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ppt/tags/tag3.xml" ContentType="application/vnd.openxmlformats-officedocument.presentationml.tags+xml"/>
  <Override PartName="/ppt/notesSlides/notesSlide14.xml" ContentType="application/vnd.openxmlformats-officedocument.presentationml.notesSlide+xml"/>
  <Override PartName="/ppt/tags/tag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51D"/>
    <a:srgbClr val="CA2F00"/>
    <a:srgbClr val="FFA080"/>
    <a:srgbClr val="9386FA"/>
    <a:srgbClr val="6F92E6"/>
    <a:srgbClr val="AEC1F1"/>
    <a:srgbClr val="CBE86F"/>
    <a:srgbClr val="65B76F"/>
    <a:srgbClr val="99D74C"/>
    <a:srgbClr val="BEE1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21" autoAdjust="0"/>
    <p:restoredTop sz="94660"/>
  </p:normalViewPr>
  <p:slideViewPr>
    <p:cSldViewPr snapToGrid="0">
      <p:cViewPr varScale="1">
        <p:scale>
          <a:sx n="94" d="100"/>
          <a:sy n="94" d="100"/>
        </p:scale>
        <p:origin x="600" y="90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5400000" scaled="0"/>
            </a:gra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22-4128-A388-FF880A49BA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100000">
                  <a:schemeClr val="accent4">
                    <a:alpha val="0"/>
                  </a:schemeClr>
                </a:gs>
                <a:gs pos="0">
                  <a:schemeClr val="accent4"/>
                </a:gs>
              </a:gsLst>
              <a:lin ang="5400000" scaled="0"/>
            </a:gra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622-4128-A388-FF880A49BA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57865120"/>
        <c:axId val="1557863872"/>
      </c:areaChart>
      <c:dateAx>
        <c:axId val="155786512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57863872"/>
        <c:crosses val="autoZero"/>
        <c:auto val="1"/>
        <c:lblOffset val="100"/>
        <c:baseTimeUnit val="days"/>
      </c:dateAx>
      <c:valAx>
        <c:axId val="1557863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5786512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D98518-D479-4A91-BA78-286E5775B81A}" type="datetimeFigureOut">
              <a:rPr lang="zh-CN" altLang="en-US" smtClean="0"/>
              <a:t>2022/9/8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BFC6C-AC6F-4B45-AEB6-063C38173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931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6441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3123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9065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5322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2543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4199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2356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348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914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49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349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0416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0612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677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8258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909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2301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2722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25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qingqing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14.svg"/><Relationship Id="rId4" Type="http://schemas.openxmlformats.org/officeDocument/2006/relationships/image" Target="../media/image2.sv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>
            <a:extLst>
              <a:ext uri="{FF2B5EF4-FFF2-40B4-BE49-F238E27FC236}">
                <a16:creationId xmlns:a16="http://schemas.microsoft.com/office/drawing/2014/main" id="{E6B249C5-9811-4C09-870D-5923C7AD8249}"/>
              </a:ext>
            </a:extLst>
          </p:cNvPr>
          <p:cNvSpPr txBox="1"/>
          <p:nvPr/>
        </p:nvSpPr>
        <p:spPr>
          <a:xfrm>
            <a:off x="0" y="1"/>
            <a:ext cx="3146304" cy="846775"/>
          </a:xfrm>
          <a:custGeom>
            <a:avLst/>
            <a:gdLst>
              <a:gd name="connsiteX0" fmla="*/ 0 w 3146304"/>
              <a:gd name="connsiteY0" fmla="*/ 642524 h 846775"/>
              <a:gd name="connsiteX1" fmla="*/ 233929 w 3146304"/>
              <a:gd name="connsiteY1" fmla="*/ 642524 h 846775"/>
              <a:gd name="connsiteX2" fmla="*/ 170509 w 3146304"/>
              <a:gd name="connsiteY2" fmla="*/ 829146 h 846775"/>
              <a:gd name="connsiteX3" fmla="*/ 0 w 3146304"/>
              <a:gd name="connsiteY3" fmla="*/ 829146 h 846775"/>
              <a:gd name="connsiteX4" fmla="*/ 2780335 w 3146304"/>
              <a:gd name="connsiteY4" fmla="*/ 75971 h 846775"/>
              <a:gd name="connsiteX5" fmla="*/ 2663706 w 3146304"/>
              <a:gd name="connsiteY5" fmla="*/ 109709 h 846775"/>
              <a:gd name="connsiteX6" fmla="*/ 2562469 w 3146304"/>
              <a:gd name="connsiteY6" fmla="*/ 207275 h 846775"/>
              <a:gd name="connsiteX7" fmla="*/ 2486497 w 3146304"/>
              <a:gd name="connsiteY7" fmla="*/ 361071 h 846775"/>
              <a:gd name="connsiteX8" fmla="*/ 2457417 w 3146304"/>
              <a:gd name="connsiteY8" fmla="*/ 516387 h 846775"/>
              <a:gd name="connsiteX9" fmla="*/ 2490795 w 3146304"/>
              <a:gd name="connsiteY9" fmla="*/ 618513 h 846775"/>
              <a:gd name="connsiteX10" fmla="*/ 2583664 w 3146304"/>
              <a:gd name="connsiteY10" fmla="*/ 654682 h 846775"/>
              <a:gd name="connsiteX11" fmla="*/ 2701124 w 3146304"/>
              <a:gd name="connsiteY11" fmla="*/ 618513 h 846775"/>
              <a:gd name="connsiteX12" fmla="*/ 2804218 w 3146304"/>
              <a:gd name="connsiteY12" fmla="*/ 516387 h 846775"/>
              <a:gd name="connsiteX13" fmla="*/ 2881017 w 3146304"/>
              <a:gd name="connsiteY13" fmla="*/ 361071 h 846775"/>
              <a:gd name="connsiteX14" fmla="*/ 2909269 w 3146304"/>
              <a:gd name="connsiteY14" fmla="*/ 207275 h 846775"/>
              <a:gd name="connsiteX15" fmla="*/ 2874035 w 3146304"/>
              <a:gd name="connsiteY15" fmla="*/ 109709 h 846775"/>
              <a:gd name="connsiteX16" fmla="*/ 2780335 w 3146304"/>
              <a:gd name="connsiteY16" fmla="*/ 75971 h 846775"/>
              <a:gd name="connsiteX17" fmla="*/ 971623 w 3146304"/>
              <a:gd name="connsiteY17" fmla="*/ 75971 h 846775"/>
              <a:gd name="connsiteX18" fmla="*/ 854994 w 3146304"/>
              <a:gd name="connsiteY18" fmla="*/ 109709 h 846775"/>
              <a:gd name="connsiteX19" fmla="*/ 753757 w 3146304"/>
              <a:gd name="connsiteY19" fmla="*/ 207275 h 846775"/>
              <a:gd name="connsiteX20" fmla="*/ 677785 w 3146304"/>
              <a:gd name="connsiteY20" fmla="*/ 361071 h 846775"/>
              <a:gd name="connsiteX21" fmla="*/ 648706 w 3146304"/>
              <a:gd name="connsiteY21" fmla="*/ 516387 h 846775"/>
              <a:gd name="connsiteX22" fmla="*/ 682083 w 3146304"/>
              <a:gd name="connsiteY22" fmla="*/ 618513 h 846775"/>
              <a:gd name="connsiteX23" fmla="*/ 774952 w 3146304"/>
              <a:gd name="connsiteY23" fmla="*/ 654682 h 846775"/>
              <a:gd name="connsiteX24" fmla="*/ 892412 w 3146304"/>
              <a:gd name="connsiteY24" fmla="*/ 618513 h 846775"/>
              <a:gd name="connsiteX25" fmla="*/ 995507 w 3146304"/>
              <a:gd name="connsiteY25" fmla="*/ 516387 h 846775"/>
              <a:gd name="connsiteX26" fmla="*/ 1072305 w 3146304"/>
              <a:gd name="connsiteY26" fmla="*/ 361071 h 846775"/>
              <a:gd name="connsiteX27" fmla="*/ 1100557 w 3146304"/>
              <a:gd name="connsiteY27" fmla="*/ 207275 h 846775"/>
              <a:gd name="connsiteX28" fmla="*/ 1065324 w 3146304"/>
              <a:gd name="connsiteY28" fmla="*/ 109709 h 846775"/>
              <a:gd name="connsiteX29" fmla="*/ 971623 w 3146304"/>
              <a:gd name="connsiteY29" fmla="*/ 75971 h 846775"/>
              <a:gd name="connsiteX30" fmla="*/ 2510725 w 3146304"/>
              <a:gd name="connsiteY30" fmla="*/ 0 h 846775"/>
              <a:gd name="connsiteX31" fmla="*/ 3100657 w 3146304"/>
              <a:gd name="connsiteY31" fmla="*/ 0 h 846775"/>
              <a:gd name="connsiteX32" fmla="*/ 3109660 w 3146304"/>
              <a:gd name="connsiteY32" fmla="*/ 10014 h 846775"/>
              <a:gd name="connsiteX33" fmla="*/ 3141854 w 3146304"/>
              <a:gd name="connsiteY33" fmla="*/ 103326 h 846775"/>
              <a:gd name="connsiteX34" fmla="*/ 3107759 w 3146304"/>
              <a:gd name="connsiteY34" fmla="*/ 361071 h 846775"/>
              <a:gd name="connsiteX35" fmla="*/ 2965637 w 3146304"/>
              <a:gd name="connsiteY35" fmla="*/ 621856 h 846775"/>
              <a:gd name="connsiteX36" fmla="*/ 2760298 w 3146304"/>
              <a:gd name="connsiteY36" fmla="*/ 788722 h 846775"/>
              <a:gd name="connsiteX37" fmla="*/ 2518382 w 3146304"/>
              <a:gd name="connsiteY37" fmla="*/ 846775 h 846775"/>
              <a:gd name="connsiteX38" fmla="*/ 2316539 w 3146304"/>
              <a:gd name="connsiteY38" fmla="*/ 788722 h 846775"/>
              <a:gd name="connsiteX39" fmla="*/ 2223708 w 3146304"/>
              <a:gd name="connsiteY39" fmla="*/ 621856 h 846775"/>
              <a:gd name="connsiteX40" fmla="*/ 2258538 w 3146304"/>
              <a:gd name="connsiteY40" fmla="*/ 361071 h 846775"/>
              <a:gd name="connsiteX41" fmla="*/ 2400133 w 3146304"/>
              <a:gd name="connsiteY41" fmla="*/ 102718 h 846775"/>
              <a:gd name="connsiteX42" fmla="*/ 2496233 w 3146304"/>
              <a:gd name="connsiteY42" fmla="*/ 9103 h 846775"/>
              <a:gd name="connsiteX43" fmla="*/ 1697566 w 3146304"/>
              <a:gd name="connsiteY43" fmla="*/ 0 h 846775"/>
              <a:gd name="connsiteX44" fmla="*/ 2266019 w 3146304"/>
              <a:gd name="connsiteY44" fmla="*/ 0 h 846775"/>
              <a:gd name="connsiteX45" fmla="*/ 2271036 w 3146304"/>
              <a:gd name="connsiteY45" fmla="*/ 6063 h 846775"/>
              <a:gd name="connsiteX46" fmla="*/ 2107191 w 3146304"/>
              <a:gd name="connsiteY46" fmla="*/ 148309 h 846775"/>
              <a:gd name="connsiteX47" fmla="*/ 2051810 w 3146304"/>
              <a:gd name="connsiteY47" fmla="*/ 95727 h 846775"/>
              <a:gd name="connsiteX48" fmla="*/ 1970074 w 3146304"/>
              <a:gd name="connsiteY48" fmla="*/ 75971 h 846775"/>
              <a:gd name="connsiteX49" fmla="*/ 1848681 w 3146304"/>
              <a:gd name="connsiteY49" fmla="*/ 110316 h 846775"/>
              <a:gd name="connsiteX50" fmla="*/ 1736188 w 3146304"/>
              <a:gd name="connsiteY50" fmla="*/ 208794 h 846775"/>
              <a:gd name="connsiteX51" fmla="*/ 1654132 w 3146304"/>
              <a:gd name="connsiteY51" fmla="*/ 363502 h 846775"/>
              <a:gd name="connsiteX52" fmla="*/ 1627267 w 3146304"/>
              <a:gd name="connsiteY52" fmla="*/ 521250 h 846775"/>
              <a:gd name="connsiteX53" fmla="*/ 1668864 w 3146304"/>
              <a:gd name="connsiteY53" fmla="*/ 620640 h 846775"/>
              <a:gd name="connsiteX54" fmla="*/ 1770971 w 3146304"/>
              <a:gd name="connsiteY54" fmla="*/ 654682 h 846775"/>
              <a:gd name="connsiteX55" fmla="*/ 1879441 w 3146304"/>
              <a:gd name="connsiteY55" fmla="*/ 629759 h 846775"/>
              <a:gd name="connsiteX56" fmla="*/ 1975981 w 3146304"/>
              <a:gd name="connsiteY56" fmla="*/ 570185 h 846775"/>
              <a:gd name="connsiteX57" fmla="*/ 2045993 w 3146304"/>
              <a:gd name="connsiteY57" fmla="*/ 709392 h 846775"/>
              <a:gd name="connsiteX58" fmla="*/ 1876022 w 3146304"/>
              <a:gd name="connsiteY58" fmla="*/ 812429 h 846775"/>
              <a:gd name="connsiteX59" fmla="*/ 1696571 w 3146304"/>
              <a:gd name="connsiteY59" fmla="*/ 846775 h 846775"/>
              <a:gd name="connsiteX60" fmla="*/ 1540239 w 3146304"/>
              <a:gd name="connsiteY60" fmla="*/ 816685 h 846775"/>
              <a:gd name="connsiteX61" fmla="*/ 1432015 w 3146304"/>
              <a:gd name="connsiteY61" fmla="*/ 726413 h 846775"/>
              <a:gd name="connsiteX62" fmla="*/ 1387901 w 3146304"/>
              <a:gd name="connsiteY62" fmla="*/ 577176 h 846775"/>
              <a:gd name="connsiteX63" fmla="*/ 1423695 w 3146304"/>
              <a:gd name="connsiteY63" fmla="*/ 370797 h 846775"/>
              <a:gd name="connsiteX64" fmla="*/ 1529183 w 3146304"/>
              <a:gd name="connsiteY64" fmla="*/ 165027 h 846775"/>
              <a:gd name="connsiteX65" fmla="*/ 1678301 w 3146304"/>
              <a:gd name="connsiteY65" fmla="*/ 12446 h 846775"/>
              <a:gd name="connsiteX66" fmla="*/ 702013 w 3146304"/>
              <a:gd name="connsiteY66" fmla="*/ 0 h 846775"/>
              <a:gd name="connsiteX67" fmla="*/ 1291945 w 3146304"/>
              <a:gd name="connsiteY67" fmla="*/ 0 h 846775"/>
              <a:gd name="connsiteX68" fmla="*/ 1300949 w 3146304"/>
              <a:gd name="connsiteY68" fmla="*/ 10014 h 846775"/>
              <a:gd name="connsiteX69" fmla="*/ 1333142 w 3146304"/>
              <a:gd name="connsiteY69" fmla="*/ 103326 h 846775"/>
              <a:gd name="connsiteX70" fmla="*/ 1299048 w 3146304"/>
              <a:gd name="connsiteY70" fmla="*/ 361071 h 846775"/>
              <a:gd name="connsiteX71" fmla="*/ 1156925 w 3146304"/>
              <a:gd name="connsiteY71" fmla="*/ 621856 h 846775"/>
              <a:gd name="connsiteX72" fmla="*/ 951587 w 3146304"/>
              <a:gd name="connsiteY72" fmla="*/ 788722 h 846775"/>
              <a:gd name="connsiteX73" fmla="*/ 709670 w 3146304"/>
              <a:gd name="connsiteY73" fmla="*/ 846775 h 846775"/>
              <a:gd name="connsiteX74" fmla="*/ 507828 w 3146304"/>
              <a:gd name="connsiteY74" fmla="*/ 788722 h 846775"/>
              <a:gd name="connsiteX75" fmla="*/ 414996 w 3146304"/>
              <a:gd name="connsiteY75" fmla="*/ 621856 h 846775"/>
              <a:gd name="connsiteX76" fmla="*/ 449826 w 3146304"/>
              <a:gd name="connsiteY76" fmla="*/ 361071 h 846775"/>
              <a:gd name="connsiteX77" fmla="*/ 591422 w 3146304"/>
              <a:gd name="connsiteY77" fmla="*/ 102718 h 846775"/>
              <a:gd name="connsiteX78" fmla="*/ 687522 w 3146304"/>
              <a:gd name="connsiteY78" fmla="*/ 9103 h 846775"/>
              <a:gd name="connsiteX79" fmla="*/ 0 w 3146304"/>
              <a:gd name="connsiteY79" fmla="*/ 0 h 846775"/>
              <a:gd name="connsiteX80" fmla="*/ 91206 w 3146304"/>
              <a:gd name="connsiteY80" fmla="*/ 0 h 846775"/>
              <a:gd name="connsiteX81" fmla="*/ 0 w 3146304"/>
              <a:gd name="connsiteY81" fmla="*/ 268369 h 8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3146304" h="846775">
                <a:moveTo>
                  <a:pt x="0" y="642524"/>
                </a:moveTo>
                <a:lnTo>
                  <a:pt x="233929" y="642524"/>
                </a:lnTo>
                <a:lnTo>
                  <a:pt x="170509" y="829146"/>
                </a:lnTo>
                <a:lnTo>
                  <a:pt x="0" y="829146"/>
                </a:lnTo>
                <a:close/>
                <a:moveTo>
                  <a:pt x="2780335" y="75971"/>
                </a:moveTo>
                <a:cubicBezTo>
                  <a:pt x="2739809" y="75971"/>
                  <a:pt x="2700933" y="87217"/>
                  <a:pt x="2663706" y="109709"/>
                </a:cubicBezTo>
                <a:cubicBezTo>
                  <a:pt x="2626479" y="132201"/>
                  <a:pt x="2592733" y="164722"/>
                  <a:pt x="2562469" y="207275"/>
                </a:cubicBezTo>
                <a:cubicBezTo>
                  <a:pt x="2532204" y="249827"/>
                  <a:pt x="2506880" y="301092"/>
                  <a:pt x="2486497" y="361071"/>
                </a:cubicBezTo>
                <a:cubicBezTo>
                  <a:pt x="2466246" y="420644"/>
                  <a:pt x="2456553" y="472416"/>
                  <a:pt x="2457417" y="516387"/>
                </a:cubicBezTo>
                <a:cubicBezTo>
                  <a:pt x="2458282" y="560358"/>
                  <a:pt x="2469408" y="594399"/>
                  <a:pt x="2490795" y="618513"/>
                </a:cubicBezTo>
                <a:cubicBezTo>
                  <a:pt x="2512181" y="642625"/>
                  <a:pt x="2543137" y="654682"/>
                  <a:pt x="2583664" y="654682"/>
                </a:cubicBezTo>
                <a:cubicBezTo>
                  <a:pt x="2624189" y="654682"/>
                  <a:pt x="2663343" y="642625"/>
                  <a:pt x="2701124" y="618513"/>
                </a:cubicBezTo>
                <a:cubicBezTo>
                  <a:pt x="2738905" y="594399"/>
                  <a:pt x="2773270" y="560358"/>
                  <a:pt x="2804218" y="516387"/>
                </a:cubicBezTo>
                <a:cubicBezTo>
                  <a:pt x="2835167" y="472416"/>
                  <a:pt x="2860767" y="420644"/>
                  <a:pt x="2881017" y="361071"/>
                </a:cubicBezTo>
                <a:cubicBezTo>
                  <a:pt x="2901400" y="301092"/>
                  <a:pt x="2910817" y="249827"/>
                  <a:pt x="2909269" y="207275"/>
                </a:cubicBezTo>
                <a:cubicBezTo>
                  <a:pt x="2907721" y="164722"/>
                  <a:pt x="2895977" y="132201"/>
                  <a:pt x="2874035" y="109709"/>
                </a:cubicBezTo>
                <a:cubicBezTo>
                  <a:pt x="2852095" y="87217"/>
                  <a:pt x="2820861" y="75971"/>
                  <a:pt x="2780335" y="75971"/>
                </a:cubicBezTo>
                <a:close/>
                <a:moveTo>
                  <a:pt x="971623" y="75971"/>
                </a:moveTo>
                <a:cubicBezTo>
                  <a:pt x="931097" y="75971"/>
                  <a:pt x="892221" y="87217"/>
                  <a:pt x="854994" y="109709"/>
                </a:cubicBezTo>
                <a:cubicBezTo>
                  <a:pt x="817767" y="132201"/>
                  <a:pt x="784022" y="164722"/>
                  <a:pt x="753757" y="207275"/>
                </a:cubicBezTo>
                <a:cubicBezTo>
                  <a:pt x="723492" y="249827"/>
                  <a:pt x="698169" y="301092"/>
                  <a:pt x="677785" y="361071"/>
                </a:cubicBezTo>
                <a:cubicBezTo>
                  <a:pt x="657534" y="420644"/>
                  <a:pt x="647842" y="472416"/>
                  <a:pt x="648706" y="516387"/>
                </a:cubicBezTo>
                <a:cubicBezTo>
                  <a:pt x="649570" y="560358"/>
                  <a:pt x="660696" y="594399"/>
                  <a:pt x="682083" y="618513"/>
                </a:cubicBezTo>
                <a:cubicBezTo>
                  <a:pt x="703470" y="642625"/>
                  <a:pt x="734426" y="654682"/>
                  <a:pt x="774952" y="654682"/>
                </a:cubicBezTo>
                <a:cubicBezTo>
                  <a:pt x="815478" y="654682"/>
                  <a:pt x="854632" y="642625"/>
                  <a:pt x="892412" y="618513"/>
                </a:cubicBezTo>
                <a:cubicBezTo>
                  <a:pt x="930194" y="594399"/>
                  <a:pt x="964558" y="560358"/>
                  <a:pt x="995507" y="516387"/>
                </a:cubicBezTo>
                <a:cubicBezTo>
                  <a:pt x="1026455" y="472416"/>
                  <a:pt x="1052055" y="420644"/>
                  <a:pt x="1072305" y="361071"/>
                </a:cubicBezTo>
                <a:cubicBezTo>
                  <a:pt x="1092688" y="301092"/>
                  <a:pt x="1102106" y="249827"/>
                  <a:pt x="1100557" y="207275"/>
                </a:cubicBezTo>
                <a:cubicBezTo>
                  <a:pt x="1099009" y="164722"/>
                  <a:pt x="1087265" y="132201"/>
                  <a:pt x="1065324" y="109709"/>
                </a:cubicBezTo>
                <a:cubicBezTo>
                  <a:pt x="1043383" y="87217"/>
                  <a:pt x="1012149" y="75971"/>
                  <a:pt x="971623" y="75971"/>
                </a:cubicBezTo>
                <a:close/>
                <a:moveTo>
                  <a:pt x="2510725" y="0"/>
                </a:moveTo>
                <a:lnTo>
                  <a:pt x="3100657" y="0"/>
                </a:lnTo>
                <a:lnTo>
                  <a:pt x="3109660" y="10014"/>
                </a:lnTo>
                <a:cubicBezTo>
                  <a:pt x="3125273" y="36964"/>
                  <a:pt x="3136004" y="68068"/>
                  <a:pt x="3141854" y="103326"/>
                </a:cubicBezTo>
                <a:cubicBezTo>
                  <a:pt x="3153552" y="173841"/>
                  <a:pt x="3142187" y="259756"/>
                  <a:pt x="3107759" y="361071"/>
                </a:cubicBezTo>
                <a:cubicBezTo>
                  <a:pt x="3073325" y="462386"/>
                  <a:pt x="3025951" y="549314"/>
                  <a:pt x="2965637" y="621856"/>
                </a:cubicBezTo>
                <a:cubicBezTo>
                  <a:pt x="2905323" y="694397"/>
                  <a:pt x="2836877" y="750019"/>
                  <a:pt x="2760298" y="788722"/>
                </a:cubicBezTo>
                <a:cubicBezTo>
                  <a:pt x="2683720" y="827424"/>
                  <a:pt x="2603081" y="846775"/>
                  <a:pt x="2518382" y="846775"/>
                </a:cubicBezTo>
                <a:cubicBezTo>
                  <a:pt x="2434493" y="846775"/>
                  <a:pt x="2367213" y="827424"/>
                  <a:pt x="2316539" y="788722"/>
                </a:cubicBezTo>
                <a:cubicBezTo>
                  <a:pt x="2265866" y="750019"/>
                  <a:pt x="2234922" y="694397"/>
                  <a:pt x="2223708" y="621856"/>
                </a:cubicBezTo>
                <a:cubicBezTo>
                  <a:pt x="2212494" y="549314"/>
                  <a:pt x="2224103" y="462386"/>
                  <a:pt x="2258538" y="361071"/>
                </a:cubicBezTo>
                <a:cubicBezTo>
                  <a:pt x="2292966" y="259756"/>
                  <a:pt x="2340165" y="173638"/>
                  <a:pt x="2400133" y="102718"/>
                </a:cubicBezTo>
                <a:cubicBezTo>
                  <a:pt x="2430118" y="67257"/>
                  <a:pt x="2462151" y="36052"/>
                  <a:pt x="2496233" y="9103"/>
                </a:cubicBezTo>
                <a:close/>
                <a:moveTo>
                  <a:pt x="1697566" y="0"/>
                </a:moveTo>
                <a:lnTo>
                  <a:pt x="2266019" y="0"/>
                </a:lnTo>
                <a:lnTo>
                  <a:pt x="2271036" y="6063"/>
                </a:lnTo>
                <a:lnTo>
                  <a:pt x="2107191" y="148309"/>
                </a:lnTo>
                <a:cubicBezTo>
                  <a:pt x="2091531" y="126425"/>
                  <a:pt x="2073071" y="108898"/>
                  <a:pt x="2051810" y="95727"/>
                </a:cubicBezTo>
                <a:cubicBezTo>
                  <a:pt x="2030551" y="82556"/>
                  <a:pt x="2003305" y="75971"/>
                  <a:pt x="1970074" y="75971"/>
                </a:cubicBezTo>
                <a:cubicBezTo>
                  <a:pt x="1929953" y="75971"/>
                  <a:pt x="1889488" y="87419"/>
                  <a:pt x="1848681" y="110316"/>
                </a:cubicBezTo>
                <a:cubicBezTo>
                  <a:pt x="1807873" y="133214"/>
                  <a:pt x="1770376" y="166040"/>
                  <a:pt x="1736188" y="208794"/>
                </a:cubicBezTo>
                <a:cubicBezTo>
                  <a:pt x="1702000" y="251549"/>
                  <a:pt x="1674649" y="303119"/>
                  <a:pt x="1654132" y="363502"/>
                </a:cubicBezTo>
                <a:cubicBezTo>
                  <a:pt x="1633198" y="425102"/>
                  <a:pt x="1624243" y="477685"/>
                  <a:pt x="1627267" y="521250"/>
                </a:cubicBezTo>
                <a:cubicBezTo>
                  <a:pt x="1630290" y="564816"/>
                  <a:pt x="1644156" y="597946"/>
                  <a:pt x="1668864" y="620640"/>
                </a:cubicBezTo>
                <a:cubicBezTo>
                  <a:pt x="1693572" y="643335"/>
                  <a:pt x="1727608" y="654682"/>
                  <a:pt x="1770971" y="654682"/>
                </a:cubicBezTo>
                <a:cubicBezTo>
                  <a:pt x="1808255" y="654682"/>
                  <a:pt x="1844412" y="646374"/>
                  <a:pt x="1879441" y="629759"/>
                </a:cubicBezTo>
                <a:cubicBezTo>
                  <a:pt x="1914471" y="613143"/>
                  <a:pt x="1946651" y="593285"/>
                  <a:pt x="1975981" y="570185"/>
                </a:cubicBezTo>
                <a:lnTo>
                  <a:pt x="2045993" y="709392"/>
                </a:lnTo>
                <a:cubicBezTo>
                  <a:pt x="1991524" y="755186"/>
                  <a:pt x="1934866" y="789533"/>
                  <a:pt x="1876022" y="812429"/>
                </a:cubicBezTo>
                <a:cubicBezTo>
                  <a:pt x="1817177" y="835327"/>
                  <a:pt x="1757360" y="846775"/>
                  <a:pt x="1696571" y="846775"/>
                </a:cubicBezTo>
                <a:cubicBezTo>
                  <a:pt x="1637808" y="846775"/>
                  <a:pt x="1585697" y="836745"/>
                  <a:pt x="1540239" y="816685"/>
                </a:cubicBezTo>
                <a:cubicBezTo>
                  <a:pt x="1494780" y="796624"/>
                  <a:pt x="1458706" y="766533"/>
                  <a:pt x="1432015" y="726413"/>
                </a:cubicBezTo>
                <a:cubicBezTo>
                  <a:pt x="1405326" y="686292"/>
                  <a:pt x="1390621" y="636546"/>
                  <a:pt x="1387901" y="577176"/>
                </a:cubicBezTo>
                <a:cubicBezTo>
                  <a:pt x="1385181" y="517806"/>
                  <a:pt x="1397112" y="449013"/>
                  <a:pt x="1423695" y="370797"/>
                </a:cubicBezTo>
                <a:cubicBezTo>
                  <a:pt x="1449860" y="293798"/>
                  <a:pt x="1485022" y="225207"/>
                  <a:pt x="1529183" y="165027"/>
                </a:cubicBezTo>
                <a:cubicBezTo>
                  <a:pt x="1573344" y="104845"/>
                  <a:pt x="1623050" y="53985"/>
                  <a:pt x="1678301" y="12446"/>
                </a:cubicBezTo>
                <a:close/>
                <a:moveTo>
                  <a:pt x="702013" y="0"/>
                </a:moveTo>
                <a:lnTo>
                  <a:pt x="1291945" y="0"/>
                </a:lnTo>
                <a:lnTo>
                  <a:pt x="1300949" y="10014"/>
                </a:lnTo>
                <a:cubicBezTo>
                  <a:pt x="1316561" y="36964"/>
                  <a:pt x="1327292" y="68068"/>
                  <a:pt x="1333142" y="103326"/>
                </a:cubicBezTo>
                <a:cubicBezTo>
                  <a:pt x="1344841" y="173841"/>
                  <a:pt x="1333476" y="259756"/>
                  <a:pt x="1299048" y="361071"/>
                </a:cubicBezTo>
                <a:cubicBezTo>
                  <a:pt x="1264613" y="462386"/>
                  <a:pt x="1217239" y="549314"/>
                  <a:pt x="1156925" y="621856"/>
                </a:cubicBezTo>
                <a:cubicBezTo>
                  <a:pt x="1096611" y="694397"/>
                  <a:pt x="1028165" y="750019"/>
                  <a:pt x="951587" y="788722"/>
                </a:cubicBezTo>
                <a:cubicBezTo>
                  <a:pt x="875009" y="827424"/>
                  <a:pt x="794370" y="846775"/>
                  <a:pt x="709670" y="846775"/>
                </a:cubicBezTo>
                <a:cubicBezTo>
                  <a:pt x="625782" y="846775"/>
                  <a:pt x="558501" y="827424"/>
                  <a:pt x="507828" y="788722"/>
                </a:cubicBezTo>
                <a:cubicBezTo>
                  <a:pt x="457154" y="750019"/>
                  <a:pt x="426211" y="694397"/>
                  <a:pt x="414996" y="621856"/>
                </a:cubicBezTo>
                <a:cubicBezTo>
                  <a:pt x="403782" y="549314"/>
                  <a:pt x="415392" y="462386"/>
                  <a:pt x="449826" y="361071"/>
                </a:cubicBezTo>
                <a:cubicBezTo>
                  <a:pt x="484254" y="259756"/>
                  <a:pt x="531453" y="173638"/>
                  <a:pt x="591422" y="102718"/>
                </a:cubicBezTo>
                <a:cubicBezTo>
                  <a:pt x="621406" y="67257"/>
                  <a:pt x="653440" y="36052"/>
                  <a:pt x="687522" y="9103"/>
                </a:cubicBezTo>
                <a:close/>
                <a:moveTo>
                  <a:pt x="0" y="0"/>
                </a:moveTo>
                <a:lnTo>
                  <a:pt x="91206" y="0"/>
                </a:lnTo>
                <a:lnTo>
                  <a:pt x="0" y="268369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EAC2776-928B-45E1-8F25-0E971E8919E6}"/>
              </a:ext>
            </a:extLst>
          </p:cNvPr>
          <p:cNvSpPr txBox="1"/>
          <p:nvPr/>
        </p:nvSpPr>
        <p:spPr>
          <a:xfrm>
            <a:off x="3615751" y="1"/>
            <a:ext cx="3559976" cy="846775"/>
          </a:xfrm>
          <a:custGeom>
            <a:avLst/>
            <a:gdLst>
              <a:gd name="connsiteX0" fmla="*/ 3194008 w 3559976"/>
              <a:gd name="connsiteY0" fmla="*/ 75971 h 846775"/>
              <a:gd name="connsiteX1" fmla="*/ 3077379 w 3559976"/>
              <a:gd name="connsiteY1" fmla="*/ 109709 h 846775"/>
              <a:gd name="connsiteX2" fmla="*/ 2976141 w 3559976"/>
              <a:gd name="connsiteY2" fmla="*/ 207275 h 846775"/>
              <a:gd name="connsiteX3" fmla="*/ 2900170 w 3559976"/>
              <a:gd name="connsiteY3" fmla="*/ 361071 h 846775"/>
              <a:gd name="connsiteX4" fmla="*/ 2871090 w 3559976"/>
              <a:gd name="connsiteY4" fmla="*/ 516387 h 846775"/>
              <a:gd name="connsiteX5" fmla="*/ 2904468 w 3559976"/>
              <a:gd name="connsiteY5" fmla="*/ 618513 h 846775"/>
              <a:gd name="connsiteX6" fmla="*/ 2997337 w 3559976"/>
              <a:gd name="connsiteY6" fmla="*/ 654682 h 846775"/>
              <a:gd name="connsiteX7" fmla="*/ 3114797 w 3559976"/>
              <a:gd name="connsiteY7" fmla="*/ 618513 h 846775"/>
              <a:gd name="connsiteX8" fmla="*/ 3217891 w 3559976"/>
              <a:gd name="connsiteY8" fmla="*/ 516387 h 846775"/>
              <a:gd name="connsiteX9" fmla="*/ 3294690 w 3559976"/>
              <a:gd name="connsiteY9" fmla="*/ 361071 h 846775"/>
              <a:gd name="connsiteX10" fmla="*/ 3322942 w 3559976"/>
              <a:gd name="connsiteY10" fmla="*/ 207275 h 846775"/>
              <a:gd name="connsiteX11" fmla="*/ 3287708 w 3559976"/>
              <a:gd name="connsiteY11" fmla="*/ 109709 h 846775"/>
              <a:gd name="connsiteX12" fmla="*/ 3194008 w 3559976"/>
              <a:gd name="connsiteY12" fmla="*/ 75971 h 846775"/>
              <a:gd name="connsiteX13" fmla="*/ 1385296 w 3559976"/>
              <a:gd name="connsiteY13" fmla="*/ 75971 h 846775"/>
              <a:gd name="connsiteX14" fmla="*/ 1268667 w 3559976"/>
              <a:gd name="connsiteY14" fmla="*/ 109709 h 846775"/>
              <a:gd name="connsiteX15" fmla="*/ 1167430 w 3559976"/>
              <a:gd name="connsiteY15" fmla="*/ 207275 h 846775"/>
              <a:gd name="connsiteX16" fmla="*/ 1091458 w 3559976"/>
              <a:gd name="connsiteY16" fmla="*/ 361071 h 846775"/>
              <a:gd name="connsiteX17" fmla="*/ 1062379 w 3559976"/>
              <a:gd name="connsiteY17" fmla="*/ 516387 h 846775"/>
              <a:gd name="connsiteX18" fmla="*/ 1095756 w 3559976"/>
              <a:gd name="connsiteY18" fmla="*/ 618513 h 846775"/>
              <a:gd name="connsiteX19" fmla="*/ 1188626 w 3559976"/>
              <a:gd name="connsiteY19" fmla="*/ 654682 h 846775"/>
              <a:gd name="connsiteX20" fmla="*/ 1306085 w 3559976"/>
              <a:gd name="connsiteY20" fmla="*/ 618513 h 846775"/>
              <a:gd name="connsiteX21" fmla="*/ 1409180 w 3559976"/>
              <a:gd name="connsiteY21" fmla="*/ 516387 h 846775"/>
              <a:gd name="connsiteX22" fmla="*/ 1485978 w 3559976"/>
              <a:gd name="connsiteY22" fmla="*/ 361071 h 846775"/>
              <a:gd name="connsiteX23" fmla="*/ 1514230 w 3559976"/>
              <a:gd name="connsiteY23" fmla="*/ 207275 h 846775"/>
              <a:gd name="connsiteX24" fmla="*/ 1478996 w 3559976"/>
              <a:gd name="connsiteY24" fmla="*/ 109709 h 846775"/>
              <a:gd name="connsiteX25" fmla="*/ 1385296 w 3559976"/>
              <a:gd name="connsiteY25" fmla="*/ 75971 h 846775"/>
              <a:gd name="connsiteX26" fmla="*/ 2924398 w 3559976"/>
              <a:gd name="connsiteY26" fmla="*/ 0 h 846775"/>
              <a:gd name="connsiteX27" fmla="*/ 3514330 w 3559976"/>
              <a:gd name="connsiteY27" fmla="*/ 0 h 846775"/>
              <a:gd name="connsiteX28" fmla="*/ 3523333 w 3559976"/>
              <a:gd name="connsiteY28" fmla="*/ 10014 h 846775"/>
              <a:gd name="connsiteX29" fmla="*/ 3555526 w 3559976"/>
              <a:gd name="connsiteY29" fmla="*/ 103326 h 846775"/>
              <a:gd name="connsiteX30" fmla="*/ 3521432 w 3559976"/>
              <a:gd name="connsiteY30" fmla="*/ 361071 h 846775"/>
              <a:gd name="connsiteX31" fmla="*/ 3379309 w 3559976"/>
              <a:gd name="connsiteY31" fmla="*/ 621856 h 846775"/>
              <a:gd name="connsiteX32" fmla="*/ 3173971 w 3559976"/>
              <a:gd name="connsiteY32" fmla="*/ 788722 h 846775"/>
              <a:gd name="connsiteX33" fmla="*/ 2932055 w 3559976"/>
              <a:gd name="connsiteY33" fmla="*/ 846775 h 846775"/>
              <a:gd name="connsiteX34" fmla="*/ 2730212 w 3559976"/>
              <a:gd name="connsiteY34" fmla="*/ 788722 h 846775"/>
              <a:gd name="connsiteX35" fmla="*/ 2637381 w 3559976"/>
              <a:gd name="connsiteY35" fmla="*/ 621856 h 846775"/>
              <a:gd name="connsiteX36" fmla="*/ 2672211 w 3559976"/>
              <a:gd name="connsiteY36" fmla="*/ 361071 h 846775"/>
              <a:gd name="connsiteX37" fmla="*/ 2813806 w 3559976"/>
              <a:gd name="connsiteY37" fmla="*/ 102718 h 846775"/>
              <a:gd name="connsiteX38" fmla="*/ 2909906 w 3559976"/>
              <a:gd name="connsiteY38" fmla="*/ 9103 h 846775"/>
              <a:gd name="connsiteX39" fmla="*/ 2111239 w 3559976"/>
              <a:gd name="connsiteY39" fmla="*/ 0 h 846775"/>
              <a:gd name="connsiteX40" fmla="*/ 2679692 w 3559976"/>
              <a:gd name="connsiteY40" fmla="*/ 0 h 846775"/>
              <a:gd name="connsiteX41" fmla="*/ 2684708 w 3559976"/>
              <a:gd name="connsiteY41" fmla="*/ 6063 h 846775"/>
              <a:gd name="connsiteX42" fmla="*/ 2520864 w 3559976"/>
              <a:gd name="connsiteY42" fmla="*/ 148309 h 846775"/>
              <a:gd name="connsiteX43" fmla="*/ 2465483 w 3559976"/>
              <a:gd name="connsiteY43" fmla="*/ 95727 h 846775"/>
              <a:gd name="connsiteX44" fmla="*/ 2383747 w 3559976"/>
              <a:gd name="connsiteY44" fmla="*/ 75971 h 846775"/>
              <a:gd name="connsiteX45" fmla="*/ 2262354 w 3559976"/>
              <a:gd name="connsiteY45" fmla="*/ 110316 h 846775"/>
              <a:gd name="connsiteX46" fmla="*/ 2149861 w 3559976"/>
              <a:gd name="connsiteY46" fmla="*/ 208794 h 846775"/>
              <a:gd name="connsiteX47" fmla="*/ 2067805 w 3559976"/>
              <a:gd name="connsiteY47" fmla="*/ 363502 h 846775"/>
              <a:gd name="connsiteX48" fmla="*/ 2040940 w 3559976"/>
              <a:gd name="connsiteY48" fmla="*/ 521250 h 846775"/>
              <a:gd name="connsiteX49" fmla="*/ 2082538 w 3559976"/>
              <a:gd name="connsiteY49" fmla="*/ 620640 h 846775"/>
              <a:gd name="connsiteX50" fmla="*/ 2184644 w 3559976"/>
              <a:gd name="connsiteY50" fmla="*/ 654682 h 846775"/>
              <a:gd name="connsiteX51" fmla="*/ 2293114 w 3559976"/>
              <a:gd name="connsiteY51" fmla="*/ 629759 h 846775"/>
              <a:gd name="connsiteX52" fmla="*/ 2389654 w 3559976"/>
              <a:gd name="connsiteY52" fmla="*/ 570185 h 846775"/>
              <a:gd name="connsiteX53" fmla="*/ 2459666 w 3559976"/>
              <a:gd name="connsiteY53" fmla="*/ 709392 h 846775"/>
              <a:gd name="connsiteX54" fmla="*/ 2289695 w 3559976"/>
              <a:gd name="connsiteY54" fmla="*/ 812429 h 846775"/>
              <a:gd name="connsiteX55" fmla="*/ 2110244 w 3559976"/>
              <a:gd name="connsiteY55" fmla="*/ 846775 h 846775"/>
              <a:gd name="connsiteX56" fmla="*/ 1953912 w 3559976"/>
              <a:gd name="connsiteY56" fmla="*/ 816685 h 846775"/>
              <a:gd name="connsiteX57" fmla="*/ 1845688 w 3559976"/>
              <a:gd name="connsiteY57" fmla="*/ 726413 h 846775"/>
              <a:gd name="connsiteX58" fmla="*/ 1801574 w 3559976"/>
              <a:gd name="connsiteY58" fmla="*/ 577176 h 846775"/>
              <a:gd name="connsiteX59" fmla="*/ 1837368 w 3559976"/>
              <a:gd name="connsiteY59" fmla="*/ 370797 h 846775"/>
              <a:gd name="connsiteX60" fmla="*/ 1942856 w 3559976"/>
              <a:gd name="connsiteY60" fmla="*/ 165027 h 846775"/>
              <a:gd name="connsiteX61" fmla="*/ 2091974 w 3559976"/>
              <a:gd name="connsiteY61" fmla="*/ 12446 h 846775"/>
              <a:gd name="connsiteX62" fmla="*/ 1115687 w 3559976"/>
              <a:gd name="connsiteY62" fmla="*/ 0 h 846775"/>
              <a:gd name="connsiteX63" fmla="*/ 1705618 w 3559976"/>
              <a:gd name="connsiteY63" fmla="*/ 0 h 846775"/>
              <a:gd name="connsiteX64" fmla="*/ 1714622 w 3559976"/>
              <a:gd name="connsiteY64" fmla="*/ 10014 h 846775"/>
              <a:gd name="connsiteX65" fmla="*/ 1746815 w 3559976"/>
              <a:gd name="connsiteY65" fmla="*/ 103326 h 846775"/>
              <a:gd name="connsiteX66" fmla="*/ 1712721 w 3559976"/>
              <a:gd name="connsiteY66" fmla="*/ 361071 h 846775"/>
              <a:gd name="connsiteX67" fmla="*/ 1570598 w 3559976"/>
              <a:gd name="connsiteY67" fmla="*/ 621856 h 846775"/>
              <a:gd name="connsiteX68" fmla="*/ 1365260 w 3559976"/>
              <a:gd name="connsiteY68" fmla="*/ 788722 h 846775"/>
              <a:gd name="connsiteX69" fmla="*/ 1123344 w 3559976"/>
              <a:gd name="connsiteY69" fmla="*/ 846775 h 846775"/>
              <a:gd name="connsiteX70" fmla="*/ 921501 w 3559976"/>
              <a:gd name="connsiteY70" fmla="*/ 788722 h 846775"/>
              <a:gd name="connsiteX71" fmla="*/ 828669 w 3559976"/>
              <a:gd name="connsiteY71" fmla="*/ 621856 h 846775"/>
              <a:gd name="connsiteX72" fmla="*/ 863499 w 3559976"/>
              <a:gd name="connsiteY72" fmla="*/ 361071 h 846775"/>
              <a:gd name="connsiteX73" fmla="*/ 1005095 w 3559976"/>
              <a:gd name="connsiteY73" fmla="*/ 102718 h 846775"/>
              <a:gd name="connsiteX74" fmla="*/ 1101195 w 3559976"/>
              <a:gd name="connsiteY74" fmla="*/ 9103 h 846775"/>
              <a:gd name="connsiteX75" fmla="*/ 281784 w 3559976"/>
              <a:gd name="connsiteY75" fmla="*/ 0 h 846775"/>
              <a:gd name="connsiteX76" fmla="*/ 504879 w 3559976"/>
              <a:gd name="connsiteY76" fmla="*/ 0 h 846775"/>
              <a:gd name="connsiteX77" fmla="*/ 286516 w 3559976"/>
              <a:gd name="connsiteY77" fmla="*/ 642524 h 846775"/>
              <a:gd name="connsiteX78" fmla="*/ 647602 w 3559976"/>
              <a:gd name="connsiteY78" fmla="*/ 642524 h 846775"/>
              <a:gd name="connsiteX79" fmla="*/ 584182 w 3559976"/>
              <a:gd name="connsiteY79" fmla="*/ 829146 h 846775"/>
              <a:gd name="connsiteX80" fmla="*/ 0 w 3559976"/>
              <a:gd name="connsiteY80" fmla="*/ 829146 h 8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559976" h="846775">
                <a:moveTo>
                  <a:pt x="3194008" y="75971"/>
                </a:moveTo>
                <a:cubicBezTo>
                  <a:pt x="3153482" y="75971"/>
                  <a:pt x="3114605" y="87217"/>
                  <a:pt x="3077379" y="109709"/>
                </a:cubicBezTo>
                <a:cubicBezTo>
                  <a:pt x="3040151" y="132201"/>
                  <a:pt x="3006406" y="164722"/>
                  <a:pt x="2976141" y="207275"/>
                </a:cubicBezTo>
                <a:cubicBezTo>
                  <a:pt x="2945877" y="249827"/>
                  <a:pt x="2920553" y="301092"/>
                  <a:pt x="2900170" y="361071"/>
                </a:cubicBezTo>
                <a:cubicBezTo>
                  <a:pt x="2879919" y="420644"/>
                  <a:pt x="2870226" y="472416"/>
                  <a:pt x="2871090" y="516387"/>
                </a:cubicBezTo>
                <a:cubicBezTo>
                  <a:pt x="2871955" y="560358"/>
                  <a:pt x="2883080" y="594399"/>
                  <a:pt x="2904468" y="618513"/>
                </a:cubicBezTo>
                <a:cubicBezTo>
                  <a:pt x="2925854" y="642625"/>
                  <a:pt x="2956810" y="654682"/>
                  <a:pt x="2997337" y="654682"/>
                </a:cubicBezTo>
                <a:cubicBezTo>
                  <a:pt x="3037862" y="654682"/>
                  <a:pt x="3077016" y="642625"/>
                  <a:pt x="3114797" y="618513"/>
                </a:cubicBezTo>
                <a:cubicBezTo>
                  <a:pt x="3152578" y="594399"/>
                  <a:pt x="3186942" y="560358"/>
                  <a:pt x="3217891" y="516387"/>
                </a:cubicBezTo>
                <a:cubicBezTo>
                  <a:pt x="3248840" y="472416"/>
                  <a:pt x="3274439" y="420644"/>
                  <a:pt x="3294690" y="361071"/>
                </a:cubicBezTo>
                <a:cubicBezTo>
                  <a:pt x="3315073" y="301092"/>
                  <a:pt x="3324490" y="249827"/>
                  <a:pt x="3322942" y="207275"/>
                </a:cubicBezTo>
                <a:cubicBezTo>
                  <a:pt x="3321394" y="164722"/>
                  <a:pt x="3309650" y="132201"/>
                  <a:pt x="3287708" y="109709"/>
                </a:cubicBezTo>
                <a:cubicBezTo>
                  <a:pt x="3265767" y="87217"/>
                  <a:pt x="3234534" y="75971"/>
                  <a:pt x="3194008" y="75971"/>
                </a:cubicBezTo>
                <a:close/>
                <a:moveTo>
                  <a:pt x="1385296" y="75971"/>
                </a:moveTo>
                <a:cubicBezTo>
                  <a:pt x="1344770" y="75971"/>
                  <a:pt x="1305894" y="87217"/>
                  <a:pt x="1268667" y="109709"/>
                </a:cubicBezTo>
                <a:cubicBezTo>
                  <a:pt x="1231440" y="132201"/>
                  <a:pt x="1197694" y="164722"/>
                  <a:pt x="1167430" y="207275"/>
                </a:cubicBezTo>
                <a:cubicBezTo>
                  <a:pt x="1137165" y="249827"/>
                  <a:pt x="1111841" y="301092"/>
                  <a:pt x="1091458" y="361071"/>
                </a:cubicBezTo>
                <a:cubicBezTo>
                  <a:pt x="1071207" y="420644"/>
                  <a:pt x="1061514" y="472416"/>
                  <a:pt x="1062379" y="516387"/>
                </a:cubicBezTo>
                <a:cubicBezTo>
                  <a:pt x="1063243" y="560358"/>
                  <a:pt x="1074369" y="594399"/>
                  <a:pt x="1095756" y="618513"/>
                </a:cubicBezTo>
                <a:cubicBezTo>
                  <a:pt x="1117143" y="642625"/>
                  <a:pt x="1148099" y="654682"/>
                  <a:pt x="1188626" y="654682"/>
                </a:cubicBezTo>
                <a:cubicBezTo>
                  <a:pt x="1229151" y="654682"/>
                  <a:pt x="1268305" y="642625"/>
                  <a:pt x="1306085" y="618513"/>
                </a:cubicBezTo>
                <a:cubicBezTo>
                  <a:pt x="1343867" y="594399"/>
                  <a:pt x="1378231" y="560358"/>
                  <a:pt x="1409180" y="516387"/>
                </a:cubicBezTo>
                <a:cubicBezTo>
                  <a:pt x="1440129" y="472416"/>
                  <a:pt x="1465728" y="420644"/>
                  <a:pt x="1485978" y="361071"/>
                </a:cubicBezTo>
                <a:cubicBezTo>
                  <a:pt x="1506361" y="301092"/>
                  <a:pt x="1515779" y="249827"/>
                  <a:pt x="1514230" y="207275"/>
                </a:cubicBezTo>
                <a:cubicBezTo>
                  <a:pt x="1512682" y="164722"/>
                  <a:pt x="1500938" y="132201"/>
                  <a:pt x="1478996" y="109709"/>
                </a:cubicBezTo>
                <a:cubicBezTo>
                  <a:pt x="1457056" y="87217"/>
                  <a:pt x="1425823" y="75971"/>
                  <a:pt x="1385296" y="75971"/>
                </a:cubicBezTo>
                <a:close/>
                <a:moveTo>
                  <a:pt x="2924398" y="0"/>
                </a:moveTo>
                <a:lnTo>
                  <a:pt x="3514330" y="0"/>
                </a:lnTo>
                <a:lnTo>
                  <a:pt x="3523333" y="10014"/>
                </a:lnTo>
                <a:cubicBezTo>
                  <a:pt x="3538946" y="36964"/>
                  <a:pt x="3549677" y="68068"/>
                  <a:pt x="3555526" y="103326"/>
                </a:cubicBezTo>
                <a:cubicBezTo>
                  <a:pt x="3567225" y="173841"/>
                  <a:pt x="3555860" y="259756"/>
                  <a:pt x="3521432" y="361071"/>
                </a:cubicBezTo>
                <a:cubicBezTo>
                  <a:pt x="3486998" y="462386"/>
                  <a:pt x="3439624" y="549314"/>
                  <a:pt x="3379309" y="621856"/>
                </a:cubicBezTo>
                <a:cubicBezTo>
                  <a:pt x="3318996" y="694397"/>
                  <a:pt x="3250550" y="750019"/>
                  <a:pt x="3173971" y="788722"/>
                </a:cubicBezTo>
                <a:cubicBezTo>
                  <a:pt x="3097393" y="827424"/>
                  <a:pt x="3016754" y="846775"/>
                  <a:pt x="2932055" y="846775"/>
                </a:cubicBezTo>
                <a:cubicBezTo>
                  <a:pt x="2848166" y="846775"/>
                  <a:pt x="2780885" y="827424"/>
                  <a:pt x="2730212" y="788722"/>
                </a:cubicBezTo>
                <a:cubicBezTo>
                  <a:pt x="2679539" y="750019"/>
                  <a:pt x="2648595" y="694397"/>
                  <a:pt x="2637381" y="621856"/>
                </a:cubicBezTo>
                <a:cubicBezTo>
                  <a:pt x="2626167" y="549314"/>
                  <a:pt x="2637776" y="462386"/>
                  <a:pt x="2672211" y="361071"/>
                </a:cubicBezTo>
                <a:cubicBezTo>
                  <a:pt x="2706639" y="259756"/>
                  <a:pt x="2753838" y="173638"/>
                  <a:pt x="2813806" y="102718"/>
                </a:cubicBezTo>
                <a:cubicBezTo>
                  <a:pt x="2843791" y="67257"/>
                  <a:pt x="2875824" y="36052"/>
                  <a:pt x="2909906" y="9103"/>
                </a:cubicBezTo>
                <a:close/>
                <a:moveTo>
                  <a:pt x="2111239" y="0"/>
                </a:moveTo>
                <a:lnTo>
                  <a:pt x="2679692" y="0"/>
                </a:lnTo>
                <a:lnTo>
                  <a:pt x="2684708" y="6063"/>
                </a:lnTo>
                <a:lnTo>
                  <a:pt x="2520864" y="148309"/>
                </a:lnTo>
                <a:cubicBezTo>
                  <a:pt x="2505204" y="126425"/>
                  <a:pt x="2486744" y="108898"/>
                  <a:pt x="2465483" y="95727"/>
                </a:cubicBezTo>
                <a:cubicBezTo>
                  <a:pt x="2444224" y="82556"/>
                  <a:pt x="2416978" y="75971"/>
                  <a:pt x="2383747" y="75971"/>
                </a:cubicBezTo>
                <a:cubicBezTo>
                  <a:pt x="2343626" y="75971"/>
                  <a:pt x="2303161" y="87419"/>
                  <a:pt x="2262354" y="110316"/>
                </a:cubicBezTo>
                <a:cubicBezTo>
                  <a:pt x="2221546" y="133214"/>
                  <a:pt x="2184048" y="166040"/>
                  <a:pt x="2149861" y="208794"/>
                </a:cubicBezTo>
                <a:cubicBezTo>
                  <a:pt x="2115673" y="251549"/>
                  <a:pt x="2088322" y="303119"/>
                  <a:pt x="2067805" y="363502"/>
                </a:cubicBezTo>
                <a:cubicBezTo>
                  <a:pt x="2046871" y="425102"/>
                  <a:pt x="2037916" y="477685"/>
                  <a:pt x="2040940" y="521250"/>
                </a:cubicBezTo>
                <a:cubicBezTo>
                  <a:pt x="2043963" y="564816"/>
                  <a:pt x="2057829" y="597946"/>
                  <a:pt x="2082538" y="620640"/>
                </a:cubicBezTo>
                <a:cubicBezTo>
                  <a:pt x="2107245" y="643335"/>
                  <a:pt x="2141281" y="654682"/>
                  <a:pt x="2184644" y="654682"/>
                </a:cubicBezTo>
                <a:cubicBezTo>
                  <a:pt x="2221928" y="654682"/>
                  <a:pt x="2258085" y="646374"/>
                  <a:pt x="2293114" y="629759"/>
                </a:cubicBezTo>
                <a:cubicBezTo>
                  <a:pt x="2328143" y="613143"/>
                  <a:pt x="2360325" y="593285"/>
                  <a:pt x="2389654" y="570185"/>
                </a:cubicBezTo>
                <a:lnTo>
                  <a:pt x="2459666" y="709392"/>
                </a:lnTo>
                <a:cubicBezTo>
                  <a:pt x="2405198" y="755186"/>
                  <a:pt x="2348539" y="789533"/>
                  <a:pt x="2289695" y="812429"/>
                </a:cubicBezTo>
                <a:cubicBezTo>
                  <a:pt x="2230850" y="835327"/>
                  <a:pt x="2171033" y="846775"/>
                  <a:pt x="2110244" y="846775"/>
                </a:cubicBezTo>
                <a:cubicBezTo>
                  <a:pt x="2051481" y="846775"/>
                  <a:pt x="1999370" y="836745"/>
                  <a:pt x="1953912" y="816685"/>
                </a:cubicBezTo>
                <a:cubicBezTo>
                  <a:pt x="1908453" y="796624"/>
                  <a:pt x="1872379" y="766533"/>
                  <a:pt x="1845688" y="726413"/>
                </a:cubicBezTo>
                <a:cubicBezTo>
                  <a:pt x="1818998" y="686292"/>
                  <a:pt x="1804293" y="636546"/>
                  <a:pt x="1801574" y="577176"/>
                </a:cubicBezTo>
                <a:cubicBezTo>
                  <a:pt x="1798854" y="517806"/>
                  <a:pt x="1810785" y="449013"/>
                  <a:pt x="1837368" y="370797"/>
                </a:cubicBezTo>
                <a:cubicBezTo>
                  <a:pt x="1863533" y="293798"/>
                  <a:pt x="1898695" y="225207"/>
                  <a:pt x="1942856" y="165027"/>
                </a:cubicBezTo>
                <a:cubicBezTo>
                  <a:pt x="1987016" y="104845"/>
                  <a:pt x="2036723" y="53985"/>
                  <a:pt x="2091974" y="12446"/>
                </a:cubicBezTo>
                <a:close/>
                <a:moveTo>
                  <a:pt x="1115687" y="0"/>
                </a:moveTo>
                <a:lnTo>
                  <a:pt x="1705618" y="0"/>
                </a:lnTo>
                <a:lnTo>
                  <a:pt x="1714622" y="10014"/>
                </a:lnTo>
                <a:cubicBezTo>
                  <a:pt x="1730235" y="36964"/>
                  <a:pt x="1740966" y="68068"/>
                  <a:pt x="1746815" y="103326"/>
                </a:cubicBezTo>
                <a:cubicBezTo>
                  <a:pt x="1758514" y="173841"/>
                  <a:pt x="1747149" y="259756"/>
                  <a:pt x="1712721" y="361071"/>
                </a:cubicBezTo>
                <a:cubicBezTo>
                  <a:pt x="1678286" y="462386"/>
                  <a:pt x="1630912" y="549314"/>
                  <a:pt x="1570598" y="621856"/>
                </a:cubicBezTo>
                <a:cubicBezTo>
                  <a:pt x="1510284" y="694397"/>
                  <a:pt x="1441838" y="750019"/>
                  <a:pt x="1365260" y="788722"/>
                </a:cubicBezTo>
                <a:cubicBezTo>
                  <a:pt x="1288682" y="827424"/>
                  <a:pt x="1208043" y="846775"/>
                  <a:pt x="1123344" y="846775"/>
                </a:cubicBezTo>
                <a:cubicBezTo>
                  <a:pt x="1039455" y="846775"/>
                  <a:pt x="972175" y="827424"/>
                  <a:pt x="921501" y="788722"/>
                </a:cubicBezTo>
                <a:cubicBezTo>
                  <a:pt x="870828" y="750019"/>
                  <a:pt x="839884" y="694397"/>
                  <a:pt x="828669" y="621856"/>
                </a:cubicBezTo>
                <a:cubicBezTo>
                  <a:pt x="817455" y="549314"/>
                  <a:pt x="829065" y="462386"/>
                  <a:pt x="863499" y="361071"/>
                </a:cubicBezTo>
                <a:cubicBezTo>
                  <a:pt x="897927" y="259756"/>
                  <a:pt x="945126" y="173638"/>
                  <a:pt x="1005095" y="102718"/>
                </a:cubicBezTo>
                <a:cubicBezTo>
                  <a:pt x="1035079" y="67257"/>
                  <a:pt x="1067113" y="36052"/>
                  <a:pt x="1101195" y="9103"/>
                </a:cubicBezTo>
                <a:close/>
                <a:moveTo>
                  <a:pt x="281784" y="0"/>
                </a:moveTo>
                <a:lnTo>
                  <a:pt x="504879" y="0"/>
                </a:lnTo>
                <a:lnTo>
                  <a:pt x="286516" y="642524"/>
                </a:lnTo>
                <a:lnTo>
                  <a:pt x="647602" y="642524"/>
                </a:lnTo>
                <a:lnTo>
                  <a:pt x="584182" y="829146"/>
                </a:lnTo>
                <a:lnTo>
                  <a:pt x="0" y="82914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2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5A98BCD-8A1B-4CB4-9665-192D78F78088}"/>
              </a:ext>
            </a:extLst>
          </p:cNvPr>
          <p:cNvSpPr txBox="1"/>
          <p:nvPr/>
        </p:nvSpPr>
        <p:spPr>
          <a:xfrm>
            <a:off x="7645174" y="1"/>
            <a:ext cx="3559976" cy="846775"/>
          </a:xfrm>
          <a:custGeom>
            <a:avLst/>
            <a:gdLst>
              <a:gd name="connsiteX0" fmla="*/ 3194008 w 3559976"/>
              <a:gd name="connsiteY0" fmla="*/ 75971 h 846775"/>
              <a:gd name="connsiteX1" fmla="*/ 3077379 w 3559976"/>
              <a:gd name="connsiteY1" fmla="*/ 109709 h 846775"/>
              <a:gd name="connsiteX2" fmla="*/ 2976141 w 3559976"/>
              <a:gd name="connsiteY2" fmla="*/ 207275 h 846775"/>
              <a:gd name="connsiteX3" fmla="*/ 2900170 w 3559976"/>
              <a:gd name="connsiteY3" fmla="*/ 361071 h 846775"/>
              <a:gd name="connsiteX4" fmla="*/ 2871090 w 3559976"/>
              <a:gd name="connsiteY4" fmla="*/ 516387 h 846775"/>
              <a:gd name="connsiteX5" fmla="*/ 2904468 w 3559976"/>
              <a:gd name="connsiteY5" fmla="*/ 618513 h 846775"/>
              <a:gd name="connsiteX6" fmla="*/ 2997336 w 3559976"/>
              <a:gd name="connsiteY6" fmla="*/ 654682 h 846775"/>
              <a:gd name="connsiteX7" fmla="*/ 3114796 w 3559976"/>
              <a:gd name="connsiteY7" fmla="*/ 618513 h 846775"/>
              <a:gd name="connsiteX8" fmla="*/ 3217891 w 3559976"/>
              <a:gd name="connsiteY8" fmla="*/ 516387 h 846775"/>
              <a:gd name="connsiteX9" fmla="*/ 3294690 w 3559976"/>
              <a:gd name="connsiteY9" fmla="*/ 361071 h 846775"/>
              <a:gd name="connsiteX10" fmla="*/ 3322942 w 3559976"/>
              <a:gd name="connsiteY10" fmla="*/ 207275 h 846775"/>
              <a:gd name="connsiteX11" fmla="*/ 3287708 w 3559976"/>
              <a:gd name="connsiteY11" fmla="*/ 109709 h 846775"/>
              <a:gd name="connsiteX12" fmla="*/ 3194008 w 3559976"/>
              <a:gd name="connsiteY12" fmla="*/ 75971 h 846775"/>
              <a:gd name="connsiteX13" fmla="*/ 1385296 w 3559976"/>
              <a:gd name="connsiteY13" fmla="*/ 75971 h 846775"/>
              <a:gd name="connsiteX14" fmla="*/ 1268667 w 3559976"/>
              <a:gd name="connsiteY14" fmla="*/ 109709 h 846775"/>
              <a:gd name="connsiteX15" fmla="*/ 1167430 w 3559976"/>
              <a:gd name="connsiteY15" fmla="*/ 207275 h 846775"/>
              <a:gd name="connsiteX16" fmla="*/ 1091457 w 3559976"/>
              <a:gd name="connsiteY16" fmla="*/ 361071 h 846775"/>
              <a:gd name="connsiteX17" fmla="*/ 1062379 w 3559976"/>
              <a:gd name="connsiteY17" fmla="*/ 516387 h 846775"/>
              <a:gd name="connsiteX18" fmla="*/ 1095756 w 3559976"/>
              <a:gd name="connsiteY18" fmla="*/ 618513 h 846775"/>
              <a:gd name="connsiteX19" fmla="*/ 1188625 w 3559976"/>
              <a:gd name="connsiteY19" fmla="*/ 654682 h 846775"/>
              <a:gd name="connsiteX20" fmla="*/ 1306085 w 3559976"/>
              <a:gd name="connsiteY20" fmla="*/ 618513 h 846775"/>
              <a:gd name="connsiteX21" fmla="*/ 1409180 w 3559976"/>
              <a:gd name="connsiteY21" fmla="*/ 516387 h 846775"/>
              <a:gd name="connsiteX22" fmla="*/ 1485978 w 3559976"/>
              <a:gd name="connsiteY22" fmla="*/ 361071 h 846775"/>
              <a:gd name="connsiteX23" fmla="*/ 1514230 w 3559976"/>
              <a:gd name="connsiteY23" fmla="*/ 207275 h 846775"/>
              <a:gd name="connsiteX24" fmla="*/ 1478996 w 3559976"/>
              <a:gd name="connsiteY24" fmla="*/ 109709 h 846775"/>
              <a:gd name="connsiteX25" fmla="*/ 1385296 w 3559976"/>
              <a:gd name="connsiteY25" fmla="*/ 75971 h 846775"/>
              <a:gd name="connsiteX26" fmla="*/ 2924398 w 3559976"/>
              <a:gd name="connsiteY26" fmla="*/ 0 h 846775"/>
              <a:gd name="connsiteX27" fmla="*/ 3514329 w 3559976"/>
              <a:gd name="connsiteY27" fmla="*/ 0 h 846775"/>
              <a:gd name="connsiteX28" fmla="*/ 3523333 w 3559976"/>
              <a:gd name="connsiteY28" fmla="*/ 10014 h 846775"/>
              <a:gd name="connsiteX29" fmla="*/ 3555526 w 3559976"/>
              <a:gd name="connsiteY29" fmla="*/ 103326 h 846775"/>
              <a:gd name="connsiteX30" fmla="*/ 3521432 w 3559976"/>
              <a:gd name="connsiteY30" fmla="*/ 361071 h 846775"/>
              <a:gd name="connsiteX31" fmla="*/ 3379309 w 3559976"/>
              <a:gd name="connsiteY31" fmla="*/ 621856 h 846775"/>
              <a:gd name="connsiteX32" fmla="*/ 3173970 w 3559976"/>
              <a:gd name="connsiteY32" fmla="*/ 788722 h 846775"/>
              <a:gd name="connsiteX33" fmla="*/ 2932055 w 3559976"/>
              <a:gd name="connsiteY33" fmla="*/ 846775 h 846775"/>
              <a:gd name="connsiteX34" fmla="*/ 2730212 w 3559976"/>
              <a:gd name="connsiteY34" fmla="*/ 788722 h 846775"/>
              <a:gd name="connsiteX35" fmla="*/ 2637380 w 3559976"/>
              <a:gd name="connsiteY35" fmla="*/ 621856 h 846775"/>
              <a:gd name="connsiteX36" fmla="*/ 2672211 w 3559976"/>
              <a:gd name="connsiteY36" fmla="*/ 361071 h 846775"/>
              <a:gd name="connsiteX37" fmla="*/ 2813806 w 3559976"/>
              <a:gd name="connsiteY37" fmla="*/ 102718 h 846775"/>
              <a:gd name="connsiteX38" fmla="*/ 2909906 w 3559976"/>
              <a:gd name="connsiteY38" fmla="*/ 9103 h 846775"/>
              <a:gd name="connsiteX39" fmla="*/ 2111239 w 3559976"/>
              <a:gd name="connsiteY39" fmla="*/ 0 h 846775"/>
              <a:gd name="connsiteX40" fmla="*/ 2679692 w 3559976"/>
              <a:gd name="connsiteY40" fmla="*/ 0 h 846775"/>
              <a:gd name="connsiteX41" fmla="*/ 2684708 w 3559976"/>
              <a:gd name="connsiteY41" fmla="*/ 6063 h 846775"/>
              <a:gd name="connsiteX42" fmla="*/ 2520864 w 3559976"/>
              <a:gd name="connsiteY42" fmla="*/ 148309 h 846775"/>
              <a:gd name="connsiteX43" fmla="*/ 2465483 w 3559976"/>
              <a:gd name="connsiteY43" fmla="*/ 95727 h 846775"/>
              <a:gd name="connsiteX44" fmla="*/ 2383746 w 3559976"/>
              <a:gd name="connsiteY44" fmla="*/ 75971 h 846775"/>
              <a:gd name="connsiteX45" fmla="*/ 2262354 w 3559976"/>
              <a:gd name="connsiteY45" fmla="*/ 110316 h 846775"/>
              <a:gd name="connsiteX46" fmla="*/ 2149861 w 3559976"/>
              <a:gd name="connsiteY46" fmla="*/ 208794 h 846775"/>
              <a:gd name="connsiteX47" fmla="*/ 2067805 w 3559976"/>
              <a:gd name="connsiteY47" fmla="*/ 363502 h 846775"/>
              <a:gd name="connsiteX48" fmla="*/ 2040939 w 3559976"/>
              <a:gd name="connsiteY48" fmla="*/ 521250 h 846775"/>
              <a:gd name="connsiteX49" fmla="*/ 2082537 w 3559976"/>
              <a:gd name="connsiteY49" fmla="*/ 620640 h 846775"/>
              <a:gd name="connsiteX50" fmla="*/ 2184644 w 3559976"/>
              <a:gd name="connsiteY50" fmla="*/ 654682 h 846775"/>
              <a:gd name="connsiteX51" fmla="*/ 2293114 w 3559976"/>
              <a:gd name="connsiteY51" fmla="*/ 629759 h 846775"/>
              <a:gd name="connsiteX52" fmla="*/ 2389654 w 3559976"/>
              <a:gd name="connsiteY52" fmla="*/ 570185 h 846775"/>
              <a:gd name="connsiteX53" fmla="*/ 2459666 w 3559976"/>
              <a:gd name="connsiteY53" fmla="*/ 709392 h 846775"/>
              <a:gd name="connsiteX54" fmla="*/ 2289694 w 3559976"/>
              <a:gd name="connsiteY54" fmla="*/ 812429 h 846775"/>
              <a:gd name="connsiteX55" fmla="*/ 2110244 w 3559976"/>
              <a:gd name="connsiteY55" fmla="*/ 846775 h 846775"/>
              <a:gd name="connsiteX56" fmla="*/ 1953912 w 3559976"/>
              <a:gd name="connsiteY56" fmla="*/ 816685 h 846775"/>
              <a:gd name="connsiteX57" fmla="*/ 1845688 w 3559976"/>
              <a:gd name="connsiteY57" fmla="*/ 726413 h 846775"/>
              <a:gd name="connsiteX58" fmla="*/ 1801574 w 3559976"/>
              <a:gd name="connsiteY58" fmla="*/ 577176 h 846775"/>
              <a:gd name="connsiteX59" fmla="*/ 1837368 w 3559976"/>
              <a:gd name="connsiteY59" fmla="*/ 370797 h 846775"/>
              <a:gd name="connsiteX60" fmla="*/ 1942856 w 3559976"/>
              <a:gd name="connsiteY60" fmla="*/ 165027 h 846775"/>
              <a:gd name="connsiteX61" fmla="*/ 2091974 w 3559976"/>
              <a:gd name="connsiteY61" fmla="*/ 12446 h 846775"/>
              <a:gd name="connsiteX62" fmla="*/ 1115686 w 3559976"/>
              <a:gd name="connsiteY62" fmla="*/ 0 h 846775"/>
              <a:gd name="connsiteX63" fmla="*/ 1705618 w 3559976"/>
              <a:gd name="connsiteY63" fmla="*/ 0 h 846775"/>
              <a:gd name="connsiteX64" fmla="*/ 1714621 w 3559976"/>
              <a:gd name="connsiteY64" fmla="*/ 10014 h 846775"/>
              <a:gd name="connsiteX65" fmla="*/ 1746814 w 3559976"/>
              <a:gd name="connsiteY65" fmla="*/ 103326 h 846775"/>
              <a:gd name="connsiteX66" fmla="*/ 1712720 w 3559976"/>
              <a:gd name="connsiteY66" fmla="*/ 361071 h 846775"/>
              <a:gd name="connsiteX67" fmla="*/ 1570598 w 3559976"/>
              <a:gd name="connsiteY67" fmla="*/ 621856 h 846775"/>
              <a:gd name="connsiteX68" fmla="*/ 1365260 w 3559976"/>
              <a:gd name="connsiteY68" fmla="*/ 788722 h 846775"/>
              <a:gd name="connsiteX69" fmla="*/ 1123343 w 3559976"/>
              <a:gd name="connsiteY69" fmla="*/ 846775 h 846775"/>
              <a:gd name="connsiteX70" fmla="*/ 921500 w 3559976"/>
              <a:gd name="connsiteY70" fmla="*/ 788722 h 846775"/>
              <a:gd name="connsiteX71" fmla="*/ 828669 w 3559976"/>
              <a:gd name="connsiteY71" fmla="*/ 621856 h 846775"/>
              <a:gd name="connsiteX72" fmla="*/ 863499 w 3559976"/>
              <a:gd name="connsiteY72" fmla="*/ 361071 h 846775"/>
              <a:gd name="connsiteX73" fmla="*/ 1005094 w 3559976"/>
              <a:gd name="connsiteY73" fmla="*/ 102718 h 846775"/>
              <a:gd name="connsiteX74" fmla="*/ 1101195 w 3559976"/>
              <a:gd name="connsiteY74" fmla="*/ 9103 h 846775"/>
              <a:gd name="connsiteX75" fmla="*/ 281784 w 3559976"/>
              <a:gd name="connsiteY75" fmla="*/ 0 h 846775"/>
              <a:gd name="connsiteX76" fmla="*/ 504879 w 3559976"/>
              <a:gd name="connsiteY76" fmla="*/ 0 h 846775"/>
              <a:gd name="connsiteX77" fmla="*/ 286516 w 3559976"/>
              <a:gd name="connsiteY77" fmla="*/ 642524 h 846775"/>
              <a:gd name="connsiteX78" fmla="*/ 647602 w 3559976"/>
              <a:gd name="connsiteY78" fmla="*/ 642524 h 846775"/>
              <a:gd name="connsiteX79" fmla="*/ 584182 w 3559976"/>
              <a:gd name="connsiteY79" fmla="*/ 829146 h 846775"/>
              <a:gd name="connsiteX80" fmla="*/ 0 w 3559976"/>
              <a:gd name="connsiteY80" fmla="*/ 829146 h 8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559976" h="846775">
                <a:moveTo>
                  <a:pt x="3194008" y="75971"/>
                </a:moveTo>
                <a:cubicBezTo>
                  <a:pt x="3153482" y="75971"/>
                  <a:pt x="3114605" y="87217"/>
                  <a:pt x="3077379" y="109709"/>
                </a:cubicBezTo>
                <a:cubicBezTo>
                  <a:pt x="3040151" y="132201"/>
                  <a:pt x="3006406" y="164722"/>
                  <a:pt x="2976141" y="207275"/>
                </a:cubicBezTo>
                <a:cubicBezTo>
                  <a:pt x="2945876" y="249827"/>
                  <a:pt x="2920552" y="301092"/>
                  <a:pt x="2900170" y="361071"/>
                </a:cubicBezTo>
                <a:cubicBezTo>
                  <a:pt x="2879919" y="420644"/>
                  <a:pt x="2870226" y="472416"/>
                  <a:pt x="2871090" y="516387"/>
                </a:cubicBezTo>
                <a:cubicBezTo>
                  <a:pt x="2871954" y="560358"/>
                  <a:pt x="2883080" y="594399"/>
                  <a:pt x="2904468" y="618513"/>
                </a:cubicBezTo>
                <a:cubicBezTo>
                  <a:pt x="2925854" y="642625"/>
                  <a:pt x="2956810" y="654682"/>
                  <a:pt x="2997336" y="654682"/>
                </a:cubicBezTo>
                <a:cubicBezTo>
                  <a:pt x="3037862" y="654682"/>
                  <a:pt x="3077016" y="642625"/>
                  <a:pt x="3114796" y="618513"/>
                </a:cubicBezTo>
                <a:cubicBezTo>
                  <a:pt x="3152578" y="594399"/>
                  <a:pt x="3186942" y="560358"/>
                  <a:pt x="3217891" y="516387"/>
                </a:cubicBezTo>
                <a:cubicBezTo>
                  <a:pt x="3248840" y="472416"/>
                  <a:pt x="3274439" y="420644"/>
                  <a:pt x="3294690" y="361071"/>
                </a:cubicBezTo>
                <a:cubicBezTo>
                  <a:pt x="3315073" y="301092"/>
                  <a:pt x="3324490" y="249827"/>
                  <a:pt x="3322942" y="207275"/>
                </a:cubicBezTo>
                <a:cubicBezTo>
                  <a:pt x="3321394" y="164722"/>
                  <a:pt x="3309650" y="132201"/>
                  <a:pt x="3287708" y="109709"/>
                </a:cubicBezTo>
                <a:cubicBezTo>
                  <a:pt x="3265767" y="87217"/>
                  <a:pt x="3234534" y="75971"/>
                  <a:pt x="3194008" y="75971"/>
                </a:cubicBezTo>
                <a:close/>
                <a:moveTo>
                  <a:pt x="1385296" y="75971"/>
                </a:moveTo>
                <a:cubicBezTo>
                  <a:pt x="1344770" y="75971"/>
                  <a:pt x="1305894" y="87217"/>
                  <a:pt x="1268667" y="109709"/>
                </a:cubicBezTo>
                <a:cubicBezTo>
                  <a:pt x="1231440" y="132201"/>
                  <a:pt x="1197694" y="164722"/>
                  <a:pt x="1167430" y="207275"/>
                </a:cubicBezTo>
                <a:cubicBezTo>
                  <a:pt x="1137165" y="249827"/>
                  <a:pt x="1111841" y="301092"/>
                  <a:pt x="1091457" y="361071"/>
                </a:cubicBezTo>
                <a:cubicBezTo>
                  <a:pt x="1071207" y="420644"/>
                  <a:pt x="1061514" y="472416"/>
                  <a:pt x="1062379" y="516387"/>
                </a:cubicBezTo>
                <a:cubicBezTo>
                  <a:pt x="1063243" y="560358"/>
                  <a:pt x="1074369" y="594399"/>
                  <a:pt x="1095756" y="618513"/>
                </a:cubicBezTo>
                <a:cubicBezTo>
                  <a:pt x="1117143" y="642625"/>
                  <a:pt x="1148099" y="654682"/>
                  <a:pt x="1188625" y="654682"/>
                </a:cubicBezTo>
                <a:cubicBezTo>
                  <a:pt x="1229151" y="654682"/>
                  <a:pt x="1268304" y="642625"/>
                  <a:pt x="1306085" y="618513"/>
                </a:cubicBezTo>
                <a:cubicBezTo>
                  <a:pt x="1343866" y="594399"/>
                  <a:pt x="1378231" y="560358"/>
                  <a:pt x="1409180" y="516387"/>
                </a:cubicBezTo>
                <a:cubicBezTo>
                  <a:pt x="1440128" y="472416"/>
                  <a:pt x="1465728" y="420644"/>
                  <a:pt x="1485978" y="361071"/>
                </a:cubicBezTo>
                <a:cubicBezTo>
                  <a:pt x="1506361" y="301092"/>
                  <a:pt x="1515779" y="249827"/>
                  <a:pt x="1514230" y="207275"/>
                </a:cubicBezTo>
                <a:cubicBezTo>
                  <a:pt x="1512682" y="164722"/>
                  <a:pt x="1500938" y="132201"/>
                  <a:pt x="1478996" y="109709"/>
                </a:cubicBezTo>
                <a:cubicBezTo>
                  <a:pt x="1457056" y="87217"/>
                  <a:pt x="1425822" y="75971"/>
                  <a:pt x="1385296" y="75971"/>
                </a:cubicBezTo>
                <a:close/>
                <a:moveTo>
                  <a:pt x="2924398" y="0"/>
                </a:moveTo>
                <a:lnTo>
                  <a:pt x="3514329" y="0"/>
                </a:lnTo>
                <a:lnTo>
                  <a:pt x="3523333" y="10014"/>
                </a:lnTo>
                <a:cubicBezTo>
                  <a:pt x="3538946" y="36964"/>
                  <a:pt x="3549677" y="68068"/>
                  <a:pt x="3555526" y="103326"/>
                </a:cubicBezTo>
                <a:cubicBezTo>
                  <a:pt x="3567224" y="173841"/>
                  <a:pt x="3555860" y="259756"/>
                  <a:pt x="3521432" y="361071"/>
                </a:cubicBezTo>
                <a:cubicBezTo>
                  <a:pt x="3486998" y="462386"/>
                  <a:pt x="3439624" y="549314"/>
                  <a:pt x="3379309" y="621856"/>
                </a:cubicBezTo>
                <a:cubicBezTo>
                  <a:pt x="3318996" y="694397"/>
                  <a:pt x="3250550" y="750019"/>
                  <a:pt x="3173970" y="788722"/>
                </a:cubicBezTo>
                <a:cubicBezTo>
                  <a:pt x="3097393" y="827424"/>
                  <a:pt x="3016754" y="846775"/>
                  <a:pt x="2932055" y="846775"/>
                </a:cubicBezTo>
                <a:cubicBezTo>
                  <a:pt x="2848166" y="846775"/>
                  <a:pt x="2780885" y="827424"/>
                  <a:pt x="2730212" y="788722"/>
                </a:cubicBezTo>
                <a:cubicBezTo>
                  <a:pt x="2679539" y="750019"/>
                  <a:pt x="2648594" y="694397"/>
                  <a:pt x="2637380" y="621856"/>
                </a:cubicBezTo>
                <a:cubicBezTo>
                  <a:pt x="2626167" y="549314"/>
                  <a:pt x="2637776" y="462386"/>
                  <a:pt x="2672211" y="361071"/>
                </a:cubicBezTo>
                <a:cubicBezTo>
                  <a:pt x="2706638" y="259756"/>
                  <a:pt x="2753838" y="173638"/>
                  <a:pt x="2813806" y="102718"/>
                </a:cubicBezTo>
                <a:cubicBezTo>
                  <a:pt x="2843791" y="67257"/>
                  <a:pt x="2875824" y="36052"/>
                  <a:pt x="2909906" y="9103"/>
                </a:cubicBezTo>
                <a:close/>
                <a:moveTo>
                  <a:pt x="2111239" y="0"/>
                </a:moveTo>
                <a:lnTo>
                  <a:pt x="2679692" y="0"/>
                </a:lnTo>
                <a:lnTo>
                  <a:pt x="2684708" y="6063"/>
                </a:lnTo>
                <a:lnTo>
                  <a:pt x="2520864" y="148309"/>
                </a:lnTo>
                <a:cubicBezTo>
                  <a:pt x="2505204" y="126425"/>
                  <a:pt x="2486744" y="108898"/>
                  <a:pt x="2465483" y="95727"/>
                </a:cubicBezTo>
                <a:cubicBezTo>
                  <a:pt x="2444224" y="82556"/>
                  <a:pt x="2416978" y="75971"/>
                  <a:pt x="2383746" y="75971"/>
                </a:cubicBezTo>
                <a:cubicBezTo>
                  <a:pt x="2343626" y="75971"/>
                  <a:pt x="2303161" y="87419"/>
                  <a:pt x="2262354" y="110316"/>
                </a:cubicBezTo>
                <a:cubicBezTo>
                  <a:pt x="2221546" y="133214"/>
                  <a:pt x="2184048" y="166040"/>
                  <a:pt x="2149861" y="208794"/>
                </a:cubicBezTo>
                <a:cubicBezTo>
                  <a:pt x="2115673" y="251549"/>
                  <a:pt x="2088322" y="303119"/>
                  <a:pt x="2067805" y="363502"/>
                </a:cubicBezTo>
                <a:cubicBezTo>
                  <a:pt x="2046871" y="425102"/>
                  <a:pt x="2037916" y="477685"/>
                  <a:pt x="2040939" y="521250"/>
                </a:cubicBezTo>
                <a:cubicBezTo>
                  <a:pt x="2043963" y="564816"/>
                  <a:pt x="2057829" y="597946"/>
                  <a:pt x="2082537" y="620640"/>
                </a:cubicBezTo>
                <a:cubicBezTo>
                  <a:pt x="2107245" y="643335"/>
                  <a:pt x="2141281" y="654682"/>
                  <a:pt x="2184644" y="654682"/>
                </a:cubicBezTo>
                <a:cubicBezTo>
                  <a:pt x="2221928" y="654682"/>
                  <a:pt x="2258084" y="646374"/>
                  <a:pt x="2293114" y="629759"/>
                </a:cubicBezTo>
                <a:cubicBezTo>
                  <a:pt x="2328143" y="613143"/>
                  <a:pt x="2360324" y="593285"/>
                  <a:pt x="2389654" y="570185"/>
                </a:cubicBezTo>
                <a:lnTo>
                  <a:pt x="2459666" y="709392"/>
                </a:lnTo>
                <a:cubicBezTo>
                  <a:pt x="2405197" y="755186"/>
                  <a:pt x="2348539" y="789533"/>
                  <a:pt x="2289694" y="812429"/>
                </a:cubicBezTo>
                <a:cubicBezTo>
                  <a:pt x="2230850" y="835327"/>
                  <a:pt x="2171032" y="846775"/>
                  <a:pt x="2110244" y="846775"/>
                </a:cubicBezTo>
                <a:cubicBezTo>
                  <a:pt x="2051481" y="846775"/>
                  <a:pt x="1999370" y="836745"/>
                  <a:pt x="1953912" y="816685"/>
                </a:cubicBezTo>
                <a:cubicBezTo>
                  <a:pt x="1908453" y="796624"/>
                  <a:pt x="1872378" y="766533"/>
                  <a:pt x="1845688" y="726413"/>
                </a:cubicBezTo>
                <a:cubicBezTo>
                  <a:pt x="1818998" y="686292"/>
                  <a:pt x="1804293" y="636546"/>
                  <a:pt x="1801574" y="577176"/>
                </a:cubicBezTo>
                <a:cubicBezTo>
                  <a:pt x="1798854" y="517806"/>
                  <a:pt x="1810785" y="449013"/>
                  <a:pt x="1837368" y="370797"/>
                </a:cubicBezTo>
                <a:cubicBezTo>
                  <a:pt x="1863532" y="293798"/>
                  <a:pt x="1898695" y="225207"/>
                  <a:pt x="1942856" y="165027"/>
                </a:cubicBezTo>
                <a:cubicBezTo>
                  <a:pt x="1987016" y="104845"/>
                  <a:pt x="2036722" y="53985"/>
                  <a:pt x="2091974" y="12446"/>
                </a:cubicBezTo>
                <a:close/>
                <a:moveTo>
                  <a:pt x="1115686" y="0"/>
                </a:moveTo>
                <a:lnTo>
                  <a:pt x="1705618" y="0"/>
                </a:lnTo>
                <a:lnTo>
                  <a:pt x="1714621" y="10014"/>
                </a:lnTo>
                <a:cubicBezTo>
                  <a:pt x="1730234" y="36964"/>
                  <a:pt x="1740965" y="68068"/>
                  <a:pt x="1746814" y="103326"/>
                </a:cubicBezTo>
                <a:cubicBezTo>
                  <a:pt x="1758513" y="173841"/>
                  <a:pt x="1747148" y="259756"/>
                  <a:pt x="1712720" y="361071"/>
                </a:cubicBezTo>
                <a:cubicBezTo>
                  <a:pt x="1678286" y="462386"/>
                  <a:pt x="1630912" y="549314"/>
                  <a:pt x="1570598" y="621856"/>
                </a:cubicBezTo>
                <a:cubicBezTo>
                  <a:pt x="1510284" y="694397"/>
                  <a:pt x="1441838" y="750019"/>
                  <a:pt x="1365260" y="788722"/>
                </a:cubicBezTo>
                <a:cubicBezTo>
                  <a:pt x="1288682" y="827424"/>
                  <a:pt x="1208042" y="846775"/>
                  <a:pt x="1123343" y="846775"/>
                </a:cubicBezTo>
                <a:cubicBezTo>
                  <a:pt x="1039455" y="846775"/>
                  <a:pt x="972174" y="827424"/>
                  <a:pt x="921500" y="788722"/>
                </a:cubicBezTo>
                <a:cubicBezTo>
                  <a:pt x="870827" y="750019"/>
                  <a:pt x="839883" y="694397"/>
                  <a:pt x="828669" y="621856"/>
                </a:cubicBezTo>
                <a:cubicBezTo>
                  <a:pt x="817455" y="549314"/>
                  <a:pt x="829064" y="462386"/>
                  <a:pt x="863499" y="361071"/>
                </a:cubicBezTo>
                <a:cubicBezTo>
                  <a:pt x="897927" y="259756"/>
                  <a:pt x="945126" y="173638"/>
                  <a:pt x="1005094" y="102718"/>
                </a:cubicBezTo>
                <a:cubicBezTo>
                  <a:pt x="1035079" y="67257"/>
                  <a:pt x="1067112" y="36052"/>
                  <a:pt x="1101195" y="9103"/>
                </a:cubicBezTo>
                <a:close/>
                <a:moveTo>
                  <a:pt x="281784" y="0"/>
                </a:moveTo>
                <a:lnTo>
                  <a:pt x="504879" y="0"/>
                </a:lnTo>
                <a:lnTo>
                  <a:pt x="286516" y="642524"/>
                </a:lnTo>
                <a:lnTo>
                  <a:pt x="647602" y="642524"/>
                </a:lnTo>
                <a:lnTo>
                  <a:pt x="584182" y="829146"/>
                </a:lnTo>
                <a:lnTo>
                  <a:pt x="0" y="829146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A73F513-DF68-489D-96B1-2E9BED2231C0}"/>
              </a:ext>
            </a:extLst>
          </p:cNvPr>
          <p:cNvSpPr txBox="1"/>
          <p:nvPr/>
        </p:nvSpPr>
        <p:spPr>
          <a:xfrm>
            <a:off x="11674600" y="0"/>
            <a:ext cx="517401" cy="829146"/>
          </a:xfrm>
          <a:custGeom>
            <a:avLst/>
            <a:gdLst>
              <a:gd name="connsiteX0" fmla="*/ 281784 w 517401"/>
              <a:gd name="connsiteY0" fmla="*/ 0 h 829146"/>
              <a:gd name="connsiteX1" fmla="*/ 504878 w 517401"/>
              <a:gd name="connsiteY1" fmla="*/ 0 h 829146"/>
              <a:gd name="connsiteX2" fmla="*/ 286515 w 517401"/>
              <a:gd name="connsiteY2" fmla="*/ 642524 h 829146"/>
              <a:gd name="connsiteX3" fmla="*/ 517401 w 517401"/>
              <a:gd name="connsiteY3" fmla="*/ 642524 h 829146"/>
              <a:gd name="connsiteX4" fmla="*/ 517401 w 517401"/>
              <a:gd name="connsiteY4" fmla="*/ 829146 h 829146"/>
              <a:gd name="connsiteX5" fmla="*/ 0 w 517401"/>
              <a:gd name="connsiteY5" fmla="*/ 829146 h 829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7401" h="829146">
                <a:moveTo>
                  <a:pt x="281784" y="0"/>
                </a:moveTo>
                <a:lnTo>
                  <a:pt x="504878" y="0"/>
                </a:lnTo>
                <a:lnTo>
                  <a:pt x="286515" y="642524"/>
                </a:lnTo>
                <a:lnTo>
                  <a:pt x="517401" y="642524"/>
                </a:lnTo>
                <a:lnTo>
                  <a:pt x="517401" y="829146"/>
                </a:lnTo>
                <a:lnTo>
                  <a:pt x="0" y="829146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3134F136-CECD-406E-97B2-4D1B76DB6943}"/>
              </a:ext>
            </a:extLst>
          </p:cNvPr>
          <p:cNvSpPr txBox="1"/>
          <p:nvPr/>
        </p:nvSpPr>
        <p:spPr>
          <a:xfrm>
            <a:off x="0" y="1417082"/>
            <a:ext cx="1831854" cy="961074"/>
          </a:xfrm>
          <a:custGeom>
            <a:avLst/>
            <a:gdLst>
              <a:gd name="connsiteX0" fmla="*/ 1465885 w 1831854"/>
              <a:gd name="connsiteY0" fmla="*/ 190270 h 961074"/>
              <a:gd name="connsiteX1" fmla="*/ 1349256 w 1831854"/>
              <a:gd name="connsiteY1" fmla="*/ 224008 h 961074"/>
              <a:gd name="connsiteX2" fmla="*/ 1248019 w 1831854"/>
              <a:gd name="connsiteY2" fmla="*/ 321574 h 961074"/>
              <a:gd name="connsiteX3" fmla="*/ 1172047 w 1831854"/>
              <a:gd name="connsiteY3" fmla="*/ 475370 h 961074"/>
              <a:gd name="connsiteX4" fmla="*/ 1142967 w 1831854"/>
              <a:gd name="connsiteY4" fmla="*/ 630686 h 961074"/>
              <a:gd name="connsiteX5" fmla="*/ 1176345 w 1831854"/>
              <a:gd name="connsiteY5" fmla="*/ 732812 h 961074"/>
              <a:gd name="connsiteX6" fmla="*/ 1269214 w 1831854"/>
              <a:gd name="connsiteY6" fmla="*/ 768981 h 961074"/>
              <a:gd name="connsiteX7" fmla="*/ 1386674 w 1831854"/>
              <a:gd name="connsiteY7" fmla="*/ 732812 h 961074"/>
              <a:gd name="connsiteX8" fmla="*/ 1489768 w 1831854"/>
              <a:gd name="connsiteY8" fmla="*/ 630686 h 961074"/>
              <a:gd name="connsiteX9" fmla="*/ 1566567 w 1831854"/>
              <a:gd name="connsiteY9" fmla="*/ 475370 h 961074"/>
              <a:gd name="connsiteX10" fmla="*/ 1594819 w 1831854"/>
              <a:gd name="connsiteY10" fmla="*/ 321574 h 961074"/>
              <a:gd name="connsiteX11" fmla="*/ 1559585 w 1831854"/>
              <a:gd name="connsiteY11" fmla="*/ 224008 h 961074"/>
              <a:gd name="connsiteX12" fmla="*/ 1465885 w 1831854"/>
              <a:gd name="connsiteY12" fmla="*/ 190270 h 961074"/>
              <a:gd name="connsiteX13" fmla="*/ 0 w 1831854"/>
              <a:gd name="connsiteY13" fmla="*/ 163448 h 961074"/>
              <a:gd name="connsiteX14" fmla="*/ 18692 w 1831854"/>
              <a:gd name="connsiteY14" fmla="*/ 217625 h 961074"/>
              <a:gd name="connsiteX15" fmla="*/ 18942 w 1831854"/>
              <a:gd name="connsiteY15" fmla="*/ 334948 h 961074"/>
              <a:gd name="connsiteX16" fmla="*/ 0 w 1831854"/>
              <a:gd name="connsiteY16" fmla="*/ 412395 h 961074"/>
              <a:gd name="connsiteX17" fmla="*/ 1530549 w 1831854"/>
              <a:gd name="connsiteY17" fmla="*/ 0 h 961074"/>
              <a:gd name="connsiteX18" fmla="*/ 1733726 w 1831854"/>
              <a:gd name="connsiteY18" fmla="*/ 55926 h 961074"/>
              <a:gd name="connsiteX19" fmla="*/ 1827404 w 1831854"/>
              <a:gd name="connsiteY19" fmla="*/ 217625 h 961074"/>
              <a:gd name="connsiteX20" fmla="*/ 1793309 w 1831854"/>
              <a:gd name="connsiteY20" fmla="*/ 475370 h 961074"/>
              <a:gd name="connsiteX21" fmla="*/ 1651186 w 1831854"/>
              <a:gd name="connsiteY21" fmla="*/ 736155 h 961074"/>
              <a:gd name="connsiteX22" fmla="*/ 1445848 w 1831854"/>
              <a:gd name="connsiteY22" fmla="*/ 903021 h 961074"/>
              <a:gd name="connsiteX23" fmla="*/ 1203932 w 1831854"/>
              <a:gd name="connsiteY23" fmla="*/ 961074 h 961074"/>
              <a:gd name="connsiteX24" fmla="*/ 1002089 w 1831854"/>
              <a:gd name="connsiteY24" fmla="*/ 903021 h 961074"/>
              <a:gd name="connsiteX25" fmla="*/ 909258 w 1831854"/>
              <a:gd name="connsiteY25" fmla="*/ 736155 h 961074"/>
              <a:gd name="connsiteX26" fmla="*/ 944088 w 1831854"/>
              <a:gd name="connsiteY26" fmla="*/ 475370 h 961074"/>
              <a:gd name="connsiteX27" fmla="*/ 1085683 w 1831854"/>
              <a:gd name="connsiteY27" fmla="*/ 217017 h 961074"/>
              <a:gd name="connsiteX28" fmla="*/ 1290177 w 1831854"/>
              <a:gd name="connsiteY28" fmla="*/ 55318 h 961074"/>
              <a:gd name="connsiteX29" fmla="*/ 1530549 w 1831854"/>
              <a:gd name="connsiteY29" fmla="*/ 0 h 961074"/>
              <a:gd name="connsiteX30" fmla="*/ 716640 w 1831854"/>
              <a:gd name="connsiteY30" fmla="*/ 0 h 961074"/>
              <a:gd name="connsiteX31" fmla="*/ 866761 w 1831854"/>
              <a:gd name="connsiteY31" fmla="*/ 35865 h 961074"/>
              <a:gd name="connsiteX32" fmla="*/ 956585 w 1831854"/>
              <a:gd name="connsiteY32" fmla="*/ 120362 h 961074"/>
              <a:gd name="connsiteX33" fmla="*/ 792741 w 1831854"/>
              <a:gd name="connsiteY33" fmla="*/ 262608 h 961074"/>
              <a:gd name="connsiteX34" fmla="*/ 737360 w 1831854"/>
              <a:gd name="connsiteY34" fmla="*/ 210026 h 961074"/>
              <a:gd name="connsiteX35" fmla="*/ 655624 w 1831854"/>
              <a:gd name="connsiteY35" fmla="*/ 190270 h 961074"/>
              <a:gd name="connsiteX36" fmla="*/ 534231 w 1831854"/>
              <a:gd name="connsiteY36" fmla="*/ 224615 h 961074"/>
              <a:gd name="connsiteX37" fmla="*/ 421738 w 1831854"/>
              <a:gd name="connsiteY37" fmla="*/ 323093 h 961074"/>
              <a:gd name="connsiteX38" fmla="*/ 339682 w 1831854"/>
              <a:gd name="connsiteY38" fmla="*/ 477802 h 961074"/>
              <a:gd name="connsiteX39" fmla="*/ 312817 w 1831854"/>
              <a:gd name="connsiteY39" fmla="*/ 635549 h 961074"/>
              <a:gd name="connsiteX40" fmla="*/ 354414 w 1831854"/>
              <a:gd name="connsiteY40" fmla="*/ 734939 h 961074"/>
              <a:gd name="connsiteX41" fmla="*/ 456521 w 1831854"/>
              <a:gd name="connsiteY41" fmla="*/ 768981 h 961074"/>
              <a:gd name="connsiteX42" fmla="*/ 564991 w 1831854"/>
              <a:gd name="connsiteY42" fmla="*/ 744058 h 961074"/>
              <a:gd name="connsiteX43" fmla="*/ 661532 w 1831854"/>
              <a:gd name="connsiteY43" fmla="*/ 684484 h 961074"/>
              <a:gd name="connsiteX44" fmla="*/ 731543 w 1831854"/>
              <a:gd name="connsiteY44" fmla="*/ 823691 h 961074"/>
              <a:gd name="connsiteX45" fmla="*/ 561572 w 1831854"/>
              <a:gd name="connsiteY45" fmla="*/ 926729 h 961074"/>
              <a:gd name="connsiteX46" fmla="*/ 382121 w 1831854"/>
              <a:gd name="connsiteY46" fmla="*/ 961074 h 961074"/>
              <a:gd name="connsiteX47" fmla="*/ 225789 w 1831854"/>
              <a:gd name="connsiteY47" fmla="*/ 930984 h 961074"/>
              <a:gd name="connsiteX48" fmla="*/ 117565 w 1831854"/>
              <a:gd name="connsiteY48" fmla="*/ 840712 h 961074"/>
              <a:gd name="connsiteX49" fmla="*/ 73451 w 1831854"/>
              <a:gd name="connsiteY49" fmla="*/ 691475 h 961074"/>
              <a:gd name="connsiteX50" fmla="*/ 109245 w 1831854"/>
              <a:gd name="connsiteY50" fmla="*/ 485096 h 961074"/>
              <a:gd name="connsiteX51" fmla="*/ 214733 w 1831854"/>
              <a:gd name="connsiteY51" fmla="*/ 279326 h 961074"/>
              <a:gd name="connsiteX52" fmla="*/ 363851 w 1831854"/>
              <a:gd name="connsiteY52" fmla="*/ 126745 h 961074"/>
              <a:gd name="connsiteX53" fmla="*/ 537308 w 1831854"/>
              <a:gd name="connsiteY53" fmla="*/ 32218 h 961074"/>
              <a:gd name="connsiteX54" fmla="*/ 716640 w 1831854"/>
              <a:gd name="connsiteY54" fmla="*/ 0 h 96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831854" h="961074">
                <a:moveTo>
                  <a:pt x="1465885" y="190270"/>
                </a:moveTo>
                <a:cubicBezTo>
                  <a:pt x="1425359" y="190270"/>
                  <a:pt x="1386483" y="201516"/>
                  <a:pt x="1349256" y="224008"/>
                </a:cubicBezTo>
                <a:cubicBezTo>
                  <a:pt x="1312029" y="246500"/>
                  <a:pt x="1278283" y="279021"/>
                  <a:pt x="1248019" y="321574"/>
                </a:cubicBezTo>
                <a:cubicBezTo>
                  <a:pt x="1217754" y="364126"/>
                  <a:pt x="1192430" y="415391"/>
                  <a:pt x="1172047" y="475370"/>
                </a:cubicBezTo>
                <a:cubicBezTo>
                  <a:pt x="1151796" y="534943"/>
                  <a:pt x="1142103" y="586715"/>
                  <a:pt x="1142967" y="630686"/>
                </a:cubicBezTo>
                <a:cubicBezTo>
                  <a:pt x="1143832" y="674657"/>
                  <a:pt x="1154958" y="708698"/>
                  <a:pt x="1176345" y="732812"/>
                </a:cubicBezTo>
                <a:cubicBezTo>
                  <a:pt x="1197731" y="756924"/>
                  <a:pt x="1228688" y="768981"/>
                  <a:pt x="1269214" y="768981"/>
                </a:cubicBezTo>
                <a:cubicBezTo>
                  <a:pt x="1309739" y="768981"/>
                  <a:pt x="1348893" y="756924"/>
                  <a:pt x="1386674" y="732812"/>
                </a:cubicBezTo>
                <a:cubicBezTo>
                  <a:pt x="1424455" y="708698"/>
                  <a:pt x="1458819" y="674657"/>
                  <a:pt x="1489768" y="630686"/>
                </a:cubicBezTo>
                <a:cubicBezTo>
                  <a:pt x="1520717" y="586715"/>
                  <a:pt x="1546316" y="534943"/>
                  <a:pt x="1566567" y="475370"/>
                </a:cubicBezTo>
                <a:cubicBezTo>
                  <a:pt x="1586950" y="415391"/>
                  <a:pt x="1596367" y="364126"/>
                  <a:pt x="1594819" y="321574"/>
                </a:cubicBezTo>
                <a:cubicBezTo>
                  <a:pt x="1593271" y="279021"/>
                  <a:pt x="1581527" y="246500"/>
                  <a:pt x="1559585" y="224008"/>
                </a:cubicBezTo>
                <a:cubicBezTo>
                  <a:pt x="1537645" y="201516"/>
                  <a:pt x="1506411" y="190270"/>
                  <a:pt x="1465885" y="190270"/>
                </a:cubicBezTo>
                <a:close/>
                <a:moveTo>
                  <a:pt x="0" y="163448"/>
                </a:moveTo>
                <a:lnTo>
                  <a:pt x="18692" y="217625"/>
                </a:lnTo>
                <a:cubicBezTo>
                  <a:pt x="24541" y="252883"/>
                  <a:pt x="24625" y="291990"/>
                  <a:pt x="18942" y="334948"/>
                </a:cubicBezTo>
                <a:lnTo>
                  <a:pt x="0" y="412395"/>
                </a:lnTo>
                <a:close/>
                <a:moveTo>
                  <a:pt x="1530549" y="0"/>
                </a:moveTo>
                <a:cubicBezTo>
                  <a:pt x="1615248" y="0"/>
                  <a:pt x="1682974" y="18642"/>
                  <a:pt x="1733726" y="55926"/>
                </a:cubicBezTo>
                <a:cubicBezTo>
                  <a:pt x="1784479" y="93210"/>
                  <a:pt x="1815705" y="147110"/>
                  <a:pt x="1827404" y="217625"/>
                </a:cubicBezTo>
                <a:cubicBezTo>
                  <a:pt x="1839102" y="288140"/>
                  <a:pt x="1827737" y="374055"/>
                  <a:pt x="1793309" y="475370"/>
                </a:cubicBezTo>
                <a:cubicBezTo>
                  <a:pt x="1758875" y="576685"/>
                  <a:pt x="1711501" y="663613"/>
                  <a:pt x="1651186" y="736155"/>
                </a:cubicBezTo>
                <a:cubicBezTo>
                  <a:pt x="1590873" y="808697"/>
                  <a:pt x="1522427" y="864319"/>
                  <a:pt x="1445848" y="903021"/>
                </a:cubicBezTo>
                <a:cubicBezTo>
                  <a:pt x="1369270" y="941723"/>
                  <a:pt x="1288632" y="961074"/>
                  <a:pt x="1203932" y="961074"/>
                </a:cubicBezTo>
                <a:cubicBezTo>
                  <a:pt x="1120043" y="961074"/>
                  <a:pt x="1052762" y="941723"/>
                  <a:pt x="1002089" y="903021"/>
                </a:cubicBezTo>
                <a:cubicBezTo>
                  <a:pt x="951416" y="864319"/>
                  <a:pt x="920472" y="808697"/>
                  <a:pt x="909258" y="736155"/>
                </a:cubicBezTo>
                <a:cubicBezTo>
                  <a:pt x="898044" y="663613"/>
                  <a:pt x="909653" y="576685"/>
                  <a:pt x="944088" y="475370"/>
                </a:cubicBezTo>
                <a:cubicBezTo>
                  <a:pt x="978516" y="374055"/>
                  <a:pt x="1025715" y="287937"/>
                  <a:pt x="1085683" y="217017"/>
                </a:cubicBezTo>
                <a:cubicBezTo>
                  <a:pt x="1145652" y="146096"/>
                  <a:pt x="1213817" y="92197"/>
                  <a:pt x="1290177" y="55318"/>
                </a:cubicBezTo>
                <a:cubicBezTo>
                  <a:pt x="1366536" y="18439"/>
                  <a:pt x="1446661" y="0"/>
                  <a:pt x="1530549" y="0"/>
                </a:cubicBezTo>
                <a:close/>
                <a:moveTo>
                  <a:pt x="716640" y="0"/>
                </a:moveTo>
                <a:cubicBezTo>
                  <a:pt x="777024" y="0"/>
                  <a:pt x="827064" y="11955"/>
                  <a:pt x="866761" y="35865"/>
                </a:cubicBezTo>
                <a:cubicBezTo>
                  <a:pt x="906457" y="59776"/>
                  <a:pt x="936399" y="87942"/>
                  <a:pt x="956585" y="120362"/>
                </a:cubicBezTo>
                <a:lnTo>
                  <a:pt x="792741" y="262608"/>
                </a:lnTo>
                <a:cubicBezTo>
                  <a:pt x="777081" y="240725"/>
                  <a:pt x="758621" y="223197"/>
                  <a:pt x="737360" y="210026"/>
                </a:cubicBezTo>
                <a:cubicBezTo>
                  <a:pt x="716101" y="196855"/>
                  <a:pt x="688855" y="190270"/>
                  <a:pt x="655624" y="190270"/>
                </a:cubicBezTo>
                <a:cubicBezTo>
                  <a:pt x="615503" y="190270"/>
                  <a:pt x="575038" y="201718"/>
                  <a:pt x="534231" y="224615"/>
                </a:cubicBezTo>
                <a:cubicBezTo>
                  <a:pt x="493423" y="247513"/>
                  <a:pt x="455925" y="280339"/>
                  <a:pt x="421738" y="323093"/>
                </a:cubicBezTo>
                <a:cubicBezTo>
                  <a:pt x="387550" y="365848"/>
                  <a:pt x="360199" y="417418"/>
                  <a:pt x="339682" y="477802"/>
                </a:cubicBezTo>
                <a:cubicBezTo>
                  <a:pt x="318748" y="539401"/>
                  <a:pt x="309793" y="591984"/>
                  <a:pt x="312817" y="635549"/>
                </a:cubicBezTo>
                <a:cubicBezTo>
                  <a:pt x="315840" y="679115"/>
                  <a:pt x="329706" y="712245"/>
                  <a:pt x="354414" y="734939"/>
                </a:cubicBezTo>
                <a:cubicBezTo>
                  <a:pt x="379122" y="757634"/>
                  <a:pt x="413158" y="768981"/>
                  <a:pt x="456521" y="768981"/>
                </a:cubicBezTo>
                <a:cubicBezTo>
                  <a:pt x="493805" y="768981"/>
                  <a:pt x="529962" y="760673"/>
                  <a:pt x="564991" y="744058"/>
                </a:cubicBezTo>
                <a:cubicBezTo>
                  <a:pt x="600021" y="727442"/>
                  <a:pt x="632201" y="707584"/>
                  <a:pt x="661532" y="684484"/>
                </a:cubicBezTo>
                <a:lnTo>
                  <a:pt x="731543" y="823691"/>
                </a:lnTo>
                <a:cubicBezTo>
                  <a:pt x="677074" y="869485"/>
                  <a:pt x="620416" y="903832"/>
                  <a:pt x="561572" y="926729"/>
                </a:cubicBezTo>
                <a:cubicBezTo>
                  <a:pt x="502727" y="949626"/>
                  <a:pt x="442910" y="961074"/>
                  <a:pt x="382121" y="961074"/>
                </a:cubicBezTo>
                <a:cubicBezTo>
                  <a:pt x="323358" y="961074"/>
                  <a:pt x="271247" y="951044"/>
                  <a:pt x="225789" y="930984"/>
                </a:cubicBezTo>
                <a:cubicBezTo>
                  <a:pt x="180330" y="910923"/>
                  <a:pt x="144256" y="880833"/>
                  <a:pt x="117565" y="840712"/>
                </a:cubicBezTo>
                <a:cubicBezTo>
                  <a:pt x="90875" y="800591"/>
                  <a:pt x="76171" y="750845"/>
                  <a:pt x="73451" y="691475"/>
                </a:cubicBezTo>
                <a:cubicBezTo>
                  <a:pt x="70731" y="632105"/>
                  <a:pt x="82662" y="563312"/>
                  <a:pt x="109245" y="485096"/>
                </a:cubicBezTo>
                <a:cubicBezTo>
                  <a:pt x="135410" y="408097"/>
                  <a:pt x="170572" y="339506"/>
                  <a:pt x="214733" y="279326"/>
                </a:cubicBezTo>
                <a:cubicBezTo>
                  <a:pt x="258893" y="219145"/>
                  <a:pt x="308600" y="168284"/>
                  <a:pt x="363851" y="126745"/>
                </a:cubicBezTo>
                <a:cubicBezTo>
                  <a:pt x="419102" y="85206"/>
                  <a:pt x="476922" y="53697"/>
                  <a:pt x="537308" y="32218"/>
                </a:cubicBezTo>
                <a:cubicBezTo>
                  <a:pt x="597695" y="10739"/>
                  <a:pt x="657473" y="0"/>
                  <a:pt x="716640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5C35AB49-483B-47E3-AEB8-D3715EC0A1D2}"/>
              </a:ext>
            </a:extLst>
          </p:cNvPr>
          <p:cNvSpPr txBox="1"/>
          <p:nvPr/>
        </p:nvSpPr>
        <p:spPr>
          <a:xfrm>
            <a:off x="3254393" y="1417082"/>
            <a:ext cx="2735440" cy="961074"/>
          </a:xfrm>
          <a:custGeom>
            <a:avLst/>
            <a:gdLst>
              <a:gd name="connsiteX0" fmla="*/ 2369472 w 2735440"/>
              <a:gd name="connsiteY0" fmla="*/ 190270 h 961074"/>
              <a:gd name="connsiteX1" fmla="*/ 2252843 w 2735440"/>
              <a:gd name="connsiteY1" fmla="*/ 224008 h 961074"/>
              <a:gd name="connsiteX2" fmla="*/ 2151605 w 2735440"/>
              <a:gd name="connsiteY2" fmla="*/ 321574 h 961074"/>
              <a:gd name="connsiteX3" fmla="*/ 2075634 w 2735440"/>
              <a:gd name="connsiteY3" fmla="*/ 475370 h 961074"/>
              <a:gd name="connsiteX4" fmla="*/ 2046554 w 2735440"/>
              <a:gd name="connsiteY4" fmla="*/ 630686 h 961074"/>
              <a:gd name="connsiteX5" fmla="*/ 2079932 w 2735440"/>
              <a:gd name="connsiteY5" fmla="*/ 732812 h 961074"/>
              <a:gd name="connsiteX6" fmla="*/ 2172801 w 2735440"/>
              <a:gd name="connsiteY6" fmla="*/ 768981 h 961074"/>
              <a:gd name="connsiteX7" fmla="*/ 2290261 w 2735440"/>
              <a:gd name="connsiteY7" fmla="*/ 732812 h 961074"/>
              <a:gd name="connsiteX8" fmla="*/ 2393355 w 2735440"/>
              <a:gd name="connsiteY8" fmla="*/ 630686 h 961074"/>
              <a:gd name="connsiteX9" fmla="*/ 2470154 w 2735440"/>
              <a:gd name="connsiteY9" fmla="*/ 475370 h 961074"/>
              <a:gd name="connsiteX10" fmla="*/ 2498406 w 2735440"/>
              <a:gd name="connsiteY10" fmla="*/ 321574 h 961074"/>
              <a:gd name="connsiteX11" fmla="*/ 2463172 w 2735440"/>
              <a:gd name="connsiteY11" fmla="*/ 224008 h 961074"/>
              <a:gd name="connsiteX12" fmla="*/ 2369472 w 2735440"/>
              <a:gd name="connsiteY12" fmla="*/ 190270 h 961074"/>
              <a:gd name="connsiteX13" fmla="*/ 560760 w 2735440"/>
              <a:gd name="connsiteY13" fmla="*/ 190270 h 961074"/>
              <a:gd name="connsiteX14" fmla="*/ 444131 w 2735440"/>
              <a:gd name="connsiteY14" fmla="*/ 224008 h 961074"/>
              <a:gd name="connsiteX15" fmla="*/ 342894 w 2735440"/>
              <a:gd name="connsiteY15" fmla="*/ 321574 h 961074"/>
              <a:gd name="connsiteX16" fmla="*/ 266922 w 2735440"/>
              <a:gd name="connsiteY16" fmla="*/ 475370 h 961074"/>
              <a:gd name="connsiteX17" fmla="*/ 237843 w 2735440"/>
              <a:gd name="connsiteY17" fmla="*/ 630686 h 961074"/>
              <a:gd name="connsiteX18" fmla="*/ 271220 w 2735440"/>
              <a:gd name="connsiteY18" fmla="*/ 732812 h 961074"/>
              <a:gd name="connsiteX19" fmla="*/ 364090 w 2735440"/>
              <a:gd name="connsiteY19" fmla="*/ 768981 h 961074"/>
              <a:gd name="connsiteX20" fmla="*/ 481549 w 2735440"/>
              <a:gd name="connsiteY20" fmla="*/ 732812 h 961074"/>
              <a:gd name="connsiteX21" fmla="*/ 584644 w 2735440"/>
              <a:gd name="connsiteY21" fmla="*/ 630686 h 961074"/>
              <a:gd name="connsiteX22" fmla="*/ 661442 w 2735440"/>
              <a:gd name="connsiteY22" fmla="*/ 475370 h 961074"/>
              <a:gd name="connsiteX23" fmla="*/ 689694 w 2735440"/>
              <a:gd name="connsiteY23" fmla="*/ 321574 h 961074"/>
              <a:gd name="connsiteX24" fmla="*/ 654461 w 2735440"/>
              <a:gd name="connsiteY24" fmla="*/ 224008 h 961074"/>
              <a:gd name="connsiteX25" fmla="*/ 560760 w 2735440"/>
              <a:gd name="connsiteY25" fmla="*/ 190270 h 961074"/>
              <a:gd name="connsiteX26" fmla="*/ 2434136 w 2735440"/>
              <a:gd name="connsiteY26" fmla="*/ 0 h 961074"/>
              <a:gd name="connsiteX27" fmla="*/ 2637313 w 2735440"/>
              <a:gd name="connsiteY27" fmla="*/ 55926 h 961074"/>
              <a:gd name="connsiteX28" fmla="*/ 2730990 w 2735440"/>
              <a:gd name="connsiteY28" fmla="*/ 217625 h 961074"/>
              <a:gd name="connsiteX29" fmla="*/ 2696896 w 2735440"/>
              <a:gd name="connsiteY29" fmla="*/ 475370 h 961074"/>
              <a:gd name="connsiteX30" fmla="*/ 2554773 w 2735440"/>
              <a:gd name="connsiteY30" fmla="*/ 736155 h 961074"/>
              <a:gd name="connsiteX31" fmla="*/ 2349435 w 2735440"/>
              <a:gd name="connsiteY31" fmla="*/ 903021 h 961074"/>
              <a:gd name="connsiteX32" fmla="*/ 2107520 w 2735440"/>
              <a:gd name="connsiteY32" fmla="*/ 961074 h 961074"/>
              <a:gd name="connsiteX33" fmla="*/ 1905676 w 2735440"/>
              <a:gd name="connsiteY33" fmla="*/ 903021 h 961074"/>
              <a:gd name="connsiteX34" fmla="*/ 1812845 w 2735440"/>
              <a:gd name="connsiteY34" fmla="*/ 736155 h 961074"/>
              <a:gd name="connsiteX35" fmla="*/ 1847675 w 2735440"/>
              <a:gd name="connsiteY35" fmla="*/ 475370 h 961074"/>
              <a:gd name="connsiteX36" fmla="*/ 1989270 w 2735440"/>
              <a:gd name="connsiteY36" fmla="*/ 217017 h 961074"/>
              <a:gd name="connsiteX37" fmla="*/ 2193764 w 2735440"/>
              <a:gd name="connsiteY37" fmla="*/ 55318 h 961074"/>
              <a:gd name="connsiteX38" fmla="*/ 2434136 w 2735440"/>
              <a:gd name="connsiteY38" fmla="*/ 0 h 961074"/>
              <a:gd name="connsiteX39" fmla="*/ 1620227 w 2735440"/>
              <a:gd name="connsiteY39" fmla="*/ 0 h 961074"/>
              <a:gd name="connsiteX40" fmla="*/ 1770348 w 2735440"/>
              <a:gd name="connsiteY40" fmla="*/ 35865 h 961074"/>
              <a:gd name="connsiteX41" fmla="*/ 1860172 w 2735440"/>
              <a:gd name="connsiteY41" fmla="*/ 120362 h 961074"/>
              <a:gd name="connsiteX42" fmla="*/ 1696328 w 2735440"/>
              <a:gd name="connsiteY42" fmla="*/ 262608 h 961074"/>
              <a:gd name="connsiteX43" fmla="*/ 1640948 w 2735440"/>
              <a:gd name="connsiteY43" fmla="*/ 210026 h 961074"/>
              <a:gd name="connsiteX44" fmla="*/ 1559211 w 2735440"/>
              <a:gd name="connsiteY44" fmla="*/ 190270 h 961074"/>
              <a:gd name="connsiteX45" fmla="*/ 1437818 w 2735440"/>
              <a:gd name="connsiteY45" fmla="*/ 224615 h 961074"/>
              <a:gd name="connsiteX46" fmla="*/ 1325325 w 2735440"/>
              <a:gd name="connsiteY46" fmla="*/ 323093 h 961074"/>
              <a:gd name="connsiteX47" fmla="*/ 1243269 w 2735440"/>
              <a:gd name="connsiteY47" fmla="*/ 477802 h 961074"/>
              <a:gd name="connsiteX48" fmla="*/ 1216404 w 2735440"/>
              <a:gd name="connsiteY48" fmla="*/ 635549 h 961074"/>
              <a:gd name="connsiteX49" fmla="*/ 1258001 w 2735440"/>
              <a:gd name="connsiteY49" fmla="*/ 734939 h 961074"/>
              <a:gd name="connsiteX50" fmla="*/ 1360108 w 2735440"/>
              <a:gd name="connsiteY50" fmla="*/ 768981 h 961074"/>
              <a:gd name="connsiteX51" fmla="*/ 1468578 w 2735440"/>
              <a:gd name="connsiteY51" fmla="*/ 744058 h 961074"/>
              <a:gd name="connsiteX52" fmla="*/ 1565118 w 2735440"/>
              <a:gd name="connsiteY52" fmla="*/ 684484 h 961074"/>
              <a:gd name="connsiteX53" fmla="*/ 1635130 w 2735440"/>
              <a:gd name="connsiteY53" fmla="*/ 823691 h 961074"/>
              <a:gd name="connsiteX54" fmla="*/ 1465159 w 2735440"/>
              <a:gd name="connsiteY54" fmla="*/ 926729 h 961074"/>
              <a:gd name="connsiteX55" fmla="*/ 1285708 w 2735440"/>
              <a:gd name="connsiteY55" fmla="*/ 961074 h 961074"/>
              <a:gd name="connsiteX56" fmla="*/ 1129376 w 2735440"/>
              <a:gd name="connsiteY56" fmla="*/ 930984 h 961074"/>
              <a:gd name="connsiteX57" fmla="*/ 1021152 w 2735440"/>
              <a:gd name="connsiteY57" fmla="*/ 840712 h 961074"/>
              <a:gd name="connsiteX58" fmla="*/ 977038 w 2735440"/>
              <a:gd name="connsiteY58" fmla="*/ 691475 h 961074"/>
              <a:gd name="connsiteX59" fmla="*/ 1012832 w 2735440"/>
              <a:gd name="connsiteY59" fmla="*/ 485096 h 961074"/>
              <a:gd name="connsiteX60" fmla="*/ 1118320 w 2735440"/>
              <a:gd name="connsiteY60" fmla="*/ 279326 h 961074"/>
              <a:gd name="connsiteX61" fmla="*/ 1267439 w 2735440"/>
              <a:gd name="connsiteY61" fmla="*/ 126745 h 961074"/>
              <a:gd name="connsiteX62" fmla="*/ 1440895 w 2735440"/>
              <a:gd name="connsiteY62" fmla="*/ 32218 h 961074"/>
              <a:gd name="connsiteX63" fmla="*/ 1620227 w 2735440"/>
              <a:gd name="connsiteY63" fmla="*/ 0 h 961074"/>
              <a:gd name="connsiteX64" fmla="*/ 625424 w 2735440"/>
              <a:gd name="connsiteY64" fmla="*/ 0 h 961074"/>
              <a:gd name="connsiteX65" fmla="*/ 828602 w 2735440"/>
              <a:gd name="connsiteY65" fmla="*/ 55926 h 961074"/>
              <a:gd name="connsiteX66" fmla="*/ 922279 w 2735440"/>
              <a:gd name="connsiteY66" fmla="*/ 217625 h 961074"/>
              <a:gd name="connsiteX67" fmla="*/ 888185 w 2735440"/>
              <a:gd name="connsiteY67" fmla="*/ 475370 h 961074"/>
              <a:gd name="connsiteX68" fmla="*/ 746062 w 2735440"/>
              <a:gd name="connsiteY68" fmla="*/ 736155 h 961074"/>
              <a:gd name="connsiteX69" fmla="*/ 540724 w 2735440"/>
              <a:gd name="connsiteY69" fmla="*/ 903021 h 961074"/>
              <a:gd name="connsiteX70" fmla="*/ 298807 w 2735440"/>
              <a:gd name="connsiteY70" fmla="*/ 961074 h 961074"/>
              <a:gd name="connsiteX71" fmla="*/ 96965 w 2735440"/>
              <a:gd name="connsiteY71" fmla="*/ 903021 h 961074"/>
              <a:gd name="connsiteX72" fmla="*/ 4133 w 2735440"/>
              <a:gd name="connsiteY72" fmla="*/ 736155 h 961074"/>
              <a:gd name="connsiteX73" fmla="*/ 38963 w 2735440"/>
              <a:gd name="connsiteY73" fmla="*/ 475370 h 961074"/>
              <a:gd name="connsiteX74" fmla="*/ 180559 w 2735440"/>
              <a:gd name="connsiteY74" fmla="*/ 217017 h 961074"/>
              <a:gd name="connsiteX75" fmla="*/ 385051 w 2735440"/>
              <a:gd name="connsiteY75" fmla="*/ 55318 h 961074"/>
              <a:gd name="connsiteX76" fmla="*/ 625424 w 2735440"/>
              <a:gd name="connsiteY76" fmla="*/ 0 h 96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2735440" h="961074">
                <a:moveTo>
                  <a:pt x="2369472" y="190270"/>
                </a:moveTo>
                <a:cubicBezTo>
                  <a:pt x="2328946" y="190270"/>
                  <a:pt x="2290069" y="201516"/>
                  <a:pt x="2252843" y="224008"/>
                </a:cubicBezTo>
                <a:cubicBezTo>
                  <a:pt x="2215615" y="246500"/>
                  <a:pt x="2181870" y="279021"/>
                  <a:pt x="2151605" y="321574"/>
                </a:cubicBezTo>
                <a:cubicBezTo>
                  <a:pt x="2121341" y="364126"/>
                  <a:pt x="2096017" y="415391"/>
                  <a:pt x="2075634" y="475370"/>
                </a:cubicBezTo>
                <a:cubicBezTo>
                  <a:pt x="2055384" y="534943"/>
                  <a:pt x="2045690" y="586715"/>
                  <a:pt x="2046554" y="630686"/>
                </a:cubicBezTo>
                <a:cubicBezTo>
                  <a:pt x="2047419" y="674657"/>
                  <a:pt x="2058544" y="708698"/>
                  <a:pt x="2079932" y="732812"/>
                </a:cubicBezTo>
                <a:cubicBezTo>
                  <a:pt x="2101318" y="756924"/>
                  <a:pt x="2132274" y="768981"/>
                  <a:pt x="2172801" y="768981"/>
                </a:cubicBezTo>
                <a:cubicBezTo>
                  <a:pt x="2213326" y="768981"/>
                  <a:pt x="2252480" y="756924"/>
                  <a:pt x="2290261" y="732812"/>
                </a:cubicBezTo>
                <a:cubicBezTo>
                  <a:pt x="2328042" y="708698"/>
                  <a:pt x="2362406" y="674657"/>
                  <a:pt x="2393355" y="630686"/>
                </a:cubicBezTo>
                <a:cubicBezTo>
                  <a:pt x="2424304" y="586715"/>
                  <a:pt x="2449903" y="534943"/>
                  <a:pt x="2470154" y="475370"/>
                </a:cubicBezTo>
                <a:cubicBezTo>
                  <a:pt x="2490537" y="415391"/>
                  <a:pt x="2499954" y="364126"/>
                  <a:pt x="2498406" y="321574"/>
                </a:cubicBezTo>
                <a:cubicBezTo>
                  <a:pt x="2496858" y="279021"/>
                  <a:pt x="2485114" y="246500"/>
                  <a:pt x="2463172" y="224008"/>
                </a:cubicBezTo>
                <a:cubicBezTo>
                  <a:pt x="2441232" y="201516"/>
                  <a:pt x="2409998" y="190270"/>
                  <a:pt x="2369472" y="190270"/>
                </a:cubicBezTo>
                <a:close/>
                <a:moveTo>
                  <a:pt x="560760" y="190270"/>
                </a:moveTo>
                <a:cubicBezTo>
                  <a:pt x="520234" y="190270"/>
                  <a:pt x="481358" y="201516"/>
                  <a:pt x="444131" y="224008"/>
                </a:cubicBezTo>
                <a:cubicBezTo>
                  <a:pt x="406904" y="246500"/>
                  <a:pt x="373158" y="279021"/>
                  <a:pt x="342894" y="321574"/>
                </a:cubicBezTo>
                <a:cubicBezTo>
                  <a:pt x="312629" y="364126"/>
                  <a:pt x="287306" y="415391"/>
                  <a:pt x="266922" y="475370"/>
                </a:cubicBezTo>
                <a:cubicBezTo>
                  <a:pt x="246671" y="534943"/>
                  <a:pt x="236979" y="586715"/>
                  <a:pt x="237843" y="630686"/>
                </a:cubicBezTo>
                <a:cubicBezTo>
                  <a:pt x="238707" y="674657"/>
                  <a:pt x="249833" y="708698"/>
                  <a:pt x="271220" y="732812"/>
                </a:cubicBezTo>
                <a:cubicBezTo>
                  <a:pt x="292607" y="756924"/>
                  <a:pt x="323563" y="768981"/>
                  <a:pt x="364090" y="768981"/>
                </a:cubicBezTo>
                <a:cubicBezTo>
                  <a:pt x="404615" y="768981"/>
                  <a:pt x="443769" y="756924"/>
                  <a:pt x="481549" y="732812"/>
                </a:cubicBezTo>
                <a:cubicBezTo>
                  <a:pt x="519331" y="708698"/>
                  <a:pt x="553695" y="674657"/>
                  <a:pt x="584644" y="630686"/>
                </a:cubicBezTo>
                <a:cubicBezTo>
                  <a:pt x="615593" y="586715"/>
                  <a:pt x="641192" y="534943"/>
                  <a:pt x="661442" y="475370"/>
                </a:cubicBezTo>
                <a:cubicBezTo>
                  <a:pt x="681826" y="415391"/>
                  <a:pt x="691243" y="364126"/>
                  <a:pt x="689694" y="321574"/>
                </a:cubicBezTo>
                <a:cubicBezTo>
                  <a:pt x="688146" y="279021"/>
                  <a:pt x="676402" y="246500"/>
                  <a:pt x="654461" y="224008"/>
                </a:cubicBezTo>
                <a:cubicBezTo>
                  <a:pt x="632520" y="201516"/>
                  <a:pt x="601286" y="190270"/>
                  <a:pt x="560760" y="190270"/>
                </a:cubicBezTo>
                <a:close/>
                <a:moveTo>
                  <a:pt x="2434136" y="0"/>
                </a:moveTo>
                <a:cubicBezTo>
                  <a:pt x="2518835" y="0"/>
                  <a:pt x="2586561" y="18642"/>
                  <a:pt x="2637313" y="55926"/>
                </a:cubicBezTo>
                <a:cubicBezTo>
                  <a:pt x="2688066" y="93210"/>
                  <a:pt x="2719291" y="147110"/>
                  <a:pt x="2730990" y="217625"/>
                </a:cubicBezTo>
                <a:cubicBezTo>
                  <a:pt x="2742689" y="288140"/>
                  <a:pt x="2731324" y="374055"/>
                  <a:pt x="2696896" y="475370"/>
                </a:cubicBezTo>
                <a:cubicBezTo>
                  <a:pt x="2662462" y="576685"/>
                  <a:pt x="2615088" y="663613"/>
                  <a:pt x="2554773" y="736155"/>
                </a:cubicBezTo>
                <a:cubicBezTo>
                  <a:pt x="2494460" y="808697"/>
                  <a:pt x="2426014" y="864319"/>
                  <a:pt x="2349435" y="903021"/>
                </a:cubicBezTo>
                <a:cubicBezTo>
                  <a:pt x="2272858" y="941723"/>
                  <a:pt x="2192218" y="961074"/>
                  <a:pt x="2107520" y="961074"/>
                </a:cubicBezTo>
                <a:cubicBezTo>
                  <a:pt x="2023630" y="961074"/>
                  <a:pt x="1956349" y="941723"/>
                  <a:pt x="1905676" y="903021"/>
                </a:cubicBezTo>
                <a:cubicBezTo>
                  <a:pt x="1855003" y="864319"/>
                  <a:pt x="1824059" y="808697"/>
                  <a:pt x="1812845" y="736155"/>
                </a:cubicBezTo>
                <a:cubicBezTo>
                  <a:pt x="1801631" y="663613"/>
                  <a:pt x="1813240" y="576685"/>
                  <a:pt x="1847675" y="475370"/>
                </a:cubicBezTo>
                <a:cubicBezTo>
                  <a:pt x="1882103" y="374055"/>
                  <a:pt x="1929302" y="287937"/>
                  <a:pt x="1989270" y="217017"/>
                </a:cubicBezTo>
                <a:cubicBezTo>
                  <a:pt x="2049239" y="146096"/>
                  <a:pt x="2117404" y="92197"/>
                  <a:pt x="2193764" y="55318"/>
                </a:cubicBezTo>
                <a:cubicBezTo>
                  <a:pt x="2270123" y="18439"/>
                  <a:pt x="2350248" y="0"/>
                  <a:pt x="2434136" y="0"/>
                </a:cubicBezTo>
                <a:close/>
                <a:moveTo>
                  <a:pt x="1620227" y="0"/>
                </a:moveTo>
                <a:cubicBezTo>
                  <a:pt x="1680612" y="0"/>
                  <a:pt x="1730652" y="11955"/>
                  <a:pt x="1770348" y="35865"/>
                </a:cubicBezTo>
                <a:cubicBezTo>
                  <a:pt x="1810044" y="59776"/>
                  <a:pt x="1839986" y="87942"/>
                  <a:pt x="1860172" y="120362"/>
                </a:cubicBezTo>
                <a:lnTo>
                  <a:pt x="1696328" y="262608"/>
                </a:lnTo>
                <a:cubicBezTo>
                  <a:pt x="1680668" y="240725"/>
                  <a:pt x="1662208" y="223197"/>
                  <a:pt x="1640948" y="210026"/>
                </a:cubicBezTo>
                <a:cubicBezTo>
                  <a:pt x="1619688" y="196855"/>
                  <a:pt x="1592442" y="190270"/>
                  <a:pt x="1559211" y="190270"/>
                </a:cubicBezTo>
                <a:cubicBezTo>
                  <a:pt x="1519090" y="190270"/>
                  <a:pt x="1478625" y="201718"/>
                  <a:pt x="1437818" y="224615"/>
                </a:cubicBezTo>
                <a:cubicBezTo>
                  <a:pt x="1397010" y="247513"/>
                  <a:pt x="1359512" y="280339"/>
                  <a:pt x="1325325" y="323093"/>
                </a:cubicBezTo>
                <a:cubicBezTo>
                  <a:pt x="1291137" y="365848"/>
                  <a:pt x="1263786" y="417418"/>
                  <a:pt x="1243269" y="477802"/>
                </a:cubicBezTo>
                <a:cubicBezTo>
                  <a:pt x="1222335" y="539401"/>
                  <a:pt x="1213380" y="591984"/>
                  <a:pt x="1216404" y="635549"/>
                </a:cubicBezTo>
                <a:cubicBezTo>
                  <a:pt x="1219427" y="679115"/>
                  <a:pt x="1233293" y="712245"/>
                  <a:pt x="1258001" y="734939"/>
                </a:cubicBezTo>
                <a:cubicBezTo>
                  <a:pt x="1282709" y="757634"/>
                  <a:pt x="1316745" y="768981"/>
                  <a:pt x="1360108" y="768981"/>
                </a:cubicBezTo>
                <a:cubicBezTo>
                  <a:pt x="1397392" y="768981"/>
                  <a:pt x="1433549" y="760673"/>
                  <a:pt x="1468578" y="744058"/>
                </a:cubicBezTo>
                <a:cubicBezTo>
                  <a:pt x="1503607" y="727442"/>
                  <a:pt x="1535788" y="707584"/>
                  <a:pt x="1565118" y="684484"/>
                </a:cubicBezTo>
                <a:lnTo>
                  <a:pt x="1635130" y="823691"/>
                </a:lnTo>
                <a:cubicBezTo>
                  <a:pt x="1580661" y="869485"/>
                  <a:pt x="1524004" y="903832"/>
                  <a:pt x="1465159" y="926729"/>
                </a:cubicBezTo>
                <a:cubicBezTo>
                  <a:pt x="1406314" y="949626"/>
                  <a:pt x="1346497" y="961074"/>
                  <a:pt x="1285708" y="961074"/>
                </a:cubicBezTo>
                <a:cubicBezTo>
                  <a:pt x="1226945" y="961074"/>
                  <a:pt x="1174834" y="951044"/>
                  <a:pt x="1129376" y="930984"/>
                </a:cubicBezTo>
                <a:cubicBezTo>
                  <a:pt x="1083917" y="910923"/>
                  <a:pt x="1047843" y="880833"/>
                  <a:pt x="1021152" y="840712"/>
                </a:cubicBezTo>
                <a:cubicBezTo>
                  <a:pt x="994462" y="800591"/>
                  <a:pt x="979758" y="750845"/>
                  <a:pt x="977038" y="691475"/>
                </a:cubicBezTo>
                <a:cubicBezTo>
                  <a:pt x="974318" y="632105"/>
                  <a:pt x="986249" y="563312"/>
                  <a:pt x="1012832" y="485096"/>
                </a:cubicBezTo>
                <a:cubicBezTo>
                  <a:pt x="1038997" y="408097"/>
                  <a:pt x="1074159" y="339506"/>
                  <a:pt x="1118320" y="279326"/>
                </a:cubicBezTo>
                <a:cubicBezTo>
                  <a:pt x="1162480" y="219145"/>
                  <a:pt x="1212187" y="168284"/>
                  <a:pt x="1267439" y="126745"/>
                </a:cubicBezTo>
                <a:cubicBezTo>
                  <a:pt x="1322690" y="85206"/>
                  <a:pt x="1380508" y="53697"/>
                  <a:pt x="1440895" y="32218"/>
                </a:cubicBezTo>
                <a:cubicBezTo>
                  <a:pt x="1501282" y="10739"/>
                  <a:pt x="1561060" y="0"/>
                  <a:pt x="1620227" y="0"/>
                </a:cubicBezTo>
                <a:close/>
                <a:moveTo>
                  <a:pt x="625424" y="0"/>
                </a:moveTo>
                <a:cubicBezTo>
                  <a:pt x="710124" y="0"/>
                  <a:pt x="777850" y="18642"/>
                  <a:pt x="828602" y="55926"/>
                </a:cubicBezTo>
                <a:cubicBezTo>
                  <a:pt x="879355" y="93210"/>
                  <a:pt x="910580" y="147110"/>
                  <a:pt x="922279" y="217625"/>
                </a:cubicBezTo>
                <a:cubicBezTo>
                  <a:pt x="933978" y="288140"/>
                  <a:pt x="922613" y="374055"/>
                  <a:pt x="888185" y="475370"/>
                </a:cubicBezTo>
                <a:cubicBezTo>
                  <a:pt x="853750" y="576685"/>
                  <a:pt x="806376" y="663613"/>
                  <a:pt x="746062" y="736155"/>
                </a:cubicBezTo>
                <a:cubicBezTo>
                  <a:pt x="685748" y="808697"/>
                  <a:pt x="617302" y="864319"/>
                  <a:pt x="540724" y="903021"/>
                </a:cubicBezTo>
                <a:cubicBezTo>
                  <a:pt x="464146" y="941723"/>
                  <a:pt x="383507" y="961074"/>
                  <a:pt x="298807" y="961074"/>
                </a:cubicBezTo>
                <a:cubicBezTo>
                  <a:pt x="214919" y="961074"/>
                  <a:pt x="147638" y="941723"/>
                  <a:pt x="96965" y="903021"/>
                </a:cubicBezTo>
                <a:cubicBezTo>
                  <a:pt x="46292" y="864319"/>
                  <a:pt x="15348" y="808697"/>
                  <a:pt x="4133" y="736155"/>
                </a:cubicBezTo>
                <a:cubicBezTo>
                  <a:pt x="-7081" y="663613"/>
                  <a:pt x="4529" y="576685"/>
                  <a:pt x="38963" y="475370"/>
                </a:cubicBezTo>
                <a:cubicBezTo>
                  <a:pt x="73391" y="374055"/>
                  <a:pt x="120590" y="287937"/>
                  <a:pt x="180559" y="217017"/>
                </a:cubicBezTo>
                <a:cubicBezTo>
                  <a:pt x="240528" y="146096"/>
                  <a:pt x="308692" y="92197"/>
                  <a:pt x="385051" y="55318"/>
                </a:cubicBezTo>
                <a:cubicBezTo>
                  <a:pt x="461412" y="18439"/>
                  <a:pt x="541536" y="0"/>
                  <a:pt x="625424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EE8CEB6-062B-4988-9176-781A4663F65F}"/>
              </a:ext>
            </a:extLst>
          </p:cNvPr>
          <p:cNvSpPr txBox="1"/>
          <p:nvPr/>
        </p:nvSpPr>
        <p:spPr>
          <a:xfrm>
            <a:off x="6330724" y="1417082"/>
            <a:ext cx="3559976" cy="961074"/>
          </a:xfrm>
          <a:custGeom>
            <a:avLst/>
            <a:gdLst>
              <a:gd name="connsiteX0" fmla="*/ 3194008 w 3559976"/>
              <a:gd name="connsiteY0" fmla="*/ 190270 h 961074"/>
              <a:gd name="connsiteX1" fmla="*/ 3077379 w 3559976"/>
              <a:gd name="connsiteY1" fmla="*/ 224008 h 961074"/>
              <a:gd name="connsiteX2" fmla="*/ 2976141 w 3559976"/>
              <a:gd name="connsiteY2" fmla="*/ 321574 h 961074"/>
              <a:gd name="connsiteX3" fmla="*/ 2900170 w 3559976"/>
              <a:gd name="connsiteY3" fmla="*/ 475370 h 961074"/>
              <a:gd name="connsiteX4" fmla="*/ 2871090 w 3559976"/>
              <a:gd name="connsiteY4" fmla="*/ 630686 h 961074"/>
              <a:gd name="connsiteX5" fmla="*/ 2904468 w 3559976"/>
              <a:gd name="connsiteY5" fmla="*/ 732812 h 961074"/>
              <a:gd name="connsiteX6" fmla="*/ 2997336 w 3559976"/>
              <a:gd name="connsiteY6" fmla="*/ 768981 h 961074"/>
              <a:gd name="connsiteX7" fmla="*/ 3114796 w 3559976"/>
              <a:gd name="connsiteY7" fmla="*/ 732812 h 961074"/>
              <a:gd name="connsiteX8" fmla="*/ 3217891 w 3559976"/>
              <a:gd name="connsiteY8" fmla="*/ 630686 h 961074"/>
              <a:gd name="connsiteX9" fmla="*/ 3294690 w 3559976"/>
              <a:gd name="connsiteY9" fmla="*/ 475370 h 961074"/>
              <a:gd name="connsiteX10" fmla="*/ 3322942 w 3559976"/>
              <a:gd name="connsiteY10" fmla="*/ 321574 h 961074"/>
              <a:gd name="connsiteX11" fmla="*/ 3287708 w 3559976"/>
              <a:gd name="connsiteY11" fmla="*/ 224008 h 961074"/>
              <a:gd name="connsiteX12" fmla="*/ 3194008 w 3559976"/>
              <a:gd name="connsiteY12" fmla="*/ 190270 h 961074"/>
              <a:gd name="connsiteX13" fmla="*/ 1385296 w 3559976"/>
              <a:gd name="connsiteY13" fmla="*/ 190270 h 961074"/>
              <a:gd name="connsiteX14" fmla="*/ 1268667 w 3559976"/>
              <a:gd name="connsiteY14" fmla="*/ 224008 h 961074"/>
              <a:gd name="connsiteX15" fmla="*/ 1167430 w 3559976"/>
              <a:gd name="connsiteY15" fmla="*/ 321574 h 961074"/>
              <a:gd name="connsiteX16" fmla="*/ 1091458 w 3559976"/>
              <a:gd name="connsiteY16" fmla="*/ 475370 h 961074"/>
              <a:gd name="connsiteX17" fmla="*/ 1062379 w 3559976"/>
              <a:gd name="connsiteY17" fmla="*/ 630686 h 961074"/>
              <a:gd name="connsiteX18" fmla="*/ 1095756 w 3559976"/>
              <a:gd name="connsiteY18" fmla="*/ 732812 h 961074"/>
              <a:gd name="connsiteX19" fmla="*/ 1188625 w 3559976"/>
              <a:gd name="connsiteY19" fmla="*/ 768981 h 961074"/>
              <a:gd name="connsiteX20" fmla="*/ 1306085 w 3559976"/>
              <a:gd name="connsiteY20" fmla="*/ 732812 h 961074"/>
              <a:gd name="connsiteX21" fmla="*/ 1409180 w 3559976"/>
              <a:gd name="connsiteY21" fmla="*/ 630686 h 961074"/>
              <a:gd name="connsiteX22" fmla="*/ 1485978 w 3559976"/>
              <a:gd name="connsiteY22" fmla="*/ 475370 h 961074"/>
              <a:gd name="connsiteX23" fmla="*/ 1514230 w 3559976"/>
              <a:gd name="connsiteY23" fmla="*/ 321574 h 961074"/>
              <a:gd name="connsiteX24" fmla="*/ 1478996 w 3559976"/>
              <a:gd name="connsiteY24" fmla="*/ 224008 h 961074"/>
              <a:gd name="connsiteX25" fmla="*/ 1385296 w 3559976"/>
              <a:gd name="connsiteY25" fmla="*/ 190270 h 961074"/>
              <a:gd name="connsiteX26" fmla="*/ 315257 w 3559976"/>
              <a:gd name="connsiteY26" fmla="*/ 15805 h 961074"/>
              <a:gd name="connsiteX27" fmla="*/ 538352 w 3559976"/>
              <a:gd name="connsiteY27" fmla="*/ 15805 h 961074"/>
              <a:gd name="connsiteX28" fmla="*/ 286516 w 3559976"/>
              <a:gd name="connsiteY28" fmla="*/ 756823 h 961074"/>
              <a:gd name="connsiteX29" fmla="*/ 647602 w 3559976"/>
              <a:gd name="connsiteY29" fmla="*/ 756823 h 961074"/>
              <a:gd name="connsiteX30" fmla="*/ 584182 w 3559976"/>
              <a:gd name="connsiteY30" fmla="*/ 943446 h 961074"/>
              <a:gd name="connsiteX31" fmla="*/ 0 w 3559976"/>
              <a:gd name="connsiteY31" fmla="*/ 943446 h 961074"/>
              <a:gd name="connsiteX32" fmla="*/ 3258672 w 3559976"/>
              <a:gd name="connsiteY32" fmla="*/ 0 h 961074"/>
              <a:gd name="connsiteX33" fmla="*/ 3461849 w 3559976"/>
              <a:gd name="connsiteY33" fmla="*/ 55926 h 961074"/>
              <a:gd name="connsiteX34" fmla="*/ 3555526 w 3559976"/>
              <a:gd name="connsiteY34" fmla="*/ 217625 h 961074"/>
              <a:gd name="connsiteX35" fmla="*/ 3521432 w 3559976"/>
              <a:gd name="connsiteY35" fmla="*/ 475370 h 961074"/>
              <a:gd name="connsiteX36" fmla="*/ 3379309 w 3559976"/>
              <a:gd name="connsiteY36" fmla="*/ 736155 h 961074"/>
              <a:gd name="connsiteX37" fmla="*/ 3173970 w 3559976"/>
              <a:gd name="connsiteY37" fmla="*/ 903021 h 961074"/>
              <a:gd name="connsiteX38" fmla="*/ 2932055 w 3559976"/>
              <a:gd name="connsiteY38" fmla="*/ 961074 h 961074"/>
              <a:gd name="connsiteX39" fmla="*/ 2730212 w 3559976"/>
              <a:gd name="connsiteY39" fmla="*/ 903021 h 961074"/>
              <a:gd name="connsiteX40" fmla="*/ 2637380 w 3559976"/>
              <a:gd name="connsiteY40" fmla="*/ 736155 h 961074"/>
              <a:gd name="connsiteX41" fmla="*/ 2672211 w 3559976"/>
              <a:gd name="connsiteY41" fmla="*/ 475370 h 961074"/>
              <a:gd name="connsiteX42" fmla="*/ 2813806 w 3559976"/>
              <a:gd name="connsiteY42" fmla="*/ 217017 h 961074"/>
              <a:gd name="connsiteX43" fmla="*/ 3018300 w 3559976"/>
              <a:gd name="connsiteY43" fmla="*/ 55318 h 961074"/>
              <a:gd name="connsiteX44" fmla="*/ 3258672 w 3559976"/>
              <a:gd name="connsiteY44" fmla="*/ 0 h 961074"/>
              <a:gd name="connsiteX45" fmla="*/ 2444763 w 3559976"/>
              <a:gd name="connsiteY45" fmla="*/ 0 h 961074"/>
              <a:gd name="connsiteX46" fmla="*/ 2594884 w 3559976"/>
              <a:gd name="connsiteY46" fmla="*/ 35865 h 961074"/>
              <a:gd name="connsiteX47" fmla="*/ 2684708 w 3559976"/>
              <a:gd name="connsiteY47" fmla="*/ 120362 h 961074"/>
              <a:gd name="connsiteX48" fmla="*/ 2520864 w 3559976"/>
              <a:gd name="connsiteY48" fmla="*/ 262608 h 961074"/>
              <a:gd name="connsiteX49" fmla="*/ 2465483 w 3559976"/>
              <a:gd name="connsiteY49" fmla="*/ 210026 h 961074"/>
              <a:gd name="connsiteX50" fmla="*/ 2383746 w 3559976"/>
              <a:gd name="connsiteY50" fmla="*/ 190270 h 961074"/>
              <a:gd name="connsiteX51" fmla="*/ 2262354 w 3559976"/>
              <a:gd name="connsiteY51" fmla="*/ 224615 h 961074"/>
              <a:gd name="connsiteX52" fmla="*/ 2149861 w 3559976"/>
              <a:gd name="connsiteY52" fmla="*/ 323093 h 961074"/>
              <a:gd name="connsiteX53" fmla="*/ 2067805 w 3559976"/>
              <a:gd name="connsiteY53" fmla="*/ 477802 h 961074"/>
              <a:gd name="connsiteX54" fmla="*/ 2040940 w 3559976"/>
              <a:gd name="connsiteY54" fmla="*/ 635549 h 961074"/>
              <a:gd name="connsiteX55" fmla="*/ 2082537 w 3559976"/>
              <a:gd name="connsiteY55" fmla="*/ 734939 h 961074"/>
              <a:gd name="connsiteX56" fmla="*/ 2184644 w 3559976"/>
              <a:gd name="connsiteY56" fmla="*/ 768981 h 961074"/>
              <a:gd name="connsiteX57" fmla="*/ 2293114 w 3559976"/>
              <a:gd name="connsiteY57" fmla="*/ 744058 h 961074"/>
              <a:gd name="connsiteX58" fmla="*/ 2389654 w 3559976"/>
              <a:gd name="connsiteY58" fmla="*/ 684484 h 961074"/>
              <a:gd name="connsiteX59" fmla="*/ 2459666 w 3559976"/>
              <a:gd name="connsiteY59" fmla="*/ 823691 h 961074"/>
              <a:gd name="connsiteX60" fmla="*/ 2289694 w 3559976"/>
              <a:gd name="connsiteY60" fmla="*/ 926729 h 961074"/>
              <a:gd name="connsiteX61" fmla="*/ 2110244 w 3559976"/>
              <a:gd name="connsiteY61" fmla="*/ 961074 h 961074"/>
              <a:gd name="connsiteX62" fmla="*/ 1953912 w 3559976"/>
              <a:gd name="connsiteY62" fmla="*/ 930984 h 961074"/>
              <a:gd name="connsiteX63" fmla="*/ 1845688 w 3559976"/>
              <a:gd name="connsiteY63" fmla="*/ 840712 h 961074"/>
              <a:gd name="connsiteX64" fmla="*/ 1801574 w 3559976"/>
              <a:gd name="connsiteY64" fmla="*/ 691475 h 961074"/>
              <a:gd name="connsiteX65" fmla="*/ 1837368 w 3559976"/>
              <a:gd name="connsiteY65" fmla="*/ 485096 h 961074"/>
              <a:gd name="connsiteX66" fmla="*/ 1942856 w 3559976"/>
              <a:gd name="connsiteY66" fmla="*/ 279326 h 961074"/>
              <a:gd name="connsiteX67" fmla="*/ 2091974 w 3559976"/>
              <a:gd name="connsiteY67" fmla="*/ 126745 h 961074"/>
              <a:gd name="connsiteX68" fmla="*/ 2265431 w 3559976"/>
              <a:gd name="connsiteY68" fmla="*/ 32218 h 961074"/>
              <a:gd name="connsiteX69" fmla="*/ 2444763 w 3559976"/>
              <a:gd name="connsiteY69" fmla="*/ 0 h 961074"/>
              <a:gd name="connsiteX70" fmla="*/ 1449960 w 3559976"/>
              <a:gd name="connsiteY70" fmla="*/ 0 h 961074"/>
              <a:gd name="connsiteX71" fmla="*/ 1653138 w 3559976"/>
              <a:gd name="connsiteY71" fmla="*/ 55926 h 961074"/>
              <a:gd name="connsiteX72" fmla="*/ 1746815 w 3559976"/>
              <a:gd name="connsiteY72" fmla="*/ 217625 h 961074"/>
              <a:gd name="connsiteX73" fmla="*/ 1712721 w 3559976"/>
              <a:gd name="connsiteY73" fmla="*/ 475370 h 961074"/>
              <a:gd name="connsiteX74" fmla="*/ 1570598 w 3559976"/>
              <a:gd name="connsiteY74" fmla="*/ 736155 h 961074"/>
              <a:gd name="connsiteX75" fmla="*/ 1365260 w 3559976"/>
              <a:gd name="connsiteY75" fmla="*/ 903021 h 961074"/>
              <a:gd name="connsiteX76" fmla="*/ 1123343 w 3559976"/>
              <a:gd name="connsiteY76" fmla="*/ 961074 h 961074"/>
              <a:gd name="connsiteX77" fmla="*/ 921501 w 3559976"/>
              <a:gd name="connsiteY77" fmla="*/ 903021 h 961074"/>
              <a:gd name="connsiteX78" fmla="*/ 828669 w 3559976"/>
              <a:gd name="connsiteY78" fmla="*/ 736155 h 961074"/>
              <a:gd name="connsiteX79" fmla="*/ 863499 w 3559976"/>
              <a:gd name="connsiteY79" fmla="*/ 475370 h 961074"/>
              <a:gd name="connsiteX80" fmla="*/ 1005095 w 3559976"/>
              <a:gd name="connsiteY80" fmla="*/ 217017 h 961074"/>
              <a:gd name="connsiteX81" fmla="*/ 1209587 w 3559976"/>
              <a:gd name="connsiteY81" fmla="*/ 55318 h 961074"/>
              <a:gd name="connsiteX82" fmla="*/ 1449960 w 3559976"/>
              <a:gd name="connsiteY82" fmla="*/ 0 h 96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3559976" h="961074">
                <a:moveTo>
                  <a:pt x="3194008" y="190270"/>
                </a:moveTo>
                <a:cubicBezTo>
                  <a:pt x="3153482" y="190270"/>
                  <a:pt x="3114605" y="201516"/>
                  <a:pt x="3077379" y="224008"/>
                </a:cubicBezTo>
                <a:cubicBezTo>
                  <a:pt x="3040151" y="246500"/>
                  <a:pt x="3006406" y="279021"/>
                  <a:pt x="2976141" y="321574"/>
                </a:cubicBezTo>
                <a:cubicBezTo>
                  <a:pt x="2945876" y="364126"/>
                  <a:pt x="2920552" y="415391"/>
                  <a:pt x="2900170" y="475370"/>
                </a:cubicBezTo>
                <a:cubicBezTo>
                  <a:pt x="2879919" y="534943"/>
                  <a:pt x="2870226" y="586715"/>
                  <a:pt x="2871090" y="630686"/>
                </a:cubicBezTo>
                <a:cubicBezTo>
                  <a:pt x="2871954" y="674657"/>
                  <a:pt x="2883080" y="708698"/>
                  <a:pt x="2904468" y="732812"/>
                </a:cubicBezTo>
                <a:cubicBezTo>
                  <a:pt x="2925854" y="756924"/>
                  <a:pt x="2956810" y="768981"/>
                  <a:pt x="2997336" y="768981"/>
                </a:cubicBezTo>
                <a:cubicBezTo>
                  <a:pt x="3037862" y="768981"/>
                  <a:pt x="3077016" y="756924"/>
                  <a:pt x="3114796" y="732812"/>
                </a:cubicBezTo>
                <a:cubicBezTo>
                  <a:pt x="3152578" y="708698"/>
                  <a:pt x="3186942" y="674657"/>
                  <a:pt x="3217891" y="630686"/>
                </a:cubicBezTo>
                <a:cubicBezTo>
                  <a:pt x="3248840" y="586715"/>
                  <a:pt x="3274439" y="534943"/>
                  <a:pt x="3294690" y="475370"/>
                </a:cubicBezTo>
                <a:cubicBezTo>
                  <a:pt x="3315073" y="415391"/>
                  <a:pt x="3324490" y="364126"/>
                  <a:pt x="3322942" y="321574"/>
                </a:cubicBezTo>
                <a:cubicBezTo>
                  <a:pt x="3321394" y="279021"/>
                  <a:pt x="3309650" y="246500"/>
                  <a:pt x="3287708" y="224008"/>
                </a:cubicBezTo>
                <a:cubicBezTo>
                  <a:pt x="3265767" y="201516"/>
                  <a:pt x="3234534" y="190270"/>
                  <a:pt x="3194008" y="190270"/>
                </a:cubicBezTo>
                <a:close/>
                <a:moveTo>
                  <a:pt x="1385296" y="190270"/>
                </a:moveTo>
                <a:cubicBezTo>
                  <a:pt x="1344770" y="190270"/>
                  <a:pt x="1305894" y="201516"/>
                  <a:pt x="1268667" y="224008"/>
                </a:cubicBezTo>
                <a:cubicBezTo>
                  <a:pt x="1231440" y="246500"/>
                  <a:pt x="1197694" y="279021"/>
                  <a:pt x="1167430" y="321574"/>
                </a:cubicBezTo>
                <a:cubicBezTo>
                  <a:pt x="1137165" y="364126"/>
                  <a:pt x="1111841" y="415391"/>
                  <a:pt x="1091458" y="475370"/>
                </a:cubicBezTo>
                <a:cubicBezTo>
                  <a:pt x="1071207" y="534943"/>
                  <a:pt x="1061514" y="586715"/>
                  <a:pt x="1062379" y="630686"/>
                </a:cubicBezTo>
                <a:cubicBezTo>
                  <a:pt x="1063243" y="674657"/>
                  <a:pt x="1074369" y="708698"/>
                  <a:pt x="1095756" y="732812"/>
                </a:cubicBezTo>
                <a:cubicBezTo>
                  <a:pt x="1117143" y="756924"/>
                  <a:pt x="1148099" y="768981"/>
                  <a:pt x="1188625" y="768981"/>
                </a:cubicBezTo>
                <a:cubicBezTo>
                  <a:pt x="1229151" y="768981"/>
                  <a:pt x="1268305" y="756924"/>
                  <a:pt x="1306085" y="732812"/>
                </a:cubicBezTo>
                <a:cubicBezTo>
                  <a:pt x="1343867" y="708698"/>
                  <a:pt x="1378231" y="674657"/>
                  <a:pt x="1409180" y="630686"/>
                </a:cubicBezTo>
                <a:cubicBezTo>
                  <a:pt x="1440128" y="586715"/>
                  <a:pt x="1465728" y="534943"/>
                  <a:pt x="1485978" y="475370"/>
                </a:cubicBezTo>
                <a:cubicBezTo>
                  <a:pt x="1506361" y="415391"/>
                  <a:pt x="1515779" y="364126"/>
                  <a:pt x="1514230" y="321574"/>
                </a:cubicBezTo>
                <a:cubicBezTo>
                  <a:pt x="1512682" y="279021"/>
                  <a:pt x="1500938" y="246500"/>
                  <a:pt x="1478996" y="224008"/>
                </a:cubicBezTo>
                <a:cubicBezTo>
                  <a:pt x="1457056" y="201516"/>
                  <a:pt x="1425822" y="190270"/>
                  <a:pt x="1385296" y="190270"/>
                </a:cubicBezTo>
                <a:close/>
                <a:moveTo>
                  <a:pt x="315257" y="15805"/>
                </a:moveTo>
                <a:lnTo>
                  <a:pt x="538352" y="15805"/>
                </a:lnTo>
                <a:lnTo>
                  <a:pt x="286516" y="756823"/>
                </a:lnTo>
                <a:lnTo>
                  <a:pt x="647602" y="756823"/>
                </a:lnTo>
                <a:lnTo>
                  <a:pt x="584182" y="943446"/>
                </a:lnTo>
                <a:lnTo>
                  <a:pt x="0" y="943446"/>
                </a:lnTo>
                <a:close/>
                <a:moveTo>
                  <a:pt x="3258672" y="0"/>
                </a:moveTo>
                <a:cubicBezTo>
                  <a:pt x="3343371" y="0"/>
                  <a:pt x="3411096" y="18642"/>
                  <a:pt x="3461849" y="55926"/>
                </a:cubicBezTo>
                <a:cubicBezTo>
                  <a:pt x="3512602" y="93210"/>
                  <a:pt x="3543827" y="147110"/>
                  <a:pt x="3555526" y="217625"/>
                </a:cubicBezTo>
                <a:cubicBezTo>
                  <a:pt x="3567224" y="288140"/>
                  <a:pt x="3555860" y="374055"/>
                  <a:pt x="3521432" y="475370"/>
                </a:cubicBezTo>
                <a:cubicBezTo>
                  <a:pt x="3486998" y="576685"/>
                  <a:pt x="3439624" y="663613"/>
                  <a:pt x="3379309" y="736155"/>
                </a:cubicBezTo>
                <a:cubicBezTo>
                  <a:pt x="3318996" y="808697"/>
                  <a:pt x="3250550" y="864319"/>
                  <a:pt x="3173970" y="903021"/>
                </a:cubicBezTo>
                <a:cubicBezTo>
                  <a:pt x="3097393" y="941723"/>
                  <a:pt x="3016754" y="961074"/>
                  <a:pt x="2932055" y="961074"/>
                </a:cubicBezTo>
                <a:cubicBezTo>
                  <a:pt x="2848166" y="961074"/>
                  <a:pt x="2780885" y="941723"/>
                  <a:pt x="2730212" y="903021"/>
                </a:cubicBezTo>
                <a:cubicBezTo>
                  <a:pt x="2679539" y="864319"/>
                  <a:pt x="2648594" y="808697"/>
                  <a:pt x="2637380" y="736155"/>
                </a:cubicBezTo>
                <a:cubicBezTo>
                  <a:pt x="2626167" y="663613"/>
                  <a:pt x="2637776" y="576685"/>
                  <a:pt x="2672211" y="475370"/>
                </a:cubicBezTo>
                <a:cubicBezTo>
                  <a:pt x="2706638" y="374055"/>
                  <a:pt x="2753838" y="287937"/>
                  <a:pt x="2813806" y="217017"/>
                </a:cubicBezTo>
                <a:cubicBezTo>
                  <a:pt x="2873775" y="146096"/>
                  <a:pt x="2941940" y="92197"/>
                  <a:pt x="3018300" y="55318"/>
                </a:cubicBezTo>
                <a:cubicBezTo>
                  <a:pt x="3094659" y="18439"/>
                  <a:pt x="3174784" y="0"/>
                  <a:pt x="3258672" y="0"/>
                </a:cubicBezTo>
                <a:close/>
                <a:moveTo>
                  <a:pt x="2444763" y="0"/>
                </a:moveTo>
                <a:cubicBezTo>
                  <a:pt x="2505147" y="0"/>
                  <a:pt x="2555187" y="11955"/>
                  <a:pt x="2594884" y="35865"/>
                </a:cubicBezTo>
                <a:cubicBezTo>
                  <a:pt x="2634580" y="59776"/>
                  <a:pt x="2664522" y="87942"/>
                  <a:pt x="2684708" y="120362"/>
                </a:cubicBezTo>
                <a:lnTo>
                  <a:pt x="2520864" y="262608"/>
                </a:lnTo>
                <a:cubicBezTo>
                  <a:pt x="2505204" y="240725"/>
                  <a:pt x="2486744" y="223197"/>
                  <a:pt x="2465483" y="210026"/>
                </a:cubicBezTo>
                <a:cubicBezTo>
                  <a:pt x="2444224" y="196855"/>
                  <a:pt x="2416978" y="190270"/>
                  <a:pt x="2383746" y="190270"/>
                </a:cubicBezTo>
                <a:cubicBezTo>
                  <a:pt x="2343626" y="190270"/>
                  <a:pt x="2303161" y="201718"/>
                  <a:pt x="2262354" y="224615"/>
                </a:cubicBezTo>
                <a:cubicBezTo>
                  <a:pt x="2221546" y="247513"/>
                  <a:pt x="2184048" y="280339"/>
                  <a:pt x="2149861" y="323093"/>
                </a:cubicBezTo>
                <a:cubicBezTo>
                  <a:pt x="2115673" y="365848"/>
                  <a:pt x="2088322" y="417418"/>
                  <a:pt x="2067805" y="477802"/>
                </a:cubicBezTo>
                <a:cubicBezTo>
                  <a:pt x="2046871" y="539401"/>
                  <a:pt x="2037916" y="591984"/>
                  <a:pt x="2040940" y="635549"/>
                </a:cubicBezTo>
                <a:cubicBezTo>
                  <a:pt x="2043963" y="679115"/>
                  <a:pt x="2057829" y="712245"/>
                  <a:pt x="2082537" y="734939"/>
                </a:cubicBezTo>
                <a:cubicBezTo>
                  <a:pt x="2107245" y="757634"/>
                  <a:pt x="2141281" y="768981"/>
                  <a:pt x="2184644" y="768981"/>
                </a:cubicBezTo>
                <a:cubicBezTo>
                  <a:pt x="2221928" y="768981"/>
                  <a:pt x="2258084" y="760673"/>
                  <a:pt x="2293114" y="744058"/>
                </a:cubicBezTo>
                <a:cubicBezTo>
                  <a:pt x="2328143" y="727442"/>
                  <a:pt x="2360324" y="707584"/>
                  <a:pt x="2389654" y="684484"/>
                </a:cubicBezTo>
                <a:lnTo>
                  <a:pt x="2459666" y="823691"/>
                </a:lnTo>
                <a:cubicBezTo>
                  <a:pt x="2405197" y="869485"/>
                  <a:pt x="2348539" y="903832"/>
                  <a:pt x="2289694" y="926729"/>
                </a:cubicBezTo>
                <a:cubicBezTo>
                  <a:pt x="2230850" y="949626"/>
                  <a:pt x="2171032" y="961074"/>
                  <a:pt x="2110244" y="961074"/>
                </a:cubicBezTo>
                <a:cubicBezTo>
                  <a:pt x="2051481" y="961074"/>
                  <a:pt x="1999370" y="951044"/>
                  <a:pt x="1953912" y="930984"/>
                </a:cubicBezTo>
                <a:cubicBezTo>
                  <a:pt x="1908453" y="910923"/>
                  <a:pt x="1872379" y="880833"/>
                  <a:pt x="1845688" y="840712"/>
                </a:cubicBezTo>
                <a:cubicBezTo>
                  <a:pt x="1818998" y="800591"/>
                  <a:pt x="1804293" y="750845"/>
                  <a:pt x="1801574" y="691475"/>
                </a:cubicBezTo>
                <a:cubicBezTo>
                  <a:pt x="1798854" y="632105"/>
                  <a:pt x="1810785" y="563312"/>
                  <a:pt x="1837368" y="485096"/>
                </a:cubicBezTo>
                <a:cubicBezTo>
                  <a:pt x="1863533" y="408097"/>
                  <a:pt x="1898695" y="339506"/>
                  <a:pt x="1942856" y="279326"/>
                </a:cubicBezTo>
                <a:cubicBezTo>
                  <a:pt x="1987016" y="219145"/>
                  <a:pt x="2036723" y="168284"/>
                  <a:pt x="2091974" y="126745"/>
                </a:cubicBezTo>
                <a:cubicBezTo>
                  <a:pt x="2147225" y="85206"/>
                  <a:pt x="2205044" y="53697"/>
                  <a:pt x="2265431" y="32218"/>
                </a:cubicBezTo>
                <a:cubicBezTo>
                  <a:pt x="2325818" y="10739"/>
                  <a:pt x="2385596" y="0"/>
                  <a:pt x="2444763" y="0"/>
                </a:cubicBezTo>
                <a:close/>
                <a:moveTo>
                  <a:pt x="1449960" y="0"/>
                </a:moveTo>
                <a:cubicBezTo>
                  <a:pt x="1534660" y="0"/>
                  <a:pt x="1602386" y="18642"/>
                  <a:pt x="1653138" y="55926"/>
                </a:cubicBezTo>
                <a:cubicBezTo>
                  <a:pt x="1703890" y="93210"/>
                  <a:pt x="1735116" y="147110"/>
                  <a:pt x="1746815" y="217625"/>
                </a:cubicBezTo>
                <a:cubicBezTo>
                  <a:pt x="1758513" y="288140"/>
                  <a:pt x="1747149" y="374055"/>
                  <a:pt x="1712721" y="475370"/>
                </a:cubicBezTo>
                <a:cubicBezTo>
                  <a:pt x="1678286" y="576685"/>
                  <a:pt x="1630912" y="663613"/>
                  <a:pt x="1570598" y="736155"/>
                </a:cubicBezTo>
                <a:cubicBezTo>
                  <a:pt x="1510284" y="808697"/>
                  <a:pt x="1441838" y="864319"/>
                  <a:pt x="1365260" y="903021"/>
                </a:cubicBezTo>
                <a:cubicBezTo>
                  <a:pt x="1288682" y="941723"/>
                  <a:pt x="1208043" y="961074"/>
                  <a:pt x="1123343" y="961074"/>
                </a:cubicBezTo>
                <a:cubicBezTo>
                  <a:pt x="1039455" y="961074"/>
                  <a:pt x="972174" y="941723"/>
                  <a:pt x="921501" y="903021"/>
                </a:cubicBezTo>
                <a:cubicBezTo>
                  <a:pt x="870827" y="864319"/>
                  <a:pt x="839884" y="808697"/>
                  <a:pt x="828669" y="736155"/>
                </a:cubicBezTo>
                <a:cubicBezTo>
                  <a:pt x="817455" y="663613"/>
                  <a:pt x="829065" y="576685"/>
                  <a:pt x="863499" y="475370"/>
                </a:cubicBezTo>
                <a:cubicBezTo>
                  <a:pt x="897927" y="374055"/>
                  <a:pt x="945126" y="287937"/>
                  <a:pt x="1005095" y="217017"/>
                </a:cubicBezTo>
                <a:cubicBezTo>
                  <a:pt x="1065064" y="146096"/>
                  <a:pt x="1133228" y="92197"/>
                  <a:pt x="1209587" y="55318"/>
                </a:cubicBezTo>
                <a:cubicBezTo>
                  <a:pt x="1285948" y="18439"/>
                  <a:pt x="1366072" y="0"/>
                  <a:pt x="1449960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D6D279C-400B-46BA-8324-425C0031D61D}"/>
              </a:ext>
            </a:extLst>
          </p:cNvPr>
          <p:cNvSpPr txBox="1"/>
          <p:nvPr/>
        </p:nvSpPr>
        <p:spPr>
          <a:xfrm>
            <a:off x="10360150" y="1417082"/>
            <a:ext cx="1831851" cy="961074"/>
          </a:xfrm>
          <a:custGeom>
            <a:avLst/>
            <a:gdLst>
              <a:gd name="connsiteX0" fmla="*/ 1831851 w 1831851"/>
              <a:gd name="connsiteY0" fmla="*/ 506155 h 961074"/>
              <a:gd name="connsiteX1" fmla="*/ 1831851 w 1831851"/>
              <a:gd name="connsiteY1" fmla="*/ 810672 h 961074"/>
              <a:gd name="connsiteX2" fmla="*/ 1814642 w 1831851"/>
              <a:gd name="connsiteY2" fmla="*/ 773312 h 961074"/>
              <a:gd name="connsiteX3" fmla="*/ 1801574 w 1831851"/>
              <a:gd name="connsiteY3" fmla="*/ 691475 h 961074"/>
              <a:gd name="connsiteX4" fmla="*/ 1808482 w 1831851"/>
              <a:gd name="connsiteY4" fmla="*/ 595353 h 961074"/>
              <a:gd name="connsiteX5" fmla="*/ 1385296 w 1831851"/>
              <a:gd name="connsiteY5" fmla="*/ 190270 h 961074"/>
              <a:gd name="connsiteX6" fmla="*/ 1268667 w 1831851"/>
              <a:gd name="connsiteY6" fmla="*/ 224008 h 961074"/>
              <a:gd name="connsiteX7" fmla="*/ 1167429 w 1831851"/>
              <a:gd name="connsiteY7" fmla="*/ 321574 h 961074"/>
              <a:gd name="connsiteX8" fmla="*/ 1091457 w 1831851"/>
              <a:gd name="connsiteY8" fmla="*/ 475370 h 961074"/>
              <a:gd name="connsiteX9" fmla="*/ 1062379 w 1831851"/>
              <a:gd name="connsiteY9" fmla="*/ 630686 h 961074"/>
              <a:gd name="connsiteX10" fmla="*/ 1095756 w 1831851"/>
              <a:gd name="connsiteY10" fmla="*/ 732812 h 961074"/>
              <a:gd name="connsiteX11" fmla="*/ 1188625 w 1831851"/>
              <a:gd name="connsiteY11" fmla="*/ 768981 h 961074"/>
              <a:gd name="connsiteX12" fmla="*/ 1306085 w 1831851"/>
              <a:gd name="connsiteY12" fmla="*/ 732812 h 961074"/>
              <a:gd name="connsiteX13" fmla="*/ 1409179 w 1831851"/>
              <a:gd name="connsiteY13" fmla="*/ 630686 h 961074"/>
              <a:gd name="connsiteX14" fmla="*/ 1485978 w 1831851"/>
              <a:gd name="connsiteY14" fmla="*/ 475370 h 961074"/>
              <a:gd name="connsiteX15" fmla="*/ 1514230 w 1831851"/>
              <a:gd name="connsiteY15" fmla="*/ 321574 h 961074"/>
              <a:gd name="connsiteX16" fmla="*/ 1478996 w 1831851"/>
              <a:gd name="connsiteY16" fmla="*/ 224008 h 961074"/>
              <a:gd name="connsiteX17" fmla="*/ 1385296 w 1831851"/>
              <a:gd name="connsiteY17" fmla="*/ 190270 h 961074"/>
              <a:gd name="connsiteX18" fmla="*/ 315257 w 1831851"/>
              <a:gd name="connsiteY18" fmla="*/ 15805 h 961074"/>
              <a:gd name="connsiteX19" fmla="*/ 538352 w 1831851"/>
              <a:gd name="connsiteY19" fmla="*/ 15805 h 961074"/>
              <a:gd name="connsiteX20" fmla="*/ 286515 w 1831851"/>
              <a:gd name="connsiteY20" fmla="*/ 756823 h 961074"/>
              <a:gd name="connsiteX21" fmla="*/ 647602 w 1831851"/>
              <a:gd name="connsiteY21" fmla="*/ 756823 h 961074"/>
              <a:gd name="connsiteX22" fmla="*/ 584182 w 1831851"/>
              <a:gd name="connsiteY22" fmla="*/ 943446 h 961074"/>
              <a:gd name="connsiteX23" fmla="*/ 0 w 1831851"/>
              <a:gd name="connsiteY23" fmla="*/ 943446 h 961074"/>
              <a:gd name="connsiteX24" fmla="*/ 1449960 w 1831851"/>
              <a:gd name="connsiteY24" fmla="*/ 0 h 961074"/>
              <a:gd name="connsiteX25" fmla="*/ 1653138 w 1831851"/>
              <a:gd name="connsiteY25" fmla="*/ 55926 h 961074"/>
              <a:gd name="connsiteX26" fmla="*/ 1746815 w 1831851"/>
              <a:gd name="connsiteY26" fmla="*/ 217625 h 961074"/>
              <a:gd name="connsiteX27" fmla="*/ 1712721 w 1831851"/>
              <a:gd name="connsiteY27" fmla="*/ 475370 h 961074"/>
              <a:gd name="connsiteX28" fmla="*/ 1570598 w 1831851"/>
              <a:gd name="connsiteY28" fmla="*/ 736155 h 961074"/>
              <a:gd name="connsiteX29" fmla="*/ 1365259 w 1831851"/>
              <a:gd name="connsiteY29" fmla="*/ 903021 h 961074"/>
              <a:gd name="connsiteX30" fmla="*/ 1123343 w 1831851"/>
              <a:gd name="connsiteY30" fmla="*/ 961074 h 961074"/>
              <a:gd name="connsiteX31" fmla="*/ 921501 w 1831851"/>
              <a:gd name="connsiteY31" fmla="*/ 903021 h 961074"/>
              <a:gd name="connsiteX32" fmla="*/ 828669 w 1831851"/>
              <a:gd name="connsiteY32" fmla="*/ 736155 h 961074"/>
              <a:gd name="connsiteX33" fmla="*/ 863499 w 1831851"/>
              <a:gd name="connsiteY33" fmla="*/ 475370 h 961074"/>
              <a:gd name="connsiteX34" fmla="*/ 1005094 w 1831851"/>
              <a:gd name="connsiteY34" fmla="*/ 217017 h 961074"/>
              <a:gd name="connsiteX35" fmla="*/ 1209587 w 1831851"/>
              <a:gd name="connsiteY35" fmla="*/ 55318 h 961074"/>
              <a:gd name="connsiteX36" fmla="*/ 1449960 w 1831851"/>
              <a:gd name="connsiteY36" fmla="*/ 0 h 96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831851" h="961074">
                <a:moveTo>
                  <a:pt x="1831851" y="506155"/>
                </a:moveTo>
                <a:lnTo>
                  <a:pt x="1831851" y="810672"/>
                </a:lnTo>
                <a:lnTo>
                  <a:pt x="1814642" y="773312"/>
                </a:lnTo>
                <a:cubicBezTo>
                  <a:pt x="1807289" y="748439"/>
                  <a:pt x="1802933" y="721160"/>
                  <a:pt x="1801574" y="691475"/>
                </a:cubicBezTo>
                <a:cubicBezTo>
                  <a:pt x="1800214" y="661790"/>
                  <a:pt x="1802517" y="629749"/>
                  <a:pt x="1808482" y="595353"/>
                </a:cubicBezTo>
                <a:close/>
                <a:moveTo>
                  <a:pt x="1385296" y="190270"/>
                </a:moveTo>
                <a:cubicBezTo>
                  <a:pt x="1344770" y="190270"/>
                  <a:pt x="1305894" y="201516"/>
                  <a:pt x="1268667" y="224008"/>
                </a:cubicBezTo>
                <a:cubicBezTo>
                  <a:pt x="1231440" y="246500"/>
                  <a:pt x="1197694" y="279021"/>
                  <a:pt x="1167429" y="321574"/>
                </a:cubicBezTo>
                <a:cubicBezTo>
                  <a:pt x="1137165" y="364126"/>
                  <a:pt x="1111841" y="415391"/>
                  <a:pt x="1091457" y="475370"/>
                </a:cubicBezTo>
                <a:cubicBezTo>
                  <a:pt x="1071207" y="534943"/>
                  <a:pt x="1061514" y="586715"/>
                  <a:pt x="1062379" y="630686"/>
                </a:cubicBezTo>
                <a:cubicBezTo>
                  <a:pt x="1063243" y="674657"/>
                  <a:pt x="1074369" y="708698"/>
                  <a:pt x="1095756" y="732812"/>
                </a:cubicBezTo>
                <a:cubicBezTo>
                  <a:pt x="1117143" y="756924"/>
                  <a:pt x="1148099" y="768981"/>
                  <a:pt x="1188625" y="768981"/>
                </a:cubicBezTo>
                <a:cubicBezTo>
                  <a:pt x="1229151" y="768981"/>
                  <a:pt x="1268305" y="756924"/>
                  <a:pt x="1306085" y="732812"/>
                </a:cubicBezTo>
                <a:cubicBezTo>
                  <a:pt x="1343866" y="708698"/>
                  <a:pt x="1378231" y="674657"/>
                  <a:pt x="1409179" y="630686"/>
                </a:cubicBezTo>
                <a:cubicBezTo>
                  <a:pt x="1440128" y="586715"/>
                  <a:pt x="1465727" y="534943"/>
                  <a:pt x="1485978" y="475370"/>
                </a:cubicBezTo>
                <a:cubicBezTo>
                  <a:pt x="1506361" y="415391"/>
                  <a:pt x="1515779" y="364126"/>
                  <a:pt x="1514230" y="321574"/>
                </a:cubicBezTo>
                <a:cubicBezTo>
                  <a:pt x="1512682" y="279021"/>
                  <a:pt x="1500938" y="246500"/>
                  <a:pt x="1478996" y="224008"/>
                </a:cubicBezTo>
                <a:cubicBezTo>
                  <a:pt x="1457056" y="201516"/>
                  <a:pt x="1425822" y="190270"/>
                  <a:pt x="1385296" y="190270"/>
                </a:cubicBezTo>
                <a:close/>
                <a:moveTo>
                  <a:pt x="315257" y="15805"/>
                </a:moveTo>
                <a:lnTo>
                  <a:pt x="538352" y="15805"/>
                </a:lnTo>
                <a:lnTo>
                  <a:pt x="286515" y="756823"/>
                </a:lnTo>
                <a:lnTo>
                  <a:pt x="647602" y="756823"/>
                </a:lnTo>
                <a:lnTo>
                  <a:pt x="584182" y="943446"/>
                </a:lnTo>
                <a:lnTo>
                  <a:pt x="0" y="943446"/>
                </a:lnTo>
                <a:close/>
                <a:moveTo>
                  <a:pt x="1449960" y="0"/>
                </a:moveTo>
                <a:cubicBezTo>
                  <a:pt x="1534660" y="0"/>
                  <a:pt x="1602385" y="18642"/>
                  <a:pt x="1653138" y="55926"/>
                </a:cubicBezTo>
                <a:cubicBezTo>
                  <a:pt x="1703890" y="93210"/>
                  <a:pt x="1735116" y="147110"/>
                  <a:pt x="1746815" y="217625"/>
                </a:cubicBezTo>
                <a:cubicBezTo>
                  <a:pt x="1758513" y="288140"/>
                  <a:pt x="1747149" y="374055"/>
                  <a:pt x="1712721" y="475370"/>
                </a:cubicBezTo>
                <a:cubicBezTo>
                  <a:pt x="1678286" y="576685"/>
                  <a:pt x="1630912" y="663613"/>
                  <a:pt x="1570598" y="736155"/>
                </a:cubicBezTo>
                <a:cubicBezTo>
                  <a:pt x="1510284" y="808697"/>
                  <a:pt x="1441838" y="864319"/>
                  <a:pt x="1365259" y="903021"/>
                </a:cubicBezTo>
                <a:cubicBezTo>
                  <a:pt x="1288682" y="941723"/>
                  <a:pt x="1208043" y="961074"/>
                  <a:pt x="1123343" y="961074"/>
                </a:cubicBezTo>
                <a:cubicBezTo>
                  <a:pt x="1039455" y="961074"/>
                  <a:pt x="972174" y="941723"/>
                  <a:pt x="921501" y="903021"/>
                </a:cubicBezTo>
                <a:cubicBezTo>
                  <a:pt x="870827" y="864319"/>
                  <a:pt x="839883" y="808697"/>
                  <a:pt x="828669" y="736155"/>
                </a:cubicBezTo>
                <a:cubicBezTo>
                  <a:pt x="817455" y="663613"/>
                  <a:pt x="829065" y="576685"/>
                  <a:pt x="863499" y="475370"/>
                </a:cubicBezTo>
                <a:cubicBezTo>
                  <a:pt x="897927" y="374055"/>
                  <a:pt x="945126" y="287937"/>
                  <a:pt x="1005094" y="217017"/>
                </a:cubicBezTo>
                <a:cubicBezTo>
                  <a:pt x="1065063" y="146096"/>
                  <a:pt x="1133228" y="92197"/>
                  <a:pt x="1209587" y="55318"/>
                </a:cubicBezTo>
                <a:cubicBezTo>
                  <a:pt x="1285948" y="18439"/>
                  <a:pt x="1366072" y="0"/>
                  <a:pt x="1449960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2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8FC6101-EDD3-4157-AF89-2979A2C9BB9B}"/>
              </a:ext>
            </a:extLst>
          </p:cNvPr>
          <p:cNvSpPr txBox="1"/>
          <p:nvPr/>
        </p:nvSpPr>
        <p:spPr>
          <a:xfrm>
            <a:off x="1" y="2948465"/>
            <a:ext cx="441203" cy="923403"/>
          </a:xfrm>
          <a:custGeom>
            <a:avLst/>
            <a:gdLst>
              <a:gd name="connsiteX0" fmla="*/ 139899 w 441203"/>
              <a:gd name="connsiteY0" fmla="*/ 0 h 923403"/>
              <a:gd name="connsiteX1" fmla="*/ 343076 w 441203"/>
              <a:gd name="connsiteY1" fmla="*/ 55926 h 923403"/>
              <a:gd name="connsiteX2" fmla="*/ 436753 w 441203"/>
              <a:gd name="connsiteY2" fmla="*/ 217625 h 923403"/>
              <a:gd name="connsiteX3" fmla="*/ 402659 w 441203"/>
              <a:gd name="connsiteY3" fmla="*/ 475371 h 923403"/>
              <a:gd name="connsiteX4" fmla="*/ 260536 w 441203"/>
              <a:gd name="connsiteY4" fmla="*/ 736155 h 923403"/>
              <a:gd name="connsiteX5" fmla="*/ 55198 w 441203"/>
              <a:gd name="connsiteY5" fmla="*/ 903021 h 923403"/>
              <a:gd name="connsiteX6" fmla="*/ 0 w 441203"/>
              <a:gd name="connsiteY6" fmla="*/ 923403 h 923403"/>
              <a:gd name="connsiteX7" fmla="*/ 0 w 441203"/>
              <a:gd name="connsiteY7" fmla="*/ 729606 h 923403"/>
              <a:gd name="connsiteX8" fmla="*/ 50133 w 441203"/>
              <a:gd name="connsiteY8" fmla="*/ 689196 h 923403"/>
              <a:gd name="connsiteX9" fmla="*/ 99118 w 441203"/>
              <a:gd name="connsiteY9" fmla="*/ 630686 h 923403"/>
              <a:gd name="connsiteX10" fmla="*/ 175917 w 441203"/>
              <a:gd name="connsiteY10" fmla="*/ 475371 h 923403"/>
              <a:gd name="connsiteX11" fmla="*/ 204169 w 441203"/>
              <a:gd name="connsiteY11" fmla="*/ 321574 h 923403"/>
              <a:gd name="connsiteX12" fmla="*/ 168935 w 441203"/>
              <a:gd name="connsiteY12" fmla="*/ 224008 h 923403"/>
              <a:gd name="connsiteX13" fmla="*/ 75235 w 441203"/>
              <a:gd name="connsiteY13" fmla="*/ 190270 h 923403"/>
              <a:gd name="connsiteX14" fmla="*/ 15683 w 441203"/>
              <a:gd name="connsiteY14" fmla="*/ 198704 h 923403"/>
              <a:gd name="connsiteX15" fmla="*/ 0 w 441203"/>
              <a:gd name="connsiteY15" fmla="*/ 205657 h 923403"/>
              <a:gd name="connsiteX16" fmla="*/ 0 w 441203"/>
              <a:gd name="connsiteY16" fmla="*/ 19800 h 923403"/>
              <a:gd name="connsiteX17" fmla="*/ 16890 w 441203"/>
              <a:gd name="connsiteY17" fmla="*/ 13830 h 923403"/>
              <a:gd name="connsiteX18" fmla="*/ 139899 w 441203"/>
              <a:gd name="connsiteY18" fmla="*/ 0 h 92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41203" h="923403">
                <a:moveTo>
                  <a:pt x="139899" y="0"/>
                </a:moveTo>
                <a:cubicBezTo>
                  <a:pt x="224598" y="0"/>
                  <a:pt x="292324" y="18642"/>
                  <a:pt x="343076" y="55926"/>
                </a:cubicBezTo>
                <a:cubicBezTo>
                  <a:pt x="393829" y="93210"/>
                  <a:pt x="425054" y="147110"/>
                  <a:pt x="436753" y="217625"/>
                </a:cubicBezTo>
                <a:cubicBezTo>
                  <a:pt x="448452" y="288140"/>
                  <a:pt x="437087" y="374055"/>
                  <a:pt x="402659" y="475371"/>
                </a:cubicBezTo>
                <a:cubicBezTo>
                  <a:pt x="368225" y="576685"/>
                  <a:pt x="320851" y="663613"/>
                  <a:pt x="260536" y="736155"/>
                </a:cubicBezTo>
                <a:cubicBezTo>
                  <a:pt x="200223" y="808697"/>
                  <a:pt x="131777" y="864318"/>
                  <a:pt x="55198" y="903021"/>
                </a:cubicBezTo>
                <a:lnTo>
                  <a:pt x="0" y="923403"/>
                </a:lnTo>
                <a:lnTo>
                  <a:pt x="0" y="729606"/>
                </a:lnTo>
                <a:lnTo>
                  <a:pt x="50133" y="689196"/>
                </a:lnTo>
                <a:cubicBezTo>
                  <a:pt x="67316" y="672175"/>
                  <a:pt x="83644" y="652672"/>
                  <a:pt x="99118" y="630686"/>
                </a:cubicBezTo>
                <a:cubicBezTo>
                  <a:pt x="130067" y="586715"/>
                  <a:pt x="155667" y="534943"/>
                  <a:pt x="175917" y="475371"/>
                </a:cubicBezTo>
                <a:cubicBezTo>
                  <a:pt x="196300" y="415391"/>
                  <a:pt x="205717" y="364126"/>
                  <a:pt x="204169" y="321574"/>
                </a:cubicBezTo>
                <a:cubicBezTo>
                  <a:pt x="202621" y="279021"/>
                  <a:pt x="190877" y="246500"/>
                  <a:pt x="168935" y="224008"/>
                </a:cubicBezTo>
                <a:cubicBezTo>
                  <a:pt x="146995" y="201516"/>
                  <a:pt x="115761" y="190270"/>
                  <a:pt x="75235" y="190270"/>
                </a:cubicBezTo>
                <a:cubicBezTo>
                  <a:pt x="54972" y="190270"/>
                  <a:pt x="35121" y="193081"/>
                  <a:pt x="15683" y="198704"/>
                </a:cubicBezTo>
                <a:lnTo>
                  <a:pt x="0" y="205657"/>
                </a:lnTo>
                <a:lnTo>
                  <a:pt x="0" y="19800"/>
                </a:lnTo>
                <a:lnTo>
                  <a:pt x="16890" y="13830"/>
                </a:lnTo>
                <a:cubicBezTo>
                  <a:pt x="56952" y="4610"/>
                  <a:pt x="97955" y="0"/>
                  <a:pt x="139899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18757D3F-5402-4D8D-9351-6273B6575485}"/>
              </a:ext>
            </a:extLst>
          </p:cNvPr>
          <p:cNvSpPr txBox="1"/>
          <p:nvPr/>
        </p:nvSpPr>
        <p:spPr>
          <a:xfrm>
            <a:off x="4940074" y="2948464"/>
            <a:ext cx="3559976" cy="961074"/>
          </a:xfrm>
          <a:custGeom>
            <a:avLst/>
            <a:gdLst>
              <a:gd name="connsiteX0" fmla="*/ 3194008 w 3559976"/>
              <a:gd name="connsiteY0" fmla="*/ 190270 h 961074"/>
              <a:gd name="connsiteX1" fmla="*/ 3077379 w 3559976"/>
              <a:gd name="connsiteY1" fmla="*/ 224008 h 961074"/>
              <a:gd name="connsiteX2" fmla="*/ 2976141 w 3559976"/>
              <a:gd name="connsiteY2" fmla="*/ 321574 h 961074"/>
              <a:gd name="connsiteX3" fmla="*/ 2900170 w 3559976"/>
              <a:gd name="connsiteY3" fmla="*/ 475371 h 961074"/>
              <a:gd name="connsiteX4" fmla="*/ 2871090 w 3559976"/>
              <a:gd name="connsiteY4" fmla="*/ 630686 h 961074"/>
              <a:gd name="connsiteX5" fmla="*/ 2904468 w 3559976"/>
              <a:gd name="connsiteY5" fmla="*/ 732812 h 961074"/>
              <a:gd name="connsiteX6" fmla="*/ 2997337 w 3559976"/>
              <a:gd name="connsiteY6" fmla="*/ 768981 h 961074"/>
              <a:gd name="connsiteX7" fmla="*/ 3114797 w 3559976"/>
              <a:gd name="connsiteY7" fmla="*/ 732812 h 961074"/>
              <a:gd name="connsiteX8" fmla="*/ 3217891 w 3559976"/>
              <a:gd name="connsiteY8" fmla="*/ 630686 h 961074"/>
              <a:gd name="connsiteX9" fmla="*/ 3294690 w 3559976"/>
              <a:gd name="connsiteY9" fmla="*/ 475371 h 961074"/>
              <a:gd name="connsiteX10" fmla="*/ 3322942 w 3559976"/>
              <a:gd name="connsiteY10" fmla="*/ 321574 h 961074"/>
              <a:gd name="connsiteX11" fmla="*/ 3287708 w 3559976"/>
              <a:gd name="connsiteY11" fmla="*/ 224008 h 961074"/>
              <a:gd name="connsiteX12" fmla="*/ 3194008 w 3559976"/>
              <a:gd name="connsiteY12" fmla="*/ 190270 h 961074"/>
              <a:gd name="connsiteX13" fmla="*/ 1385296 w 3559976"/>
              <a:gd name="connsiteY13" fmla="*/ 190270 h 961074"/>
              <a:gd name="connsiteX14" fmla="*/ 1268667 w 3559976"/>
              <a:gd name="connsiteY14" fmla="*/ 224008 h 961074"/>
              <a:gd name="connsiteX15" fmla="*/ 1167430 w 3559976"/>
              <a:gd name="connsiteY15" fmla="*/ 321574 h 961074"/>
              <a:gd name="connsiteX16" fmla="*/ 1091458 w 3559976"/>
              <a:gd name="connsiteY16" fmla="*/ 475371 h 961074"/>
              <a:gd name="connsiteX17" fmla="*/ 1062379 w 3559976"/>
              <a:gd name="connsiteY17" fmla="*/ 630686 h 961074"/>
              <a:gd name="connsiteX18" fmla="*/ 1095756 w 3559976"/>
              <a:gd name="connsiteY18" fmla="*/ 732812 h 961074"/>
              <a:gd name="connsiteX19" fmla="*/ 1188625 w 3559976"/>
              <a:gd name="connsiteY19" fmla="*/ 768981 h 961074"/>
              <a:gd name="connsiteX20" fmla="*/ 1306085 w 3559976"/>
              <a:gd name="connsiteY20" fmla="*/ 732812 h 961074"/>
              <a:gd name="connsiteX21" fmla="*/ 1409180 w 3559976"/>
              <a:gd name="connsiteY21" fmla="*/ 630686 h 961074"/>
              <a:gd name="connsiteX22" fmla="*/ 1485978 w 3559976"/>
              <a:gd name="connsiteY22" fmla="*/ 475371 h 961074"/>
              <a:gd name="connsiteX23" fmla="*/ 1514230 w 3559976"/>
              <a:gd name="connsiteY23" fmla="*/ 321574 h 961074"/>
              <a:gd name="connsiteX24" fmla="*/ 1478996 w 3559976"/>
              <a:gd name="connsiteY24" fmla="*/ 224008 h 961074"/>
              <a:gd name="connsiteX25" fmla="*/ 1385296 w 3559976"/>
              <a:gd name="connsiteY25" fmla="*/ 190270 h 961074"/>
              <a:gd name="connsiteX26" fmla="*/ 315257 w 3559976"/>
              <a:gd name="connsiteY26" fmla="*/ 15805 h 961074"/>
              <a:gd name="connsiteX27" fmla="*/ 538352 w 3559976"/>
              <a:gd name="connsiteY27" fmla="*/ 15805 h 961074"/>
              <a:gd name="connsiteX28" fmla="*/ 286516 w 3559976"/>
              <a:gd name="connsiteY28" fmla="*/ 756823 h 961074"/>
              <a:gd name="connsiteX29" fmla="*/ 647602 w 3559976"/>
              <a:gd name="connsiteY29" fmla="*/ 756823 h 961074"/>
              <a:gd name="connsiteX30" fmla="*/ 584182 w 3559976"/>
              <a:gd name="connsiteY30" fmla="*/ 943445 h 961074"/>
              <a:gd name="connsiteX31" fmla="*/ 0 w 3559976"/>
              <a:gd name="connsiteY31" fmla="*/ 943445 h 961074"/>
              <a:gd name="connsiteX32" fmla="*/ 3258672 w 3559976"/>
              <a:gd name="connsiteY32" fmla="*/ 0 h 961074"/>
              <a:gd name="connsiteX33" fmla="*/ 3461849 w 3559976"/>
              <a:gd name="connsiteY33" fmla="*/ 55926 h 961074"/>
              <a:gd name="connsiteX34" fmla="*/ 3555526 w 3559976"/>
              <a:gd name="connsiteY34" fmla="*/ 217625 h 961074"/>
              <a:gd name="connsiteX35" fmla="*/ 3521432 w 3559976"/>
              <a:gd name="connsiteY35" fmla="*/ 475371 h 961074"/>
              <a:gd name="connsiteX36" fmla="*/ 3379309 w 3559976"/>
              <a:gd name="connsiteY36" fmla="*/ 736155 h 961074"/>
              <a:gd name="connsiteX37" fmla="*/ 3173971 w 3559976"/>
              <a:gd name="connsiteY37" fmla="*/ 903021 h 961074"/>
              <a:gd name="connsiteX38" fmla="*/ 2932055 w 3559976"/>
              <a:gd name="connsiteY38" fmla="*/ 961074 h 961074"/>
              <a:gd name="connsiteX39" fmla="*/ 2730212 w 3559976"/>
              <a:gd name="connsiteY39" fmla="*/ 903021 h 961074"/>
              <a:gd name="connsiteX40" fmla="*/ 2637381 w 3559976"/>
              <a:gd name="connsiteY40" fmla="*/ 736155 h 961074"/>
              <a:gd name="connsiteX41" fmla="*/ 2672211 w 3559976"/>
              <a:gd name="connsiteY41" fmla="*/ 475371 h 961074"/>
              <a:gd name="connsiteX42" fmla="*/ 2813806 w 3559976"/>
              <a:gd name="connsiteY42" fmla="*/ 217017 h 961074"/>
              <a:gd name="connsiteX43" fmla="*/ 3018300 w 3559976"/>
              <a:gd name="connsiteY43" fmla="*/ 55318 h 961074"/>
              <a:gd name="connsiteX44" fmla="*/ 3258672 w 3559976"/>
              <a:gd name="connsiteY44" fmla="*/ 0 h 961074"/>
              <a:gd name="connsiteX45" fmla="*/ 2444763 w 3559976"/>
              <a:gd name="connsiteY45" fmla="*/ 0 h 961074"/>
              <a:gd name="connsiteX46" fmla="*/ 2594884 w 3559976"/>
              <a:gd name="connsiteY46" fmla="*/ 35866 h 961074"/>
              <a:gd name="connsiteX47" fmla="*/ 2684708 w 3559976"/>
              <a:gd name="connsiteY47" fmla="*/ 120362 h 961074"/>
              <a:gd name="connsiteX48" fmla="*/ 2520864 w 3559976"/>
              <a:gd name="connsiteY48" fmla="*/ 262608 h 961074"/>
              <a:gd name="connsiteX49" fmla="*/ 2465483 w 3559976"/>
              <a:gd name="connsiteY49" fmla="*/ 210026 h 961074"/>
              <a:gd name="connsiteX50" fmla="*/ 2383747 w 3559976"/>
              <a:gd name="connsiteY50" fmla="*/ 190270 h 961074"/>
              <a:gd name="connsiteX51" fmla="*/ 2262354 w 3559976"/>
              <a:gd name="connsiteY51" fmla="*/ 224615 h 961074"/>
              <a:gd name="connsiteX52" fmla="*/ 2149861 w 3559976"/>
              <a:gd name="connsiteY52" fmla="*/ 323093 h 961074"/>
              <a:gd name="connsiteX53" fmla="*/ 2067805 w 3559976"/>
              <a:gd name="connsiteY53" fmla="*/ 477801 h 961074"/>
              <a:gd name="connsiteX54" fmla="*/ 2040940 w 3559976"/>
              <a:gd name="connsiteY54" fmla="*/ 635549 h 961074"/>
              <a:gd name="connsiteX55" fmla="*/ 2082537 w 3559976"/>
              <a:gd name="connsiteY55" fmla="*/ 734939 h 961074"/>
              <a:gd name="connsiteX56" fmla="*/ 2184644 w 3559976"/>
              <a:gd name="connsiteY56" fmla="*/ 768981 h 961074"/>
              <a:gd name="connsiteX57" fmla="*/ 2293114 w 3559976"/>
              <a:gd name="connsiteY57" fmla="*/ 744058 h 961074"/>
              <a:gd name="connsiteX58" fmla="*/ 2389654 w 3559976"/>
              <a:gd name="connsiteY58" fmla="*/ 684484 h 961074"/>
              <a:gd name="connsiteX59" fmla="*/ 2459666 w 3559976"/>
              <a:gd name="connsiteY59" fmla="*/ 823691 h 961074"/>
              <a:gd name="connsiteX60" fmla="*/ 2289695 w 3559976"/>
              <a:gd name="connsiteY60" fmla="*/ 926729 h 961074"/>
              <a:gd name="connsiteX61" fmla="*/ 2110244 w 3559976"/>
              <a:gd name="connsiteY61" fmla="*/ 961074 h 961074"/>
              <a:gd name="connsiteX62" fmla="*/ 1953912 w 3559976"/>
              <a:gd name="connsiteY62" fmla="*/ 930984 h 961074"/>
              <a:gd name="connsiteX63" fmla="*/ 1845688 w 3559976"/>
              <a:gd name="connsiteY63" fmla="*/ 840712 h 961074"/>
              <a:gd name="connsiteX64" fmla="*/ 1801574 w 3559976"/>
              <a:gd name="connsiteY64" fmla="*/ 691475 h 961074"/>
              <a:gd name="connsiteX65" fmla="*/ 1837368 w 3559976"/>
              <a:gd name="connsiteY65" fmla="*/ 485096 h 961074"/>
              <a:gd name="connsiteX66" fmla="*/ 1942856 w 3559976"/>
              <a:gd name="connsiteY66" fmla="*/ 279326 h 961074"/>
              <a:gd name="connsiteX67" fmla="*/ 2091974 w 3559976"/>
              <a:gd name="connsiteY67" fmla="*/ 126745 h 961074"/>
              <a:gd name="connsiteX68" fmla="*/ 2265431 w 3559976"/>
              <a:gd name="connsiteY68" fmla="*/ 32218 h 961074"/>
              <a:gd name="connsiteX69" fmla="*/ 2444763 w 3559976"/>
              <a:gd name="connsiteY69" fmla="*/ 0 h 961074"/>
              <a:gd name="connsiteX70" fmla="*/ 1449960 w 3559976"/>
              <a:gd name="connsiteY70" fmla="*/ 0 h 961074"/>
              <a:gd name="connsiteX71" fmla="*/ 1653138 w 3559976"/>
              <a:gd name="connsiteY71" fmla="*/ 55926 h 961074"/>
              <a:gd name="connsiteX72" fmla="*/ 1746815 w 3559976"/>
              <a:gd name="connsiteY72" fmla="*/ 217625 h 961074"/>
              <a:gd name="connsiteX73" fmla="*/ 1712721 w 3559976"/>
              <a:gd name="connsiteY73" fmla="*/ 475371 h 961074"/>
              <a:gd name="connsiteX74" fmla="*/ 1570598 w 3559976"/>
              <a:gd name="connsiteY74" fmla="*/ 736155 h 961074"/>
              <a:gd name="connsiteX75" fmla="*/ 1365260 w 3559976"/>
              <a:gd name="connsiteY75" fmla="*/ 903021 h 961074"/>
              <a:gd name="connsiteX76" fmla="*/ 1123343 w 3559976"/>
              <a:gd name="connsiteY76" fmla="*/ 961074 h 961074"/>
              <a:gd name="connsiteX77" fmla="*/ 921501 w 3559976"/>
              <a:gd name="connsiteY77" fmla="*/ 903021 h 961074"/>
              <a:gd name="connsiteX78" fmla="*/ 828670 w 3559976"/>
              <a:gd name="connsiteY78" fmla="*/ 736155 h 961074"/>
              <a:gd name="connsiteX79" fmla="*/ 863500 w 3559976"/>
              <a:gd name="connsiteY79" fmla="*/ 475371 h 961074"/>
              <a:gd name="connsiteX80" fmla="*/ 1005095 w 3559976"/>
              <a:gd name="connsiteY80" fmla="*/ 217017 h 961074"/>
              <a:gd name="connsiteX81" fmla="*/ 1209587 w 3559976"/>
              <a:gd name="connsiteY81" fmla="*/ 55318 h 961074"/>
              <a:gd name="connsiteX82" fmla="*/ 1449960 w 3559976"/>
              <a:gd name="connsiteY82" fmla="*/ 0 h 96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3559976" h="961074">
                <a:moveTo>
                  <a:pt x="3194008" y="190270"/>
                </a:moveTo>
                <a:cubicBezTo>
                  <a:pt x="3153482" y="190270"/>
                  <a:pt x="3114605" y="201516"/>
                  <a:pt x="3077379" y="224008"/>
                </a:cubicBezTo>
                <a:cubicBezTo>
                  <a:pt x="3040151" y="246500"/>
                  <a:pt x="3006406" y="279021"/>
                  <a:pt x="2976141" y="321574"/>
                </a:cubicBezTo>
                <a:cubicBezTo>
                  <a:pt x="2945877" y="364126"/>
                  <a:pt x="2920553" y="415391"/>
                  <a:pt x="2900170" y="475371"/>
                </a:cubicBezTo>
                <a:cubicBezTo>
                  <a:pt x="2879919" y="534943"/>
                  <a:pt x="2870226" y="586715"/>
                  <a:pt x="2871090" y="630686"/>
                </a:cubicBezTo>
                <a:cubicBezTo>
                  <a:pt x="2871955" y="674657"/>
                  <a:pt x="2883080" y="708698"/>
                  <a:pt x="2904468" y="732812"/>
                </a:cubicBezTo>
                <a:cubicBezTo>
                  <a:pt x="2925854" y="756924"/>
                  <a:pt x="2956810" y="768981"/>
                  <a:pt x="2997337" y="768981"/>
                </a:cubicBezTo>
                <a:cubicBezTo>
                  <a:pt x="3037862" y="768981"/>
                  <a:pt x="3077016" y="756924"/>
                  <a:pt x="3114797" y="732812"/>
                </a:cubicBezTo>
                <a:cubicBezTo>
                  <a:pt x="3152578" y="708698"/>
                  <a:pt x="3186942" y="674657"/>
                  <a:pt x="3217891" y="630686"/>
                </a:cubicBezTo>
                <a:cubicBezTo>
                  <a:pt x="3248840" y="586715"/>
                  <a:pt x="3274439" y="534943"/>
                  <a:pt x="3294690" y="475371"/>
                </a:cubicBezTo>
                <a:cubicBezTo>
                  <a:pt x="3315073" y="415391"/>
                  <a:pt x="3324490" y="364126"/>
                  <a:pt x="3322942" y="321574"/>
                </a:cubicBezTo>
                <a:cubicBezTo>
                  <a:pt x="3321394" y="279021"/>
                  <a:pt x="3309650" y="246500"/>
                  <a:pt x="3287708" y="224008"/>
                </a:cubicBezTo>
                <a:cubicBezTo>
                  <a:pt x="3265767" y="201516"/>
                  <a:pt x="3234534" y="190270"/>
                  <a:pt x="3194008" y="190270"/>
                </a:cubicBezTo>
                <a:close/>
                <a:moveTo>
                  <a:pt x="1385296" y="190270"/>
                </a:moveTo>
                <a:cubicBezTo>
                  <a:pt x="1344770" y="190270"/>
                  <a:pt x="1305894" y="201516"/>
                  <a:pt x="1268667" y="224008"/>
                </a:cubicBezTo>
                <a:cubicBezTo>
                  <a:pt x="1231440" y="246500"/>
                  <a:pt x="1197694" y="279021"/>
                  <a:pt x="1167430" y="321574"/>
                </a:cubicBezTo>
                <a:cubicBezTo>
                  <a:pt x="1137165" y="364126"/>
                  <a:pt x="1111841" y="415391"/>
                  <a:pt x="1091458" y="475371"/>
                </a:cubicBezTo>
                <a:cubicBezTo>
                  <a:pt x="1071207" y="534943"/>
                  <a:pt x="1061514" y="586715"/>
                  <a:pt x="1062379" y="630686"/>
                </a:cubicBezTo>
                <a:cubicBezTo>
                  <a:pt x="1063243" y="674657"/>
                  <a:pt x="1074369" y="708698"/>
                  <a:pt x="1095756" y="732812"/>
                </a:cubicBezTo>
                <a:cubicBezTo>
                  <a:pt x="1117143" y="756924"/>
                  <a:pt x="1148100" y="768981"/>
                  <a:pt x="1188625" y="768981"/>
                </a:cubicBezTo>
                <a:cubicBezTo>
                  <a:pt x="1229151" y="768981"/>
                  <a:pt x="1268305" y="756924"/>
                  <a:pt x="1306085" y="732812"/>
                </a:cubicBezTo>
                <a:cubicBezTo>
                  <a:pt x="1343867" y="708698"/>
                  <a:pt x="1378231" y="674657"/>
                  <a:pt x="1409180" y="630686"/>
                </a:cubicBezTo>
                <a:cubicBezTo>
                  <a:pt x="1440128" y="586715"/>
                  <a:pt x="1465728" y="534943"/>
                  <a:pt x="1485978" y="475371"/>
                </a:cubicBezTo>
                <a:cubicBezTo>
                  <a:pt x="1506361" y="415391"/>
                  <a:pt x="1515779" y="364126"/>
                  <a:pt x="1514230" y="321574"/>
                </a:cubicBezTo>
                <a:cubicBezTo>
                  <a:pt x="1512682" y="279021"/>
                  <a:pt x="1500938" y="246500"/>
                  <a:pt x="1478996" y="224008"/>
                </a:cubicBezTo>
                <a:cubicBezTo>
                  <a:pt x="1457056" y="201516"/>
                  <a:pt x="1425822" y="190270"/>
                  <a:pt x="1385296" y="190270"/>
                </a:cubicBezTo>
                <a:close/>
                <a:moveTo>
                  <a:pt x="315257" y="15805"/>
                </a:moveTo>
                <a:lnTo>
                  <a:pt x="538352" y="15805"/>
                </a:lnTo>
                <a:lnTo>
                  <a:pt x="286516" y="756823"/>
                </a:lnTo>
                <a:lnTo>
                  <a:pt x="647602" y="756823"/>
                </a:lnTo>
                <a:lnTo>
                  <a:pt x="584182" y="943445"/>
                </a:lnTo>
                <a:lnTo>
                  <a:pt x="0" y="943445"/>
                </a:lnTo>
                <a:close/>
                <a:moveTo>
                  <a:pt x="3258672" y="0"/>
                </a:moveTo>
                <a:cubicBezTo>
                  <a:pt x="3343371" y="0"/>
                  <a:pt x="3411097" y="18642"/>
                  <a:pt x="3461849" y="55926"/>
                </a:cubicBezTo>
                <a:cubicBezTo>
                  <a:pt x="3512602" y="93210"/>
                  <a:pt x="3543827" y="147110"/>
                  <a:pt x="3555526" y="217625"/>
                </a:cubicBezTo>
                <a:cubicBezTo>
                  <a:pt x="3567224" y="288140"/>
                  <a:pt x="3555860" y="374055"/>
                  <a:pt x="3521432" y="475371"/>
                </a:cubicBezTo>
                <a:cubicBezTo>
                  <a:pt x="3486998" y="576685"/>
                  <a:pt x="3439624" y="663613"/>
                  <a:pt x="3379309" y="736155"/>
                </a:cubicBezTo>
                <a:cubicBezTo>
                  <a:pt x="3318996" y="808697"/>
                  <a:pt x="3250550" y="864318"/>
                  <a:pt x="3173971" y="903021"/>
                </a:cubicBezTo>
                <a:cubicBezTo>
                  <a:pt x="3097393" y="941723"/>
                  <a:pt x="3016754" y="961074"/>
                  <a:pt x="2932055" y="961074"/>
                </a:cubicBezTo>
                <a:cubicBezTo>
                  <a:pt x="2848166" y="961074"/>
                  <a:pt x="2780885" y="941723"/>
                  <a:pt x="2730212" y="903021"/>
                </a:cubicBezTo>
                <a:cubicBezTo>
                  <a:pt x="2679539" y="864318"/>
                  <a:pt x="2648595" y="808697"/>
                  <a:pt x="2637381" y="736155"/>
                </a:cubicBezTo>
                <a:cubicBezTo>
                  <a:pt x="2626167" y="663613"/>
                  <a:pt x="2637776" y="576685"/>
                  <a:pt x="2672211" y="475371"/>
                </a:cubicBezTo>
                <a:cubicBezTo>
                  <a:pt x="2706639" y="374055"/>
                  <a:pt x="2753838" y="287938"/>
                  <a:pt x="2813806" y="217017"/>
                </a:cubicBezTo>
                <a:cubicBezTo>
                  <a:pt x="2873775" y="146096"/>
                  <a:pt x="2941940" y="92197"/>
                  <a:pt x="3018300" y="55318"/>
                </a:cubicBezTo>
                <a:cubicBezTo>
                  <a:pt x="3094659" y="18440"/>
                  <a:pt x="3174784" y="0"/>
                  <a:pt x="3258672" y="0"/>
                </a:cubicBezTo>
                <a:close/>
                <a:moveTo>
                  <a:pt x="2444763" y="0"/>
                </a:moveTo>
                <a:cubicBezTo>
                  <a:pt x="2505147" y="0"/>
                  <a:pt x="2555187" y="11955"/>
                  <a:pt x="2594884" y="35866"/>
                </a:cubicBezTo>
                <a:cubicBezTo>
                  <a:pt x="2634580" y="59776"/>
                  <a:pt x="2664522" y="87942"/>
                  <a:pt x="2684708" y="120362"/>
                </a:cubicBezTo>
                <a:lnTo>
                  <a:pt x="2520864" y="262608"/>
                </a:lnTo>
                <a:cubicBezTo>
                  <a:pt x="2505204" y="240724"/>
                  <a:pt x="2486744" y="223197"/>
                  <a:pt x="2465483" y="210026"/>
                </a:cubicBezTo>
                <a:cubicBezTo>
                  <a:pt x="2444224" y="196855"/>
                  <a:pt x="2416978" y="190270"/>
                  <a:pt x="2383747" y="190270"/>
                </a:cubicBezTo>
                <a:cubicBezTo>
                  <a:pt x="2343626" y="190270"/>
                  <a:pt x="2303161" y="201719"/>
                  <a:pt x="2262354" y="224615"/>
                </a:cubicBezTo>
                <a:cubicBezTo>
                  <a:pt x="2221546" y="247513"/>
                  <a:pt x="2184048" y="280339"/>
                  <a:pt x="2149861" y="323093"/>
                </a:cubicBezTo>
                <a:cubicBezTo>
                  <a:pt x="2115673" y="365849"/>
                  <a:pt x="2088322" y="417418"/>
                  <a:pt x="2067805" y="477801"/>
                </a:cubicBezTo>
                <a:cubicBezTo>
                  <a:pt x="2046871" y="539401"/>
                  <a:pt x="2037916" y="591984"/>
                  <a:pt x="2040940" y="635549"/>
                </a:cubicBezTo>
                <a:cubicBezTo>
                  <a:pt x="2043963" y="679115"/>
                  <a:pt x="2057829" y="712245"/>
                  <a:pt x="2082537" y="734939"/>
                </a:cubicBezTo>
                <a:cubicBezTo>
                  <a:pt x="2107245" y="757634"/>
                  <a:pt x="2141281" y="768981"/>
                  <a:pt x="2184644" y="768981"/>
                </a:cubicBezTo>
                <a:cubicBezTo>
                  <a:pt x="2221928" y="768981"/>
                  <a:pt x="2258085" y="760673"/>
                  <a:pt x="2293114" y="744058"/>
                </a:cubicBezTo>
                <a:cubicBezTo>
                  <a:pt x="2328143" y="727442"/>
                  <a:pt x="2360324" y="707584"/>
                  <a:pt x="2389654" y="684484"/>
                </a:cubicBezTo>
                <a:lnTo>
                  <a:pt x="2459666" y="823691"/>
                </a:lnTo>
                <a:cubicBezTo>
                  <a:pt x="2405197" y="869485"/>
                  <a:pt x="2348539" y="903832"/>
                  <a:pt x="2289695" y="926729"/>
                </a:cubicBezTo>
                <a:cubicBezTo>
                  <a:pt x="2230850" y="949626"/>
                  <a:pt x="2171033" y="961074"/>
                  <a:pt x="2110244" y="961074"/>
                </a:cubicBezTo>
                <a:cubicBezTo>
                  <a:pt x="2051481" y="961074"/>
                  <a:pt x="1999370" y="951044"/>
                  <a:pt x="1953912" y="930984"/>
                </a:cubicBezTo>
                <a:cubicBezTo>
                  <a:pt x="1908453" y="910923"/>
                  <a:pt x="1872379" y="880833"/>
                  <a:pt x="1845688" y="840712"/>
                </a:cubicBezTo>
                <a:cubicBezTo>
                  <a:pt x="1818998" y="800591"/>
                  <a:pt x="1804293" y="750845"/>
                  <a:pt x="1801574" y="691475"/>
                </a:cubicBezTo>
                <a:cubicBezTo>
                  <a:pt x="1798854" y="632105"/>
                  <a:pt x="1810785" y="563312"/>
                  <a:pt x="1837368" y="485096"/>
                </a:cubicBezTo>
                <a:cubicBezTo>
                  <a:pt x="1863533" y="408097"/>
                  <a:pt x="1898695" y="339506"/>
                  <a:pt x="1942856" y="279326"/>
                </a:cubicBezTo>
                <a:cubicBezTo>
                  <a:pt x="1987016" y="219145"/>
                  <a:pt x="2036723" y="168284"/>
                  <a:pt x="2091974" y="126745"/>
                </a:cubicBezTo>
                <a:cubicBezTo>
                  <a:pt x="2147225" y="85206"/>
                  <a:pt x="2205044" y="53697"/>
                  <a:pt x="2265431" y="32218"/>
                </a:cubicBezTo>
                <a:cubicBezTo>
                  <a:pt x="2325818" y="10739"/>
                  <a:pt x="2385596" y="0"/>
                  <a:pt x="2444763" y="0"/>
                </a:cubicBezTo>
                <a:close/>
                <a:moveTo>
                  <a:pt x="1449960" y="0"/>
                </a:moveTo>
                <a:cubicBezTo>
                  <a:pt x="1534660" y="0"/>
                  <a:pt x="1602386" y="18642"/>
                  <a:pt x="1653138" y="55926"/>
                </a:cubicBezTo>
                <a:cubicBezTo>
                  <a:pt x="1703890" y="93210"/>
                  <a:pt x="1735116" y="147110"/>
                  <a:pt x="1746815" y="217625"/>
                </a:cubicBezTo>
                <a:cubicBezTo>
                  <a:pt x="1758513" y="288140"/>
                  <a:pt x="1747149" y="374055"/>
                  <a:pt x="1712721" y="475371"/>
                </a:cubicBezTo>
                <a:cubicBezTo>
                  <a:pt x="1678286" y="576685"/>
                  <a:pt x="1630912" y="663613"/>
                  <a:pt x="1570598" y="736155"/>
                </a:cubicBezTo>
                <a:cubicBezTo>
                  <a:pt x="1510284" y="808697"/>
                  <a:pt x="1441838" y="864318"/>
                  <a:pt x="1365260" y="903021"/>
                </a:cubicBezTo>
                <a:cubicBezTo>
                  <a:pt x="1288682" y="941723"/>
                  <a:pt x="1208043" y="961074"/>
                  <a:pt x="1123343" y="961074"/>
                </a:cubicBezTo>
                <a:cubicBezTo>
                  <a:pt x="1039455" y="961074"/>
                  <a:pt x="972174" y="941723"/>
                  <a:pt x="921501" y="903021"/>
                </a:cubicBezTo>
                <a:cubicBezTo>
                  <a:pt x="870827" y="864318"/>
                  <a:pt x="839884" y="808697"/>
                  <a:pt x="828670" y="736155"/>
                </a:cubicBezTo>
                <a:cubicBezTo>
                  <a:pt x="817455" y="663613"/>
                  <a:pt x="829065" y="576685"/>
                  <a:pt x="863500" y="475371"/>
                </a:cubicBezTo>
                <a:cubicBezTo>
                  <a:pt x="897927" y="374055"/>
                  <a:pt x="945126" y="287938"/>
                  <a:pt x="1005095" y="217017"/>
                </a:cubicBezTo>
                <a:cubicBezTo>
                  <a:pt x="1065064" y="146096"/>
                  <a:pt x="1133229" y="92197"/>
                  <a:pt x="1209587" y="55318"/>
                </a:cubicBezTo>
                <a:cubicBezTo>
                  <a:pt x="1285948" y="18440"/>
                  <a:pt x="1366072" y="0"/>
                  <a:pt x="1449960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75AEC7D8-3A2A-4552-8607-06147B7E5853}"/>
              </a:ext>
            </a:extLst>
          </p:cNvPr>
          <p:cNvSpPr txBox="1"/>
          <p:nvPr/>
        </p:nvSpPr>
        <p:spPr>
          <a:xfrm>
            <a:off x="8969500" y="2948464"/>
            <a:ext cx="3222501" cy="961074"/>
          </a:xfrm>
          <a:custGeom>
            <a:avLst/>
            <a:gdLst>
              <a:gd name="connsiteX0" fmla="*/ 1385296 w 3222501"/>
              <a:gd name="connsiteY0" fmla="*/ 190270 h 961074"/>
              <a:gd name="connsiteX1" fmla="*/ 1268667 w 3222501"/>
              <a:gd name="connsiteY1" fmla="*/ 224008 h 961074"/>
              <a:gd name="connsiteX2" fmla="*/ 1167429 w 3222501"/>
              <a:gd name="connsiteY2" fmla="*/ 321574 h 961074"/>
              <a:gd name="connsiteX3" fmla="*/ 1091457 w 3222501"/>
              <a:gd name="connsiteY3" fmla="*/ 475371 h 961074"/>
              <a:gd name="connsiteX4" fmla="*/ 1062379 w 3222501"/>
              <a:gd name="connsiteY4" fmla="*/ 630686 h 961074"/>
              <a:gd name="connsiteX5" fmla="*/ 1095756 w 3222501"/>
              <a:gd name="connsiteY5" fmla="*/ 732812 h 961074"/>
              <a:gd name="connsiteX6" fmla="*/ 1188625 w 3222501"/>
              <a:gd name="connsiteY6" fmla="*/ 768981 h 961074"/>
              <a:gd name="connsiteX7" fmla="*/ 1306085 w 3222501"/>
              <a:gd name="connsiteY7" fmla="*/ 732812 h 961074"/>
              <a:gd name="connsiteX8" fmla="*/ 1409179 w 3222501"/>
              <a:gd name="connsiteY8" fmla="*/ 630686 h 961074"/>
              <a:gd name="connsiteX9" fmla="*/ 1485978 w 3222501"/>
              <a:gd name="connsiteY9" fmla="*/ 475371 h 961074"/>
              <a:gd name="connsiteX10" fmla="*/ 1514230 w 3222501"/>
              <a:gd name="connsiteY10" fmla="*/ 321574 h 961074"/>
              <a:gd name="connsiteX11" fmla="*/ 1478996 w 3222501"/>
              <a:gd name="connsiteY11" fmla="*/ 224008 h 961074"/>
              <a:gd name="connsiteX12" fmla="*/ 1385296 w 3222501"/>
              <a:gd name="connsiteY12" fmla="*/ 190270 h 961074"/>
              <a:gd name="connsiteX13" fmla="*/ 315257 w 3222501"/>
              <a:gd name="connsiteY13" fmla="*/ 15805 h 961074"/>
              <a:gd name="connsiteX14" fmla="*/ 538352 w 3222501"/>
              <a:gd name="connsiteY14" fmla="*/ 15805 h 961074"/>
              <a:gd name="connsiteX15" fmla="*/ 286515 w 3222501"/>
              <a:gd name="connsiteY15" fmla="*/ 756823 h 961074"/>
              <a:gd name="connsiteX16" fmla="*/ 647602 w 3222501"/>
              <a:gd name="connsiteY16" fmla="*/ 756823 h 961074"/>
              <a:gd name="connsiteX17" fmla="*/ 584182 w 3222501"/>
              <a:gd name="connsiteY17" fmla="*/ 943445 h 961074"/>
              <a:gd name="connsiteX18" fmla="*/ 0 w 3222501"/>
              <a:gd name="connsiteY18" fmla="*/ 943445 h 961074"/>
              <a:gd name="connsiteX19" fmla="*/ 3222501 w 3222501"/>
              <a:gd name="connsiteY19" fmla="*/ 4067 h 961074"/>
              <a:gd name="connsiteX20" fmla="*/ 3222501 w 3222501"/>
              <a:gd name="connsiteY20" fmla="*/ 194735 h 961074"/>
              <a:gd name="connsiteX21" fmla="*/ 3194008 w 3222501"/>
              <a:gd name="connsiteY21" fmla="*/ 190270 h 961074"/>
              <a:gd name="connsiteX22" fmla="*/ 3077379 w 3222501"/>
              <a:gd name="connsiteY22" fmla="*/ 224008 h 961074"/>
              <a:gd name="connsiteX23" fmla="*/ 2976141 w 3222501"/>
              <a:gd name="connsiteY23" fmla="*/ 321574 h 961074"/>
              <a:gd name="connsiteX24" fmla="*/ 2900169 w 3222501"/>
              <a:gd name="connsiteY24" fmla="*/ 475371 h 961074"/>
              <a:gd name="connsiteX25" fmla="*/ 2871090 w 3222501"/>
              <a:gd name="connsiteY25" fmla="*/ 630686 h 961074"/>
              <a:gd name="connsiteX26" fmla="*/ 2904467 w 3222501"/>
              <a:gd name="connsiteY26" fmla="*/ 732812 h 961074"/>
              <a:gd name="connsiteX27" fmla="*/ 2997337 w 3222501"/>
              <a:gd name="connsiteY27" fmla="*/ 768981 h 961074"/>
              <a:gd name="connsiteX28" fmla="*/ 3114797 w 3222501"/>
              <a:gd name="connsiteY28" fmla="*/ 732812 h 961074"/>
              <a:gd name="connsiteX29" fmla="*/ 3217891 w 3222501"/>
              <a:gd name="connsiteY29" fmla="*/ 630686 h 961074"/>
              <a:gd name="connsiteX30" fmla="*/ 3222501 w 3222501"/>
              <a:gd name="connsiteY30" fmla="*/ 622881 h 961074"/>
              <a:gd name="connsiteX31" fmla="*/ 3222501 w 3222501"/>
              <a:gd name="connsiteY31" fmla="*/ 871457 h 961074"/>
              <a:gd name="connsiteX32" fmla="*/ 3173971 w 3222501"/>
              <a:gd name="connsiteY32" fmla="*/ 903021 h 961074"/>
              <a:gd name="connsiteX33" fmla="*/ 2932055 w 3222501"/>
              <a:gd name="connsiteY33" fmla="*/ 961074 h 961074"/>
              <a:gd name="connsiteX34" fmla="*/ 2730211 w 3222501"/>
              <a:gd name="connsiteY34" fmla="*/ 903021 h 961074"/>
              <a:gd name="connsiteX35" fmla="*/ 2637381 w 3222501"/>
              <a:gd name="connsiteY35" fmla="*/ 736155 h 961074"/>
              <a:gd name="connsiteX36" fmla="*/ 2672211 w 3222501"/>
              <a:gd name="connsiteY36" fmla="*/ 475371 h 961074"/>
              <a:gd name="connsiteX37" fmla="*/ 2813806 w 3222501"/>
              <a:gd name="connsiteY37" fmla="*/ 217017 h 961074"/>
              <a:gd name="connsiteX38" fmla="*/ 3018299 w 3222501"/>
              <a:gd name="connsiteY38" fmla="*/ 55318 h 961074"/>
              <a:gd name="connsiteX39" fmla="*/ 3135662 w 3222501"/>
              <a:gd name="connsiteY39" fmla="*/ 13830 h 961074"/>
              <a:gd name="connsiteX40" fmla="*/ 2444763 w 3222501"/>
              <a:gd name="connsiteY40" fmla="*/ 0 h 961074"/>
              <a:gd name="connsiteX41" fmla="*/ 2594883 w 3222501"/>
              <a:gd name="connsiteY41" fmla="*/ 35866 h 961074"/>
              <a:gd name="connsiteX42" fmla="*/ 2684708 w 3222501"/>
              <a:gd name="connsiteY42" fmla="*/ 120362 h 961074"/>
              <a:gd name="connsiteX43" fmla="*/ 2520863 w 3222501"/>
              <a:gd name="connsiteY43" fmla="*/ 262608 h 961074"/>
              <a:gd name="connsiteX44" fmla="*/ 2465483 w 3222501"/>
              <a:gd name="connsiteY44" fmla="*/ 210026 h 961074"/>
              <a:gd name="connsiteX45" fmla="*/ 2383747 w 3222501"/>
              <a:gd name="connsiteY45" fmla="*/ 190270 h 961074"/>
              <a:gd name="connsiteX46" fmla="*/ 2262354 w 3222501"/>
              <a:gd name="connsiteY46" fmla="*/ 224615 h 961074"/>
              <a:gd name="connsiteX47" fmla="*/ 2149861 w 3222501"/>
              <a:gd name="connsiteY47" fmla="*/ 323093 h 961074"/>
              <a:gd name="connsiteX48" fmla="*/ 2067805 w 3222501"/>
              <a:gd name="connsiteY48" fmla="*/ 477801 h 961074"/>
              <a:gd name="connsiteX49" fmla="*/ 2040939 w 3222501"/>
              <a:gd name="connsiteY49" fmla="*/ 635549 h 961074"/>
              <a:gd name="connsiteX50" fmla="*/ 2082537 w 3222501"/>
              <a:gd name="connsiteY50" fmla="*/ 734939 h 961074"/>
              <a:gd name="connsiteX51" fmla="*/ 2184643 w 3222501"/>
              <a:gd name="connsiteY51" fmla="*/ 768981 h 961074"/>
              <a:gd name="connsiteX52" fmla="*/ 2293114 w 3222501"/>
              <a:gd name="connsiteY52" fmla="*/ 744058 h 961074"/>
              <a:gd name="connsiteX53" fmla="*/ 2389654 w 3222501"/>
              <a:gd name="connsiteY53" fmla="*/ 684484 h 961074"/>
              <a:gd name="connsiteX54" fmla="*/ 2459666 w 3222501"/>
              <a:gd name="connsiteY54" fmla="*/ 823691 h 961074"/>
              <a:gd name="connsiteX55" fmla="*/ 2289695 w 3222501"/>
              <a:gd name="connsiteY55" fmla="*/ 926729 h 961074"/>
              <a:gd name="connsiteX56" fmla="*/ 2110244 w 3222501"/>
              <a:gd name="connsiteY56" fmla="*/ 961074 h 961074"/>
              <a:gd name="connsiteX57" fmla="*/ 1953912 w 3222501"/>
              <a:gd name="connsiteY57" fmla="*/ 930984 h 961074"/>
              <a:gd name="connsiteX58" fmla="*/ 1845688 w 3222501"/>
              <a:gd name="connsiteY58" fmla="*/ 840712 h 961074"/>
              <a:gd name="connsiteX59" fmla="*/ 1801574 w 3222501"/>
              <a:gd name="connsiteY59" fmla="*/ 691475 h 961074"/>
              <a:gd name="connsiteX60" fmla="*/ 1837368 w 3222501"/>
              <a:gd name="connsiteY60" fmla="*/ 485096 h 961074"/>
              <a:gd name="connsiteX61" fmla="*/ 1942855 w 3222501"/>
              <a:gd name="connsiteY61" fmla="*/ 279326 h 961074"/>
              <a:gd name="connsiteX62" fmla="*/ 2091974 w 3222501"/>
              <a:gd name="connsiteY62" fmla="*/ 126745 h 961074"/>
              <a:gd name="connsiteX63" fmla="*/ 2265431 w 3222501"/>
              <a:gd name="connsiteY63" fmla="*/ 32218 h 961074"/>
              <a:gd name="connsiteX64" fmla="*/ 2444763 w 3222501"/>
              <a:gd name="connsiteY64" fmla="*/ 0 h 961074"/>
              <a:gd name="connsiteX65" fmla="*/ 1449960 w 3222501"/>
              <a:gd name="connsiteY65" fmla="*/ 0 h 961074"/>
              <a:gd name="connsiteX66" fmla="*/ 1653138 w 3222501"/>
              <a:gd name="connsiteY66" fmla="*/ 55926 h 961074"/>
              <a:gd name="connsiteX67" fmla="*/ 1746815 w 3222501"/>
              <a:gd name="connsiteY67" fmla="*/ 217625 h 961074"/>
              <a:gd name="connsiteX68" fmla="*/ 1712721 w 3222501"/>
              <a:gd name="connsiteY68" fmla="*/ 475371 h 961074"/>
              <a:gd name="connsiteX69" fmla="*/ 1570598 w 3222501"/>
              <a:gd name="connsiteY69" fmla="*/ 736155 h 961074"/>
              <a:gd name="connsiteX70" fmla="*/ 1365259 w 3222501"/>
              <a:gd name="connsiteY70" fmla="*/ 903021 h 961074"/>
              <a:gd name="connsiteX71" fmla="*/ 1123343 w 3222501"/>
              <a:gd name="connsiteY71" fmla="*/ 961074 h 961074"/>
              <a:gd name="connsiteX72" fmla="*/ 921501 w 3222501"/>
              <a:gd name="connsiteY72" fmla="*/ 903021 h 961074"/>
              <a:gd name="connsiteX73" fmla="*/ 828669 w 3222501"/>
              <a:gd name="connsiteY73" fmla="*/ 736155 h 961074"/>
              <a:gd name="connsiteX74" fmla="*/ 863499 w 3222501"/>
              <a:gd name="connsiteY74" fmla="*/ 475371 h 961074"/>
              <a:gd name="connsiteX75" fmla="*/ 1005094 w 3222501"/>
              <a:gd name="connsiteY75" fmla="*/ 217017 h 961074"/>
              <a:gd name="connsiteX76" fmla="*/ 1209587 w 3222501"/>
              <a:gd name="connsiteY76" fmla="*/ 55318 h 961074"/>
              <a:gd name="connsiteX77" fmla="*/ 1449960 w 3222501"/>
              <a:gd name="connsiteY77" fmla="*/ 0 h 96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222501" h="961074">
                <a:moveTo>
                  <a:pt x="1385296" y="190270"/>
                </a:moveTo>
                <a:cubicBezTo>
                  <a:pt x="1344770" y="190270"/>
                  <a:pt x="1305894" y="201516"/>
                  <a:pt x="1268667" y="224008"/>
                </a:cubicBezTo>
                <a:cubicBezTo>
                  <a:pt x="1231440" y="246500"/>
                  <a:pt x="1197694" y="279021"/>
                  <a:pt x="1167429" y="321574"/>
                </a:cubicBezTo>
                <a:cubicBezTo>
                  <a:pt x="1137165" y="364126"/>
                  <a:pt x="1111841" y="415391"/>
                  <a:pt x="1091457" y="475371"/>
                </a:cubicBezTo>
                <a:cubicBezTo>
                  <a:pt x="1071207" y="534943"/>
                  <a:pt x="1061514" y="586715"/>
                  <a:pt x="1062379" y="630686"/>
                </a:cubicBezTo>
                <a:cubicBezTo>
                  <a:pt x="1063243" y="674657"/>
                  <a:pt x="1074369" y="708698"/>
                  <a:pt x="1095756" y="732812"/>
                </a:cubicBezTo>
                <a:cubicBezTo>
                  <a:pt x="1117143" y="756924"/>
                  <a:pt x="1148099" y="768981"/>
                  <a:pt x="1188625" y="768981"/>
                </a:cubicBezTo>
                <a:cubicBezTo>
                  <a:pt x="1229151" y="768981"/>
                  <a:pt x="1268305" y="756924"/>
                  <a:pt x="1306085" y="732812"/>
                </a:cubicBezTo>
                <a:cubicBezTo>
                  <a:pt x="1343866" y="708698"/>
                  <a:pt x="1378231" y="674657"/>
                  <a:pt x="1409179" y="630686"/>
                </a:cubicBezTo>
                <a:cubicBezTo>
                  <a:pt x="1440128" y="586715"/>
                  <a:pt x="1465727" y="534943"/>
                  <a:pt x="1485978" y="475371"/>
                </a:cubicBezTo>
                <a:cubicBezTo>
                  <a:pt x="1506361" y="415391"/>
                  <a:pt x="1515779" y="364126"/>
                  <a:pt x="1514230" y="321574"/>
                </a:cubicBezTo>
                <a:cubicBezTo>
                  <a:pt x="1512682" y="279021"/>
                  <a:pt x="1500938" y="246500"/>
                  <a:pt x="1478996" y="224008"/>
                </a:cubicBezTo>
                <a:cubicBezTo>
                  <a:pt x="1457056" y="201516"/>
                  <a:pt x="1425822" y="190270"/>
                  <a:pt x="1385296" y="190270"/>
                </a:cubicBezTo>
                <a:close/>
                <a:moveTo>
                  <a:pt x="315257" y="15805"/>
                </a:moveTo>
                <a:lnTo>
                  <a:pt x="538352" y="15805"/>
                </a:lnTo>
                <a:lnTo>
                  <a:pt x="286515" y="756823"/>
                </a:lnTo>
                <a:lnTo>
                  <a:pt x="647602" y="756823"/>
                </a:lnTo>
                <a:lnTo>
                  <a:pt x="584182" y="943445"/>
                </a:lnTo>
                <a:lnTo>
                  <a:pt x="0" y="943445"/>
                </a:lnTo>
                <a:close/>
                <a:moveTo>
                  <a:pt x="3222501" y="4067"/>
                </a:moveTo>
                <a:lnTo>
                  <a:pt x="3222501" y="194735"/>
                </a:lnTo>
                <a:lnTo>
                  <a:pt x="3194008" y="190270"/>
                </a:lnTo>
                <a:cubicBezTo>
                  <a:pt x="3153482" y="190270"/>
                  <a:pt x="3114605" y="201516"/>
                  <a:pt x="3077379" y="224008"/>
                </a:cubicBezTo>
                <a:cubicBezTo>
                  <a:pt x="3040151" y="246500"/>
                  <a:pt x="3006406" y="279021"/>
                  <a:pt x="2976141" y="321574"/>
                </a:cubicBezTo>
                <a:cubicBezTo>
                  <a:pt x="2945877" y="364126"/>
                  <a:pt x="2920553" y="415391"/>
                  <a:pt x="2900169" y="475371"/>
                </a:cubicBezTo>
                <a:cubicBezTo>
                  <a:pt x="2879919" y="534943"/>
                  <a:pt x="2870226" y="586715"/>
                  <a:pt x="2871090" y="630686"/>
                </a:cubicBezTo>
                <a:cubicBezTo>
                  <a:pt x="2871955" y="674657"/>
                  <a:pt x="2883080" y="708698"/>
                  <a:pt x="2904467" y="732812"/>
                </a:cubicBezTo>
                <a:cubicBezTo>
                  <a:pt x="2925854" y="756924"/>
                  <a:pt x="2956810" y="768981"/>
                  <a:pt x="2997337" y="768981"/>
                </a:cubicBezTo>
                <a:cubicBezTo>
                  <a:pt x="3037862" y="768981"/>
                  <a:pt x="3077016" y="756924"/>
                  <a:pt x="3114797" y="732812"/>
                </a:cubicBezTo>
                <a:cubicBezTo>
                  <a:pt x="3152577" y="708698"/>
                  <a:pt x="3186942" y="674657"/>
                  <a:pt x="3217891" y="630686"/>
                </a:cubicBezTo>
                <a:lnTo>
                  <a:pt x="3222501" y="622881"/>
                </a:lnTo>
                <a:lnTo>
                  <a:pt x="3222501" y="871457"/>
                </a:lnTo>
                <a:lnTo>
                  <a:pt x="3173971" y="903021"/>
                </a:lnTo>
                <a:cubicBezTo>
                  <a:pt x="3097393" y="941723"/>
                  <a:pt x="3016754" y="961074"/>
                  <a:pt x="2932055" y="961074"/>
                </a:cubicBezTo>
                <a:cubicBezTo>
                  <a:pt x="2848166" y="961074"/>
                  <a:pt x="2780885" y="941723"/>
                  <a:pt x="2730211" y="903021"/>
                </a:cubicBezTo>
                <a:cubicBezTo>
                  <a:pt x="2679539" y="864318"/>
                  <a:pt x="2648595" y="808697"/>
                  <a:pt x="2637381" y="736155"/>
                </a:cubicBezTo>
                <a:cubicBezTo>
                  <a:pt x="2626167" y="663613"/>
                  <a:pt x="2637776" y="576685"/>
                  <a:pt x="2672211" y="475371"/>
                </a:cubicBezTo>
                <a:cubicBezTo>
                  <a:pt x="2706639" y="374055"/>
                  <a:pt x="2753837" y="287938"/>
                  <a:pt x="2813806" y="217017"/>
                </a:cubicBezTo>
                <a:cubicBezTo>
                  <a:pt x="2873775" y="146096"/>
                  <a:pt x="2941939" y="92197"/>
                  <a:pt x="3018299" y="55318"/>
                </a:cubicBezTo>
                <a:cubicBezTo>
                  <a:pt x="3056479" y="36879"/>
                  <a:pt x="3095600" y="23049"/>
                  <a:pt x="3135662" y="13830"/>
                </a:cubicBezTo>
                <a:close/>
                <a:moveTo>
                  <a:pt x="2444763" y="0"/>
                </a:moveTo>
                <a:cubicBezTo>
                  <a:pt x="2505147" y="0"/>
                  <a:pt x="2555187" y="11955"/>
                  <a:pt x="2594883" y="35866"/>
                </a:cubicBezTo>
                <a:cubicBezTo>
                  <a:pt x="2634580" y="59776"/>
                  <a:pt x="2664522" y="87942"/>
                  <a:pt x="2684708" y="120362"/>
                </a:cubicBezTo>
                <a:lnTo>
                  <a:pt x="2520863" y="262608"/>
                </a:lnTo>
                <a:cubicBezTo>
                  <a:pt x="2505204" y="240724"/>
                  <a:pt x="2486744" y="223197"/>
                  <a:pt x="2465483" y="210026"/>
                </a:cubicBezTo>
                <a:cubicBezTo>
                  <a:pt x="2444223" y="196855"/>
                  <a:pt x="2416978" y="190270"/>
                  <a:pt x="2383747" y="190270"/>
                </a:cubicBezTo>
                <a:cubicBezTo>
                  <a:pt x="2343625" y="190270"/>
                  <a:pt x="2303161" y="201719"/>
                  <a:pt x="2262354" y="224615"/>
                </a:cubicBezTo>
                <a:cubicBezTo>
                  <a:pt x="2221546" y="247513"/>
                  <a:pt x="2184048" y="280339"/>
                  <a:pt x="2149861" y="323093"/>
                </a:cubicBezTo>
                <a:cubicBezTo>
                  <a:pt x="2115673" y="365849"/>
                  <a:pt x="2088322" y="417418"/>
                  <a:pt x="2067805" y="477801"/>
                </a:cubicBezTo>
                <a:cubicBezTo>
                  <a:pt x="2046871" y="539401"/>
                  <a:pt x="2037915" y="591984"/>
                  <a:pt x="2040939" y="635549"/>
                </a:cubicBezTo>
                <a:cubicBezTo>
                  <a:pt x="2043963" y="679115"/>
                  <a:pt x="2057829" y="712245"/>
                  <a:pt x="2082537" y="734939"/>
                </a:cubicBezTo>
                <a:cubicBezTo>
                  <a:pt x="2107245" y="757634"/>
                  <a:pt x="2141281" y="768981"/>
                  <a:pt x="2184643" y="768981"/>
                </a:cubicBezTo>
                <a:cubicBezTo>
                  <a:pt x="2221928" y="768981"/>
                  <a:pt x="2258085" y="760673"/>
                  <a:pt x="2293114" y="744058"/>
                </a:cubicBezTo>
                <a:cubicBezTo>
                  <a:pt x="2328143" y="727442"/>
                  <a:pt x="2360324" y="707584"/>
                  <a:pt x="2389654" y="684484"/>
                </a:cubicBezTo>
                <a:lnTo>
                  <a:pt x="2459666" y="823691"/>
                </a:lnTo>
                <a:cubicBezTo>
                  <a:pt x="2405197" y="869485"/>
                  <a:pt x="2348539" y="903832"/>
                  <a:pt x="2289695" y="926729"/>
                </a:cubicBezTo>
                <a:cubicBezTo>
                  <a:pt x="2230849" y="949626"/>
                  <a:pt x="2171033" y="961074"/>
                  <a:pt x="2110244" y="961074"/>
                </a:cubicBezTo>
                <a:cubicBezTo>
                  <a:pt x="2051481" y="961074"/>
                  <a:pt x="1999370" y="951044"/>
                  <a:pt x="1953912" y="930984"/>
                </a:cubicBezTo>
                <a:cubicBezTo>
                  <a:pt x="1908453" y="910923"/>
                  <a:pt x="1872378" y="880833"/>
                  <a:pt x="1845688" y="840712"/>
                </a:cubicBezTo>
                <a:cubicBezTo>
                  <a:pt x="1818998" y="800591"/>
                  <a:pt x="1804293" y="750845"/>
                  <a:pt x="1801574" y="691475"/>
                </a:cubicBezTo>
                <a:cubicBezTo>
                  <a:pt x="1798854" y="632105"/>
                  <a:pt x="1810785" y="563312"/>
                  <a:pt x="1837368" y="485096"/>
                </a:cubicBezTo>
                <a:cubicBezTo>
                  <a:pt x="1863532" y="408097"/>
                  <a:pt x="1898695" y="339506"/>
                  <a:pt x="1942855" y="279326"/>
                </a:cubicBezTo>
                <a:cubicBezTo>
                  <a:pt x="1987016" y="219145"/>
                  <a:pt x="2036722" y="168284"/>
                  <a:pt x="2091974" y="126745"/>
                </a:cubicBezTo>
                <a:cubicBezTo>
                  <a:pt x="2147225" y="85206"/>
                  <a:pt x="2205044" y="53697"/>
                  <a:pt x="2265431" y="32218"/>
                </a:cubicBezTo>
                <a:cubicBezTo>
                  <a:pt x="2325818" y="10739"/>
                  <a:pt x="2385595" y="0"/>
                  <a:pt x="2444763" y="0"/>
                </a:cubicBezTo>
                <a:close/>
                <a:moveTo>
                  <a:pt x="1449960" y="0"/>
                </a:moveTo>
                <a:cubicBezTo>
                  <a:pt x="1534660" y="0"/>
                  <a:pt x="1602385" y="18642"/>
                  <a:pt x="1653138" y="55926"/>
                </a:cubicBezTo>
                <a:cubicBezTo>
                  <a:pt x="1703890" y="93210"/>
                  <a:pt x="1735116" y="147110"/>
                  <a:pt x="1746815" y="217625"/>
                </a:cubicBezTo>
                <a:cubicBezTo>
                  <a:pt x="1758513" y="288140"/>
                  <a:pt x="1747149" y="374055"/>
                  <a:pt x="1712721" y="475371"/>
                </a:cubicBezTo>
                <a:cubicBezTo>
                  <a:pt x="1678286" y="576685"/>
                  <a:pt x="1630912" y="663613"/>
                  <a:pt x="1570598" y="736155"/>
                </a:cubicBezTo>
                <a:cubicBezTo>
                  <a:pt x="1510284" y="808697"/>
                  <a:pt x="1441838" y="864318"/>
                  <a:pt x="1365259" y="903021"/>
                </a:cubicBezTo>
                <a:cubicBezTo>
                  <a:pt x="1288682" y="941723"/>
                  <a:pt x="1208043" y="961074"/>
                  <a:pt x="1123343" y="961074"/>
                </a:cubicBezTo>
                <a:cubicBezTo>
                  <a:pt x="1039455" y="961074"/>
                  <a:pt x="972174" y="941723"/>
                  <a:pt x="921501" y="903021"/>
                </a:cubicBezTo>
                <a:cubicBezTo>
                  <a:pt x="870827" y="864318"/>
                  <a:pt x="839883" y="808697"/>
                  <a:pt x="828669" y="736155"/>
                </a:cubicBezTo>
                <a:cubicBezTo>
                  <a:pt x="817455" y="663613"/>
                  <a:pt x="829065" y="576685"/>
                  <a:pt x="863499" y="475371"/>
                </a:cubicBezTo>
                <a:cubicBezTo>
                  <a:pt x="897927" y="374055"/>
                  <a:pt x="945126" y="287938"/>
                  <a:pt x="1005094" y="217017"/>
                </a:cubicBezTo>
                <a:cubicBezTo>
                  <a:pt x="1065063" y="146096"/>
                  <a:pt x="1133228" y="92197"/>
                  <a:pt x="1209587" y="55318"/>
                </a:cubicBezTo>
                <a:cubicBezTo>
                  <a:pt x="1285948" y="18440"/>
                  <a:pt x="1366072" y="0"/>
                  <a:pt x="1449960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355A1AC5-EB6E-43CC-9009-FC9F4D375648}"/>
              </a:ext>
            </a:extLst>
          </p:cNvPr>
          <p:cNvSpPr txBox="1"/>
          <p:nvPr/>
        </p:nvSpPr>
        <p:spPr>
          <a:xfrm>
            <a:off x="7473724" y="4479845"/>
            <a:ext cx="3559976" cy="961074"/>
          </a:xfrm>
          <a:custGeom>
            <a:avLst/>
            <a:gdLst>
              <a:gd name="connsiteX0" fmla="*/ 3194008 w 3559976"/>
              <a:gd name="connsiteY0" fmla="*/ 190270 h 961074"/>
              <a:gd name="connsiteX1" fmla="*/ 3077379 w 3559976"/>
              <a:gd name="connsiteY1" fmla="*/ 224008 h 961074"/>
              <a:gd name="connsiteX2" fmla="*/ 2976141 w 3559976"/>
              <a:gd name="connsiteY2" fmla="*/ 321574 h 961074"/>
              <a:gd name="connsiteX3" fmla="*/ 2900170 w 3559976"/>
              <a:gd name="connsiteY3" fmla="*/ 475370 h 961074"/>
              <a:gd name="connsiteX4" fmla="*/ 2871090 w 3559976"/>
              <a:gd name="connsiteY4" fmla="*/ 630686 h 961074"/>
              <a:gd name="connsiteX5" fmla="*/ 2904468 w 3559976"/>
              <a:gd name="connsiteY5" fmla="*/ 732812 h 961074"/>
              <a:gd name="connsiteX6" fmla="*/ 2997336 w 3559976"/>
              <a:gd name="connsiteY6" fmla="*/ 768981 h 961074"/>
              <a:gd name="connsiteX7" fmla="*/ 3114796 w 3559976"/>
              <a:gd name="connsiteY7" fmla="*/ 732812 h 961074"/>
              <a:gd name="connsiteX8" fmla="*/ 3217891 w 3559976"/>
              <a:gd name="connsiteY8" fmla="*/ 630686 h 961074"/>
              <a:gd name="connsiteX9" fmla="*/ 3294690 w 3559976"/>
              <a:gd name="connsiteY9" fmla="*/ 475370 h 961074"/>
              <a:gd name="connsiteX10" fmla="*/ 3322942 w 3559976"/>
              <a:gd name="connsiteY10" fmla="*/ 321574 h 961074"/>
              <a:gd name="connsiteX11" fmla="*/ 3287708 w 3559976"/>
              <a:gd name="connsiteY11" fmla="*/ 224008 h 961074"/>
              <a:gd name="connsiteX12" fmla="*/ 3194008 w 3559976"/>
              <a:gd name="connsiteY12" fmla="*/ 190270 h 961074"/>
              <a:gd name="connsiteX13" fmla="*/ 1385296 w 3559976"/>
              <a:gd name="connsiteY13" fmla="*/ 190270 h 961074"/>
              <a:gd name="connsiteX14" fmla="*/ 1268667 w 3559976"/>
              <a:gd name="connsiteY14" fmla="*/ 224008 h 961074"/>
              <a:gd name="connsiteX15" fmla="*/ 1167430 w 3559976"/>
              <a:gd name="connsiteY15" fmla="*/ 321574 h 961074"/>
              <a:gd name="connsiteX16" fmla="*/ 1091457 w 3559976"/>
              <a:gd name="connsiteY16" fmla="*/ 475370 h 961074"/>
              <a:gd name="connsiteX17" fmla="*/ 1062379 w 3559976"/>
              <a:gd name="connsiteY17" fmla="*/ 630686 h 961074"/>
              <a:gd name="connsiteX18" fmla="*/ 1095756 w 3559976"/>
              <a:gd name="connsiteY18" fmla="*/ 732812 h 961074"/>
              <a:gd name="connsiteX19" fmla="*/ 1188625 w 3559976"/>
              <a:gd name="connsiteY19" fmla="*/ 768981 h 961074"/>
              <a:gd name="connsiteX20" fmla="*/ 1306085 w 3559976"/>
              <a:gd name="connsiteY20" fmla="*/ 732812 h 961074"/>
              <a:gd name="connsiteX21" fmla="*/ 1409180 w 3559976"/>
              <a:gd name="connsiteY21" fmla="*/ 630686 h 961074"/>
              <a:gd name="connsiteX22" fmla="*/ 1485978 w 3559976"/>
              <a:gd name="connsiteY22" fmla="*/ 475370 h 961074"/>
              <a:gd name="connsiteX23" fmla="*/ 1514230 w 3559976"/>
              <a:gd name="connsiteY23" fmla="*/ 321574 h 961074"/>
              <a:gd name="connsiteX24" fmla="*/ 1478996 w 3559976"/>
              <a:gd name="connsiteY24" fmla="*/ 224008 h 961074"/>
              <a:gd name="connsiteX25" fmla="*/ 1385296 w 3559976"/>
              <a:gd name="connsiteY25" fmla="*/ 190270 h 961074"/>
              <a:gd name="connsiteX26" fmla="*/ 315257 w 3559976"/>
              <a:gd name="connsiteY26" fmla="*/ 15805 h 961074"/>
              <a:gd name="connsiteX27" fmla="*/ 538352 w 3559976"/>
              <a:gd name="connsiteY27" fmla="*/ 15805 h 961074"/>
              <a:gd name="connsiteX28" fmla="*/ 286516 w 3559976"/>
              <a:gd name="connsiteY28" fmla="*/ 756823 h 961074"/>
              <a:gd name="connsiteX29" fmla="*/ 647602 w 3559976"/>
              <a:gd name="connsiteY29" fmla="*/ 756823 h 961074"/>
              <a:gd name="connsiteX30" fmla="*/ 584182 w 3559976"/>
              <a:gd name="connsiteY30" fmla="*/ 943445 h 961074"/>
              <a:gd name="connsiteX31" fmla="*/ 0 w 3559976"/>
              <a:gd name="connsiteY31" fmla="*/ 943445 h 961074"/>
              <a:gd name="connsiteX32" fmla="*/ 3258672 w 3559976"/>
              <a:gd name="connsiteY32" fmla="*/ 0 h 961074"/>
              <a:gd name="connsiteX33" fmla="*/ 3461849 w 3559976"/>
              <a:gd name="connsiteY33" fmla="*/ 55926 h 961074"/>
              <a:gd name="connsiteX34" fmla="*/ 3555526 w 3559976"/>
              <a:gd name="connsiteY34" fmla="*/ 217625 h 961074"/>
              <a:gd name="connsiteX35" fmla="*/ 3521432 w 3559976"/>
              <a:gd name="connsiteY35" fmla="*/ 475370 h 961074"/>
              <a:gd name="connsiteX36" fmla="*/ 3379309 w 3559976"/>
              <a:gd name="connsiteY36" fmla="*/ 736155 h 961074"/>
              <a:gd name="connsiteX37" fmla="*/ 3173970 w 3559976"/>
              <a:gd name="connsiteY37" fmla="*/ 903021 h 961074"/>
              <a:gd name="connsiteX38" fmla="*/ 2932055 w 3559976"/>
              <a:gd name="connsiteY38" fmla="*/ 961074 h 961074"/>
              <a:gd name="connsiteX39" fmla="*/ 2730212 w 3559976"/>
              <a:gd name="connsiteY39" fmla="*/ 903021 h 961074"/>
              <a:gd name="connsiteX40" fmla="*/ 2637380 w 3559976"/>
              <a:gd name="connsiteY40" fmla="*/ 736155 h 961074"/>
              <a:gd name="connsiteX41" fmla="*/ 2672211 w 3559976"/>
              <a:gd name="connsiteY41" fmla="*/ 475370 h 961074"/>
              <a:gd name="connsiteX42" fmla="*/ 2813806 w 3559976"/>
              <a:gd name="connsiteY42" fmla="*/ 217017 h 961074"/>
              <a:gd name="connsiteX43" fmla="*/ 3018300 w 3559976"/>
              <a:gd name="connsiteY43" fmla="*/ 55318 h 961074"/>
              <a:gd name="connsiteX44" fmla="*/ 3258672 w 3559976"/>
              <a:gd name="connsiteY44" fmla="*/ 0 h 961074"/>
              <a:gd name="connsiteX45" fmla="*/ 2444763 w 3559976"/>
              <a:gd name="connsiteY45" fmla="*/ 0 h 961074"/>
              <a:gd name="connsiteX46" fmla="*/ 2594884 w 3559976"/>
              <a:gd name="connsiteY46" fmla="*/ 35866 h 961074"/>
              <a:gd name="connsiteX47" fmla="*/ 2684708 w 3559976"/>
              <a:gd name="connsiteY47" fmla="*/ 120362 h 961074"/>
              <a:gd name="connsiteX48" fmla="*/ 2520864 w 3559976"/>
              <a:gd name="connsiteY48" fmla="*/ 262608 h 961074"/>
              <a:gd name="connsiteX49" fmla="*/ 2465483 w 3559976"/>
              <a:gd name="connsiteY49" fmla="*/ 210026 h 961074"/>
              <a:gd name="connsiteX50" fmla="*/ 2383746 w 3559976"/>
              <a:gd name="connsiteY50" fmla="*/ 190270 h 961074"/>
              <a:gd name="connsiteX51" fmla="*/ 2262354 w 3559976"/>
              <a:gd name="connsiteY51" fmla="*/ 224615 h 961074"/>
              <a:gd name="connsiteX52" fmla="*/ 2149861 w 3559976"/>
              <a:gd name="connsiteY52" fmla="*/ 323093 h 961074"/>
              <a:gd name="connsiteX53" fmla="*/ 2067805 w 3559976"/>
              <a:gd name="connsiteY53" fmla="*/ 477802 h 961074"/>
              <a:gd name="connsiteX54" fmla="*/ 2040939 w 3559976"/>
              <a:gd name="connsiteY54" fmla="*/ 635549 h 961074"/>
              <a:gd name="connsiteX55" fmla="*/ 2082537 w 3559976"/>
              <a:gd name="connsiteY55" fmla="*/ 734939 h 961074"/>
              <a:gd name="connsiteX56" fmla="*/ 2184644 w 3559976"/>
              <a:gd name="connsiteY56" fmla="*/ 768981 h 961074"/>
              <a:gd name="connsiteX57" fmla="*/ 2293114 w 3559976"/>
              <a:gd name="connsiteY57" fmla="*/ 744058 h 961074"/>
              <a:gd name="connsiteX58" fmla="*/ 2389654 w 3559976"/>
              <a:gd name="connsiteY58" fmla="*/ 684484 h 961074"/>
              <a:gd name="connsiteX59" fmla="*/ 2459666 w 3559976"/>
              <a:gd name="connsiteY59" fmla="*/ 823691 h 961074"/>
              <a:gd name="connsiteX60" fmla="*/ 2289694 w 3559976"/>
              <a:gd name="connsiteY60" fmla="*/ 926729 h 961074"/>
              <a:gd name="connsiteX61" fmla="*/ 2110244 w 3559976"/>
              <a:gd name="connsiteY61" fmla="*/ 961074 h 961074"/>
              <a:gd name="connsiteX62" fmla="*/ 1953912 w 3559976"/>
              <a:gd name="connsiteY62" fmla="*/ 930984 h 961074"/>
              <a:gd name="connsiteX63" fmla="*/ 1845688 w 3559976"/>
              <a:gd name="connsiteY63" fmla="*/ 840712 h 961074"/>
              <a:gd name="connsiteX64" fmla="*/ 1801574 w 3559976"/>
              <a:gd name="connsiteY64" fmla="*/ 691475 h 961074"/>
              <a:gd name="connsiteX65" fmla="*/ 1837368 w 3559976"/>
              <a:gd name="connsiteY65" fmla="*/ 485096 h 961074"/>
              <a:gd name="connsiteX66" fmla="*/ 1942856 w 3559976"/>
              <a:gd name="connsiteY66" fmla="*/ 279326 h 961074"/>
              <a:gd name="connsiteX67" fmla="*/ 2091974 w 3559976"/>
              <a:gd name="connsiteY67" fmla="*/ 126745 h 961074"/>
              <a:gd name="connsiteX68" fmla="*/ 2265431 w 3559976"/>
              <a:gd name="connsiteY68" fmla="*/ 32218 h 961074"/>
              <a:gd name="connsiteX69" fmla="*/ 2444763 w 3559976"/>
              <a:gd name="connsiteY69" fmla="*/ 0 h 961074"/>
              <a:gd name="connsiteX70" fmla="*/ 1449960 w 3559976"/>
              <a:gd name="connsiteY70" fmla="*/ 0 h 961074"/>
              <a:gd name="connsiteX71" fmla="*/ 1653138 w 3559976"/>
              <a:gd name="connsiteY71" fmla="*/ 55926 h 961074"/>
              <a:gd name="connsiteX72" fmla="*/ 1746814 w 3559976"/>
              <a:gd name="connsiteY72" fmla="*/ 217625 h 961074"/>
              <a:gd name="connsiteX73" fmla="*/ 1712720 w 3559976"/>
              <a:gd name="connsiteY73" fmla="*/ 475370 h 961074"/>
              <a:gd name="connsiteX74" fmla="*/ 1570598 w 3559976"/>
              <a:gd name="connsiteY74" fmla="*/ 736155 h 961074"/>
              <a:gd name="connsiteX75" fmla="*/ 1365260 w 3559976"/>
              <a:gd name="connsiteY75" fmla="*/ 903021 h 961074"/>
              <a:gd name="connsiteX76" fmla="*/ 1123343 w 3559976"/>
              <a:gd name="connsiteY76" fmla="*/ 961074 h 961074"/>
              <a:gd name="connsiteX77" fmla="*/ 921500 w 3559976"/>
              <a:gd name="connsiteY77" fmla="*/ 903021 h 961074"/>
              <a:gd name="connsiteX78" fmla="*/ 828669 w 3559976"/>
              <a:gd name="connsiteY78" fmla="*/ 736155 h 961074"/>
              <a:gd name="connsiteX79" fmla="*/ 863499 w 3559976"/>
              <a:gd name="connsiteY79" fmla="*/ 475370 h 961074"/>
              <a:gd name="connsiteX80" fmla="*/ 1005094 w 3559976"/>
              <a:gd name="connsiteY80" fmla="*/ 217017 h 961074"/>
              <a:gd name="connsiteX81" fmla="*/ 1209587 w 3559976"/>
              <a:gd name="connsiteY81" fmla="*/ 55318 h 961074"/>
              <a:gd name="connsiteX82" fmla="*/ 1449960 w 3559976"/>
              <a:gd name="connsiteY82" fmla="*/ 0 h 96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3559976" h="961074">
                <a:moveTo>
                  <a:pt x="3194008" y="190270"/>
                </a:moveTo>
                <a:cubicBezTo>
                  <a:pt x="3153482" y="190270"/>
                  <a:pt x="3114605" y="201516"/>
                  <a:pt x="3077379" y="224008"/>
                </a:cubicBezTo>
                <a:cubicBezTo>
                  <a:pt x="3040151" y="246500"/>
                  <a:pt x="3006406" y="279021"/>
                  <a:pt x="2976141" y="321574"/>
                </a:cubicBezTo>
                <a:cubicBezTo>
                  <a:pt x="2945876" y="364126"/>
                  <a:pt x="2920552" y="415391"/>
                  <a:pt x="2900170" y="475370"/>
                </a:cubicBezTo>
                <a:cubicBezTo>
                  <a:pt x="2879919" y="534944"/>
                  <a:pt x="2870226" y="586715"/>
                  <a:pt x="2871090" y="630686"/>
                </a:cubicBezTo>
                <a:cubicBezTo>
                  <a:pt x="2871954" y="674657"/>
                  <a:pt x="2883080" y="708698"/>
                  <a:pt x="2904468" y="732812"/>
                </a:cubicBezTo>
                <a:cubicBezTo>
                  <a:pt x="2925854" y="756924"/>
                  <a:pt x="2956810" y="768981"/>
                  <a:pt x="2997336" y="768981"/>
                </a:cubicBezTo>
                <a:cubicBezTo>
                  <a:pt x="3037862" y="768981"/>
                  <a:pt x="3077016" y="756924"/>
                  <a:pt x="3114796" y="732812"/>
                </a:cubicBezTo>
                <a:cubicBezTo>
                  <a:pt x="3152578" y="708698"/>
                  <a:pt x="3186942" y="674657"/>
                  <a:pt x="3217891" y="630686"/>
                </a:cubicBezTo>
                <a:cubicBezTo>
                  <a:pt x="3248840" y="586715"/>
                  <a:pt x="3274439" y="534944"/>
                  <a:pt x="3294690" y="475370"/>
                </a:cubicBezTo>
                <a:cubicBezTo>
                  <a:pt x="3315073" y="415391"/>
                  <a:pt x="3324490" y="364126"/>
                  <a:pt x="3322942" y="321574"/>
                </a:cubicBezTo>
                <a:cubicBezTo>
                  <a:pt x="3321394" y="279021"/>
                  <a:pt x="3309650" y="246500"/>
                  <a:pt x="3287708" y="224008"/>
                </a:cubicBezTo>
                <a:cubicBezTo>
                  <a:pt x="3265767" y="201516"/>
                  <a:pt x="3234534" y="190270"/>
                  <a:pt x="3194008" y="190270"/>
                </a:cubicBezTo>
                <a:close/>
                <a:moveTo>
                  <a:pt x="1385296" y="190270"/>
                </a:moveTo>
                <a:cubicBezTo>
                  <a:pt x="1344770" y="190270"/>
                  <a:pt x="1305894" y="201516"/>
                  <a:pt x="1268667" y="224008"/>
                </a:cubicBezTo>
                <a:cubicBezTo>
                  <a:pt x="1231440" y="246500"/>
                  <a:pt x="1197694" y="279021"/>
                  <a:pt x="1167430" y="321574"/>
                </a:cubicBezTo>
                <a:cubicBezTo>
                  <a:pt x="1137165" y="364126"/>
                  <a:pt x="1111841" y="415391"/>
                  <a:pt x="1091457" y="475370"/>
                </a:cubicBezTo>
                <a:cubicBezTo>
                  <a:pt x="1071207" y="534944"/>
                  <a:pt x="1061514" y="586715"/>
                  <a:pt x="1062379" y="630686"/>
                </a:cubicBezTo>
                <a:cubicBezTo>
                  <a:pt x="1063243" y="674657"/>
                  <a:pt x="1074369" y="708698"/>
                  <a:pt x="1095756" y="732812"/>
                </a:cubicBezTo>
                <a:cubicBezTo>
                  <a:pt x="1117143" y="756924"/>
                  <a:pt x="1148099" y="768981"/>
                  <a:pt x="1188625" y="768981"/>
                </a:cubicBezTo>
                <a:cubicBezTo>
                  <a:pt x="1229151" y="768981"/>
                  <a:pt x="1268304" y="756924"/>
                  <a:pt x="1306085" y="732812"/>
                </a:cubicBezTo>
                <a:cubicBezTo>
                  <a:pt x="1343866" y="708698"/>
                  <a:pt x="1378231" y="674657"/>
                  <a:pt x="1409180" y="630686"/>
                </a:cubicBezTo>
                <a:cubicBezTo>
                  <a:pt x="1440128" y="586715"/>
                  <a:pt x="1465728" y="534944"/>
                  <a:pt x="1485978" y="475370"/>
                </a:cubicBezTo>
                <a:cubicBezTo>
                  <a:pt x="1506361" y="415391"/>
                  <a:pt x="1515779" y="364126"/>
                  <a:pt x="1514230" y="321574"/>
                </a:cubicBezTo>
                <a:cubicBezTo>
                  <a:pt x="1512682" y="279021"/>
                  <a:pt x="1500938" y="246500"/>
                  <a:pt x="1478996" y="224008"/>
                </a:cubicBezTo>
                <a:cubicBezTo>
                  <a:pt x="1457056" y="201516"/>
                  <a:pt x="1425822" y="190270"/>
                  <a:pt x="1385296" y="190270"/>
                </a:cubicBezTo>
                <a:close/>
                <a:moveTo>
                  <a:pt x="315257" y="15805"/>
                </a:moveTo>
                <a:lnTo>
                  <a:pt x="538352" y="15805"/>
                </a:lnTo>
                <a:lnTo>
                  <a:pt x="286516" y="756823"/>
                </a:lnTo>
                <a:lnTo>
                  <a:pt x="647602" y="756823"/>
                </a:lnTo>
                <a:lnTo>
                  <a:pt x="584182" y="943445"/>
                </a:lnTo>
                <a:lnTo>
                  <a:pt x="0" y="943445"/>
                </a:lnTo>
                <a:close/>
                <a:moveTo>
                  <a:pt x="3258672" y="0"/>
                </a:moveTo>
                <a:cubicBezTo>
                  <a:pt x="3343371" y="0"/>
                  <a:pt x="3411096" y="18642"/>
                  <a:pt x="3461849" y="55926"/>
                </a:cubicBezTo>
                <a:cubicBezTo>
                  <a:pt x="3512602" y="93210"/>
                  <a:pt x="3543827" y="147110"/>
                  <a:pt x="3555526" y="217625"/>
                </a:cubicBezTo>
                <a:cubicBezTo>
                  <a:pt x="3567224" y="288140"/>
                  <a:pt x="3555860" y="374055"/>
                  <a:pt x="3521432" y="475370"/>
                </a:cubicBezTo>
                <a:cubicBezTo>
                  <a:pt x="3486998" y="576685"/>
                  <a:pt x="3439624" y="663613"/>
                  <a:pt x="3379309" y="736155"/>
                </a:cubicBezTo>
                <a:cubicBezTo>
                  <a:pt x="3318996" y="808697"/>
                  <a:pt x="3250550" y="864318"/>
                  <a:pt x="3173970" y="903021"/>
                </a:cubicBezTo>
                <a:cubicBezTo>
                  <a:pt x="3097393" y="941723"/>
                  <a:pt x="3016754" y="961074"/>
                  <a:pt x="2932055" y="961074"/>
                </a:cubicBezTo>
                <a:cubicBezTo>
                  <a:pt x="2848166" y="961074"/>
                  <a:pt x="2780885" y="941723"/>
                  <a:pt x="2730212" y="903021"/>
                </a:cubicBezTo>
                <a:cubicBezTo>
                  <a:pt x="2679539" y="864318"/>
                  <a:pt x="2648594" y="808697"/>
                  <a:pt x="2637380" y="736155"/>
                </a:cubicBezTo>
                <a:cubicBezTo>
                  <a:pt x="2626167" y="663613"/>
                  <a:pt x="2637776" y="576685"/>
                  <a:pt x="2672211" y="475370"/>
                </a:cubicBezTo>
                <a:cubicBezTo>
                  <a:pt x="2706638" y="374055"/>
                  <a:pt x="2753838" y="287937"/>
                  <a:pt x="2813806" y="217017"/>
                </a:cubicBezTo>
                <a:cubicBezTo>
                  <a:pt x="2873775" y="146096"/>
                  <a:pt x="2941940" y="92197"/>
                  <a:pt x="3018300" y="55318"/>
                </a:cubicBezTo>
                <a:cubicBezTo>
                  <a:pt x="3094659" y="18439"/>
                  <a:pt x="3174784" y="0"/>
                  <a:pt x="3258672" y="0"/>
                </a:cubicBezTo>
                <a:close/>
                <a:moveTo>
                  <a:pt x="2444763" y="0"/>
                </a:moveTo>
                <a:cubicBezTo>
                  <a:pt x="2505147" y="0"/>
                  <a:pt x="2555187" y="11955"/>
                  <a:pt x="2594884" y="35866"/>
                </a:cubicBezTo>
                <a:cubicBezTo>
                  <a:pt x="2634580" y="59776"/>
                  <a:pt x="2664522" y="87942"/>
                  <a:pt x="2684708" y="120362"/>
                </a:cubicBezTo>
                <a:lnTo>
                  <a:pt x="2520864" y="262608"/>
                </a:lnTo>
                <a:cubicBezTo>
                  <a:pt x="2505204" y="240725"/>
                  <a:pt x="2486744" y="223197"/>
                  <a:pt x="2465483" y="210026"/>
                </a:cubicBezTo>
                <a:cubicBezTo>
                  <a:pt x="2444224" y="196855"/>
                  <a:pt x="2416978" y="190270"/>
                  <a:pt x="2383746" y="190270"/>
                </a:cubicBezTo>
                <a:cubicBezTo>
                  <a:pt x="2343626" y="190270"/>
                  <a:pt x="2303161" y="201718"/>
                  <a:pt x="2262354" y="224615"/>
                </a:cubicBezTo>
                <a:cubicBezTo>
                  <a:pt x="2221546" y="247513"/>
                  <a:pt x="2184048" y="280339"/>
                  <a:pt x="2149861" y="323093"/>
                </a:cubicBezTo>
                <a:cubicBezTo>
                  <a:pt x="2115673" y="365849"/>
                  <a:pt x="2088322" y="417418"/>
                  <a:pt x="2067805" y="477802"/>
                </a:cubicBezTo>
                <a:cubicBezTo>
                  <a:pt x="2046871" y="539401"/>
                  <a:pt x="2037916" y="591984"/>
                  <a:pt x="2040939" y="635549"/>
                </a:cubicBezTo>
                <a:cubicBezTo>
                  <a:pt x="2043963" y="679115"/>
                  <a:pt x="2057829" y="712245"/>
                  <a:pt x="2082537" y="734939"/>
                </a:cubicBezTo>
                <a:cubicBezTo>
                  <a:pt x="2107245" y="757634"/>
                  <a:pt x="2141281" y="768981"/>
                  <a:pt x="2184644" y="768981"/>
                </a:cubicBezTo>
                <a:cubicBezTo>
                  <a:pt x="2221928" y="768981"/>
                  <a:pt x="2258084" y="760673"/>
                  <a:pt x="2293114" y="744058"/>
                </a:cubicBezTo>
                <a:cubicBezTo>
                  <a:pt x="2328143" y="727442"/>
                  <a:pt x="2360324" y="707584"/>
                  <a:pt x="2389654" y="684484"/>
                </a:cubicBezTo>
                <a:lnTo>
                  <a:pt x="2459666" y="823691"/>
                </a:lnTo>
                <a:cubicBezTo>
                  <a:pt x="2405197" y="869485"/>
                  <a:pt x="2348539" y="903832"/>
                  <a:pt x="2289694" y="926729"/>
                </a:cubicBezTo>
                <a:cubicBezTo>
                  <a:pt x="2230850" y="949626"/>
                  <a:pt x="2171032" y="961074"/>
                  <a:pt x="2110244" y="961074"/>
                </a:cubicBezTo>
                <a:cubicBezTo>
                  <a:pt x="2051481" y="961074"/>
                  <a:pt x="1999370" y="951044"/>
                  <a:pt x="1953912" y="930984"/>
                </a:cubicBezTo>
                <a:cubicBezTo>
                  <a:pt x="1908453" y="910923"/>
                  <a:pt x="1872378" y="880833"/>
                  <a:pt x="1845688" y="840712"/>
                </a:cubicBezTo>
                <a:cubicBezTo>
                  <a:pt x="1818998" y="800591"/>
                  <a:pt x="1804293" y="750845"/>
                  <a:pt x="1801574" y="691475"/>
                </a:cubicBezTo>
                <a:cubicBezTo>
                  <a:pt x="1798854" y="632105"/>
                  <a:pt x="1810785" y="563312"/>
                  <a:pt x="1837368" y="485096"/>
                </a:cubicBezTo>
                <a:cubicBezTo>
                  <a:pt x="1863532" y="408097"/>
                  <a:pt x="1898695" y="339507"/>
                  <a:pt x="1942856" y="279326"/>
                </a:cubicBezTo>
                <a:cubicBezTo>
                  <a:pt x="1987016" y="219145"/>
                  <a:pt x="2036722" y="168284"/>
                  <a:pt x="2091974" y="126745"/>
                </a:cubicBezTo>
                <a:cubicBezTo>
                  <a:pt x="2147225" y="85206"/>
                  <a:pt x="2205044" y="53697"/>
                  <a:pt x="2265431" y="32218"/>
                </a:cubicBezTo>
                <a:cubicBezTo>
                  <a:pt x="2325818" y="10739"/>
                  <a:pt x="2385596" y="0"/>
                  <a:pt x="2444763" y="0"/>
                </a:cubicBezTo>
                <a:close/>
                <a:moveTo>
                  <a:pt x="1449960" y="0"/>
                </a:moveTo>
                <a:cubicBezTo>
                  <a:pt x="1534660" y="0"/>
                  <a:pt x="1602385" y="18642"/>
                  <a:pt x="1653138" y="55926"/>
                </a:cubicBezTo>
                <a:cubicBezTo>
                  <a:pt x="1703890" y="93210"/>
                  <a:pt x="1735116" y="147110"/>
                  <a:pt x="1746814" y="217625"/>
                </a:cubicBezTo>
                <a:cubicBezTo>
                  <a:pt x="1758513" y="288140"/>
                  <a:pt x="1747148" y="374055"/>
                  <a:pt x="1712720" y="475370"/>
                </a:cubicBezTo>
                <a:cubicBezTo>
                  <a:pt x="1678286" y="576685"/>
                  <a:pt x="1630912" y="663613"/>
                  <a:pt x="1570598" y="736155"/>
                </a:cubicBezTo>
                <a:cubicBezTo>
                  <a:pt x="1510284" y="808697"/>
                  <a:pt x="1441838" y="864318"/>
                  <a:pt x="1365260" y="903021"/>
                </a:cubicBezTo>
                <a:cubicBezTo>
                  <a:pt x="1288682" y="941723"/>
                  <a:pt x="1208042" y="961074"/>
                  <a:pt x="1123343" y="961074"/>
                </a:cubicBezTo>
                <a:cubicBezTo>
                  <a:pt x="1039455" y="961074"/>
                  <a:pt x="972174" y="941723"/>
                  <a:pt x="921500" y="903021"/>
                </a:cubicBezTo>
                <a:cubicBezTo>
                  <a:pt x="870827" y="864318"/>
                  <a:pt x="839884" y="808697"/>
                  <a:pt x="828669" y="736155"/>
                </a:cubicBezTo>
                <a:cubicBezTo>
                  <a:pt x="817455" y="663613"/>
                  <a:pt x="829065" y="576685"/>
                  <a:pt x="863499" y="475370"/>
                </a:cubicBezTo>
                <a:cubicBezTo>
                  <a:pt x="897927" y="374055"/>
                  <a:pt x="945126" y="287937"/>
                  <a:pt x="1005094" y="217017"/>
                </a:cubicBezTo>
                <a:cubicBezTo>
                  <a:pt x="1065064" y="146096"/>
                  <a:pt x="1133228" y="92197"/>
                  <a:pt x="1209587" y="55318"/>
                </a:cubicBezTo>
                <a:cubicBezTo>
                  <a:pt x="1285948" y="18439"/>
                  <a:pt x="1366072" y="0"/>
                  <a:pt x="1449960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E9EFC565-3CDF-4DA0-810E-D68B4225A75C}"/>
              </a:ext>
            </a:extLst>
          </p:cNvPr>
          <p:cNvSpPr txBox="1"/>
          <p:nvPr/>
        </p:nvSpPr>
        <p:spPr>
          <a:xfrm>
            <a:off x="11503149" y="4495650"/>
            <a:ext cx="647602" cy="927640"/>
          </a:xfrm>
          <a:custGeom>
            <a:avLst/>
            <a:gdLst>
              <a:gd name="connsiteX0" fmla="*/ 315257 w 647602"/>
              <a:gd name="connsiteY0" fmla="*/ 0 h 927640"/>
              <a:gd name="connsiteX1" fmla="*/ 538352 w 647602"/>
              <a:gd name="connsiteY1" fmla="*/ 0 h 927640"/>
              <a:gd name="connsiteX2" fmla="*/ 286515 w 647602"/>
              <a:gd name="connsiteY2" fmla="*/ 741018 h 927640"/>
              <a:gd name="connsiteX3" fmla="*/ 647602 w 647602"/>
              <a:gd name="connsiteY3" fmla="*/ 741018 h 927640"/>
              <a:gd name="connsiteX4" fmla="*/ 584182 w 647602"/>
              <a:gd name="connsiteY4" fmla="*/ 927640 h 927640"/>
              <a:gd name="connsiteX5" fmla="*/ 0 w 647602"/>
              <a:gd name="connsiteY5" fmla="*/ 927640 h 92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7602" h="927640">
                <a:moveTo>
                  <a:pt x="315257" y="0"/>
                </a:moveTo>
                <a:lnTo>
                  <a:pt x="538352" y="0"/>
                </a:lnTo>
                <a:lnTo>
                  <a:pt x="286515" y="741018"/>
                </a:lnTo>
                <a:lnTo>
                  <a:pt x="647602" y="741018"/>
                </a:lnTo>
                <a:lnTo>
                  <a:pt x="584182" y="927640"/>
                </a:lnTo>
                <a:lnTo>
                  <a:pt x="0" y="92764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9F4496B8-1541-41B3-9066-BA60C640AB2D}"/>
              </a:ext>
            </a:extLst>
          </p:cNvPr>
          <p:cNvSpPr txBox="1"/>
          <p:nvPr/>
        </p:nvSpPr>
        <p:spPr>
          <a:xfrm>
            <a:off x="0" y="6011226"/>
            <a:ext cx="1194866" cy="846775"/>
          </a:xfrm>
          <a:custGeom>
            <a:avLst/>
            <a:gdLst>
              <a:gd name="connsiteX0" fmla="*/ 24543 w 1194866"/>
              <a:gd name="connsiteY0" fmla="*/ 684484 h 846775"/>
              <a:gd name="connsiteX1" fmla="*/ 94555 w 1194866"/>
              <a:gd name="connsiteY1" fmla="*/ 823691 h 846775"/>
              <a:gd name="connsiteX2" fmla="*/ 62545 w 1194866"/>
              <a:gd name="connsiteY2" fmla="*/ 846775 h 846775"/>
              <a:gd name="connsiteX3" fmla="*/ 0 w 1194866"/>
              <a:gd name="connsiteY3" fmla="*/ 846775 h 846775"/>
              <a:gd name="connsiteX4" fmla="*/ 0 w 1194866"/>
              <a:gd name="connsiteY4" fmla="*/ 699629 h 846775"/>
              <a:gd name="connsiteX5" fmla="*/ 828897 w 1194866"/>
              <a:gd name="connsiteY5" fmla="*/ 190270 h 846775"/>
              <a:gd name="connsiteX6" fmla="*/ 712268 w 1194866"/>
              <a:gd name="connsiteY6" fmla="*/ 224008 h 846775"/>
              <a:gd name="connsiteX7" fmla="*/ 611031 w 1194866"/>
              <a:gd name="connsiteY7" fmla="*/ 321574 h 846775"/>
              <a:gd name="connsiteX8" fmla="*/ 535059 w 1194866"/>
              <a:gd name="connsiteY8" fmla="*/ 475370 h 846775"/>
              <a:gd name="connsiteX9" fmla="*/ 505979 w 1194866"/>
              <a:gd name="connsiteY9" fmla="*/ 630686 h 846775"/>
              <a:gd name="connsiteX10" fmla="*/ 539357 w 1194866"/>
              <a:gd name="connsiteY10" fmla="*/ 732812 h 846775"/>
              <a:gd name="connsiteX11" fmla="*/ 632226 w 1194866"/>
              <a:gd name="connsiteY11" fmla="*/ 768981 h 846775"/>
              <a:gd name="connsiteX12" fmla="*/ 749686 w 1194866"/>
              <a:gd name="connsiteY12" fmla="*/ 732812 h 846775"/>
              <a:gd name="connsiteX13" fmla="*/ 852780 w 1194866"/>
              <a:gd name="connsiteY13" fmla="*/ 630686 h 846775"/>
              <a:gd name="connsiteX14" fmla="*/ 929579 w 1194866"/>
              <a:gd name="connsiteY14" fmla="*/ 475370 h 846775"/>
              <a:gd name="connsiteX15" fmla="*/ 957831 w 1194866"/>
              <a:gd name="connsiteY15" fmla="*/ 321574 h 846775"/>
              <a:gd name="connsiteX16" fmla="*/ 922597 w 1194866"/>
              <a:gd name="connsiteY16" fmla="*/ 224008 h 846775"/>
              <a:gd name="connsiteX17" fmla="*/ 828897 w 1194866"/>
              <a:gd name="connsiteY17" fmla="*/ 190270 h 846775"/>
              <a:gd name="connsiteX18" fmla="*/ 893561 w 1194866"/>
              <a:gd name="connsiteY18" fmla="*/ 0 h 846775"/>
              <a:gd name="connsiteX19" fmla="*/ 1096738 w 1194866"/>
              <a:gd name="connsiteY19" fmla="*/ 55926 h 846775"/>
              <a:gd name="connsiteX20" fmla="*/ 1190416 w 1194866"/>
              <a:gd name="connsiteY20" fmla="*/ 217625 h 846775"/>
              <a:gd name="connsiteX21" fmla="*/ 1156321 w 1194866"/>
              <a:gd name="connsiteY21" fmla="*/ 475370 h 846775"/>
              <a:gd name="connsiteX22" fmla="*/ 1014199 w 1194866"/>
              <a:gd name="connsiteY22" fmla="*/ 736155 h 846775"/>
              <a:gd name="connsiteX23" fmla="*/ 917629 w 1194866"/>
              <a:gd name="connsiteY23" fmla="*/ 832278 h 846775"/>
              <a:gd name="connsiteX24" fmla="*/ 895338 w 1194866"/>
              <a:gd name="connsiteY24" fmla="*/ 846775 h 846775"/>
              <a:gd name="connsiteX25" fmla="*/ 316433 w 1194866"/>
              <a:gd name="connsiteY25" fmla="*/ 846775 h 846775"/>
              <a:gd name="connsiteX26" fmla="*/ 303888 w 1194866"/>
              <a:gd name="connsiteY26" fmla="*/ 832278 h 846775"/>
              <a:gd name="connsiteX27" fmla="*/ 272270 w 1194866"/>
              <a:gd name="connsiteY27" fmla="*/ 736155 h 846775"/>
              <a:gd name="connsiteX28" fmla="*/ 307100 w 1194866"/>
              <a:gd name="connsiteY28" fmla="*/ 475370 h 846775"/>
              <a:gd name="connsiteX29" fmla="*/ 448695 w 1194866"/>
              <a:gd name="connsiteY29" fmla="*/ 217017 h 846775"/>
              <a:gd name="connsiteX30" fmla="*/ 653189 w 1194866"/>
              <a:gd name="connsiteY30" fmla="*/ 55318 h 846775"/>
              <a:gd name="connsiteX31" fmla="*/ 893561 w 1194866"/>
              <a:gd name="connsiteY31" fmla="*/ 0 h 846775"/>
              <a:gd name="connsiteX32" fmla="*/ 79652 w 1194866"/>
              <a:gd name="connsiteY32" fmla="*/ 0 h 846775"/>
              <a:gd name="connsiteX33" fmla="*/ 229773 w 1194866"/>
              <a:gd name="connsiteY33" fmla="*/ 35866 h 846775"/>
              <a:gd name="connsiteX34" fmla="*/ 319597 w 1194866"/>
              <a:gd name="connsiteY34" fmla="*/ 120362 h 846775"/>
              <a:gd name="connsiteX35" fmla="*/ 155753 w 1194866"/>
              <a:gd name="connsiteY35" fmla="*/ 262608 h 846775"/>
              <a:gd name="connsiteX36" fmla="*/ 100372 w 1194866"/>
              <a:gd name="connsiteY36" fmla="*/ 210026 h 846775"/>
              <a:gd name="connsiteX37" fmla="*/ 18636 w 1194866"/>
              <a:gd name="connsiteY37" fmla="*/ 190270 h 846775"/>
              <a:gd name="connsiteX38" fmla="*/ 0 w 1194866"/>
              <a:gd name="connsiteY38" fmla="*/ 192917 h 846775"/>
              <a:gd name="connsiteX39" fmla="*/ 0 w 1194866"/>
              <a:gd name="connsiteY39" fmla="*/ 7192 h 8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94866" h="846775">
                <a:moveTo>
                  <a:pt x="24543" y="684484"/>
                </a:moveTo>
                <a:lnTo>
                  <a:pt x="94555" y="823691"/>
                </a:lnTo>
                <a:lnTo>
                  <a:pt x="62545" y="846775"/>
                </a:lnTo>
                <a:lnTo>
                  <a:pt x="0" y="846775"/>
                </a:lnTo>
                <a:lnTo>
                  <a:pt x="0" y="699629"/>
                </a:lnTo>
                <a:close/>
                <a:moveTo>
                  <a:pt x="828897" y="190270"/>
                </a:moveTo>
                <a:cubicBezTo>
                  <a:pt x="788371" y="190270"/>
                  <a:pt x="749494" y="201516"/>
                  <a:pt x="712268" y="224008"/>
                </a:cubicBezTo>
                <a:cubicBezTo>
                  <a:pt x="675041" y="246500"/>
                  <a:pt x="641295" y="279021"/>
                  <a:pt x="611031" y="321574"/>
                </a:cubicBezTo>
                <a:cubicBezTo>
                  <a:pt x="580766" y="364126"/>
                  <a:pt x="555442" y="415391"/>
                  <a:pt x="535059" y="475370"/>
                </a:cubicBezTo>
                <a:cubicBezTo>
                  <a:pt x="514808" y="534944"/>
                  <a:pt x="505115" y="586715"/>
                  <a:pt x="505979" y="630686"/>
                </a:cubicBezTo>
                <a:cubicBezTo>
                  <a:pt x="506844" y="674657"/>
                  <a:pt x="517969" y="708698"/>
                  <a:pt x="539357" y="732812"/>
                </a:cubicBezTo>
                <a:cubicBezTo>
                  <a:pt x="560743" y="756924"/>
                  <a:pt x="591699" y="768981"/>
                  <a:pt x="632226" y="768981"/>
                </a:cubicBezTo>
                <a:cubicBezTo>
                  <a:pt x="672751" y="768981"/>
                  <a:pt x="711905" y="756924"/>
                  <a:pt x="749686" y="732812"/>
                </a:cubicBezTo>
                <a:cubicBezTo>
                  <a:pt x="787467" y="708698"/>
                  <a:pt x="821832" y="674657"/>
                  <a:pt x="852780" y="630686"/>
                </a:cubicBezTo>
                <a:cubicBezTo>
                  <a:pt x="883729" y="586715"/>
                  <a:pt x="909329" y="534944"/>
                  <a:pt x="929579" y="475370"/>
                </a:cubicBezTo>
                <a:cubicBezTo>
                  <a:pt x="949962" y="415391"/>
                  <a:pt x="959379" y="364126"/>
                  <a:pt x="957831" y="321574"/>
                </a:cubicBezTo>
                <a:cubicBezTo>
                  <a:pt x="956283" y="279021"/>
                  <a:pt x="944539" y="246500"/>
                  <a:pt x="922597" y="224008"/>
                </a:cubicBezTo>
                <a:cubicBezTo>
                  <a:pt x="900656" y="201516"/>
                  <a:pt x="869423" y="190270"/>
                  <a:pt x="828897" y="190270"/>
                </a:cubicBezTo>
                <a:close/>
                <a:moveTo>
                  <a:pt x="893561" y="0"/>
                </a:moveTo>
                <a:cubicBezTo>
                  <a:pt x="978260" y="0"/>
                  <a:pt x="1045986" y="18642"/>
                  <a:pt x="1096738" y="55926"/>
                </a:cubicBezTo>
                <a:cubicBezTo>
                  <a:pt x="1147491" y="93210"/>
                  <a:pt x="1178717" y="147110"/>
                  <a:pt x="1190416" y="217625"/>
                </a:cubicBezTo>
                <a:cubicBezTo>
                  <a:pt x="1202114" y="288140"/>
                  <a:pt x="1190749" y="374055"/>
                  <a:pt x="1156321" y="475370"/>
                </a:cubicBezTo>
                <a:cubicBezTo>
                  <a:pt x="1121887" y="576685"/>
                  <a:pt x="1074513" y="663613"/>
                  <a:pt x="1014199" y="736155"/>
                </a:cubicBezTo>
                <a:cubicBezTo>
                  <a:pt x="984042" y="772426"/>
                  <a:pt x="951852" y="804467"/>
                  <a:pt x="917629" y="832278"/>
                </a:cubicBezTo>
                <a:lnTo>
                  <a:pt x="895338" y="846775"/>
                </a:lnTo>
                <a:lnTo>
                  <a:pt x="316433" y="846775"/>
                </a:lnTo>
                <a:lnTo>
                  <a:pt x="303888" y="832278"/>
                </a:lnTo>
                <a:cubicBezTo>
                  <a:pt x="288416" y="804467"/>
                  <a:pt x="277877" y="772426"/>
                  <a:pt x="272270" y="736155"/>
                </a:cubicBezTo>
                <a:cubicBezTo>
                  <a:pt x="261056" y="663613"/>
                  <a:pt x="272665" y="576685"/>
                  <a:pt x="307100" y="475370"/>
                </a:cubicBezTo>
                <a:cubicBezTo>
                  <a:pt x="341528" y="374055"/>
                  <a:pt x="388727" y="287937"/>
                  <a:pt x="448695" y="217017"/>
                </a:cubicBezTo>
                <a:cubicBezTo>
                  <a:pt x="508664" y="146096"/>
                  <a:pt x="576829" y="92197"/>
                  <a:pt x="653189" y="55318"/>
                </a:cubicBezTo>
                <a:cubicBezTo>
                  <a:pt x="729549" y="18439"/>
                  <a:pt x="809673" y="0"/>
                  <a:pt x="893561" y="0"/>
                </a:cubicBezTo>
                <a:close/>
                <a:moveTo>
                  <a:pt x="79652" y="0"/>
                </a:moveTo>
                <a:cubicBezTo>
                  <a:pt x="140036" y="0"/>
                  <a:pt x="190076" y="11955"/>
                  <a:pt x="229773" y="35866"/>
                </a:cubicBezTo>
                <a:cubicBezTo>
                  <a:pt x="269469" y="59776"/>
                  <a:pt x="299411" y="87942"/>
                  <a:pt x="319597" y="120362"/>
                </a:cubicBezTo>
                <a:lnTo>
                  <a:pt x="155753" y="262608"/>
                </a:lnTo>
                <a:cubicBezTo>
                  <a:pt x="140093" y="240725"/>
                  <a:pt x="121633" y="223197"/>
                  <a:pt x="100372" y="210026"/>
                </a:cubicBezTo>
                <a:cubicBezTo>
                  <a:pt x="79113" y="196855"/>
                  <a:pt x="51867" y="190270"/>
                  <a:pt x="18636" y="190270"/>
                </a:cubicBezTo>
                <a:lnTo>
                  <a:pt x="0" y="192917"/>
                </a:lnTo>
                <a:lnTo>
                  <a:pt x="0" y="7192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EA8B38B6-91AB-4728-9D43-CEB002C1C028}"/>
              </a:ext>
            </a:extLst>
          </p:cNvPr>
          <p:cNvSpPr txBox="1"/>
          <p:nvPr/>
        </p:nvSpPr>
        <p:spPr>
          <a:xfrm>
            <a:off x="1697166" y="6011226"/>
            <a:ext cx="3527124" cy="846775"/>
          </a:xfrm>
          <a:custGeom>
            <a:avLst/>
            <a:gdLst>
              <a:gd name="connsiteX0" fmla="*/ 3161155 w 3527124"/>
              <a:gd name="connsiteY0" fmla="*/ 190270 h 846775"/>
              <a:gd name="connsiteX1" fmla="*/ 3044526 w 3527124"/>
              <a:gd name="connsiteY1" fmla="*/ 224008 h 846775"/>
              <a:gd name="connsiteX2" fmla="*/ 2943288 w 3527124"/>
              <a:gd name="connsiteY2" fmla="*/ 321574 h 846775"/>
              <a:gd name="connsiteX3" fmla="*/ 2867317 w 3527124"/>
              <a:gd name="connsiteY3" fmla="*/ 475370 h 846775"/>
              <a:gd name="connsiteX4" fmla="*/ 2838237 w 3527124"/>
              <a:gd name="connsiteY4" fmla="*/ 630686 h 846775"/>
              <a:gd name="connsiteX5" fmla="*/ 2871615 w 3527124"/>
              <a:gd name="connsiteY5" fmla="*/ 732812 h 846775"/>
              <a:gd name="connsiteX6" fmla="*/ 2964484 w 3527124"/>
              <a:gd name="connsiteY6" fmla="*/ 768981 h 846775"/>
              <a:gd name="connsiteX7" fmla="*/ 3081944 w 3527124"/>
              <a:gd name="connsiteY7" fmla="*/ 732812 h 846775"/>
              <a:gd name="connsiteX8" fmla="*/ 3185038 w 3527124"/>
              <a:gd name="connsiteY8" fmla="*/ 630686 h 846775"/>
              <a:gd name="connsiteX9" fmla="*/ 3261837 w 3527124"/>
              <a:gd name="connsiteY9" fmla="*/ 475370 h 846775"/>
              <a:gd name="connsiteX10" fmla="*/ 3290089 w 3527124"/>
              <a:gd name="connsiteY10" fmla="*/ 321574 h 846775"/>
              <a:gd name="connsiteX11" fmla="*/ 3254855 w 3527124"/>
              <a:gd name="connsiteY11" fmla="*/ 224008 h 846775"/>
              <a:gd name="connsiteX12" fmla="*/ 3161155 w 3527124"/>
              <a:gd name="connsiteY12" fmla="*/ 190270 h 846775"/>
              <a:gd name="connsiteX13" fmla="*/ 1352443 w 3527124"/>
              <a:gd name="connsiteY13" fmla="*/ 190270 h 846775"/>
              <a:gd name="connsiteX14" fmla="*/ 1235814 w 3527124"/>
              <a:gd name="connsiteY14" fmla="*/ 224008 h 846775"/>
              <a:gd name="connsiteX15" fmla="*/ 1134577 w 3527124"/>
              <a:gd name="connsiteY15" fmla="*/ 321574 h 846775"/>
              <a:gd name="connsiteX16" fmla="*/ 1058605 w 3527124"/>
              <a:gd name="connsiteY16" fmla="*/ 475370 h 846775"/>
              <a:gd name="connsiteX17" fmla="*/ 1029526 w 3527124"/>
              <a:gd name="connsiteY17" fmla="*/ 630686 h 846775"/>
              <a:gd name="connsiteX18" fmla="*/ 1062903 w 3527124"/>
              <a:gd name="connsiteY18" fmla="*/ 732812 h 846775"/>
              <a:gd name="connsiteX19" fmla="*/ 1155773 w 3527124"/>
              <a:gd name="connsiteY19" fmla="*/ 768981 h 846775"/>
              <a:gd name="connsiteX20" fmla="*/ 1273232 w 3527124"/>
              <a:gd name="connsiteY20" fmla="*/ 732812 h 846775"/>
              <a:gd name="connsiteX21" fmla="*/ 1376327 w 3527124"/>
              <a:gd name="connsiteY21" fmla="*/ 630686 h 846775"/>
              <a:gd name="connsiteX22" fmla="*/ 1453125 w 3527124"/>
              <a:gd name="connsiteY22" fmla="*/ 475370 h 846775"/>
              <a:gd name="connsiteX23" fmla="*/ 1481377 w 3527124"/>
              <a:gd name="connsiteY23" fmla="*/ 321574 h 846775"/>
              <a:gd name="connsiteX24" fmla="*/ 1446144 w 3527124"/>
              <a:gd name="connsiteY24" fmla="*/ 224008 h 846775"/>
              <a:gd name="connsiteX25" fmla="*/ 1352443 w 3527124"/>
              <a:gd name="connsiteY25" fmla="*/ 190270 h 846775"/>
              <a:gd name="connsiteX26" fmla="*/ 282404 w 3527124"/>
              <a:gd name="connsiteY26" fmla="*/ 15805 h 846775"/>
              <a:gd name="connsiteX27" fmla="*/ 505500 w 3527124"/>
              <a:gd name="connsiteY27" fmla="*/ 15805 h 846775"/>
              <a:gd name="connsiteX28" fmla="*/ 253663 w 3527124"/>
              <a:gd name="connsiteY28" fmla="*/ 756823 h 846775"/>
              <a:gd name="connsiteX29" fmla="*/ 614749 w 3527124"/>
              <a:gd name="connsiteY29" fmla="*/ 756823 h 846775"/>
              <a:gd name="connsiteX30" fmla="*/ 584180 w 3527124"/>
              <a:gd name="connsiteY30" fmla="*/ 846775 h 846775"/>
              <a:gd name="connsiteX31" fmla="*/ 0 w 3527124"/>
              <a:gd name="connsiteY31" fmla="*/ 846775 h 846775"/>
              <a:gd name="connsiteX32" fmla="*/ 3225819 w 3527124"/>
              <a:gd name="connsiteY32" fmla="*/ 0 h 846775"/>
              <a:gd name="connsiteX33" fmla="*/ 3428996 w 3527124"/>
              <a:gd name="connsiteY33" fmla="*/ 55926 h 846775"/>
              <a:gd name="connsiteX34" fmla="*/ 3522674 w 3527124"/>
              <a:gd name="connsiteY34" fmla="*/ 217625 h 846775"/>
              <a:gd name="connsiteX35" fmla="*/ 3488579 w 3527124"/>
              <a:gd name="connsiteY35" fmla="*/ 475370 h 846775"/>
              <a:gd name="connsiteX36" fmla="*/ 3346456 w 3527124"/>
              <a:gd name="connsiteY36" fmla="*/ 736155 h 846775"/>
              <a:gd name="connsiteX37" fmla="*/ 3249887 w 3527124"/>
              <a:gd name="connsiteY37" fmla="*/ 832278 h 846775"/>
              <a:gd name="connsiteX38" fmla="*/ 3227596 w 3527124"/>
              <a:gd name="connsiteY38" fmla="*/ 846775 h 846775"/>
              <a:gd name="connsiteX39" fmla="*/ 2648691 w 3527124"/>
              <a:gd name="connsiteY39" fmla="*/ 846775 h 846775"/>
              <a:gd name="connsiteX40" fmla="*/ 2636147 w 3527124"/>
              <a:gd name="connsiteY40" fmla="*/ 832278 h 846775"/>
              <a:gd name="connsiteX41" fmla="*/ 2604528 w 3527124"/>
              <a:gd name="connsiteY41" fmla="*/ 736155 h 846775"/>
              <a:gd name="connsiteX42" fmla="*/ 2639358 w 3527124"/>
              <a:gd name="connsiteY42" fmla="*/ 475370 h 846775"/>
              <a:gd name="connsiteX43" fmla="*/ 2780953 w 3527124"/>
              <a:gd name="connsiteY43" fmla="*/ 217017 h 846775"/>
              <a:gd name="connsiteX44" fmla="*/ 2985447 w 3527124"/>
              <a:gd name="connsiteY44" fmla="*/ 55318 h 846775"/>
              <a:gd name="connsiteX45" fmla="*/ 3225819 w 3527124"/>
              <a:gd name="connsiteY45" fmla="*/ 0 h 846775"/>
              <a:gd name="connsiteX46" fmla="*/ 2411910 w 3527124"/>
              <a:gd name="connsiteY46" fmla="*/ 0 h 846775"/>
              <a:gd name="connsiteX47" fmla="*/ 2562031 w 3527124"/>
              <a:gd name="connsiteY47" fmla="*/ 35866 h 846775"/>
              <a:gd name="connsiteX48" fmla="*/ 2651855 w 3527124"/>
              <a:gd name="connsiteY48" fmla="*/ 120362 h 846775"/>
              <a:gd name="connsiteX49" fmla="*/ 2488011 w 3527124"/>
              <a:gd name="connsiteY49" fmla="*/ 262608 h 846775"/>
              <a:gd name="connsiteX50" fmla="*/ 2432631 w 3527124"/>
              <a:gd name="connsiteY50" fmla="*/ 210026 h 846775"/>
              <a:gd name="connsiteX51" fmla="*/ 2350894 w 3527124"/>
              <a:gd name="connsiteY51" fmla="*/ 190270 h 846775"/>
              <a:gd name="connsiteX52" fmla="*/ 2229501 w 3527124"/>
              <a:gd name="connsiteY52" fmla="*/ 224615 h 846775"/>
              <a:gd name="connsiteX53" fmla="*/ 2117008 w 3527124"/>
              <a:gd name="connsiteY53" fmla="*/ 323093 h 846775"/>
              <a:gd name="connsiteX54" fmla="*/ 2034953 w 3527124"/>
              <a:gd name="connsiteY54" fmla="*/ 477802 h 846775"/>
              <a:gd name="connsiteX55" fmla="*/ 2008087 w 3527124"/>
              <a:gd name="connsiteY55" fmla="*/ 635549 h 846775"/>
              <a:gd name="connsiteX56" fmla="*/ 2049684 w 3527124"/>
              <a:gd name="connsiteY56" fmla="*/ 734939 h 846775"/>
              <a:gd name="connsiteX57" fmla="*/ 2151791 w 3527124"/>
              <a:gd name="connsiteY57" fmla="*/ 768981 h 846775"/>
              <a:gd name="connsiteX58" fmla="*/ 2260261 w 3527124"/>
              <a:gd name="connsiteY58" fmla="*/ 744058 h 846775"/>
              <a:gd name="connsiteX59" fmla="*/ 2356802 w 3527124"/>
              <a:gd name="connsiteY59" fmla="*/ 684484 h 846775"/>
              <a:gd name="connsiteX60" fmla="*/ 2426813 w 3527124"/>
              <a:gd name="connsiteY60" fmla="*/ 823691 h 846775"/>
              <a:gd name="connsiteX61" fmla="*/ 2394804 w 3527124"/>
              <a:gd name="connsiteY61" fmla="*/ 846775 h 846775"/>
              <a:gd name="connsiteX62" fmla="*/ 1818255 w 3527124"/>
              <a:gd name="connsiteY62" fmla="*/ 846775 h 846775"/>
              <a:gd name="connsiteX63" fmla="*/ 1812835 w 3527124"/>
              <a:gd name="connsiteY63" fmla="*/ 840712 h 846775"/>
              <a:gd name="connsiteX64" fmla="*/ 1768721 w 3527124"/>
              <a:gd name="connsiteY64" fmla="*/ 691475 h 846775"/>
              <a:gd name="connsiteX65" fmla="*/ 1804515 w 3527124"/>
              <a:gd name="connsiteY65" fmla="*/ 485096 h 846775"/>
              <a:gd name="connsiteX66" fmla="*/ 1910003 w 3527124"/>
              <a:gd name="connsiteY66" fmla="*/ 279326 h 846775"/>
              <a:gd name="connsiteX67" fmla="*/ 2059121 w 3527124"/>
              <a:gd name="connsiteY67" fmla="*/ 126745 h 846775"/>
              <a:gd name="connsiteX68" fmla="*/ 2232578 w 3527124"/>
              <a:gd name="connsiteY68" fmla="*/ 32218 h 846775"/>
              <a:gd name="connsiteX69" fmla="*/ 2411910 w 3527124"/>
              <a:gd name="connsiteY69" fmla="*/ 0 h 846775"/>
              <a:gd name="connsiteX70" fmla="*/ 1417107 w 3527124"/>
              <a:gd name="connsiteY70" fmla="*/ 0 h 846775"/>
              <a:gd name="connsiteX71" fmla="*/ 1620285 w 3527124"/>
              <a:gd name="connsiteY71" fmla="*/ 55926 h 846775"/>
              <a:gd name="connsiteX72" fmla="*/ 1713962 w 3527124"/>
              <a:gd name="connsiteY72" fmla="*/ 217625 h 846775"/>
              <a:gd name="connsiteX73" fmla="*/ 1679868 w 3527124"/>
              <a:gd name="connsiteY73" fmla="*/ 475370 h 846775"/>
              <a:gd name="connsiteX74" fmla="*/ 1537745 w 3527124"/>
              <a:gd name="connsiteY74" fmla="*/ 736155 h 846775"/>
              <a:gd name="connsiteX75" fmla="*/ 1441175 w 3527124"/>
              <a:gd name="connsiteY75" fmla="*/ 832278 h 846775"/>
              <a:gd name="connsiteX76" fmla="*/ 1418885 w 3527124"/>
              <a:gd name="connsiteY76" fmla="*/ 846775 h 846775"/>
              <a:gd name="connsiteX77" fmla="*/ 839980 w 3527124"/>
              <a:gd name="connsiteY77" fmla="*/ 846775 h 846775"/>
              <a:gd name="connsiteX78" fmla="*/ 827435 w 3527124"/>
              <a:gd name="connsiteY78" fmla="*/ 832278 h 846775"/>
              <a:gd name="connsiteX79" fmla="*/ 795816 w 3527124"/>
              <a:gd name="connsiteY79" fmla="*/ 736155 h 846775"/>
              <a:gd name="connsiteX80" fmla="*/ 830646 w 3527124"/>
              <a:gd name="connsiteY80" fmla="*/ 475370 h 846775"/>
              <a:gd name="connsiteX81" fmla="*/ 972242 w 3527124"/>
              <a:gd name="connsiteY81" fmla="*/ 217017 h 846775"/>
              <a:gd name="connsiteX82" fmla="*/ 1176734 w 3527124"/>
              <a:gd name="connsiteY82" fmla="*/ 55318 h 846775"/>
              <a:gd name="connsiteX83" fmla="*/ 1417107 w 3527124"/>
              <a:gd name="connsiteY83" fmla="*/ 0 h 8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527124" h="846775">
                <a:moveTo>
                  <a:pt x="3161155" y="190270"/>
                </a:moveTo>
                <a:cubicBezTo>
                  <a:pt x="3120629" y="190270"/>
                  <a:pt x="3081752" y="201516"/>
                  <a:pt x="3044526" y="224008"/>
                </a:cubicBezTo>
                <a:cubicBezTo>
                  <a:pt x="3007298" y="246500"/>
                  <a:pt x="2973554" y="279021"/>
                  <a:pt x="2943288" y="321574"/>
                </a:cubicBezTo>
                <a:cubicBezTo>
                  <a:pt x="2913024" y="364126"/>
                  <a:pt x="2887700" y="415391"/>
                  <a:pt x="2867317" y="475370"/>
                </a:cubicBezTo>
                <a:cubicBezTo>
                  <a:pt x="2847067" y="534944"/>
                  <a:pt x="2837373" y="586715"/>
                  <a:pt x="2838237" y="630686"/>
                </a:cubicBezTo>
                <a:cubicBezTo>
                  <a:pt x="2839102" y="674657"/>
                  <a:pt x="2850227" y="708698"/>
                  <a:pt x="2871615" y="732812"/>
                </a:cubicBezTo>
                <a:cubicBezTo>
                  <a:pt x="2893001" y="756924"/>
                  <a:pt x="2923957" y="768981"/>
                  <a:pt x="2964484" y="768981"/>
                </a:cubicBezTo>
                <a:cubicBezTo>
                  <a:pt x="3005009" y="768981"/>
                  <a:pt x="3044163" y="756924"/>
                  <a:pt x="3081944" y="732812"/>
                </a:cubicBezTo>
                <a:cubicBezTo>
                  <a:pt x="3119725" y="708698"/>
                  <a:pt x="3154089" y="674657"/>
                  <a:pt x="3185038" y="630686"/>
                </a:cubicBezTo>
                <a:cubicBezTo>
                  <a:pt x="3215987" y="586715"/>
                  <a:pt x="3241586" y="534944"/>
                  <a:pt x="3261837" y="475370"/>
                </a:cubicBezTo>
                <a:cubicBezTo>
                  <a:pt x="3282220" y="415391"/>
                  <a:pt x="3291637" y="364126"/>
                  <a:pt x="3290089" y="321574"/>
                </a:cubicBezTo>
                <a:cubicBezTo>
                  <a:pt x="3288541" y="279021"/>
                  <a:pt x="3276797" y="246500"/>
                  <a:pt x="3254855" y="224008"/>
                </a:cubicBezTo>
                <a:cubicBezTo>
                  <a:pt x="3232915" y="201516"/>
                  <a:pt x="3201681" y="190270"/>
                  <a:pt x="3161155" y="190270"/>
                </a:cubicBezTo>
                <a:close/>
                <a:moveTo>
                  <a:pt x="1352443" y="190270"/>
                </a:moveTo>
                <a:cubicBezTo>
                  <a:pt x="1311917" y="190270"/>
                  <a:pt x="1273041" y="201516"/>
                  <a:pt x="1235814" y="224008"/>
                </a:cubicBezTo>
                <a:cubicBezTo>
                  <a:pt x="1198587" y="246500"/>
                  <a:pt x="1164841" y="279021"/>
                  <a:pt x="1134577" y="321574"/>
                </a:cubicBezTo>
                <a:cubicBezTo>
                  <a:pt x="1104312" y="364126"/>
                  <a:pt x="1078989" y="415391"/>
                  <a:pt x="1058605" y="475370"/>
                </a:cubicBezTo>
                <a:cubicBezTo>
                  <a:pt x="1038354" y="534944"/>
                  <a:pt x="1028662" y="586715"/>
                  <a:pt x="1029526" y="630686"/>
                </a:cubicBezTo>
                <a:cubicBezTo>
                  <a:pt x="1030390" y="674657"/>
                  <a:pt x="1041516" y="708698"/>
                  <a:pt x="1062903" y="732812"/>
                </a:cubicBezTo>
                <a:cubicBezTo>
                  <a:pt x="1084290" y="756924"/>
                  <a:pt x="1115246" y="768981"/>
                  <a:pt x="1155773" y="768981"/>
                </a:cubicBezTo>
                <a:cubicBezTo>
                  <a:pt x="1196298" y="768981"/>
                  <a:pt x="1235452" y="756924"/>
                  <a:pt x="1273232" y="732812"/>
                </a:cubicBezTo>
                <a:cubicBezTo>
                  <a:pt x="1311014" y="708698"/>
                  <a:pt x="1345378" y="674657"/>
                  <a:pt x="1376327" y="630686"/>
                </a:cubicBezTo>
                <a:cubicBezTo>
                  <a:pt x="1407276" y="586715"/>
                  <a:pt x="1432875" y="534944"/>
                  <a:pt x="1453125" y="475370"/>
                </a:cubicBezTo>
                <a:cubicBezTo>
                  <a:pt x="1473509" y="415391"/>
                  <a:pt x="1482926" y="364126"/>
                  <a:pt x="1481377" y="321574"/>
                </a:cubicBezTo>
                <a:cubicBezTo>
                  <a:pt x="1479829" y="279021"/>
                  <a:pt x="1468085" y="246500"/>
                  <a:pt x="1446144" y="224008"/>
                </a:cubicBezTo>
                <a:cubicBezTo>
                  <a:pt x="1424203" y="201516"/>
                  <a:pt x="1392969" y="190270"/>
                  <a:pt x="1352443" y="190270"/>
                </a:cubicBezTo>
                <a:close/>
                <a:moveTo>
                  <a:pt x="282404" y="15805"/>
                </a:moveTo>
                <a:lnTo>
                  <a:pt x="505500" y="15805"/>
                </a:lnTo>
                <a:lnTo>
                  <a:pt x="253663" y="756823"/>
                </a:lnTo>
                <a:lnTo>
                  <a:pt x="614749" y="756823"/>
                </a:lnTo>
                <a:lnTo>
                  <a:pt x="584180" y="846775"/>
                </a:lnTo>
                <a:lnTo>
                  <a:pt x="0" y="846775"/>
                </a:lnTo>
                <a:close/>
                <a:moveTo>
                  <a:pt x="3225819" y="0"/>
                </a:moveTo>
                <a:cubicBezTo>
                  <a:pt x="3310518" y="0"/>
                  <a:pt x="3378244" y="18642"/>
                  <a:pt x="3428996" y="55926"/>
                </a:cubicBezTo>
                <a:cubicBezTo>
                  <a:pt x="3479749" y="93210"/>
                  <a:pt x="3510974" y="147110"/>
                  <a:pt x="3522674" y="217625"/>
                </a:cubicBezTo>
                <a:cubicBezTo>
                  <a:pt x="3534372" y="288140"/>
                  <a:pt x="3523007" y="374055"/>
                  <a:pt x="3488579" y="475370"/>
                </a:cubicBezTo>
                <a:cubicBezTo>
                  <a:pt x="3454145" y="576685"/>
                  <a:pt x="3406771" y="663613"/>
                  <a:pt x="3346456" y="736155"/>
                </a:cubicBezTo>
                <a:cubicBezTo>
                  <a:pt x="3316300" y="772426"/>
                  <a:pt x="3284110" y="804467"/>
                  <a:pt x="3249887" y="832278"/>
                </a:cubicBezTo>
                <a:lnTo>
                  <a:pt x="3227596" y="846775"/>
                </a:lnTo>
                <a:lnTo>
                  <a:pt x="2648691" y="846775"/>
                </a:lnTo>
                <a:lnTo>
                  <a:pt x="2636147" y="832278"/>
                </a:lnTo>
                <a:cubicBezTo>
                  <a:pt x="2620675" y="804467"/>
                  <a:pt x="2610135" y="772426"/>
                  <a:pt x="2604528" y="736155"/>
                </a:cubicBezTo>
                <a:cubicBezTo>
                  <a:pt x="2593314" y="663613"/>
                  <a:pt x="2604923" y="576685"/>
                  <a:pt x="2639358" y="475370"/>
                </a:cubicBezTo>
                <a:cubicBezTo>
                  <a:pt x="2673786" y="374055"/>
                  <a:pt x="2720985" y="287937"/>
                  <a:pt x="2780953" y="217017"/>
                </a:cubicBezTo>
                <a:cubicBezTo>
                  <a:pt x="2840922" y="146096"/>
                  <a:pt x="2909087" y="92197"/>
                  <a:pt x="2985447" y="55318"/>
                </a:cubicBezTo>
                <a:cubicBezTo>
                  <a:pt x="3061806" y="18439"/>
                  <a:pt x="3141931" y="0"/>
                  <a:pt x="3225819" y="0"/>
                </a:cubicBezTo>
                <a:close/>
                <a:moveTo>
                  <a:pt x="2411910" y="0"/>
                </a:moveTo>
                <a:cubicBezTo>
                  <a:pt x="2472294" y="0"/>
                  <a:pt x="2522335" y="11955"/>
                  <a:pt x="2562031" y="35866"/>
                </a:cubicBezTo>
                <a:cubicBezTo>
                  <a:pt x="2601727" y="59776"/>
                  <a:pt x="2631669" y="87942"/>
                  <a:pt x="2651855" y="120362"/>
                </a:cubicBezTo>
                <a:lnTo>
                  <a:pt x="2488011" y="262608"/>
                </a:lnTo>
                <a:cubicBezTo>
                  <a:pt x="2472351" y="240725"/>
                  <a:pt x="2453891" y="223197"/>
                  <a:pt x="2432631" y="210026"/>
                </a:cubicBezTo>
                <a:cubicBezTo>
                  <a:pt x="2411371" y="196855"/>
                  <a:pt x="2384125" y="190270"/>
                  <a:pt x="2350894" y="190270"/>
                </a:cubicBezTo>
                <a:cubicBezTo>
                  <a:pt x="2310773" y="190270"/>
                  <a:pt x="2270308" y="201718"/>
                  <a:pt x="2229501" y="224615"/>
                </a:cubicBezTo>
                <a:cubicBezTo>
                  <a:pt x="2188693" y="247513"/>
                  <a:pt x="2151196" y="280339"/>
                  <a:pt x="2117008" y="323093"/>
                </a:cubicBezTo>
                <a:cubicBezTo>
                  <a:pt x="2082820" y="365849"/>
                  <a:pt x="2055469" y="417418"/>
                  <a:pt x="2034953" y="477802"/>
                </a:cubicBezTo>
                <a:cubicBezTo>
                  <a:pt x="2014018" y="539401"/>
                  <a:pt x="2005063" y="591984"/>
                  <a:pt x="2008087" y="635549"/>
                </a:cubicBezTo>
                <a:cubicBezTo>
                  <a:pt x="2011110" y="679115"/>
                  <a:pt x="2024976" y="712245"/>
                  <a:pt x="2049684" y="734939"/>
                </a:cubicBezTo>
                <a:cubicBezTo>
                  <a:pt x="2074392" y="757634"/>
                  <a:pt x="2108428" y="768981"/>
                  <a:pt x="2151791" y="768981"/>
                </a:cubicBezTo>
                <a:cubicBezTo>
                  <a:pt x="2189075" y="768981"/>
                  <a:pt x="2225232" y="760673"/>
                  <a:pt x="2260261" y="744058"/>
                </a:cubicBezTo>
                <a:cubicBezTo>
                  <a:pt x="2295290" y="727442"/>
                  <a:pt x="2327471" y="707584"/>
                  <a:pt x="2356802" y="684484"/>
                </a:cubicBezTo>
                <a:lnTo>
                  <a:pt x="2426813" y="823691"/>
                </a:lnTo>
                <a:lnTo>
                  <a:pt x="2394804" y="846775"/>
                </a:lnTo>
                <a:lnTo>
                  <a:pt x="1818255" y="846775"/>
                </a:lnTo>
                <a:lnTo>
                  <a:pt x="1812835" y="840712"/>
                </a:lnTo>
                <a:cubicBezTo>
                  <a:pt x="1786145" y="800591"/>
                  <a:pt x="1771441" y="750845"/>
                  <a:pt x="1768721" y="691475"/>
                </a:cubicBezTo>
                <a:cubicBezTo>
                  <a:pt x="1766001" y="632105"/>
                  <a:pt x="1777932" y="563312"/>
                  <a:pt x="1804515" y="485096"/>
                </a:cubicBezTo>
                <a:cubicBezTo>
                  <a:pt x="1830680" y="408097"/>
                  <a:pt x="1865842" y="339507"/>
                  <a:pt x="1910003" y="279326"/>
                </a:cubicBezTo>
                <a:cubicBezTo>
                  <a:pt x="1954164" y="219145"/>
                  <a:pt x="2003870" y="168284"/>
                  <a:pt x="2059121" y="126745"/>
                </a:cubicBezTo>
                <a:cubicBezTo>
                  <a:pt x="2114372" y="85206"/>
                  <a:pt x="2172192" y="53697"/>
                  <a:pt x="2232578" y="32218"/>
                </a:cubicBezTo>
                <a:cubicBezTo>
                  <a:pt x="2292965" y="10739"/>
                  <a:pt x="2352743" y="0"/>
                  <a:pt x="2411910" y="0"/>
                </a:cubicBezTo>
                <a:close/>
                <a:moveTo>
                  <a:pt x="1417107" y="0"/>
                </a:moveTo>
                <a:cubicBezTo>
                  <a:pt x="1501807" y="0"/>
                  <a:pt x="1569533" y="18642"/>
                  <a:pt x="1620285" y="55926"/>
                </a:cubicBezTo>
                <a:cubicBezTo>
                  <a:pt x="1671038" y="93210"/>
                  <a:pt x="1702263" y="147110"/>
                  <a:pt x="1713962" y="217625"/>
                </a:cubicBezTo>
                <a:cubicBezTo>
                  <a:pt x="1725661" y="288140"/>
                  <a:pt x="1714296" y="374055"/>
                  <a:pt x="1679868" y="475370"/>
                </a:cubicBezTo>
                <a:cubicBezTo>
                  <a:pt x="1645433" y="576685"/>
                  <a:pt x="1598059" y="663613"/>
                  <a:pt x="1537745" y="736155"/>
                </a:cubicBezTo>
                <a:cubicBezTo>
                  <a:pt x="1507588" y="772426"/>
                  <a:pt x="1475398" y="804467"/>
                  <a:pt x="1441175" y="832278"/>
                </a:cubicBezTo>
                <a:lnTo>
                  <a:pt x="1418885" y="846775"/>
                </a:lnTo>
                <a:lnTo>
                  <a:pt x="839980" y="846775"/>
                </a:lnTo>
                <a:lnTo>
                  <a:pt x="827435" y="832278"/>
                </a:lnTo>
                <a:cubicBezTo>
                  <a:pt x="811963" y="804467"/>
                  <a:pt x="801424" y="772426"/>
                  <a:pt x="795816" y="736155"/>
                </a:cubicBezTo>
                <a:cubicBezTo>
                  <a:pt x="784602" y="663613"/>
                  <a:pt x="796212" y="576685"/>
                  <a:pt x="830646" y="475370"/>
                </a:cubicBezTo>
                <a:cubicBezTo>
                  <a:pt x="865074" y="374055"/>
                  <a:pt x="912273" y="287937"/>
                  <a:pt x="972242" y="217017"/>
                </a:cubicBezTo>
                <a:cubicBezTo>
                  <a:pt x="1032211" y="146096"/>
                  <a:pt x="1100375" y="92197"/>
                  <a:pt x="1176734" y="55318"/>
                </a:cubicBezTo>
                <a:cubicBezTo>
                  <a:pt x="1253095" y="18439"/>
                  <a:pt x="1333219" y="0"/>
                  <a:pt x="1417107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2AE58AA-3CD3-49E9-871C-EF03E2A4A3DA}"/>
              </a:ext>
            </a:extLst>
          </p:cNvPr>
          <p:cNvSpPr txBox="1"/>
          <p:nvPr/>
        </p:nvSpPr>
        <p:spPr>
          <a:xfrm>
            <a:off x="5726590" y="6011226"/>
            <a:ext cx="3527122" cy="846775"/>
          </a:xfrm>
          <a:custGeom>
            <a:avLst/>
            <a:gdLst>
              <a:gd name="connsiteX0" fmla="*/ 3161154 w 3527122"/>
              <a:gd name="connsiteY0" fmla="*/ 190270 h 846775"/>
              <a:gd name="connsiteX1" fmla="*/ 3044525 w 3527122"/>
              <a:gd name="connsiteY1" fmla="*/ 224008 h 846775"/>
              <a:gd name="connsiteX2" fmla="*/ 2943287 w 3527122"/>
              <a:gd name="connsiteY2" fmla="*/ 321574 h 846775"/>
              <a:gd name="connsiteX3" fmla="*/ 2867316 w 3527122"/>
              <a:gd name="connsiteY3" fmla="*/ 475370 h 846775"/>
              <a:gd name="connsiteX4" fmla="*/ 2838236 w 3527122"/>
              <a:gd name="connsiteY4" fmla="*/ 630686 h 846775"/>
              <a:gd name="connsiteX5" fmla="*/ 2871614 w 3527122"/>
              <a:gd name="connsiteY5" fmla="*/ 732812 h 846775"/>
              <a:gd name="connsiteX6" fmla="*/ 2964482 w 3527122"/>
              <a:gd name="connsiteY6" fmla="*/ 768981 h 846775"/>
              <a:gd name="connsiteX7" fmla="*/ 3081942 w 3527122"/>
              <a:gd name="connsiteY7" fmla="*/ 732812 h 846775"/>
              <a:gd name="connsiteX8" fmla="*/ 3185037 w 3527122"/>
              <a:gd name="connsiteY8" fmla="*/ 630686 h 846775"/>
              <a:gd name="connsiteX9" fmla="*/ 3261836 w 3527122"/>
              <a:gd name="connsiteY9" fmla="*/ 475370 h 846775"/>
              <a:gd name="connsiteX10" fmla="*/ 3290088 w 3527122"/>
              <a:gd name="connsiteY10" fmla="*/ 321574 h 846775"/>
              <a:gd name="connsiteX11" fmla="*/ 3254854 w 3527122"/>
              <a:gd name="connsiteY11" fmla="*/ 224008 h 846775"/>
              <a:gd name="connsiteX12" fmla="*/ 3161154 w 3527122"/>
              <a:gd name="connsiteY12" fmla="*/ 190270 h 846775"/>
              <a:gd name="connsiteX13" fmla="*/ 1352442 w 3527122"/>
              <a:gd name="connsiteY13" fmla="*/ 190270 h 846775"/>
              <a:gd name="connsiteX14" fmla="*/ 1235813 w 3527122"/>
              <a:gd name="connsiteY14" fmla="*/ 224008 h 846775"/>
              <a:gd name="connsiteX15" fmla="*/ 1134576 w 3527122"/>
              <a:gd name="connsiteY15" fmla="*/ 321574 h 846775"/>
              <a:gd name="connsiteX16" fmla="*/ 1058604 w 3527122"/>
              <a:gd name="connsiteY16" fmla="*/ 475370 h 846775"/>
              <a:gd name="connsiteX17" fmla="*/ 1029525 w 3527122"/>
              <a:gd name="connsiteY17" fmla="*/ 630686 h 846775"/>
              <a:gd name="connsiteX18" fmla="*/ 1062902 w 3527122"/>
              <a:gd name="connsiteY18" fmla="*/ 732812 h 846775"/>
              <a:gd name="connsiteX19" fmla="*/ 1155771 w 3527122"/>
              <a:gd name="connsiteY19" fmla="*/ 768981 h 846775"/>
              <a:gd name="connsiteX20" fmla="*/ 1273231 w 3527122"/>
              <a:gd name="connsiteY20" fmla="*/ 732812 h 846775"/>
              <a:gd name="connsiteX21" fmla="*/ 1376326 w 3527122"/>
              <a:gd name="connsiteY21" fmla="*/ 630686 h 846775"/>
              <a:gd name="connsiteX22" fmla="*/ 1453124 w 3527122"/>
              <a:gd name="connsiteY22" fmla="*/ 475370 h 846775"/>
              <a:gd name="connsiteX23" fmla="*/ 1481376 w 3527122"/>
              <a:gd name="connsiteY23" fmla="*/ 321574 h 846775"/>
              <a:gd name="connsiteX24" fmla="*/ 1446142 w 3527122"/>
              <a:gd name="connsiteY24" fmla="*/ 224008 h 846775"/>
              <a:gd name="connsiteX25" fmla="*/ 1352442 w 3527122"/>
              <a:gd name="connsiteY25" fmla="*/ 190270 h 846775"/>
              <a:gd name="connsiteX26" fmla="*/ 282403 w 3527122"/>
              <a:gd name="connsiteY26" fmla="*/ 15805 h 846775"/>
              <a:gd name="connsiteX27" fmla="*/ 505498 w 3527122"/>
              <a:gd name="connsiteY27" fmla="*/ 15805 h 846775"/>
              <a:gd name="connsiteX28" fmla="*/ 253662 w 3527122"/>
              <a:gd name="connsiteY28" fmla="*/ 756823 h 846775"/>
              <a:gd name="connsiteX29" fmla="*/ 614748 w 3527122"/>
              <a:gd name="connsiteY29" fmla="*/ 756823 h 846775"/>
              <a:gd name="connsiteX30" fmla="*/ 584180 w 3527122"/>
              <a:gd name="connsiteY30" fmla="*/ 846775 h 846775"/>
              <a:gd name="connsiteX31" fmla="*/ 0 w 3527122"/>
              <a:gd name="connsiteY31" fmla="*/ 846775 h 846775"/>
              <a:gd name="connsiteX32" fmla="*/ 3225818 w 3527122"/>
              <a:gd name="connsiteY32" fmla="*/ 0 h 846775"/>
              <a:gd name="connsiteX33" fmla="*/ 3428995 w 3527122"/>
              <a:gd name="connsiteY33" fmla="*/ 55926 h 846775"/>
              <a:gd name="connsiteX34" fmla="*/ 3522672 w 3527122"/>
              <a:gd name="connsiteY34" fmla="*/ 217625 h 846775"/>
              <a:gd name="connsiteX35" fmla="*/ 3488578 w 3527122"/>
              <a:gd name="connsiteY35" fmla="*/ 475370 h 846775"/>
              <a:gd name="connsiteX36" fmla="*/ 3346455 w 3527122"/>
              <a:gd name="connsiteY36" fmla="*/ 736155 h 846775"/>
              <a:gd name="connsiteX37" fmla="*/ 3249886 w 3527122"/>
              <a:gd name="connsiteY37" fmla="*/ 832278 h 846775"/>
              <a:gd name="connsiteX38" fmla="*/ 3227595 w 3527122"/>
              <a:gd name="connsiteY38" fmla="*/ 846775 h 846775"/>
              <a:gd name="connsiteX39" fmla="*/ 2648690 w 3527122"/>
              <a:gd name="connsiteY39" fmla="*/ 846775 h 846775"/>
              <a:gd name="connsiteX40" fmla="*/ 2636145 w 3527122"/>
              <a:gd name="connsiteY40" fmla="*/ 832278 h 846775"/>
              <a:gd name="connsiteX41" fmla="*/ 2604527 w 3527122"/>
              <a:gd name="connsiteY41" fmla="*/ 736155 h 846775"/>
              <a:gd name="connsiteX42" fmla="*/ 2639357 w 3527122"/>
              <a:gd name="connsiteY42" fmla="*/ 475370 h 846775"/>
              <a:gd name="connsiteX43" fmla="*/ 2780952 w 3527122"/>
              <a:gd name="connsiteY43" fmla="*/ 217017 h 846775"/>
              <a:gd name="connsiteX44" fmla="*/ 2985446 w 3527122"/>
              <a:gd name="connsiteY44" fmla="*/ 55318 h 846775"/>
              <a:gd name="connsiteX45" fmla="*/ 3225818 w 3527122"/>
              <a:gd name="connsiteY45" fmla="*/ 0 h 846775"/>
              <a:gd name="connsiteX46" fmla="*/ 2411909 w 3527122"/>
              <a:gd name="connsiteY46" fmla="*/ 0 h 846775"/>
              <a:gd name="connsiteX47" fmla="*/ 2562030 w 3527122"/>
              <a:gd name="connsiteY47" fmla="*/ 35866 h 846775"/>
              <a:gd name="connsiteX48" fmla="*/ 2651854 w 3527122"/>
              <a:gd name="connsiteY48" fmla="*/ 120362 h 846775"/>
              <a:gd name="connsiteX49" fmla="*/ 2488010 w 3527122"/>
              <a:gd name="connsiteY49" fmla="*/ 262608 h 846775"/>
              <a:gd name="connsiteX50" fmla="*/ 2432629 w 3527122"/>
              <a:gd name="connsiteY50" fmla="*/ 210026 h 846775"/>
              <a:gd name="connsiteX51" fmla="*/ 2350893 w 3527122"/>
              <a:gd name="connsiteY51" fmla="*/ 190270 h 846775"/>
              <a:gd name="connsiteX52" fmla="*/ 2229500 w 3527122"/>
              <a:gd name="connsiteY52" fmla="*/ 224615 h 846775"/>
              <a:gd name="connsiteX53" fmla="*/ 2117007 w 3527122"/>
              <a:gd name="connsiteY53" fmla="*/ 323093 h 846775"/>
              <a:gd name="connsiteX54" fmla="*/ 2034951 w 3527122"/>
              <a:gd name="connsiteY54" fmla="*/ 477802 h 846775"/>
              <a:gd name="connsiteX55" fmla="*/ 2008086 w 3527122"/>
              <a:gd name="connsiteY55" fmla="*/ 635549 h 846775"/>
              <a:gd name="connsiteX56" fmla="*/ 2049683 w 3527122"/>
              <a:gd name="connsiteY56" fmla="*/ 734939 h 846775"/>
              <a:gd name="connsiteX57" fmla="*/ 2151790 w 3527122"/>
              <a:gd name="connsiteY57" fmla="*/ 768981 h 846775"/>
              <a:gd name="connsiteX58" fmla="*/ 2260260 w 3527122"/>
              <a:gd name="connsiteY58" fmla="*/ 744058 h 846775"/>
              <a:gd name="connsiteX59" fmla="*/ 2356800 w 3527122"/>
              <a:gd name="connsiteY59" fmla="*/ 684484 h 846775"/>
              <a:gd name="connsiteX60" fmla="*/ 2426812 w 3527122"/>
              <a:gd name="connsiteY60" fmla="*/ 823691 h 846775"/>
              <a:gd name="connsiteX61" fmla="*/ 2394803 w 3527122"/>
              <a:gd name="connsiteY61" fmla="*/ 846775 h 846775"/>
              <a:gd name="connsiteX62" fmla="*/ 1818254 w 3527122"/>
              <a:gd name="connsiteY62" fmla="*/ 846775 h 846775"/>
              <a:gd name="connsiteX63" fmla="*/ 1812834 w 3527122"/>
              <a:gd name="connsiteY63" fmla="*/ 840712 h 846775"/>
              <a:gd name="connsiteX64" fmla="*/ 1768720 w 3527122"/>
              <a:gd name="connsiteY64" fmla="*/ 691475 h 846775"/>
              <a:gd name="connsiteX65" fmla="*/ 1804514 w 3527122"/>
              <a:gd name="connsiteY65" fmla="*/ 485096 h 846775"/>
              <a:gd name="connsiteX66" fmla="*/ 1910002 w 3527122"/>
              <a:gd name="connsiteY66" fmla="*/ 279326 h 846775"/>
              <a:gd name="connsiteX67" fmla="*/ 2059120 w 3527122"/>
              <a:gd name="connsiteY67" fmla="*/ 126745 h 846775"/>
              <a:gd name="connsiteX68" fmla="*/ 2232577 w 3527122"/>
              <a:gd name="connsiteY68" fmla="*/ 32218 h 846775"/>
              <a:gd name="connsiteX69" fmla="*/ 2411909 w 3527122"/>
              <a:gd name="connsiteY69" fmla="*/ 0 h 846775"/>
              <a:gd name="connsiteX70" fmla="*/ 1417106 w 3527122"/>
              <a:gd name="connsiteY70" fmla="*/ 0 h 846775"/>
              <a:gd name="connsiteX71" fmla="*/ 1620284 w 3527122"/>
              <a:gd name="connsiteY71" fmla="*/ 55926 h 846775"/>
              <a:gd name="connsiteX72" fmla="*/ 1713961 w 3527122"/>
              <a:gd name="connsiteY72" fmla="*/ 217625 h 846775"/>
              <a:gd name="connsiteX73" fmla="*/ 1679867 w 3527122"/>
              <a:gd name="connsiteY73" fmla="*/ 475370 h 846775"/>
              <a:gd name="connsiteX74" fmla="*/ 1537744 w 3527122"/>
              <a:gd name="connsiteY74" fmla="*/ 736155 h 846775"/>
              <a:gd name="connsiteX75" fmla="*/ 1441174 w 3527122"/>
              <a:gd name="connsiteY75" fmla="*/ 832278 h 846775"/>
              <a:gd name="connsiteX76" fmla="*/ 1418884 w 3527122"/>
              <a:gd name="connsiteY76" fmla="*/ 846775 h 846775"/>
              <a:gd name="connsiteX77" fmla="*/ 839978 w 3527122"/>
              <a:gd name="connsiteY77" fmla="*/ 846775 h 846775"/>
              <a:gd name="connsiteX78" fmla="*/ 827434 w 3527122"/>
              <a:gd name="connsiteY78" fmla="*/ 832278 h 846775"/>
              <a:gd name="connsiteX79" fmla="*/ 795815 w 3527122"/>
              <a:gd name="connsiteY79" fmla="*/ 736155 h 846775"/>
              <a:gd name="connsiteX80" fmla="*/ 830645 w 3527122"/>
              <a:gd name="connsiteY80" fmla="*/ 475370 h 846775"/>
              <a:gd name="connsiteX81" fmla="*/ 972241 w 3527122"/>
              <a:gd name="connsiteY81" fmla="*/ 217017 h 846775"/>
              <a:gd name="connsiteX82" fmla="*/ 1176733 w 3527122"/>
              <a:gd name="connsiteY82" fmla="*/ 55318 h 846775"/>
              <a:gd name="connsiteX83" fmla="*/ 1417106 w 3527122"/>
              <a:gd name="connsiteY83" fmla="*/ 0 h 8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527122" h="846775">
                <a:moveTo>
                  <a:pt x="3161154" y="190270"/>
                </a:moveTo>
                <a:cubicBezTo>
                  <a:pt x="3120628" y="190270"/>
                  <a:pt x="3081751" y="201516"/>
                  <a:pt x="3044525" y="224008"/>
                </a:cubicBezTo>
                <a:cubicBezTo>
                  <a:pt x="3007297" y="246500"/>
                  <a:pt x="2973552" y="279021"/>
                  <a:pt x="2943287" y="321574"/>
                </a:cubicBezTo>
                <a:cubicBezTo>
                  <a:pt x="2913022" y="364126"/>
                  <a:pt x="2887698" y="415391"/>
                  <a:pt x="2867316" y="475370"/>
                </a:cubicBezTo>
                <a:cubicBezTo>
                  <a:pt x="2847065" y="534944"/>
                  <a:pt x="2837372" y="586715"/>
                  <a:pt x="2838236" y="630686"/>
                </a:cubicBezTo>
                <a:cubicBezTo>
                  <a:pt x="2839100" y="674657"/>
                  <a:pt x="2850226" y="708698"/>
                  <a:pt x="2871614" y="732812"/>
                </a:cubicBezTo>
                <a:cubicBezTo>
                  <a:pt x="2893000" y="756924"/>
                  <a:pt x="2923956" y="768981"/>
                  <a:pt x="2964482" y="768981"/>
                </a:cubicBezTo>
                <a:cubicBezTo>
                  <a:pt x="3005008" y="768981"/>
                  <a:pt x="3044162" y="756924"/>
                  <a:pt x="3081942" y="732812"/>
                </a:cubicBezTo>
                <a:cubicBezTo>
                  <a:pt x="3119724" y="708698"/>
                  <a:pt x="3154088" y="674657"/>
                  <a:pt x="3185037" y="630686"/>
                </a:cubicBezTo>
                <a:cubicBezTo>
                  <a:pt x="3215986" y="586715"/>
                  <a:pt x="3241585" y="534944"/>
                  <a:pt x="3261836" y="475370"/>
                </a:cubicBezTo>
                <a:cubicBezTo>
                  <a:pt x="3282219" y="415391"/>
                  <a:pt x="3291636" y="364126"/>
                  <a:pt x="3290088" y="321574"/>
                </a:cubicBezTo>
                <a:cubicBezTo>
                  <a:pt x="3288540" y="279021"/>
                  <a:pt x="3276796" y="246500"/>
                  <a:pt x="3254854" y="224008"/>
                </a:cubicBezTo>
                <a:cubicBezTo>
                  <a:pt x="3232913" y="201516"/>
                  <a:pt x="3201680" y="190270"/>
                  <a:pt x="3161154" y="190270"/>
                </a:cubicBezTo>
                <a:close/>
                <a:moveTo>
                  <a:pt x="1352442" y="190270"/>
                </a:moveTo>
                <a:cubicBezTo>
                  <a:pt x="1311916" y="190270"/>
                  <a:pt x="1273040" y="201516"/>
                  <a:pt x="1235813" y="224008"/>
                </a:cubicBezTo>
                <a:cubicBezTo>
                  <a:pt x="1198586" y="246500"/>
                  <a:pt x="1164840" y="279021"/>
                  <a:pt x="1134576" y="321574"/>
                </a:cubicBezTo>
                <a:cubicBezTo>
                  <a:pt x="1104311" y="364126"/>
                  <a:pt x="1078987" y="415391"/>
                  <a:pt x="1058604" y="475370"/>
                </a:cubicBezTo>
                <a:cubicBezTo>
                  <a:pt x="1038353" y="534944"/>
                  <a:pt x="1028660" y="586715"/>
                  <a:pt x="1029525" y="630686"/>
                </a:cubicBezTo>
                <a:cubicBezTo>
                  <a:pt x="1030389" y="674657"/>
                  <a:pt x="1041515" y="708698"/>
                  <a:pt x="1062902" y="732812"/>
                </a:cubicBezTo>
                <a:cubicBezTo>
                  <a:pt x="1084289" y="756924"/>
                  <a:pt x="1115245" y="768981"/>
                  <a:pt x="1155771" y="768981"/>
                </a:cubicBezTo>
                <a:cubicBezTo>
                  <a:pt x="1196297" y="768981"/>
                  <a:pt x="1235451" y="756924"/>
                  <a:pt x="1273231" y="732812"/>
                </a:cubicBezTo>
                <a:cubicBezTo>
                  <a:pt x="1311013" y="708698"/>
                  <a:pt x="1345377" y="674657"/>
                  <a:pt x="1376326" y="630686"/>
                </a:cubicBezTo>
                <a:cubicBezTo>
                  <a:pt x="1407274" y="586715"/>
                  <a:pt x="1432874" y="534944"/>
                  <a:pt x="1453124" y="475370"/>
                </a:cubicBezTo>
                <a:cubicBezTo>
                  <a:pt x="1473507" y="415391"/>
                  <a:pt x="1482925" y="364126"/>
                  <a:pt x="1481376" y="321574"/>
                </a:cubicBezTo>
                <a:cubicBezTo>
                  <a:pt x="1479828" y="279021"/>
                  <a:pt x="1468084" y="246500"/>
                  <a:pt x="1446142" y="224008"/>
                </a:cubicBezTo>
                <a:cubicBezTo>
                  <a:pt x="1424202" y="201516"/>
                  <a:pt x="1392968" y="190270"/>
                  <a:pt x="1352442" y="190270"/>
                </a:cubicBezTo>
                <a:close/>
                <a:moveTo>
                  <a:pt x="282403" y="15805"/>
                </a:moveTo>
                <a:lnTo>
                  <a:pt x="505498" y="15805"/>
                </a:lnTo>
                <a:lnTo>
                  <a:pt x="253662" y="756823"/>
                </a:lnTo>
                <a:lnTo>
                  <a:pt x="614748" y="756823"/>
                </a:lnTo>
                <a:lnTo>
                  <a:pt x="584180" y="846775"/>
                </a:lnTo>
                <a:lnTo>
                  <a:pt x="0" y="846775"/>
                </a:lnTo>
                <a:close/>
                <a:moveTo>
                  <a:pt x="3225818" y="0"/>
                </a:moveTo>
                <a:cubicBezTo>
                  <a:pt x="3310517" y="0"/>
                  <a:pt x="3378242" y="18642"/>
                  <a:pt x="3428995" y="55926"/>
                </a:cubicBezTo>
                <a:cubicBezTo>
                  <a:pt x="3479748" y="93210"/>
                  <a:pt x="3510973" y="147110"/>
                  <a:pt x="3522672" y="217625"/>
                </a:cubicBezTo>
                <a:cubicBezTo>
                  <a:pt x="3534370" y="288140"/>
                  <a:pt x="3523006" y="374055"/>
                  <a:pt x="3488578" y="475370"/>
                </a:cubicBezTo>
                <a:cubicBezTo>
                  <a:pt x="3454144" y="576685"/>
                  <a:pt x="3406770" y="663613"/>
                  <a:pt x="3346455" y="736155"/>
                </a:cubicBezTo>
                <a:cubicBezTo>
                  <a:pt x="3316299" y="772426"/>
                  <a:pt x="3284109" y="804467"/>
                  <a:pt x="3249886" y="832278"/>
                </a:cubicBezTo>
                <a:lnTo>
                  <a:pt x="3227595" y="846775"/>
                </a:lnTo>
                <a:lnTo>
                  <a:pt x="2648690" y="846775"/>
                </a:lnTo>
                <a:lnTo>
                  <a:pt x="2636145" y="832278"/>
                </a:lnTo>
                <a:cubicBezTo>
                  <a:pt x="2620673" y="804467"/>
                  <a:pt x="2610134" y="772426"/>
                  <a:pt x="2604527" y="736155"/>
                </a:cubicBezTo>
                <a:cubicBezTo>
                  <a:pt x="2593313" y="663613"/>
                  <a:pt x="2604922" y="576685"/>
                  <a:pt x="2639357" y="475370"/>
                </a:cubicBezTo>
                <a:cubicBezTo>
                  <a:pt x="2673784" y="374055"/>
                  <a:pt x="2720984" y="287937"/>
                  <a:pt x="2780952" y="217017"/>
                </a:cubicBezTo>
                <a:cubicBezTo>
                  <a:pt x="2840921" y="146096"/>
                  <a:pt x="2909086" y="92197"/>
                  <a:pt x="2985446" y="55318"/>
                </a:cubicBezTo>
                <a:cubicBezTo>
                  <a:pt x="3061805" y="18439"/>
                  <a:pt x="3141930" y="0"/>
                  <a:pt x="3225818" y="0"/>
                </a:cubicBezTo>
                <a:close/>
                <a:moveTo>
                  <a:pt x="2411909" y="0"/>
                </a:moveTo>
                <a:cubicBezTo>
                  <a:pt x="2472293" y="0"/>
                  <a:pt x="2522333" y="11955"/>
                  <a:pt x="2562030" y="35866"/>
                </a:cubicBezTo>
                <a:cubicBezTo>
                  <a:pt x="2601726" y="59776"/>
                  <a:pt x="2631668" y="87942"/>
                  <a:pt x="2651854" y="120362"/>
                </a:cubicBezTo>
                <a:lnTo>
                  <a:pt x="2488010" y="262608"/>
                </a:lnTo>
                <a:cubicBezTo>
                  <a:pt x="2472350" y="240725"/>
                  <a:pt x="2453890" y="223197"/>
                  <a:pt x="2432629" y="210026"/>
                </a:cubicBezTo>
                <a:cubicBezTo>
                  <a:pt x="2411370" y="196855"/>
                  <a:pt x="2384124" y="190270"/>
                  <a:pt x="2350893" y="190270"/>
                </a:cubicBezTo>
                <a:cubicBezTo>
                  <a:pt x="2310772" y="190270"/>
                  <a:pt x="2270307" y="201718"/>
                  <a:pt x="2229500" y="224615"/>
                </a:cubicBezTo>
                <a:cubicBezTo>
                  <a:pt x="2188692" y="247513"/>
                  <a:pt x="2151194" y="280339"/>
                  <a:pt x="2117007" y="323093"/>
                </a:cubicBezTo>
                <a:cubicBezTo>
                  <a:pt x="2082819" y="365849"/>
                  <a:pt x="2055468" y="417418"/>
                  <a:pt x="2034951" y="477802"/>
                </a:cubicBezTo>
                <a:cubicBezTo>
                  <a:pt x="2014017" y="539401"/>
                  <a:pt x="2005062" y="591984"/>
                  <a:pt x="2008086" y="635549"/>
                </a:cubicBezTo>
                <a:cubicBezTo>
                  <a:pt x="2011109" y="679115"/>
                  <a:pt x="2024975" y="712245"/>
                  <a:pt x="2049683" y="734939"/>
                </a:cubicBezTo>
                <a:cubicBezTo>
                  <a:pt x="2074391" y="757634"/>
                  <a:pt x="2108427" y="768981"/>
                  <a:pt x="2151790" y="768981"/>
                </a:cubicBezTo>
                <a:cubicBezTo>
                  <a:pt x="2189074" y="768981"/>
                  <a:pt x="2225231" y="760673"/>
                  <a:pt x="2260260" y="744058"/>
                </a:cubicBezTo>
                <a:cubicBezTo>
                  <a:pt x="2295289" y="727442"/>
                  <a:pt x="2327470" y="707584"/>
                  <a:pt x="2356800" y="684484"/>
                </a:cubicBezTo>
                <a:lnTo>
                  <a:pt x="2426812" y="823691"/>
                </a:lnTo>
                <a:lnTo>
                  <a:pt x="2394803" y="846775"/>
                </a:lnTo>
                <a:lnTo>
                  <a:pt x="1818254" y="846775"/>
                </a:lnTo>
                <a:lnTo>
                  <a:pt x="1812834" y="840712"/>
                </a:lnTo>
                <a:cubicBezTo>
                  <a:pt x="1786144" y="800591"/>
                  <a:pt x="1771439" y="750845"/>
                  <a:pt x="1768720" y="691475"/>
                </a:cubicBezTo>
                <a:cubicBezTo>
                  <a:pt x="1766000" y="632105"/>
                  <a:pt x="1777931" y="563312"/>
                  <a:pt x="1804514" y="485096"/>
                </a:cubicBezTo>
                <a:cubicBezTo>
                  <a:pt x="1830679" y="408097"/>
                  <a:pt x="1865841" y="339507"/>
                  <a:pt x="1910002" y="279326"/>
                </a:cubicBezTo>
                <a:cubicBezTo>
                  <a:pt x="1954162" y="219145"/>
                  <a:pt x="2003869" y="168284"/>
                  <a:pt x="2059120" y="126745"/>
                </a:cubicBezTo>
                <a:cubicBezTo>
                  <a:pt x="2114371" y="85206"/>
                  <a:pt x="2172190" y="53697"/>
                  <a:pt x="2232577" y="32218"/>
                </a:cubicBezTo>
                <a:cubicBezTo>
                  <a:pt x="2292964" y="10739"/>
                  <a:pt x="2352742" y="0"/>
                  <a:pt x="2411909" y="0"/>
                </a:cubicBezTo>
                <a:close/>
                <a:moveTo>
                  <a:pt x="1417106" y="0"/>
                </a:moveTo>
                <a:cubicBezTo>
                  <a:pt x="1501806" y="0"/>
                  <a:pt x="1569532" y="18642"/>
                  <a:pt x="1620284" y="55926"/>
                </a:cubicBezTo>
                <a:cubicBezTo>
                  <a:pt x="1671036" y="93210"/>
                  <a:pt x="1702262" y="147110"/>
                  <a:pt x="1713961" y="217625"/>
                </a:cubicBezTo>
                <a:cubicBezTo>
                  <a:pt x="1725659" y="288140"/>
                  <a:pt x="1714295" y="374055"/>
                  <a:pt x="1679867" y="475370"/>
                </a:cubicBezTo>
                <a:cubicBezTo>
                  <a:pt x="1645432" y="576685"/>
                  <a:pt x="1598058" y="663613"/>
                  <a:pt x="1537744" y="736155"/>
                </a:cubicBezTo>
                <a:cubicBezTo>
                  <a:pt x="1507587" y="772426"/>
                  <a:pt x="1475397" y="804467"/>
                  <a:pt x="1441174" y="832278"/>
                </a:cubicBezTo>
                <a:lnTo>
                  <a:pt x="1418884" y="846775"/>
                </a:lnTo>
                <a:lnTo>
                  <a:pt x="839978" y="846775"/>
                </a:lnTo>
                <a:lnTo>
                  <a:pt x="827434" y="832278"/>
                </a:lnTo>
                <a:cubicBezTo>
                  <a:pt x="811962" y="804467"/>
                  <a:pt x="801422" y="772426"/>
                  <a:pt x="795815" y="736155"/>
                </a:cubicBezTo>
                <a:cubicBezTo>
                  <a:pt x="784601" y="663613"/>
                  <a:pt x="796211" y="576685"/>
                  <a:pt x="830645" y="475370"/>
                </a:cubicBezTo>
                <a:cubicBezTo>
                  <a:pt x="865073" y="374055"/>
                  <a:pt x="912272" y="287937"/>
                  <a:pt x="972241" y="217017"/>
                </a:cubicBezTo>
                <a:cubicBezTo>
                  <a:pt x="1032210" y="146096"/>
                  <a:pt x="1100374" y="92197"/>
                  <a:pt x="1176733" y="55318"/>
                </a:cubicBezTo>
                <a:cubicBezTo>
                  <a:pt x="1253094" y="18439"/>
                  <a:pt x="1333218" y="0"/>
                  <a:pt x="141710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2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D5ED439C-6F0D-4EAE-B85B-4DAFA8796DF0}"/>
              </a:ext>
            </a:extLst>
          </p:cNvPr>
          <p:cNvSpPr txBox="1"/>
          <p:nvPr/>
        </p:nvSpPr>
        <p:spPr>
          <a:xfrm>
            <a:off x="9756014" y="6011226"/>
            <a:ext cx="2435986" cy="846775"/>
          </a:xfrm>
          <a:custGeom>
            <a:avLst/>
            <a:gdLst>
              <a:gd name="connsiteX0" fmla="*/ 1352443 w 2435986"/>
              <a:gd name="connsiteY0" fmla="*/ 190270 h 846775"/>
              <a:gd name="connsiteX1" fmla="*/ 1235814 w 2435986"/>
              <a:gd name="connsiteY1" fmla="*/ 224008 h 846775"/>
              <a:gd name="connsiteX2" fmla="*/ 1134576 w 2435986"/>
              <a:gd name="connsiteY2" fmla="*/ 321574 h 846775"/>
              <a:gd name="connsiteX3" fmla="*/ 1058604 w 2435986"/>
              <a:gd name="connsiteY3" fmla="*/ 475370 h 846775"/>
              <a:gd name="connsiteX4" fmla="*/ 1029526 w 2435986"/>
              <a:gd name="connsiteY4" fmla="*/ 630686 h 846775"/>
              <a:gd name="connsiteX5" fmla="*/ 1062903 w 2435986"/>
              <a:gd name="connsiteY5" fmla="*/ 732812 h 846775"/>
              <a:gd name="connsiteX6" fmla="*/ 1155772 w 2435986"/>
              <a:gd name="connsiteY6" fmla="*/ 768981 h 846775"/>
              <a:gd name="connsiteX7" fmla="*/ 1273232 w 2435986"/>
              <a:gd name="connsiteY7" fmla="*/ 732812 h 846775"/>
              <a:gd name="connsiteX8" fmla="*/ 1376326 w 2435986"/>
              <a:gd name="connsiteY8" fmla="*/ 630686 h 846775"/>
              <a:gd name="connsiteX9" fmla="*/ 1453125 w 2435986"/>
              <a:gd name="connsiteY9" fmla="*/ 475370 h 846775"/>
              <a:gd name="connsiteX10" fmla="*/ 1481377 w 2435986"/>
              <a:gd name="connsiteY10" fmla="*/ 321574 h 846775"/>
              <a:gd name="connsiteX11" fmla="*/ 1446143 w 2435986"/>
              <a:gd name="connsiteY11" fmla="*/ 224008 h 846775"/>
              <a:gd name="connsiteX12" fmla="*/ 1352443 w 2435986"/>
              <a:gd name="connsiteY12" fmla="*/ 190270 h 846775"/>
              <a:gd name="connsiteX13" fmla="*/ 282404 w 2435986"/>
              <a:gd name="connsiteY13" fmla="*/ 15805 h 846775"/>
              <a:gd name="connsiteX14" fmla="*/ 505499 w 2435986"/>
              <a:gd name="connsiteY14" fmla="*/ 15805 h 846775"/>
              <a:gd name="connsiteX15" fmla="*/ 253662 w 2435986"/>
              <a:gd name="connsiteY15" fmla="*/ 756823 h 846775"/>
              <a:gd name="connsiteX16" fmla="*/ 614749 w 2435986"/>
              <a:gd name="connsiteY16" fmla="*/ 756823 h 846775"/>
              <a:gd name="connsiteX17" fmla="*/ 584180 w 2435986"/>
              <a:gd name="connsiteY17" fmla="*/ 846775 h 846775"/>
              <a:gd name="connsiteX18" fmla="*/ 0 w 2435986"/>
              <a:gd name="connsiteY18" fmla="*/ 846775 h 846775"/>
              <a:gd name="connsiteX19" fmla="*/ 2411910 w 2435986"/>
              <a:gd name="connsiteY19" fmla="*/ 0 h 846775"/>
              <a:gd name="connsiteX20" fmla="*/ 2435986 w 2435986"/>
              <a:gd name="connsiteY20" fmla="*/ 2607 h 846775"/>
              <a:gd name="connsiteX21" fmla="*/ 2435986 w 2435986"/>
              <a:gd name="connsiteY21" fmla="*/ 213213 h 846775"/>
              <a:gd name="connsiteX22" fmla="*/ 2432630 w 2435986"/>
              <a:gd name="connsiteY22" fmla="*/ 210026 h 846775"/>
              <a:gd name="connsiteX23" fmla="*/ 2350894 w 2435986"/>
              <a:gd name="connsiteY23" fmla="*/ 190270 h 846775"/>
              <a:gd name="connsiteX24" fmla="*/ 2229501 w 2435986"/>
              <a:gd name="connsiteY24" fmla="*/ 224615 h 846775"/>
              <a:gd name="connsiteX25" fmla="*/ 2117008 w 2435986"/>
              <a:gd name="connsiteY25" fmla="*/ 323093 h 846775"/>
              <a:gd name="connsiteX26" fmla="*/ 2034952 w 2435986"/>
              <a:gd name="connsiteY26" fmla="*/ 477802 h 846775"/>
              <a:gd name="connsiteX27" fmla="*/ 2008086 w 2435986"/>
              <a:gd name="connsiteY27" fmla="*/ 635549 h 846775"/>
              <a:gd name="connsiteX28" fmla="*/ 2049684 w 2435986"/>
              <a:gd name="connsiteY28" fmla="*/ 734939 h 846775"/>
              <a:gd name="connsiteX29" fmla="*/ 2151790 w 2435986"/>
              <a:gd name="connsiteY29" fmla="*/ 768981 h 846775"/>
              <a:gd name="connsiteX30" fmla="*/ 2260261 w 2435986"/>
              <a:gd name="connsiteY30" fmla="*/ 744058 h 846775"/>
              <a:gd name="connsiteX31" fmla="*/ 2356801 w 2435986"/>
              <a:gd name="connsiteY31" fmla="*/ 684484 h 846775"/>
              <a:gd name="connsiteX32" fmla="*/ 2426813 w 2435986"/>
              <a:gd name="connsiteY32" fmla="*/ 823691 h 846775"/>
              <a:gd name="connsiteX33" fmla="*/ 2394804 w 2435986"/>
              <a:gd name="connsiteY33" fmla="*/ 846775 h 846775"/>
              <a:gd name="connsiteX34" fmla="*/ 1818255 w 2435986"/>
              <a:gd name="connsiteY34" fmla="*/ 846775 h 846775"/>
              <a:gd name="connsiteX35" fmla="*/ 1812835 w 2435986"/>
              <a:gd name="connsiteY35" fmla="*/ 840712 h 846775"/>
              <a:gd name="connsiteX36" fmla="*/ 1768721 w 2435986"/>
              <a:gd name="connsiteY36" fmla="*/ 691475 h 846775"/>
              <a:gd name="connsiteX37" fmla="*/ 1804515 w 2435986"/>
              <a:gd name="connsiteY37" fmla="*/ 485096 h 846775"/>
              <a:gd name="connsiteX38" fmla="*/ 1910002 w 2435986"/>
              <a:gd name="connsiteY38" fmla="*/ 279326 h 846775"/>
              <a:gd name="connsiteX39" fmla="*/ 2059121 w 2435986"/>
              <a:gd name="connsiteY39" fmla="*/ 126745 h 846775"/>
              <a:gd name="connsiteX40" fmla="*/ 2232578 w 2435986"/>
              <a:gd name="connsiteY40" fmla="*/ 32218 h 846775"/>
              <a:gd name="connsiteX41" fmla="*/ 2411910 w 2435986"/>
              <a:gd name="connsiteY41" fmla="*/ 0 h 846775"/>
              <a:gd name="connsiteX42" fmla="*/ 1417107 w 2435986"/>
              <a:gd name="connsiteY42" fmla="*/ 0 h 846775"/>
              <a:gd name="connsiteX43" fmla="*/ 1620285 w 2435986"/>
              <a:gd name="connsiteY43" fmla="*/ 55926 h 846775"/>
              <a:gd name="connsiteX44" fmla="*/ 1713962 w 2435986"/>
              <a:gd name="connsiteY44" fmla="*/ 217625 h 846775"/>
              <a:gd name="connsiteX45" fmla="*/ 1679868 w 2435986"/>
              <a:gd name="connsiteY45" fmla="*/ 475370 h 846775"/>
              <a:gd name="connsiteX46" fmla="*/ 1537745 w 2435986"/>
              <a:gd name="connsiteY46" fmla="*/ 736155 h 846775"/>
              <a:gd name="connsiteX47" fmla="*/ 1441175 w 2435986"/>
              <a:gd name="connsiteY47" fmla="*/ 832278 h 846775"/>
              <a:gd name="connsiteX48" fmla="*/ 1418885 w 2435986"/>
              <a:gd name="connsiteY48" fmla="*/ 846775 h 846775"/>
              <a:gd name="connsiteX49" fmla="*/ 839979 w 2435986"/>
              <a:gd name="connsiteY49" fmla="*/ 846775 h 846775"/>
              <a:gd name="connsiteX50" fmla="*/ 827434 w 2435986"/>
              <a:gd name="connsiteY50" fmla="*/ 832278 h 846775"/>
              <a:gd name="connsiteX51" fmla="*/ 795816 w 2435986"/>
              <a:gd name="connsiteY51" fmla="*/ 736155 h 846775"/>
              <a:gd name="connsiteX52" fmla="*/ 830646 w 2435986"/>
              <a:gd name="connsiteY52" fmla="*/ 475370 h 846775"/>
              <a:gd name="connsiteX53" fmla="*/ 972241 w 2435986"/>
              <a:gd name="connsiteY53" fmla="*/ 217017 h 846775"/>
              <a:gd name="connsiteX54" fmla="*/ 1176734 w 2435986"/>
              <a:gd name="connsiteY54" fmla="*/ 55318 h 846775"/>
              <a:gd name="connsiteX55" fmla="*/ 1417107 w 2435986"/>
              <a:gd name="connsiteY55" fmla="*/ 0 h 8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435986" h="846775">
                <a:moveTo>
                  <a:pt x="1352443" y="190270"/>
                </a:moveTo>
                <a:cubicBezTo>
                  <a:pt x="1311917" y="190270"/>
                  <a:pt x="1273041" y="201516"/>
                  <a:pt x="1235814" y="224008"/>
                </a:cubicBezTo>
                <a:cubicBezTo>
                  <a:pt x="1198587" y="246500"/>
                  <a:pt x="1164841" y="279021"/>
                  <a:pt x="1134576" y="321574"/>
                </a:cubicBezTo>
                <a:cubicBezTo>
                  <a:pt x="1104312" y="364126"/>
                  <a:pt x="1078988" y="415391"/>
                  <a:pt x="1058604" y="475370"/>
                </a:cubicBezTo>
                <a:cubicBezTo>
                  <a:pt x="1038354" y="534944"/>
                  <a:pt x="1028661" y="586715"/>
                  <a:pt x="1029526" y="630686"/>
                </a:cubicBezTo>
                <a:cubicBezTo>
                  <a:pt x="1030390" y="674657"/>
                  <a:pt x="1041516" y="708698"/>
                  <a:pt x="1062903" y="732812"/>
                </a:cubicBezTo>
                <a:cubicBezTo>
                  <a:pt x="1084290" y="756924"/>
                  <a:pt x="1115246" y="768981"/>
                  <a:pt x="1155772" y="768981"/>
                </a:cubicBezTo>
                <a:cubicBezTo>
                  <a:pt x="1196298" y="768981"/>
                  <a:pt x="1235452" y="756924"/>
                  <a:pt x="1273232" y="732812"/>
                </a:cubicBezTo>
                <a:cubicBezTo>
                  <a:pt x="1311013" y="708698"/>
                  <a:pt x="1345378" y="674657"/>
                  <a:pt x="1376326" y="630686"/>
                </a:cubicBezTo>
                <a:cubicBezTo>
                  <a:pt x="1407275" y="586715"/>
                  <a:pt x="1432874" y="534944"/>
                  <a:pt x="1453125" y="475370"/>
                </a:cubicBezTo>
                <a:cubicBezTo>
                  <a:pt x="1473508" y="415391"/>
                  <a:pt x="1482926" y="364126"/>
                  <a:pt x="1481377" y="321574"/>
                </a:cubicBezTo>
                <a:cubicBezTo>
                  <a:pt x="1479829" y="279021"/>
                  <a:pt x="1468085" y="246500"/>
                  <a:pt x="1446143" y="224008"/>
                </a:cubicBezTo>
                <a:cubicBezTo>
                  <a:pt x="1424203" y="201516"/>
                  <a:pt x="1392969" y="190270"/>
                  <a:pt x="1352443" y="190270"/>
                </a:cubicBezTo>
                <a:close/>
                <a:moveTo>
                  <a:pt x="282404" y="15805"/>
                </a:moveTo>
                <a:lnTo>
                  <a:pt x="505499" y="15805"/>
                </a:lnTo>
                <a:lnTo>
                  <a:pt x="253662" y="756823"/>
                </a:lnTo>
                <a:lnTo>
                  <a:pt x="614749" y="756823"/>
                </a:lnTo>
                <a:lnTo>
                  <a:pt x="584180" y="846775"/>
                </a:lnTo>
                <a:lnTo>
                  <a:pt x="0" y="846775"/>
                </a:lnTo>
                <a:close/>
                <a:moveTo>
                  <a:pt x="2411910" y="0"/>
                </a:moveTo>
                <a:lnTo>
                  <a:pt x="2435986" y="2607"/>
                </a:lnTo>
                <a:lnTo>
                  <a:pt x="2435986" y="213213"/>
                </a:lnTo>
                <a:lnTo>
                  <a:pt x="2432630" y="210026"/>
                </a:lnTo>
                <a:cubicBezTo>
                  <a:pt x="2411370" y="196855"/>
                  <a:pt x="2384125" y="190270"/>
                  <a:pt x="2350894" y="190270"/>
                </a:cubicBezTo>
                <a:cubicBezTo>
                  <a:pt x="2310772" y="190270"/>
                  <a:pt x="2270308" y="201718"/>
                  <a:pt x="2229501" y="224615"/>
                </a:cubicBezTo>
                <a:cubicBezTo>
                  <a:pt x="2188693" y="247513"/>
                  <a:pt x="2151195" y="280339"/>
                  <a:pt x="2117008" y="323093"/>
                </a:cubicBezTo>
                <a:cubicBezTo>
                  <a:pt x="2082820" y="365849"/>
                  <a:pt x="2055469" y="417418"/>
                  <a:pt x="2034952" y="477802"/>
                </a:cubicBezTo>
                <a:cubicBezTo>
                  <a:pt x="2014018" y="539401"/>
                  <a:pt x="2005062" y="591984"/>
                  <a:pt x="2008086" y="635549"/>
                </a:cubicBezTo>
                <a:cubicBezTo>
                  <a:pt x="2011110" y="679115"/>
                  <a:pt x="2024976" y="712245"/>
                  <a:pt x="2049684" y="734939"/>
                </a:cubicBezTo>
                <a:cubicBezTo>
                  <a:pt x="2074392" y="757634"/>
                  <a:pt x="2108428" y="768981"/>
                  <a:pt x="2151790" y="768981"/>
                </a:cubicBezTo>
                <a:cubicBezTo>
                  <a:pt x="2189075" y="768981"/>
                  <a:pt x="2225232" y="760673"/>
                  <a:pt x="2260261" y="744058"/>
                </a:cubicBezTo>
                <a:cubicBezTo>
                  <a:pt x="2295290" y="727442"/>
                  <a:pt x="2327471" y="707584"/>
                  <a:pt x="2356801" y="684484"/>
                </a:cubicBezTo>
                <a:lnTo>
                  <a:pt x="2426813" y="823691"/>
                </a:lnTo>
                <a:lnTo>
                  <a:pt x="2394804" y="846775"/>
                </a:lnTo>
                <a:lnTo>
                  <a:pt x="1818255" y="846775"/>
                </a:lnTo>
                <a:lnTo>
                  <a:pt x="1812835" y="840712"/>
                </a:lnTo>
                <a:cubicBezTo>
                  <a:pt x="1786145" y="800591"/>
                  <a:pt x="1771440" y="750845"/>
                  <a:pt x="1768721" y="691475"/>
                </a:cubicBezTo>
                <a:cubicBezTo>
                  <a:pt x="1766001" y="632105"/>
                  <a:pt x="1777932" y="563312"/>
                  <a:pt x="1804515" y="485096"/>
                </a:cubicBezTo>
                <a:cubicBezTo>
                  <a:pt x="1830679" y="408097"/>
                  <a:pt x="1865842" y="339507"/>
                  <a:pt x="1910002" y="279326"/>
                </a:cubicBezTo>
                <a:cubicBezTo>
                  <a:pt x="1954163" y="219145"/>
                  <a:pt x="2003869" y="168284"/>
                  <a:pt x="2059121" y="126745"/>
                </a:cubicBezTo>
                <a:cubicBezTo>
                  <a:pt x="2114372" y="85206"/>
                  <a:pt x="2172191" y="53697"/>
                  <a:pt x="2232578" y="32218"/>
                </a:cubicBezTo>
                <a:cubicBezTo>
                  <a:pt x="2292965" y="10739"/>
                  <a:pt x="2352742" y="0"/>
                  <a:pt x="2411910" y="0"/>
                </a:cubicBezTo>
                <a:close/>
                <a:moveTo>
                  <a:pt x="1417107" y="0"/>
                </a:moveTo>
                <a:cubicBezTo>
                  <a:pt x="1501807" y="0"/>
                  <a:pt x="1569532" y="18642"/>
                  <a:pt x="1620285" y="55926"/>
                </a:cubicBezTo>
                <a:cubicBezTo>
                  <a:pt x="1671037" y="93210"/>
                  <a:pt x="1702263" y="147110"/>
                  <a:pt x="1713962" y="217625"/>
                </a:cubicBezTo>
                <a:cubicBezTo>
                  <a:pt x="1725660" y="288140"/>
                  <a:pt x="1714296" y="374055"/>
                  <a:pt x="1679868" y="475370"/>
                </a:cubicBezTo>
                <a:cubicBezTo>
                  <a:pt x="1645433" y="576685"/>
                  <a:pt x="1598059" y="663613"/>
                  <a:pt x="1537745" y="736155"/>
                </a:cubicBezTo>
                <a:cubicBezTo>
                  <a:pt x="1507588" y="772426"/>
                  <a:pt x="1475398" y="804467"/>
                  <a:pt x="1441175" y="832278"/>
                </a:cubicBezTo>
                <a:lnTo>
                  <a:pt x="1418885" y="846775"/>
                </a:lnTo>
                <a:lnTo>
                  <a:pt x="839979" y="846775"/>
                </a:lnTo>
                <a:lnTo>
                  <a:pt x="827434" y="832278"/>
                </a:lnTo>
                <a:cubicBezTo>
                  <a:pt x="811962" y="804467"/>
                  <a:pt x="801423" y="772426"/>
                  <a:pt x="795816" y="736155"/>
                </a:cubicBezTo>
                <a:cubicBezTo>
                  <a:pt x="784602" y="663613"/>
                  <a:pt x="796212" y="576685"/>
                  <a:pt x="830646" y="475370"/>
                </a:cubicBezTo>
                <a:cubicBezTo>
                  <a:pt x="865074" y="374055"/>
                  <a:pt x="912273" y="287937"/>
                  <a:pt x="972241" y="217017"/>
                </a:cubicBezTo>
                <a:cubicBezTo>
                  <a:pt x="1032210" y="146096"/>
                  <a:pt x="1100375" y="92197"/>
                  <a:pt x="1176734" y="55318"/>
                </a:cubicBezTo>
                <a:cubicBezTo>
                  <a:pt x="1253095" y="18439"/>
                  <a:pt x="1333219" y="0"/>
                  <a:pt x="1417107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pic>
        <p:nvPicPr>
          <p:cNvPr id="75" name="图形 74">
            <a:extLst>
              <a:ext uri="{FF2B5EF4-FFF2-40B4-BE49-F238E27FC236}">
                <a16:creationId xmlns:a16="http://schemas.microsoft.com/office/drawing/2014/main" id="{D5CF091B-8CF3-4C52-99A2-788D3C87EB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3364" y="355600"/>
            <a:ext cx="4307477" cy="6146800"/>
          </a:xfrm>
          <a:prstGeom prst="rect">
            <a:avLst/>
          </a:prstGeom>
        </p:spPr>
      </p:pic>
      <p:sp>
        <p:nvSpPr>
          <p:cNvPr id="76" name="文本框 75">
            <a:extLst>
              <a:ext uri="{FF2B5EF4-FFF2-40B4-BE49-F238E27FC236}">
                <a16:creationId xmlns:a16="http://schemas.microsoft.com/office/drawing/2014/main" id="{4C0D569D-1417-4072-9A2F-EEE5463942CA}"/>
              </a:ext>
            </a:extLst>
          </p:cNvPr>
          <p:cNvSpPr txBox="1"/>
          <p:nvPr/>
        </p:nvSpPr>
        <p:spPr>
          <a:xfrm>
            <a:off x="910651" y="2948464"/>
            <a:ext cx="3559976" cy="961074"/>
          </a:xfrm>
          <a:custGeom>
            <a:avLst/>
            <a:gdLst>
              <a:gd name="connsiteX0" fmla="*/ 3194008 w 3559976"/>
              <a:gd name="connsiteY0" fmla="*/ 190270 h 961074"/>
              <a:gd name="connsiteX1" fmla="*/ 3077379 w 3559976"/>
              <a:gd name="connsiteY1" fmla="*/ 224008 h 961074"/>
              <a:gd name="connsiteX2" fmla="*/ 2976141 w 3559976"/>
              <a:gd name="connsiteY2" fmla="*/ 321574 h 961074"/>
              <a:gd name="connsiteX3" fmla="*/ 2900170 w 3559976"/>
              <a:gd name="connsiteY3" fmla="*/ 475371 h 961074"/>
              <a:gd name="connsiteX4" fmla="*/ 2871090 w 3559976"/>
              <a:gd name="connsiteY4" fmla="*/ 630686 h 961074"/>
              <a:gd name="connsiteX5" fmla="*/ 2904468 w 3559976"/>
              <a:gd name="connsiteY5" fmla="*/ 732812 h 961074"/>
              <a:gd name="connsiteX6" fmla="*/ 2997337 w 3559976"/>
              <a:gd name="connsiteY6" fmla="*/ 768981 h 961074"/>
              <a:gd name="connsiteX7" fmla="*/ 3114797 w 3559976"/>
              <a:gd name="connsiteY7" fmla="*/ 732812 h 961074"/>
              <a:gd name="connsiteX8" fmla="*/ 3217891 w 3559976"/>
              <a:gd name="connsiteY8" fmla="*/ 630686 h 961074"/>
              <a:gd name="connsiteX9" fmla="*/ 3294690 w 3559976"/>
              <a:gd name="connsiteY9" fmla="*/ 475371 h 961074"/>
              <a:gd name="connsiteX10" fmla="*/ 3322942 w 3559976"/>
              <a:gd name="connsiteY10" fmla="*/ 321574 h 961074"/>
              <a:gd name="connsiteX11" fmla="*/ 3287708 w 3559976"/>
              <a:gd name="connsiteY11" fmla="*/ 224008 h 961074"/>
              <a:gd name="connsiteX12" fmla="*/ 3194008 w 3559976"/>
              <a:gd name="connsiteY12" fmla="*/ 190270 h 961074"/>
              <a:gd name="connsiteX13" fmla="*/ 1385296 w 3559976"/>
              <a:gd name="connsiteY13" fmla="*/ 190270 h 961074"/>
              <a:gd name="connsiteX14" fmla="*/ 1268667 w 3559976"/>
              <a:gd name="connsiteY14" fmla="*/ 224008 h 961074"/>
              <a:gd name="connsiteX15" fmla="*/ 1167430 w 3559976"/>
              <a:gd name="connsiteY15" fmla="*/ 321574 h 961074"/>
              <a:gd name="connsiteX16" fmla="*/ 1091458 w 3559976"/>
              <a:gd name="connsiteY16" fmla="*/ 475371 h 961074"/>
              <a:gd name="connsiteX17" fmla="*/ 1062379 w 3559976"/>
              <a:gd name="connsiteY17" fmla="*/ 630686 h 961074"/>
              <a:gd name="connsiteX18" fmla="*/ 1095756 w 3559976"/>
              <a:gd name="connsiteY18" fmla="*/ 732812 h 961074"/>
              <a:gd name="connsiteX19" fmla="*/ 1188626 w 3559976"/>
              <a:gd name="connsiteY19" fmla="*/ 768981 h 961074"/>
              <a:gd name="connsiteX20" fmla="*/ 1306085 w 3559976"/>
              <a:gd name="connsiteY20" fmla="*/ 732812 h 961074"/>
              <a:gd name="connsiteX21" fmla="*/ 1409180 w 3559976"/>
              <a:gd name="connsiteY21" fmla="*/ 630686 h 961074"/>
              <a:gd name="connsiteX22" fmla="*/ 1485978 w 3559976"/>
              <a:gd name="connsiteY22" fmla="*/ 475371 h 961074"/>
              <a:gd name="connsiteX23" fmla="*/ 1514230 w 3559976"/>
              <a:gd name="connsiteY23" fmla="*/ 321574 h 961074"/>
              <a:gd name="connsiteX24" fmla="*/ 1478997 w 3559976"/>
              <a:gd name="connsiteY24" fmla="*/ 224008 h 961074"/>
              <a:gd name="connsiteX25" fmla="*/ 1385296 w 3559976"/>
              <a:gd name="connsiteY25" fmla="*/ 190270 h 961074"/>
              <a:gd name="connsiteX26" fmla="*/ 315257 w 3559976"/>
              <a:gd name="connsiteY26" fmla="*/ 15805 h 961074"/>
              <a:gd name="connsiteX27" fmla="*/ 538353 w 3559976"/>
              <a:gd name="connsiteY27" fmla="*/ 15805 h 961074"/>
              <a:gd name="connsiteX28" fmla="*/ 286516 w 3559976"/>
              <a:gd name="connsiteY28" fmla="*/ 756823 h 961074"/>
              <a:gd name="connsiteX29" fmla="*/ 647602 w 3559976"/>
              <a:gd name="connsiteY29" fmla="*/ 756823 h 961074"/>
              <a:gd name="connsiteX30" fmla="*/ 584182 w 3559976"/>
              <a:gd name="connsiteY30" fmla="*/ 943445 h 961074"/>
              <a:gd name="connsiteX31" fmla="*/ 0 w 3559976"/>
              <a:gd name="connsiteY31" fmla="*/ 943445 h 961074"/>
              <a:gd name="connsiteX32" fmla="*/ 3258672 w 3559976"/>
              <a:gd name="connsiteY32" fmla="*/ 0 h 961074"/>
              <a:gd name="connsiteX33" fmla="*/ 3461849 w 3559976"/>
              <a:gd name="connsiteY33" fmla="*/ 55926 h 961074"/>
              <a:gd name="connsiteX34" fmla="*/ 3555526 w 3559976"/>
              <a:gd name="connsiteY34" fmla="*/ 217625 h 961074"/>
              <a:gd name="connsiteX35" fmla="*/ 3521432 w 3559976"/>
              <a:gd name="connsiteY35" fmla="*/ 475371 h 961074"/>
              <a:gd name="connsiteX36" fmla="*/ 3379309 w 3559976"/>
              <a:gd name="connsiteY36" fmla="*/ 736155 h 961074"/>
              <a:gd name="connsiteX37" fmla="*/ 3173971 w 3559976"/>
              <a:gd name="connsiteY37" fmla="*/ 903021 h 961074"/>
              <a:gd name="connsiteX38" fmla="*/ 2932055 w 3559976"/>
              <a:gd name="connsiteY38" fmla="*/ 961074 h 961074"/>
              <a:gd name="connsiteX39" fmla="*/ 2730212 w 3559976"/>
              <a:gd name="connsiteY39" fmla="*/ 903021 h 961074"/>
              <a:gd name="connsiteX40" fmla="*/ 2637381 w 3559976"/>
              <a:gd name="connsiteY40" fmla="*/ 736155 h 961074"/>
              <a:gd name="connsiteX41" fmla="*/ 2672211 w 3559976"/>
              <a:gd name="connsiteY41" fmla="*/ 475371 h 961074"/>
              <a:gd name="connsiteX42" fmla="*/ 2813806 w 3559976"/>
              <a:gd name="connsiteY42" fmla="*/ 217017 h 961074"/>
              <a:gd name="connsiteX43" fmla="*/ 3018300 w 3559976"/>
              <a:gd name="connsiteY43" fmla="*/ 55318 h 961074"/>
              <a:gd name="connsiteX44" fmla="*/ 3258672 w 3559976"/>
              <a:gd name="connsiteY44" fmla="*/ 0 h 961074"/>
              <a:gd name="connsiteX45" fmla="*/ 2444763 w 3559976"/>
              <a:gd name="connsiteY45" fmla="*/ 0 h 961074"/>
              <a:gd name="connsiteX46" fmla="*/ 2594884 w 3559976"/>
              <a:gd name="connsiteY46" fmla="*/ 35866 h 961074"/>
              <a:gd name="connsiteX47" fmla="*/ 2684709 w 3559976"/>
              <a:gd name="connsiteY47" fmla="*/ 120362 h 961074"/>
              <a:gd name="connsiteX48" fmla="*/ 2520864 w 3559976"/>
              <a:gd name="connsiteY48" fmla="*/ 262608 h 961074"/>
              <a:gd name="connsiteX49" fmla="*/ 2465484 w 3559976"/>
              <a:gd name="connsiteY49" fmla="*/ 210026 h 961074"/>
              <a:gd name="connsiteX50" fmla="*/ 2383747 w 3559976"/>
              <a:gd name="connsiteY50" fmla="*/ 190270 h 961074"/>
              <a:gd name="connsiteX51" fmla="*/ 2262354 w 3559976"/>
              <a:gd name="connsiteY51" fmla="*/ 224615 h 961074"/>
              <a:gd name="connsiteX52" fmla="*/ 2149861 w 3559976"/>
              <a:gd name="connsiteY52" fmla="*/ 323093 h 961074"/>
              <a:gd name="connsiteX53" fmla="*/ 2067806 w 3559976"/>
              <a:gd name="connsiteY53" fmla="*/ 477801 h 961074"/>
              <a:gd name="connsiteX54" fmla="*/ 2040940 w 3559976"/>
              <a:gd name="connsiteY54" fmla="*/ 635549 h 961074"/>
              <a:gd name="connsiteX55" fmla="*/ 2082537 w 3559976"/>
              <a:gd name="connsiteY55" fmla="*/ 734939 h 961074"/>
              <a:gd name="connsiteX56" fmla="*/ 2184644 w 3559976"/>
              <a:gd name="connsiteY56" fmla="*/ 768981 h 961074"/>
              <a:gd name="connsiteX57" fmla="*/ 2293114 w 3559976"/>
              <a:gd name="connsiteY57" fmla="*/ 744058 h 961074"/>
              <a:gd name="connsiteX58" fmla="*/ 2389655 w 3559976"/>
              <a:gd name="connsiteY58" fmla="*/ 684484 h 961074"/>
              <a:gd name="connsiteX59" fmla="*/ 2459666 w 3559976"/>
              <a:gd name="connsiteY59" fmla="*/ 823691 h 961074"/>
              <a:gd name="connsiteX60" fmla="*/ 2289695 w 3559976"/>
              <a:gd name="connsiteY60" fmla="*/ 926729 h 961074"/>
              <a:gd name="connsiteX61" fmla="*/ 2110244 w 3559976"/>
              <a:gd name="connsiteY61" fmla="*/ 961074 h 961074"/>
              <a:gd name="connsiteX62" fmla="*/ 1953912 w 3559976"/>
              <a:gd name="connsiteY62" fmla="*/ 930984 h 961074"/>
              <a:gd name="connsiteX63" fmla="*/ 1845688 w 3559976"/>
              <a:gd name="connsiteY63" fmla="*/ 840712 h 961074"/>
              <a:gd name="connsiteX64" fmla="*/ 1801574 w 3559976"/>
              <a:gd name="connsiteY64" fmla="*/ 691475 h 961074"/>
              <a:gd name="connsiteX65" fmla="*/ 1837368 w 3559976"/>
              <a:gd name="connsiteY65" fmla="*/ 485096 h 961074"/>
              <a:gd name="connsiteX66" fmla="*/ 1942856 w 3559976"/>
              <a:gd name="connsiteY66" fmla="*/ 279326 h 961074"/>
              <a:gd name="connsiteX67" fmla="*/ 2091974 w 3559976"/>
              <a:gd name="connsiteY67" fmla="*/ 126745 h 961074"/>
              <a:gd name="connsiteX68" fmla="*/ 2265431 w 3559976"/>
              <a:gd name="connsiteY68" fmla="*/ 32218 h 961074"/>
              <a:gd name="connsiteX69" fmla="*/ 2444763 w 3559976"/>
              <a:gd name="connsiteY69" fmla="*/ 0 h 961074"/>
              <a:gd name="connsiteX70" fmla="*/ 1449960 w 3559976"/>
              <a:gd name="connsiteY70" fmla="*/ 0 h 961074"/>
              <a:gd name="connsiteX71" fmla="*/ 1653138 w 3559976"/>
              <a:gd name="connsiteY71" fmla="*/ 55926 h 961074"/>
              <a:gd name="connsiteX72" fmla="*/ 1746815 w 3559976"/>
              <a:gd name="connsiteY72" fmla="*/ 217625 h 961074"/>
              <a:gd name="connsiteX73" fmla="*/ 1712721 w 3559976"/>
              <a:gd name="connsiteY73" fmla="*/ 475371 h 961074"/>
              <a:gd name="connsiteX74" fmla="*/ 1570598 w 3559976"/>
              <a:gd name="connsiteY74" fmla="*/ 736155 h 961074"/>
              <a:gd name="connsiteX75" fmla="*/ 1365260 w 3559976"/>
              <a:gd name="connsiteY75" fmla="*/ 903021 h 961074"/>
              <a:gd name="connsiteX76" fmla="*/ 1123344 w 3559976"/>
              <a:gd name="connsiteY76" fmla="*/ 961074 h 961074"/>
              <a:gd name="connsiteX77" fmla="*/ 921501 w 3559976"/>
              <a:gd name="connsiteY77" fmla="*/ 903021 h 961074"/>
              <a:gd name="connsiteX78" fmla="*/ 828669 w 3559976"/>
              <a:gd name="connsiteY78" fmla="*/ 736155 h 961074"/>
              <a:gd name="connsiteX79" fmla="*/ 863499 w 3559976"/>
              <a:gd name="connsiteY79" fmla="*/ 475371 h 961074"/>
              <a:gd name="connsiteX80" fmla="*/ 1005095 w 3559976"/>
              <a:gd name="connsiteY80" fmla="*/ 217017 h 961074"/>
              <a:gd name="connsiteX81" fmla="*/ 1209588 w 3559976"/>
              <a:gd name="connsiteY81" fmla="*/ 55318 h 961074"/>
              <a:gd name="connsiteX82" fmla="*/ 1449960 w 3559976"/>
              <a:gd name="connsiteY82" fmla="*/ 0 h 96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3559976" h="961074">
                <a:moveTo>
                  <a:pt x="3194008" y="190270"/>
                </a:moveTo>
                <a:cubicBezTo>
                  <a:pt x="3153482" y="190270"/>
                  <a:pt x="3114606" y="201516"/>
                  <a:pt x="3077379" y="224008"/>
                </a:cubicBezTo>
                <a:cubicBezTo>
                  <a:pt x="3040152" y="246500"/>
                  <a:pt x="3006406" y="279021"/>
                  <a:pt x="2976141" y="321574"/>
                </a:cubicBezTo>
                <a:cubicBezTo>
                  <a:pt x="2945877" y="364126"/>
                  <a:pt x="2920553" y="415391"/>
                  <a:pt x="2900170" y="475371"/>
                </a:cubicBezTo>
                <a:cubicBezTo>
                  <a:pt x="2879919" y="534943"/>
                  <a:pt x="2870226" y="586715"/>
                  <a:pt x="2871090" y="630686"/>
                </a:cubicBezTo>
                <a:cubicBezTo>
                  <a:pt x="2871955" y="674657"/>
                  <a:pt x="2883080" y="708698"/>
                  <a:pt x="2904468" y="732812"/>
                </a:cubicBezTo>
                <a:cubicBezTo>
                  <a:pt x="2925854" y="756924"/>
                  <a:pt x="2956811" y="768981"/>
                  <a:pt x="2997337" y="768981"/>
                </a:cubicBezTo>
                <a:cubicBezTo>
                  <a:pt x="3037862" y="768981"/>
                  <a:pt x="3077016" y="756924"/>
                  <a:pt x="3114797" y="732812"/>
                </a:cubicBezTo>
                <a:cubicBezTo>
                  <a:pt x="3152578" y="708698"/>
                  <a:pt x="3186943" y="674657"/>
                  <a:pt x="3217891" y="630686"/>
                </a:cubicBezTo>
                <a:cubicBezTo>
                  <a:pt x="3248840" y="586715"/>
                  <a:pt x="3274440" y="534943"/>
                  <a:pt x="3294690" y="475371"/>
                </a:cubicBezTo>
                <a:cubicBezTo>
                  <a:pt x="3315074" y="415391"/>
                  <a:pt x="3324490" y="364126"/>
                  <a:pt x="3322942" y="321574"/>
                </a:cubicBezTo>
                <a:cubicBezTo>
                  <a:pt x="3321394" y="279021"/>
                  <a:pt x="3309650" y="246500"/>
                  <a:pt x="3287708" y="224008"/>
                </a:cubicBezTo>
                <a:cubicBezTo>
                  <a:pt x="3265768" y="201516"/>
                  <a:pt x="3234534" y="190270"/>
                  <a:pt x="3194008" y="190270"/>
                </a:cubicBezTo>
                <a:close/>
                <a:moveTo>
                  <a:pt x="1385296" y="190270"/>
                </a:moveTo>
                <a:cubicBezTo>
                  <a:pt x="1344770" y="190270"/>
                  <a:pt x="1305894" y="201516"/>
                  <a:pt x="1268667" y="224008"/>
                </a:cubicBezTo>
                <a:cubicBezTo>
                  <a:pt x="1231440" y="246500"/>
                  <a:pt x="1197695" y="279021"/>
                  <a:pt x="1167430" y="321574"/>
                </a:cubicBezTo>
                <a:cubicBezTo>
                  <a:pt x="1137165" y="364126"/>
                  <a:pt x="1111842" y="415391"/>
                  <a:pt x="1091458" y="475371"/>
                </a:cubicBezTo>
                <a:cubicBezTo>
                  <a:pt x="1071207" y="534943"/>
                  <a:pt x="1061514" y="586715"/>
                  <a:pt x="1062379" y="630686"/>
                </a:cubicBezTo>
                <a:cubicBezTo>
                  <a:pt x="1063243" y="674657"/>
                  <a:pt x="1074369" y="708698"/>
                  <a:pt x="1095756" y="732812"/>
                </a:cubicBezTo>
                <a:cubicBezTo>
                  <a:pt x="1117143" y="756924"/>
                  <a:pt x="1148099" y="768981"/>
                  <a:pt x="1188626" y="768981"/>
                </a:cubicBezTo>
                <a:cubicBezTo>
                  <a:pt x="1229151" y="768981"/>
                  <a:pt x="1268305" y="756924"/>
                  <a:pt x="1306085" y="732812"/>
                </a:cubicBezTo>
                <a:cubicBezTo>
                  <a:pt x="1343867" y="708698"/>
                  <a:pt x="1378231" y="674657"/>
                  <a:pt x="1409180" y="630686"/>
                </a:cubicBezTo>
                <a:cubicBezTo>
                  <a:pt x="1440129" y="586715"/>
                  <a:pt x="1465728" y="534943"/>
                  <a:pt x="1485978" y="475371"/>
                </a:cubicBezTo>
                <a:cubicBezTo>
                  <a:pt x="1506361" y="415391"/>
                  <a:pt x="1515779" y="364126"/>
                  <a:pt x="1514230" y="321574"/>
                </a:cubicBezTo>
                <a:cubicBezTo>
                  <a:pt x="1512682" y="279021"/>
                  <a:pt x="1500938" y="246500"/>
                  <a:pt x="1478997" y="224008"/>
                </a:cubicBezTo>
                <a:cubicBezTo>
                  <a:pt x="1457056" y="201516"/>
                  <a:pt x="1425822" y="190270"/>
                  <a:pt x="1385296" y="190270"/>
                </a:cubicBezTo>
                <a:close/>
                <a:moveTo>
                  <a:pt x="315257" y="15805"/>
                </a:moveTo>
                <a:lnTo>
                  <a:pt x="538353" y="15805"/>
                </a:lnTo>
                <a:lnTo>
                  <a:pt x="286516" y="756823"/>
                </a:lnTo>
                <a:lnTo>
                  <a:pt x="647602" y="756823"/>
                </a:lnTo>
                <a:lnTo>
                  <a:pt x="584182" y="943445"/>
                </a:lnTo>
                <a:lnTo>
                  <a:pt x="0" y="943445"/>
                </a:lnTo>
                <a:close/>
                <a:moveTo>
                  <a:pt x="3258672" y="0"/>
                </a:moveTo>
                <a:cubicBezTo>
                  <a:pt x="3343371" y="0"/>
                  <a:pt x="3411097" y="18642"/>
                  <a:pt x="3461849" y="55926"/>
                </a:cubicBezTo>
                <a:cubicBezTo>
                  <a:pt x="3512603" y="93210"/>
                  <a:pt x="3543827" y="147110"/>
                  <a:pt x="3555526" y="217625"/>
                </a:cubicBezTo>
                <a:cubicBezTo>
                  <a:pt x="3567225" y="288140"/>
                  <a:pt x="3555860" y="374055"/>
                  <a:pt x="3521432" y="475371"/>
                </a:cubicBezTo>
                <a:cubicBezTo>
                  <a:pt x="3486999" y="576685"/>
                  <a:pt x="3439624" y="663613"/>
                  <a:pt x="3379309" y="736155"/>
                </a:cubicBezTo>
                <a:cubicBezTo>
                  <a:pt x="3318996" y="808697"/>
                  <a:pt x="3250550" y="864318"/>
                  <a:pt x="3173971" y="903021"/>
                </a:cubicBezTo>
                <a:cubicBezTo>
                  <a:pt x="3097393" y="941723"/>
                  <a:pt x="3016755" y="961074"/>
                  <a:pt x="2932055" y="961074"/>
                </a:cubicBezTo>
                <a:cubicBezTo>
                  <a:pt x="2848166" y="961074"/>
                  <a:pt x="2780886" y="941723"/>
                  <a:pt x="2730212" y="903021"/>
                </a:cubicBezTo>
                <a:cubicBezTo>
                  <a:pt x="2679539" y="864318"/>
                  <a:pt x="2648595" y="808697"/>
                  <a:pt x="2637381" y="736155"/>
                </a:cubicBezTo>
                <a:cubicBezTo>
                  <a:pt x="2626167" y="663613"/>
                  <a:pt x="2637776" y="576685"/>
                  <a:pt x="2672211" y="475371"/>
                </a:cubicBezTo>
                <a:cubicBezTo>
                  <a:pt x="2706639" y="374055"/>
                  <a:pt x="2753838" y="287938"/>
                  <a:pt x="2813806" y="217017"/>
                </a:cubicBezTo>
                <a:cubicBezTo>
                  <a:pt x="2873775" y="146096"/>
                  <a:pt x="2941940" y="92197"/>
                  <a:pt x="3018300" y="55318"/>
                </a:cubicBezTo>
                <a:cubicBezTo>
                  <a:pt x="3094660" y="18440"/>
                  <a:pt x="3174784" y="0"/>
                  <a:pt x="3258672" y="0"/>
                </a:cubicBezTo>
                <a:close/>
                <a:moveTo>
                  <a:pt x="2444763" y="0"/>
                </a:moveTo>
                <a:cubicBezTo>
                  <a:pt x="2505147" y="0"/>
                  <a:pt x="2555187" y="11955"/>
                  <a:pt x="2594884" y="35866"/>
                </a:cubicBezTo>
                <a:cubicBezTo>
                  <a:pt x="2634580" y="59776"/>
                  <a:pt x="2664522" y="87942"/>
                  <a:pt x="2684709" y="120362"/>
                </a:cubicBezTo>
                <a:lnTo>
                  <a:pt x="2520864" y="262608"/>
                </a:lnTo>
                <a:cubicBezTo>
                  <a:pt x="2505204" y="240724"/>
                  <a:pt x="2486744" y="223197"/>
                  <a:pt x="2465484" y="210026"/>
                </a:cubicBezTo>
                <a:cubicBezTo>
                  <a:pt x="2444224" y="196855"/>
                  <a:pt x="2416978" y="190270"/>
                  <a:pt x="2383747" y="190270"/>
                </a:cubicBezTo>
                <a:cubicBezTo>
                  <a:pt x="2343626" y="190270"/>
                  <a:pt x="2303161" y="201719"/>
                  <a:pt x="2262354" y="224615"/>
                </a:cubicBezTo>
                <a:cubicBezTo>
                  <a:pt x="2221546" y="247513"/>
                  <a:pt x="2184048" y="280339"/>
                  <a:pt x="2149861" y="323093"/>
                </a:cubicBezTo>
                <a:cubicBezTo>
                  <a:pt x="2115673" y="365849"/>
                  <a:pt x="2088322" y="417418"/>
                  <a:pt x="2067806" y="477801"/>
                </a:cubicBezTo>
                <a:cubicBezTo>
                  <a:pt x="2046871" y="539401"/>
                  <a:pt x="2037916" y="591984"/>
                  <a:pt x="2040940" y="635549"/>
                </a:cubicBezTo>
                <a:cubicBezTo>
                  <a:pt x="2043963" y="679115"/>
                  <a:pt x="2057829" y="712245"/>
                  <a:pt x="2082537" y="734939"/>
                </a:cubicBezTo>
                <a:cubicBezTo>
                  <a:pt x="2107245" y="757634"/>
                  <a:pt x="2141281" y="768981"/>
                  <a:pt x="2184644" y="768981"/>
                </a:cubicBezTo>
                <a:cubicBezTo>
                  <a:pt x="2221928" y="768981"/>
                  <a:pt x="2258085" y="760673"/>
                  <a:pt x="2293114" y="744058"/>
                </a:cubicBezTo>
                <a:cubicBezTo>
                  <a:pt x="2328144" y="727442"/>
                  <a:pt x="2360324" y="707584"/>
                  <a:pt x="2389655" y="684484"/>
                </a:cubicBezTo>
                <a:lnTo>
                  <a:pt x="2459666" y="823691"/>
                </a:lnTo>
                <a:cubicBezTo>
                  <a:pt x="2405197" y="869485"/>
                  <a:pt x="2348539" y="903832"/>
                  <a:pt x="2289695" y="926729"/>
                </a:cubicBezTo>
                <a:cubicBezTo>
                  <a:pt x="2230850" y="949626"/>
                  <a:pt x="2171033" y="961074"/>
                  <a:pt x="2110244" y="961074"/>
                </a:cubicBezTo>
                <a:cubicBezTo>
                  <a:pt x="2051481" y="961074"/>
                  <a:pt x="1999370" y="951044"/>
                  <a:pt x="1953912" y="930984"/>
                </a:cubicBezTo>
                <a:cubicBezTo>
                  <a:pt x="1908453" y="910923"/>
                  <a:pt x="1872379" y="880833"/>
                  <a:pt x="1845688" y="840712"/>
                </a:cubicBezTo>
                <a:cubicBezTo>
                  <a:pt x="1818999" y="800591"/>
                  <a:pt x="1804294" y="750845"/>
                  <a:pt x="1801574" y="691475"/>
                </a:cubicBezTo>
                <a:cubicBezTo>
                  <a:pt x="1798854" y="632105"/>
                  <a:pt x="1810785" y="563312"/>
                  <a:pt x="1837368" y="485096"/>
                </a:cubicBezTo>
                <a:cubicBezTo>
                  <a:pt x="1863533" y="408097"/>
                  <a:pt x="1898695" y="339506"/>
                  <a:pt x="1942856" y="279326"/>
                </a:cubicBezTo>
                <a:cubicBezTo>
                  <a:pt x="1987017" y="219145"/>
                  <a:pt x="2036723" y="168284"/>
                  <a:pt x="2091974" y="126745"/>
                </a:cubicBezTo>
                <a:cubicBezTo>
                  <a:pt x="2147225" y="85206"/>
                  <a:pt x="2205044" y="53697"/>
                  <a:pt x="2265431" y="32218"/>
                </a:cubicBezTo>
                <a:cubicBezTo>
                  <a:pt x="2325818" y="10739"/>
                  <a:pt x="2385596" y="0"/>
                  <a:pt x="2444763" y="0"/>
                </a:cubicBezTo>
                <a:close/>
                <a:moveTo>
                  <a:pt x="1449960" y="0"/>
                </a:moveTo>
                <a:cubicBezTo>
                  <a:pt x="1534660" y="0"/>
                  <a:pt x="1602386" y="18642"/>
                  <a:pt x="1653138" y="55926"/>
                </a:cubicBezTo>
                <a:cubicBezTo>
                  <a:pt x="1703890" y="93210"/>
                  <a:pt x="1735116" y="147110"/>
                  <a:pt x="1746815" y="217625"/>
                </a:cubicBezTo>
                <a:cubicBezTo>
                  <a:pt x="1758514" y="288140"/>
                  <a:pt x="1747149" y="374055"/>
                  <a:pt x="1712721" y="475371"/>
                </a:cubicBezTo>
                <a:cubicBezTo>
                  <a:pt x="1678286" y="576685"/>
                  <a:pt x="1630912" y="663613"/>
                  <a:pt x="1570598" y="736155"/>
                </a:cubicBezTo>
                <a:cubicBezTo>
                  <a:pt x="1510284" y="808697"/>
                  <a:pt x="1441838" y="864318"/>
                  <a:pt x="1365260" y="903021"/>
                </a:cubicBezTo>
                <a:cubicBezTo>
                  <a:pt x="1288682" y="941723"/>
                  <a:pt x="1208043" y="961074"/>
                  <a:pt x="1123344" y="961074"/>
                </a:cubicBezTo>
                <a:cubicBezTo>
                  <a:pt x="1039455" y="961074"/>
                  <a:pt x="972174" y="941723"/>
                  <a:pt x="921501" y="903021"/>
                </a:cubicBezTo>
                <a:cubicBezTo>
                  <a:pt x="870828" y="864318"/>
                  <a:pt x="839884" y="808697"/>
                  <a:pt x="828669" y="736155"/>
                </a:cubicBezTo>
                <a:cubicBezTo>
                  <a:pt x="817455" y="663613"/>
                  <a:pt x="829065" y="576685"/>
                  <a:pt x="863499" y="475371"/>
                </a:cubicBezTo>
                <a:cubicBezTo>
                  <a:pt x="897927" y="374055"/>
                  <a:pt x="945126" y="287938"/>
                  <a:pt x="1005095" y="217017"/>
                </a:cubicBezTo>
                <a:cubicBezTo>
                  <a:pt x="1065064" y="146096"/>
                  <a:pt x="1133228" y="92197"/>
                  <a:pt x="1209588" y="55318"/>
                </a:cubicBezTo>
                <a:cubicBezTo>
                  <a:pt x="1285948" y="18440"/>
                  <a:pt x="1366072" y="0"/>
                  <a:pt x="1449960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2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8A31347B-A187-4259-AA86-6B16AEB450A0}"/>
              </a:ext>
            </a:extLst>
          </p:cNvPr>
          <p:cNvSpPr txBox="1"/>
          <p:nvPr/>
        </p:nvSpPr>
        <p:spPr>
          <a:xfrm>
            <a:off x="5212784" y="4479845"/>
            <a:ext cx="1758781" cy="961074"/>
          </a:xfrm>
          <a:custGeom>
            <a:avLst/>
            <a:gdLst>
              <a:gd name="connsiteX0" fmla="*/ 1392813 w 1758781"/>
              <a:gd name="connsiteY0" fmla="*/ 190270 h 961074"/>
              <a:gd name="connsiteX1" fmla="*/ 1276184 w 1758781"/>
              <a:gd name="connsiteY1" fmla="*/ 224008 h 961074"/>
              <a:gd name="connsiteX2" fmla="*/ 1174946 w 1758781"/>
              <a:gd name="connsiteY2" fmla="*/ 321574 h 961074"/>
              <a:gd name="connsiteX3" fmla="*/ 1098975 w 1758781"/>
              <a:gd name="connsiteY3" fmla="*/ 475370 h 961074"/>
              <a:gd name="connsiteX4" fmla="*/ 1069895 w 1758781"/>
              <a:gd name="connsiteY4" fmla="*/ 630686 h 961074"/>
              <a:gd name="connsiteX5" fmla="*/ 1103273 w 1758781"/>
              <a:gd name="connsiteY5" fmla="*/ 732812 h 961074"/>
              <a:gd name="connsiteX6" fmla="*/ 1196141 w 1758781"/>
              <a:gd name="connsiteY6" fmla="*/ 768981 h 961074"/>
              <a:gd name="connsiteX7" fmla="*/ 1313601 w 1758781"/>
              <a:gd name="connsiteY7" fmla="*/ 732812 h 961074"/>
              <a:gd name="connsiteX8" fmla="*/ 1416696 w 1758781"/>
              <a:gd name="connsiteY8" fmla="*/ 630686 h 961074"/>
              <a:gd name="connsiteX9" fmla="*/ 1493495 w 1758781"/>
              <a:gd name="connsiteY9" fmla="*/ 475370 h 961074"/>
              <a:gd name="connsiteX10" fmla="*/ 1521747 w 1758781"/>
              <a:gd name="connsiteY10" fmla="*/ 321574 h 961074"/>
              <a:gd name="connsiteX11" fmla="*/ 1486513 w 1758781"/>
              <a:gd name="connsiteY11" fmla="*/ 224008 h 961074"/>
              <a:gd name="connsiteX12" fmla="*/ 1392813 w 1758781"/>
              <a:gd name="connsiteY12" fmla="*/ 190270 h 961074"/>
              <a:gd name="connsiteX13" fmla="*/ 1457477 w 1758781"/>
              <a:gd name="connsiteY13" fmla="*/ 0 h 961074"/>
              <a:gd name="connsiteX14" fmla="*/ 1660654 w 1758781"/>
              <a:gd name="connsiteY14" fmla="*/ 55926 h 961074"/>
              <a:gd name="connsiteX15" fmla="*/ 1754331 w 1758781"/>
              <a:gd name="connsiteY15" fmla="*/ 217625 h 961074"/>
              <a:gd name="connsiteX16" fmla="*/ 1720237 w 1758781"/>
              <a:gd name="connsiteY16" fmla="*/ 475370 h 961074"/>
              <a:gd name="connsiteX17" fmla="*/ 1578114 w 1758781"/>
              <a:gd name="connsiteY17" fmla="*/ 736155 h 961074"/>
              <a:gd name="connsiteX18" fmla="*/ 1372775 w 1758781"/>
              <a:gd name="connsiteY18" fmla="*/ 903021 h 961074"/>
              <a:gd name="connsiteX19" fmla="*/ 1130860 w 1758781"/>
              <a:gd name="connsiteY19" fmla="*/ 961074 h 961074"/>
              <a:gd name="connsiteX20" fmla="*/ 929017 w 1758781"/>
              <a:gd name="connsiteY20" fmla="*/ 903021 h 961074"/>
              <a:gd name="connsiteX21" fmla="*/ 836185 w 1758781"/>
              <a:gd name="connsiteY21" fmla="*/ 736155 h 961074"/>
              <a:gd name="connsiteX22" fmla="*/ 871016 w 1758781"/>
              <a:gd name="connsiteY22" fmla="*/ 475370 h 961074"/>
              <a:gd name="connsiteX23" fmla="*/ 1012611 w 1758781"/>
              <a:gd name="connsiteY23" fmla="*/ 217017 h 961074"/>
              <a:gd name="connsiteX24" fmla="*/ 1217105 w 1758781"/>
              <a:gd name="connsiteY24" fmla="*/ 55318 h 961074"/>
              <a:gd name="connsiteX25" fmla="*/ 1457477 w 1758781"/>
              <a:gd name="connsiteY25" fmla="*/ 0 h 961074"/>
              <a:gd name="connsiteX26" fmla="*/ 643568 w 1758781"/>
              <a:gd name="connsiteY26" fmla="*/ 0 h 961074"/>
              <a:gd name="connsiteX27" fmla="*/ 793689 w 1758781"/>
              <a:gd name="connsiteY27" fmla="*/ 35866 h 961074"/>
              <a:gd name="connsiteX28" fmla="*/ 883513 w 1758781"/>
              <a:gd name="connsiteY28" fmla="*/ 120362 h 961074"/>
              <a:gd name="connsiteX29" fmla="*/ 719669 w 1758781"/>
              <a:gd name="connsiteY29" fmla="*/ 262608 h 961074"/>
              <a:gd name="connsiteX30" fmla="*/ 664288 w 1758781"/>
              <a:gd name="connsiteY30" fmla="*/ 210026 h 961074"/>
              <a:gd name="connsiteX31" fmla="*/ 582551 w 1758781"/>
              <a:gd name="connsiteY31" fmla="*/ 190270 h 961074"/>
              <a:gd name="connsiteX32" fmla="*/ 461159 w 1758781"/>
              <a:gd name="connsiteY32" fmla="*/ 224615 h 961074"/>
              <a:gd name="connsiteX33" fmla="*/ 348666 w 1758781"/>
              <a:gd name="connsiteY33" fmla="*/ 323093 h 961074"/>
              <a:gd name="connsiteX34" fmla="*/ 266610 w 1758781"/>
              <a:gd name="connsiteY34" fmla="*/ 477802 h 961074"/>
              <a:gd name="connsiteX35" fmla="*/ 239744 w 1758781"/>
              <a:gd name="connsiteY35" fmla="*/ 635549 h 961074"/>
              <a:gd name="connsiteX36" fmla="*/ 281342 w 1758781"/>
              <a:gd name="connsiteY36" fmla="*/ 734939 h 961074"/>
              <a:gd name="connsiteX37" fmla="*/ 383449 w 1758781"/>
              <a:gd name="connsiteY37" fmla="*/ 768981 h 961074"/>
              <a:gd name="connsiteX38" fmla="*/ 491919 w 1758781"/>
              <a:gd name="connsiteY38" fmla="*/ 744058 h 961074"/>
              <a:gd name="connsiteX39" fmla="*/ 588459 w 1758781"/>
              <a:gd name="connsiteY39" fmla="*/ 684484 h 961074"/>
              <a:gd name="connsiteX40" fmla="*/ 658471 w 1758781"/>
              <a:gd name="connsiteY40" fmla="*/ 823691 h 961074"/>
              <a:gd name="connsiteX41" fmla="*/ 488499 w 1758781"/>
              <a:gd name="connsiteY41" fmla="*/ 926729 h 961074"/>
              <a:gd name="connsiteX42" fmla="*/ 309049 w 1758781"/>
              <a:gd name="connsiteY42" fmla="*/ 961074 h 961074"/>
              <a:gd name="connsiteX43" fmla="*/ 152717 w 1758781"/>
              <a:gd name="connsiteY43" fmla="*/ 930984 h 961074"/>
              <a:gd name="connsiteX44" fmla="*/ 44493 w 1758781"/>
              <a:gd name="connsiteY44" fmla="*/ 840712 h 961074"/>
              <a:gd name="connsiteX45" fmla="*/ 379 w 1758781"/>
              <a:gd name="connsiteY45" fmla="*/ 691475 h 961074"/>
              <a:gd name="connsiteX46" fmla="*/ 36173 w 1758781"/>
              <a:gd name="connsiteY46" fmla="*/ 485096 h 961074"/>
              <a:gd name="connsiteX47" fmla="*/ 141661 w 1758781"/>
              <a:gd name="connsiteY47" fmla="*/ 279326 h 961074"/>
              <a:gd name="connsiteX48" fmla="*/ 290779 w 1758781"/>
              <a:gd name="connsiteY48" fmla="*/ 126745 h 961074"/>
              <a:gd name="connsiteX49" fmla="*/ 464236 w 1758781"/>
              <a:gd name="connsiteY49" fmla="*/ 32218 h 961074"/>
              <a:gd name="connsiteX50" fmla="*/ 643568 w 1758781"/>
              <a:gd name="connsiteY50" fmla="*/ 0 h 96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758781" h="961074">
                <a:moveTo>
                  <a:pt x="1392813" y="190270"/>
                </a:moveTo>
                <a:cubicBezTo>
                  <a:pt x="1352287" y="190270"/>
                  <a:pt x="1313410" y="201516"/>
                  <a:pt x="1276184" y="224008"/>
                </a:cubicBezTo>
                <a:cubicBezTo>
                  <a:pt x="1238956" y="246500"/>
                  <a:pt x="1205211" y="279021"/>
                  <a:pt x="1174946" y="321574"/>
                </a:cubicBezTo>
                <a:cubicBezTo>
                  <a:pt x="1144681" y="364126"/>
                  <a:pt x="1119357" y="415391"/>
                  <a:pt x="1098975" y="475370"/>
                </a:cubicBezTo>
                <a:cubicBezTo>
                  <a:pt x="1078724" y="534944"/>
                  <a:pt x="1069031" y="586715"/>
                  <a:pt x="1069895" y="630686"/>
                </a:cubicBezTo>
                <a:cubicBezTo>
                  <a:pt x="1070759" y="674657"/>
                  <a:pt x="1081885" y="708698"/>
                  <a:pt x="1103273" y="732812"/>
                </a:cubicBezTo>
                <a:cubicBezTo>
                  <a:pt x="1124659" y="756924"/>
                  <a:pt x="1155615" y="768981"/>
                  <a:pt x="1196141" y="768981"/>
                </a:cubicBezTo>
                <a:cubicBezTo>
                  <a:pt x="1236667" y="768981"/>
                  <a:pt x="1275821" y="756924"/>
                  <a:pt x="1313601" y="732812"/>
                </a:cubicBezTo>
                <a:cubicBezTo>
                  <a:pt x="1351383" y="708698"/>
                  <a:pt x="1385747" y="674657"/>
                  <a:pt x="1416696" y="630686"/>
                </a:cubicBezTo>
                <a:cubicBezTo>
                  <a:pt x="1447645" y="586715"/>
                  <a:pt x="1473244" y="534944"/>
                  <a:pt x="1493495" y="475370"/>
                </a:cubicBezTo>
                <a:cubicBezTo>
                  <a:pt x="1513878" y="415391"/>
                  <a:pt x="1523295" y="364126"/>
                  <a:pt x="1521747" y="321574"/>
                </a:cubicBezTo>
                <a:cubicBezTo>
                  <a:pt x="1520199" y="279021"/>
                  <a:pt x="1508455" y="246500"/>
                  <a:pt x="1486513" y="224008"/>
                </a:cubicBezTo>
                <a:cubicBezTo>
                  <a:pt x="1464572" y="201516"/>
                  <a:pt x="1433339" y="190270"/>
                  <a:pt x="1392813" y="190270"/>
                </a:cubicBezTo>
                <a:close/>
                <a:moveTo>
                  <a:pt x="1457477" y="0"/>
                </a:moveTo>
                <a:cubicBezTo>
                  <a:pt x="1542176" y="0"/>
                  <a:pt x="1609901" y="18642"/>
                  <a:pt x="1660654" y="55926"/>
                </a:cubicBezTo>
                <a:cubicBezTo>
                  <a:pt x="1711407" y="93210"/>
                  <a:pt x="1742632" y="147110"/>
                  <a:pt x="1754331" y="217625"/>
                </a:cubicBezTo>
                <a:cubicBezTo>
                  <a:pt x="1766029" y="288140"/>
                  <a:pt x="1754665" y="374055"/>
                  <a:pt x="1720237" y="475370"/>
                </a:cubicBezTo>
                <a:cubicBezTo>
                  <a:pt x="1685803" y="576685"/>
                  <a:pt x="1638429" y="663613"/>
                  <a:pt x="1578114" y="736155"/>
                </a:cubicBezTo>
                <a:cubicBezTo>
                  <a:pt x="1517801" y="808697"/>
                  <a:pt x="1449355" y="864318"/>
                  <a:pt x="1372775" y="903021"/>
                </a:cubicBezTo>
                <a:cubicBezTo>
                  <a:pt x="1296198" y="941723"/>
                  <a:pt x="1215559" y="961074"/>
                  <a:pt x="1130860" y="961074"/>
                </a:cubicBezTo>
                <a:cubicBezTo>
                  <a:pt x="1046971" y="961074"/>
                  <a:pt x="979690" y="941723"/>
                  <a:pt x="929017" y="903021"/>
                </a:cubicBezTo>
                <a:cubicBezTo>
                  <a:pt x="878344" y="864318"/>
                  <a:pt x="847399" y="808697"/>
                  <a:pt x="836185" y="736155"/>
                </a:cubicBezTo>
                <a:cubicBezTo>
                  <a:pt x="824972" y="663613"/>
                  <a:pt x="836581" y="576685"/>
                  <a:pt x="871016" y="475370"/>
                </a:cubicBezTo>
                <a:cubicBezTo>
                  <a:pt x="905443" y="374055"/>
                  <a:pt x="952643" y="287937"/>
                  <a:pt x="1012611" y="217017"/>
                </a:cubicBezTo>
                <a:cubicBezTo>
                  <a:pt x="1072580" y="146096"/>
                  <a:pt x="1140745" y="92197"/>
                  <a:pt x="1217105" y="55318"/>
                </a:cubicBezTo>
                <a:cubicBezTo>
                  <a:pt x="1293464" y="18439"/>
                  <a:pt x="1373589" y="0"/>
                  <a:pt x="1457477" y="0"/>
                </a:cubicBezTo>
                <a:close/>
                <a:moveTo>
                  <a:pt x="643568" y="0"/>
                </a:moveTo>
                <a:cubicBezTo>
                  <a:pt x="703952" y="0"/>
                  <a:pt x="753992" y="11955"/>
                  <a:pt x="793689" y="35866"/>
                </a:cubicBezTo>
                <a:cubicBezTo>
                  <a:pt x="833385" y="59776"/>
                  <a:pt x="863327" y="87942"/>
                  <a:pt x="883513" y="120362"/>
                </a:cubicBezTo>
                <a:lnTo>
                  <a:pt x="719669" y="262608"/>
                </a:lnTo>
                <a:cubicBezTo>
                  <a:pt x="704009" y="240725"/>
                  <a:pt x="685549" y="223197"/>
                  <a:pt x="664288" y="210026"/>
                </a:cubicBezTo>
                <a:cubicBezTo>
                  <a:pt x="643029" y="196855"/>
                  <a:pt x="615783" y="190270"/>
                  <a:pt x="582551" y="190270"/>
                </a:cubicBezTo>
                <a:cubicBezTo>
                  <a:pt x="542431" y="190270"/>
                  <a:pt x="501966" y="201718"/>
                  <a:pt x="461159" y="224615"/>
                </a:cubicBezTo>
                <a:cubicBezTo>
                  <a:pt x="420351" y="247513"/>
                  <a:pt x="382853" y="280339"/>
                  <a:pt x="348666" y="323093"/>
                </a:cubicBezTo>
                <a:cubicBezTo>
                  <a:pt x="314478" y="365849"/>
                  <a:pt x="287127" y="417418"/>
                  <a:pt x="266610" y="477802"/>
                </a:cubicBezTo>
                <a:cubicBezTo>
                  <a:pt x="245676" y="539401"/>
                  <a:pt x="236721" y="591984"/>
                  <a:pt x="239744" y="635549"/>
                </a:cubicBezTo>
                <a:cubicBezTo>
                  <a:pt x="242768" y="679115"/>
                  <a:pt x="256634" y="712245"/>
                  <a:pt x="281342" y="734939"/>
                </a:cubicBezTo>
                <a:cubicBezTo>
                  <a:pt x="306050" y="757634"/>
                  <a:pt x="340086" y="768981"/>
                  <a:pt x="383449" y="768981"/>
                </a:cubicBezTo>
                <a:cubicBezTo>
                  <a:pt x="420733" y="768981"/>
                  <a:pt x="456889" y="760673"/>
                  <a:pt x="491919" y="744058"/>
                </a:cubicBezTo>
                <a:cubicBezTo>
                  <a:pt x="526948" y="727442"/>
                  <a:pt x="559129" y="707584"/>
                  <a:pt x="588459" y="684484"/>
                </a:cubicBezTo>
                <a:lnTo>
                  <a:pt x="658471" y="823691"/>
                </a:lnTo>
                <a:cubicBezTo>
                  <a:pt x="604002" y="869485"/>
                  <a:pt x="547344" y="903832"/>
                  <a:pt x="488499" y="926729"/>
                </a:cubicBezTo>
                <a:cubicBezTo>
                  <a:pt x="429655" y="949626"/>
                  <a:pt x="369837" y="961074"/>
                  <a:pt x="309049" y="961074"/>
                </a:cubicBezTo>
                <a:cubicBezTo>
                  <a:pt x="250286" y="961074"/>
                  <a:pt x="198175" y="951044"/>
                  <a:pt x="152717" y="930984"/>
                </a:cubicBezTo>
                <a:cubicBezTo>
                  <a:pt x="107258" y="910923"/>
                  <a:pt x="71183" y="880833"/>
                  <a:pt x="44493" y="840712"/>
                </a:cubicBezTo>
                <a:cubicBezTo>
                  <a:pt x="17803" y="800591"/>
                  <a:pt x="3098" y="750845"/>
                  <a:pt x="379" y="691475"/>
                </a:cubicBezTo>
                <a:cubicBezTo>
                  <a:pt x="-2341" y="632105"/>
                  <a:pt x="9590" y="563312"/>
                  <a:pt x="36173" y="485096"/>
                </a:cubicBezTo>
                <a:cubicBezTo>
                  <a:pt x="62337" y="408097"/>
                  <a:pt x="97500" y="339507"/>
                  <a:pt x="141661" y="279326"/>
                </a:cubicBezTo>
                <a:cubicBezTo>
                  <a:pt x="185821" y="219145"/>
                  <a:pt x="235527" y="168284"/>
                  <a:pt x="290779" y="126745"/>
                </a:cubicBezTo>
                <a:cubicBezTo>
                  <a:pt x="346030" y="85206"/>
                  <a:pt x="403849" y="53697"/>
                  <a:pt x="464236" y="32218"/>
                </a:cubicBezTo>
                <a:cubicBezTo>
                  <a:pt x="524623" y="10739"/>
                  <a:pt x="584401" y="0"/>
                  <a:pt x="643568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37BB9098-D55C-4AC2-9B90-AEB7888C5BCA}"/>
              </a:ext>
            </a:extLst>
          </p:cNvPr>
          <p:cNvSpPr txBox="1"/>
          <p:nvPr/>
        </p:nvSpPr>
        <p:spPr>
          <a:xfrm>
            <a:off x="3461519" y="4479845"/>
            <a:ext cx="1751265" cy="961074"/>
          </a:xfrm>
          <a:custGeom>
            <a:avLst/>
            <a:gdLst>
              <a:gd name="connsiteX0" fmla="*/ 1385296 w 1751265"/>
              <a:gd name="connsiteY0" fmla="*/ 190270 h 961074"/>
              <a:gd name="connsiteX1" fmla="*/ 1268667 w 1751265"/>
              <a:gd name="connsiteY1" fmla="*/ 224008 h 961074"/>
              <a:gd name="connsiteX2" fmla="*/ 1167430 w 1751265"/>
              <a:gd name="connsiteY2" fmla="*/ 321574 h 961074"/>
              <a:gd name="connsiteX3" fmla="*/ 1091458 w 1751265"/>
              <a:gd name="connsiteY3" fmla="*/ 475370 h 961074"/>
              <a:gd name="connsiteX4" fmla="*/ 1062379 w 1751265"/>
              <a:gd name="connsiteY4" fmla="*/ 630686 h 961074"/>
              <a:gd name="connsiteX5" fmla="*/ 1095756 w 1751265"/>
              <a:gd name="connsiteY5" fmla="*/ 732812 h 961074"/>
              <a:gd name="connsiteX6" fmla="*/ 1188625 w 1751265"/>
              <a:gd name="connsiteY6" fmla="*/ 768981 h 961074"/>
              <a:gd name="connsiteX7" fmla="*/ 1306085 w 1751265"/>
              <a:gd name="connsiteY7" fmla="*/ 732812 h 961074"/>
              <a:gd name="connsiteX8" fmla="*/ 1409180 w 1751265"/>
              <a:gd name="connsiteY8" fmla="*/ 630686 h 961074"/>
              <a:gd name="connsiteX9" fmla="*/ 1485978 w 1751265"/>
              <a:gd name="connsiteY9" fmla="*/ 475370 h 961074"/>
              <a:gd name="connsiteX10" fmla="*/ 1514230 w 1751265"/>
              <a:gd name="connsiteY10" fmla="*/ 321574 h 961074"/>
              <a:gd name="connsiteX11" fmla="*/ 1478996 w 1751265"/>
              <a:gd name="connsiteY11" fmla="*/ 224008 h 961074"/>
              <a:gd name="connsiteX12" fmla="*/ 1385296 w 1751265"/>
              <a:gd name="connsiteY12" fmla="*/ 190270 h 961074"/>
              <a:gd name="connsiteX13" fmla="*/ 315257 w 1751265"/>
              <a:gd name="connsiteY13" fmla="*/ 15805 h 961074"/>
              <a:gd name="connsiteX14" fmla="*/ 538352 w 1751265"/>
              <a:gd name="connsiteY14" fmla="*/ 15805 h 961074"/>
              <a:gd name="connsiteX15" fmla="*/ 286516 w 1751265"/>
              <a:gd name="connsiteY15" fmla="*/ 756823 h 961074"/>
              <a:gd name="connsiteX16" fmla="*/ 647602 w 1751265"/>
              <a:gd name="connsiteY16" fmla="*/ 756823 h 961074"/>
              <a:gd name="connsiteX17" fmla="*/ 584182 w 1751265"/>
              <a:gd name="connsiteY17" fmla="*/ 943445 h 961074"/>
              <a:gd name="connsiteX18" fmla="*/ 0 w 1751265"/>
              <a:gd name="connsiteY18" fmla="*/ 943445 h 961074"/>
              <a:gd name="connsiteX19" fmla="*/ 1449960 w 1751265"/>
              <a:gd name="connsiteY19" fmla="*/ 0 h 961074"/>
              <a:gd name="connsiteX20" fmla="*/ 1653138 w 1751265"/>
              <a:gd name="connsiteY20" fmla="*/ 55926 h 961074"/>
              <a:gd name="connsiteX21" fmla="*/ 1746815 w 1751265"/>
              <a:gd name="connsiteY21" fmla="*/ 217625 h 961074"/>
              <a:gd name="connsiteX22" fmla="*/ 1712721 w 1751265"/>
              <a:gd name="connsiteY22" fmla="*/ 475370 h 961074"/>
              <a:gd name="connsiteX23" fmla="*/ 1570598 w 1751265"/>
              <a:gd name="connsiteY23" fmla="*/ 736155 h 961074"/>
              <a:gd name="connsiteX24" fmla="*/ 1365260 w 1751265"/>
              <a:gd name="connsiteY24" fmla="*/ 903021 h 961074"/>
              <a:gd name="connsiteX25" fmla="*/ 1123343 w 1751265"/>
              <a:gd name="connsiteY25" fmla="*/ 961074 h 961074"/>
              <a:gd name="connsiteX26" fmla="*/ 921501 w 1751265"/>
              <a:gd name="connsiteY26" fmla="*/ 903021 h 961074"/>
              <a:gd name="connsiteX27" fmla="*/ 828669 w 1751265"/>
              <a:gd name="connsiteY27" fmla="*/ 736155 h 961074"/>
              <a:gd name="connsiteX28" fmla="*/ 863499 w 1751265"/>
              <a:gd name="connsiteY28" fmla="*/ 475370 h 961074"/>
              <a:gd name="connsiteX29" fmla="*/ 1005095 w 1751265"/>
              <a:gd name="connsiteY29" fmla="*/ 217017 h 961074"/>
              <a:gd name="connsiteX30" fmla="*/ 1209587 w 1751265"/>
              <a:gd name="connsiteY30" fmla="*/ 55318 h 961074"/>
              <a:gd name="connsiteX31" fmla="*/ 1449960 w 1751265"/>
              <a:gd name="connsiteY31" fmla="*/ 0 h 96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751265" h="961074">
                <a:moveTo>
                  <a:pt x="1385296" y="190270"/>
                </a:moveTo>
                <a:cubicBezTo>
                  <a:pt x="1344770" y="190270"/>
                  <a:pt x="1305894" y="201516"/>
                  <a:pt x="1268667" y="224008"/>
                </a:cubicBezTo>
                <a:cubicBezTo>
                  <a:pt x="1231440" y="246500"/>
                  <a:pt x="1197694" y="279021"/>
                  <a:pt x="1167430" y="321574"/>
                </a:cubicBezTo>
                <a:cubicBezTo>
                  <a:pt x="1137165" y="364126"/>
                  <a:pt x="1111841" y="415391"/>
                  <a:pt x="1091458" y="475370"/>
                </a:cubicBezTo>
                <a:cubicBezTo>
                  <a:pt x="1071207" y="534944"/>
                  <a:pt x="1061515" y="586715"/>
                  <a:pt x="1062379" y="630686"/>
                </a:cubicBezTo>
                <a:cubicBezTo>
                  <a:pt x="1063244" y="674657"/>
                  <a:pt x="1074369" y="708698"/>
                  <a:pt x="1095756" y="732812"/>
                </a:cubicBezTo>
                <a:cubicBezTo>
                  <a:pt x="1117143" y="756924"/>
                  <a:pt x="1148099" y="768981"/>
                  <a:pt x="1188625" y="768981"/>
                </a:cubicBezTo>
                <a:cubicBezTo>
                  <a:pt x="1229151" y="768981"/>
                  <a:pt x="1268305" y="756924"/>
                  <a:pt x="1306085" y="732812"/>
                </a:cubicBezTo>
                <a:cubicBezTo>
                  <a:pt x="1343867" y="708698"/>
                  <a:pt x="1378231" y="674657"/>
                  <a:pt x="1409180" y="630686"/>
                </a:cubicBezTo>
                <a:cubicBezTo>
                  <a:pt x="1440128" y="586715"/>
                  <a:pt x="1465728" y="534944"/>
                  <a:pt x="1485978" y="475370"/>
                </a:cubicBezTo>
                <a:cubicBezTo>
                  <a:pt x="1506361" y="415391"/>
                  <a:pt x="1515779" y="364126"/>
                  <a:pt x="1514230" y="321574"/>
                </a:cubicBezTo>
                <a:cubicBezTo>
                  <a:pt x="1512682" y="279021"/>
                  <a:pt x="1500938" y="246500"/>
                  <a:pt x="1478996" y="224008"/>
                </a:cubicBezTo>
                <a:cubicBezTo>
                  <a:pt x="1457057" y="201516"/>
                  <a:pt x="1425822" y="190270"/>
                  <a:pt x="1385296" y="190270"/>
                </a:cubicBezTo>
                <a:close/>
                <a:moveTo>
                  <a:pt x="315257" y="15805"/>
                </a:moveTo>
                <a:lnTo>
                  <a:pt x="538352" y="15805"/>
                </a:lnTo>
                <a:lnTo>
                  <a:pt x="286516" y="756823"/>
                </a:lnTo>
                <a:lnTo>
                  <a:pt x="647602" y="756823"/>
                </a:lnTo>
                <a:lnTo>
                  <a:pt x="584182" y="943445"/>
                </a:lnTo>
                <a:lnTo>
                  <a:pt x="0" y="943445"/>
                </a:lnTo>
                <a:close/>
                <a:moveTo>
                  <a:pt x="1449960" y="0"/>
                </a:moveTo>
                <a:cubicBezTo>
                  <a:pt x="1534660" y="0"/>
                  <a:pt x="1602386" y="18642"/>
                  <a:pt x="1653138" y="55926"/>
                </a:cubicBezTo>
                <a:cubicBezTo>
                  <a:pt x="1703890" y="93210"/>
                  <a:pt x="1735116" y="147110"/>
                  <a:pt x="1746815" y="217625"/>
                </a:cubicBezTo>
                <a:cubicBezTo>
                  <a:pt x="1758513" y="288140"/>
                  <a:pt x="1747149" y="374055"/>
                  <a:pt x="1712721" y="475370"/>
                </a:cubicBezTo>
                <a:cubicBezTo>
                  <a:pt x="1678286" y="576685"/>
                  <a:pt x="1630912" y="663613"/>
                  <a:pt x="1570598" y="736155"/>
                </a:cubicBezTo>
                <a:cubicBezTo>
                  <a:pt x="1510284" y="808697"/>
                  <a:pt x="1441839" y="864318"/>
                  <a:pt x="1365260" y="903021"/>
                </a:cubicBezTo>
                <a:cubicBezTo>
                  <a:pt x="1288682" y="941723"/>
                  <a:pt x="1208043" y="961074"/>
                  <a:pt x="1123343" y="961074"/>
                </a:cubicBezTo>
                <a:cubicBezTo>
                  <a:pt x="1039455" y="961074"/>
                  <a:pt x="972174" y="941723"/>
                  <a:pt x="921501" y="903021"/>
                </a:cubicBezTo>
                <a:cubicBezTo>
                  <a:pt x="870827" y="864318"/>
                  <a:pt x="839884" y="808697"/>
                  <a:pt x="828669" y="736155"/>
                </a:cubicBezTo>
                <a:cubicBezTo>
                  <a:pt x="817455" y="663613"/>
                  <a:pt x="829065" y="576685"/>
                  <a:pt x="863499" y="475370"/>
                </a:cubicBezTo>
                <a:cubicBezTo>
                  <a:pt x="897927" y="374055"/>
                  <a:pt x="945126" y="287937"/>
                  <a:pt x="1005095" y="217017"/>
                </a:cubicBezTo>
                <a:cubicBezTo>
                  <a:pt x="1065064" y="146096"/>
                  <a:pt x="1133228" y="92197"/>
                  <a:pt x="1209587" y="55318"/>
                </a:cubicBezTo>
                <a:cubicBezTo>
                  <a:pt x="1285948" y="18439"/>
                  <a:pt x="1366072" y="0"/>
                  <a:pt x="1449960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2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408A637D-3575-4366-BA33-6087F3E6E701}"/>
              </a:ext>
            </a:extLst>
          </p:cNvPr>
          <p:cNvSpPr txBox="1"/>
          <p:nvPr/>
        </p:nvSpPr>
        <p:spPr>
          <a:xfrm>
            <a:off x="0" y="4479845"/>
            <a:ext cx="1301073" cy="961074"/>
          </a:xfrm>
          <a:custGeom>
            <a:avLst/>
            <a:gdLst>
              <a:gd name="connsiteX0" fmla="*/ 130751 w 1301073"/>
              <a:gd name="connsiteY0" fmla="*/ 684484 h 961074"/>
              <a:gd name="connsiteX1" fmla="*/ 200763 w 1301073"/>
              <a:gd name="connsiteY1" fmla="*/ 823691 h 961074"/>
              <a:gd name="connsiteX2" fmla="*/ 30791 w 1301073"/>
              <a:gd name="connsiteY2" fmla="*/ 926729 h 961074"/>
              <a:gd name="connsiteX3" fmla="*/ 0 w 1301073"/>
              <a:gd name="connsiteY3" fmla="*/ 935641 h 961074"/>
              <a:gd name="connsiteX4" fmla="*/ 0 w 1301073"/>
              <a:gd name="connsiteY4" fmla="*/ 756036 h 961074"/>
              <a:gd name="connsiteX5" fmla="*/ 34211 w 1301073"/>
              <a:gd name="connsiteY5" fmla="*/ 744058 h 961074"/>
              <a:gd name="connsiteX6" fmla="*/ 130751 w 1301073"/>
              <a:gd name="connsiteY6" fmla="*/ 684484 h 961074"/>
              <a:gd name="connsiteX7" fmla="*/ 935105 w 1301073"/>
              <a:gd name="connsiteY7" fmla="*/ 190270 h 961074"/>
              <a:gd name="connsiteX8" fmla="*/ 818476 w 1301073"/>
              <a:gd name="connsiteY8" fmla="*/ 224008 h 961074"/>
              <a:gd name="connsiteX9" fmla="*/ 717238 w 1301073"/>
              <a:gd name="connsiteY9" fmla="*/ 321574 h 961074"/>
              <a:gd name="connsiteX10" fmla="*/ 641267 w 1301073"/>
              <a:gd name="connsiteY10" fmla="*/ 475370 h 961074"/>
              <a:gd name="connsiteX11" fmla="*/ 612187 w 1301073"/>
              <a:gd name="connsiteY11" fmla="*/ 630686 h 961074"/>
              <a:gd name="connsiteX12" fmla="*/ 645565 w 1301073"/>
              <a:gd name="connsiteY12" fmla="*/ 732812 h 961074"/>
              <a:gd name="connsiteX13" fmla="*/ 738433 w 1301073"/>
              <a:gd name="connsiteY13" fmla="*/ 768981 h 961074"/>
              <a:gd name="connsiteX14" fmla="*/ 855893 w 1301073"/>
              <a:gd name="connsiteY14" fmla="*/ 732812 h 961074"/>
              <a:gd name="connsiteX15" fmla="*/ 958988 w 1301073"/>
              <a:gd name="connsiteY15" fmla="*/ 630686 h 961074"/>
              <a:gd name="connsiteX16" fmla="*/ 1035787 w 1301073"/>
              <a:gd name="connsiteY16" fmla="*/ 475370 h 961074"/>
              <a:gd name="connsiteX17" fmla="*/ 1064039 w 1301073"/>
              <a:gd name="connsiteY17" fmla="*/ 321574 h 961074"/>
              <a:gd name="connsiteX18" fmla="*/ 1028805 w 1301073"/>
              <a:gd name="connsiteY18" fmla="*/ 224008 h 961074"/>
              <a:gd name="connsiteX19" fmla="*/ 935105 w 1301073"/>
              <a:gd name="connsiteY19" fmla="*/ 190270 h 961074"/>
              <a:gd name="connsiteX20" fmla="*/ 999769 w 1301073"/>
              <a:gd name="connsiteY20" fmla="*/ 0 h 961074"/>
              <a:gd name="connsiteX21" fmla="*/ 1202946 w 1301073"/>
              <a:gd name="connsiteY21" fmla="*/ 55926 h 961074"/>
              <a:gd name="connsiteX22" fmla="*/ 1296623 w 1301073"/>
              <a:gd name="connsiteY22" fmla="*/ 217625 h 961074"/>
              <a:gd name="connsiteX23" fmla="*/ 1262529 w 1301073"/>
              <a:gd name="connsiteY23" fmla="*/ 475370 h 961074"/>
              <a:gd name="connsiteX24" fmla="*/ 1120406 w 1301073"/>
              <a:gd name="connsiteY24" fmla="*/ 736155 h 961074"/>
              <a:gd name="connsiteX25" fmla="*/ 915067 w 1301073"/>
              <a:gd name="connsiteY25" fmla="*/ 903021 h 961074"/>
              <a:gd name="connsiteX26" fmla="*/ 673152 w 1301073"/>
              <a:gd name="connsiteY26" fmla="*/ 961074 h 961074"/>
              <a:gd name="connsiteX27" fmla="*/ 471309 w 1301073"/>
              <a:gd name="connsiteY27" fmla="*/ 903021 h 961074"/>
              <a:gd name="connsiteX28" fmla="*/ 378477 w 1301073"/>
              <a:gd name="connsiteY28" fmla="*/ 736155 h 961074"/>
              <a:gd name="connsiteX29" fmla="*/ 413308 w 1301073"/>
              <a:gd name="connsiteY29" fmla="*/ 475370 h 961074"/>
              <a:gd name="connsiteX30" fmla="*/ 554903 w 1301073"/>
              <a:gd name="connsiteY30" fmla="*/ 217017 h 961074"/>
              <a:gd name="connsiteX31" fmla="*/ 759397 w 1301073"/>
              <a:gd name="connsiteY31" fmla="*/ 55318 h 961074"/>
              <a:gd name="connsiteX32" fmla="*/ 999769 w 1301073"/>
              <a:gd name="connsiteY32" fmla="*/ 0 h 961074"/>
              <a:gd name="connsiteX33" fmla="*/ 185860 w 1301073"/>
              <a:gd name="connsiteY33" fmla="*/ 0 h 961074"/>
              <a:gd name="connsiteX34" fmla="*/ 335981 w 1301073"/>
              <a:gd name="connsiteY34" fmla="*/ 35866 h 961074"/>
              <a:gd name="connsiteX35" fmla="*/ 425805 w 1301073"/>
              <a:gd name="connsiteY35" fmla="*/ 120362 h 961074"/>
              <a:gd name="connsiteX36" fmla="*/ 261961 w 1301073"/>
              <a:gd name="connsiteY36" fmla="*/ 262608 h 961074"/>
              <a:gd name="connsiteX37" fmla="*/ 206580 w 1301073"/>
              <a:gd name="connsiteY37" fmla="*/ 210026 h 961074"/>
              <a:gd name="connsiteX38" fmla="*/ 124843 w 1301073"/>
              <a:gd name="connsiteY38" fmla="*/ 190270 h 961074"/>
              <a:gd name="connsiteX39" fmla="*/ 3451 w 1301073"/>
              <a:gd name="connsiteY39" fmla="*/ 224615 h 961074"/>
              <a:gd name="connsiteX40" fmla="*/ 0 w 1301073"/>
              <a:gd name="connsiteY40" fmla="*/ 227071 h 961074"/>
              <a:gd name="connsiteX41" fmla="*/ 0 w 1301073"/>
              <a:gd name="connsiteY41" fmla="*/ 35145 h 961074"/>
              <a:gd name="connsiteX42" fmla="*/ 6528 w 1301073"/>
              <a:gd name="connsiteY42" fmla="*/ 32218 h 961074"/>
              <a:gd name="connsiteX43" fmla="*/ 185860 w 1301073"/>
              <a:gd name="connsiteY43" fmla="*/ 0 h 96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301073" h="961074">
                <a:moveTo>
                  <a:pt x="130751" y="684484"/>
                </a:moveTo>
                <a:lnTo>
                  <a:pt x="200763" y="823691"/>
                </a:lnTo>
                <a:cubicBezTo>
                  <a:pt x="146294" y="869485"/>
                  <a:pt x="89636" y="903832"/>
                  <a:pt x="30791" y="926729"/>
                </a:cubicBezTo>
                <a:lnTo>
                  <a:pt x="0" y="935641"/>
                </a:lnTo>
                <a:lnTo>
                  <a:pt x="0" y="756036"/>
                </a:lnTo>
                <a:lnTo>
                  <a:pt x="34211" y="744058"/>
                </a:lnTo>
                <a:cubicBezTo>
                  <a:pt x="69240" y="727442"/>
                  <a:pt x="101421" y="707584"/>
                  <a:pt x="130751" y="684484"/>
                </a:cubicBezTo>
                <a:close/>
                <a:moveTo>
                  <a:pt x="935105" y="190270"/>
                </a:moveTo>
                <a:cubicBezTo>
                  <a:pt x="894579" y="190270"/>
                  <a:pt x="855702" y="201516"/>
                  <a:pt x="818476" y="224008"/>
                </a:cubicBezTo>
                <a:cubicBezTo>
                  <a:pt x="781248" y="246500"/>
                  <a:pt x="747503" y="279021"/>
                  <a:pt x="717238" y="321574"/>
                </a:cubicBezTo>
                <a:cubicBezTo>
                  <a:pt x="686973" y="364126"/>
                  <a:pt x="661649" y="415391"/>
                  <a:pt x="641267" y="475370"/>
                </a:cubicBezTo>
                <a:cubicBezTo>
                  <a:pt x="621016" y="534944"/>
                  <a:pt x="611323" y="586715"/>
                  <a:pt x="612187" y="630686"/>
                </a:cubicBezTo>
                <a:cubicBezTo>
                  <a:pt x="613051" y="674657"/>
                  <a:pt x="624177" y="708698"/>
                  <a:pt x="645565" y="732812"/>
                </a:cubicBezTo>
                <a:cubicBezTo>
                  <a:pt x="666951" y="756924"/>
                  <a:pt x="697907" y="768981"/>
                  <a:pt x="738433" y="768981"/>
                </a:cubicBezTo>
                <a:cubicBezTo>
                  <a:pt x="778959" y="768981"/>
                  <a:pt x="818113" y="756924"/>
                  <a:pt x="855893" y="732812"/>
                </a:cubicBezTo>
                <a:cubicBezTo>
                  <a:pt x="893675" y="708698"/>
                  <a:pt x="928039" y="674657"/>
                  <a:pt x="958988" y="630686"/>
                </a:cubicBezTo>
                <a:cubicBezTo>
                  <a:pt x="989937" y="586715"/>
                  <a:pt x="1015536" y="534944"/>
                  <a:pt x="1035787" y="475370"/>
                </a:cubicBezTo>
                <a:cubicBezTo>
                  <a:pt x="1056170" y="415391"/>
                  <a:pt x="1065587" y="364126"/>
                  <a:pt x="1064039" y="321574"/>
                </a:cubicBezTo>
                <a:cubicBezTo>
                  <a:pt x="1062491" y="279021"/>
                  <a:pt x="1050747" y="246500"/>
                  <a:pt x="1028805" y="224008"/>
                </a:cubicBezTo>
                <a:cubicBezTo>
                  <a:pt x="1006864" y="201516"/>
                  <a:pt x="975631" y="190270"/>
                  <a:pt x="935105" y="190270"/>
                </a:cubicBezTo>
                <a:close/>
                <a:moveTo>
                  <a:pt x="999769" y="0"/>
                </a:moveTo>
                <a:cubicBezTo>
                  <a:pt x="1084468" y="0"/>
                  <a:pt x="1152193" y="18642"/>
                  <a:pt x="1202946" y="55926"/>
                </a:cubicBezTo>
                <a:cubicBezTo>
                  <a:pt x="1253699" y="93210"/>
                  <a:pt x="1284924" y="147110"/>
                  <a:pt x="1296623" y="217625"/>
                </a:cubicBezTo>
                <a:cubicBezTo>
                  <a:pt x="1308321" y="288140"/>
                  <a:pt x="1296957" y="374055"/>
                  <a:pt x="1262529" y="475370"/>
                </a:cubicBezTo>
                <a:cubicBezTo>
                  <a:pt x="1228095" y="576685"/>
                  <a:pt x="1180721" y="663613"/>
                  <a:pt x="1120406" y="736155"/>
                </a:cubicBezTo>
                <a:cubicBezTo>
                  <a:pt x="1060093" y="808697"/>
                  <a:pt x="991647" y="864318"/>
                  <a:pt x="915067" y="903021"/>
                </a:cubicBezTo>
                <a:cubicBezTo>
                  <a:pt x="838490" y="941723"/>
                  <a:pt x="757851" y="961074"/>
                  <a:pt x="673152" y="961074"/>
                </a:cubicBezTo>
                <a:cubicBezTo>
                  <a:pt x="589263" y="961074"/>
                  <a:pt x="521982" y="941723"/>
                  <a:pt x="471309" y="903021"/>
                </a:cubicBezTo>
                <a:cubicBezTo>
                  <a:pt x="420636" y="864318"/>
                  <a:pt x="389691" y="808697"/>
                  <a:pt x="378477" y="736155"/>
                </a:cubicBezTo>
                <a:cubicBezTo>
                  <a:pt x="367264" y="663613"/>
                  <a:pt x="378873" y="576685"/>
                  <a:pt x="413308" y="475370"/>
                </a:cubicBezTo>
                <a:cubicBezTo>
                  <a:pt x="447735" y="374055"/>
                  <a:pt x="494935" y="287937"/>
                  <a:pt x="554903" y="217017"/>
                </a:cubicBezTo>
                <a:cubicBezTo>
                  <a:pt x="614872" y="146096"/>
                  <a:pt x="683037" y="92197"/>
                  <a:pt x="759397" y="55318"/>
                </a:cubicBezTo>
                <a:cubicBezTo>
                  <a:pt x="835756" y="18439"/>
                  <a:pt x="915881" y="0"/>
                  <a:pt x="999769" y="0"/>
                </a:cubicBezTo>
                <a:close/>
                <a:moveTo>
                  <a:pt x="185860" y="0"/>
                </a:moveTo>
                <a:cubicBezTo>
                  <a:pt x="246244" y="0"/>
                  <a:pt x="296284" y="11955"/>
                  <a:pt x="335981" y="35866"/>
                </a:cubicBezTo>
                <a:cubicBezTo>
                  <a:pt x="375677" y="59776"/>
                  <a:pt x="405619" y="87942"/>
                  <a:pt x="425805" y="120362"/>
                </a:cubicBezTo>
                <a:lnTo>
                  <a:pt x="261961" y="262608"/>
                </a:lnTo>
                <a:cubicBezTo>
                  <a:pt x="246301" y="240725"/>
                  <a:pt x="227841" y="223197"/>
                  <a:pt x="206580" y="210026"/>
                </a:cubicBezTo>
                <a:cubicBezTo>
                  <a:pt x="185321" y="196855"/>
                  <a:pt x="158075" y="190270"/>
                  <a:pt x="124843" y="190270"/>
                </a:cubicBezTo>
                <a:cubicBezTo>
                  <a:pt x="84723" y="190270"/>
                  <a:pt x="44258" y="201718"/>
                  <a:pt x="3451" y="224615"/>
                </a:cubicBezTo>
                <a:lnTo>
                  <a:pt x="0" y="227071"/>
                </a:lnTo>
                <a:lnTo>
                  <a:pt x="0" y="35145"/>
                </a:lnTo>
                <a:lnTo>
                  <a:pt x="6528" y="32218"/>
                </a:lnTo>
                <a:cubicBezTo>
                  <a:pt x="66915" y="10739"/>
                  <a:pt x="126693" y="0"/>
                  <a:pt x="185860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EFA0F0FC-456E-4E2B-8AB1-E944F70E444C}"/>
              </a:ext>
            </a:extLst>
          </p:cNvPr>
          <p:cNvSpPr txBox="1"/>
          <p:nvPr/>
        </p:nvSpPr>
        <p:spPr>
          <a:xfrm>
            <a:off x="4718277" y="2362350"/>
            <a:ext cx="7263528" cy="2215991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zh-CN" altLang="en-US" sz="13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一往无前</a:t>
            </a:r>
            <a:endParaRPr lang="zh-CN" altLang="en-US" sz="13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DF2CC64F-A46D-4ED9-8115-98833C905BFD}"/>
              </a:ext>
            </a:extLst>
          </p:cNvPr>
          <p:cNvSpPr txBox="1"/>
          <p:nvPr/>
        </p:nvSpPr>
        <p:spPr>
          <a:xfrm>
            <a:off x="10006816" y="93990"/>
            <a:ext cx="205376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MAX-QING</a:t>
            </a:r>
            <a:endParaRPr lang="zh-CN" altLang="en-US" sz="2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5B804861-20D0-44F4-866B-2D0EA25877D2}"/>
              </a:ext>
            </a:extLst>
          </p:cNvPr>
          <p:cNvSpPr txBox="1"/>
          <p:nvPr/>
        </p:nvSpPr>
        <p:spPr>
          <a:xfrm>
            <a:off x="11295058" y="5747792"/>
            <a:ext cx="620684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06</a:t>
            </a:r>
            <a:endParaRPr lang="zh-CN" altLang="en-US" sz="2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D598EEA2-DAF9-4143-83EC-A8E6B50CE824}"/>
              </a:ext>
            </a:extLst>
          </p:cNvPr>
          <p:cNvSpPr txBox="1"/>
          <p:nvPr/>
        </p:nvSpPr>
        <p:spPr>
          <a:xfrm>
            <a:off x="11503149" y="6238356"/>
            <a:ext cx="620684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29</a:t>
            </a:r>
            <a:endParaRPr lang="zh-CN" altLang="en-US" sz="2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789BD58B-49FA-4B35-8A47-36EAEA4242A0}"/>
              </a:ext>
            </a:extLst>
          </p:cNvPr>
          <p:cNvCxnSpPr>
            <a:cxnSpLocks/>
            <a:endCxn id="74" idx="40"/>
          </p:cNvCxnSpPr>
          <p:nvPr/>
        </p:nvCxnSpPr>
        <p:spPr>
          <a:xfrm flipV="1">
            <a:off x="11446248" y="6043444"/>
            <a:ext cx="542344" cy="362844"/>
          </a:xfrm>
          <a:prstGeom prst="line">
            <a:avLst/>
          </a:prstGeom>
          <a:ln w="2222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97701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6C31E305-6CE0-4243-A6C0-83ED9A2AEFE2}"/>
              </a:ext>
            </a:extLst>
          </p:cNvPr>
          <p:cNvSpPr txBox="1"/>
          <p:nvPr/>
        </p:nvSpPr>
        <p:spPr>
          <a:xfrm>
            <a:off x="6617036" y="1468451"/>
            <a:ext cx="6097478" cy="1646115"/>
          </a:xfrm>
          <a:custGeom>
            <a:avLst/>
            <a:gdLst>
              <a:gd name="connsiteX0" fmla="*/ 3194007 w 3559975"/>
              <a:gd name="connsiteY0" fmla="*/ 190270 h 961074"/>
              <a:gd name="connsiteX1" fmla="*/ 3077378 w 3559975"/>
              <a:gd name="connsiteY1" fmla="*/ 224008 h 961074"/>
              <a:gd name="connsiteX2" fmla="*/ 2976140 w 3559975"/>
              <a:gd name="connsiteY2" fmla="*/ 321574 h 961074"/>
              <a:gd name="connsiteX3" fmla="*/ 2900169 w 3559975"/>
              <a:gd name="connsiteY3" fmla="*/ 475370 h 961074"/>
              <a:gd name="connsiteX4" fmla="*/ 2871089 w 3559975"/>
              <a:gd name="connsiteY4" fmla="*/ 630686 h 961074"/>
              <a:gd name="connsiteX5" fmla="*/ 2904467 w 3559975"/>
              <a:gd name="connsiteY5" fmla="*/ 732812 h 961074"/>
              <a:gd name="connsiteX6" fmla="*/ 2997335 w 3559975"/>
              <a:gd name="connsiteY6" fmla="*/ 768981 h 961074"/>
              <a:gd name="connsiteX7" fmla="*/ 3114795 w 3559975"/>
              <a:gd name="connsiteY7" fmla="*/ 732812 h 961074"/>
              <a:gd name="connsiteX8" fmla="*/ 3217890 w 3559975"/>
              <a:gd name="connsiteY8" fmla="*/ 630686 h 961074"/>
              <a:gd name="connsiteX9" fmla="*/ 3294689 w 3559975"/>
              <a:gd name="connsiteY9" fmla="*/ 475370 h 961074"/>
              <a:gd name="connsiteX10" fmla="*/ 3322941 w 3559975"/>
              <a:gd name="connsiteY10" fmla="*/ 321574 h 961074"/>
              <a:gd name="connsiteX11" fmla="*/ 3287707 w 3559975"/>
              <a:gd name="connsiteY11" fmla="*/ 224008 h 961074"/>
              <a:gd name="connsiteX12" fmla="*/ 3194007 w 3559975"/>
              <a:gd name="connsiteY12" fmla="*/ 190270 h 961074"/>
              <a:gd name="connsiteX13" fmla="*/ 1385296 w 3559975"/>
              <a:gd name="connsiteY13" fmla="*/ 190270 h 961074"/>
              <a:gd name="connsiteX14" fmla="*/ 1268667 w 3559975"/>
              <a:gd name="connsiteY14" fmla="*/ 224008 h 961074"/>
              <a:gd name="connsiteX15" fmla="*/ 1167429 w 3559975"/>
              <a:gd name="connsiteY15" fmla="*/ 321574 h 961074"/>
              <a:gd name="connsiteX16" fmla="*/ 1091457 w 3559975"/>
              <a:gd name="connsiteY16" fmla="*/ 475370 h 961074"/>
              <a:gd name="connsiteX17" fmla="*/ 1062378 w 3559975"/>
              <a:gd name="connsiteY17" fmla="*/ 630686 h 961074"/>
              <a:gd name="connsiteX18" fmla="*/ 1095756 w 3559975"/>
              <a:gd name="connsiteY18" fmla="*/ 732812 h 961074"/>
              <a:gd name="connsiteX19" fmla="*/ 1188625 w 3559975"/>
              <a:gd name="connsiteY19" fmla="*/ 768981 h 961074"/>
              <a:gd name="connsiteX20" fmla="*/ 1306084 w 3559975"/>
              <a:gd name="connsiteY20" fmla="*/ 732812 h 961074"/>
              <a:gd name="connsiteX21" fmla="*/ 1409179 w 3559975"/>
              <a:gd name="connsiteY21" fmla="*/ 630686 h 961074"/>
              <a:gd name="connsiteX22" fmla="*/ 1485977 w 3559975"/>
              <a:gd name="connsiteY22" fmla="*/ 475370 h 961074"/>
              <a:gd name="connsiteX23" fmla="*/ 1514230 w 3559975"/>
              <a:gd name="connsiteY23" fmla="*/ 321574 h 961074"/>
              <a:gd name="connsiteX24" fmla="*/ 1478995 w 3559975"/>
              <a:gd name="connsiteY24" fmla="*/ 224008 h 961074"/>
              <a:gd name="connsiteX25" fmla="*/ 1385296 w 3559975"/>
              <a:gd name="connsiteY25" fmla="*/ 190270 h 961074"/>
              <a:gd name="connsiteX26" fmla="*/ 315256 w 3559975"/>
              <a:gd name="connsiteY26" fmla="*/ 15805 h 961074"/>
              <a:gd name="connsiteX27" fmla="*/ 538352 w 3559975"/>
              <a:gd name="connsiteY27" fmla="*/ 15805 h 961074"/>
              <a:gd name="connsiteX28" fmla="*/ 286516 w 3559975"/>
              <a:gd name="connsiteY28" fmla="*/ 756823 h 961074"/>
              <a:gd name="connsiteX29" fmla="*/ 647601 w 3559975"/>
              <a:gd name="connsiteY29" fmla="*/ 756823 h 961074"/>
              <a:gd name="connsiteX30" fmla="*/ 584181 w 3559975"/>
              <a:gd name="connsiteY30" fmla="*/ 943445 h 961074"/>
              <a:gd name="connsiteX31" fmla="*/ 0 w 3559975"/>
              <a:gd name="connsiteY31" fmla="*/ 943445 h 961074"/>
              <a:gd name="connsiteX32" fmla="*/ 3258671 w 3559975"/>
              <a:gd name="connsiteY32" fmla="*/ 0 h 961074"/>
              <a:gd name="connsiteX33" fmla="*/ 3461848 w 3559975"/>
              <a:gd name="connsiteY33" fmla="*/ 55926 h 961074"/>
              <a:gd name="connsiteX34" fmla="*/ 3555525 w 3559975"/>
              <a:gd name="connsiteY34" fmla="*/ 217625 h 961074"/>
              <a:gd name="connsiteX35" fmla="*/ 3521431 w 3559975"/>
              <a:gd name="connsiteY35" fmla="*/ 475370 h 961074"/>
              <a:gd name="connsiteX36" fmla="*/ 3379308 w 3559975"/>
              <a:gd name="connsiteY36" fmla="*/ 736155 h 961074"/>
              <a:gd name="connsiteX37" fmla="*/ 3173969 w 3559975"/>
              <a:gd name="connsiteY37" fmla="*/ 903021 h 961074"/>
              <a:gd name="connsiteX38" fmla="*/ 2932054 w 3559975"/>
              <a:gd name="connsiteY38" fmla="*/ 961074 h 961074"/>
              <a:gd name="connsiteX39" fmla="*/ 2730211 w 3559975"/>
              <a:gd name="connsiteY39" fmla="*/ 903021 h 961074"/>
              <a:gd name="connsiteX40" fmla="*/ 2637379 w 3559975"/>
              <a:gd name="connsiteY40" fmla="*/ 736155 h 961074"/>
              <a:gd name="connsiteX41" fmla="*/ 2672210 w 3559975"/>
              <a:gd name="connsiteY41" fmla="*/ 475370 h 961074"/>
              <a:gd name="connsiteX42" fmla="*/ 2813805 w 3559975"/>
              <a:gd name="connsiteY42" fmla="*/ 217017 h 961074"/>
              <a:gd name="connsiteX43" fmla="*/ 3018299 w 3559975"/>
              <a:gd name="connsiteY43" fmla="*/ 55318 h 961074"/>
              <a:gd name="connsiteX44" fmla="*/ 3258671 w 3559975"/>
              <a:gd name="connsiteY44" fmla="*/ 0 h 961074"/>
              <a:gd name="connsiteX45" fmla="*/ 2444762 w 3559975"/>
              <a:gd name="connsiteY45" fmla="*/ 0 h 961074"/>
              <a:gd name="connsiteX46" fmla="*/ 2594883 w 3559975"/>
              <a:gd name="connsiteY46" fmla="*/ 35866 h 961074"/>
              <a:gd name="connsiteX47" fmla="*/ 2684707 w 3559975"/>
              <a:gd name="connsiteY47" fmla="*/ 120362 h 961074"/>
              <a:gd name="connsiteX48" fmla="*/ 2520863 w 3559975"/>
              <a:gd name="connsiteY48" fmla="*/ 262608 h 961074"/>
              <a:gd name="connsiteX49" fmla="*/ 2465482 w 3559975"/>
              <a:gd name="connsiteY49" fmla="*/ 210026 h 961074"/>
              <a:gd name="connsiteX50" fmla="*/ 2383745 w 3559975"/>
              <a:gd name="connsiteY50" fmla="*/ 190270 h 961074"/>
              <a:gd name="connsiteX51" fmla="*/ 2262353 w 3559975"/>
              <a:gd name="connsiteY51" fmla="*/ 224615 h 961074"/>
              <a:gd name="connsiteX52" fmla="*/ 2149860 w 3559975"/>
              <a:gd name="connsiteY52" fmla="*/ 323093 h 961074"/>
              <a:gd name="connsiteX53" fmla="*/ 2067804 w 3559975"/>
              <a:gd name="connsiteY53" fmla="*/ 477802 h 961074"/>
              <a:gd name="connsiteX54" fmla="*/ 2040938 w 3559975"/>
              <a:gd name="connsiteY54" fmla="*/ 635549 h 961074"/>
              <a:gd name="connsiteX55" fmla="*/ 2082536 w 3559975"/>
              <a:gd name="connsiteY55" fmla="*/ 734939 h 961074"/>
              <a:gd name="connsiteX56" fmla="*/ 2184643 w 3559975"/>
              <a:gd name="connsiteY56" fmla="*/ 768981 h 961074"/>
              <a:gd name="connsiteX57" fmla="*/ 2293113 w 3559975"/>
              <a:gd name="connsiteY57" fmla="*/ 744058 h 961074"/>
              <a:gd name="connsiteX58" fmla="*/ 2389653 w 3559975"/>
              <a:gd name="connsiteY58" fmla="*/ 684484 h 961074"/>
              <a:gd name="connsiteX59" fmla="*/ 2459665 w 3559975"/>
              <a:gd name="connsiteY59" fmla="*/ 823691 h 961074"/>
              <a:gd name="connsiteX60" fmla="*/ 2289693 w 3559975"/>
              <a:gd name="connsiteY60" fmla="*/ 926729 h 961074"/>
              <a:gd name="connsiteX61" fmla="*/ 2110243 w 3559975"/>
              <a:gd name="connsiteY61" fmla="*/ 961074 h 961074"/>
              <a:gd name="connsiteX62" fmla="*/ 1953911 w 3559975"/>
              <a:gd name="connsiteY62" fmla="*/ 930984 h 961074"/>
              <a:gd name="connsiteX63" fmla="*/ 1845687 w 3559975"/>
              <a:gd name="connsiteY63" fmla="*/ 840712 h 961074"/>
              <a:gd name="connsiteX64" fmla="*/ 1801573 w 3559975"/>
              <a:gd name="connsiteY64" fmla="*/ 691475 h 961074"/>
              <a:gd name="connsiteX65" fmla="*/ 1837367 w 3559975"/>
              <a:gd name="connsiteY65" fmla="*/ 485096 h 961074"/>
              <a:gd name="connsiteX66" fmla="*/ 1942855 w 3559975"/>
              <a:gd name="connsiteY66" fmla="*/ 279326 h 961074"/>
              <a:gd name="connsiteX67" fmla="*/ 2091973 w 3559975"/>
              <a:gd name="connsiteY67" fmla="*/ 126745 h 961074"/>
              <a:gd name="connsiteX68" fmla="*/ 2265430 w 3559975"/>
              <a:gd name="connsiteY68" fmla="*/ 32218 h 961074"/>
              <a:gd name="connsiteX69" fmla="*/ 2444762 w 3559975"/>
              <a:gd name="connsiteY69" fmla="*/ 0 h 961074"/>
              <a:gd name="connsiteX70" fmla="*/ 1449959 w 3559975"/>
              <a:gd name="connsiteY70" fmla="*/ 0 h 961074"/>
              <a:gd name="connsiteX71" fmla="*/ 1653138 w 3559975"/>
              <a:gd name="connsiteY71" fmla="*/ 55926 h 961074"/>
              <a:gd name="connsiteX72" fmla="*/ 1746813 w 3559975"/>
              <a:gd name="connsiteY72" fmla="*/ 217625 h 961074"/>
              <a:gd name="connsiteX73" fmla="*/ 1712719 w 3559975"/>
              <a:gd name="connsiteY73" fmla="*/ 475370 h 961074"/>
              <a:gd name="connsiteX74" fmla="*/ 1570597 w 3559975"/>
              <a:gd name="connsiteY74" fmla="*/ 736155 h 961074"/>
              <a:gd name="connsiteX75" fmla="*/ 1365260 w 3559975"/>
              <a:gd name="connsiteY75" fmla="*/ 903021 h 961074"/>
              <a:gd name="connsiteX76" fmla="*/ 1123342 w 3559975"/>
              <a:gd name="connsiteY76" fmla="*/ 961074 h 961074"/>
              <a:gd name="connsiteX77" fmla="*/ 921499 w 3559975"/>
              <a:gd name="connsiteY77" fmla="*/ 903021 h 961074"/>
              <a:gd name="connsiteX78" fmla="*/ 828669 w 3559975"/>
              <a:gd name="connsiteY78" fmla="*/ 736155 h 961074"/>
              <a:gd name="connsiteX79" fmla="*/ 863498 w 3559975"/>
              <a:gd name="connsiteY79" fmla="*/ 475370 h 961074"/>
              <a:gd name="connsiteX80" fmla="*/ 1005093 w 3559975"/>
              <a:gd name="connsiteY80" fmla="*/ 217017 h 961074"/>
              <a:gd name="connsiteX81" fmla="*/ 1209586 w 3559975"/>
              <a:gd name="connsiteY81" fmla="*/ 55318 h 961074"/>
              <a:gd name="connsiteX82" fmla="*/ 1449959 w 3559975"/>
              <a:gd name="connsiteY82" fmla="*/ 0 h 96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3559975" h="961074">
                <a:moveTo>
                  <a:pt x="3194007" y="190270"/>
                </a:moveTo>
                <a:cubicBezTo>
                  <a:pt x="3153481" y="190270"/>
                  <a:pt x="3114604" y="201516"/>
                  <a:pt x="3077378" y="224008"/>
                </a:cubicBezTo>
                <a:cubicBezTo>
                  <a:pt x="3040150" y="246500"/>
                  <a:pt x="3006405" y="279021"/>
                  <a:pt x="2976140" y="321574"/>
                </a:cubicBezTo>
                <a:cubicBezTo>
                  <a:pt x="2945875" y="364126"/>
                  <a:pt x="2920551" y="415391"/>
                  <a:pt x="2900169" y="475370"/>
                </a:cubicBezTo>
                <a:cubicBezTo>
                  <a:pt x="2879918" y="534944"/>
                  <a:pt x="2870225" y="586715"/>
                  <a:pt x="2871089" y="630686"/>
                </a:cubicBezTo>
                <a:cubicBezTo>
                  <a:pt x="2871953" y="674657"/>
                  <a:pt x="2883079" y="708698"/>
                  <a:pt x="2904467" y="732812"/>
                </a:cubicBezTo>
                <a:cubicBezTo>
                  <a:pt x="2925853" y="756924"/>
                  <a:pt x="2956809" y="768981"/>
                  <a:pt x="2997335" y="768981"/>
                </a:cubicBezTo>
                <a:cubicBezTo>
                  <a:pt x="3037861" y="768981"/>
                  <a:pt x="3077015" y="756924"/>
                  <a:pt x="3114795" y="732812"/>
                </a:cubicBezTo>
                <a:cubicBezTo>
                  <a:pt x="3152577" y="708698"/>
                  <a:pt x="3186941" y="674657"/>
                  <a:pt x="3217890" y="630686"/>
                </a:cubicBezTo>
                <a:cubicBezTo>
                  <a:pt x="3248839" y="586715"/>
                  <a:pt x="3274438" y="534944"/>
                  <a:pt x="3294689" y="475370"/>
                </a:cubicBezTo>
                <a:cubicBezTo>
                  <a:pt x="3315072" y="415391"/>
                  <a:pt x="3324489" y="364126"/>
                  <a:pt x="3322941" y="321574"/>
                </a:cubicBezTo>
                <a:cubicBezTo>
                  <a:pt x="3321393" y="279021"/>
                  <a:pt x="3309649" y="246500"/>
                  <a:pt x="3287707" y="224008"/>
                </a:cubicBezTo>
                <a:cubicBezTo>
                  <a:pt x="3265766" y="201516"/>
                  <a:pt x="3234533" y="190270"/>
                  <a:pt x="3194007" y="190270"/>
                </a:cubicBezTo>
                <a:close/>
                <a:moveTo>
                  <a:pt x="1385296" y="190270"/>
                </a:moveTo>
                <a:cubicBezTo>
                  <a:pt x="1344770" y="190270"/>
                  <a:pt x="1305894" y="201516"/>
                  <a:pt x="1268667" y="224008"/>
                </a:cubicBezTo>
                <a:cubicBezTo>
                  <a:pt x="1231440" y="246500"/>
                  <a:pt x="1197694" y="279021"/>
                  <a:pt x="1167429" y="321574"/>
                </a:cubicBezTo>
                <a:cubicBezTo>
                  <a:pt x="1137164" y="364126"/>
                  <a:pt x="1111841" y="415391"/>
                  <a:pt x="1091457" y="475370"/>
                </a:cubicBezTo>
                <a:cubicBezTo>
                  <a:pt x="1071206" y="534944"/>
                  <a:pt x="1061513" y="586715"/>
                  <a:pt x="1062378" y="630686"/>
                </a:cubicBezTo>
                <a:cubicBezTo>
                  <a:pt x="1063242" y="674657"/>
                  <a:pt x="1074368" y="708698"/>
                  <a:pt x="1095756" y="732812"/>
                </a:cubicBezTo>
                <a:cubicBezTo>
                  <a:pt x="1117142" y="756924"/>
                  <a:pt x="1148099" y="768981"/>
                  <a:pt x="1188625" y="768981"/>
                </a:cubicBezTo>
                <a:cubicBezTo>
                  <a:pt x="1229151" y="768981"/>
                  <a:pt x="1268303" y="756924"/>
                  <a:pt x="1306084" y="732812"/>
                </a:cubicBezTo>
                <a:cubicBezTo>
                  <a:pt x="1343865" y="708698"/>
                  <a:pt x="1378231" y="674657"/>
                  <a:pt x="1409179" y="630686"/>
                </a:cubicBezTo>
                <a:cubicBezTo>
                  <a:pt x="1440127" y="586715"/>
                  <a:pt x="1465727" y="534944"/>
                  <a:pt x="1485977" y="475370"/>
                </a:cubicBezTo>
                <a:cubicBezTo>
                  <a:pt x="1506360" y="415391"/>
                  <a:pt x="1515778" y="364126"/>
                  <a:pt x="1514230" y="321574"/>
                </a:cubicBezTo>
                <a:cubicBezTo>
                  <a:pt x="1512681" y="279021"/>
                  <a:pt x="1500937" y="246500"/>
                  <a:pt x="1478995" y="224008"/>
                </a:cubicBezTo>
                <a:cubicBezTo>
                  <a:pt x="1457055" y="201516"/>
                  <a:pt x="1425822" y="190270"/>
                  <a:pt x="1385296" y="190270"/>
                </a:cubicBezTo>
                <a:close/>
                <a:moveTo>
                  <a:pt x="315256" y="15805"/>
                </a:moveTo>
                <a:lnTo>
                  <a:pt x="538352" y="15805"/>
                </a:lnTo>
                <a:lnTo>
                  <a:pt x="286516" y="756823"/>
                </a:lnTo>
                <a:lnTo>
                  <a:pt x="647601" y="756823"/>
                </a:lnTo>
                <a:lnTo>
                  <a:pt x="584181" y="943445"/>
                </a:lnTo>
                <a:lnTo>
                  <a:pt x="0" y="943445"/>
                </a:lnTo>
                <a:close/>
                <a:moveTo>
                  <a:pt x="3258671" y="0"/>
                </a:moveTo>
                <a:cubicBezTo>
                  <a:pt x="3343370" y="0"/>
                  <a:pt x="3411095" y="18642"/>
                  <a:pt x="3461848" y="55926"/>
                </a:cubicBezTo>
                <a:cubicBezTo>
                  <a:pt x="3512601" y="93210"/>
                  <a:pt x="3543826" y="147110"/>
                  <a:pt x="3555525" y="217625"/>
                </a:cubicBezTo>
                <a:cubicBezTo>
                  <a:pt x="3567223" y="288140"/>
                  <a:pt x="3555859" y="374055"/>
                  <a:pt x="3521431" y="475370"/>
                </a:cubicBezTo>
                <a:cubicBezTo>
                  <a:pt x="3486997" y="576685"/>
                  <a:pt x="3439623" y="663613"/>
                  <a:pt x="3379308" y="736155"/>
                </a:cubicBezTo>
                <a:cubicBezTo>
                  <a:pt x="3318995" y="808697"/>
                  <a:pt x="3250549" y="864318"/>
                  <a:pt x="3173969" y="903021"/>
                </a:cubicBezTo>
                <a:cubicBezTo>
                  <a:pt x="3097392" y="941723"/>
                  <a:pt x="3016753" y="961074"/>
                  <a:pt x="2932054" y="961074"/>
                </a:cubicBezTo>
                <a:cubicBezTo>
                  <a:pt x="2848165" y="961074"/>
                  <a:pt x="2780884" y="941723"/>
                  <a:pt x="2730211" y="903021"/>
                </a:cubicBezTo>
                <a:cubicBezTo>
                  <a:pt x="2679538" y="864318"/>
                  <a:pt x="2648593" y="808697"/>
                  <a:pt x="2637379" y="736155"/>
                </a:cubicBezTo>
                <a:cubicBezTo>
                  <a:pt x="2626166" y="663613"/>
                  <a:pt x="2637775" y="576685"/>
                  <a:pt x="2672210" y="475370"/>
                </a:cubicBezTo>
                <a:cubicBezTo>
                  <a:pt x="2706637" y="374055"/>
                  <a:pt x="2753837" y="287937"/>
                  <a:pt x="2813805" y="217017"/>
                </a:cubicBezTo>
                <a:cubicBezTo>
                  <a:pt x="2873774" y="146096"/>
                  <a:pt x="2941939" y="92197"/>
                  <a:pt x="3018299" y="55318"/>
                </a:cubicBezTo>
                <a:cubicBezTo>
                  <a:pt x="3094658" y="18439"/>
                  <a:pt x="3174783" y="0"/>
                  <a:pt x="3258671" y="0"/>
                </a:cubicBezTo>
                <a:close/>
                <a:moveTo>
                  <a:pt x="2444762" y="0"/>
                </a:moveTo>
                <a:cubicBezTo>
                  <a:pt x="2505146" y="0"/>
                  <a:pt x="2555186" y="11955"/>
                  <a:pt x="2594883" y="35866"/>
                </a:cubicBezTo>
                <a:cubicBezTo>
                  <a:pt x="2634579" y="59776"/>
                  <a:pt x="2664521" y="87942"/>
                  <a:pt x="2684707" y="120362"/>
                </a:cubicBezTo>
                <a:lnTo>
                  <a:pt x="2520863" y="262608"/>
                </a:lnTo>
                <a:cubicBezTo>
                  <a:pt x="2505203" y="240725"/>
                  <a:pt x="2486743" y="223197"/>
                  <a:pt x="2465482" y="210026"/>
                </a:cubicBezTo>
                <a:cubicBezTo>
                  <a:pt x="2444223" y="196855"/>
                  <a:pt x="2416977" y="190270"/>
                  <a:pt x="2383745" y="190270"/>
                </a:cubicBezTo>
                <a:cubicBezTo>
                  <a:pt x="2343625" y="190270"/>
                  <a:pt x="2303160" y="201718"/>
                  <a:pt x="2262353" y="224615"/>
                </a:cubicBezTo>
                <a:cubicBezTo>
                  <a:pt x="2221545" y="247513"/>
                  <a:pt x="2184047" y="280339"/>
                  <a:pt x="2149860" y="323093"/>
                </a:cubicBezTo>
                <a:cubicBezTo>
                  <a:pt x="2115672" y="365849"/>
                  <a:pt x="2088321" y="417418"/>
                  <a:pt x="2067804" y="477802"/>
                </a:cubicBezTo>
                <a:cubicBezTo>
                  <a:pt x="2046870" y="539401"/>
                  <a:pt x="2037915" y="591984"/>
                  <a:pt x="2040938" y="635549"/>
                </a:cubicBezTo>
                <a:cubicBezTo>
                  <a:pt x="2043962" y="679115"/>
                  <a:pt x="2057828" y="712245"/>
                  <a:pt x="2082536" y="734939"/>
                </a:cubicBezTo>
                <a:cubicBezTo>
                  <a:pt x="2107244" y="757634"/>
                  <a:pt x="2141280" y="768981"/>
                  <a:pt x="2184643" y="768981"/>
                </a:cubicBezTo>
                <a:cubicBezTo>
                  <a:pt x="2221927" y="768981"/>
                  <a:pt x="2258083" y="760673"/>
                  <a:pt x="2293113" y="744058"/>
                </a:cubicBezTo>
                <a:cubicBezTo>
                  <a:pt x="2328142" y="727442"/>
                  <a:pt x="2360323" y="707584"/>
                  <a:pt x="2389653" y="684484"/>
                </a:cubicBezTo>
                <a:lnTo>
                  <a:pt x="2459665" y="823691"/>
                </a:lnTo>
                <a:cubicBezTo>
                  <a:pt x="2405196" y="869485"/>
                  <a:pt x="2348538" y="903832"/>
                  <a:pt x="2289693" y="926729"/>
                </a:cubicBezTo>
                <a:cubicBezTo>
                  <a:pt x="2230849" y="949626"/>
                  <a:pt x="2171031" y="961074"/>
                  <a:pt x="2110243" y="961074"/>
                </a:cubicBezTo>
                <a:cubicBezTo>
                  <a:pt x="2051480" y="961074"/>
                  <a:pt x="1999369" y="951044"/>
                  <a:pt x="1953911" y="930984"/>
                </a:cubicBezTo>
                <a:cubicBezTo>
                  <a:pt x="1908452" y="910923"/>
                  <a:pt x="1872377" y="880833"/>
                  <a:pt x="1845687" y="840712"/>
                </a:cubicBezTo>
                <a:cubicBezTo>
                  <a:pt x="1818997" y="800591"/>
                  <a:pt x="1804292" y="750845"/>
                  <a:pt x="1801573" y="691475"/>
                </a:cubicBezTo>
                <a:cubicBezTo>
                  <a:pt x="1798853" y="632105"/>
                  <a:pt x="1810784" y="563312"/>
                  <a:pt x="1837367" y="485096"/>
                </a:cubicBezTo>
                <a:cubicBezTo>
                  <a:pt x="1863531" y="408097"/>
                  <a:pt x="1898694" y="339507"/>
                  <a:pt x="1942855" y="279326"/>
                </a:cubicBezTo>
                <a:cubicBezTo>
                  <a:pt x="1987015" y="219145"/>
                  <a:pt x="2036721" y="168284"/>
                  <a:pt x="2091973" y="126745"/>
                </a:cubicBezTo>
                <a:cubicBezTo>
                  <a:pt x="2147224" y="85206"/>
                  <a:pt x="2205043" y="53697"/>
                  <a:pt x="2265430" y="32218"/>
                </a:cubicBezTo>
                <a:cubicBezTo>
                  <a:pt x="2325817" y="10739"/>
                  <a:pt x="2385595" y="0"/>
                  <a:pt x="2444762" y="0"/>
                </a:cubicBezTo>
                <a:close/>
                <a:moveTo>
                  <a:pt x="1449959" y="0"/>
                </a:moveTo>
                <a:cubicBezTo>
                  <a:pt x="1534660" y="0"/>
                  <a:pt x="1602384" y="18642"/>
                  <a:pt x="1653138" y="55926"/>
                </a:cubicBezTo>
                <a:cubicBezTo>
                  <a:pt x="1703890" y="93210"/>
                  <a:pt x="1735115" y="147110"/>
                  <a:pt x="1746813" y="217625"/>
                </a:cubicBezTo>
                <a:cubicBezTo>
                  <a:pt x="1758512" y="288140"/>
                  <a:pt x="1747147" y="374055"/>
                  <a:pt x="1712719" y="475370"/>
                </a:cubicBezTo>
                <a:cubicBezTo>
                  <a:pt x="1678285" y="576685"/>
                  <a:pt x="1630911" y="663613"/>
                  <a:pt x="1570597" y="736155"/>
                </a:cubicBezTo>
                <a:cubicBezTo>
                  <a:pt x="1510283" y="808697"/>
                  <a:pt x="1441838" y="864318"/>
                  <a:pt x="1365260" y="903021"/>
                </a:cubicBezTo>
                <a:cubicBezTo>
                  <a:pt x="1288682" y="941723"/>
                  <a:pt x="1208041" y="961074"/>
                  <a:pt x="1123342" y="961074"/>
                </a:cubicBezTo>
                <a:cubicBezTo>
                  <a:pt x="1039454" y="961074"/>
                  <a:pt x="972174" y="941723"/>
                  <a:pt x="921499" y="903021"/>
                </a:cubicBezTo>
                <a:cubicBezTo>
                  <a:pt x="870827" y="864318"/>
                  <a:pt x="839884" y="808697"/>
                  <a:pt x="828669" y="736155"/>
                </a:cubicBezTo>
                <a:cubicBezTo>
                  <a:pt x="817455" y="663613"/>
                  <a:pt x="829065" y="576685"/>
                  <a:pt x="863498" y="475370"/>
                </a:cubicBezTo>
                <a:cubicBezTo>
                  <a:pt x="897926" y="374055"/>
                  <a:pt x="945125" y="287937"/>
                  <a:pt x="1005093" y="217017"/>
                </a:cubicBezTo>
                <a:cubicBezTo>
                  <a:pt x="1065064" y="146096"/>
                  <a:pt x="1133228" y="92197"/>
                  <a:pt x="1209586" y="55318"/>
                </a:cubicBezTo>
                <a:cubicBezTo>
                  <a:pt x="1285947" y="18439"/>
                  <a:pt x="1366071" y="0"/>
                  <a:pt x="1449959" y="0"/>
                </a:cubicBezTo>
                <a:close/>
              </a:path>
            </a:pathLst>
          </a:custGeom>
          <a:noFill/>
          <a:ln>
            <a:solidFill>
              <a:schemeClr val="accent1">
                <a:alpha val="6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8F9BC95-A363-45D8-A0AE-299971A599A6}"/>
              </a:ext>
            </a:extLst>
          </p:cNvPr>
          <p:cNvSpPr txBox="1"/>
          <p:nvPr/>
        </p:nvSpPr>
        <p:spPr>
          <a:xfrm rot="5400000">
            <a:off x="-694083" y="765274"/>
            <a:ext cx="205376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MAX-QING</a:t>
            </a:r>
            <a:endParaRPr lang="zh-CN" altLang="en-US" sz="2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29500050-1DE9-47B2-941D-5983A35B3C97}"/>
              </a:ext>
            </a:extLst>
          </p:cNvPr>
          <p:cNvSpPr/>
          <p:nvPr/>
        </p:nvSpPr>
        <p:spPr>
          <a:xfrm rot="1814443">
            <a:off x="1792253" y="-1482048"/>
            <a:ext cx="3294235" cy="9589797"/>
          </a:xfrm>
          <a:custGeom>
            <a:avLst/>
            <a:gdLst>
              <a:gd name="connsiteX0" fmla="*/ 3294235 w 3294235"/>
              <a:gd name="connsiteY0" fmla="*/ 0 h 9589797"/>
              <a:gd name="connsiteX1" fmla="*/ 3294235 w 3294235"/>
              <a:gd name="connsiteY1" fmla="*/ 7938261 h 9589797"/>
              <a:gd name="connsiteX2" fmla="*/ 461245 w 3294235"/>
              <a:gd name="connsiteY2" fmla="*/ 9589797 h 9589797"/>
              <a:gd name="connsiteX3" fmla="*/ 0 w 3294235"/>
              <a:gd name="connsiteY3" fmla="*/ 8798594 h 9589797"/>
              <a:gd name="connsiteX4" fmla="*/ 0 w 3294235"/>
              <a:gd name="connsiteY4" fmla="*/ 1920426 h 9589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4235" h="9589797">
                <a:moveTo>
                  <a:pt x="3294235" y="0"/>
                </a:moveTo>
                <a:lnTo>
                  <a:pt x="3294235" y="7938261"/>
                </a:lnTo>
                <a:lnTo>
                  <a:pt x="461245" y="9589797"/>
                </a:lnTo>
                <a:lnTo>
                  <a:pt x="0" y="8798594"/>
                </a:lnTo>
                <a:lnTo>
                  <a:pt x="0" y="192042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A492EE9-2F5C-4168-9190-8CD868E2FD7D}"/>
              </a:ext>
            </a:extLst>
          </p:cNvPr>
          <p:cNvSpPr/>
          <p:nvPr/>
        </p:nvSpPr>
        <p:spPr>
          <a:xfrm rot="1814443">
            <a:off x="4755484" y="2316785"/>
            <a:ext cx="7484598" cy="6895117"/>
          </a:xfrm>
          <a:custGeom>
            <a:avLst/>
            <a:gdLst>
              <a:gd name="connsiteX0" fmla="*/ 165984 w 7484598"/>
              <a:gd name="connsiteY0" fmla="*/ 64296 h 6895117"/>
              <a:gd name="connsiteX1" fmla="*/ 376475 w 7484598"/>
              <a:gd name="connsiteY1" fmla="*/ 0 h 6895117"/>
              <a:gd name="connsiteX2" fmla="*/ 6008615 w 7484598"/>
              <a:gd name="connsiteY2" fmla="*/ 0 h 6895117"/>
              <a:gd name="connsiteX3" fmla="*/ 7484598 w 7484598"/>
              <a:gd name="connsiteY3" fmla="*/ 2531854 h 6895117"/>
              <a:gd name="connsiteX4" fmla="*/ 0 w 7484598"/>
              <a:gd name="connsiteY4" fmla="*/ 6895117 h 6895117"/>
              <a:gd name="connsiteX5" fmla="*/ 1 w 7484598"/>
              <a:gd name="connsiteY5" fmla="*/ 376475 h 6895117"/>
              <a:gd name="connsiteX6" fmla="*/ 165984 w 7484598"/>
              <a:gd name="connsiteY6" fmla="*/ 64296 h 6895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84598" h="6895117">
                <a:moveTo>
                  <a:pt x="165984" y="64296"/>
                </a:moveTo>
                <a:cubicBezTo>
                  <a:pt x="226070" y="23703"/>
                  <a:pt x="298505" y="0"/>
                  <a:pt x="376475" y="0"/>
                </a:cubicBezTo>
                <a:lnTo>
                  <a:pt x="6008615" y="0"/>
                </a:lnTo>
                <a:lnTo>
                  <a:pt x="7484598" y="2531854"/>
                </a:lnTo>
                <a:lnTo>
                  <a:pt x="0" y="6895117"/>
                </a:lnTo>
                <a:lnTo>
                  <a:pt x="1" y="376475"/>
                </a:lnTo>
                <a:cubicBezTo>
                  <a:pt x="0" y="246524"/>
                  <a:pt x="65842" y="131951"/>
                  <a:pt x="165984" y="6429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28AF43E-F431-4FC2-AE61-F267758D7E9B}"/>
              </a:ext>
            </a:extLst>
          </p:cNvPr>
          <p:cNvSpPr txBox="1"/>
          <p:nvPr/>
        </p:nvSpPr>
        <p:spPr>
          <a:xfrm>
            <a:off x="2058714" y="203201"/>
            <a:ext cx="3322294" cy="896908"/>
          </a:xfrm>
          <a:custGeom>
            <a:avLst/>
            <a:gdLst>
              <a:gd name="connsiteX0" fmla="*/ 3194007 w 3559975"/>
              <a:gd name="connsiteY0" fmla="*/ 190270 h 961074"/>
              <a:gd name="connsiteX1" fmla="*/ 3077378 w 3559975"/>
              <a:gd name="connsiteY1" fmla="*/ 224008 h 961074"/>
              <a:gd name="connsiteX2" fmla="*/ 2976140 w 3559975"/>
              <a:gd name="connsiteY2" fmla="*/ 321574 h 961074"/>
              <a:gd name="connsiteX3" fmla="*/ 2900169 w 3559975"/>
              <a:gd name="connsiteY3" fmla="*/ 475370 h 961074"/>
              <a:gd name="connsiteX4" fmla="*/ 2871089 w 3559975"/>
              <a:gd name="connsiteY4" fmla="*/ 630686 h 961074"/>
              <a:gd name="connsiteX5" fmla="*/ 2904467 w 3559975"/>
              <a:gd name="connsiteY5" fmla="*/ 732812 h 961074"/>
              <a:gd name="connsiteX6" fmla="*/ 2997335 w 3559975"/>
              <a:gd name="connsiteY6" fmla="*/ 768981 h 961074"/>
              <a:gd name="connsiteX7" fmla="*/ 3114795 w 3559975"/>
              <a:gd name="connsiteY7" fmla="*/ 732812 h 961074"/>
              <a:gd name="connsiteX8" fmla="*/ 3217890 w 3559975"/>
              <a:gd name="connsiteY8" fmla="*/ 630686 h 961074"/>
              <a:gd name="connsiteX9" fmla="*/ 3294689 w 3559975"/>
              <a:gd name="connsiteY9" fmla="*/ 475370 h 961074"/>
              <a:gd name="connsiteX10" fmla="*/ 3322941 w 3559975"/>
              <a:gd name="connsiteY10" fmla="*/ 321574 h 961074"/>
              <a:gd name="connsiteX11" fmla="*/ 3287707 w 3559975"/>
              <a:gd name="connsiteY11" fmla="*/ 224008 h 961074"/>
              <a:gd name="connsiteX12" fmla="*/ 3194007 w 3559975"/>
              <a:gd name="connsiteY12" fmla="*/ 190270 h 961074"/>
              <a:gd name="connsiteX13" fmla="*/ 1385296 w 3559975"/>
              <a:gd name="connsiteY13" fmla="*/ 190270 h 961074"/>
              <a:gd name="connsiteX14" fmla="*/ 1268667 w 3559975"/>
              <a:gd name="connsiteY14" fmla="*/ 224008 h 961074"/>
              <a:gd name="connsiteX15" fmla="*/ 1167429 w 3559975"/>
              <a:gd name="connsiteY15" fmla="*/ 321574 h 961074"/>
              <a:gd name="connsiteX16" fmla="*/ 1091457 w 3559975"/>
              <a:gd name="connsiteY16" fmla="*/ 475370 h 961074"/>
              <a:gd name="connsiteX17" fmla="*/ 1062378 w 3559975"/>
              <a:gd name="connsiteY17" fmla="*/ 630686 h 961074"/>
              <a:gd name="connsiteX18" fmla="*/ 1095756 w 3559975"/>
              <a:gd name="connsiteY18" fmla="*/ 732812 h 961074"/>
              <a:gd name="connsiteX19" fmla="*/ 1188625 w 3559975"/>
              <a:gd name="connsiteY19" fmla="*/ 768981 h 961074"/>
              <a:gd name="connsiteX20" fmla="*/ 1306084 w 3559975"/>
              <a:gd name="connsiteY20" fmla="*/ 732812 h 961074"/>
              <a:gd name="connsiteX21" fmla="*/ 1409179 w 3559975"/>
              <a:gd name="connsiteY21" fmla="*/ 630686 h 961074"/>
              <a:gd name="connsiteX22" fmla="*/ 1485977 w 3559975"/>
              <a:gd name="connsiteY22" fmla="*/ 475370 h 961074"/>
              <a:gd name="connsiteX23" fmla="*/ 1514230 w 3559975"/>
              <a:gd name="connsiteY23" fmla="*/ 321574 h 961074"/>
              <a:gd name="connsiteX24" fmla="*/ 1478995 w 3559975"/>
              <a:gd name="connsiteY24" fmla="*/ 224008 h 961074"/>
              <a:gd name="connsiteX25" fmla="*/ 1385296 w 3559975"/>
              <a:gd name="connsiteY25" fmla="*/ 190270 h 961074"/>
              <a:gd name="connsiteX26" fmla="*/ 315256 w 3559975"/>
              <a:gd name="connsiteY26" fmla="*/ 15805 h 961074"/>
              <a:gd name="connsiteX27" fmla="*/ 538352 w 3559975"/>
              <a:gd name="connsiteY27" fmla="*/ 15805 h 961074"/>
              <a:gd name="connsiteX28" fmla="*/ 286516 w 3559975"/>
              <a:gd name="connsiteY28" fmla="*/ 756823 h 961074"/>
              <a:gd name="connsiteX29" fmla="*/ 647601 w 3559975"/>
              <a:gd name="connsiteY29" fmla="*/ 756823 h 961074"/>
              <a:gd name="connsiteX30" fmla="*/ 584181 w 3559975"/>
              <a:gd name="connsiteY30" fmla="*/ 943445 h 961074"/>
              <a:gd name="connsiteX31" fmla="*/ 0 w 3559975"/>
              <a:gd name="connsiteY31" fmla="*/ 943445 h 961074"/>
              <a:gd name="connsiteX32" fmla="*/ 3258671 w 3559975"/>
              <a:gd name="connsiteY32" fmla="*/ 0 h 961074"/>
              <a:gd name="connsiteX33" fmla="*/ 3461848 w 3559975"/>
              <a:gd name="connsiteY33" fmla="*/ 55926 h 961074"/>
              <a:gd name="connsiteX34" fmla="*/ 3555525 w 3559975"/>
              <a:gd name="connsiteY34" fmla="*/ 217625 h 961074"/>
              <a:gd name="connsiteX35" fmla="*/ 3521431 w 3559975"/>
              <a:gd name="connsiteY35" fmla="*/ 475370 h 961074"/>
              <a:gd name="connsiteX36" fmla="*/ 3379308 w 3559975"/>
              <a:gd name="connsiteY36" fmla="*/ 736155 h 961074"/>
              <a:gd name="connsiteX37" fmla="*/ 3173969 w 3559975"/>
              <a:gd name="connsiteY37" fmla="*/ 903021 h 961074"/>
              <a:gd name="connsiteX38" fmla="*/ 2932054 w 3559975"/>
              <a:gd name="connsiteY38" fmla="*/ 961074 h 961074"/>
              <a:gd name="connsiteX39" fmla="*/ 2730211 w 3559975"/>
              <a:gd name="connsiteY39" fmla="*/ 903021 h 961074"/>
              <a:gd name="connsiteX40" fmla="*/ 2637379 w 3559975"/>
              <a:gd name="connsiteY40" fmla="*/ 736155 h 961074"/>
              <a:gd name="connsiteX41" fmla="*/ 2672210 w 3559975"/>
              <a:gd name="connsiteY41" fmla="*/ 475370 h 961074"/>
              <a:gd name="connsiteX42" fmla="*/ 2813805 w 3559975"/>
              <a:gd name="connsiteY42" fmla="*/ 217017 h 961074"/>
              <a:gd name="connsiteX43" fmla="*/ 3018299 w 3559975"/>
              <a:gd name="connsiteY43" fmla="*/ 55318 h 961074"/>
              <a:gd name="connsiteX44" fmla="*/ 3258671 w 3559975"/>
              <a:gd name="connsiteY44" fmla="*/ 0 h 961074"/>
              <a:gd name="connsiteX45" fmla="*/ 2444762 w 3559975"/>
              <a:gd name="connsiteY45" fmla="*/ 0 h 961074"/>
              <a:gd name="connsiteX46" fmla="*/ 2594883 w 3559975"/>
              <a:gd name="connsiteY46" fmla="*/ 35866 h 961074"/>
              <a:gd name="connsiteX47" fmla="*/ 2684707 w 3559975"/>
              <a:gd name="connsiteY47" fmla="*/ 120362 h 961074"/>
              <a:gd name="connsiteX48" fmla="*/ 2520863 w 3559975"/>
              <a:gd name="connsiteY48" fmla="*/ 262608 h 961074"/>
              <a:gd name="connsiteX49" fmla="*/ 2465482 w 3559975"/>
              <a:gd name="connsiteY49" fmla="*/ 210026 h 961074"/>
              <a:gd name="connsiteX50" fmla="*/ 2383745 w 3559975"/>
              <a:gd name="connsiteY50" fmla="*/ 190270 h 961074"/>
              <a:gd name="connsiteX51" fmla="*/ 2262353 w 3559975"/>
              <a:gd name="connsiteY51" fmla="*/ 224615 h 961074"/>
              <a:gd name="connsiteX52" fmla="*/ 2149860 w 3559975"/>
              <a:gd name="connsiteY52" fmla="*/ 323093 h 961074"/>
              <a:gd name="connsiteX53" fmla="*/ 2067804 w 3559975"/>
              <a:gd name="connsiteY53" fmla="*/ 477802 h 961074"/>
              <a:gd name="connsiteX54" fmla="*/ 2040938 w 3559975"/>
              <a:gd name="connsiteY54" fmla="*/ 635549 h 961074"/>
              <a:gd name="connsiteX55" fmla="*/ 2082536 w 3559975"/>
              <a:gd name="connsiteY55" fmla="*/ 734939 h 961074"/>
              <a:gd name="connsiteX56" fmla="*/ 2184643 w 3559975"/>
              <a:gd name="connsiteY56" fmla="*/ 768981 h 961074"/>
              <a:gd name="connsiteX57" fmla="*/ 2293113 w 3559975"/>
              <a:gd name="connsiteY57" fmla="*/ 744058 h 961074"/>
              <a:gd name="connsiteX58" fmla="*/ 2389653 w 3559975"/>
              <a:gd name="connsiteY58" fmla="*/ 684484 h 961074"/>
              <a:gd name="connsiteX59" fmla="*/ 2459665 w 3559975"/>
              <a:gd name="connsiteY59" fmla="*/ 823691 h 961074"/>
              <a:gd name="connsiteX60" fmla="*/ 2289693 w 3559975"/>
              <a:gd name="connsiteY60" fmla="*/ 926729 h 961074"/>
              <a:gd name="connsiteX61" fmla="*/ 2110243 w 3559975"/>
              <a:gd name="connsiteY61" fmla="*/ 961074 h 961074"/>
              <a:gd name="connsiteX62" fmla="*/ 1953911 w 3559975"/>
              <a:gd name="connsiteY62" fmla="*/ 930984 h 961074"/>
              <a:gd name="connsiteX63" fmla="*/ 1845687 w 3559975"/>
              <a:gd name="connsiteY63" fmla="*/ 840712 h 961074"/>
              <a:gd name="connsiteX64" fmla="*/ 1801573 w 3559975"/>
              <a:gd name="connsiteY64" fmla="*/ 691475 h 961074"/>
              <a:gd name="connsiteX65" fmla="*/ 1837367 w 3559975"/>
              <a:gd name="connsiteY65" fmla="*/ 485096 h 961074"/>
              <a:gd name="connsiteX66" fmla="*/ 1942855 w 3559975"/>
              <a:gd name="connsiteY66" fmla="*/ 279326 h 961074"/>
              <a:gd name="connsiteX67" fmla="*/ 2091973 w 3559975"/>
              <a:gd name="connsiteY67" fmla="*/ 126745 h 961074"/>
              <a:gd name="connsiteX68" fmla="*/ 2265430 w 3559975"/>
              <a:gd name="connsiteY68" fmla="*/ 32218 h 961074"/>
              <a:gd name="connsiteX69" fmla="*/ 2444762 w 3559975"/>
              <a:gd name="connsiteY69" fmla="*/ 0 h 961074"/>
              <a:gd name="connsiteX70" fmla="*/ 1449959 w 3559975"/>
              <a:gd name="connsiteY70" fmla="*/ 0 h 961074"/>
              <a:gd name="connsiteX71" fmla="*/ 1653138 w 3559975"/>
              <a:gd name="connsiteY71" fmla="*/ 55926 h 961074"/>
              <a:gd name="connsiteX72" fmla="*/ 1746813 w 3559975"/>
              <a:gd name="connsiteY72" fmla="*/ 217625 h 961074"/>
              <a:gd name="connsiteX73" fmla="*/ 1712719 w 3559975"/>
              <a:gd name="connsiteY73" fmla="*/ 475370 h 961074"/>
              <a:gd name="connsiteX74" fmla="*/ 1570597 w 3559975"/>
              <a:gd name="connsiteY74" fmla="*/ 736155 h 961074"/>
              <a:gd name="connsiteX75" fmla="*/ 1365260 w 3559975"/>
              <a:gd name="connsiteY75" fmla="*/ 903021 h 961074"/>
              <a:gd name="connsiteX76" fmla="*/ 1123342 w 3559975"/>
              <a:gd name="connsiteY76" fmla="*/ 961074 h 961074"/>
              <a:gd name="connsiteX77" fmla="*/ 921499 w 3559975"/>
              <a:gd name="connsiteY77" fmla="*/ 903021 h 961074"/>
              <a:gd name="connsiteX78" fmla="*/ 828669 w 3559975"/>
              <a:gd name="connsiteY78" fmla="*/ 736155 h 961074"/>
              <a:gd name="connsiteX79" fmla="*/ 863498 w 3559975"/>
              <a:gd name="connsiteY79" fmla="*/ 475370 h 961074"/>
              <a:gd name="connsiteX80" fmla="*/ 1005093 w 3559975"/>
              <a:gd name="connsiteY80" fmla="*/ 217017 h 961074"/>
              <a:gd name="connsiteX81" fmla="*/ 1209586 w 3559975"/>
              <a:gd name="connsiteY81" fmla="*/ 55318 h 961074"/>
              <a:gd name="connsiteX82" fmla="*/ 1449959 w 3559975"/>
              <a:gd name="connsiteY82" fmla="*/ 0 h 96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3559975" h="961074">
                <a:moveTo>
                  <a:pt x="3194007" y="190270"/>
                </a:moveTo>
                <a:cubicBezTo>
                  <a:pt x="3153481" y="190270"/>
                  <a:pt x="3114604" y="201516"/>
                  <a:pt x="3077378" y="224008"/>
                </a:cubicBezTo>
                <a:cubicBezTo>
                  <a:pt x="3040150" y="246500"/>
                  <a:pt x="3006405" y="279021"/>
                  <a:pt x="2976140" y="321574"/>
                </a:cubicBezTo>
                <a:cubicBezTo>
                  <a:pt x="2945875" y="364126"/>
                  <a:pt x="2920551" y="415391"/>
                  <a:pt x="2900169" y="475370"/>
                </a:cubicBezTo>
                <a:cubicBezTo>
                  <a:pt x="2879918" y="534944"/>
                  <a:pt x="2870225" y="586715"/>
                  <a:pt x="2871089" y="630686"/>
                </a:cubicBezTo>
                <a:cubicBezTo>
                  <a:pt x="2871953" y="674657"/>
                  <a:pt x="2883079" y="708698"/>
                  <a:pt x="2904467" y="732812"/>
                </a:cubicBezTo>
                <a:cubicBezTo>
                  <a:pt x="2925853" y="756924"/>
                  <a:pt x="2956809" y="768981"/>
                  <a:pt x="2997335" y="768981"/>
                </a:cubicBezTo>
                <a:cubicBezTo>
                  <a:pt x="3037861" y="768981"/>
                  <a:pt x="3077015" y="756924"/>
                  <a:pt x="3114795" y="732812"/>
                </a:cubicBezTo>
                <a:cubicBezTo>
                  <a:pt x="3152577" y="708698"/>
                  <a:pt x="3186941" y="674657"/>
                  <a:pt x="3217890" y="630686"/>
                </a:cubicBezTo>
                <a:cubicBezTo>
                  <a:pt x="3248839" y="586715"/>
                  <a:pt x="3274438" y="534944"/>
                  <a:pt x="3294689" y="475370"/>
                </a:cubicBezTo>
                <a:cubicBezTo>
                  <a:pt x="3315072" y="415391"/>
                  <a:pt x="3324489" y="364126"/>
                  <a:pt x="3322941" y="321574"/>
                </a:cubicBezTo>
                <a:cubicBezTo>
                  <a:pt x="3321393" y="279021"/>
                  <a:pt x="3309649" y="246500"/>
                  <a:pt x="3287707" y="224008"/>
                </a:cubicBezTo>
                <a:cubicBezTo>
                  <a:pt x="3265766" y="201516"/>
                  <a:pt x="3234533" y="190270"/>
                  <a:pt x="3194007" y="190270"/>
                </a:cubicBezTo>
                <a:close/>
                <a:moveTo>
                  <a:pt x="1385296" y="190270"/>
                </a:moveTo>
                <a:cubicBezTo>
                  <a:pt x="1344770" y="190270"/>
                  <a:pt x="1305894" y="201516"/>
                  <a:pt x="1268667" y="224008"/>
                </a:cubicBezTo>
                <a:cubicBezTo>
                  <a:pt x="1231440" y="246500"/>
                  <a:pt x="1197694" y="279021"/>
                  <a:pt x="1167429" y="321574"/>
                </a:cubicBezTo>
                <a:cubicBezTo>
                  <a:pt x="1137164" y="364126"/>
                  <a:pt x="1111841" y="415391"/>
                  <a:pt x="1091457" y="475370"/>
                </a:cubicBezTo>
                <a:cubicBezTo>
                  <a:pt x="1071206" y="534944"/>
                  <a:pt x="1061513" y="586715"/>
                  <a:pt x="1062378" y="630686"/>
                </a:cubicBezTo>
                <a:cubicBezTo>
                  <a:pt x="1063242" y="674657"/>
                  <a:pt x="1074368" y="708698"/>
                  <a:pt x="1095756" y="732812"/>
                </a:cubicBezTo>
                <a:cubicBezTo>
                  <a:pt x="1117142" y="756924"/>
                  <a:pt x="1148099" y="768981"/>
                  <a:pt x="1188625" y="768981"/>
                </a:cubicBezTo>
                <a:cubicBezTo>
                  <a:pt x="1229151" y="768981"/>
                  <a:pt x="1268303" y="756924"/>
                  <a:pt x="1306084" y="732812"/>
                </a:cubicBezTo>
                <a:cubicBezTo>
                  <a:pt x="1343865" y="708698"/>
                  <a:pt x="1378231" y="674657"/>
                  <a:pt x="1409179" y="630686"/>
                </a:cubicBezTo>
                <a:cubicBezTo>
                  <a:pt x="1440127" y="586715"/>
                  <a:pt x="1465727" y="534944"/>
                  <a:pt x="1485977" y="475370"/>
                </a:cubicBezTo>
                <a:cubicBezTo>
                  <a:pt x="1506360" y="415391"/>
                  <a:pt x="1515778" y="364126"/>
                  <a:pt x="1514230" y="321574"/>
                </a:cubicBezTo>
                <a:cubicBezTo>
                  <a:pt x="1512681" y="279021"/>
                  <a:pt x="1500937" y="246500"/>
                  <a:pt x="1478995" y="224008"/>
                </a:cubicBezTo>
                <a:cubicBezTo>
                  <a:pt x="1457055" y="201516"/>
                  <a:pt x="1425822" y="190270"/>
                  <a:pt x="1385296" y="190270"/>
                </a:cubicBezTo>
                <a:close/>
                <a:moveTo>
                  <a:pt x="315256" y="15805"/>
                </a:moveTo>
                <a:lnTo>
                  <a:pt x="538352" y="15805"/>
                </a:lnTo>
                <a:lnTo>
                  <a:pt x="286516" y="756823"/>
                </a:lnTo>
                <a:lnTo>
                  <a:pt x="647601" y="756823"/>
                </a:lnTo>
                <a:lnTo>
                  <a:pt x="584181" y="943445"/>
                </a:lnTo>
                <a:lnTo>
                  <a:pt x="0" y="943445"/>
                </a:lnTo>
                <a:close/>
                <a:moveTo>
                  <a:pt x="3258671" y="0"/>
                </a:moveTo>
                <a:cubicBezTo>
                  <a:pt x="3343370" y="0"/>
                  <a:pt x="3411095" y="18642"/>
                  <a:pt x="3461848" y="55926"/>
                </a:cubicBezTo>
                <a:cubicBezTo>
                  <a:pt x="3512601" y="93210"/>
                  <a:pt x="3543826" y="147110"/>
                  <a:pt x="3555525" y="217625"/>
                </a:cubicBezTo>
                <a:cubicBezTo>
                  <a:pt x="3567223" y="288140"/>
                  <a:pt x="3555859" y="374055"/>
                  <a:pt x="3521431" y="475370"/>
                </a:cubicBezTo>
                <a:cubicBezTo>
                  <a:pt x="3486997" y="576685"/>
                  <a:pt x="3439623" y="663613"/>
                  <a:pt x="3379308" y="736155"/>
                </a:cubicBezTo>
                <a:cubicBezTo>
                  <a:pt x="3318995" y="808697"/>
                  <a:pt x="3250549" y="864318"/>
                  <a:pt x="3173969" y="903021"/>
                </a:cubicBezTo>
                <a:cubicBezTo>
                  <a:pt x="3097392" y="941723"/>
                  <a:pt x="3016753" y="961074"/>
                  <a:pt x="2932054" y="961074"/>
                </a:cubicBezTo>
                <a:cubicBezTo>
                  <a:pt x="2848165" y="961074"/>
                  <a:pt x="2780884" y="941723"/>
                  <a:pt x="2730211" y="903021"/>
                </a:cubicBezTo>
                <a:cubicBezTo>
                  <a:pt x="2679538" y="864318"/>
                  <a:pt x="2648593" y="808697"/>
                  <a:pt x="2637379" y="736155"/>
                </a:cubicBezTo>
                <a:cubicBezTo>
                  <a:pt x="2626166" y="663613"/>
                  <a:pt x="2637775" y="576685"/>
                  <a:pt x="2672210" y="475370"/>
                </a:cubicBezTo>
                <a:cubicBezTo>
                  <a:pt x="2706637" y="374055"/>
                  <a:pt x="2753837" y="287937"/>
                  <a:pt x="2813805" y="217017"/>
                </a:cubicBezTo>
                <a:cubicBezTo>
                  <a:pt x="2873774" y="146096"/>
                  <a:pt x="2941939" y="92197"/>
                  <a:pt x="3018299" y="55318"/>
                </a:cubicBezTo>
                <a:cubicBezTo>
                  <a:pt x="3094658" y="18439"/>
                  <a:pt x="3174783" y="0"/>
                  <a:pt x="3258671" y="0"/>
                </a:cubicBezTo>
                <a:close/>
                <a:moveTo>
                  <a:pt x="2444762" y="0"/>
                </a:moveTo>
                <a:cubicBezTo>
                  <a:pt x="2505146" y="0"/>
                  <a:pt x="2555186" y="11955"/>
                  <a:pt x="2594883" y="35866"/>
                </a:cubicBezTo>
                <a:cubicBezTo>
                  <a:pt x="2634579" y="59776"/>
                  <a:pt x="2664521" y="87942"/>
                  <a:pt x="2684707" y="120362"/>
                </a:cubicBezTo>
                <a:lnTo>
                  <a:pt x="2520863" y="262608"/>
                </a:lnTo>
                <a:cubicBezTo>
                  <a:pt x="2505203" y="240725"/>
                  <a:pt x="2486743" y="223197"/>
                  <a:pt x="2465482" y="210026"/>
                </a:cubicBezTo>
                <a:cubicBezTo>
                  <a:pt x="2444223" y="196855"/>
                  <a:pt x="2416977" y="190270"/>
                  <a:pt x="2383745" y="190270"/>
                </a:cubicBezTo>
                <a:cubicBezTo>
                  <a:pt x="2343625" y="190270"/>
                  <a:pt x="2303160" y="201718"/>
                  <a:pt x="2262353" y="224615"/>
                </a:cubicBezTo>
                <a:cubicBezTo>
                  <a:pt x="2221545" y="247513"/>
                  <a:pt x="2184047" y="280339"/>
                  <a:pt x="2149860" y="323093"/>
                </a:cubicBezTo>
                <a:cubicBezTo>
                  <a:pt x="2115672" y="365849"/>
                  <a:pt x="2088321" y="417418"/>
                  <a:pt x="2067804" y="477802"/>
                </a:cubicBezTo>
                <a:cubicBezTo>
                  <a:pt x="2046870" y="539401"/>
                  <a:pt x="2037915" y="591984"/>
                  <a:pt x="2040938" y="635549"/>
                </a:cubicBezTo>
                <a:cubicBezTo>
                  <a:pt x="2043962" y="679115"/>
                  <a:pt x="2057828" y="712245"/>
                  <a:pt x="2082536" y="734939"/>
                </a:cubicBezTo>
                <a:cubicBezTo>
                  <a:pt x="2107244" y="757634"/>
                  <a:pt x="2141280" y="768981"/>
                  <a:pt x="2184643" y="768981"/>
                </a:cubicBezTo>
                <a:cubicBezTo>
                  <a:pt x="2221927" y="768981"/>
                  <a:pt x="2258083" y="760673"/>
                  <a:pt x="2293113" y="744058"/>
                </a:cubicBezTo>
                <a:cubicBezTo>
                  <a:pt x="2328142" y="727442"/>
                  <a:pt x="2360323" y="707584"/>
                  <a:pt x="2389653" y="684484"/>
                </a:cubicBezTo>
                <a:lnTo>
                  <a:pt x="2459665" y="823691"/>
                </a:lnTo>
                <a:cubicBezTo>
                  <a:pt x="2405196" y="869485"/>
                  <a:pt x="2348538" y="903832"/>
                  <a:pt x="2289693" y="926729"/>
                </a:cubicBezTo>
                <a:cubicBezTo>
                  <a:pt x="2230849" y="949626"/>
                  <a:pt x="2171031" y="961074"/>
                  <a:pt x="2110243" y="961074"/>
                </a:cubicBezTo>
                <a:cubicBezTo>
                  <a:pt x="2051480" y="961074"/>
                  <a:pt x="1999369" y="951044"/>
                  <a:pt x="1953911" y="930984"/>
                </a:cubicBezTo>
                <a:cubicBezTo>
                  <a:pt x="1908452" y="910923"/>
                  <a:pt x="1872377" y="880833"/>
                  <a:pt x="1845687" y="840712"/>
                </a:cubicBezTo>
                <a:cubicBezTo>
                  <a:pt x="1818997" y="800591"/>
                  <a:pt x="1804292" y="750845"/>
                  <a:pt x="1801573" y="691475"/>
                </a:cubicBezTo>
                <a:cubicBezTo>
                  <a:pt x="1798853" y="632105"/>
                  <a:pt x="1810784" y="563312"/>
                  <a:pt x="1837367" y="485096"/>
                </a:cubicBezTo>
                <a:cubicBezTo>
                  <a:pt x="1863531" y="408097"/>
                  <a:pt x="1898694" y="339507"/>
                  <a:pt x="1942855" y="279326"/>
                </a:cubicBezTo>
                <a:cubicBezTo>
                  <a:pt x="1987015" y="219145"/>
                  <a:pt x="2036721" y="168284"/>
                  <a:pt x="2091973" y="126745"/>
                </a:cubicBezTo>
                <a:cubicBezTo>
                  <a:pt x="2147224" y="85206"/>
                  <a:pt x="2205043" y="53697"/>
                  <a:pt x="2265430" y="32218"/>
                </a:cubicBezTo>
                <a:cubicBezTo>
                  <a:pt x="2325817" y="10739"/>
                  <a:pt x="2385595" y="0"/>
                  <a:pt x="2444762" y="0"/>
                </a:cubicBezTo>
                <a:close/>
                <a:moveTo>
                  <a:pt x="1449959" y="0"/>
                </a:moveTo>
                <a:cubicBezTo>
                  <a:pt x="1534660" y="0"/>
                  <a:pt x="1602384" y="18642"/>
                  <a:pt x="1653138" y="55926"/>
                </a:cubicBezTo>
                <a:cubicBezTo>
                  <a:pt x="1703890" y="93210"/>
                  <a:pt x="1735115" y="147110"/>
                  <a:pt x="1746813" y="217625"/>
                </a:cubicBezTo>
                <a:cubicBezTo>
                  <a:pt x="1758512" y="288140"/>
                  <a:pt x="1747147" y="374055"/>
                  <a:pt x="1712719" y="475370"/>
                </a:cubicBezTo>
                <a:cubicBezTo>
                  <a:pt x="1678285" y="576685"/>
                  <a:pt x="1630911" y="663613"/>
                  <a:pt x="1570597" y="736155"/>
                </a:cubicBezTo>
                <a:cubicBezTo>
                  <a:pt x="1510283" y="808697"/>
                  <a:pt x="1441838" y="864318"/>
                  <a:pt x="1365260" y="903021"/>
                </a:cubicBezTo>
                <a:cubicBezTo>
                  <a:pt x="1288682" y="941723"/>
                  <a:pt x="1208041" y="961074"/>
                  <a:pt x="1123342" y="961074"/>
                </a:cubicBezTo>
                <a:cubicBezTo>
                  <a:pt x="1039454" y="961074"/>
                  <a:pt x="972174" y="941723"/>
                  <a:pt x="921499" y="903021"/>
                </a:cubicBezTo>
                <a:cubicBezTo>
                  <a:pt x="870827" y="864318"/>
                  <a:pt x="839884" y="808697"/>
                  <a:pt x="828669" y="736155"/>
                </a:cubicBezTo>
                <a:cubicBezTo>
                  <a:pt x="817455" y="663613"/>
                  <a:pt x="829065" y="576685"/>
                  <a:pt x="863498" y="475370"/>
                </a:cubicBezTo>
                <a:cubicBezTo>
                  <a:pt x="897926" y="374055"/>
                  <a:pt x="945125" y="287937"/>
                  <a:pt x="1005093" y="217017"/>
                </a:cubicBezTo>
                <a:cubicBezTo>
                  <a:pt x="1065064" y="146096"/>
                  <a:pt x="1133228" y="92197"/>
                  <a:pt x="1209586" y="55318"/>
                </a:cubicBezTo>
                <a:cubicBezTo>
                  <a:pt x="1285947" y="18439"/>
                  <a:pt x="1366071" y="0"/>
                  <a:pt x="1449959" y="0"/>
                </a:cubicBezTo>
                <a:close/>
              </a:path>
            </a:pathLst>
          </a:custGeom>
          <a:noFill/>
          <a:ln>
            <a:solidFill>
              <a:schemeClr val="bg1">
                <a:alpha val="6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DE41972-FA52-4E91-A2D8-C32A146840FD}"/>
              </a:ext>
            </a:extLst>
          </p:cNvPr>
          <p:cNvSpPr txBox="1"/>
          <p:nvPr/>
        </p:nvSpPr>
        <p:spPr>
          <a:xfrm>
            <a:off x="5816491" y="203201"/>
            <a:ext cx="3322294" cy="896908"/>
          </a:xfrm>
          <a:custGeom>
            <a:avLst/>
            <a:gdLst>
              <a:gd name="connsiteX0" fmla="*/ 3194007 w 3559975"/>
              <a:gd name="connsiteY0" fmla="*/ 190270 h 961074"/>
              <a:gd name="connsiteX1" fmla="*/ 3077378 w 3559975"/>
              <a:gd name="connsiteY1" fmla="*/ 224008 h 961074"/>
              <a:gd name="connsiteX2" fmla="*/ 2976140 w 3559975"/>
              <a:gd name="connsiteY2" fmla="*/ 321574 h 961074"/>
              <a:gd name="connsiteX3" fmla="*/ 2900169 w 3559975"/>
              <a:gd name="connsiteY3" fmla="*/ 475370 h 961074"/>
              <a:gd name="connsiteX4" fmla="*/ 2871089 w 3559975"/>
              <a:gd name="connsiteY4" fmla="*/ 630686 h 961074"/>
              <a:gd name="connsiteX5" fmla="*/ 2904467 w 3559975"/>
              <a:gd name="connsiteY5" fmla="*/ 732812 h 961074"/>
              <a:gd name="connsiteX6" fmla="*/ 2997335 w 3559975"/>
              <a:gd name="connsiteY6" fmla="*/ 768981 h 961074"/>
              <a:gd name="connsiteX7" fmla="*/ 3114795 w 3559975"/>
              <a:gd name="connsiteY7" fmla="*/ 732812 h 961074"/>
              <a:gd name="connsiteX8" fmla="*/ 3217890 w 3559975"/>
              <a:gd name="connsiteY8" fmla="*/ 630686 h 961074"/>
              <a:gd name="connsiteX9" fmla="*/ 3294689 w 3559975"/>
              <a:gd name="connsiteY9" fmla="*/ 475370 h 961074"/>
              <a:gd name="connsiteX10" fmla="*/ 3322941 w 3559975"/>
              <a:gd name="connsiteY10" fmla="*/ 321574 h 961074"/>
              <a:gd name="connsiteX11" fmla="*/ 3287707 w 3559975"/>
              <a:gd name="connsiteY11" fmla="*/ 224008 h 961074"/>
              <a:gd name="connsiteX12" fmla="*/ 3194007 w 3559975"/>
              <a:gd name="connsiteY12" fmla="*/ 190270 h 961074"/>
              <a:gd name="connsiteX13" fmla="*/ 1385296 w 3559975"/>
              <a:gd name="connsiteY13" fmla="*/ 190270 h 961074"/>
              <a:gd name="connsiteX14" fmla="*/ 1268667 w 3559975"/>
              <a:gd name="connsiteY14" fmla="*/ 224008 h 961074"/>
              <a:gd name="connsiteX15" fmla="*/ 1167429 w 3559975"/>
              <a:gd name="connsiteY15" fmla="*/ 321574 h 961074"/>
              <a:gd name="connsiteX16" fmla="*/ 1091457 w 3559975"/>
              <a:gd name="connsiteY16" fmla="*/ 475370 h 961074"/>
              <a:gd name="connsiteX17" fmla="*/ 1062378 w 3559975"/>
              <a:gd name="connsiteY17" fmla="*/ 630686 h 961074"/>
              <a:gd name="connsiteX18" fmla="*/ 1095756 w 3559975"/>
              <a:gd name="connsiteY18" fmla="*/ 732812 h 961074"/>
              <a:gd name="connsiteX19" fmla="*/ 1188625 w 3559975"/>
              <a:gd name="connsiteY19" fmla="*/ 768981 h 961074"/>
              <a:gd name="connsiteX20" fmla="*/ 1306084 w 3559975"/>
              <a:gd name="connsiteY20" fmla="*/ 732812 h 961074"/>
              <a:gd name="connsiteX21" fmla="*/ 1409179 w 3559975"/>
              <a:gd name="connsiteY21" fmla="*/ 630686 h 961074"/>
              <a:gd name="connsiteX22" fmla="*/ 1485977 w 3559975"/>
              <a:gd name="connsiteY22" fmla="*/ 475370 h 961074"/>
              <a:gd name="connsiteX23" fmla="*/ 1514230 w 3559975"/>
              <a:gd name="connsiteY23" fmla="*/ 321574 h 961074"/>
              <a:gd name="connsiteX24" fmla="*/ 1478995 w 3559975"/>
              <a:gd name="connsiteY24" fmla="*/ 224008 h 961074"/>
              <a:gd name="connsiteX25" fmla="*/ 1385296 w 3559975"/>
              <a:gd name="connsiteY25" fmla="*/ 190270 h 961074"/>
              <a:gd name="connsiteX26" fmla="*/ 315256 w 3559975"/>
              <a:gd name="connsiteY26" fmla="*/ 15805 h 961074"/>
              <a:gd name="connsiteX27" fmla="*/ 538352 w 3559975"/>
              <a:gd name="connsiteY27" fmla="*/ 15805 h 961074"/>
              <a:gd name="connsiteX28" fmla="*/ 286516 w 3559975"/>
              <a:gd name="connsiteY28" fmla="*/ 756823 h 961074"/>
              <a:gd name="connsiteX29" fmla="*/ 647601 w 3559975"/>
              <a:gd name="connsiteY29" fmla="*/ 756823 h 961074"/>
              <a:gd name="connsiteX30" fmla="*/ 584181 w 3559975"/>
              <a:gd name="connsiteY30" fmla="*/ 943445 h 961074"/>
              <a:gd name="connsiteX31" fmla="*/ 0 w 3559975"/>
              <a:gd name="connsiteY31" fmla="*/ 943445 h 961074"/>
              <a:gd name="connsiteX32" fmla="*/ 3258671 w 3559975"/>
              <a:gd name="connsiteY32" fmla="*/ 0 h 961074"/>
              <a:gd name="connsiteX33" fmla="*/ 3461848 w 3559975"/>
              <a:gd name="connsiteY33" fmla="*/ 55926 h 961074"/>
              <a:gd name="connsiteX34" fmla="*/ 3555525 w 3559975"/>
              <a:gd name="connsiteY34" fmla="*/ 217625 h 961074"/>
              <a:gd name="connsiteX35" fmla="*/ 3521431 w 3559975"/>
              <a:gd name="connsiteY35" fmla="*/ 475370 h 961074"/>
              <a:gd name="connsiteX36" fmla="*/ 3379308 w 3559975"/>
              <a:gd name="connsiteY36" fmla="*/ 736155 h 961074"/>
              <a:gd name="connsiteX37" fmla="*/ 3173969 w 3559975"/>
              <a:gd name="connsiteY37" fmla="*/ 903021 h 961074"/>
              <a:gd name="connsiteX38" fmla="*/ 2932054 w 3559975"/>
              <a:gd name="connsiteY38" fmla="*/ 961074 h 961074"/>
              <a:gd name="connsiteX39" fmla="*/ 2730211 w 3559975"/>
              <a:gd name="connsiteY39" fmla="*/ 903021 h 961074"/>
              <a:gd name="connsiteX40" fmla="*/ 2637379 w 3559975"/>
              <a:gd name="connsiteY40" fmla="*/ 736155 h 961074"/>
              <a:gd name="connsiteX41" fmla="*/ 2672210 w 3559975"/>
              <a:gd name="connsiteY41" fmla="*/ 475370 h 961074"/>
              <a:gd name="connsiteX42" fmla="*/ 2813805 w 3559975"/>
              <a:gd name="connsiteY42" fmla="*/ 217017 h 961074"/>
              <a:gd name="connsiteX43" fmla="*/ 3018299 w 3559975"/>
              <a:gd name="connsiteY43" fmla="*/ 55318 h 961074"/>
              <a:gd name="connsiteX44" fmla="*/ 3258671 w 3559975"/>
              <a:gd name="connsiteY44" fmla="*/ 0 h 961074"/>
              <a:gd name="connsiteX45" fmla="*/ 2444762 w 3559975"/>
              <a:gd name="connsiteY45" fmla="*/ 0 h 961074"/>
              <a:gd name="connsiteX46" fmla="*/ 2594883 w 3559975"/>
              <a:gd name="connsiteY46" fmla="*/ 35866 h 961074"/>
              <a:gd name="connsiteX47" fmla="*/ 2684707 w 3559975"/>
              <a:gd name="connsiteY47" fmla="*/ 120362 h 961074"/>
              <a:gd name="connsiteX48" fmla="*/ 2520863 w 3559975"/>
              <a:gd name="connsiteY48" fmla="*/ 262608 h 961074"/>
              <a:gd name="connsiteX49" fmla="*/ 2465482 w 3559975"/>
              <a:gd name="connsiteY49" fmla="*/ 210026 h 961074"/>
              <a:gd name="connsiteX50" fmla="*/ 2383745 w 3559975"/>
              <a:gd name="connsiteY50" fmla="*/ 190270 h 961074"/>
              <a:gd name="connsiteX51" fmla="*/ 2262353 w 3559975"/>
              <a:gd name="connsiteY51" fmla="*/ 224615 h 961074"/>
              <a:gd name="connsiteX52" fmla="*/ 2149860 w 3559975"/>
              <a:gd name="connsiteY52" fmla="*/ 323093 h 961074"/>
              <a:gd name="connsiteX53" fmla="*/ 2067804 w 3559975"/>
              <a:gd name="connsiteY53" fmla="*/ 477802 h 961074"/>
              <a:gd name="connsiteX54" fmla="*/ 2040938 w 3559975"/>
              <a:gd name="connsiteY54" fmla="*/ 635549 h 961074"/>
              <a:gd name="connsiteX55" fmla="*/ 2082536 w 3559975"/>
              <a:gd name="connsiteY55" fmla="*/ 734939 h 961074"/>
              <a:gd name="connsiteX56" fmla="*/ 2184643 w 3559975"/>
              <a:gd name="connsiteY56" fmla="*/ 768981 h 961074"/>
              <a:gd name="connsiteX57" fmla="*/ 2293113 w 3559975"/>
              <a:gd name="connsiteY57" fmla="*/ 744058 h 961074"/>
              <a:gd name="connsiteX58" fmla="*/ 2389653 w 3559975"/>
              <a:gd name="connsiteY58" fmla="*/ 684484 h 961074"/>
              <a:gd name="connsiteX59" fmla="*/ 2459665 w 3559975"/>
              <a:gd name="connsiteY59" fmla="*/ 823691 h 961074"/>
              <a:gd name="connsiteX60" fmla="*/ 2289693 w 3559975"/>
              <a:gd name="connsiteY60" fmla="*/ 926729 h 961074"/>
              <a:gd name="connsiteX61" fmla="*/ 2110243 w 3559975"/>
              <a:gd name="connsiteY61" fmla="*/ 961074 h 961074"/>
              <a:gd name="connsiteX62" fmla="*/ 1953911 w 3559975"/>
              <a:gd name="connsiteY62" fmla="*/ 930984 h 961074"/>
              <a:gd name="connsiteX63" fmla="*/ 1845687 w 3559975"/>
              <a:gd name="connsiteY63" fmla="*/ 840712 h 961074"/>
              <a:gd name="connsiteX64" fmla="*/ 1801573 w 3559975"/>
              <a:gd name="connsiteY64" fmla="*/ 691475 h 961074"/>
              <a:gd name="connsiteX65" fmla="*/ 1837367 w 3559975"/>
              <a:gd name="connsiteY65" fmla="*/ 485096 h 961074"/>
              <a:gd name="connsiteX66" fmla="*/ 1942855 w 3559975"/>
              <a:gd name="connsiteY66" fmla="*/ 279326 h 961074"/>
              <a:gd name="connsiteX67" fmla="*/ 2091973 w 3559975"/>
              <a:gd name="connsiteY67" fmla="*/ 126745 h 961074"/>
              <a:gd name="connsiteX68" fmla="*/ 2265430 w 3559975"/>
              <a:gd name="connsiteY68" fmla="*/ 32218 h 961074"/>
              <a:gd name="connsiteX69" fmla="*/ 2444762 w 3559975"/>
              <a:gd name="connsiteY69" fmla="*/ 0 h 961074"/>
              <a:gd name="connsiteX70" fmla="*/ 1449959 w 3559975"/>
              <a:gd name="connsiteY70" fmla="*/ 0 h 961074"/>
              <a:gd name="connsiteX71" fmla="*/ 1653138 w 3559975"/>
              <a:gd name="connsiteY71" fmla="*/ 55926 h 961074"/>
              <a:gd name="connsiteX72" fmla="*/ 1746813 w 3559975"/>
              <a:gd name="connsiteY72" fmla="*/ 217625 h 961074"/>
              <a:gd name="connsiteX73" fmla="*/ 1712719 w 3559975"/>
              <a:gd name="connsiteY73" fmla="*/ 475370 h 961074"/>
              <a:gd name="connsiteX74" fmla="*/ 1570597 w 3559975"/>
              <a:gd name="connsiteY74" fmla="*/ 736155 h 961074"/>
              <a:gd name="connsiteX75" fmla="*/ 1365260 w 3559975"/>
              <a:gd name="connsiteY75" fmla="*/ 903021 h 961074"/>
              <a:gd name="connsiteX76" fmla="*/ 1123342 w 3559975"/>
              <a:gd name="connsiteY76" fmla="*/ 961074 h 961074"/>
              <a:gd name="connsiteX77" fmla="*/ 921499 w 3559975"/>
              <a:gd name="connsiteY77" fmla="*/ 903021 h 961074"/>
              <a:gd name="connsiteX78" fmla="*/ 828669 w 3559975"/>
              <a:gd name="connsiteY78" fmla="*/ 736155 h 961074"/>
              <a:gd name="connsiteX79" fmla="*/ 863498 w 3559975"/>
              <a:gd name="connsiteY79" fmla="*/ 475370 h 961074"/>
              <a:gd name="connsiteX80" fmla="*/ 1005093 w 3559975"/>
              <a:gd name="connsiteY80" fmla="*/ 217017 h 961074"/>
              <a:gd name="connsiteX81" fmla="*/ 1209586 w 3559975"/>
              <a:gd name="connsiteY81" fmla="*/ 55318 h 961074"/>
              <a:gd name="connsiteX82" fmla="*/ 1449959 w 3559975"/>
              <a:gd name="connsiteY82" fmla="*/ 0 h 96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3559975" h="961074">
                <a:moveTo>
                  <a:pt x="3194007" y="190270"/>
                </a:moveTo>
                <a:cubicBezTo>
                  <a:pt x="3153481" y="190270"/>
                  <a:pt x="3114604" y="201516"/>
                  <a:pt x="3077378" y="224008"/>
                </a:cubicBezTo>
                <a:cubicBezTo>
                  <a:pt x="3040150" y="246500"/>
                  <a:pt x="3006405" y="279021"/>
                  <a:pt x="2976140" y="321574"/>
                </a:cubicBezTo>
                <a:cubicBezTo>
                  <a:pt x="2945875" y="364126"/>
                  <a:pt x="2920551" y="415391"/>
                  <a:pt x="2900169" y="475370"/>
                </a:cubicBezTo>
                <a:cubicBezTo>
                  <a:pt x="2879918" y="534944"/>
                  <a:pt x="2870225" y="586715"/>
                  <a:pt x="2871089" y="630686"/>
                </a:cubicBezTo>
                <a:cubicBezTo>
                  <a:pt x="2871953" y="674657"/>
                  <a:pt x="2883079" y="708698"/>
                  <a:pt x="2904467" y="732812"/>
                </a:cubicBezTo>
                <a:cubicBezTo>
                  <a:pt x="2925853" y="756924"/>
                  <a:pt x="2956809" y="768981"/>
                  <a:pt x="2997335" y="768981"/>
                </a:cubicBezTo>
                <a:cubicBezTo>
                  <a:pt x="3037861" y="768981"/>
                  <a:pt x="3077015" y="756924"/>
                  <a:pt x="3114795" y="732812"/>
                </a:cubicBezTo>
                <a:cubicBezTo>
                  <a:pt x="3152577" y="708698"/>
                  <a:pt x="3186941" y="674657"/>
                  <a:pt x="3217890" y="630686"/>
                </a:cubicBezTo>
                <a:cubicBezTo>
                  <a:pt x="3248839" y="586715"/>
                  <a:pt x="3274438" y="534944"/>
                  <a:pt x="3294689" y="475370"/>
                </a:cubicBezTo>
                <a:cubicBezTo>
                  <a:pt x="3315072" y="415391"/>
                  <a:pt x="3324489" y="364126"/>
                  <a:pt x="3322941" y="321574"/>
                </a:cubicBezTo>
                <a:cubicBezTo>
                  <a:pt x="3321393" y="279021"/>
                  <a:pt x="3309649" y="246500"/>
                  <a:pt x="3287707" y="224008"/>
                </a:cubicBezTo>
                <a:cubicBezTo>
                  <a:pt x="3265766" y="201516"/>
                  <a:pt x="3234533" y="190270"/>
                  <a:pt x="3194007" y="190270"/>
                </a:cubicBezTo>
                <a:close/>
                <a:moveTo>
                  <a:pt x="1385296" y="190270"/>
                </a:moveTo>
                <a:cubicBezTo>
                  <a:pt x="1344770" y="190270"/>
                  <a:pt x="1305894" y="201516"/>
                  <a:pt x="1268667" y="224008"/>
                </a:cubicBezTo>
                <a:cubicBezTo>
                  <a:pt x="1231440" y="246500"/>
                  <a:pt x="1197694" y="279021"/>
                  <a:pt x="1167429" y="321574"/>
                </a:cubicBezTo>
                <a:cubicBezTo>
                  <a:pt x="1137164" y="364126"/>
                  <a:pt x="1111841" y="415391"/>
                  <a:pt x="1091457" y="475370"/>
                </a:cubicBezTo>
                <a:cubicBezTo>
                  <a:pt x="1071206" y="534944"/>
                  <a:pt x="1061513" y="586715"/>
                  <a:pt x="1062378" y="630686"/>
                </a:cubicBezTo>
                <a:cubicBezTo>
                  <a:pt x="1063242" y="674657"/>
                  <a:pt x="1074368" y="708698"/>
                  <a:pt x="1095756" y="732812"/>
                </a:cubicBezTo>
                <a:cubicBezTo>
                  <a:pt x="1117142" y="756924"/>
                  <a:pt x="1148099" y="768981"/>
                  <a:pt x="1188625" y="768981"/>
                </a:cubicBezTo>
                <a:cubicBezTo>
                  <a:pt x="1229151" y="768981"/>
                  <a:pt x="1268303" y="756924"/>
                  <a:pt x="1306084" y="732812"/>
                </a:cubicBezTo>
                <a:cubicBezTo>
                  <a:pt x="1343865" y="708698"/>
                  <a:pt x="1378231" y="674657"/>
                  <a:pt x="1409179" y="630686"/>
                </a:cubicBezTo>
                <a:cubicBezTo>
                  <a:pt x="1440127" y="586715"/>
                  <a:pt x="1465727" y="534944"/>
                  <a:pt x="1485977" y="475370"/>
                </a:cubicBezTo>
                <a:cubicBezTo>
                  <a:pt x="1506360" y="415391"/>
                  <a:pt x="1515778" y="364126"/>
                  <a:pt x="1514230" y="321574"/>
                </a:cubicBezTo>
                <a:cubicBezTo>
                  <a:pt x="1512681" y="279021"/>
                  <a:pt x="1500937" y="246500"/>
                  <a:pt x="1478995" y="224008"/>
                </a:cubicBezTo>
                <a:cubicBezTo>
                  <a:pt x="1457055" y="201516"/>
                  <a:pt x="1425822" y="190270"/>
                  <a:pt x="1385296" y="190270"/>
                </a:cubicBezTo>
                <a:close/>
                <a:moveTo>
                  <a:pt x="315256" y="15805"/>
                </a:moveTo>
                <a:lnTo>
                  <a:pt x="538352" y="15805"/>
                </a:lnTo>
                <a:lnTo>
                  <a:pt x="286516" y="756823"/>
                </a:lnTo>
                <a:lnTo>
                  <a:pt x="647601" y="756823"/>
                </a:lnTo>
                <a:lnTo>
                  <a:pt x="584181" y="943445"/>
                </a:lnTo>
                <a:lnTo>
                  <a:pt x="0" y="943445"/>
                </a:lnTo>
                <a:close/>
                <a:moveTo>
                  <a:pt x="3258671" y="0"/>
                </a:moveTo>
                <a:cubicBezTo>
                  <a:pt x="3343370" y="0"/>
                  <a:pt x="3411095" y="18642"/>
                  <a:pt x="3461848" y="55926"/>
                </a:cubicBezTo>
                <a:cubicBezTo>
                  <a:pt x="3512601" y="93210"/>
                  <a:pt x="3543826" y="147110"/>
                  <a:pt x="3555525" y="217625"/>
                </a:cubicBezTo>
                <a:cubicBezTo>
                  <a:pt x="3567223" y="288140"/>
                  <a:pt x="3555859" y="374055"/>
                  <a:pt x="3521431" y="475370"/>
                </a:cubicBezTo>
                <a:cubicBezTo>
                  <a:pt x="3486997" y="576685"/>
                  <a:pt x="3439623" y="663613"/>
                  <a:pt x="3379308" y="736155"/>
                </a:cubicBezTo>
                <a:cubicBezTo>
                  <a:pt x="3318995" y="808697"/>
                  <a:pt x="3250549" y="864318"/>
                  <a:pt x="3173969" y="903021"/>
                </a:cubicBezTo>
                <a:cubicBezTo>
                  <a:pt x="3097392" y="941723"/>
                  <a:pt x="3016753" y="961074"/>
                  <a:pt x="2932054" y="961074"/>
                </a:cubicBezTo>
                <a:cubicBezTo>
                  <a:pt x="2848165" y="961074"/>
                  <a:pt x="2780884" y="941723"/>
                  <a:pt x="2730211" y="903021"/>
                </a:cubicBezTo>
                <a:cubicBezTo>
                  <a:pt x="2679538" y="864318"/>
                  <a:pt x="2648593" y="808697"/>
                  <a:pt x="2637379" y="736155"/>
                </a:cubicBezTo>
                <a:cubicBezTo>
                  <a:pt x="2626166" y="663613"/>
                  <a:pt x="2637775" y="576685"/>
                  <a:pt x="2672210" y="475370"/>
                </a:cubicBezTo>
                <a:cubicBezTo>
                  <a:pt x="2706637" y="374055"/>
                  <a:pt x="2753837" y="287937"/>
                  <a:pt x="2813805" y="217017"/>
                </a:cubicBezTo>
                <a:cubicBezTo>
                  <a:pt x="2873774" y="146096"/>
                  <a:pt x="2941939" y="92197"/>
                  <a:pt x="3018299" y="55318"/>
                </a:cubicBezTo>
                <a:cubicBezTo>
                  <a:pt x="3094658" y="18439"/>
                  <a:pt x="3174783" y="0"/>
                  <a:pt x="3258671" y="0"/>
                </a:cubicBezTo>
                <a:close/>
                <a:moveTo>
                  <a:pt x="2444762" y="0"/>
                </a:moveTo>
                <a:cubicBezTo>
                  <a:pt x="2505146" y="0"/>
                  <a:pt x="2555186" y="11955"/>
                  <a:pt x="2594883" y="35866"/>
                </a:cubicBezTo>
                <a:cubicBezTo>
                  <a:pt x="2634579" y="59776"/>
                  <a:pt x="2664521" y="87942"/>
                  <a:pt x="2684707" y="120362"/>
                </a:cubicBezTo>
                <a:lnTo>
                  <a:pt x="2520863" y="262608"/>
                </a:lnTo>
                <a:cubicBezTo>
                  <a:pt x="2505203" y="240725"/>
                  <a:pt x="2486743" y="223197"/>
                  <a:pt x="2465482" y="210026"/>
                </a:cubicBezTo>
                <a:cubicBezTo>
                  <a:pt x="2444223" y="196855"/>
                  <a:pt x="2416977" y="190270"/>
                  <a:pt x="2383745" y="190270"/>
                </a:cubicBezTo>
                <a:cubicBezTo>
                  <a:pt x="2343625" y="190270"/>
                  <a:pt x="2303160" y="201718"/>
                  <a:pt x="2262353" y="224615"/>
                </a:cubicBezTo>
                <a:cubicBezTo>
                  <a:pt x="2221545" y="247513"/>
                  <a:pt x="2184047" y="280339"/>
                  <a:pt x="2149860" y="323093"/>
                </a:cubicBezTo>
                <a:cubicBezTo>
                  <a:pt x="2115672" y="365849"/>
                  <a:pt x="2088321" y="417418"/>
                  <a:pt x="2067804" y="477802"/>
                </a:cubicBezTo>
                <a:cubicBezTo>
                  <a:pt x="2046870" y="539401"/>
                  <a:pt x="2037915" y="591984"/>
                  <a:pt x="2040938" y="635549"/>
                </a:cubicBezTo>
                <a:cubicBezTo>
                  <a:pt x="2043962" y="679115"/>
                  <a:pt x="2057828" y="712245"/>
                  <a:pt x="2082536" y="734939"/>
                </a:cubicBezTo>
                <a:cubicBezTo>
                  <a:pt x="2107244" y="757634"/>
                  <a:pt x="2141280" y="768981"/>
                  <a:pt x="2184643" y="768981"/>
                </a:cubicBezTo>
                <a:cubicBezTo>
                  <a:pt x="2221927" y="768981"/>
                  <a:pt x="2258083" y="760673"/>
                  <a:pt x="2293113" y="744058"/>
                </a:cubicBezTo>
                <a:cubicBezTo>
                  <a:pt x="2328142" y="727442"/>
                  <a:pt x="2360323" y="707584"/>
                  <a:pt x="2389653" y="684484"/>
                </a:cubicBezTo>
                <a:lnTo>
                  <a:pt x="2459665" y="823691"/>
                </a:lnTo>
                <a:cubicBezTo>
                  <a:pt x="2405196" y="869485"/>
                  <a:pt x="2348538" y="903832"/>
                  <a:pt x="2289693" y="926729"/>
                </a:cubicBezTo>
                <a:cubicBezTo>
                  <a:pt x="2230849" y="949626"/>
                  <a:pt x="2171031" y="961074"/>
                  <a:pt x="2110243" y="961074"/>
                </a:cubicBezTo>
                <a:cubicBezTo>
                  <a:pt x="2051480" y="961074"/>
                  <a:pt x="1999369" y="951044"/>
                  <a:pt x="1953911" y="930984"/>
                </a:cubicBezTo>
                <a:cubicBezTo>
                  <a:pt x="1908452" y="910923"/>
                  <a:pt x="1872377" y="880833"/>
                  <a:pt x="1845687" y="840712"/>
                </a:cubicBezTo>
                <a:cubicBezTo>
                  <a:pt x="1818997" y="800591"/>
                  <a:pt x="1804292" y="750845"/>
                  <a:pt x="1801573" y="691475"/>
                </a:cubicBezTo>
                <a:cubicBezTo>
                  <a:pt x="1798853" y="632105"/>
                  <a:pt x="1810784" y="563312"/>
                  <a:pt x="1837367" y="485096"/>
                </a:cubicBezTo>
                <a:cubicBezTo>
                  <a:pt x="1863531" y="408097"/>
                  <a:pt x="1898694" y="339507"/>
                  <a:pt x="1942855" y="279326"/>
                </a:cubicBezTo>
                <a:cubicBezTo>
                  <a:pt x="1987015" y="219145"/>
                  <a:pt x="2036721" y="168284"/>
                  <a:pt x="2091973" y="126745"/>
                </a:cubicBezTo>
                <a:cubicBezTo>
                  <a:pt x="2147224" y="85206"/>
                  <a:pt x="2205043" y="53697"/>
                  <a:pt x="2265430" y="32218"/>
                </a:cubicBezTo>
                <a:cubicBezTo>
                  <a:pt x="2325817" y="10739"/>
                  <a:pt x="2385595" y="0"/>
                  <a:pt x="2444762" y="0"/>
                </a:cubicBezTo>
                <a:close/>
                <a:moveTo>
                  <a:pt x="1449959" y="0"/>
                </a:moveTo>
                <a:cubicBezTo>
                  <a:pt x="1534660" y="0"/>
                  <a:pt x="1602384" y="18642"/>
                  <a:pt x="1653138" y="55926"/>
                </a:cubicBezTo>
                <a:cubicBezTo>
                  <a:pt x="1703890" y="93210"/>
                  <a:pt x="1735115" y="147110"/>
                  <a:pt x="1746813" y="217625"/>
                </a:cubicBezTo>
                <a:cubicBezTo>
                  <a:pt x="1758512" y="288140"/>
                  <a:pt x="1747147" y="374055"/>
                  <a:pt x="1712719" y="475370"/>
                </a:cubicBezTo>
                <a:cubicBezTo>
                  <a:pt x="1678285" y="576685"/>
                  <a:pt x="1630911" y="663613"/>
                  <a:pt x="1570597" y="736155"/>
                </a:cubicBezTo>
                <a:cubicBezTo>
                  <a:pt x="1510283" y="808697"/>
                  <a:pt x="1441838" y="864318"/>
                  <a:pt x="1365260" y="903021"/>
                </a:cubicBezTo>
                <a:cubicBezTo>
                  <a:pt x="1288682" y="941723"/>
                  <a:pt x="1208041" y="961074"/>
                  <a:pt x="1123342" y="961074"/>
                </a:cubicBezTo>
                <a:cubicBezTo>
                  <a:pt x="1039454" y="961074"/>
                  <a:pt x="972174" y="941723"/>
                  <a:pt x="921499" y="903021"/>
                </a:cubicBezTo>
                <a:cubicBezTo>
                  <a:pt x="870827" y="864318"/>
                  <a:pt x="839884" y="808697"/>
                  <a:pt x="828669" y="736155"/>
                </a:cubicBezTo>
                <a:cubicBezTo>
                  <a:pt x="817455" y="663613"/>
                  <a:pt x="829065" y="576685"/>
                  <a:pt x="863498" y="475370"/>
                </a:cubicBezTo>
                <a:cubicBezTo>
                  <a:pt x="897926" y="374055"/>
                  <a:pt x="945125" y="287937"/>
                  <a:pt x="1005093" y="217017"/>
                </a:cubicBezTo>
                <a:cubicBezTo>
                  <a:pt x="1065064" y="146096"/>
                  <a:pt x="1133228" y="92197"/>
                  <a:pt x="1209586" y="55318"/>
                </a:cubicBezTo>
                <a:cubicBezTo>
                  <a:pt x="1285947" y="18439"/>
                  <a:pt x="1366071" y="0"/>
                  <a:pt x="1449959" y="0"/>
                </a:cubicBezTo>
                <a:close/>
              </a:path>
            </a:pathLst>
          </a:custGeom>
          <a:noFill/>
          <a:ln>
            <a:solidFill>
              <a:schemeClr val="bg1">
                <a:alpha val="6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87223D8C-9C6C-4A55-850D-A2D88A1F458F}"/>
              </a:ext>
            </a:extLst>
          </p:cNvPr>
          <p:cNvSpPr/>
          <p:nvPr/>
        </p:nvSpPr>
        <p:spPr>
          <a:xfrm flipH="1">
            <a:off x="9075057" y="380653"/>
            <a:ext cx="2913743" cy="100678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CEE7DDB-A70E-460D-A7BE-BA6A7D5CEC49}"/>
              </a:ext>
            </a:extLst>
          </p:cNvPr>
          <p:cNvSpPr txBox="1"/>
          <p:nvPr/>
        </p:nvSpPr>
        <p:spPr>
          <a:xfrm>
            <a:off x="7678057" y="316414"/>
            <a:ext cx="4288353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此处输入标题文本内容</a:t>
            </a:r>
            <a:endParaRPr lang="zh-CN" altLang="en-US" sz="32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C08B6A6-733C-4049-9989-01CFC45652C7}"/>
              </a:ext>
            </a:extLst>
          </p:cNvPr>
          <p:cNvGrpSpPr/>
          <p:nvPr/>
        </p:nvGrpSpPr>
        <p:grpSpPr>
          <a:xfrm>
            <a:off x="1226491" y="1798097"/>
            <a:ext cx="3123422" cy="1485134"/>
            <a:chOff x="1125102" y="1530548"/>
            <a:chExt cx="3123422" cy="148513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69F97DE-9788-4851-A975-3EB63688D88F}"/>
                </a:ext>
              </a:extLst>
            </p:cNvPr>
            <p:cNvSpPr txBox="1"/>
            <p:nvPr/>
          </p:nvSpPr>
          <p:spPr>
            <a:xfrm>
              <a:off x="1125102" y="1530548"/>
              <a:ext cx="1620957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梦源黑体 CN W90" panose="020B0200000000000000" pitchFamily="34" charset="-122"/>
                  <a:ea typeface="梦源黑体 CN W90" panose="020B0200000000000000" pitchFamily="34" charset="-122"/>
                  <a:cs typeface="+mn-cs"/>
                </a:rPr>
                <a:t>文本内容</a:t>
              </a:r>
              <a:endParaRPr lang="en-US" altLang="zh-CN" sz="2800" b="1" dirty="0"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A7A4048-B9D3-456A-A29B-54EA1BDC148F}"/>
                </a:ext>
              </a:extLst>
            </p:cNvPr>
            <p:cNvSpPr txBox="1"/>
            <p:nvPr/>
          </p:nvSpPr>
          <p:spPr>
            <a:xfrm>
              <a:off x="1125102" y="1987772"/>
              <a:ext cx="3123422" cy="102791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梦源黑体 CN" panose="020B0800000000000000" pitchFamily="34" charset="-122"/>
                  <a:ea typeface="梦源黑体 CN" panose="020B0800000000000000" pitchFamily="34" charset="-122"/>
                </a:rPr>
                <a:t>点击输入简要文字内容，文字内容需概括精炼，言简意赅的说明点击输入简要文字内容</a:t>
              </a:r>
              <a:endParaRPr lang="zh-CN" altLang="en-US" sz="1400" dirty="0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B05448C-6B9F-4EE5-ABA2-5D364C5E9BDA}"/>
              </a:ext>
            </a:extLst>
          </p:cNvPr>
          <p:cNvGrpSpPr/>
          <p:nvPr/>
        </p:nvGrpSpPr>
        <p:grpSpPr>
          <a:xfrm>
            <a:off x="1226491" y="3637756"/>
            <a:ext cx="3123422" cy="1485134"/>
            <a:chOff x="1125102" y="1530548"/>
            <a:chExt cx="3123422" cy="1485134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BDE8D1A-4AC2-4293-92F2-25AA4B3D64E4}"/>
                </a:ext>
              </a:extLst>
            </p:cNvPr>
            <p:cNvSpPr txBox="1"/>
            <p:nvPr/>
          </p:nvSpPr>
          <p:spPr>
            <a:xfrm>
              <a:off x="1125102" y="1530548"/>
              <a:ext cx="1620957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梦源黑体 CN W90" panose="020B0200000000000000" pitchFamily="34" charset="-122"/>
                  <a:ea typeface="梦源黑体 CN W90" panose="020B0200000000000000" pitchFamily="34" charset="-122"/>
                  <a:cs typeface="+mn-cs"/>
                </a:rPr>
                <a:t>文本内容</a:t>
              </a:r>
              <a:endParaRPr lang="en-US" altLang="zh-CN" sz="2800" b="1" dirty="0"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2702B9D-555B-4FF3-9789-EE3276C94E3B}"/>
                </a:ext>
              </a:extLst>
            </p:cNvPr>
            <p:cNvSpPr txBox="1"/>
            <p:nvPr/>
          </p:nvSpPr>
          <p:spPr>
            <a:xfrm>
              <a:off x="1125102" y="1987772"/>
              <a:ext cx="3123422" cy="102791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梦源黑体 CN" panose="020B0800000000000000" pitchFamily="34" charset="-122"/>
                  <a:ea typeface="梦源黑体 CN" panose="020B0800000000000000" pitchFamily="34" charset="-122"/>
                </a:rPr>
                <a:t>点击输入简要文字内容，文字内容需概括精炼，言简意赅的说明点击输入简要文字内容</a:t>
              </a:r>
              <a:endParaRPr lang="zh-CN" altLang="en-US" sz="1400" dirty="0"/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id="{F4054A73-589D-422E-8469-D6E68ABAEEBB}"/>
              </a:ext>
            </a:extLst>
          </p:cNvPr>
          <p:cNvSpPr/>
          <p:nvPr/>
        </p:nvSpPr>
        <p:spPr>
          <a:xfrm>
            <a:off x="282548" y="6063397"/>
            <a:ext cx="1505318" cy="418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165E2F7-6646-479F-90E4-9FD1EEFB11F4}"/>
              </a:ext>
            </a:extLst>
          </p:cNvPr>
          <p:cNvSpPr txBox="1"/>
          <p:nvPr/>
        </p:nvSpPr>
        <p:spPr>
          <a:xfrm>
            <a:off x="470408" y="5764343"/>
            <a:ext cx="2236510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ctr"/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文本内容</a:t>
            </a:r>
            <a:endParaRPr lang="en-US" altLang="zh-CN" sz="40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EE79327-3A17-4A60-8E3A-2AFEE0D154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55136307"/>
              </p:ext>
            </p:extLst>
          </p:nvPr>
        </p:nvGraphicFramePr>
        <p:xfrm>
          <a:off x="5748272" y="3211516"/>
          <a:ext cx="5406570" cy="34586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9985B1D4-D0C5-4995-933C-CCF54DC45BE1}"/>
              </a:ext>
            </a:extLst>
          </p:cNvPr>
          <p:cNvSpPr/>
          <p:nvPr/>
        </p:nvSpPr>
        <p:spPr>
          <a:xfrm rot="1814443">
            <a:off x="4868502" y="2490204"/>
            <a:ext cx="7346479" cy="6671718"/>
          </a:xfrm>
          <a:custGeom>
            <a:avLst/>
            <a:gdLst>
              <a:gd name="connsiteX0" fmla="*/ 165984 w 7346479"/>
              <a:gd name="connsiteY0" fmla="*/ 64296 h 6671718"/>
              <a:gd name="connsiteX1" fmla="*/ 376475 w 7346479"/>
              <a:gd name="connsiteY1" fmla="*/ 0 h 6671718"/>
              <a:gd name="connsiteX2" fmla="*/ 5953790 w 7346479"/>
              <a:gd name="connsiteY2" fmla="*/ 0 h 6671718"/>
              <a:gd name="connsiteX3" fmla="*/ 7346479 w 7346479"/>
              <a:gd name="connsiteY3" fmla="*/ 2388973 h 6671718"/>
              <a:gd name="connsiteX4" fmla="*/ 0 w 7346479"/>
              <a:gd name="connsiteY4" fmla="*/ 6671718 h 6671718"/>
              <a:gd name="connsiteX5" fmla="*/ 1 w 7346479"/>
              <a:gd name="connsiteY5" fmla="*/ 376475 h 6671718"/>
              <a:gd name="connsiteX6" fmla="*/ 165984 w 7346479"/>
              <a:gd name="connsiteY6" fmla="*/ 64296 h 6671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46479" h="6671718">
                <a:moveTo>
                  <a:pt x="165984" y="64296"/>
                </a:moveTo>
                <a:cubicBezTo>
                  <a:pt x="226070" y="23703"/>
                  <a:pt x="298505" y="0"/>
                  <a:pt x="376475" y="0"/>
                </a:cubicBezTo>
                <a:lnTo>
                  <a:pt x="5953790" y="0"/>
                </a:lnTo>
                <a:lnTo>
                  <a:pt x="7346479" y="2388973"/>
                </a:lnTo>
                <a:lnTo>
                  <a:pt x="0" y="6671718"/>
                </a:lnTo>
                <a:lnTo>
                  <a:pt x="1" y="376475"/>
                </a:lnTo>
                <a:cubicBezTo>
                  <a:pt x="0" y="246524"/>
                  <a:pt x="65842" y="131951"/>
                  <a:pt x="165984" y="64296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093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文本框 115">
            <a:extLst>
              <a:ext uri="{FF2B5EF4-FFF2-40B4-BE49-F238E27FC236}">
                <a16:creationId xmlns:a16="http://schemas.microsoft.com/office/drawing/2014/main" id="{D9B330A2-2300-4B95-B230-7C3BD46F821E}"/>
              </a:ext>
            </a:extLst>
          </p:cNvPr>
          <p:cNvSpPr txBox="1"/>
          <p:nvPr/>
        </p:nvSpPr>
        <p:spPr>
          <a:xfrm>
            <a:off x="0" y="258046"/>
            <a:ext cx="12192000" cy="2675334"/>
          </a:xfrm>
          <a:custGeom>
            <a:avLst/>
            <a:gdLst>
              <a:gd name="connsiteX0" fmla="*/ 11551835 w 12192000"/>
              <a:gd name="connsiteY0" fmla="*/ 2398942 h 2675334"/>
              <a:gd name="connsiteX1" fmla="*/ 11510014 w 12192000"/>
              <a:gd name="connsiteY1" fmla="*/ 2411040 h 2675334"/>
              <a:gd name="connsiteX2" fmla="*/ 11473713 w 12192000"/>
              <a:gd name="connsiteY2" fmla="*/ 2446025 h 2675334"/>
              <a:gd name="connsiteX3" fmla="*/ 11446471 w 12192000"/>
              <a:gd name="connsiteY3" fmla="*/ 2501172 h 2675334"/>
              <a:gd name="connsiteX4" fmla="*/ 11436044 w 12192000"/>
              <a:gd name="connsiteY4" fmla="*/ 2556865 h 2675334"/>
              <a:gd name="connsiteX5" fmla="*/ 11448012 w 12192000"/>
              <a:gd name="connsiteY5" fmla="*/ 2593485 h 2675334"/>
              <a:gd name="connsiteX6" fmla="*/ 11481313 w 12192000"/>
              <a:gd name="connsiteY6" fmla="*/ 2606454 h 2675334"/>
              <a:gd name="connsiteX7" fmla="*/ 11523431 w 12192000"/>
              <a:gd name="connsiteY7" fmla="*/ 2593485 h 2675334"/>
              <a:gd name="connsiteX8" fmla="*/ 11560398 w 12192000"/>
              <a:gd name="connsiteY8" fmla="*/ 2556865 h 2675334"/>
              <a:gd name="connsiteX9" fmla="*/ 11587937 w 12192000"/>
              <a:gd name="connsiteY9" fmla="*/ 2501172 h 2675334"/>
              <a:gd name="connsiteX10" fmla="*/ 11598067 w 12192000"/>
              <a:gd name="connsiteY10" fmla="*/ 2446025 h 2675334"/>
              <a:gd name="connsiteX11" fmla="*/ 11585433 w 12192000"/>
              <a:gd name="connsiteY11" fmla="*/ 2411040 h 2675334"/>
              <a:gd name="connsiteX12" fmla="*/ 11551835 w 12192000"/>
              <a:gd name="connsiteY12" fmla="*/ 2398942 h 2675334"/>
              <a:gd name="connsiteX13" fmla="*/ 10903273 w 12192000"/>
              <a:gd name="connsiteY13" fmla="*/ 2398942 h 2675334"/>
              <a:gd name="connsiteX14" fmla="*/ 10861453 w 12192000"/>
              <a:gd name="connsiteY14" fmla="*/ 2411040 h 2675334"/>
              <a:gd name="connsiteX15" fmla="*/ 10825152 w 12192000"/>
              <a:gd name="connsiteY15" fmla="*/ 2446025 h 2675334"/>
              <a:gd name="connsiteX16" fmla="*/ 10797910 w 12192000"/>
              <a:gd name="connsiteY16" fmla="*/ 2501172 h 2675334"/>
              <a:gd name="connsiteX17" fmla="*/ 10787483 w 12192000"/>
              <a:gd name="connsiteY17" fmla="*/ 2556865 h 2675334"/>
              <a:gd name="connsiteX18" fmla="*/ 10799451 w 12192000"/>
              <a:gd name="connsiteY18" fmla="*/ 2593485 h 2675334"/>
              <a:gd name="connsiteX19" fmla="*/ 10832752 w 12192000"/>
              <a:gd name="connsiteY19" fmla="*/ 2606454 h 2675334"/>
              <a:gd name="connsiteX20" fmla="*/ 10874870 w 12192000"/>
              <a:gd name="connsiteY20" fmla="*/ 2593485 h 2675334"/>
              <a:gd name="connsiteX21" fmla="*/ 10911838 w 12192000"/>
              <a:gd name="connsiteY21" fmla="*/ 2556865 h 2675334"/>
              <a:gd name="connsiteX22" fmla="*/ 10939375 w 12192000"/>
              <a:gd name="connsiteY22" fmla="*/ 2501172 h 2675334"/>
              <a:gd name="connsiteX23" fmla="*/ 10949506 w 12192000"/>
              <a:gd name="connsiteY23" fmla="*/ 2446025 h 2675334"/>
              <a:gd name="connsiteX24" fmla="*/ 10936872 w 12192000"/>
              <a:gd name="connsiteY24" fmla="*/ 2411040 h 2675334"/>
              <a:gd name="connsiteX25" fmla="*/ 10903273 w 12192000"/>
              <a:gd name="connsiteY25" fmla="*/ 2398942 h 2675334"/>
              <a:gd name="connsiteX26" fmla="*/ 9980729 w 12192000"/>
              <a:gd name="connsiteY26" fmla="*/ 2398942 h 2675334"/>
              <a:gd name="connsiteX27" fmla="*/ 9938909 w 12192000"/>
              <a:gd name="connsiteY27" fmla="*/ 2411040 h 2675334"/>
              <a:gd name="connsiteX28" fmla="*/ 9902608 w 12192000"/>
              <a:gd name="connsiteY28" fmla="*/ 2446025 h 2675334"/>
              <a:gd name="connsiteX29" fmla="*/ 9875366 w 12192000"/>
              <a:gd name="connsiteY29" fmla="*/ 2501172 h 2675334"/>
              <a:gd name="connsiteX30" fmla="*/ 9864939 w 12192000"/>
              <a:gd name="connsiteY30" fmla="*/ 2556865 h 2675334"/>
              <a:gd name="connsiteX31" fmla="*/ 9876907 w 12192000"/>
              <a:gd name="connsiteY31" fmla="*/ 2593485 h 2675334"/>
              <a:gd name="connsiteX32" fmla="*/ 9910208 w 12192000"/>
              <a:gd name="connsiteY32" fmla="*/ 2606454 h 2675334"/>
              <a:gd name="connsiteX33" fmla="*/ 9952326 w 12192000"/>
              <a:gd name="connsiteY33" fmla="*/ 2593485 h 2675334"/>
              <a:gd name="connsiteX34" fmla="*/ 9989293 w 12192000"/>
              <a:gd name="connsiteY34" fmla="*/ 2556865 h 2675334"/>
              <a:gd name="connsiteX35" fmla="*/ 10016832 w 12192000"/>
              <a:gd name="connsiteY35" fmla="*/ 2501172 h 2675334"/>
              <a:gd name="connsiteX36" fmla="*/ 10026962 w 12192000"/>
              <a:gd name="connsiteY36" fmla="*/ 2446025 h 2675334"/>
              <a:gd name="connsiteX37" fmla="*/ 10014328 w 12192000"/>
              <a:gd name="connsiteY37" fmla="*/ 2411040 h 2675334"/>
              <a:gd name="connsiteX38" fmla="*/ 9980729 w 12192000"/>
              <a:gd name="connsiteY38" fmla="*/ 2398942 h 2675334"/>
              <a:gd name="connsiteX39" fmla="*/ 9332168 w 12192000"/>
              <a:gd name="connsiteY39" fmla="*/ 2398942 h 2675334"/>
              <a:gd name="connsiteX40" fmla="*/ 9290348 w 12192000"/>
              <a:gd name="connsiteY40" fmla="*/ 2411040 h 2675334"/>
              <a:gd name="connsiteX41" fmla="*/ 9254047 w 12192000"/>
              <a:gd name="connsiteY41" fmla="*/ 2446025 h 2675334"/>
              <a:gd name="connsiteX42" fmla="*/ 9226805 w 12192000"/>
              <a:gd name="connsiteY42" fmla="*/ 2501172 h 2675334"/>
              <a:gd name="connsiteX43" fmla="*/ 9216378 w 12192000"/>
              <a:gd name="connsiteY43" fmla="*/ 2556865 h 2675334"/>
              <a:gd name="connsiteX44" fmla="*/ 9228346 w 12192000"/>
              <a:gd name="connsiteY44" fmla="*/ 2593485 h 2675334"/>
              <a:gd name="connsiteX45" fmla="*/ 9261647 w 12192000"/>
              <a:gd name="connsiteY45" fmla="*/ 2606454 h 2675334"/>
              <a:gd name="connsiteX46" fmla="*/ 9303765 w 12192000"/>
              <a:gd name="connsiteY46" fmla="*/ 2593485 h 2675334"/>
              <a:gd name="connsiteX47" fmla="*/ 9340733 w 12192000"/>
              <a:gd name="connsiteY47" fmla="*/ 2556865 h 2675334"/>
              <a:gd name="connsiteX48" fmla="*/ 9368271 w 12192000"/>
              <a:gd name="connsiteY48" fmla="*/ 2501172 h 2675334"/>
              <a:gd name="connsiteX49" fmla="*/ 9378401 w 12192000"/>
              <a:gd name="connsiteY49" fmla="*/ 2446025 h 2675334"/>
              <a:gd name="connsiteX50" fmla="*/ 9365767 w 12192000"/>
              <a:gd name="connsiteY50" fmla="*/ 2411040 h 2675334"/>
              <a:gd name="connsiteX51" fmla="*/ 9332168 w 12192000"/>
              <a:gd name="connsiteY51" fmla="*/ 2398942 h 2675334"/>
              <a:gd name="connsiteX52" fmla="*/ 8409625 w 12192000"/>
              <a:gd name="connsiteY52" fmla="*/ 2398942 h 2675334"/>
              <a:gd name="connsiteX53" fmla="*/ 8367804 w 12192000"/>
              <a:gd name="connsiteY53" fmla="*/ 2411040 h 2675334"/>
              <a:gd name="connsiteX54" fmla="*/ 8331503 w 12192000"/>
              <a:gd name="connsiteY54" fmla="*/ 2446025 h 2675334"/>
              <a:gd name="connsiteX55" fmla="*/ 8304261 w 12192000"/>
              <a:gd name="connsiteY55" fmla="*/ 2501172 h 2675334"/>
              <a:gd name="connsiteX56" fmla="*/ 8293834 w 12192000"/>
              <a:gd name="connsiteY56" fmla="*/ 2556865 h 2675334"/>
              <a:gd name="connsiteX57" fmla="*/ 8305802 w 12192000"/>
              <a:gd name="connsiteY57" fmla="*/ 2593485 h 2675334"/>
              <a:gd name="connsiteX58" fmla="*/ 8339103 w 12192000"/>
              <a:gd name="connsiteY58" fmla="*/ 2606454 h 2675334"/>
              <a:gd name="connsiteX59" fmla="*/ 8381221 w 12192000"/>
              <a:gd name="connsiteY59" fmla="*/ 2593485 h 2675334"/>
              <a:gd name="connsiteX60" fmla="*/ 8418188 w 12192000"/>
              <a:gd name="connsiteY60" fmla="*/ 2556865 h 2675334"/>
              <a:gd name="connsiteX61" fmla="*/ 8445727 w 12192000"/>
              <a:gd name="connsiteY61" fmla="*/ 2501172 h 2675334"/>
              <a:gd name="connsiteX62" fmla="*/ 8455857 w 12192000"/>
              <a:gd name="connsiteY62" fmla="*/ 2446025 h 2675334"/>
              <a:gd name="connsiteX63" fmla="*/ 8443223 w 12192000"/>
              <a:gd name="connsiteY63" fmla="*/ 2411040 h 2675334"/>
              <a:gd name="connsiteX64" fmla="*/ 8409625 w 12192000"/>
              <a:gd name="connsiteY64" fmla="*/ 2398942 h 2675334"/>
              <a:gd name="connsiteX65" fmla="*/ 7761063 w 12192000"/>
              <a:gd name="connsiteY65" fmla="*/ 2398942 h 2675334"/>
              <a:gd name="connsiteX66" fmla="*/ 7719243 w 12192000"/>
              <a:gd name="connsiteY66" fmla="*/ 2411040 h 2675334"/>
              <a:gd name="connsiteX67" fmla="*/ 7682942 w 12192000"/>
              <a:gd name="connsiteY67" fmla="*/ 2446025 h 2675334"/>
              <a:gd name="connsiteX68" fmla="*/ 7655700 w 12192000"/>
              <a:gd name="connsiteY68" fmla="*/ 2501172 h 2675334"/>
              <a:gd name="connsiteX69" fmla="*/ 7645273 w 12192000"/>
              <a:gd name="connsiteY69" fmla="*/ 2556865 h 2675334"/>
              <a:gd name="connsiteX70" fmla="*/ 7657241 w 12192000"/>
              <a:gd name="connsiteY70" fmla="*/ 2593485 h 2675334"/>
              <a:gd name="connsiteX71" fmla="*/ 7690542 w 12192000"/>
              <a:gd name="connsiteY71" fmla="*/ 2606454 h 2675334"/>
              <a:gd name="connsiteX72" fmla="*/ 7732660 w 12192000"/>
              <a:gd name="connsiteY72" fmla="*/ 2593485 h 2675334"/>
              <a:gd name="connsiteX73" fmla="*/ 7769628 w 12192000"/>
              <a:gd name="connsiteY73" fmla="*/ 2556865 h 2675334"/>
              <a:gd name="connsiteX74" fmla="*/ 7797165 w 12192000"/>
              <a:gd name="connsiteY74" fmla="*/ 2501172 h 2675334"/>
              <a:gd name="connsiteX75" fmla="*/ 7807296 w 12192000"/>
              <a:gd name="connsiteY75" fmla="*/ 2446025 h 2675334"/>
              <a:gd name="connsiteX76" fmla="*/ 7794662 w 12192000"/>
              <a:gd name="connsiteY76" fmla="*/ 2411040 h 2675334"/>
              <a:gd name="connsiteX77" fmla="*/ 7761063 w 12192000"/>
              <a:gd name="connsiteY77" fmla="*/ 2398942 h 2675334"/>
              <a:gd name="connsiteX78" fmla="*/ 6838519 w 12192000"/>
              <a:gd name="connsiteY78" fmla="*/ 2398942 h 2675334"/>
              <a:gd name="connsiteX79" fmla="*/ 6796699 w 12192000"/>
              <a:gd name="connsiteY79" fmla="*/ 2411040 h 2675334"/>
              <a:gd name="connsiteX80" fmla="*/ 6760397 w 12192000"/>
              <a:gd name="connsiteY80" fmla="*/ 2446025 h 2675334"/>
              <a:gd name="connsiteX81" fmla="*/ 6733156 w 12192000"/>
              <a:gd name="connsiteY81" fmla="*/ 2501172 h 2675334"/>
              <a:gd name="connsiteX82" fmla="*/ 6722729 w 12192000"/>
              <a:gd name="connsiteY82" fmla="*/ 2556865 h 2675334"/>
              <a:gd name="connsiteX83" fmla="*/ 6734697 w 12192000"/>
              <a:gd name="connsiteY83" fmla="*/ 2593485 h 2675334"/>
              <a:gd name="connsiteX84" fmla="*/ 6767997 w 12192000"/>
              <a:gd name="connsiteY84" fmla="*/ 2606454 h 2675334"/>
              <a:gd name="connsiteX85" fmla="*/ 6810116 w 12192000"/>
              <a:gd name="connsiteY85" fmla="*/ 2593485 h 2675334"/>
              <a:gd name="connsiteX86" fmla="*/ 6847083 w 12192000"/>
              <a:gd name="connsiteY86" fmla="*/ 2556865 h 2675334"/>
              <a:gd name="connsiteX87" fmla="*/ 6874622 w 12192000"/>
              <a:gd name="connsiteY87" fmla="*/ 2501172 h 2675334"/>
              <a:gd name="connsiteX88" fmla="*/ 6884752 w 12192000"/>
              <a:gd name="connsiteY88" fmla="*/ 2446025 h 2675334"/>
              <a:gd name="connsiteX89" fmla="*/ 6872118 w 12192000"/>
              <a:gd name="connsiteY89" fmla="*/ 2411040 h 2675334"/>
              <a:gd name="connsiteX90" fmla="*/ 6838519 w 12192000"/>
              <a:gd name="connsiteY90" fmla="*/ 2398942 h 2675334"/>
              <a:gd name="connsiteX91" fmla="*/ 6189960 w 12192000"/>
              <a:gd name="connsiteY91" fmla="*/ 2398942 h 2675334"/>
              <a:gd name="connsiteX92" fmla="*/ 6148139 w 12192000"/>
              <a:gd name="connsiteY92" fmla="*/ 2411040 h 2675334"/>
              <a:gd name="connsiteX93" fmla="*/ 6111838 w 12192000"/>
              <a:gd name="connsiteY93" fmla="*/ 2446025 h 2675334"/>
              <a:gd name="connsiteX94" fmla="*/ 6084595 w 12192000"/>
              <a:gd name="connsiteY94" fmla="*/ 2501172 h 2675334"/>
              <a:gd name="connsiteX95" fmla="*/ 6074168 w 12192000"/>
              <a:gd name="connsiteY95" fmla="*/ 2556865 h 2675334"/>
              <a:gd name="connsiteX96" fmla="*/ 6086137 w 12192000"/>
              <a:gd name="connsiteY96" fmla="*/ 2593485 h 2675334"/>
              <a:gd name="connsiteX97" fmla="*/ 6119437 w 12192000"/>
              <a:gd name="connsiteY97" fmla="*/ 2606454 h 2675334"/>
              <a:gd name="connsiteX98" fmla="*/ 6161556 w 12192000"/>
              <a:gd name="connsiteY98" fmla="*/ 2593485 h 2675334"/>
              <a:gd name="connsiteX99" fmla="*/ 6198523 w 12192000"/>
              <a:gd name="connsiteY99" fmla="*/ 2556865 h 2675334"/>
              <a:gd name="connsiteX100" fmla="*/ 6226062 w 12192000"/>
              <a:gd name="connsiteY100" fmla="*/ 2501172 h 2675334"/>
              <a:gd name="connsiteX101" fmla="*/ 6236191 w 12192000"/>
              <a:gd name="connsiteY101" fmla="*/ 2446025 h 2675334"/>
              <a:gd name="connsiteX102" fmla="*/ 6223558 w 12192000"/>
              <a:gd name="connsiteY102" fmla="*/ 2411040 h 2675334"/>
              <a:gd name="connsiteX103" fmla="*/ 6189960 w 12192000"/>
              <a:gd name="connsiteY103" fmla="*/ 2398942 h 2675334"/>
              <a:gd name="connsiteX104" fmla="*/ 5267417 w 12192000"/>
              <a:gd name="connsiteY104" fmla="*/ 2398942 h 2675334"/>
              <a:gd name="connsiteX105" fmla="*/ 5225595 w 12192000"/>
              <a:gd name="connsiteY105" fmla="*/ 2411040 h 2675334"/>
              <a:gd name="connsiteX106" fmla="*/ 5189293 w 12192000"/>
              <a:gd name="connsiteY106" fmla="*/ 2446025 h 2675334"/>
              <a:gd name="connsiteX107" fmla="*/ 5162052 w 12192000"/>
              <a:gd name="connsiteY107" fmla="*/ 2501172 h 2675334"/>
              <a:gd name="connsiteX108" fmla="*/ 5151625 w 12192000"/>
              <a:gd name="connsiteY108" fmla="*/ 2556865 h 2675334"/>
              <a:gd name="connsiteX109" fmla="*/ 5163594 w 12192000"/>
              <a:gd name="connsiteY109" fmla="*/ 2593485 h 2675334"/>
              <a:gd name="connsiteX110" fmla="*/ 5196895 w 12192000"/>
              <a:gd name="connsiteY110" fmla="*/ 2606454 h 2675334"/>
              <a:gd name="connsiteX111" fmla="*/ 5239013 w 12192000"/>
              <a:gd name="connsiteY111" fmla="*/ 2593485 h 2675334"/>
              <a:gd name="connsiteX112" fmla="*/ 5275981 w 12192000"/>
              <a:gd name="connsiteY112" fmla="*/ 2556865 h 2675334"/>
              <a:gd name="connsiteX113" fmla="*/ 5303518 w 12192000"/>
              <a:gd name="connsiteY113" fmla="*/ 2501172 h 2675334"/>
              <a:gd name="connsiteX114" fmla="*/ 5313648 w 12192000"/>
              <a:gd name="connsiteY114" fmla="*/ 2446025 h 2675334"/>
              <a:gd name="connsiteX115" fmla="*/ 5301014 w 12192000"/>
              <a:gd name="connsiteY115" fmla="*/ 2411040 h 2675334"/>
              <a:gd name="connsiteX116" fmla="*/ 5267417 w 12192000"/>
              <a:gd name="connsiteY116" fmla="*/ 2398942 h 2675334"/>
              <a:gd name="connsiteX117" fmla="*/ 4618854 w 12192000"/>
              <a:gd name="connsiteY117" fmla="*/ 2398942 h 2675334"/>
              <a:gd name="connsiteX118" fmla="*/ 4577035 w 12192000"/>
              <a:gd name="connsiteY118" fmla="*/ 2411040 h 2675334"/>
              <a:gd name="connsiteX119" fmla="*/ 4540732 w 12192000"/>
              <a:gd name="connsiteY119" fmla="*/ 2446025 h 2675334"/>
              <a:gd name="connsiteX120" fmla="*/ 4513491 w 12192000"/>
              <a:gd name="connsiteY120" fmla="*/ 2501172 h 2675334"/>
              <a:gd name="connsiteX121" fmla="*/ 4503064 w 12192000"/>
              <a:gd name="connsiteY121" fmla="*/ 2556865 h 2675334"/>
              <a:gd name="connsiteX122" fmla="*/ 4515031 w 12192000"/>
              <a:gd name="connsiteY122" fmla="*/ 2593485 h 2675334"/>
              <a:gd name="connsiteX123" fmla="*/ 4548332 w 12192000"/>
              <a:gd name="connsiteY123" fmla="*/ 2606454 h 2675334"/>
              <a:gd name="connsiteX124" fmla="*/ 4590450 w 12192000"/>
              <a:gd name="connsiteY124" fmla="*/ 2593485 h 2675334"/>
              <a:gd name="connsiteX125" fmla="*/ 4627419 w 12192000"/>
              <a:gd name="connsiteY125" fmla="*/ 2556865 h 2675334"/>
              <a:gd name="connsiteX126" fmla="*/ 4654958 w 12192000"/>
              <a:gd name="connsiteY126" fmla="*/ 2501172 h 2675334"/>
              <a:gd name="connsiteX127" fmla="*/ 4665087 w 12192000"/>
              <a:gd name="connsiteY127" fmla="*/ 2446025 h 2675334"/>
              <a:gd name="connsiteX128" fmla="*/ 4652454 w 12192000"/>
              <a:gd name="connsiteY128" fmla="*/ 2411040 h 2675334"/>
              <a:gd name="connsiteX129" fmla="*/ 4618854 w 12192000"/>
              <a:gd name="connsiteY129" fmla="*/ 2398942 h 2675334"/>
              <a:gd name="connsiteX130" fmla="*/ 3696309 w 12192000"/>
              <a:gd name="connsiteY130" fmla="*/ 2398942 h 2675334"/>
              <a:gd name="connsiteX131" fmla="*/ 3654488 w 12192000"/>
              <a:gd name="connsiteY131" fmla="*/ 2411040 h 2675334"/>
              <a:gd name="connsiteX132" fmla="*/ 3618187 w 12192000"/>
              <a:gd name="connsiteY132" fmla="*/ 2446025 h 2675334"/>
              <a:gd name="connsiteX133" fmla="*/ 3590946 w 12192000"/>
              <a:gd name="connsiteY133" fmla="*/ 2501172 h 2675334"/>
              <a:gd name="connsiteX134" fmla="*/ 3580520 w 12192000"/>
              <a:gd name="connsiteY134" fmla="*/ 2556865 h 2675334"/>
              <a:gd name="connsiteX135" fmla="*/ 3592488 w 12192000"/>
              <a:gd name="connsiteY135" fmla="*/ 2593485 h 2675334"/>
              <a:gd name="connsiteX136" fmla="*/ 3625788 w 12192000"/>
              <a:gd name="connsiteY136" fmla="*/ 2606454 h 2675334"/>
              <a:gd name="connsiteX137" fmla="*/ 3667905 w 12192000"/>
              <a:gd name="connsiteY137" fmla="*/ 2593485 h 2675334"/>
              <a:gd name="connsiteX138" fmla="*/ 3704873 w 12192000"/>
              <a:gd name="connsiteY138" fmla="*/ 2556865 h 2675334"/>
              <a:gd name="connsiteX139" fmla="*/ 3732412 w 12192000"/>
              <a:gd name="connsiteY139" fmla="*/ 2501172 h 2675334"/>
              <a:gd name="connsiteX140" fmla="*/ 3742541 w 12192000"/>
              <a:gd name="connsiteY140" fmla="*/ 2446025 h 2675334"/>
              <a:gd name="connsiteX141" fmla="*/ 3729907 w 12192000"/>
              <a:gd name="connsiteY141" fmla="*/ 2411040 h 2675334"/>
              <a:gd name="connsiteX142" fmla="*/ 3696309 w 12192000"/>
              <a:gd name="connsiteY142" fmla="*/ 2398942 h 2675334"/>
              <a:gd name="connsiteX143" fmla="*/ 3047749 w 12192000"/>
              <a:gd name="connsiteY143" fmla="*/ 2398942 h 2675334"/>
              <a:gd name="connsiteX144" fmla="*/ 3005928 w 12192000"/>
              <a:gd name="connsiteY144" fmla="*/ 2411040 h 2675334"/>
              <a:gd name="connsiteX145" fmla="*/ 2969627 w 12192000"/>
              <a:gd name="connsiteY145" fmla="*/ 2446025 h 2675334"/>
              <a:gd name="connsiteX146" fmla="*/ 2942385 w 12192000"/>
              <a:gd name="connsiteY146" fmla="*/ 2501172 h 2675334"/>
              <a:gd name="connsiteX147" fmla="*/ 2931958 w 12192000"/>
              <a:gd name="connsiteY147" fmla="*/ 2556865 h 2675334"/>
              <a:gd name="connsiteX148" fmla="*/ 2943926 w 12192000"/>
              <a:gd name="connsiteY148" fmla="*/ 2593485 h 2675334"/>
              <a:gd name="connsiteX149" fmla="*/ 2977227 w 12192000"/>
              <a:gd name="connsiteY149" fmla="*/ 2606454 h 2675334"/>
              <a:gd name="connsiteX150" fmla="*/ 3019345 w 12192000"/>
              <a:gd name="connsiteY150" fmla="*/ 2593485 h 2675334"/>
              <a:gd name="connsiteX151" fmla="*/ 3056313 w 12192000"/>
              <a:gd name="connsiteY151" fmla="*/ 2556865 h 2675334"/>
              <a:gd name="connsiteX152" fmla="*/ 3083851 w 12192000"/>
              <a:gd name="connsiteY152" fmla="*/ 2501172 h 2675334"/>
              <a:gd name="connsiteX153" fmla="*/ 3093981 w 12192000"/>
              <a:gd name="connsiteY153" fmla="*/ 2446025 h 2675334"/>
              <a:gd name="connsiteX154" fmla="*/ 3081347 w 12192000"/>
              <a:gd name="connsiteY154" fmla="*/ 2411040 h 2675334"/>
              <a:gd name="connsiteX155" fmla="*/ 3047749 w 12192000"/>
              <a:gd name="connsiteY155" fmla="*/ 2398942 h 2675334"/>
              <a:gd name="connsiteX156" fmla="*/ 2125205 w 12192000"/>
              <a:gd name="connsiteY156" fmla="*/ 2398942 h 2675334"/>
              <a:gd name="connsiteX157" fmla="*/ 2083384 w 12192000"/>
              <a:gd name="connsiteY157" fmla="*/ 2411040 h 2675334"/>
              <a:gd name="connsiteX158" fmla="*/ 2047083 w 12192000"/>
              <a:gd name="connsiteY158" fmla="*/ 2446025 h 2675334"/>
              <a:gd name="connsiteX159" fmla="*/ 2019842 w 12192000"/>
              <a:gd name="connsiteY159" fmla="*/ 2501172 h 2675334"/>
              <a:gd name="connsiteX160" fmla="*/ 2009414 w 12192000"/>
              <a:gd name="connsiteY160" fmla="*/ 2556865 h 2675334"/>
              <a:gd name="connsiteX161" fmla="*/ 2021383 w 12192000"/>
              <a:gd name="connsiteY161" fmla="*/ 2593485 h 2675334"/>
              <a:gd name="connsiteX162" fmla="*/ 2054683 w 12192000"/>
              <a:gd name="connsiteY162" fmla="*/ 2606454 h 2675334"/>
              <a:gd name="connsiteX163" fmla="*/ 2096801 w 12192000"/>
              <a:gd name="connsiteY163" fmla="*/ 2593485 h 2675334"/>
              <a:gd name="connsiteX164" fmla="*/ 2133769 w 12192000"/>
              <a:gd name="connsiteY164" fmla="*/ 2556865 h 2675334"/>
              <a:gd name="connsiteX165" fmla="*/ 2161307 w 12192000"/>
              <a:gd name="connsiteY165" fmla="*/ 2501172 h 2675334"/>
              <a:gd name="connsiteX166" fmla="*/ 2171438 w 12192000"/>
              <a:gd name="connsiteY166" fmla="*/ 2446025 h 2675334"/>
              <a:gd name="connsiteX167" fmla="*/ 2158803 w 12192000"/>
              <a:gd name="connsiteY167" fmla="*/ 2411040 h 2675334"/>
              <a:gd name="connsiteX168" fmla="*/ 2125205 w 12192000"/>
              <a:gd name="connsiteY168" fmla="*/ 2398942 h 2675334"/>
              <a:gd name="connsiteX169" fmla="*/ 1476643 w 12192000"/>
              <a:gd name="connsiteY169" fmla="*/ 2398942 h 2675334"/>
              <a:gd name="connsiteX170" fmla="*/ 1434824 w 12192000"/>
              <a:gd name="connsiteY170" fmla="*/ 2411040 h 2675334"/>
              <a:gd name="connsiteX171" fmla="*/ 1398522 w 12192000"/>
              <a:gd name="connsiteY171" fmla="*/ 2446025 h 2675334"/>
              <a:gd name="connsiteX172" fmla="*/ 1371280 w 12192000"/>
              <a:gd name="connsiteY172" fmla="*/ 2501172 h 2675334"/>
              <a:gd name="connsiteX173" fmla="*/ 1360853 w 12192000"/>
              <a:gd name="connsiteY173" fmla="*/ 2556865 h 2675334"/>
              <a:gd name="connsiteX174" fmla="*/ 1372822 w 12192000"/>
              <a:gd name="connsiteY174" fmla="*/ 2593485 h 2675334"/>
              <a:gd name="connsiteX175" fmla="*/ 1406122 w 12192000"/>
              <a:gd name="connsiteY175" fmla="*/ 2606454 h 2675334"/>
              <a:gd name="connsiteX176" fmla="*/ 1448241 w 12192000"/>
              <a:gd name="connsiteY176" fmla="*/ 2593485 h 2675334"/>
              <a:gd name="connsiteX177" fmla="*/ 1485208 w 12192000"/>
              <a:gd name="connsiteY177" fmla="*/ 2556865 h 2675334"/>
              <a:gd name="connsiteX178" fmla="*/ 1512746 w 12192000"/>
              <a:gd name="connsiteY178" fmla="*/ 2501172 h 2675334"/>
              <a:gd name="connsiteX179" fmla="*/ 1522876 w 12192000"/>
              <a:gd name="connsiteY179" fmla="*/ 2446025 h 2675334"/>
              <a:gd name="connsiteX180" fmla="*/ 1510243 w 12192000"/>
              <a:gd name="connsiteY180" fmla="*/ 2411040 h 2675334"/>
              <a:gd name="connsiteX181" fmla="*/ 1476643 w 12192000"/>
              <a:gd name="connsiteY181" fmla="*/ 2398942 h 2675334"/>
              <a:gd name="connsiteX182" fmla="*/ 554100 w 12192000"/>
              <a:gd name="connsiteY182" fmla="*/ 2398942 h 2675334"/>
              <a:gd name="connsiteX183" fmla="*/ 512280 w 12192000"/>
              <a:gd name="connsiteY183" fmla="*/ 2411040 h 2675334"/>
              <a:gd name="connsiteX184" fmla="*/ 475978 w 12192000"/>
              <a:gd name="connsiteY184" fmla="*/ 2446025 h 2675334"/>
              <a:gd name="connsiteX185" fmla="*/ 448737 w 12192000"/>
              <a:gd name="connsiteY185" fmla="*/ 2501172 h 2675334"/>
              <a:gd name="connsiteX186" fmla="*/ 438309 w 12192000"/>
              <a:gd name="connsiteY186" fmla="*/ 2556865 h 2675334"/>
              <a:gd name="connsiteX187" fmla="*/ 450278 w 12192000"/>
              <a:gd name="connsiteY187" fmla="*/ 2593485 h 2675334"/>
              <a:gd name="connsiteX188" fmla="*/ 483578 w 12192000"/>
              <a:gd name="connsiteY188" fmla="*/ 2606454 h 2675334"/>
              <a:gd name="connsiteX189" fmla="*/ 525696 w 12192000"/>
              <a:gd name="connsiteY189" fmla="*/ 2593485 h 2675334"/>
              <a:gd name="connsiteX190" fmla="*/ 562664 w 12192000"/>
              <a:gd name="connsiteY190" fmla="*/ 2556865 h 2675334"/>
              <a:gd name="connsiteX191" fmla="*/ 590202 w 12192000"/>
              <a:gd name="connsiteY191" fmla="*/ 2501172 h 2675334"/>
              <a:gd name="connsiteX192" fmla="*/ 600333 w 12192000"/>
              <a:gd name="connsiteY192" fmla="*/ 2446025 h 2675334"/>
              <a:gd name="connsiteX193" fmla="*/ 587699 w 12192000"/>
              <a:gd name="connsiteY193" fmla="*/ 2411040 h 2675334"/>
              <a:gd name="connsiteX194" fmla="*/ 554100 w 12192000"/>
              <a:gd name="connsiteY194" fmla="*/ 2398942 h 2675334"/>
              <a:gd name="connsiteX195" fmla="*/ 0 w 12192000"/>
              <a:gd name="connsiteY195" fmla="*/ 2350024 h 2675334"/>
              <a:gd name="connsiteX196" fmla="*/ 1581 w 12192000"/>
              <a:gd name="connsiteY196" fmla="*/ 2350770 h 2675334"/>
              <a:gd name="connsiteX197" fmla="*/ 35171 w 12192000"/>
              <a:gd name="connsiteY197" fmla="*/ 2408751 h 2675334"/>
              <a:gd name="connsiteX198" fmla="*/ 22945 w 12192000"/>
              <a:gd name="connsiteY198" fmla="*/ 2501172 h 2675334"/>
              <a:gd name="connsiteX199" fmla="*/ 945 w 12192000"/>
              <a:gd name="connsiteY199" fmla="*/ 2551797 h 2675334"/>
              <a:gd name="connsiteX200" fmla="*/ 0 w 12192000"/>
              <a:gd name="connsiteY200" fmla="*/ 2553196 h 2675334"/>
              <a:gd name="connsiteX201" fmla="*/ 12090689 w 12192000"/>
              <a:gd name="connsiteY201" fmla="*/ 2336383 h 2675334"/>
              <a:gd name="connsiteX202" fmla="*/ 12170685 w 12192000"/>
              <a:gd name="connsiteY202" fmla="*/ 2336383 h 2675334"/>
              <a:gd name="connsiteX203" fmla="*/ 12080383 w 12192000"/>
              <a:gd name="connsiteY203" fmla="*/ 2602094 h 2675334"/>
              <a:gd name="connsiteX204" fmla="*/ 12192000 w 12192000"/>
              <a:gd name="connsiteY204" fmla="*/ 2602094 h 2675334"/>
              <a:gd name="connsiteX205" fmla="*/ 12192000 w 12192000"/>
              <a:gd name="connsiteY205" fmla="*/ 2654650 h 2675334"/>
              <a:gd name="connsiteX206" fmla="*/ 12187119 w 12192000"/>
              <a:gd name="connsiteY206" fmla="*/ 2669013 h 2675334"/>
              <a:gd name="connsiteX207" fmla="*/ 11977645 w 12192000"/>
              <a:gd name="connsiteY207" fmla="*/ 2669013 h 2675334"/>
              <a:gd name="connsiteX208" fmla="*/ 10519583 w 12192000"/>
              <a:gd name="connsiteY208" fmla="*/ 2336383 h 2675334"/>
              <a:gd name="connsiteX209" fmla="*/ 10599579 w 12192000"/>
              <a:gd name="connsiteY209" fmla="*/ 2336383 h 2675334"/>
              <a:gd name="connsiteX210" fmla="*/ 10509277 w 12192000"/>
              <a:gd name="connsiteY210" fmla="*/ 2602094 h 2675334"/>
              <a:gd name="connsiteX211" fmla="*/ 10638754 w 12192000"/>
              <a:gd name="connsiteY211" fmla="*/ 2602094 h 2675334"/>
              <a:gd name="connsiteX212" fmla="*/ 10616013 w 12192000"/>
              <a:gd name="connsiteY212" fmla="*/ 2669013 h 2675334"/>
              <a:gd name="connsiteX213" fmla="*/ 10406539 w 12192000"/>
              <a:gd name="connsiteY213" fmla="*/ 2669013 h 2675334"/>
              <a:gd name="connsiteX214" fmla="*/ 8948478 w 12192000"/>
              <a:gd name="connsiteY214" fmla="*/ 2336383 h 2675334"/>
              <a:gd name="connsiteX215" fmla="*/ 9028474 w 12192000"/>
              <a:gd name="connsiteY215" fmla="*/ 2336383 h 2675334"/>
              <a:gd name="connsiteX216" fmla="*/ 8938172 w 12192000"/>
              <a:gd name="connsiteY216" fmla="*/ 2602094 h 2675334"/>
              <a:gd name="connsiteX217" fmla="*/ 9067649 w 12192000"/>
              <a:gd name="connsiteY217" fmla="*/ 2602094 h 2675334"/>
              <a:gd name="connsiteX218" fmla="*/ 9044908 w 12192000"/>
              <a:gd name="connsiteY218" fmla="*/ 2669013 h 2675334"/>
              <a:gd name="connsiteX219" fmla="*/ 8835434 w 12192000"/>
              <a:gd name="connsiteY219" fmla="*/ 2669013 h 2675334"/>
              <a:gd name="connsiteX220" fmla="*/ 7377373 w 12192000"/>
              <a:gd name="connsiteY220" fmla="*/ 2336383 h 2675334"/>
              <a:gd name="connsiteX221" fmla="*/ 7457369 w 12192000"/>
              <a:gd name="connsiteY221" fmla="*/ 2336383 h 2675334"/>
              <a:gd name="connsiteX222" fmla="*/ 7367067 w 12192000"/>
              <a:gd name="connsiteY222" fmla="*/ 2602094 h 2675334"/>
              <a:gd name="connsiteX223" fmla="*/ 7496544 w 12192000"/>
              <a:gd name="connsiteY223" fmla="*/ 2602094 h 2675334"/>
              <a:gd name="connsiteX224" fmla="*/ 7473803 w 12192000"/>
              <a:gd name="connsiteY224" fmla="*/ 2669013 h 2675334"/>
              <a:gd name="connsiteX225" fmla="*/ 7264329 w 12192000"/>
              <a:gd name="connsiteY225" fmla="*/ 2669013 h 2675334"/>
              <a:gd name="connsiteX226" fmla="*/ 5806269 w 12192000"/>
              <a:gd name="connsiteY226" fmla="*/ 2336383 h 2675334"/>
              <a:gd name="connsiteX227" fmla="*/ 5886264 w 12192000"/>
              <a:gd name="connsiteY227" fmla="*/ 2336383 h 2675334"/>
              <a:gd name="connsiteX228" fmla="*/ 5795965 w 12192000"/>
              <a:gd name="connsiteY228" fmla="*/ 2602094 h 2675334"/>
              <a:gd name="connsiteX229" fmla="*/ 5925440 w 12192000"/>
              <a:gd name="connsiteY229" fmla="*/ 2602094 h 2675334"/>
              <a:gd name="connsiteX230" fmla="*/ 5902698 w 12192000"/>
              <a:gd name="connsiteY230" fmla="*/ 2669013 h 2675334"/>
              <a:gd name="connsiteX231" fmla="*/ 5693225 w 12192000"/>
              <a:gd name="connsiteY231" fmla="*/ 2669013 h 2675334"/>
              <a:gd name="connsiteX232" fmla="*/ 4235163 w 12192000"/>
              <a:gd name="connsiteY232" fmla="*/ 2336383 h 2675334"/>
              <a:gd name="connsiteX233" fmla="*/ 4315161 w 12192000"/>
              <a:gd name="connsiteY233" fmla="*/ 2336383 h 2675334"/>
              <a:gd name="connsiteX234" fmla="*/ 4224857 w 12192000"/>
              <a:gd name="connsiteY234" fmla="*/ 2602094 h 2675334"/>
              <a:gd name="connsiteX235" fmla="*/ 4354334 w 12192000"/>
              <a:gd name="connsiteY235" fmla="*/ 2602094 h 2675334"/>
              <a:gd name="connsiteX236" fmla="*/ 4331594 w 12192000"/>
              <a:gd name="connsiteY236" fmla="*/ 2669013 h 2675334"/>
              <a:gd name="connsiteX237" fmla="*/ 4122119 w 12192000"/>
              <a:gd name="connsiteY237" fmla="*/ 2669013 h 2675334"/>
              <a:gd name="connsiteX238" fmla="*/ 2664058 w 12192000"/>
              <a:gd name="connsiteY238" fmla="*/ 2336383 h 2675334"/>
              <a:gd name="connsiteX239" fmla="*/ 2744055 w 12192000"/>
              <a:gd name="connsiteY239" fmla="*/ 2336383 h 2675334"/>
              <a:gd name="connsiteX240" fmla="*/ 2653752 w 12192000"/>
              <a:gd name="connsiteY240" fmla="*/ 2602094 h 2675334"/>
              <a:gd name="connsiteX241" fmla="*/ 2783229 w 12192000"/>
              <a:gd name="connsiteY241" fmla="*/ 2602094 h 2675334"/>
              <a:gd name="connsiteX242" fmla="*/ 2760488 w 12192000"/>
              <a:gd name="connsiteY242" fmla="*/ 2669013 h 2675334"/>
              <a:gd name="connsiteX243" fmla="*/ 2551014 w 12192000"/>
              <a:gd name="connsiteY243" fmla="*/ 2669013 h 2675334"/>
              <a:gd name="connsiteX244" fmla="*/ 1092953 w 12192000"/>
              <a:gd name="connsiteY244" fmla="*/ 2336383 h 2675334"/>
              <a:gd name="connsiteX245" fmla="*/ 1172950 w 12192000"/>
              <a:gd name="connsiteY245" fmla="*/ 2336383 h 2675334"/>
              <a:gd name="connsiteX246" fmla="*/ 1082647 w 12192000"/>
              <a:gd name="connsiteY246" fmla="*/ 2602094 h 2675334"/>
              <a:gd name="connsiteX247" fmla="*/ 1212124 w 12192000"/>
              <a:gd name="connsiteY247" fmla="*/ 2602094 h 2675334"/>
              <a:gd name="connsiteX248" fmla="*/ 1189383 w 12192000"/>
              <a:gd name="connsiteY248" fmla="*/ 2669013 h 2675334"/>
              <a:gd name="connsiteX249" fmla="*/ 979910 w 12192000"/>
              <a:gd name="connsiteY249" fmla="*/ 2669013 h 2675334"/>
              <a:gd name="connsiteX250" fmla="*/ 11575021 w 12192000"/>
              <a:gd name="connsiteY250" fmla="*/ 2330716 h 2675334"/>
              <a:gd name="connsiteX251" fmla="*/ 11647876 w 12192000"/>
              <a:gd name="connsiteY251" fmla="*/ 2350770 h 2675334"/>
              <a:gd name="connsiteX252" fmla="*/ 11681466 w 12192000"/>
              <a:gd name="connsiteY252" fmla="*/ 2408751 h 2675334"/>
              <a:gd name="connsiteX253" fmla="*/ 11669241 w 12192000"/>
              <a:gd name="connsiteY253" fmla="*/ 2501172 h 2675334"/>
              <a:gd name="connsiteX254" fmla="*/ 11618279 w 12192000"/>
              <a:gd name="connsiteY254" fmla="*/ 2594683 h 2675334"/>
              <a:gd name="connsiteX255" fmla="*/ 11544649 w 12192000"/>
              <a:gd name="connsiteY255" fmla="*/ 2654518 h 2675334"/>
              <a:gd name="connsiteX256" fmla="*/ 11457904 w 12192000"/>
              <a:gd name="connsiteY256" fmla="*/ 2675334 h 2675334"/>
              <a:gd name="connsiteX257" fmla="*/ 11385528 w 12192000"/>
              <a:gd name="connsiteY257" fmla="*/ 2654518 h 2675334"/>
              <a:gd name="connsiteX258" fmla="*/ 11352241 w 12192000"/>
              <a:gd name="connsiteY258" fmla="*/ 2594683 h 2675334"/>
              <a:gd name="connsiteX259" fmla="*/ 11364731 w 12192000"/>
              <a:gd name="connsiteY259" fmla="*/ 2501172 h 2675334"/>
              <a:gd name="connsiteX260" fmla="*/ 11415503 w 12192000"/>
              <a:gd name="connsiteY260" fmla="*/ 2408533 h 2675334"/>
              <a:gd name="connsiteX261" fmla="*/ 11488830 w 12192000"/>
              <a:gd name="connsiteY261" fmla="*/ 2350552 h 2675334"/>
              <a:gd name="connsiteX262" fmla="*/ 11575021 w 12192000"/>
              <a:gd name="connsiteY262" fmla="*/ 2330716 h 2675334"/>
              <a:gd name="connsiteX263" fmla="*/ 11283173 w 12192000"/>
              <a:gd name="connsiteY263" fmla="*/ 2330716 h 2675334"/>
              <a:gd name="connsiteX264" fmla="*/ 11337003 w 12192000"/>
              <a:gd name="connsiteY264" fmla="*/ 2343576 h 2675334"/>
              <a:gd name="connsiteX265" fmla="*/ 11369212 w 12192000"/>
              <a:gd name="connsiteY265" fmla="*/ 2373875 h 2675334"/>
              <a:gd name="connsiteX266" fmla="*/ 11310461 w 12192000"/>
              <a:gd name="connsiteY266" fmla="*/ 2424881 h 2675334"/>
              <a:gd name="connsiteX267" fmla="*/ 11290603 w 12192000"/>
              <a:gd name="connsiteY267" fmla="*/ 2406026 h 2675334"/>
              <a:gd name="connsiteX268" fmla="*/ 11261294 w 12192000"/>
              <a:gd name="connsiteY268" fmla="*/ 2398942 h 2675334"/>
              <a:gd name="connsiteX269" fmla="*/ 11217765 w 12192000"/>
              <a:gd name="connsiteY269" fmla="*/ 2411258 h 2675334"/>
              <a:gd name="connsiteX270" fmla="*/ 11177428 w 12192000"/>
              <a:gd name="connsiteY270" fmla="*/ 2446569 h 2675334"/>
              <a:gd name="connsiteX271" fmla="*/ 11148005 w 12192000"/>
              <a:gd name="connsiteY271" fmla="*/ 2502044 h 2675334"/>
              <a:gd name="connsiteX272" fmla="*/ 11138372 w 12192000"/>
              <a:gd name="connsiteY272" fmla="*/ 2558609 h 2675334"/>
              <a:gd name="connsiteX273" fmla="*/ 11153287 w 12192000"/>
              <a:gd name="connsiteY273" fmla="*/ 2594247 h 2675334"/>
              <a:gd name="connsiteX274" fmla="*/ 11189901 w 12192000"/>
              <a:gd name="connsiteY274" fmla="*/ 2606454 h 2675334"/>
              <a:gd name="connsiteX275" fmla="*/ 11228795 w 12192000"/>
              <a:gd name="connsiteY275" fmla="*/ 2597517 h 2675334"/>
              <a:gd name="connsiteX276" fmla="*/ 11263412 w 12192000"/>
              <a:gd name="connsiteY276" fmla="*/ 2576155 h 2675334"/>
              <a:gd name="connsiteX277" fmla="*/ 11288517 w 12192000"/>
              <a:gd name="connsiteY277" fmla="*/ 2626072 h 2675334"/>
              <a:gd name="connsiteX278" fmla="*/ 11227569 w 12192000"/>
              <a:gd name="connsiteY278" fmla="*/ 2663019 h 2675334"/>
              <a:gd name="connsiteX279" fmla="*/ 11163223 w 12192000"/>
              <a:gd name="connsiteY279" fmla="*/ 2675334 h 2675334"/>
              <a:gd name="connsiteX280" fmla="*/ 11107165 w 12192000"/>
              <a:gd name="connsiteY280" fmla="*/ 2664544 h 2675334"/>
              <a:gd name="connsiteX281" fmla="*/ 11068359 w 12192000"/>
              <a:gd name="connsiteY281" fmla="*/ 2632175 h 2675334"/>
              <a:gd name="connsiteX282" fmla="*/ 11052541 w 12192000"/>
              <a:gd name="connsiteY282" fmla="*/ 2578662 h 2675334"/>
              <a:gd name="connsiteX283" fmla="*/ 11065376 w 12192000"/>
              <a:gd name="connsiteY283" fmla="*/ 2504660 h 2675334"/>
              <a:gd name="connsiteX284" fmla="*/ 11103201 w 12192000"/>
              <a:gd name="connsiteY284" fmla="*/ 2430876 h 2675334"/>
              <a:gd name="connsiteX285" fmla="*/ 11156671 w 12192000"/>
              <a:gd name="connsiteY285" fmla="*/ 2376164 h 2675334"/>
              <a:gd name="connsiteX286" fmla="*/ 11218869 w 12192000"/>
              <a:gd name="connsiteY286" fmla="*/ 2342269 h 2675334"/>
              <a:gd name="connsiteX287" fmla="*/ 11283173 w 12192000"/>
              <a:gd name="connsiteY287" fmla="*/ 2330716 h 2675334"/>
              <a:gd name="connsiteX288" fmla="*/ 10926460 w 12192000"/>
              <a:gd name="connsiteY288" fmla="*/ 2330716 h 2675334"/>
              <a:gd name="connsiteX289" fmla="*/ 10999315 w 12192000"/>
              <a:gd name="connsiteY289" fmla="*/ 2350770 h 2675334"/>
              <a:gd name="connsiteX290" fmla="*/ 11032905 w 12192000"/>
              <a:gd name="connsiteY290" fmla="*/ 2408751 h 2675334"/>
              <a:gd name="connsiteX291" fmla="*/ 11020680 w 12192000"/>
              <a:gd name="connsiteY291" fmla="*/ 2501172 h 2675334"/>
              <a:gd name="connsiteX292" fmla="*/ 10969718 w 12192000"/>
              <a:gd name="connsiteY292" fmla="*/ 2594683 h 2675334"/>
              <a:gd name="connsiteX293" fmla="*/ 10896089 w 12192000"/>
              <a:gd name="connsiteY293" fmla="*/ 2654518 h 2675334"/>
              <a:gd name="connsiteX294" fmla="*/ 10809343 w 12192000"/>
              <a:gd name="connsiteY294" fmla="*/ 2675334 h 2675334"/>
              <a:gd name="connsiteX295" fmla="*/ 10736967 w 12192000"/>
              <a:gd name="connsiteY295" fmla="*/ 2654518 h 2675334"/>
              <a:gd name="connsiteX296" fmla="*/ 10703680 w 12192000"/>
              <a:gd name="connsiteY296" fmla="*/ 2594683 h 2675334"/>
              <a:gd name="connsiteX297" fmla="*/ 10716169 w 12192000"/>
              <a:gd name="connsiteY297" fmla="*/ 2501172 h 2675334"/>
              <a:gd name="connsiteX298" fmla="*/ 10766942 w 12192000"/>
              <a:gd name="connsiteY298" fmla="*/ 2408533 h 2675334"/>
              <a:gd name="connsiteX299" fmla="*/ 10840268 w 12192000"/>
              <a:gd name="connsiteY299" fmla="*/ 2350552 h 2675334"/>
              <a:gd name="connsiteX300" fmla="*/ 10926460 w 12192000"/>
              <a:gd name="connsiteY300" fmla="*/ 2330716 h 2675334"/>
              <a:gd name="connsiteX301" fmla="*/ 10003917 w 12192000"/>
              <a:gd name="connsiteY301" fmla="*/ 2330716 h 2675334"/>
              <a:gd name="connsiteX302" fmla="*/ 10076771 w 12192000"/>
              <a:gd name="connsiteY302" fmla="*/ 2350770 h 2675334"/>
              <a:gd name="connsiteX303" fmla="*/ 10110361 w 12192000"/>
              <a:gd name="connsiteY303" fmla="*/ 2408751 h 2675334"/>
              <a:gd name="connsiteX304" fmla="*/ 10098136 w 12192000"/>
              <a:gd name="connsiteY304" fmla="*/ 2501172 h 2675334"/>
              <a:gd name="connsiteX305" fmla="*/ 10047174 w 12192000"/>
              <a:gd name="connsiteY305" fmla="*/ 2594683 h 2675334"/>
              <a:gd name="connsiteX306" fmla="*/ 9973544 w 12192000"/>
              <a:gd name="connsiteY306" fmla="*/ 2654518 h 2675334"/>
              <a:gd name="connsiteX307" fmla="*/ 9886799 w 12192000"/>
              <a:gd name="connsiteY307" fmla="*/ 2675334 h 2675334"/>
              <a:gd name="connsiteX308" fmla="*/ 9814423 w 12192000"/>
              <a:gd name="connsiteY308" fmla="*/ 2654518 h 2675334"/>
              <a:gd name="connsiteX309" fmla="*/ 9781136 w 12192000"/>
              <a:gd name="connsiteY309" fmla="*/ 2594683 h 2675334"/>
              <a:gd name="connsiteX310" fmla="*/ 9793625 w 12192000"/>
              <a:gd name="connsiteY310" fmla="*/ 2501172 h 2675334"/>
              <a:gd name="connsiteX311" fmla="*/ 9844398 w 12192000"/>
              <a:gd name="connsiteY311" fmla="*/ 2408533 h 2675334"/>
              <a:gd name="connsiteX312" fmla="*/ 9917725 w 12192000"/>
              <a:gd name="connsiteY312" fmla="*/ 2350552 h 2675334"/>
              <a:gd name="connsiteX313" fmla="*/ 10003917 w 12192000"/>
              <a:gd name="connsiteY313" fmla="*/ 2330716 h 2675334"/>
              <a:gd name="connsiteX314" fmla="*/ 9712068 w 12192000"/>
              <a:gd name="connsiteY314" fmla="*/ 2330716 h 2675334"/>
              <a:gd name="connsiteX315" fmla="*/ 9765898 w 12192000"/>
              <a:gd name="connsiteY315" fmla="*/ 2343576 h 2675334"/>
              <a:gd name="connsiteX316" fmla="*/ 9798107 w 12192000"/>
              <a:gd name="connsiteY316" fmla="*/ 2373875 h 2675334"/>
              <a:gd name="connsiteX317" fmla="*/ 9739356 w 12192000"/>
              <a:gd name="connsiteY317" fmla="*/ 2424881 h 2675334"/>
              <a:gd name="connsiteX318" fmla="*/ 9719498 w 12192000"/>
              <a:gd name="connsiteY318" fmla="*/ 2406026 h 2675334"/>
              <a:gd name="connsiteX319" fmla="*/ 9690189 w 12192000"/>
              <a:gd name="connsiteY319" fmla="*/ 2398942 h 2675334"/>
              <a:gd name="connsiteX320" fmla="*/ 9646661 w 12192000"/>
              <a:gd name="connsiteY320" fmla="*/ 2411258 h 2675334"/>
              <a:gd name="connsiteX321" fmla="*/ 9606323 w 12192000"/>
              <a:gd name="connsiteY321" fmla="*/ 2446569 h 2675334"/>
              <a:gd name="connsiteX322" fmla="*/ 9576900 w 12192000"/>
              <a:gd name="connsiteY322" fmla="*/ 2502044 h 2675334"/>
              <a:gd name="connsiteX323" fmla="*/ 9567267 w 12192000"/>
              <a:gd name="connsiteY323" fmla="*/ 2558609 h 2675334"/>
              <a:gd name="connsiteX324" fmla="*/ 9582182 w 12192000"/>
              <a:gd name="connsiteY324" fmla="*/ 2594247 h 2675334"/>
              <a:gd name="connsiteX325" fmla="*/ 9618796 w 12192000"/>
              <a:gd name="connsiteY325" fmla="*/ 2606454 h 2675334"/>
              <a:gd name="connsiteX326" fmla="*/ 9657690 w 12192000"/>
              <a:gd name="connsiteY326" fmla="*/ 2597517 h 2675334"/>
              <a:gd name="connsiteX327" fmla="*/ 9692307 w 12192000"/>
              <a:gd name="connsiteY327" fmla="*/ 2576155 h 2675334"/>
              <a:gd name="connsiteX328" fmla="*/ 9717412 w 12192000"/>
              <a:gd name="connsiteY328" fmla="*/ 2626072 h 2675334"/>
              <a:gd name="connsiteX329" fmla="*/ 9656464 w 12192000"/>
              <a:gd name="connsiteY329" fmla="*/ 2663019 h 2675334"/>
              <a:gd name="connsiteX330" fmla="*/ 9592117 w 12192000"/>
              <a:gd name="connsiteY330" fmla="*/ 2675334 h 2675334"/>
              <a:gd name="connsiteX331" fmla="*/ 9536061 w 12192000"/>
              <a:gd name="connsiteY331" fmla="*/ 2664544 h 2675334"/>
              <a:gd name="connsiteX332" fmla="*/ 9497254 w 12192000"/>
              <a:gd name="connsiteY332" fmla="*/ 2632175 h 2675334"/>
              <a:gd name="connsiteX333" fmla="*/ 9481436 w 12192000"/>
              <a:gd name="connsiteY333" fmla="*/ 2578662 h 2675334"/>
              <a:gd name="connsiteX334" fmla="*/ 9494271 w 12192000"/>
              <a:gd name="connsiteY334" fmla="*/ 2504660 h 2675334"/>
              <a:gd name="connsiteX335" fmla="*/ 9532096 w 12192000"/>
              <a:gd name="connsiteY335" fmla="*/ 2430876 h 2675334"/>
              <a:gd name="connsiteX336" fmla="*/ 9585566 w 12192000"/>
              <a:gd name="connsiteY336" fmla="*/ 2376164 h 2675334"/>
              <a:gd name="connsiteX337" fmla="*/ 9647764 w 12192000"/>
              <a:gd name="connsiteY337" fmla="*/ 2342269 h 2675334"/>
              <a:gd name="connsiteX338" fmla="*/ 9712068 w 12192000"/>
              <a:gd name="connsiteY338" fmla="*/ 2330716 h 2675334"/>
              <a:gd name="connsiteX339" fmla="*/ 9355355 w 12192000"/>
              <a:gd name="connsiteY339" fmla="*/ 2330716 h 2675334"/>
              <a:gd name="connsiteX340" fmla="*/ 9428210 w 12192000"/>
              <a:gd name="connsiteY340" fmla="*/ 2350770 h 2675334"/>
              <a:gd name="connsiteX341" fmla="*/ 9461800 w 12192000"/>
              <a:gd name="connsiteY341" fmla="*/ 2408751 h 2675334"/>
              <a:gd name="connsiteX342" fmla="*/ 9449575 w 12192000"/>
              <a:gd name="connsiteY342" fmla="*/ 2501172 h 2675334"/>
              <a:gd name="connsiteX343" fmla="*/ 9398613 w 12192000"/>
              <a:gd name="connsiteY343" fmla="*/ 2594683 h 2675334"/>
              <a:gd name="connsiteX344" fmla="*/ 9324984 w 12192000"/>
              <a:gd name="connsiteY344" fmla="*/ 2654518 h 2675334"/>
              <a:gd name="connsiteX345" fmla="*/ 9238238 w 12192000"/>
              <a:gd name="connsiteY345" fmla="*/ 2675334 h 2675334"/>
              <a:gd name="connsiteX346" fmla="*/ 9165862 w 12192000"/>
              <a:gd name="connsiteY346" fmla="*/ 2654518 h 2675334"/>
              <a:gd name="connsiteX347" fmla="*/ 9132575 w 12192000"/>
              <a:gd name="connsiteY347" fmla="*/ 2594683 h 2675334"/>
              <a:gd name="connsiteX348" fmla="*/ 9145064 w 12192000"/>
              <a:gd name="connsiteY348" fmla="*/ 2501172 h 2675334"/>
              <a:gd name="connsiteX349" fmla="*/ 9195837 w 12192000"/>
              <a:gd name="connsiteY349" fmla="*/ 2408533 h 2675334"/>
              <a:gd name="connsiteX350" fmla="*/ 9269163 w 12192000"/>
              <a:gd name="connsiteY350" fmla="*/ 2350552 h 2675334"/>
              <a:gd name="connsiteX351" fmla="*/ 9355355 w 12192000"/>
              <a:gd name="connsiteY351" fmla="*/ 2330716 h 2675334"/>
              <a:gd name="connsiteX352" fmla="*/ 8432811 w 12192000"/>
              <a:gd name="connsiteY352" fmla="*/ 2330716 h 2675334"/>
              <a:gd name="connsiteX353" fmla="*/ 8505666 w 12192000"/>
              <a:gd name="connsiteY353" fmla="*/ 2350770 h 2675334"/>
              <a:gd name="connsiteX354" fmla="*/ 8539256 w 12192000"/>
              <a:gd name="connsiteY354" fmla="*/ 2408751 h 2675334"/>
              <a:gd name="connsiteX355" fmla="*/ 8527031 w 12192000"/>
              <a:gd name="connsiteY355" fmla="*/ 2501172 h 2675334"/>
              <a:gd name="connsiteX356" fmla="*/ 8476069 w 12192000"/>
              <a:gd name="connsiteY356" fmla="*/ 2594683 h 2675334"/>
              <a:gd name="connsiteX357" fmla="*/ 8402439 w 12192000"/>
              <a:gd name="connsiteY357" fmla="*/ 2654518 h 2675334"/>
              <a:gd name="connsiteX358" fmla="*/ 8315694 w 12192000"/>
              <a:gd name="connsiteY358" fmla="*/ 2675334 h 2675334"/>
              <a:gd name="connsiteX359" fmla="*/ 8243318 w 12192000"/>
              <a:gd name="connsiteY359" fmla="*/ 2654518 h 2675334"/>
              <a:gd name="connsiteX360" fmla="*/ 8210031 w 12192000"/>
              <a:gd name="connsiteY360" fmla="*/ 2594683 h 2675334"/>
              <a:gd name="connsiteX361" fmla="*/ 8222521 w 12192000"/>
              <a:gd name="connsiteY361" fmla="*/ 2501172 h 2675334"/>
              <a:gd name="connsiteX362" fmla="*/ 8273293 w 12192000"/>
              <a:gd name="connsiteY362" fmla="*/ 2408533 h 2675334"/>
              <a:gd name="connsiteX363" fmla="*/ 8346620 w 12192000"/>
              <a:gd name="connsiteY363" fmla="*/ 2350552 h 2675334"/>
              <a:gd name="connsiteX364" fmla="*/ 8432811 w 12192000"/>
              <a:gd name="connsiteY364" fmla="*/ 2330716 h 2675334"/>
              <a:gd name="connsiteX365" fmla="*/ 8140963 w 12192000"/>
              <a:gd name="connsiteY365" fmla="*/ 2330716 h 2675334"/>
              <a:gd name="connsiteX366" fmla="*/ 8194793 w 12192000"/>
              <a:gd name="connsiteY366" fmla="*/ 2343576 h 2675334"/>
              <a:gd name="connsiteX367" fmla="*/ 8227002 w 12192000"/>
              <a:gd name="connsiteY367" fmla="*/ 2373875 h 2675334"/>
              <a:gd name="connsiteX368" fmla="*/ 8168251 w 12192000"/>
              <a:gd name="connsiteY368" fmla="*/ 2424881 h 2675334"/>
              <a:gd name="connsiteX369" fmla="*/ 8148393 w 12192000"/>
              <a:gd name="connsiteY369" fmla="*/ 2406026 h 2675334"/>
              <a:gd name="connsiteX370" fmla="*/ 8119084 w 12192000"/>
              <a:gd name="connsiteY370" fmla="*/ 2398942 h 2675334"/>
              <a:gd name="connsiteX371" fmla="*/ 8075555 w 12192000"/>
              <a:gd name="connsiteY371" fmla="*/ 2411258 h 2675334"/>
              <a:gd name="connsiteX372" fmla="*/ 8035218 w 12192000"/>
              <a:gd name="connsiteY372" fmla="*/ 2446569 h 2675334"/>
              <a:gd name="connsiteX373" fmla="*/ 8005795 w 12192000"/>
              <a:gd name="connsiteY373" fmla="*/ 2502044 h 2675334"/>
              <a:gd name="connsiteX374" fmla="*/ 7996162 w 12192000"/>
              <a:gd name="connsiteY374" fmla="*/ 2558609 h 2675334"/>
              <a:gd name="connsiteX375" fmla="*/ 8011077 w 12192000"/>
              <a:gd name="connsiteY375" fmla="*/ 2594247 h 2675334"/>
              <a:gd name="connsiteX376" fmla="*/ 8047691 w 12192000"/>
              <a:gd name="connsiteY376" fmla="*/ 2606454 h 2675334"/>
              <a:gd name="connsiteX377" fmla="*/ 8086585 w 12192000"/>
              <a:gd name="connsiteY377" fmla="*/ 2597517 h 2675334"/>
              <a:gd name="connsiteX378" fmla="*/ 8121202 w 12192000"/>
              <a:gd name="connsiteY378" fmla="*/ 2576155 h 2675334"/>
              <a:gd name="connsiteX379" fmla="*/ 8146307 w 12192000"/>
              <a:gd name="connsiteY379" fmla="*/ 2626072 h 2675334"/>
              <a:gd name="connsiteX380" fmla="*/ 8085359 w 12192000"/>
              <a:gd name="connsiteY380" fmla="*/ 2663019 h 2675334"/>
              <a:gd name="connsiteX381" fmla="*/ 8021013 w 12192000"/>
              <a:gd name="connsiteY381" fmla="*/ 2675334 h 2675334"/>
              <a:gd name="connsiteX382" fmla="*/ 7964955 w 12192000"/>
              <a:gd name="connsiteY382" fmla="*/ 2664544 h 2675334"/>
              <a:gd name="connsiteX383" fmla="*/ 7926149 w 12192000"/>
              <a:gd name="connsiteY383" fmla="*/ 2632175 h 2675334"/>
              <a:gd name="connsiteX384" fmla="*/ 7910331 w 12192000"/>
              <a:gd name="connsiteY384" fmla="*/ 2578662 h 2675334"/>
              <a:gd name="connsiteX385" fmla="*/ 7923166 w 12192000"/>
              <a:gd name="connsiteY385" fmla="*/ 2504660 h 2675334"/>
              <a:gd name="connsiteX386" fmla="*/ 7960991 w 12192000"/>
              <a:gd name="connsiteY386" fmla="*/ 2430876 h 2675334"/>
              <a:gd name="connsiteX387" fmla="*/ 8014461 w 12192000"/>
              <a:gd name="connsiteY387" fmla="*/ 2376164 h 2675334"/>
              <a:gd name="connsiteX388" fmla="*/ 8076659 w 12192000"/>
              <a:gd name="connsiteY388" fmla="*/ 2342269 h 2675334"/>
              <a:gd name="connsiteX389" fmla="*/ 8140963 w 12192000"/>
              <a:gd name="connsiteY389" fmla="*/ 2330716 h 2675334"/>
              <a:gd name="connsiteX390" fmla="*/ 7784250 w 12192000"/>
              <a:gd name="connsiteY390" fmla="*/ 2330716 h 2675334"/>
              <a:gd name="connsiteX391" fmla="*/ 7857105 w 12192000"/>
              <a:gd name="connsiteY391" fmla="*/ 2350770 h 2675334"/>
              <a:gd name="connsiteX392" fmla="*/ 7890695 w 12192000"/>
              <a:gd name="connsiteY392" fmla="*/ 2408751 h 2675334"/>
              <a:gd name="connsiteX393" fmla="*/ 7878470 w 12192000"/>
              <a:gd name="connsiteY393" fmla="*/ 2501172 h 2675334"/>
              <a:gd name="connsiteX394" fmla="*/ 7827508 w 12192000"/>
              <a:gd name="connsiteY394" fmla="*/ 2594683 h 2675334"/>
              <a:gd name="connsiteX395" fmla="*/ 7753879 w 12192000"/>
              <a:gd name="connsiteY395" fmla="*/ 2654518 h 2675334"/>
              <a:gd name="connsiteX396" fmla="*/ 7667133 w 12192000"/>
              <a:gd name="connsiteY396" fmla="*/ 2675334 h 2675334"/>
              <a:gd name="connsiteX397" fmla="*/ 7594757 w 12192000"/>
              <a:gd name="connsiteY397" fmla="*/ 2654518 h 2675334"/>
              <a:gd name="connsiteX398" fmla="*/ 7561470 w 12192000"/>
              <a:gd name="connsiteY398" fmla="*/ 2594683 h 2675334"/>
              <a:gd name="connsiteX399" fmla="*/ 7573959 w 12192000"/>
              <a:gd name="connsiteY399" fmla="*/ 2501172 h 2675334"/>
              <a:gd name="connsiteX400" fmla="*/ 7624732 w 12192000"/>
              <a:gd name="connsiteY400" fmla="*/ 2408533 h 2675334"/>
              <a:gd name="connsiteX401" fmla="*/ 7698058 w 12192000"/>
              <a:gd name="connsiteY401" fmla="*/ 2350552 h 2675334"/>
              <a:gd name="connsiteX402" fmla="*/ 7784250 w 12192000"/>
              <a:gd name="connsiteY402" fmla="*/ 2330716 h 2675334"/>
              <a:gd name="connsiteX403" fmla="*/ 6861706 w 12192000"/>
              <a:gd name="connsiteY403" fmla="*/ 2330716 h 2675334"/>
              <a:gd name="connsiteX404" fmla="*/ 6934561 w 12192000"/>
              <a:gd name="connsiteY404" fmla="*/ 2350770 h 2675334"/>
              <a:gd name="connsiteX405" fmla="*/ 6968151 w 12192000"/>
              <a:gd name="connsiteY405" fmla="*/ 2408751 h 2675334"/>
              <a:gd name="connsiteX406" fmla="*/ 6955926 w 12192000"/>
              <a:gd name="connsiteY406" fmla="*/ 2501172 h 2675334"/>
              <a:gd name="connsiteX407" fmla="*/ 6904964 w 12192000"/>
              <a:gd name="connsiteY407" fmla="*/ 2594683 h 2675334"/>
              <a:gd name="connsiteX408" fmla="*/ 6831334 w 12192000"/>
              <a:gd name="connsiteY408" fmla="*/ 2654518 h 2675334"/>
              <a:gd name="connsiteX409" fmla="*/ 6744589 w 12192000"/>
              <a:gd name="connsiteY409" fmla="*/ 2675334 h 2675334"/>
              <a:gd name="connsiteX410" fmla="*/ 6672213 w 12192000"/>
              <a:gd name="connsiteY410" fmla="*/ 2654518 h 2675334"/>
              <a:gd name="connsiteX411" fmla="*/ 6638926 w 12192000"/>
              <a:gd name="connsiteY411" fmla="*/ 2594683 h 2675334"/>
              <a:gd name="connsiteX412" fmla="*/ 6651415 w 12192000"/>
              <a:gd name="connsiteY412" fmla="*/ 2501172 h 2675334"/>
              <a:gd name="connsiteX413" fmla="*/ 6702188 w 12192000"/>
              <a:gd name="connsiteY413" fmla="*/ 2408533 h 2675334"/>
              <a:gd name="connsiteX414" fmla="*/ 6775515 w 12192000"/>
              <a:gd name="connsiteY414" fmla="*/ 2350552 h 2675334"/>
              <a:gd name="connsiteX415" fmla="*/ 6861706 w 12192000"/>
              <a:gd name="connsiteY415" fmla="*/ 2330716 h 2675334"/>
              <a:gd name="connsiteX416" fmla="*/ 6569858 w 12192000"/>
              <a:gd name="connsiteY416" fmla="*/ 2330716 h 2675334"/>
              <a:gd name="connsiteX417" fmla="*/ 6623688 w 12192000"/>
              <a:gd name="connsiteY417" fmla="*/ 2343576 h 2675334"/>
              <a:gd name="connsiteX418" fmla="*/ 6655896 w 12192000"/>
              <a:gd name="connsiteY418" fmla="*/ 2373875 h 2675334"/>
              <a:gd name="connsiteX419" fmla="*/ 6597146 w 12192000"/>
              <a:gd name="connsiteY419" fmla="*/ 2424881 h 2675334"/>
              <a:gd name="connsiteX420" fmla="*/ 6577288 w 12192000"/>
              <a:gd name="connsiteY420" fmla="*/ 2406026 h 2675334"/>
              <a:gd name="connsiteX421" fmla="*/ 6547979 w 12192000"/>
              <a:gd name="connsiteY421" fmla="*/ 2398942 h 2675334"/>
              <a:gd name="connsiteX422" fmla="*/ 6504450 w 12192000"/>
              <a:gd name="connsiteY422" fmla="*/ 2411258 h 2675334"/>
              <a:gd name="connsiteX423" fmla="*/ 6464113 w 12192000"/>
              <a:gd name="connsiteY423" fmla="*/ 2446569 h 2675334"/>
              <a:gd name="connsiteX424" fmla="*/ 6434690 w 12192000"/>
              <a:gd name="connsiteY424" fmla="*/ 2502044 h 2675334"/>
              <a:gd name="connsiteX425" fmla="*/ 6425056 w 12192000"/>
              <a:gd name="connsiteY425" fmla="*/ 2558609 h 2675334"/>
              <a:gd name="connsiteX426" fmla="*/ 6439972 w 12192000"/>
              <a:gd name="connsiteY426" fmla="*/ 2594247 h 2675334"/>
              <a:gd name="connsiteX427" fmla="*/ 6476585 w 12192000"/>
              <a:gd name="connsiteY427" fmla="*/ 2606454 h 2675334"/>
              <a:gd name="connsiteX428" fmla="*/ 6515480 w 12192000"/>
              <a:gd name="connsiteY428" fmla="*/ 2597517 h 2675334"/>
              <a:gd name="connsiteX429" fmla="*/ 6550097 w 12192000"/>
              <a:gd name="connsiteY429" fmla="*/ 2576155 h 2675334"/>
              <a:gd name="connsiteX430" fmla="*/ 6575202 w 12192000"/>
              <a:gd name="connsiteY430" fmla="*/ 2626072 h 2675334"/>
              <a:gd name="connsiteX431" fmla="*/ 6514254 w 12192000"/>
              <a:gd name="connsiteY431" fmla="*/ 2663019 h 2675334"/>
              <a:gd name="connsiteX432" fmla="*/ 6449907 w 12192000"/>
              <a:gd name="connsiteY432" fmla="*/ 2675334 h 2675334"/>
              <a:gd name="connsiteX433" fmla="*/ 6393850 w 12192000"/>
              <a:gd name="connsiteY433" fmla="*/ 2664544 h 2675334"/>
              <a:gd name="connsiteX434" fmla="*/ 6355044 w 12192000"/>
              <a:gd name="connsiteY434" fmla="*/ 2632175 h 2675334"/>
              <a:gd name="connsiteX435" fmla="*/ 6339226 w 12192000"/>
              <a:gd name="connsiteY435" fmla="*/ 2578662 h 2675334"/>
              <a:gd name="connsiteX436" fmla="*/ 6352060 w 12192000"/>
              <a:gd name="connsiteY436" fmla="*/ 2504660 h 2675334"/>
              <a:gd name="connsiteX437" fmla="*/ 6389886 w 12192000"/>
              <a:gd name="connsiteY437" fmla="*/ 2430876 h 2675334"/>
              <a:gd name="connsiteX438" fmla="*/ 6443356 w 12192000"/>
              <a:gd name="connsiteY438" fmla="*/ 2376164 h 2675334"/>
              <a:gd name="connsiteX439" fmla="*/ 6505554 w 12192000"/>
              <a:gd name="connsiteY439" fmla="*/ 2342269 h 2675334"/>
              <a:gd name="connsiteX440" fmla="*/ 6569858 w 12192000"/>
              <a:gd name="connsiteY440" fmla="*/ 2330716 h 2675334"/>
              <a:gd name="connsiteX441" fmla="*/ 6213147 w 12192000"/>
              <a:gd name="connsiteY441" fmla="*/ 2330716 h 2675334"/>
              <a:gd name="connsiteX442" fmla="*/ 6286001 w 12192000"/>
              <a:gd name="connsiteY442" fmla="*/ 2350770 h 2675334"/>
              <a:gd name="connsiteX443" fmla="*/ 6319591 w 12192000"/>
              <a:gd name="connsiteY443" fmla="*/ 2408751 h 2675334"/>
              <a:gd name="connsiteX444" fmla="*/ 6307367 w 12192000"/>
              <a:gd name="connsiteY444" fmla="*/ 2501172 h 2675334"/>
              <a:gd name="connsiteX445" fmla="*/ 6256403 w 12192000"/>
              <a:gd name="connsiteY445" fmla="*/ 2594683 h 2675334"/>
              <a:gd name="connsiteX446" fmla="*/ 6182775 w 12192000"/>
              <a:gd name="connsiteY446" fmla="*/ 2654518 h 2675334"/>
              <a:gd name="connsiteX447" fmla="*/ 6096028 w 12192000"/>
              <a:gd name="connsiteY447" fmla="*/ 2675334 h 2675334"/>
              <a:gd name="connsiteX448" fmla="*/ 6023654 w 12192000"/>
              <a:gd name="connsiteY448" fmla="*/ 2654518 h 2675334"/>
              <a:gd name="connsiteX449" fmla="*/ 5990365 w 12192000"/>
              <a:gd name="connsiteY449" fmla="*/ 2594683 h 2675334"/>
              <a:gd name="connsiteX450" fmla="*/ 6002854 w 12192000"/>
              <a:gd name="connsiteY450" fmla="*/ 2501172 h 2675334"/>
              <a:gd name="connsiteX451" fmla="*/ 6053628 w 12192000"/>
              <a:gd name="connsiteY451" fmla="*/ 2408533 h 2675334"/>
              <a:gd name="connsiteX452" fmla="*/ 6126954 w 12192000"/>
              <a:gd name="connsiteY452" fmla="*/ 2350552 h 2675334"/>
              <a:gd name="connsiteX453" fmla="*/ 6213147 w 12192000"/>
              <a:gd name="connsiteY453" fmla="*/ 2330716 h 2675334"/>
              <a:gd name="connsiteX454" fmla="*/ 5290601 w 12192000"/>
              <a:gd name="connsiteY454" fmla="*/ 2330716 h 2675334"/>
              <a:gd name="connsiteX455" fmla="*/ 5363457 w 12192000"/>
              <a:gd name="connsiteY455" fmla="*/ 2350770 h 2675334"/>
              <a:gd name="connsiteX456" fmla="*/ 5397049 w 12192000"/>
              <a:gd name="connsiteY456" fmla="*/ 2408751 h 2675334"/>
              <a:gd name="connsiteX457" fmla="*/ 5384821 w 12192000"/>
              <a:gd name="connsiteY457" fmla="*/ 2501172 h 2675334"/>
              <a:gd name="connsiteX458" fmla="*/ 5333861 w 12192000"/>
              <a:gd name="connsiteY458" fmla="*/ 2594683 h 2675334"/>
              <a:gd name="connsiteX459" fmla="*/ 5260229 w 12192000"/>
              <a:gd name="connsiteY459" fmla="*/ 2654518 h 2675334"/>
              <a:gd name="connsiteX460" fmla="*/ 5173485 w 12192000"/>
              <a:gd name="connsiteY460" fmla="*/ 2675334 h 2675334"/>
              <a:gd name="connsiteX461" fmla="*/ 5101109 w 12192000"/>
              <a:gd name="connsiteY461" fmla="*/ 2654518 h 2675334"/>
              <a:gd name="connsiteX462" fmla="*/ 5067824 w 12192000"/>
              <a:gd name="connsiteY462" fmla="*/ 2594683 h 2675334"/>
              <a:gd name="connsiteX463" fmla="*/ 5080311 w 12192000"/>
              <a:gd name="connsiteY463" fmla="*/ 2501172 h 2675334"/>
              <a:gd name="connsiteX464" fmla="*/ 5131085 w 12192000"/>
              <a:gd name="connsiteY464" fmla="*/ 2408533 h 2675334"/>
              <a:gd name="connsiteX465" fmla="*/ 5204412 w 12192000"/>
              <a:gd name="connsiteY465" fmla="*/ 2350552 h 2675334"/>
              <a:gd name="connsiteX466" fmla="*/ 5290601 w 12192000"/>
              <a:gd name="connsiteY466" fmla="*/ 2330716 h 2675334"/>
              <a:gd name="connsiteX467" fmla="*/ 4998754 w 12192000"/>
              <a:gd name="connsiteY467" fmla="*/ 2330716 h 2675334"/>
              <a:gd name="connsiteX468" fmla="*/ 5052586 w 12192000"/>
              <a:gd name="connsiteY468" fmla="*/ 2343576 h 2675334"/>
              <a:gd name="connsiteX469" fmla="*/ 5084792 w 12192000"/>
              <a:gd name="connsiteY469" fmla="*/ 2373875 h 2675334"/>
              <a:gd name="connsiteX470" fmla="*/ 5026042 w 12192000"/>
              <a:gd name="connsiteY470" fmla="*/ 2424881 h 2675334"/>
              <a:gd name="connsiteX471" fmla="*/ 5006183 w 12192000"/>
              <a:gd name="connsiteY471" fmla="*/ 2406026 h 2675334"/>
              <a:gd name="connsiteX472" fmla="*/ 4976874 w 12192000"/>
              <a:gd name="connsiteY472" fmla="*/ 2398942 h 2675334"/>
              <a:gd name="connsiteX473" fmla="*/ 4933346 w 12192000"/>
              <a:gd name="connsiteY473" fmla="*/ 2411258 h 2675334"/>
              <a:gd name="connsiteX474" fmla="*/ 4893009 w 12192000"/>
              <a:gd name="connsiteY474" fmla="*/ 2446569 h 2675334"/>
              <a:gd name="connsiteX475" fmla="*/ 4863586 w 12192000"/>
              <a:gd name="connsiteY475" fmla="*/ 2502044 h 2675334"/>
              <a:gd name="connsiteX476" fmla="*/ 4853952 w 12192000"/>
              <a:gd name="connsiteY476" fmla="*/ 2558609 h 2675334"/>
              <a:gd name="connsiteX477" fmla="*/ 4868868 w 12192000"/>
              <a:gd name="connsiteY477" fmla="*/ 2594247 h 2675334"/>
              <a:gd name="connsiteX478" fmla="*/ 4905482 w 12192000"/>
              <a:gd name="connsiteY478" fmla="*/ 2606454 h 2675334"/>
              <a:gd name="connsiteX479" fmla="*/ 4944378 w 12192000"/>
              <a:gd name="connsiteY479" fmla="*/ 2597517 h 2675334"/>
              <a:gd name="connsiteX480" fmla="*/ 4978992 w 12192000"/>
              <a:gd name="connsiteY480" fmla="*/ 2576155 h 2675334"/>
              <a:gd name="connsiteX481" fmla="*/ 5004100 w 12192000"/>
              <a:gd name="connsiteY481" fmla="*/ 2626072 h 2675334"/>
              <a:gd name="connsiteX482" fmla="*/ 4943149 w 12192000"/>
              <a:gd name="connsiteY482" fmla="*/ 2663019 h 2675334"/>
              <a:gd name="connsiteX483" fmla="*/ 4878803 w 12192000"/>
              <a:gd name="connsiteY483" fmla="*/ 2675334 h 2675334"/>
              <a:gd name="connsiteX484" fmla="*/ 4822747 w 12192000"/>
              <a:gd name="connsiteY484" fmla="*/ 2664544 h 2675334"/>
              <a:gd name="connsiteX485" fmla="*/ 4783940 w 12192000"/>
              <a:gd name="connsiteY485" fmla="*/ 2632175 h 2675334"/>
              <a:gd name="connsiteX486" fmla="*/ 4768123 w 12192000"/>
              <a:gd name="connsiteY486" fmla="*/ 2578662 h 2675334"/>
              <a:gd name="connsiteX487" fmla="*/ 4780956 w 12192000"/>
              <a:gd name="connsiteY487" fmla="*/ 2504660 h 2675334"/>
              <a:gd name="connsiteX488" fmla="*/ 4818782 w 12192000"/>
              <a:gd name="connsiteY488" fmla="*/ 2430876 h 2675334"/>
              <a:gd name="connsiteX489" fmla="*/ 4872253 w 12192000"/>
              <a:gd name="connsiteY489" fmla="*/ 2376164 h 2675334"/>
              <a:gd name="connsiteX490" fmla="*/ 4934450 w 12192000"/>
              <a:gd name="connsiteY490" fmla="*/ 2342269 h 2675334"/>
              <a:gd name="connsiteX491" fmla="*/ 4998754 w 12192000"/>
              <a:gd name="connsiteY491" fmla="*/ 2330716 h 2675334"/>
              <a:gd name="connsiteX492" fmla="*/ 4642041 w 12192000"/>
              <a:gd name="connsiteY492" fmla="*/ 2330716 h 2675334"/>
              <a:gd name="connsiteX493" fmla="*/ 4714897 w 12192000"/>
              <a:gd name="connsiteY493" fmla="*/ 2350770 h 2675334"/>
              <a:gd name="connsiteX494" fmla="*/ 4748486 w 12192000"/>
              <a:gd name="connsiteY494" fmla="*/ 2408751 h 2675334"/>
              <a:gd name="connsiteX495" fmla="*/ 4736261 w 12192000"/>
              <a:gd name="connsiteY495" fmla="*/ 2501172 h 2675334"/>
              <a:gd name="connsiteX496" fmla="*/ 4685298 w 12192000"/>
              <a:gd name="connsiteY496" fmla="*/ 2594683 h 2675334"/>
              <a:gd name="connsiteX497" fmla="*/ 4611670 w 12192000"/>
              <a:gd name="connsiteY497" fmla="*/ 2654518 h 2675334"/>
              <a:gd name="connsiteX498" fmla="*/ 4524923 w 12192000"/>
              <a:gd name="connsiteY498" fmla="*/ 2675334 h 2675334"/>
              <a:gd name="connsiteX499" fmla="*/ 4452549 w 12192000"/>
              <a:gd name="connsiteY499" fmla="*/ 2654518 h 2675334"/>
              <a:gd name="connsiteX500" fmla="*/ 4419261 w 12192000"/>
              <a:gd name="connsiteY500" fmla="*/ 2594683 h 2675334"/>
              <a:gd name="connsiteX501" fmla="*/ 4431750 w 12192000"/>
              <a:gd name="connsiteY501" fmla="*/ 2501172 h 2675334"/>
              <a:gd name="connsiteX502" fmla="*/ 4482523 w 12192000"/>
              <a:gd name="connsiteY502" fmla="*/ 2408533 h 2675334"/>
              <a:gd name="connsiteX503" fmla="*/ 4555849 w 12192000"/>
              <a:gd name="connsiteY503" fmla="*/ 2350552 h 2675334"/>
              <a:gd name="connsiteX504" fmla="*/ 4642041 w 12192000"/>
              <a:gd name="connsiteY504" fmla="*/ 2330716 h 2675334"/>
              <a:gd name="connsiteX505" fmla="*/ 3719496 w 12192000"/>
              <a:gd name="connsiteY505" fmla="*/ 2330716 h 2675334"/>
              <a:gd name="connsiteX506" fmla="*/ 3792351 w 12192000"/>
              <a:gd name="connsiteY506" fmla="*/ 2350770 h 2675334"/>
              <a:gd name="connsiteX507" fmla="*/ 3825941 w 12192000"/>
              <a:gd name="connsiteY507" fmla="*/ 2408751 h 2675334"/>
              <a:gd name="connsiteX508" fmla="*/ 3813716 w 12192000"/>
              <a:gd name="connsiteY508" fmla="*/ 2501172 h 2675334"/>
              <a:gd name="connsiteX509" fmla="*/ 3762754 w 12192000"/>
              <a:gd name="connsiteY509" fmla="*/ 2594683 h 2675334"/>
              <a:gd name="connsiteX510" fmla="*/ 3689124 w 12192000"/>
              <a:gd name="connsiteY510" fmla="*/ 2654518 h 2675334"/>
              <a:gd name="connsiteX511" fmla="*/ 3602380 w 12192000"/>
              <a:gd name="connsiteY511" fmla="*/ 2675334 h 2675334"/>
              <a:gd name="connsiteX512" fmla="*/ 3530004 w 12192000"/>
              <a:gd name="connsiteY512" fmla="*/ 2654518 h 2675334"/>
              <a:gd name="connsiteX513" fmla="*/ 3496716 w 12192000"/>
              <a:gd name="connsiteY513" fmla="*/ 2594683 h 2675334"/>
              <a:gd name="connsiteX514" fmla="*/ 3509206 w 12192000"/>
              <a:gd name="connsiteY514" fmla="*/ 2501172 h 2675334"/>
              <a:gd name="connsiteX515" fmla="*/ 3559977 w 12192000"/>
              <a:gd name="connsiteY515" fmla="*/ 2408533 h 2675334"/>
              <a:gd name="connsiteX516" fmla="*/ 3633304 w 12192000"/>
              <a:gd name="connsiteY516" fmla="*/ 2350552 h 2675334"/>
              <a:gd name="connsiteX517" fmla="*/ 3719496 w 12192000"/>
              <a:gd name="connsiteY517" fmla="*/ 2330716 h 2675334"/>
              <a:gd name="connsiteX518" fmla="*/ 3427649 w 12192000"/>
              <a:gd name="connsiteY518" fmla="*/ 2330716 h 2675334"/>
              <a:gd name="connsiteX519" fmla="*/ 3481478 w 12192000"/>
              <a:gd name="connsiteY519" fmla="*/ 2343576 h 2675334"/>
              <a:gd name="connsiteX520" fmla="*/ 3513687 w 12192000"/>
              <a:gd name="connsiteY520" fmla="*/ 2373875 h 2675334"/>
              <a:gd name="connsiteX521" fmla="*/ 3454936 w 12192000"/>
              <a:gd name="connsiteY521" fmla="*/ 2424881 h 2675334"/>
              <a:gd name="connsiteX522" fmla="*/ 3435078 w 12192000"/>
              <a:gd name="connsiteY522" fmla="*/ 2406026 h 2675334"/>
              <a:gd name="connsiteX523" fmla="*/ 3405769 w 12192000"/>
              <a:gd name="connsiteY523" fmla="*/ 2398942 h 2675334"/>
              <a:gd name="connsiteX524" fmla="*/ 3362241 w 12192000"/>
              <a:gd name="connsiteY524" fmla="*/ 2411258 h 2675334"/>
              <a:gd name="connsiteX525" fmla="*/ 3321904 w 12192000"/>
              <a:gd name="connsiteY525" fmla="*/ 2446569 h 2675334"/>
              <a:gd name="connsiteX526" fmla="*/ 3292480 w 12192000"/>
              <a:gd name="connsiteY526" fmla="*/ 2502044 h 2675334"/>
              <a:gd name="connsiteX527" fmla="*/ 3282847 w 12192000"/>
              <a:gd name="connsiteY527" fmla="*/ 2558609 h 2675334"/>
              <a:gd name="connsiteX528" fmla="*/ 3297762 w 12192000"/>
              <a:gd name="connsiteY528" fmla="*/ 2594247 h 2675334"/>
              <a:gd name="connsiteX529" fmla="*/ 3334374 w 12192000"/>
              <a:gd name="connsiteY529" fmla="*/ 2606454 h 2675334"/>
              <a:gd name="connsiteX530" fmla="*/ 3373270 w 12192000"/>
              <a:gd name="connsiteY530" fmla="*/ 2597517 h 2675334"/>
              <a:gd name="connsiteX531" fmla="*/ 3407887 w 12192000"/>
              <a:gd name="connsiteY531" fmla="*/ 2576155 h 2675334"/>
              <a:gd name="connsiteX532" fmla="*/ 3432992 w 12192000"/>
              <a:gd name="connsiteY532" fmla="*/ 2626072 h 2675334"/>
              <a:gd name="connsiteX533" fmla="*/ 3372044 w 12192000"/>
              <a:gd name="connsiteY533" fmla="*/ 2663019 h 2675334"/>
              <a:gd name="connsiteX534" fmla="*/ 3307696 w 12192000"/>
              <a:gd name="connsiteY534" fmla="*/ 2675334 h 2675334"/>
              <a:gd name="connsiteX535" fmla="*/ 3251640 w 12192000"/>
              <a:gd name="connsiteY535" fmla="*/ 2664544 h 2675334"/>
              <a:gd name="connsiteX536" fmla="*/ 3212833 w 12192000"/>
              <a:gd name="connsiteY536" fmla="*/ 2632175 h 2675334"/>
              <a:gd name="connsiteX537" fmla="*/ 3197016 w 12192000"/>
              <a:gd name="connsiteY537" fmla="*/ 2578662 h 2675334"/>
              <a:gd name="connsiteX538" fmla="*/ 3209851 w 12192000"/>
              <a:gd name="connsiteY538" fmla="*/ 2504660 h 2675334"/>
              <a:gd name="connsiteX539" fmla="*/ 3247676 w 12192000"/>
              <a:gd name="connsiteY539" fmla="*/ 2430876 h 2675334"/>
              <a:gd name="connsiteX540" fmla="*/ 3301147 w 12192000"/>
              <a:gd name="connsiteY540" fmla="*/ 2376164 h 2675334"/>
              <a:gd name="connsiteX541" fmla="*/ 3363344 w 12192000"/>
              <a:gd name="connsiteY541" fmla="*/ 2342269 h 2675334"/>
              <a:gd name="connsiteX542" fmla="*/ 3427649 w 12192000"/>
              <a:gd name="connsiteY542" fmla="*/ 2330716 h 2675334"/>
              <a:gd name="connsiteX543" fmla="*/ 3070936 w 12192000"/>
              <a:gd name="connsiteY543" fmla="*/ 2330716 h 2675334"/>
              <a:gd name="connsiteX544" fmla="*/ 3143790 w 12192000"/>
              <a:gd name="connsiteY544" fmla="*/ 2350770 h 2675334"/>
              <a:gd name="connsiteX545" fmla="*/ 3177381 w 12192000"/>
              <a:gd name="connsiteY545" fmla="*/ 2408751 h 2675334"/>
              <a:gd name="connsiteX546" fmla="*/ 3165156 w 12192000"/>
              <a:gd name="connsiteY546" fmla="*/ 2501172 h 2675334"/>
              <a:gd name="connsiteX547" fmla="*/ 3114193 w 12192000"/>
              <a:gd name="connsiteY547" fmla="*/ 2594683 h 2675334"/>
              <a:gd name="connsiteX548" fmla="*/ 3040565 w 12192000"/>
              <a:gd name="connsiteY548" fmla="*/ 2654518 h 2675334"/>
              <a:gd name="connsiteX549" fmla="*/ 2953818 w 12192000"/>
              <a:gd name="connsiteY549" fmla="*/ 2675334 h 2675334"/>
              <a:gd name="connsiteX550" fmla="*/ 2881443 w 12192000"/>
              <a:gd name="connsiteY550" fmla="*/ 2654518 h 2675334"/>
              <a:gd name="connsiteX551" fmla="*/ 2848155 w 12192000"/>
              <a:gd name="connsiteY551" fmla="*/ 2594683 h 2675334"/>
              <a:gd name="connsiteX552" fmla="*/ 2860645 w 12192000"/>
              <a:gd name="connsiteY552" fmla="*/ 2501172 h 2675334"/>
              <a:gd name="connsiteX553" fmla="*/ 2911417 w 12192000"/>
              <a:gd name="connsiteY553" fmla="*/ 2408533 h 2675334"/>
              <a:gd name="connsiteX554" fmla="*/ 2984743 w 12192000"/>
              <a:gd name="connsiteY554" fmla="*/ 2350552 h 2675334"/>
              <a:gd name="connsiteX555" fmla="*/ 3070936 w 12192000"/>
              <a:gd name="connsiteY555" fmla="*/ 2330716 h 2675334"/>
              <a:gd name="connsiteX556" fmla="*/ 2148392 w 12192000"/>
              <a:gd name="connsiteY556" fmla="*/ 2330716 h 2675334"/>
              <a:gd name="connsiteX557" fmla="*/ 2221246 w 12192000"/>
              <a:gd name="connsiteY557" fmla="*/ 2350770 h 2675334"/>
              <a:gd name="connsiteX558" fmla="*/ 2254837 w 12192000"/>
              <a:gd name="connsiteY558" fmla="*/ 2408751 h 2675334"/>
              <a:gd name="connsiteX559" fmla="*/ 2242611 w 12192000"/>
              <a:gd name="connsiteY559" fmla="*/ 2501172 h 2675334"/>
              <a:gd name="connsiteX560" fmla="*/ 2191649 w 12192000"/>
              <a:gd name="connsiteY560" fmla="*/ 2594683 h 2675334"/>
              <a:gd name="connsiteX561" fmla="*/ 2118020 w 12192000"/>
              <a:gd name="connsiteY561" fmla="*/ 2654518 h 2675334"/>
              <a:gd name="connsiteX562" fmla="*/ 2031275 w 12192000"/>
              <a:gd name="connsiteY562" fmla="*/ 2675334 h 2675334"/>
              <a:gd name="connsiteX563" fmla="*/ 1958899 w 12192000"/>
              <a:gd name="connsiteY563" fmla="*/ 2654518 h 2675334"/>
              <a:gd name="connsiteX564" fmla="*/ 1925612 w 12192000"/>
              <a:gd name="connsiteY564" fmla="*/ 2594683 h 2675334"/>
              <a:gd name="connsiteX565" fmla="*/ 1938101 w 12192000"/>
              <a:gd name="connsiteY565" fmla="*/ 2501172 h 2675334"/>
              <a:gd name="connsiteX566" fmla="*/ 1988873 w 12192000"/>
              <a:gd name="connsiteY566" fmla="*/ 2408533 h 2675334"/>
              <a:gd name="connsiteX567" fmla="*/ 2062200 w 12192000"/>
              <a:gd name="connsiteY567" fmla="*/ 2350552 h 2675334"/>
              <a:gd name="connsiteX568" fmla="*/ 2148392 w 12192000"/>
              <a:gd name="connsiteY568" fmla="*/ 2330716 h 2675334"/>
              <a:gd name="connsiteX569" fmla="*/ 1856543 w 12192000"/>
              <a:gd name="connsiteY569" fmla="*/ 2330716 h 2675334"/>
              <a:gd name="connsiteX570" fmla="*/ 1910374 w 12192000"/>
              <a:gd name="connsiteY570" fmla="*/ 2343576 h 2675334"/>
              <a:gd name="connsiteX571" fmla="*/ 1942582 w 12192000"/>
              <a:gd name="connsiteY571" fmla="*/ 2373875 h 2675334"/>
              <a:gd name="connsiteX572" fmla="*/ 1883831 w 12192000"/>
              <a:gd name="connsiteY572" fmla="*/ 2424881 h 2675334"/>
              <a:gd name="connsiteX573" fmla="*/ 1863973 w 12192000"/>
              <a:gd name="connsiteY573" fmla="*/ 2406026 h 2675334"/>
              <a:gd name="connsiteX574" fmla="*/ 1834664 w 12192000"/>
              <a:gd name="connsiteY574" fmla="*/ 2398942 h 2675334"/>
              <a:gd name="connsiteX575" fmla="*/ 1791136 w 12192000"/>
              <a:gd name="connsiteY575" fmla="*/ 2411258 h 2675334"/>
              <a:gd name="connsiteX576" fmla="*/ 1750799 w 12192000"/>
              <a:gd name="connsiteY576" fmla="*/ 2446569 h 2675334"/>
              <a:gd name="connsiteX577" fmla="*/ 1721375 w 12192000"/>
              <a:gd name="connsiteY577" fmla="*/ 2502044 h 2675334"/>
              <a:gd name="connsiteX578" fmla="*/ 1711742 w 12192000"/>
              <a:gd name="connsiteY578" fmla="*/ 2558609 h 2675334"/>
              <a:gd name="connsiteX579" fmla="*/ 1726658 w 12192000"/>
              <a:gd name="connsiteY579" fmla="*/ 2594247 h 2675334"/>
              <a:gd name="connsiteX580" fmla="*/ 1763271 w 12192000"/>
              <a:gd name="connsiteY580" fmla="*/ 2606454 h 2675334"/>
              <a:gd name="connsiteX581" fmla="*/ 1802165 w 12192000"/>
              <a:gd name="connsiteY581" fmla="*/ 2597517 h 2675334"/>
              <a:gd name="connsiteX582" fmla="*/ 1836783 w 12192000"/>
              <a:gd name="connsiteY582" fmla="*/ 2576155 h 2675334"/>
              <a:gd name="connsiteX583" fmla="*/ 1861888 w 12192000"/>
              <a:gd name="connsiteY583" fmla="*/ 2626072 h 2675334"/>
              <a:gd name="connsiteX584" fmla="*/ 1800939 w 12192000"/>
              <a:gd name="connsiteY584" fmla="*/ 2663019 h 2675334"/>
              <a:gd name="connsiteX585" fmla="*/ 1736593 w 12192000"/>
              <a:gd name="connsiteY585" fmla="*/ 2675334 h 2675334"/>
              <a:gd name="connsiteX586" fmla="*/ 1680536 w 12192000"/>
              <a:gd name="connsiteY586" fmla="*/ 2664544 h 2675334"/>
              <a:gd name="connsiteX587" fmla="*/ 1641729 w 12192000"/>
              <a:gd name="connsiteY587" fmla="*/ 2632175 h 2675334"/>
              <a:gd name="connsiteX588" fmla="*/ 1625911 w 12192000"/>
              <a:gd name="connsiteY588" fmla="*/ 2578662 h 2675334"/>
              <a:gd name="connsiteX589" fmla="*/ 1638746 w 12192000"/>
              <a:gd name="connsiteY589" fmla="*/ 2504660 h 2675334"/>
              <a:gd name="connsiteX590" fmla="*/ 1676571 w 12192000"/>
              <a:gd name="connsiteY590" fmla="*/ 2430876 h 2675334"/>
              <a:gd name="connsiteX591" fmla="*/ 1730042 w 12192000"/>
              <a:gd name="connsiteY591" fmla="*/ 2376164 h 2675334"/>
              <a:gd name="connsiteX592" fmla="*/ 1792239 w 12192000"/>
              <a:gd name="connsiteY592" fmla="*/ 2342269 h 2675334"/>
              <a:gd name="connsiteX593" fmla="*/ 1856543 w 12192000"/>
              <a:gd name="connsiteY593" fmla="*/ 2330716 h 2675334"/>
              <a:gd name="connsiteX594" fmla="*/ 1499830 w 12192000"/>
              <a:gd name="connsiteY594" fmla="*/ 2330716 h 2675334"/>
              <a:gd name="connsiteX595" fmla="*/ 1572685 w 12192000"/>
              <a:gd name="connsiteY595" fmla="*/ 2350770 h 2675334"/>
              <a:gd name="connsiteX596" fmla="*/ 1606276 w 12192000"/>
              <a:gd name="connsiteY596" fmla="*/ 2408751 h 2675334"/>
              <a:gd name="connsiteX597" fmla="*/ 1594050 w 12192000"/>
              <a:gd name="connsiteY597" fmla="*/ 2501172 h 2675334"/>
              <a:gd name="connsiteX598" fmla="*/ 1543088 w 12192000"/>
              <a:gd name="connsiteY598" fmla="*/ 2594683 h 2675334"/>
              <a:gd name="connsiteX599" fmla="*/ 1469460 w 12192000"/>
              <a:gd name="connsiteY599" fmla="*/ 2654518 h 2675334"/>
              <a:gd name="connsiteX600" fmla="*/ 1382714 w 12192000"/>
              <a:gd name="connsiteY600" fmla="*/ 2675334 h 2675334"/>
              <a:gd name="connsiteX601" fmla="*/ 1310338 w 12192000"/>
              <a:gd name="connsiteY601" fmla="*/ 2654518 h 2675334"/>
              <a:gd name="connsiteX602" fmla="*/ 1277050 w 12192000"/>
              <a:gd name="connsiteY602" fmla="*/ 2594683 h 2675334"/>
              <a:gd name="connsiteX603" fmla="*/ 1289540 w 12192000"/>
              <a:gd name="connsiteY603" fmla="*/ 2501172 h 2675334"/>
              <a:gd name="connsiteX604" fmla="*/ 1340313 w 12192000"/>
              <a:gd name="connsiteY604" fmla="*/ 2408533 h 2675334"/>
              <a:gd name="connsiteX605" fmla="*/ 1413638 w 12192000"/>
              <a:gd name="connsiteY605" fmla="*/ 2350552 h 2675334"/>
              <a:gd name="connsiteX606" fmla="*/ 1499830 w 12192000"/>
              <a:gd name="connsiteY606" fmla="*/ 2330716 h 2675334"/>
              <a:gd name="connsiteX607" fmla="*/ 577287 w 12192000"/>
              <a:gd name="connsiteY607" fmla="*/ 2330716 h 2675334"/>
              <a:gd name="connsiteX608" fmla="*/ 650141 w 12192000"/>
              <a:gd name="connsiteY608" fmla="*/ 2350770 h 2675334"/>
              <a:gd name="connsiteX609" fmla="*/ 683732 w 12192000"/>
              <a:gd name="connsiteY609" fmla="*/ 2408751 h 2675334"/>
              <a:gd name="connsiteX610" fmla="*/ 671506 w 12192000"/>
              <a:gd name="connsiteY610" fmla="*/ 2501172 h 2675334"/>
              <a:gd name="connsiteX611" fmla="*/ 620544 w 12192000"/>
              <a:gd name="connsiteY611" fmla="*/ 2594683 h 2675334"/>
              <a:gd name="connsiteX612" fmla="*/ 546915 w 12192000"/>
              <a:gd name="connsiteY612" fmla="*/ 2654518 h 2675334"/>
              <a:gd name="connsiteX613" fmla="*/ 460170 w 12192000"/>
              <a:gd name="connsiteY613" fmla="*/ 2675334 h 2675334"/>
              <a:gd name="connsiteX614" fmla="*/ 387794 w 12192000"/>
              <a:gd name="connsiteY614" fmla="*/ 2654518 h 2675334"/>
              <a:gd name="connsiteX615" fmla="*/ 354506 w 12192000"/>
              <a:gd name="connsiteY615" fmla="*/ 2594683 h 2675334"/>
              <a:gd name="connsiteX616" fmla="*/ 366996 w 12192000"/>
              <a:gd name="connsiteY616" fmla="*/ 2501172 h 2675334"/>
              <a:gd name="connsiteX617" fmla="*/ 417768 w 12192000"/>
              <a:gd name="connsiteY617" fmla="*/ 2408533 h 2675334"/>
              <a:gd name="connsiteX618" fmla="*/ 491095 w 12192000"/>
              <a:gd name="connsiteY618" fmla="*/ 2350552 h 2675334"/>
              <a:gd name="connsiteX619" fmla="*/ 577287 w 12192000"/>
              <a:gd name="connsiteY619" fmla="*/ 2330716 h 2675334"/>
              <a:gd name="connsiteX620" fmla="*/ 285438 w 12192000"/>
              <a:gd name="connsiteY620" fmla="*/ 2330716 h 2675334"/>
              <a:gd name="connsiteX621" fmla="*/ 339268 w 12192000"/>
              <a:gd name="connsiteY621" fmla="*/ 2343576 h 2675334"/>
              <a:gd name="connsiteX622" fmla="*/ 371477 w 12192000"/>
              <a:gd name="connsiteY622" fmla="*/ 2373875 h 2675334"/>
              <a:gd name="connsiteX623" fmla="*/ 312726 w 12192000"/>
              <a:gd name="connsiteY623" fmla="*/ 2424881 h 2675334"/>
              <a:gd name="connsiteX624" fmla="*/ 292868 w 12192000"/>
              <a:gd name="connsiteY624" fmla="*/ 2406026 h 2675334"/>
              <a:gd name="connsiteX625" fmla="*/ 263559 w 12192000"/>
              <a:gd name="connsiteY625" fmla="*/ 2398942 h 2675334"/>
              <a:gd name="connsiteX626" fmla="*/ 220031 w 12192000"/>
              <a:gd name="connsiteY626" fmla="*/ 2411258 h 2675334"/>
              <a:gd name="connsiteX627" fmla="*/ 179694 w 12192000"/>
              <a:gd name="connsiteY627" fmla="*/ 2446569 h 2675334"/>
              <a:gd name="connsiteX628" fmla="*/ 150270 w 12192000"/>
              <a:gd name="connsiteY628" fmla="*/ 2502044 h 2675334"/>
              <a:gd name="connsiteX629" fmla="*/ 140637 w 12192000"/>
              <a:gd name="connsiteY629" fmla="*/ 2558609 h 2675334"/>
              <a:gd name="connsiteX630" fmla="*/ 155553 w 12192000"/>
              <a:gd name="connsiteY630" fmla="*/ 2594247 h 2675334"/>
              <a:gd name="connsiteX631" fmla="*/ 192166 w 12192000"/>
              <a:gd name="connsiteY631" fmla="*/ 2606454 h 2675334"/>
              <a:gd name="connsiteX632" fmla="*/ 231061 w 12192000"/>
              <a:gd name="connsiteY632" fmla="*/ 2597517 h 2675334"/>
              <a:gd name="connsiteX633" fmla="*/ 265678 w 12192000"/>
              <a:gd name="connsiteY633" fmla="*/ 2576155 h 2675334"/>
              <a:gd name="connsiteX634" fmla="*/ 290782 w 12192000"/>
              <a:gd name="connsiteY634" fmla="*/ 2626072 h 2675334"/>
              <a:gd name="connsiteX635" fmla="*/ 229834 w 12192000"/>
              <a:gd name="connsiteY635" fmla="*/ 2663019 h 2675334"/>
              <a:gd name="connsiteX636" fmla="*/ 165488 w 12192000"/>
              <a:gd name="connsiteY636" fmla="*/ 2675334 h 2675334"/>
              <a:gd name="connsiteX637" fmla="*/ 109431 w 12192000"/>
              <a:gd name="connsiteY637" fmla="*/ 2664544 h 2675334"/>
              <a:gd name="connsiteX638" fmla="*/ 70624 w 12192000"/>
              <a:gd name="connsiteY638" fmla="*/ 2632175 h 2675334"/>
              <a:gd name="connsiteX639" fmla="*/ 54806 w 12192000"/>
              <a:gd name="connsiteY639" fmla="*/ 2578662 h 2675334"/>
              <a:gd name="connsiteX640" fmla="*/ 67641 w 12192000"/>
              <a:gd name="connsiteY640" fmla="*/ 2504660 h 2675334"/>
              <a:gd name="connsiteX641" fmla="*/ 105467 w 12192000"/>
              <a:gd name="connsiteY641" fmla="*/ 2430876 h 2675334"/>
              <a:gd name="connsiteX642" fmla="*/ 158937 w 12192000"/>
              <a:gd name="connsiteY642" fmla="*/ 2376164 h 2675334"/>
              <a:gd name="connsiteX643" fmla="*/ 221134 w 12192000"/>
              <a:gd name="connsiteY643" fmla="*/ 2342269 h 2675334"/>
              <a:gd name="connsiteX644" fmla="*/ 285438 w 12192000"/>
              <a:gd name="connsiteY644" fmla="*/ 2330716 h 2675334"/>
              <a:gd name="connsiteX645" fmla="*/ 11551835 w 12192000"/>
              <a:gd name="connsiteY645" fmla="*/ 1932799 h 2675334"/>
              <a:gd name="connsiteX646" fmla="*/ 11510014 w 12192000"/>
              <a:gd name="connsiteY646" fmla="*/ 1944897 h 2675334"/>
              <a:gd name="connsiteX647" fmla="*/ 11473713 w 12192000"/>
              <a:gd name="connsiteY647" fmla="*/ 1979882 h 2675334"/>
              <a:gd name="connsiteX648" fmla="*/ 11446471 w 12192000"/>
              <a:gd name="connsiteY648" fmla="*/ 2035029 h 2675334"/>
              <a:gd name="connsiteX649" fmla="*/ 11436044 w 12192000"/>
              <a:gd name="connsiteY649" fmla="*/ 2090722 h 2675334"/>
              <a:gd name="connsiteX650" fmla="*/ 11448012 w 12192000"/>
              <a:gd name="connsiteY650" fmla="*/ 2127342 h 2675334"/>
              <a:gd name="connsiteX651" fmla="*/ 11481313 w 12192000"/>
              <a:gd name="connsiteY651" fmla="*/ 2140311 h 2675334"/>
              <a:gd name="connsiteX652" fmla="*/ 11523431 w 12192000"/>
              <a:gd name="connsiteY652" fmla="*/ 2127342 h 2675334"/>
              <a:gd name="connsiteX653" fmla="*/ 11560398 w 12192000"/>
              <a:gd name="connsiteY653" fmla="*/ 2090722 h 2675334"/>
              <a:gd name="connsiteX654" fmla="*/ 11587937 w 12192000"/>
              <a:gd name="connsiteY654" fmla="*/ 2035029 h 2675334"/>
              <a:gd name="connsiteX655" fmla="*/ 11598067 w 12192000"/>
              <a:gd name="connsiteY655" fmla="*/ 1979882 h 2675334"/>
              <a:gd name="connsiteX656" fmla="*/ 11585433 w 12192000"/>
              <a:gd name="connsiteY656" fmla="*/ 1944897 h 2675334"/>
              <a:gd name="connsiteX657" fmla="*/ 11551835 w 12192000"/>
              <a:gd name="connsiteY657" fmla="*/ 1932799 h 2675334"/>
              <a:gd name="connsiteX658" fmla="*/ 10903273 w 12192000"/>
              <a:gd name="connsiteY658" fmla="*/ 1932799 h 2675334"/>
              <a:gd name="connsiteX659" fmla="*/ 10861453 w 12192000"/>
              <a:gd name="connsiteY659" fmla="*/ 1944897 h 2675334"/>
              <a:gd name="connsiteX660" fmla="*/ 10825152 w 12192000"/>
              <a:gd name="connsiteY660" fmla="*/ 1979882 h 2675334"/>
              <a:gd name="connsiteX661" fmla="*/ 10797910 w 12192000"/>
              <a:gd name="connsiteY661" fmla="*/ 2035029 h 2675334"/>
              <a:gd name="connsiteX662" fmla="*/ 10787483 w 12192000"/>
              <a:gd name="connsiteY662" fmla="*/ 2090722 h 2675334"/>
              <a:gd name="connsiteX663" fmla="*/ 10799451 w 12192000"/>
              <a:gd name="connsiteY663" fmla="*/ 2127342 h 2675334"/>
              <a:gd name="connsiteX664" fmla="*/ 10832752 w 12192000"/>
              <a:gd name="connsiteY664" fmla="*/ 2140311 h 2675334"/>
              <a:gd name="connsiteX665" fmla="*/ 10874870 w 12192000"/>
              <a:gd name="connsiteY665" fmla="*/ 2127342 h 2675334"/>
              <a:gd name="connsiteX666" fmla="*/ 10911838 w 12192000"/>
              <a:gd name="connsiteY666" fmla="*/ 2090722 h 2675334"/>
              <a:gd name="connsiteX667" fmla="*/ 10939375 w 12192000"/>
              <a:gd name="connsiteY667" fmla="*/ 2035029 h 2675334"/>
              <a:gd name="connsiteX668" fmla="*/ 10949506 w 12192000"/>
              <a:gd name="connsiteY668" fmla="*/ 1979882 h 2675334"/>
              <a:gd name="connsiteX669" fmla="*/ 10936872 w 12192000"/>
              <a:gd name="connsiteY669" fmla="*/ 1944897 h 2675334"/>
              <a:gd name="connsiteX670" fmla="*/ 10903273 w 12192000"/>
              <a:gd name="connsiteY670" fmla="*/ 1932799 h 2675334"/>
              <a:gd name="connsiteX671" fmla="*/ 9980729 w 12192000"/>
              <a:gd name="connsiteY671" fmla="*/ 1932799 h 2675334"/>
              <a:gd name="connsiteX672" fmla="*/ 9938909 w 12192000"/>
              <a:gd name="connsiteY672" fmla="*/ 1944897 h 2675334"/>
              <a:gd name="connsiteX673" fmla="*/ 9902608 w 12192000"/>
              <a:gd name="connsiteY673" fmla="*/ 1979882 h 2675334"/>
              <a:gd name="connsiteX674" fmla="*/ 9875366 w 12192000"/>
              <a:gd name="connsiteY674" fmla="*/ 2035029 h 2675334"/>
              <a:gd name="connsiteX675" fmla="*/ 9864939 w 12192000"/>
              <a:gd name="connsiteY675" fmla="*/ 2090722 h 2675334"/>
              <a:gd name="connsiteX676" fmla="*/ 9876907 w 12192000"/>
              <a:gd name="connsiteY676" fmla="*/ 2127342 h 2675334"/>
              <a:gd name="connsiteX677" fmla="*/ 9910208 w 12192000"/>
              <a:gd name="connsiteY677" fmla="*/ 2140311 h 2675334"/>
              <a:gd name="connsiteX678" fmla="*/ 9952326 w 12192000"/>
              <a:gd name="connsiteY678" fmla="*/ 2127342 h 2675334"/>
              <a:gd name="connsiteX679" fmla="*/ 9989293 w 12192000"/>
              <a:gd name="connsiteY679" fmla="*/ 2090722 h 2675334"/>
              <a:gd name="connsiteX680" fmla="*/ 10016832 w 12192000"/>
              <a:gd name="connsiteY680" fmla="*/ 2035029 h 2675334"/>
              <a:gd name="connsiteX681" fmla="*/ 10026962 w 12192000"/>
              <a:gd name="connsiteY681" fmla="*/ 1979882 h 2675334"/>
              <a:gd name="connsiteX682" fmla="*/ 10014328 w 12192000"/>
              <a:gd name="connsiteY682" fmla="*/ 1944897 h 2675334"/>
              <a:gd name="connsiteX683" fmla="*/ 9980729 w 12192000"/>
              <a:gd name="connsiteY683" fmla="*/ 1932799 h 2675334"/>
              <a:gd name="connsiteX684" fmla="*/ 9332168 w 12192000"/>
              <a:gd name="connsiteY684" fmla="*/ 1932799 h 2675334"/>
              <a:gd name="connsiteX685" fmla="*/ 9290348 w 12192000"/>
              <a:gd name="connsiteY685" fmla="*/ 1944897 h 2675334"/>
              <a:gd name="connsiteX686" fmla="*/ 9254047 w 12192000"/>
              <a:gd name="connsiteY686" fmla="*/ 1979882 h 2675334"/>
              <a:gd name="connsiteX687" fmla="*/ 9226805 w 12192000"/>
              <a:gd name="connsiteY687" fmla="*/ 2035029 h 2675334"/>
              <a:gd name="connsiteX688" fmla="*/ 9216378 w 12192000"/>
              <a:gd name="connsiteY688" fmla="*/ 2090722 h 2675334"/>
              <a:gd name="connsiteX689" fmla="*/ 9228346 w 12192000"/>
              <a:gd name="connsiteY689" fmla="*/ 2127342 h 2675334"/>
              <a:gd name="connsiteX690" fmla="*/ 9261647 w 12192000"/>
              <a:gd name="connsiteY690" fmla="*/ 2140311 h 2675334"/>
              <a:gd name="connsiteX691" fmla="*/ 9303765 w 12192000"/>
              <a:gd name="connsiteY691" fmla="*/ 2127342 h 2675334"/>
              <a:gd name="connsiteX692" fmla="*/ 9340733 w 12192000"/>
              <a:gd name="connsiteY692" fmla="*/ 2090722 h 2675334"/>
              <a:gd name="connsiteX693" fmla="*/ 9368271 w 12192000"/>
              <a:gd name="connsiteY693" fmla="*/ 2035029 h 2675334"/>
              <a:gd name="connsiteX694" fmla="*/ 9378401 w 12192000"/>
              <a:gd name="connsiteY694" fmla="*/ 1979882 h 2675334"/>
              <a:gd name="connsiteX695" fmla="*/ 9365767 w 12192000"/>
              <a:gd name="connsiteY695" fmla="*/ 1944897 h 2675334"/>
              <a:gd name="connsiteX696" fmla="*/ 9332168 w 12192000"/>
              <a:gd name="connsiteY696" fmla="*/ 1932799 h 2675334"/>
              <a:gd name="connsiteX697" fmla="*/ 8409625 w 12192000"/>
              <a:gd name="connsiteY697" fmla="*/ 1932799 h 2675334"/>
              <a:gd name="connsiteX698" fmla="*/ 8367804 w 12192000"/>
              <a:gd name="connsiteY698" fmla="*/ 1944897 h 2675334"/>
              <a:gd name="connsiteX699" fmla="*/ 8331503 w 12192000"/>
              <a:gd name="connsiteY699" fmla="*/ 1979882 h 2675334"/>
              <a:gd name="connsiteX700" fmla="*/ 8304261 w 12192000"/>
              <a:gd name="connsiteY700" fmla="*/ 2035029 h 2675334"/>
              <a:gd name="connsiteX701" fmla="*/ 8293834 w 12192000"/>
              <a:gd name="connsiteY701" fmla="*/ 2090722 h 2675334"/>
              <a:gd name="connsiteX702" fmla="*/ 8305802 w 12192000"/>
              <a:gd name="connsiteY702" fmla="*/ 2127342 h 2675334"/>
              <a:gd name="connsiteX703" fmla="*/ 8339103 w 12192000"/>
              <a:gd name="connsiteY703" fmla="*/ 2140311 h 2675334"/>
              <a:gd name="connsiteX704" fmla="*/ 8381221 w 12192000"/>
              <a:gd name="connsiteY704" fmla="*/ 2127342 h 2675334"/>
              <a:gd name="connsiteX705" fmla="*/ 8418188 w 12192000"/>
              <a:gd name="connsiteY705" fmla="*/ 2090722 h 2675334"/>
              <a:gd name="connsiteX706" fmla="*/ 8445727 w 12192000"/>
              <a:gd name="connsiteY706" fmla="*/ 2035029 h 2675334"/>
              <a:gd name="connsiteX707" fmla="*/ 8455857 w 12192000"/>
              <a:gd name="connsiteY707" fmla="*/ 1979882 h 2675334"/>
              <a:gd name="connsiteX708" fmla="*/ 8443223 w 12192000"/>
              <a:gd name="connsiteY708" fmla="*/ 1944897 h 2675334"/>
              <a:gd name="connsiteX709" fmla="*/ 8409625 w 12192000"/>
              <a:gd name="connsiteY709" fmla="*/ 1932799 h 2675334"/>
              <a:gd name="connsiteX710" fmla="*/ 7761063 w 12192000"/>
              <a:gd name="connsiteY710" fmla="*/ 1932799 h 2675334"/>
              <a:gd name="connsiteX711" fmla="*/ 7719243 w 12192000"/>
              <a:gd name="connsiteY711" fmla="*/ 1944897 h 2675334"/>
              <a:gd name="connsiteX712" fmla="*/ 7682942 w 12192000"/>
              <a:gd name="connsiteY712" fmla="*/ 1979882 h 2675334"/>
              <a:gd name="connsiteX713" fmla="*/ 7655700 w 12192000"/>
              <a:gd name="connsiteY713" fmla="*/ 2035029 h 2675334"/>
              <a:gd name="connsiteX714" fmla="*/ 7645273 w 12192000"/>
              <a:gd name="connsiteY714" fmla="*/ 2090722 h 2675334"/>
              <a:gd name="connsiteX715" fmla="*/ 7657241 w 12192000"/>
              <a:gd name="connsiteY715" fmla="*/ 2127342 h 2675334"/>
              <a:gd name="connsiteX716" fmla="*/ 7690542 w 12192000"/>
              <a:gd name="connsiteY716" fmla="*/ 2140311 h 2675334"/>
              <a:gd name="connsiteX717" fmla="*/ 7732660 w 12192000"/>
              <a:gd name="connsiteY717" fmla="*/ 2127342 h 2675334"/>
              <a:gd name="connsiteX718" fmla="*/ 7769628 w 12192000"/>
              <a:gd name="connsiteY718" fmla="*/ 2090722 h 2675334"/>
              <a:gd name="connsiteX719" fmla="*/ 7797165 w 12192000"/>
              <a:gd name="connsiteY719" fmla="*/ 2035029 h 2675334"/>
              <a:gd name="connsiteX720" fmla="*/ 7807296 w 12192000"/>
              <a:gd name="connsiteY720" fmla="*/ 1979882 h 2675334"/>
              <a:gd name="connsiteX721" fmla="*/ 7794662 w 12192000"/>
              <a:gd name="connsiteY721" fmla="*/ 1944897 h 2675334"/>
              <a:gd name="connsiteX722" fmla="*/ 7761063 w 12192000"/>
              <a:gd name="connsiteY722" fmla="*/ 1932799 h 2675334"/>
              <a:gd name="connsiteX723" fmla="*/ 6838519 w 12192000"/>
              <a:gd name="connsiteY723" fmla="*/ 1932799 h 2675334"/>
              <a:gd name="connsiteX724" fmla="*/ 6796699 w 12192000"/>
              <a:gd name="connsiteY724" fmla="*/ 1944897 h 2675334"/>
              <a:gd name="connsiteX725" fmla="*/ 6760397 w 12192000"/>
              <a:gd name="connsiteY725" fmla="*/ 1979882 h 2675334"/>
              <a:gd name="connsiteX726" fmla="*/ 6733156 w 12192000"/>
              <a:gd name="connsiteY726" fmla="*/ 2035029 h 2675334"/>
              <a:gd name="connsiteX727" fmla="*/ 6722729 w 12192000"/>
              <a:gd name="connsiteY727" fmla="*/ 2090722 h 2675334"/>
              <a:gd name="connsiteX728" fmla="*/ 6734697 w 12192000"/>
              <a:gd name="connsiteY728" fmla="*/ 2127342 h 2675334"/>
              <a:gd name="connsiteX729" fmla="*/ 6767997 w 12192000"/>
              <a:gd name="connsiteY729" fmla="*/ 2140311 h 2675334"/>
              <a:gd name="connsiteX730" fmla="*/ 6810116 w 12192000"/>
              <a:gd name="connsiteY730" fmla="*/ 2127342 h 2675334"/>
              <a:gd name="connsiteX731" fmla="*/ 6847083 w 12192000"/>
              <a:gd name="connsiteY731" fmla="*/ 2090722 h 2675334"/>
              <a:gd name="connsiteX732" fmla="*/ 6874622 w 12192000"/>
              <a:gd name="connsiteY732" fmla="*/ 2035029 h 2675334"/>
              <a:gd name="connsiteX733" fmla="*/ 6884752 w 12192000"/>
              <a:gd name="connsiteY733" fmla="*/ 1979882 h 2675334"/>
              <a:gd name="connsiteX734" fmla="*/ 6872118 w 12192000"/>
              <a:gd name="connsiteY734" fmla="*/ 1944897 h 2675334"/>
              <a:gd name="connsiteX735" fmla="*/ 6838519 w 12192000"/>
              <a:gd name="connsiteY735" fmla="*/ 1932799 h 2675334"/>
              <a:gd name="connsiteX736" fmla="*/ 6189965 w 12192000"/>
              <a:gd name="connsiteY736" fmla="*/ 1932799 h 2675334"/>
              <a:gd name="connsiteX737" fmla="*/ 6148142 w 12192000"/>
              <a:gd name="connsiteY737" fmla="*/ 1944897 h 2675334"/>
              <a:gd name="connsiteX738" fmla="*/ 6111840 w 12192000"/>
              <a:gd name="connsiteY738" fmla="*/ 1979882 h 2675334"/>
              <a:gd name="connsiteX739" fmla="*/ 6084595 w 12192000"/>
              <a:gd name="connsiteY739" fmla="*/ 2035029 h 2675334"/>
              <a:gd name="connsiteX740" fmla="*/ 6074168 w 12192000"/>
              <a:gd name="connsiteY740" fmla="*/ 2090722 h 2675334"/>
              <a:gd name="connsiteX741" fmla="*/ 6086140 w 12192000"/>
              <a:gd name="connsiteY741" fmla="*/ 2127342 h 2675334"/>
              <a:gd name="connsiteX742" fmla="*/ 6119438 w 12192000"/>
              <a:gd name="connsiteY742" fmla="*/ 2140311 h 2675334"/>
              <a:gd name="connsiteX743" fmla="*/ 6161561 w 12192000"/>
              <a:gd name="connsiteY743" fmla="*/ 2127342 h 2675334"/>
              <a:gd name="connsiteX744" fmla="*/ 6198524 w 12192000"/>
              <a:gd name="connsiteY744" fmla="*/ 2090722 h 2675334"/>
              <a:gd name="connsiteX745" fmla="*/ 6226062 w 12192000"/>
              <a:gd name="connsiteY745" fmla="*/ 2035029 h 2675334"/>
              <a:gd name="connsiteX746" fmla="*/ 6236191 w 12192000"/>
              <a:gd name="connsiteY746" fmla="*/ 1979882 h 2675334"/>
              <a:gd name="connsiteX747" fmla="*/ 6223561 w 12192000"/>
              <a:gd name="connsiteY747" fmla="*/ 1944897 h 2675334"/>
              <a:gd name="connsiteX748" fmla="*/ 6189965 w 12192000"/>
              <a:gd name="connsiteY748" fmla="*/ 1932799 h 2675334"/>
              <a:gd name="connsiteX749" fmla="*/ 5267418 w 12192000"/>
              <a:gd name="connsiteY749" fmla="*/ 1932799 h 2675334"/>
              <a:gd name="connsiteX750" fmla="*/ 5225598 w 12192000"/>
              <a:gd name="connsiteY750" fmla="*/ 1944897 h 2675334"/>
              <a:gd name="connsiteX751" fmla="*/ 5189295 w 12192000"/>
              <a:gd name="connsiteY751" fmla="*/ 1979882 h 2675334"/>
              <a:gd name="connsiteX752" fmla="*/ 5162053 w 12192000"/>
              <a:gd name="connsiteY752" fmla="*/ 2035029 h 2675334"/>
              <a:gd name="connsiteX753" fmla="*/ 5151626 w 12192000"/>
              <a:gd name="connsiteY753" fmla="*/ 2090722 h 2675334"/>
              <a:gd name="connsiteX754" fmla="*/ 5163595 w 12192000"/>
              <a:gd name="connsiteY754" fmla="*/ 2127342 h 2675334"/>
              <a:gd name="connsiteX755" fmla="*/ 5196896 w 12192000"/>
              <a:gd name="connsiteY755" fmla="*/ 2140311 h 2675334"/>
              <a:gd name="connsiteX756" fmla="*/ 5239014 w 12192000"/>
              <a:gd name="connsiteY756" fmla="*/ 2127342 h 2675334"/>
              <a:gd name="connsiteX757" fmla="*/ 5275982 w 12192000"/>
              <a:gd name="connsiteY757" fmla="*/ 2090722 h 2675334"/>
              <a:gd name="connsiteX758" fmla="*/ 5303521 w 12192000"/>
              <a:gd name="connsiteY758" fmla="*/ 2035029 h 2675334"/>
              <a:gd name="connsiteX759" fmla="*/ 5313649 w 12192000"/>
              <a:gd name="connsiteY759" fmla="*/ 1979882 h 2675334"/>
              <a:gd name="connsiteX760" fmla="*/ 5301017 w 12192000"/>
              <a:gd name="connsiteY760" fmla="*/ 1944897 h 2675334"/>
              <a:gd name="connsiteX761" fmla="*/ 5267418 w 12192000"/>
              <a:gd name="connsiteY761" fmla="*/ 1932799 h 2675334"/>
              <a:gd name="connsiteX762" fmla="*/ 4618857 w 12192000"/>
              <a:gd name="connsiteY762" fmla="*/ 1932799 h 2675334"/>
              <a:gd name="connsiteX763" fmla="*/ 4577037 w 12192000"/>
              <a:gd name="connsiteY763" fmla="*/ 1944897 h 2675334"/>
              <a:gd name="connsiteX764" fmla="*/ 4540735 w 12192000"/>
              <a:gd name="connsiteY764" fmla="*/ 1979882 h 2675334"/>
              <a:gd name="connsiteX765" fmla="*/ 4513491 w 12192000"/>
              <a:gd name="connsiteY765" fmla="*/ 2035029 h 2675334"/>
              <a:gd name="connsiteX766" fmla="*/ 4503068 w 12192000"/>
              <a:gd name="connsiteY766" fmla="*/ 2090722 h 2675334"/>
              <a:gd name="connsiteX767" fmla="*/ 4515034 w 12192000"/>
              <a:gd name="connsiteY767" fmla="*/ 2127342 h 2675334"/>
              <a:gd name="connsiteX768" fmla="*/ 4548334 w 12192000"/>
              <a:gd name="connsiteY768" fmla="*/ 2140311 h 2675334"/>
              <a:gd name="connsiteX769" fmla="*/ 4590453 w 12192000"/>
              <a:gd name="connsiteY769" fmla="*/ 2127342 h 2675334"/>
              <a:gd name="connsiteX770" fmla="*/ 4627420 w 12192000"/>
              <a:gd name="connsiteY770" fmla="*/ 2090722 h 2675334"/>
              <a:gd name="connsiteX771" fmla="*/ 4654958 w 12192000"/>
              <a:gd name="connsiteY771" fmla="*/ 2035029 h 2675334"/>
              <a:gd name="connsiteX772" fmla="*/ 4665088 w 12192000"/>
              <a:gd name="connsiteY772" fmla="*/ 1979882 h 2675334"/>
              <a:gd name="connsiteX773" fmla="*/ 4652455 w 12192000"/>
              <a:gd name="connsiteY773" fmla="*/ 1944897 h 2675334"/>
              <a:gd name="connsiteX774" fmla="*/ 4618857 w 12192000"/>
              <a:gd name="connsiteY774" fmla="*/ 1932799 h 2675334"/>
              <a:gd name="connsiteX775" fmla="*/ 3696311 w 12192000"/>
              <a:gd name="connsiteY775" fmla="*/ 1932799 h 2675334"/>
              <a:gd name="connsiteX776" fmla="*/ 3654488 w 12192000"/>
              <a:gd name="connsiteY776" fmla="*/ 1944897 h 2675334"/>
              <a:gd name="connsiteX777" fmla="*/ 3618189 w 12192000"/>
              <a:gd name="connsiteY777" fmla="*/ 1979882 h 2675334"/>
              <a:gd name="connsiteX778" fmla="*/ 3590947 w 12192000"/>
              <a:gd name="connsiteY778" fmla="*/ 2035029 h 2675334"/>
              <a:gd name="connsiteX779" fmla="*/ 3580521 w 12192000"/>
              <a:gd name="connsiteY779" fmla="*/ 2090722 h 2675334"/>
              <a:gd name="connsiteX780" fmla="*/ 3592490 w 12192000"/>
              <a:gd name="connsiteY780" fmla="*/ 2127342 h 2675334"/>
              <a:gd name="connsiteX781" fmla="*/ 3625790 w 12192000"/>
              <a:gd name="connsiteY781" fmla="*/ 2140311 h 2675334"/>
              <a:gd name="connsiteX782" fmla="*/ 3667905 w 12192000"/>
              <a:gd name="connsiteY782" fmla="*/ 2127342 h 2675334"/>
              <a:gd name="connsiteX783" fmla="*/ 3704874 w 12192000"/>
              <a:gd name="connsiteY783" fmla="*/ 2090722 h 2675334"/>
              <a:gd name="connsiteX784" fmla="*/ 3732414 w 12192000"/>
              <a:gd name="connsiteY784" fmla="*/ 2035029 h 2675334"/>
              <a:gd name="connsiteX785" fmla="*/ 3742543 w 12192000"/>
              <a:gd name="connsiteY785" fmla="*/ 1979882 h 2675334"/>
              <a:gd name="connsiteX786" fmla="*/ 3729907 w 12192000"/>
              <a:gd name="connsiteY786" fmla="*/ 1944897 h 2675334"/>
              <a:gd name="connsiteX787" fmla="*/ 3696311 w 12192000"/>
              <a:gd name="connsiteY787" fmla="*/ 1932799 h 2675334"/>
              <a:gd name="connsiteX788" fmla="*/ 3047751 w 12192000"/>
              <a:gd name="connsiteY788" fmla="*/ 1932799 h 2675334"/>
              <a:gd name="connsiteX789" fmla="*/ 3005931 w 12192000"/>
              <a:gd name="connsiteY789" fmla="*/ 1944897 h 2675334"/>
              <a:gd name="connsiteX790" fmla="*/ 2969630 w 12192000"/>
              <a:gd name="connsiteY790" fmla="*/ 1979882 h 2675334"/>
              <a:gd name="connsiteX791" fmla="*/ 2942387 w 12192000"/>
              <a:gd name="connsiteY791" fmla="*/ 2035029 h 2675334"/>
              <a:gd name="connsiteX792" fmla="*/ 2931960 w 12192000"/>
              <a:gd name="connsiteY792" fmla="*/ 2090722 h 2675334"/>
              <a:gd name="connsiteX793" fmla="*/ 2943929 w 12192000"/>
              <a:gd name="connsiteY793" fmla="*/ 2127342 h 2675334"/>
              <a:gd name="connsiteX794" fmla="*/ 2977229 w 12192000"/>
              <a:gd name="connsiteY794" fmla="*/ 2140311 h 2675334"/>
              <a:gd name="connsiteX795" fmla="*/ 3019348 w 12192000"/>
              <a:gd name="connsiteY795" fmla="*/ 2127342 h 2675334"/>
              <a:gd name="connsiteX796" fmla="*/ 3056315 w 12192000"/>
              <a:gd name="connsiteY796" fmla="*/ 2090722 h 2675334"/>
              <a:gd name="connsiteX797" fmla="*/ 3083854 w 12192000"/>
              <a:gd name="connsiteY797" fmla="*/ 2035029 h 2675334"/>
              <a:gd name="connsiteX798" fmla="*/ 3093982 w 12192000"/>
              <a:gd name="connsiteY798" fmla="*/ 1979882 h 2675334"/>
              <a:gd name="connsiteX799" fmla="*/ 3081350 w 12192000"/>
              <a:gd name="connsiteY799" fmla="*/ 1944897 h 2675334"/>
              <a:gd name="connsiteX800" fmla="*/ 3047751 w 12192000"/>
              <a:gd name="connsiteY800" fmla="*/ 1932799 h 2675334"/>
              <a:gd name="connsiteX801" fmla="*/ 2125207 w 12192000"/>
              <a:gd name="connsiteY801" fmla="*/ 1932799 h 2675334"/>
              <a:gd name="connsiteX802" fmla="*/ 2083386 w 12192000"/>
              <a:gd name="connsiteY802" fmla="*/ 1944897 h 2675334"/>
              <a:gd name="connsiteX803" fmla="*/ 2047085 w 12192000"/>
              <a:gd name="connsiteY803" fmla="*/ 1979882 h 2675334"/>
              <a:gd name="connsiteX804" fmla="*/ 2019844 w 12192000"/>
              <a:gd name="connsiteY804" fmla="*/ 2035029 h 2675334"/>
              <a:gd name="connsiteX805" fmla="*/ 2009416 w 12192000"/>
              <a:gd name="connsiteY805" fmla="*/ 2090722 h 2675334"/>
              <a:gd name="connsiteX806" fmla="*/ 2021385 w 12192000"/>
              <a:gd name="connsiteY806" fmla="*/ 2127342 h 2675334"/>
              <a:gd name="connsiteX807" fmla="*/ 2054685 w 12192000"/>
              <a:gd name="connsiteY807" fmla="*/ 2140311 h 2675334"/>
              <a:gd name="connsiteX808" fmla="*/ 2096804 w 12192000"/>
              <a:gd name="connsiteY808" fmla="*/ 2127342 h 2675334"/>
              <a:gd name="connsiteX809" fmla="*/ 2133771 w 12192000"/>
              <a:gd name="connsiteY809" fmla="*/ 2090722 h 2675334"/>
              <a:gd name="connsiteX810" fmla="*/ 2161309 w 12192000"/>
              <a:gd name="connsiteY810" fmla="*/ 2035029 h 2675334"/>
              <a:gd name="connsiteX811" fmla="*/ 2171440 w 12192000"/>
              <a:gd name="connsiteY811" fmla="*/ 1979882 h 2675334"/>
              <a:gd name="connsiteX812" fmla="*/ 2158805 w 12192000"/>
              <a:gd name="connsiteY812" fmla="*/ 1944897 h 2675334"/>
              <a:gd name="connsiteX813" fmla="*/ 2125207 w 12192000"/>
              <a:gd name="connsiteY813" fmla="*/ 1932799 h 2675334"/>
              <a:gd name="connsiteX814" fmla="*/ 1476645 w 12192000"/>
              <a:gd name="connsiteY814" fmla="*/ 1932799 h 2675334"/>
              <a:gd name="connsiteX815" fmla="*/ 1434825 w 12192000"/>
              <a:gd name="connsiteY815" fmla="*/ 1944897 h 2675334"/>
              <a:gd name="connsiteX816" fmla="*/ 1398524 w 12192000"/>
              <a:gd name="connsiteY816" fmla="*/ 1979882 h 2675334"/>
              <a:gd name="connsiteX817" fmla="*/ 1371282 w 12192000"/>
              <a:gd name="connsiteY817" fmla="*/ 2035029 h 2675334"/>
              <a:gd name="connsiteX818" fmla="*/ 1360855 w 12192000"/>
              <a:gd name="connsiteY818" fmla="*/ 2090722 h 2675334"/>
              <a:gd name="connsiteX819" fmla="*/ 1372823 w 12192000"/>
              <a:gd name="connsiteY819" fmla="*/ 2127342 h 2675334"/>
              <a:gd name="connsiteX820" fmla="*/ 1406124 w 12192000"/>
              <a:gd name="connsiteY820" fmla="*/ 2140311 h 2675334"/>
              <a:gd name="connsiteX821" fmla="*/ 1448242 w 12192000"/>
              <a:gd name="connsiteY821" fmla="*/ 2127342 h 2675334"/>
              <a:gd name="connsiteX822" fmla="*/ 1485210 w 12192000"/>
              <a:gd name="connsiteY822" fmla="*/ 2090722 h 2675334"/>
              <a:gd name="connsiteX823" fmla="*/ 1512748 w 12192000"/>
              <a:gd name="connsiteY823" fmla="*/ 2035029 h 2675334"/>
              <a:gd name="connsiteX824" fmla="*/ 1522879 w 12192000"/>
              <a:gd name="connsiteY824" fmla="*/ 1979882 h 2675334"/>
              <a:gd name="connsiteX825" fmla="*/ 1510244 w 12192000"/>
              <a:gd name="connsiteY825" fmla="*/ 1944897 h 2675334"/>
              <a:gd name="connsiteX826" fmla="*/ 1476645 w 12192000"/>
              <a:gd name="connsiteY826" fmla="*/ 1932799 h 2675334"/>
              <a:gd name="connsiteX827" fmla="*/ 554101 w 12192000"/>
              <a:gd name="connsiteY827" fmla="*/ 1932799 h 2675334"/>
              <a:gd name="connsiteX828" fmla="*/ 512281 w 12192000"/>
              <a:gd name="connsiteY828" fmla="*/ 1944897 h 2675334"/>
              <a:gd name="connsiteX829" fmla="*/ 475980 w 12192000"/>
              <a:gd name="connsiteY829" fmla="*/ 1979882 h 2675334"/>
              <a:gd name="connsiteX830" fmla="*/ 448738 w 12192000"/>
              <a:gd name="connsiteY830" fmla="*/ 2035029 h 2675334"/>
              <a:gd name="connsiteX831" fmla="*/ 438311 w 12192000"/>
              <a:gd name="connsiteY831" fmla="*/ 2090722 h 2675334"/>
              <a:gd name="connsiteX832" fmla="*/ 450280 w 12192000"/>
              <a:gd name="connsiteY832" fmla="*/ 2127342 h 2675334"/>
              <a:gd name="connsiteX833" fmla="*/ 483580 w 12192000"/>
              <a:gd name="connsiteY833" fmla="*/ 2140311 h 2675334"/>
              <a:gd name="connsiteX834" fmla="*/ 525698 w 12192000"/>
              <a:gd name="connsiteY834" fmla="*/ 2127342 h 2675334"/>
              <a:gd name="connsiteX835" fmla="*/ 562665 w 12192000"/>
              <a:gd name="connsiteY835" fmla="*/ 2090722 h 2675334"/>
              <a:gd name="connsiteX836" fmla="*/ 590204 w 12192000"/>
              <a:gd name="connsiteY836" fmla="*/ 2035029 h 2675334"/>
              <a:gd name="connsiteX837" fmla="*/ 600334 w 12192000"/>
              <a:gd name="connsiteY837" fmla="*/ 1979882 h 2675334"/>
              <a:gd name="connsiteX838" fmla="*/ 587700 w 12192000"/>
              <a:gd name="connsiteY838" fmla="*/ 1944897 h 2675334"/>
              <a:gd name="connsiteX839" fmla="*/ 554101 w 12192000"/>
              <a:gd name="connsiteY839" fmla="*/ 1932799 h 2675334"/>
              <a:gd name="connsiteX840" fmla="*/ 0 w 12192000"/>
              <a:gd name="connsiteY840" fmla="*/ 1883880 h 2675334"/>
              <a:gd name="connsiteX841" fmla="*/ 1582 w 12192000"/>
              <a:gd name="connsiteY841" fmla="*/ 1884627 h 2675334"/>
              <a:gd name="connsiteX842" fmla="*/ 35173 w 12192000"/>
              <a:gd name="connsiteY842" fmla="*/ 1942608 h 2675334"/>
              <a:gd name="connsiteX843" fmla="*/ 22947 w 12192000"/>
              <a:gd name="connsiteY843" fmla="*/ 2035029 h 2675334"/>
              <a:gd name="connsiteX844" fmla="*/ 946 w 12192000"/>
              <a:gd name="connsiteY844" fmla="*/ 2085654 h 2675334"/>
              <a:gd name="connsiteX845" fmla="*/ 0 w 12192000"/>
              <a:gd name="connsiteY845" fmla="*/ 2087055 h 2675334"/>
              <a:gd name="connsiteX846" fmla="*/ 12090689 w 12192000"/>
              <a:gd name="connsiteY846" fmla="*/ 1870240 h 2675334"/>
              <a:gd name="connsiteX847" fmla="*/ 12170685 w 12192000"/>
              <a:gd name="connsiteY847" fmla="*/ 1870240 h 2675334"/>
              <a:gd name="connsiteX848" fmla="*/ 12080383 w 12192000"/>
              <a:gd name="connsiteY848" fmla="*/ 2135952 h 2675334"/>
              <a:gd name="connsiteX849" fmla="*/ 12192000 w 12192000"/>
              <a:gd name="connsiteY849" fmla="*/ 2135952 h 2675334"/>
              <a:gd name="connsiteX850" fmla="*/ 12192000 w 12192000"/>
              <a:gd name="connsiteY850" fmla="*/ 2188507 h 2675334"/>
              <a:gd name="connsiteX851" fmla="*/ 12187119 w 12192000"/>
              <a:gd name="connsiteY851" fmla="*/ 2202870 h 2675334"/>
              <a:gd name="connsiteX852" fmla="*/ 11977645 w 12192000"/>
              <a:gd name="connsiteY852" fmla="*/ 2202870 h 2675334"/>
              <a:gd name="connsiteX853" fmla="*/ 10519583 w 12192000"/>
              <a:gd name="connsiteY853" fmla="*/ 1870240 h 2675334"/>
              <a:gd name="connsiteX854" fmla="*/ 10599579 w 12192000"/>
              <a:gd name="connsiteY854" fmla="*/ 1870240 h 2675334"/>
              <a:gd name="connsiteX855" fmla="*/ 10509277 w 12192000"/>
              <a:gd name="connsiteY855" fmla="*/ 2135952 h 2675334"/>
              <a:gd name="connsiteX856" fmla="*/ 10638754 w 12192000"/>
              <a:gd name="connsiteY856" fmla="*/ 2135952 h 2675334"/>
              <a:gd name="connsiteX857" fmla="*/ 10616013 w 12192000"/>
              <a:gd name="connsiteY857" fmla="*/ 2202870 h 2675334"/>
              <a:gd name="connsiteX858" fmla="*/ 10406539 w 12192000"/>
              <a:gd name="connsiteY858" fmla="*/ 2202870 h 2675334"/>
              <a:gd name="connsiteX859" fmla="*/ 8948478 w 12192000"/>
              <a:gd name="connsiteY859" fmla="*/ 1870240 h 2675334"/>
              <a:gd name="connsiteX860" fmla="*/ 9028474 w 12192000"/>
              <a:gd name="connsiteY860" fmla="*/ 1870240 h 2675334"/>
              <a:gd name="connsiteX861" fmla="*/ 8938172 w 12192000"/>
              <a:gd name="connsiteY861" fmla="*/ 2135952 h 2675334"/>
              <a:gd name="connsiteX862" fmla="*/ 9067649 w 12192000"/>
              <a:gd name="connsiteY862" fmla="*/ 2135952 h 2675334"/>
              <a:gd name="connsiteX863" fmla="*/ 9044908 w 12192000"/>
              <a:gd name="connsiteY863" fmla="*/ 2202870 h 2675334"/>
              <a:gd name="connsiteX864" fmla="*/ 8835434 w 12192000"/>
              <a:gd name="connsiteY864" fmla="*/ 2202870 h 2675334"/>
              <a:gd name="connsiteX865" fmla="*/ 7377373 w 12192000"/>
              <a:gd name="connsiteY865" fmla="*/ 1870240 h 2675334"/>
              <a:gd name="connsiteX866" fmla="*/ 7457369 w 12192000"/>
              <a:gd name="connsiteY866" fmla="*/ 1870240 h 2675334"/>
              <a:gd name="connsiteX867" fmla="*/ 7367067 w 12192000"/>
              <a:gd name="connsiteY867" fmla="*/ 2135952 h 2675334"/>
              <a:gd name="connsiteX868" fmla="*/ 7496544 w 12192000"/>
              <a:gd name="connsiteY868" fmla="*/ 2135952 h 2675334"/>
              <a:gd name="connsiteX869" fmla="*/ 7473803 w 12192000"/>
              <a:gd name="connsiteY869" fmla="*/ 2202870 h 2675334"/>
              <a:gd name="connsiteX870" fmla="*/ 7264329 w 12192000"/>
              <a:gd name="connsiteY870" fmla="*/ 2202870 h 2675334"/>
              <a:gd name="connsiteX871" fmla="*/ 5806270 w 12192000"/>
              <a:gd name="connsiteY871" fmla="*/ 1870240 h 2675334"/>
              <a:gd name="connsiteX872" fmla="*/ 5886267 w 12192000"/>
              <a:gd name="connsiteY872" fmla="*/ 1870240 h 2675334"/>
              <a:gd name="connsiteX873" fmla="*/ 5795965 w 12192000"/>
              <a:gd name="connsiteY873" fmla="*/ 2135952 h 2675334"/>
              <a:gd name="connsiteX874" fmla="*/ 5925440 w 12192000"/>
              <a:gd name="connsiteY874" fmla="*/ 2135952 h 2675334"/>
              <a:gd name="connsiteX875" fmla="*/ 5902699 w 12192000"/>
              <a:gd name="connsiteY875" fmla="*/ 2202870 h 2675334"/>
              <a:gd name="connsiteX876" fmla="*/ 5693227 w 12192000"/>
              <a:gd name="connsiteY876" fmla="*/ 2202870 h 2675334"/>
              <a:gd name="connsiteX877" fmla="*/ 4235165 w 12192000"/>
              <a:gd name="connsiteY877" fmla="*/ 1870240 h 2675334"/>
              <a:gd name="connsiteX878" fmla="*/ 4315161 w 12192000"/>
              <a:gd name="connsiteY878" fmla="*/ 1870240 h 2675334"/>
              <a:gd name="connsiteX879" fmla="*/ 4224860 w 12192000"/>
              <a:gd name="connsiteY879" fmla="*/ 2135952 h 2675334"/>
              <a:gd name="connsiteX880" fmla="*/ 4354335 w 12192000"/>
              <a:gd name="connsiteY880" fmla="*/ 2135952 h 2675334"/>
              <a:gd name="connsiteX881" fmla="*/ 4331595 w 12192000"/>
              <a:gd name="connsiteY881" fmla="*/ 2202870 h 2675334"/>
              <a:gd name="connsiteX882" fmla="*/ 4122122 w 12192000"/>
              <a:gd name="connsiteY882" fmla="*/ 2202870 h 2675334"/>
              <a:gd name="connsiteX883" fmla="*/ 2664060 w 12192000"/>
              <a:gd name="connsiteY883" fmla="*/ 1870240 h 2675334"/>
              <a:gd name="connsiteX884" fmla="*/ 2744057 w 12192000"/>
              <a:gd name="connsiteY884" fmla="*/ 1870240 h 2675334"/>
              <a:gd name="connsiteX885" fmla="*/ 2653754 w 12192000"/>
              <a:gd name="connsiteY885" fmla="*/ 2135952 h 2675334"/>
              <a:gd name="connsiteX886" fmla="*/ 2783231 w 12192000"/>
              <a:gd name="connsiteY886" fmla="*/ 2135952 h 2675334"/>
              <a:gd name="connsiteX887" fmla="*/ 2760490 w 12192000"/>
              <a:gd name="connsiteY887" fmla="*/ 2202870 h 2675334"/>
              <a:gd name="connsiteX888" fmla="*/ 2551017 w 12192000"/>
              <a:gd name="connsiteY888" fmla="*/ 2202870 h 2675334"/>
              <a:gd name="connsiteX889" fmla="*/ 1092955 w 12192000"/>
              <a:gd name="connsiteY889" fmla="*/ 1870240 h 2675334"/>
              <a:gd name="connsiteX890" fmla="*/ 1172952 w 12192000"/>
              <a:gd name="connsiteY890" fmla="*/ 1870240 h 2675334"/>
              <a:gd name="connsiteX891" fmla="*/ 1082649 w 12192000"/>
              <a:gd name="connsiteY891" fmla="*/ 2135952 h 2675334"/>
              <a:gd name="connsiteX892" fmla="*/ 1212126 w 12192000"/>
              <a:gd name="connsiteY892" fmla="*/ 2135952 h 2675334"/>
              <a:gd name="connsiteX893" fmla="*/ 1189385 w 12192000"/>
              <a:gd name="connsiteY893" fmla="*/ 2202870 h 2675334"/>
              <a:gd name="connsiteX894" fmla="*/ 979912 w 12192000"/>
              <a:gd name="connsiteY894" fmla="*/ 2202870 h 2675334"/>
              <a:gd name="connsiteX895" fmla="*/ 11575021 w 12192000"/>
              <a:gd name="connsiteY895" fmla="*/ 1864573 h 2675334"/>
              <a:gd name="connsiteX896" fmla="*/ 11647876 w 12192000"/>
              <a:gd name="connsiteY896" fmla="*/ 1884627 h 2675334"/>
              <a:gd name="connsiteX897" fmla="*/ 11681466 w 12192000"/>
              <a:gd name="connsiteY897" fmla="*/ 1942608 h 2675334"/>
              <a:gd name="connsiteX898" fmla="*/ 11669241 w 12192000"/>
              <a:gd name="connsiteY898" fmla="*/ 2035029 h 2675334"/>
              <a:gd name="connsiteX899" fmla="*/ 11618279 w 12192000"/>
              <a:gd name="connsiteY899" fmla="*/ 2128540 h 2675334"/>
              <a:gd name="connsiteX900" fmla="*/ 11544649 w 12192000"/>
              <a:gd name="connsiteY900" fmla="*/ 2188375 h 2675334"/>
              <a:gd name="connsiteX901" fmla="*/ 11457904 w 12192000"/>
              <a:gd name="connsiteY901" fmla="*/ 2209191 h 2675334"/>
              <a:gd name="connsiteX902" fmla="*/ 11385528 w 12192000"/>
              <a:gd name="connsiteY902" fmla="*/ 2188375 h 2675334"/>
              <a:gd name="connsiteX903" fmla="*/ 11352241 w 12192000"/>
              <a:gd name="connsiteY903" fmla="*/ 2128540 h 2675334"/>
              <a:gd name="connsiteX904" fmla="*/ 11364731 w 12192000"/>
              <a:gd name="connsiteY904" fmla="*/ 2035029 h 2675334"/>
              <a:gd name="connsiteX905" fmla="*/ 11415503 w 12192000"/>
              <a:gd name="connsiteY905" fmla="*/ 1942390 h 2675334"/>
              <a:gd name="connsiteX906" fmla="*/ 11488830 w 12192000"/>
              <a:gd name="connsiteY906" fmla="*/ 1884409 h 2675334"/>
              <a:gd name="connsiteX907" fmla="*/ 11575021 w 12192000"/>
              <a:gd name="connsiteY907" fmla="*/ 1864573 h 2675334"/>
              <a:gd name="connsiteX908" fmla="*/ 11283173 w 12192000"/>
              <a:gd name="connsiteY908" fmla="*/ 1864573 h 2675334"/>
              <a:gd name="connsiteX909" fmla="*/ 11337003 w 12192000"/>
              <a:gd name="connsiteY909" fmla="*/ 1877433 h 2675334"/>
              <a:gd name="connsiteX910" fmla="*/ 11369212 w 12192000"/>
              <a:gd name="connsiteY910" fmla="*/ 1907732 h 2675334"/>
              <a:gd name="connsiteX911" fmla="*/ 11310461 w 12192000"/>
              <a:gd name="connsiteY911" fmla="*/ 1958738 h 2675334"/>
              <a:gd name="connsiteX912" fmla="*/ 11290603 w 12192000"/>
              <a:gd name="connsiteY912" fmla="*/ 1939883 h 2675334"/>
              <a:gd name="connsiteX913" fmla="*/ 11261294 w 12192000"/>
              <a:gd name="connsiteY913" fmla="*/ 1932799 h 2675334"/>
              <a:gd name="connsiteX914" fmla="*/ 11217765 w 12192000"/>
              <a:gd name="connsiteY914" fmla="*/ 1945115 h 2675334"/>
              <a:gd name="connsiteX915" fmla="*/ 11177428 w 12192000"/>
              <a:gd name="connsiteY915" fmla="*/ 1980426 h 2675334"/>
              <a:gd name="connsiteX916" fmla="*/ 11148005 w 12192000"/>
              <a:gd name="connsiteY916" fmla="*/ 2035901 h 2675334"/>
              <a:gd name="connsiteX917" fmla="*/ 11138372 w 12192000"/>
              <a:gd name="connsiteY917" fmla="*/ 2092466 h 2675334"/>
              <a:gd name="connsiteX918" fmla="*/ 11153287 w 12192000"/>
              <a:gd name="connsiteY918" fmla="*/ 2128104 h 2675334"/>
              <a:gd name="connsiteX919" fmla="*/ 11189901 w 12192000"/>
              <a:gd name="connsiteY919" fmla="*/ 2140311 h 2675334"/>
              <a:gd name="connsiteX920" fmla="*/ 11228795 w 12192000"/>
              <a:gd name="connsiteY920" fmla="*/ 2131374 h 2675334"/>
              <a:gd name="connsiteX921" fmla="*/ 11263412 w 12192000"/>
              <a:gd name="connsiteY921" fmla="*/ 2110012 h 2675334"/>
              <a:gd name="connsiteX922" fmla="*/ 11288517 w 12192000"/>
              <a:gd name="connsiteY922" fmla="*/ 2159929 h 2675334"/>
              <a:gd name="connsiteX923" fmla="*/ 11227569 w 12192000"/>
              <a:gd name="connsiteY923" fmla="*/ 2196876 h 2675334"/>
              <a:gd name="connsiteX924" fmla="*/ 11163223 w 12192000"/>
              <a:gd name="connsiteY924" fmla="*/ 2209191 h 2675334"/>
              <a:gd name="connsiteX925" fmla="*/ 11107165 w 12192000"/>
              <a:gd name="connsiteY925" fmla="*/ 2198401 h 2675334"/>
              <a:gd name="connsiteX926" fmla="*/ 11068359 w 12192000"/>
              <a:gd name="connsiteY926" fmla="*/ 2166032 h 2675334"/>
              <a:gd name="connsiteX927" fmla="*/ 11052541 w 12192000"/>
              <a:gd name="connsiteY927" fmla="*/ 2112519 h 2675334"/>
              <a:gd name="connsiteX928" fmla="*/ 11065376 w 12192000"/>
              <a:gd name="connsiteY928" fmla="*/ 2038517 h 2675334"/>
              <a:gd name="connsiteX929" fmla="*/ 11103201 w 12192000"/>
              <a:gd name="connsiteY929" fmla="*/ 1964733 h 2675334"/>
              <a:gd name="connsiteX930" fmla="*/ 11156671 w 12192000"/>
              <a:gd name="connsiteY930" fmla="*/ 1910021 h 2675334"/>
              <a:gd name="connsiteX931" fmla="*/ 11218869 w 12192000"/>
              <a:gd name="connsiteY931" fmla="*/ 1876126 h 2675334"/>
              <a:gd name="connsiteX932" fmla="*/ 11283173 w 12192000"/>
              <a:gd name="connsiteY932" fmla="*/ 1864573 h 2675334"/>
              <a:gd name="connsiteX933" fmla="*/ 10926460 w 12192000"/>
              <a:gd name="connsiteY933" fmla="*/ 1864573 h 2675334"/>
              <a:gd name="connsiteX934" fmla="*/ 10999315 w 12192000"/>
              <a:gd name="connsiteY934" fmla="*/ 1884627 h 2675334"/>
              <a:gd name="connsiteX935" fmla="*/ 11032905 w 12192000"/>
              <a:gd name="connsiteY935" fmla="*/ 1942608 h 2675334"/>
              <a:gd name="connsiteX936" fmla="*/ 11020680 w 12192000"/>
              <a:gd name="connsiteY936" fmla="*/ 2035029 h 2675334"/>
              <a:gd name="connsiteX937" fmla="*/ 10969718 w 12192000"/>
              <a:gd name="connsiteY937" fmla="*/ 2128540 h 2675334"/>
              <a:gd name="connsiteX938" fmla="*/ 10896089 w 12192000"/>
              <a:gd name="connsiteY938" fmla="*/ 2188375 h 2675334"/>
              <a:gd name="connsiteX939" fmla="*/ 10809343 w 12192000"/>
              <a:gd name="connsiteY939" fmla="*/ 2209191 h 2675334"/>
              <a:gd name="connsiteX940" fmla="*/ 10736967 w 12192000"/>
              <a:gd name="connsiteY940" fmla="*/ 2188375 h 2675334"/>
              <a:gd name="connsiteX941" fmla="*/ 10703680 w 12192000"/>
              <a:gd name="connsiteY941" fmla="*/ 2128540 h 2675334"/>
              <a:gd name="connsiteX942" fmla="*/ 10716169 w 12192000"/>
              <a:gd name="connsiteY942" fmla="*/ 2035029 h 2675334"/>
              <a:gd name="connsiteX943" fmla="*/ 10766942 w 12192000"/>
              <a:gd name="connsiteY943" fmla="*/ 1942390 h 2675334"/>
              <a:gd name="connsiteX944" fmla="*/ 10840268 w 12192000"/>
              <a:gd name="connsiteY944" fmla="*/ 1884409 h 2675334"/>
              <a:gd name="connsiteX945" fmla="*/ 10926460 w 12192000"/>
              <a:gd name="connsiteY945" fmla="*/ 1864573 h 2675334"/>
              <a:gd name="connsiteX946" fmla="*/ 10003917 w 12192000"/>
              <a:gd name="connsiteY946" fmla="*/ 1864573 h 2675334"/>
              <a:gd name="connsiteX947" fmla="*/ 10076771 w 12192000"/>
              <a:gd name="connsiteY947" fmla="*/ 1884627 h 2675334"/>
              <a:gd name="connsiteX948" fmla="*/ 10110361 w 12192000"/>
              <a:gd name="connsiteY948" fmla="*/ 1942608 h 2675334"/>
              <a:gd name="connsiteX949" fmla="*/ 10098136 w 12192000"/>
              <a:gd name="connsiteY949" fmla="*/ 2035029 h 2675334"/>
              <a:gd name="connsiteX950" fmla="*/ 10047174 w 12192000"/>
              <a:gd name="connsiteY950" fmla="*/ 2128540 h 2675334"/>
              <a:gd name="connsiteX951" fmla="*/ 9973544 w 12192000"/>
              <a:gd name="connsiteY951" fmla="*/ 2188375 h 2675334"/>
              <a:gd name="connsiteX952" fmla="*/ 9886799 w 12192000"/>
              <a:gd name="connsiteY952" fmla="*/ 2209191 h 2675334"/>
              <a:gd name="connsiteX953" fmla="*/ 9814423 w 12192000"/>
              <a:gd name="connsiteY953" fmla="*/ 2188375 h 2675334"/>
              <a:gd name="connsiteX954" fmla="*/ 9781136 w 12192000"/>
              <a:gd name="connsiteY954" fmla="*/ 2128540 h 2675334"/>
              <a:gd name="connsiteX955" fmla="*/ 9793625 w 12192000"/>
              <a:gd name="connsiteY955" fmla="*/ 2035029 h 2675334"/>
              <a:gd name="connsiteX956" fmla="*/ 9844398 w 12192000"/>
              <a:gd name="connsiteY956" fmla="*/ 1942390 h 2675334"/>
              <a:gd name="connsiteX957" fmla="*/ 9917725 w 12192000"/>
              <a:gd name="connsiteY957" fmla="*/ 1884409 h 2675334"/>
              <a:gd name="connsiteX958" fmla="*/ 10003917 w 12192000"/>
              <a:gd name="connsiteY958" fmla="*/ 1864573 h 2675334"/>
              <a:gd name="connsiteX959" fmla="*/ 9712068 w 12192000"/>
              <a:gd name="connsiteY959" fmla="*/ 1864573 h 2675334"/>
              <a:gd name="connsiteX960" fmla="*/ 9765898 w 12192000"/>
              <a:gd name="connsiteY960" fmla="*/ 1877433 h 2675334"/>
              <a:gd name="connsiteX961" fmla="*/ 9798107 w 12192000"/>
              <a:gd name="connsiteY961" fmla="*/ 1907732 h 2675334"/>
              <a:gd name="connsiteX962" fmla="*/ 9739356 w 12192000"/>
              <a:gd name="connsiteY962" fmla="*/ 1958738 h 2675334"/>
              <a:gd name="connsiteX963" fmla="*/ 9719498 w 12192000"/>
              <a:gd name="connsiteY963" fmla="*/ 1939883 h 2675334"/>
              <a:gd name="connsiteX964" fmla="*/ 9690189 w 12192000"/>
              <a:gd name="connsiteY964" fmla="*/ 1932799 h 2675334"/>
              <a:gd name="connsiteX965" fmla="*/ 9646661 w 12192000"/>
              <a:gd name="connsiteY965" fmla="*/ 1945115 h 2675334"/>
              <a:gd name="connsiteX966" fmla="*/ 9606323 w 12192000"/>
              <a:gd name="connsiteY966" fmla="*/ 1980426 h 2675334"/>
              <a:gd name="connsiteX967" fmla="*/ 9576900 w 12192000"/>
              <a:gd name="connsiteY967" fmla="*/ 2035901 h 2675334"/>
              <a:gd name="connsiteX968" fmla="*/ 9567267 w 12192000"/>
              <a:gd name="connsiteY968" fmla="*/ 2092466 h 2675334"/>
              <a:gd name="connsiteX969" fmla="*/ 9582182 w 12192000"/>
              <a:gd name="connsiteY969" fmla="*/ 2128104 h 2675334"/>
              <a:gd name="connsiteX970" fmla="*/ 9618796 w 12192000"/>
              <a:gd name="connsiteY970" fmla="*/ 2140311 h 2675334"/>
              <a:gd name="connsiteX971" fmla="*/ 9657690 w 12192000"/>
              <a:gd name="connsiteY971" fmla="*/ 2131374 h 2675334"/>
              <a:gd name="connsiteX972" fmla="*/ 9692307 w 12192000"/>
              <a:gd name="connsiteY972" fmla="*/ 2110012 h 2675334"/>
              <a:gd name="connsiteX973" fmla="*/ 9717412 w 12192000"/>
              <a:gd name="connsiteY973" fmla="*/ 2159929 h 2675334"/>
              <a:gd name="connsiteX974" fmla="*/ 9656464 w 12192000"/>
              <a:gd name="connsiteY974" fmla="*/ 2196876 h 2675334"/>
              <a:gd name="connsiteX975" fmla="*/ 9592117 w 12192000"/>
              <a:gd name="connsiteY975" fmla="*/ 2209191 h 2675334"/>
              <a:gd name="connsiteX976" fmla="*/ 9536061 w 12192000"/>
              <a:gd name="connsiteY976" fmla="*/ 2198401 h 2675334"/>
              <a:gd name="connsiteX977" fmla="*/ 9497254 w 12192000"/>
              <a:gd name="connsiteY977" fmla="*/ 2166032 h 2675334"/>
              <a:gd name="connsiteX978" fmla="*/ 9481436 w 12192000"/>
              <a:gd name="connsiteY978" fmla="*/ 2112519 h 2675334"/>
              <a:gd name="connsiteX979" fmla="*/ 9494271 w 12192000"/>
              <a:gd name="connsiteY979" fmla="*/ 2038517 h 2675334"/>
              <a:gd name="connsiteX980" fmla="*/ 9532096 w 12192000"/>
              <a:gd name="connsiteY980" fmla="*/ 1964733 h 2675334"/>
              <a:gd name="connsiteX981" fmla="*/ 9585566 w 12192000"/>
              <a:gd name="connsiteY981" fmla="*/ 1910021 h 2675334"/>
              <a:gd name="connsiteX982" fmla="*/ 9647764 w 12192000"/>
              <a:gd name="connsiteY982" fmla="*/ 1876126 h 2675334"/>
              <a:gd name="connsiteX983" fmla="*/ 9712068 w 12192000"/>
              <a:gd name="connsiteY983" fmla="*/ 1864573 h 2675334"/>
              <a:gd name="connsiteX984" fmla="*/ 9355355 w 12192000"/>
              <a:gd name="connsiteY984" fmla="*/ 1864573 h 2675334"/>
              <a:gd name="connsiteX985" fmla="*/ 9428210 w 12192000"/>
              <a:gd name="connsiteY985" fmla="*/ 1884627 h 2675334"/>
              <a:gd name="connsiteX986" fmla="*/ 9461800 w 12192000"/>
              <a:gd name="connsiteY986" fmla="*/ 1942608 h 2675334"/>
              <a:gd name="connsiteX987" fmla="*/ 9449575 w 12192000"/>
              <a:gd name="connsiteY987" fmla="*/ 2035029 h 2675334"/>
              <a:gd name="connsiteX988" fmla="*/ 9398613 w 12192000"/>
              <a:gd name="connsiteY988" fmla="*/ 2128540 h 2675334"/>
              <a:gd name="connsiteX989" fmla="*/ 9324984 w 12192000"/>
              <a:gd name="connsiteY989" fmla="*/ 2188375 h 2675334"/>
              <a:gd name="connsiteX990" fmla="*/ 9238238 w 12192000"/>
              <a:gd name="connsiteY990" fmla="*/ 2209191 h 2675334"/>
              <a:gd name="connsiteX991" fmla="*/ 9165862 w 12192000"/>
              <a:gd name="connsiteY991" fmla="*/ 2188375 h 2675334"/>
              <a:gd name="connsiteX992" fmla="*/ 9132575 w 12192000"/>
              <a:gd name="connsiteY992" fmla="*/ 2128540 h 2675334"/>
              <a:gd name="connsiteX993" fmla="*/ 9145064 w 12192000"/>
              <a:gd name="connsiteY993" fmla="*/ 2035029 h 2675334"/>
              <a:gd name="connsiteX994" fmla="*/ 9195837 w 12192000"/>
              <a:gd name="connsiteY994" fmla="*/ 1942390 h 2675334"/>
              <a:gd name="connsiteX995" fmla="*/ 9269163 w 12192000"/>
              <a:gd name="connsiteY995" fmla="*/ 1884409 h 2675334"/>
              <a:gd name="connsiteX996" fmla="*/ 9355355 w 12192000"/>
              <a:gd name="connsiteY996" fmla="*/ 1864573 h 2675334"/>
              <a:gd name="connsiteX997" fmla="*/ 8432811 w 12192000"/>
              <a:gd name="connsiteY997" fmla="*/ 1864573 h 2675334"/>
              <a:gd name="connsiteX998" fmla="*/ 8505666 w 12192000"/>
              <a:gd name="connsiteY998" fmla="*/ 1884627 h 2675334"/>
              <a:gd name="connsiteX999" fmla="*/ 8539256 w 12192000"/>
              <a:gd name="connsiteY999" fmla="*/ 1942608 h 2675334"/>
              <a:gd name="connsiteX1000" fmla="*/ 8527031 w 12192000"/>
              <a:gd name="connsiteY1000" fmla="*/ 2035029 h 2675334"/>
              <a:gd name="connsiteX1001" fmla="*/ 8476069 w 12192000"/>
              <a:gd name="connsiteY1001" fmla="*/ 2128540 h 2675334"/>
              <a:gd name="connsiteX1002" fmla="*/ 8402439 w 12192000"/>
              <a:gd name="connsiteY1002" fmla="*/ 2188375 h 2675334"/>
              <a:gd name="connsiteX1003" fmla="*/ 8315694 w 12192000"/>
              <a:gd name="connsiteY1003" fmla="*/ 2209191 h 2675334"/>
              <a:gd name="connsiteX1004" fmla="*/ 8243318 w 12192000"/>
              <a:gd name="connsiteY1004" fmla="*/ 2188375 h 2675334"/>
              <a:gd name="connsiteX1005" fmla="*/ 8210031 w 12192000"/>
              <a:gd name="connsiteY1005" fmla="*/ 2128540 h 2675334"/>
              <a:gd name="connsiteX1006" fmla="*/ 8222521 w 12192000"/>
              <a:gd name="connsiteY1006" fmla="*/ 2035029 h 2675334"/>
              <a:gd name="connsiteX1007" fmla="*/ 8273293 w 12192000"/>
              <a:gd name="connsiteY1007" fmla="*/ 1942390 h 2675334"/>
              <a:gd name="connsiteX1008" fmla="*/ 8346620 w 12192000"/>
              <a:gd name="connsiteY1008" fmla="*/ 1884409 h 2675334"/>
              <a:gd name="connsiteX1009" fmla="*/ 8432811 w 12192000"/>
              <a:gd name="connsiteY1009" fmla="*/ 1864573 h 2675334"/>
              <a:gd name="connsiteX1010" fmla="*/ 8140963 w 12192000"/>
              <a:gd name="connsiteY1010" fmla="*/ 1864573 h 2675334"/>
              <a:gd name="connsiteX1011" fmla="*/ 8194793 w 12192000"/>
              <a:gd name="connsiteY1011" fmla="*/ 1877433 h 2675334"/>
              <a:gd name="connsiteX1012" fmla="*/ 8227002 w 12192000"/>
              <a:gd name="connsiteY1012" fmla="*/ 1907732 h 2675334"/>
              <a:gd name="connsiteX1013" fmla="*/ 8168251 w 12192000"/>
              <a:gd name="connsiteY1013" fmla="*/ 1958738 h 2675334"/>
              <a:gd name="connsiteX1014" fmla="*/ 8148393 w 12192000"/>
              <a:gd name="connsiteY1014" fmla="*/ 1939883 h 2675334"/>
              <a:gd name="connsiteX1015" fmla="*/ 8119084 w 12192000"/>
              <a:gd name="connsiteY1015" fmla="*/ 1932799 h 2675334"/>
              <a:gd name="connsiteX1016" fmla="*/ 8075555 w 12192000"/>
              <a:gd name="connsiteY1016" fmla="*/ 1945115 h 2675334"/>
              <a:gd name="connsiteX1017" fmla="*/ 8035218 w 12192000"/>
              <a:gd name="connsiteY1017" fmla="*/ 1980426 h 2675334"/>
              <a:gd name="connsiteX1018" fmla="*/ 8005795 w 12192000"/>
              <a:gd name="connsiteY1018" fmla="*/ 2035901 h 2675334"/>
              <a:gd name="connsiteX1019" fmla="*/ 7996162 w 12192000"/>
              <a:gd name="connsiteY1019" fmla="*/ 2092466 h 2675334"/>
              <a:gd name="connsiteX1020" fmla="*/ 8011077 w 12192000"/>
              <a:gd name="connsiteY1020" fmla="*/ 2128104 h 2675334"/>
              <a:gd name="connsiteX1021" fmla="*/ 8047691 w 12192000"/>
              <a:gd name="connsiteY1021" fmla="*/ 2140311 h 2675334"/>
              <a:gd name="connsiteX1022" fmla="*/ 8086585 w 12192000"/>
              <a:gd name="connsiteY1022" fmla="*/ 2131374 h 2675334"/>
              <a:gd name="connsiteX1023" fmla="*/ 8121202 w 12192000"/>
              <a:gd name="connsiteY1023" fmla="*/ 2110012 h 2675334"/>
              <a:gd name="connsiteX1024" fmla="*/ 8146307 w 12192000"/>
              <a:gd name="connsiteY1024" fmla="*/ 2159929 h 2675334"/>
              <a:gd name="connsiteX1025" fmla="*/ 8085359 w 12192000"/>
              <a:gd name="connsiteY1025" fmla="*/ 2196876 h 2675334"/>
              <a:gd name="connsiteX1026" fmla="*/ 8021013 w 12192000"/>
              <a:gd name="connsiteY1026" fmla="*/ 2209191 h 2675334"/>
              <a:gd name="connsiteX1027" fmla="*/ 7964955 w 12192000"/>
              <a:gd name="connsiteY1027" fmla="*/ 2198401 h 2675334"/>
              <a:gd name="connsiteX1028" fmla="*/ 7926149 w 12192000"/>
              <a:gd name="connsiteY1028" fmla="*/ 2166032 h 2675334"/>
              <a:gd name="connsiteX1029" fmla="*/ 7910331 w 12192000"/>
              <a:gd name="connsiteY1029" fmla="*/ 2112519 h 2675334"/>
              <a:gd name="connsiteX1030" fmla="*/ 7923166 w 12192000"/>
              <a:gd name="connsiteY1030" fmla="*/ 2038517 h 2675334"/>
              <a:gd name="connsiteX1031" fmla="*/ 7960991 w 12192000"/>
              <a:gd name="connsiteY1031" fmla="*/ 1964733 h 2675334"/>
              <a:gd name="connsiteX1032" fmla="*/ 8014461 w 12192000"/>
              <a:gd name="connsiteY1032" fmla="*/ 1910021 h 2675334"/>
              <a:gd name="connsiteX1033" fmla="*/ 8076659 w 12192000"/>
              <a:gd name="connsiteY1033" fmla="*/ 1876126 h 2675334"/>
              <a:gd name="connsiteX1034" fmla="*/ 8140963 w 12192000"/>
              <a:gd name="connsiteY1034" fmla="*/ 1864573 h 2675334"/>
              <a:gd name="connsiteX1035" fmla="*/ 7784250 w 12192000"/>
              <a:gd name="connsiteY1035" fmla="*/ 1864573 h 2675334"/>
              <a:gd name="connsiteX1036" fmla="*/ 7857105 w 12192000"/>
              <a:gd name="connsiteY1036" fmla="*/ 1884627 h 2675334"/>
              <a:gd name="connsiteX1037" fmla="*/ 7890695 w 12192000"/>
              <a:gd name="connsiteY1037" fmla="*/ 1942608 h 2675334"/>
              <a:gd name="connsiteX1038" fmla="*/ 7878470 w 12192000"/>
              <a:gd name="connsiteY1038" fmla="*/ 2035029 h 2675334"/>
              <a:gd name="connsiteX1039" fmla="*/ 7827508 w 12192000"/>
              <a:gd name="connsiteY1039" fmla="*/ 2128540 h 2675334"/>
              <a:gd name="connsiteX1040" fmla="*/ 7753879 w 12192000"/>
              <a:gd name="connsiteY1040" fmla="*/ 2188375 h 2675334"/>
              <a:gd name="connsiteX1041" fmla="*/ 7667133 w 12192000"/>
              <a:gd name="connsiteY1041" fmla="*/ 2209191 h 2675334"/>
              <a:gd name="connsiteX1042" fmla="*/ 7594757 w 12192000"/>
              <a:gd name="connsiteY1042" fmla="*/ 2188375 h 2675334"/>
              <a:gd name="connsiteX1043" fmla="*/ 7561470 w 12192000"/>
              <a:gd name="connsiteY1043" fmla="*/ 2128540 h 2675334"/>
              <a:gd name="connsiteX1044" fmla="*/ 7573959 w 12192000"/>
              <a:gd name="connsiteY1044" fmla="*/ 2035029 h 2675334"/>
              <a:gd name="connsiteX1045" fmla="*/ 7624732 w 12192000"/>
              <a:gd name="connsiteY1045" fmla="*/ 1942390 h 2675334"/>
              <a:gd name="connsiteX1046" fmla="*/ 7698058 w 12192000"/>
              <a:gd name="connsiteY1046" fmla="*/ 1884409 h 2675334"/>
              <a:gd name="connsiteX1047" fmla="*/ 7784250 w 12192000"/>
              <a:gd name="connsiteY1047" fmla="*/ 1864573 h 2675334"/>
              <a:gd name="connsiteX1048" fmla="*/ 6861706 w 12192000"/>
              <a:gd name="connsiteY1048" fmla="*/ 1864573 h 2675334"/>
              <a:gd name="connsiteX1049" fmla="*/ 6934561 w 12192000"/>
              <a:gd name="connsiteY1049" fmla="*/ 1884627 h 2675334"/>
              <a:gd name="connsiteX1050" fmla="*/ 6968151 w 12192000"/>
              <a:gd name="connsiteY1050" fmla="*/ 1942608 h 2675334"/>
              <a:gd name="connsiteX1051" fmla="*/ 6955926 w 12192000"/>
              <a:gd name="connsiteY1051" fmla="*/ 2035029 h 2675334"/>
              <a:gd name="connsiteX1052" fmla="*/ 6904964 w 12192000"/>
              <a:gd name="connsiteY1052" fmla="*/ 2128540 h 2675334"/>
              <a:gd name="connsiteX1053" fmla="*/ 6831334 w 12192000"/>
              <a:gd name="connsiteY1053" fmla="*/ 2188375 h 2675334"/>
              <a:gd name="connsiteX1054" fmla="*/ 6744589 w 12192000"/>
              <a:gd name="connsiteY1054" fmla="*/ 2209191 h 2675334"/>
              <a:gd name="connsiteX1055" fmla="*/ 6672213 w 12192000"/>
              <a:gd name="connsiteY1055" fmla="*/ 2188375 h 2675334"/>
              <a:gd name="connsiteX1056" fmla="*/ 6638926 w 12192000"/>
              <a:gd name="connsiteY1056" fmla="*/ 2128540 h 2675334"/>
              <a:gd name="connsiteX1057" fmla="*/ 6651415 w 12192000"/>
              <a:gd name="connsiteY1057" fmla="*/ 2035029 h 2675334"/>
              <a:gd name="connsiteX1058" fmla="*/ 6702188 w 12192000"/>
              <a:gd name="connsiteY1058" fmla="*/ 1942390 h 2675334"/>
              <a:gd name="connsiteX1059" fmla="*/ 6775515 w 12192000"/>
              <a:gd name="connsiteY1059" fmla="*/ 1884409 h 2675334"/>
              <a:gd name="connsiteX1060" fmla="*/ 6861706 w 12192000"/>
              <a:gd name="connsiteY1060" fmla="*/ 1864573 h 2675334"/>
              <a:gd name="connsiteX1061" fmla="*/ 6569858 w 12192000"/>
              <a:gd name="connsiteY1061" fmla="*/ 1864573 h 2675334"/>
              <a:gd name="connsiteX1062" fmla="*/ 6623688 w 12192000"/>
              <a:gd name="connsiteY1062" fmla="*/ 1877433 h 2675334"/>
              <a:gd name="connsiteX1063" fmla="*/ 6655896 w 12192000"/>
              <a:gd name="connsiteY1063" fmla="*/ 1907732 h 2675334"/>
              <a:gd name="connsiteX1064" fmla="*/ 6597146 w 12192000"/>
              <a:gd name="connsiteY1064" fmla="*/ 1958738 h 2675334"/>
              <a:gd name="connsiteX1065" fmla="*/ 6577288 w 12192000"/>
              <a:gd name="connsiteY1065" fmla="*/ 1939883 h 2675334"/>
              <a:gd name="connsiteX1066" fmla="*/ 6547979 w 12192000"/>
              <a:gd name="connsiteY1066" fmla="*/ 1932799 h 2675334"/>
              <a:gd name="connsiteX1067" fmla="*/ 6504450 w 12192000"/>
              <a:gd name="connsiteY1067" fmla="*/ 1945115 h 2675334"/>
              <a:gd name="connsiteX1068" fmla="*/ 6464113 w 12192000"/>
              <a:gd name="connsiteY1068" fmla="*/ 1980426 h 2675334"/>
              <a:gd name="connsiteX1069" fmla="*/ 6434690 w 12192000"/>
              <a:gd name="connsiteY1069" fmla="*/ 2035901 h 2675334"/>
              <a:gd name="connsiteX1070" fmla="*/ 6425056 w 12192000"/>
              <a:gd name="connsiteY1070" fmla="*/ 2092466 h 2675334"/>
              <a:gd name="connsiteX1071" fmla="*/ 6439972 w 12192000"/>
              <a:gd name="connsiteY1071" fmla="*/ 2128104 h 2675334"/>
              <a:gd name="connsiteX1072" fmla="*/ 6476585 w 12192000"/>
              <a:gd name="connsiteY1072" fmla="*/ 2140311 h 2675334"/>
              <a:gd name="connsiteX1073" fmla="*/ 6515480 w 12192000"/>
              <a:gd name="connsiteY1073" fmla="*/ 2131374 h 2675334"/>
              <a:gd name="connsiteX1074" fmla="*/ 6550097 w 12192000"/>
              <a:gd name="connsiteY1074" fmla="*/ 2110012 h 2675334"/>
              <a:gd name="connsiteX1075" fmla="*/ 6575202 w 12192000"/>
              <a:gd name="connsiteY1075" fmla="*/ 2159929 h 2675334"/>
              <a:gd name="connsiteX1076" fmla="*/ 6514254 w 12192000"/>
              <a:gd name="connsiteY1076" fmla="*/ 2196876 h 2675334"/>
              <a:gd name="connsiteX1077" fmla="*/ 6449907 w 12192000"/>
              <a:gd name="connsiteY1077" fmla="*/ 2209191 h 2675334"/>
              <a:gd name="connsiteX1078" fmla="*/ 6393850 w 12192000"/>
              <a:gd name="connsiteY1078" fmla="*/ 2198401 h 2675334"/>
              <a:gd name="connsiteX1079" fmla="*/ 6355044 w 12192000"/>
              <a:gd name="connsiteY1079" fmla="*/ 2166032 h 2675334"/>
              <a:gd name="connsiteX1080" fmla="*/ 6339226 w 12192000"/>
              <a:gd name="connsiteY1080" fmla="*/ 2112519 h 2675334"/>
              <a:gd name="connsiteX1081" fmla="*/ 6352060 w 12192000"/>
              <a:gd name="connsiteY1081" fmla="*/ 2038517 h 2675334"/>
              <a:gd name="connsiteX1082" fmla="*/ 6389886 w 12192000"/>
              <a:gd name="connsiteY1082" fmla="*/ 1964733 h 2675334"/>
              <a:gd name="connsiteX1083" fmla="*/ 6443356 w 12192000"/>
              <a:gd name="connsiteY1083" fmla="*/ 1910021 h 2675334"/>
              <a:gd name="connsiteX1084" fmla="*/ 6505554 w 12192000"/>
              <a:gd name="connsiteY1084" fmla="*/ 1876126 h 2675334"/>
              <a:gd name="connsiteX1085" fmla="*/ 6569858 w 12192000"/>
              <a:gd name="connsiteY1085" fmla="*/ 1864573 h 2675334"/>
              <a:gd name="connsiteX1086" fmla="*/ 6213150 w 12192000"/>
              <a:gd name="connsiteY1086" fmla="*/ 1864573 h 2675334"/>
              <a:gd name="connsiteX1087" fmla="*/ 6286001 w 12192000"/>
              <a:gd name="connsiteY1087" fmla="*/ 1884627 h 2675334"/>
              <a:gd name="connsiteX1088" fmla="*/ 6319592 w 12192000"/>
              <a:gd name="connsiteY1088" fmla="*/ 1942608 h 2675334"/>
              <a:gd name="connsiteX1089" fmla="*/ 6307367 w 12192000"/>
              <a:gd name="connsiteY1089" fmla="*/ 2035029 h 2675334"/>
              <a:gd name="connsiteX1090" fmla="*/ 6256404 w 12192000"/>
              <a:gd name="connsiteY1090" fmla="*/ 2128540 h 2675334"/>
              <a:gd name="connsiteX1091" fmla="*/ 6182776 w 12192000"/>
              <a:gd name="connsiteY1091" fmla="*/ 2188375 h 2675334"/>
              <a:gd name="connsiteX1092" fmla="*/ 6096033 w 12192000"/>
              <a:gd name="connsiteY1092" fmla="*/ 2209191 h 2675334"/>
              <a:gd name="connsiteX1093" fmla="*/ 6023654 w 12192000"/>
              <a:gd name="connsiteY1093" fmla="*/ 2188375 h 2675334"/>
              <a:gd name="connsiteX1094" fmla="*/ 5990367 w 12192000"/>
              <a:gd name="connsiteY1094" fmla="*/ 2128540 h 2675334"/>
              <a:gd name="connsiteX1095" fmla="*/ 6002857 w 12192000"/>
              <a:gd name="connsiteY1095" fmla="*/ 2035029 h 2675334"/>
              <a:gd name="connsiteX1096" fmla="*/ 6053633 w 12192000"/>
              <a:gd name="connsiteY1096" fmla="*/ 1942390 h 2675334"/>
              <a:gd name="connsiteX1097" fmla="*/ 6126954 w 12192000"/>
              <a:gd name="connsiteY1097" fmla="*/ 1884409 h 2675334"/>
              <a:gd name="connsiteX1098" fmla="*/ 6213150 w 12192000"/>
              <a:gd name="connsiteY1098" fmla="*/ 1864573 h 2675334"/>
              <a:gd name="connsiteX1099" fmla="*/ 5290601 w 12192000"/>
              <a:gd name="connsiteY1099" fmla="*/ 1864573 h 2675334"/>
              <a:gd name="connsiteX1100" fmla="*/ 5363460 w 12192000"/>
              <a:gd name="connsiteY1100" fmla="*/ 1884627 h 2675334"/>
              <a:gd name="connsiteX1101" fmla="*/ 5397049 w 12192000"/>
              <a:gd name="connsiteY1101" fmla="*/ 1942608 h 2675334"/>
              <a:gd name="connsiteX1102" fmla="*/ 5384824 w 12192000"/>
              <a:gd name="connsiteY1102" fmla="*/ 2035029 h 2675334"/>
              <a:gd name="connsiteX1103" fmla="*/ 5333861 w 12192000"/>
              <a:gd name="connsiteY1103" fmla="*/ 2128540 h 2675334"/>
              <a:gd name="connsiteX1104" fmla="*/ 5260232 w 12192000"/>
              <a:gd name="connsiteY1104" fmla="*/ 2188375 h 2675334"/>
              <a:gd name="connsiteX1105" fmla="*/ 5173486 w 12192000"/>
              <a:gd name="connsiteY1105" fmla="*/ 2209191 h 2675334"/>
              <a:gd name="connsiteX1106" fmla="*/ 5101112 w 12192000"/>
              <a:gd name="connsiteY1106" fmla="*/ 2188375 h 2675334"/>
              <a:gd name="connsiteX1107" fmla="*/ 5067825 w 12192000"/>
              <a:gd name="connsiteY1107" fmla="*/ 2128540 h 2675334"/>
              <a:gd name="connsiteX1108" fmla="*/ 5080313 w 12192000"/>
              <a:gd name="connsiteY1108" fmla="*/ 2035029 h 2675334"/>
              <a:gd name="connsiteX1109" fmla="*/ 5131086 w 12192000"/>
              <a:gd name="connsiteY1109" fmla="*/ 1942390 h 2675334"/>
              <a:gd name="connsiteX1110" fmla="*/ 5204413 w 12192000"/>
              <a:gd name="connsiteY1110" fmla="*/ 1884409 h 2675334"/>
              <a:gd name="connsiteX1111" fmla="*/ 5290601 w 12192000"/>
              <a:gd name="connsiteY1111" fmla="*/ 1864573 h 2675334"/>
              <a:gd name="connsiteX1112" fmla="*/ 4998755 w 12192000"/>
              <a:gd name="connsiteY1112" fmla="*/ 1864573 h 2675334"/>
              <a:gd name="connsiteX1113" fmla="*/ 5052587 w 12192000"/>
              <a:gd name="connsiteY1113" fmla="*/ 1877433 h 2675334"/>
              <a:gd name="connsiteX1114" fmla="*/ 5084795 w 12192000"/>
              <a:gd name="connsiteY1114" fmla="*/ 1907732 h 2675334"/>
              <a:gd name="connsiteX1115" fmla="*/ 5026046 w 12192000"/>
              <a:gd name="connsiteY1115" fmla="*/ 1958738 h 2675334"/>
              <a:gd name="connsiteX1116" fmla="*/ 5006186 w 12192000"/>
              <a:gd name="connsiteY1116" fmla="*/ 1939883 h 2675334"/>
              <a:gd name="connsiteX1117" fmla="*/ 4976876 w 12192000"/>
              <a:gd name="connsiteY1117" fmla="*/ 1932799 h 2675334"/>
              <a:gd name="connsiteX1118" fmla="*/ 4933346 w 12192000"/>
              <a:gd name="connsiteY1118" fmla="*/ 1945115 h 2675334"/>
              <a:gd name="connsiteX1119" fmla="*/ 4893009 w 12192000"/>
              <a:gd name="connsiteY1119" fmla="*/ 1980426 h 2675334"/>
              <a:gd name="connsiteX1120" fmla="*/ 4863587 w 12192000"/>
              <a:gd name="connsiteY1120" fmla="*/ 2035901 h 2675334"/>
              <a:gd name="connsiteX1121" fmla="*/ 4853956 w 12192000"/>
              <a:gd name="connsiteY1121" fmla="*/ 2092466 h 2675334"/>
              <a:gd name="connsiteX1122" fmla="*/ 4868869 w 12192000"/>
              <a:gd name="connsiteY1122" fmla="*/ 2128104 h 2675334"/>
              <a:gd name="connsiteX1123" fmla="*/ 4905482 w 12192000"/>
              <a:gd name="connsiteY1123" fmla="*/ 2140311 h 2675334"/>
              <a:gd name="connsiteX1124" fmla="*/ 4944378 w 12192000"/>
              <a:gd name="connsiteY1124" fmla="*/ 2131374 h 2675334"/>
              <a:gd name="connsiteX1125" fmla="*/ 4978994 w 12192000"/>
              <a:gd name="connsiteY1125" fmla="*/ 2110012 h 2675334"/>
              <a:gd name="connsiteX1126" fmla="*/ 5004101 w 12192000"/>
              <a:gd name="connsiteY1126" fmla="*/ 2159929 h 2675334"/>
              <a:gd name="connsiteX1127" fmla="*/ 4943151 w 12192000"/>
              <a:gd name="connsiteY1127" fmla="*/ 2196876 h 2675334"/>
              <a:gd name="connsiteX1128" fmla="*/ 4878804 w 12192000"/>
              <a:gd name="connsiteY1128" fmla="*/ 2209191 h 2675334"/>
              <a:gd name="connsiteX1129" fmla="*/ 4822748 w 12192000"/>
              <a:gd name="connsiteY1129" fmla="*/ 2198401 h 2675334"/>
              <a:gd name="connsiteX1130" fmla="*/ 4783943 w 12192000"/>
              <a:gd name="connsiteY1130" fmla="*/ 2166032 h 2675334"/>
              <a:gd name="connsiteX1131" fmla="*/ 4768123 w 12192000"/>
              <a:gd name="connsiteY1131" fmla="*/ 2112519 h 2675334"/>
              <a:gd name="connsiteX1132" fmla="*/ 4780958 w 12192000"/>
              <a:gd name="connsiteY1132" fmla="*/ 2038517 h 2675334"/>
              <a:gd name="connsiteX1133" fmla="*/ 4818783 w 12192000"/>
              <a:gd name="connsiteY1133" fmla="*/ 1964733 h 2675334"/>
              <a:gd name="connsiteX1134" fmla="*/ 4872255 w 12192000"/>
              <a:gd name="connsiteY1134" fmla="*/ 1910021 h 2675334"/>
              <a:gd name="connsiteX1135" fmla="*/ 4934454 w 12192000"/>
              <a:gd name="connsiteY1135" fmla="*/ 1876126 h 2675334"/>
              <a:gd name="connsiteX1136" fmla="*/ 4998755 w 12192000"/>
              <a:gd name="connsiteY1136" fmla="*/ 1864573 h 2675334"/>
              <a:gd name="connsiteX1137" fmla="*/ 4642041 w 12192000"/>
              <a:gd name="connsiteY1137" fmla="*/ 1864573 h 2675334"/>
              <a:gd name="connsiteX1138" fmla="*/ 4714897 w 12192000"/>
              <a:gd name="connsiteY1138" fmla="*/ 1884627 h 2675334"/>
              <a:gd name="connsiteX1139" fmla="*/ 4748488 w 12192000"/>
              <a:gd name="connsiteY1139" fmla="*/ 1942608 h 2675334"/>
              <a:gd name="connsiteX1140" fmla="*/ 4736262 w 12192000"/>
              <a:gd name="connsiteY1140" fmla="*/ 2035029 h 2675334"/>
              <a:gd name="connsiteX1141" fmla="*/ 4685300 w 12192000"/>
              <a:gd name="connsiteY1141" fmla="*/ 2128540 h 2675334"/>
              <a:gd name="connsiteX1142" fmla="*/ 4611672 w 12192000"/>
              <a:gd name="connsiteY1142" fmla="*/ 2188375 h 2675334"/>
              <a:gd name="connsiteX1143" fmla="*/ 4524925 w 12192000"/>
              <a:gd name="connsiteY1143" fmla="*/ 2209191 h 2675334"/>
              <a:gd name="connsiteX1144" fmla="*/ 4452549 w 12192000"/>
              <a:gd name="connsiteY1144" fmla="*/ 2188375 h 2675334"/>
              <a:gd name="connsiteX1145" fmla="*/ 4419262 w 12192000"/>
              <a:gd name="connsiteY1145" fmla="*/ 2128540 h 2675334"/>
              <a:gd name="connsiteX1146" fmla="*/ 4431754 w 12192000"/>
              <a:gd name="connsiteY1146" fmla="*/ 2035029 h 2675334"/>
              <a:gd name="connsiteX1147" fmla="*/ 4482528 w 12192000"/>
              <a:gd name="connsiteY1147" fmla="*/ 1942390 h 2675334"/>
              <a:gd name="connsiteX1148" fmla="*/ 4555849 w 12192000"/>
              <a:gd name="connsiteY1148" fmla="*/ 1884409 h 2675334"/>
              <a:gd name="connsiteX1149" fmla="*/ 4642041 w 12192000"/>
              <a:gd name="connsiteY1149" fmla="*/ 1864573 h 2675334"/>
              <a:gd name="connsiteX1150" fmla="*/ 3719496 w 12192000"/>
              <a:gd name="connsiteY1150" fmla="*/ 1864573 h 2675334"/>
              <a:gd name="connsiteX1151" fmla="*/ 3792353 w 12192000"/>
              <a:gd name="connsiteY1151" fmla="*/ 1884627 h 2675334"/>
              <a:gd name="connsiteX1152" fmla="*/ 3825944 w 12192000"/>
              <a:gd name="connsiteY1152" fmla="*/ 1942608 h 2675334"/>
              <a:gd name="connsiteX1153" fmla="*/ 3813719 w 12192000"/>
              <a:gd name="connsiteY1153" fmla="*/ 2035029 h 2675334"/>
              <a:gd name="connsiteX1154" fmla="*/ 3762756 w 12192000"/>
              <a:gd name="connsiteY1154" fmla="*/ 2128540 h 2675334"/>
              <a:gd name="connsiteX1155" fmla="*/ 3689125 w 12192000"/>
              <a:gd name="connsiteY1155" fmla="*/ 2188375 h 2675334"/>
              <a:gd name="connsiteX1156" fmla="*/ 3602381 w 12192000"/>
              <a:gd name="connsiteY1156" fmla="*/ 2209191 h 2675334"/>
              <a:gd name="connsiteX1157" fmla="*/ 3530006 w 12192000"/>
              <a:gd name="connsiteY1157" fmla="*/ 2188375 h 2675334"/>
              <a:gd name="connsiteX1158" fmla="*/ 3496719 w 12192000"/>
              <a:gd name="connsiteY1158" fmla="*/ 2128540 h 2675334"/>
              <a:gd name="connsiteX1159" fmla="*/ 3509207 w 12192000"/>
              <a:gd name="connsiteY1159" fmla="*/ 2035029 h 2675334"/>
              <a:gd name="connsiteX1160" fmla="*/ 3559977 w 12192000"/>
              <a:gd name="connsiteY1160" fmla="*/ 1942390 h 2675334"/>
              <a:gd name="connsiteX1161" fmla="*/ 3633304 w 12192000"/>
              <a:gd name="connsiteY1161" fmla="*/ 1884409 h 2675334"/>
              <a:gd name="connsiteX1162" fmla="*/ 3719496 w 12192000"/>
              <a:gd name="connsiteY1162" fmla="*/ 1864573 h 2675334"/>
              <a:gd name="connsiteX1163" fmla="*/ 3427650 w 12192000"/>
              <a:gd name="connsiteY1163" fmla="*/ 1864573 h 2675334"/>
              <a:gd name="connsiteX1164" fmla="*/ 3481479 w 12192000"/>
              <a:gd name="connsiteY1164" fmla="*/ 1877433 h 2675334"/>
              <a:gd name="connsiteX1165" fmla="*/ 3513688 w 12192000"/>
              <a:gd name="connsiteY1165" fmla="*/ 1907732 h 2675334"/>
              <a:gd name="connsiteX1166" fmla="*/ 3454938 w 12192000"/>
              <a:gd name="connsiteY1166" fmla="*/ 1958738 h 2675334"/>
              <a:gd name="connsiteX1167" fmla="*/ 3435080 w 12192000"/>
              <a:gd name="connsiteY1167" fmla="*/ 1939883 h 2675334"/>
              <a:gd name="connsiteX1168" fmla="*/ 3405770 w 12192000"/>
              <a:gd name="connsiteY1168" fmla="*/ 1932799 h 2675334"/>
              <a:gd name="connsiteX1169" fmla="*/ 3362242 w 12192000"/>
              <a:gd name="connsiteY1169" fmla="*/ 1945115 h 2675334"/>
              <a:gd name="connsiteX1170" fmla="*/ 3321906 w 12192000"/>
              <a:gd name="connsiteY1170" fmla="*/ 1980426 h 2675334"/>
              <a:gd name="connsiteX1171" fmla="*/ 3292482 w 12192000"/>
              <a:gd name="connsiteY1171" fmla="*/ 2035901 h 2675334"/>
              <a:gd name="connsiteX1172" fmla="*/ 3282850 w 12192000"/>
              <a:gd name="connsiteY1172" fmla="*/ 2092466 h 2675334"/>
              <a:gd name="connsiteX1173" fmla="*/ 3297764 w 12192000"/>
              <a:gd name="connsiteY1173" fmla="*/ 2128104 h 2675334"/>
              <a:gd name="connsiteX1174" fmla="*/ 3334374 w 12192000"/>
              <a:gd name="connsiteY1174" fmla="*/ 2140311 h 2675334"/>
              <a:gd name="connsiteX1175" fmla="*/ 3373272 w 12192000"/>
              <a:gd name="connsiteY1175" fmla="*/ 2131374 h 2675334"/>
              <a:gd name="connsiteX1176" fmla="*/ 3407889 w 12192000"/>
              <a:gd name="connsiteY1176" fmla="*/ 2110012 h 2675334"/>
              <a:gd name="connsiteX1177" fmla="*/ 3432995 w 12192000"/>
              <a:gd name="connsiteY1177" fmla="*/ 2159929 h 2675334"/>
              <a:gd name="connsiteX1178" fmla="*/ 3372045 w 12192000"/>
              <a:gd name="connsiteY1178" fmla="*/ 2196876 h 2675334"/>
              <a:gd name="connsiteX1179" fmla="*/ 3307696 w 12192000"/>
              <a:gd name="connsiteY1179" fmla="*/ 2209191 h 2675334"/>
              <a:gd name="connsiteX1180" fmla="*/ 3251642 w 12192000"/>
              <a:gd name="connsiteY1180" fmla="*/ 2198401 h 2675334"/>
              <a:gd name="connsiteX1181" fmla="*/ 3212835 w 12192000"/>
              <a:gd name="connsiteY1181" fmla="*/ 2166032 h 2675334"/>
              <a:gd name="connsiteX1182" fmla="*/ 3197018 w 12192000"/>
              <a:gd name="connsiteY1182" fmla="*/ 2112519 h 2675334"/>
              <a:gd name="connsiteX1183" fmla="*/ 3209853 w 12192000"/>
              <a:gd name="connsiteY1183" fmla="*/ 2038517 h 2675334"/>
              <a:gd name="connsiteX1184" fmla="*/ 3247678 w 12192000"/>
              <a:gd name="connsiteY1184" fmla="*/ 1964733 h 2675334"/>
              <a:gd name="connsiteX1185" fmla="*/ 3301149 w 12192000"/>
              <a:gd name="connsiteY1185" fmla="*/ 1910021 h 2675334"/>
              <a:gd name="connsiteX1186" fmla="*/ 3363344 w 12192000"/>
              <a:gd name="connsiteY1186" fmla="*/ 1876126 h 2675334"/>
              <a:gd name="connsiteX1187" fmla="*/ 3427650 w 12192000"/>
              <a:gd name="connsiteY1187" fmla="*/ 1864573 h 2675334"/>
              <a:gd name="connsiteX1188" fmla="*/ 3070938 w 12192000"/>
              <a:gd name="connsiteY1188" fmla="*/ 1864573 h 2675334"/>
              <a:gd name="connsiteX1189" fmla="*/ 3143792 w 12192000"/>
              <a:gd name="connsiteY1189" fmla="*/ 1884627 h 2675334"/>
              <a:gd name="connsiteX1190" fmla="*/ 3177382 w 12192000"/>
              <a:gd name="connsiteY1190" fmla="*/ 1942608 h 2675334"/>
              <a:gd name="connsiteX1191" fmla="*/ 3165158 w 12192000"/>
              <a:gd name="connsiteY1191" fmla="*/ 2035029 h 2675334"/>
              <a:gd name="connsiteX1192" fmla="*/ 3114195 w 12192000"/>
              <a:gd name="connsiteY1192" fmla="*/ 2128540 h 2675334"/>
              <a:gd name="connsiteX1193" fmla="*/ 3040567 w 12192000"/>
              <a:gd name="connsiteY1193" fmla="*/ 2188375 h 2675334"/>
              <a:gd name="connsiteX1194" fmla="*/ 2953820 w 12192000"/>
              <a:gd name="connsiteY1194" fmla="*/ 2209191 h 2675334"/>
              <a:gd name="connsiteX1195" fmla="*/ 2881444 w 12192000"/>
              <a:gd name="connsiteY1195" fmla="*/ 2188375 h 2675334"/>
              <a:gd name="connsiteX1196" fmla="*/ 2848157 w 12192000"/>
              <a:gd name="connsiteY1196" fmla="*/ 2128540 h 2675334"/>
              <a:gd name="connsiteX1197" fmla="*/ 2860646 w 12192000"/>
              <a:gd name="connsiteY1197" fmla="*/ 2035029 h 2675334"/>
              <a:gd name="connsiteX1198" fmla="*/ 2911420 w 12192000"/>
              <a:gd name="connsiteY1198" fmla="*/ 1942390 h 2675334"/>
              <a:gd name="connsiteX1199" fmla="*/ 2984744 w 12192000"/>
              <a:gd name="connsiteY1199" fmla="*/ 1884409 h 2675334"/>
              <a:gd name="connsiteX1200" fmla="*/ 3070938 w 12192000"/>
              <a:gd name="connsiteY1200" fmla="*/ 1864573 h 2675334"/>
              <a:gd name="connsiteX1201" fmla="*/ 2148394 w 12192000"/>
              <a:gd name="connsiteY1201" fmla="*/ 1864573 h 2675334"/>
              <a:gd name="connsiteX1202" fmla="*/ 2221248 w 12192000"/>
              <a:gd name="connsiteY1202" fmla="*/ 1884627 h 2675334"/>
              <a:gd name="connsiteX1203" fmla="*/ 2254839 w 12192000"/>
              <a:gd name="connsiteY1203" fmla="*/ 1942608 h 2675334"/>
              <a:gd name="connsiteX1204" fmla="*/ 2242613 w 12192000"/>
              <a:gd name="connsiteY1204" fmla="*/ 2035029 h 2675334"/>
              <a:gd name="connsiteX1205" fmla="*/ 2191651 w 12192000"/>
              <a:gd name="connsiteY1205" fmla="*/ 2128540 h 2675334"/>
              <a:gd name="connsiteX1206" fmla="*/ 2118022 w 12192000"/>
              <a:gd name="connsiteY1206" fmla="*/ 2188375 h 2675334"/>
              <a:gd name="connsiteX1207" fmla="*/ 2031277 w 12192000"/>
              <a:gd name="connsiteY1207" fmla="*/ 2209191 h 2675334"/>
              <a:gd name="connsiteX1208" fmla="*/ 1958901 w 12192000"/>
              <a:gd name="connsiteY1208" fmla="*/ 2188375 h 2675334"/>
              <a:gd name="connsiteX1209" fmla="*/ 1925613 w 12192000"/>
              <a:gd name="connsiteY1209" fmla="*/ 2128540 h 2675334"/>
              <a:gd name="connsiteX1210" fmla="*/ 1938103 w 12192000"/>
              <a:gd name="connsiteY1210" fmla="*/ 2035029 h 2675334"/>
              <a:gd name="connsiteX1211" fmla="*/ 1988876 w 12192000"/>
              <a:gd name="connsiteY1211" fmla="*/ 1942390 h 2675334"/>
              <a:gd name="connsiteX1212" fmla="*/ 2062203 w 12192000"/>
              <a:gd name="connsiteY1212" fmla="*/ 1884409 h 2675334"/>
              <a:gd name="connsiteX1213" fmla="*/ 2148394 w 12192000"/>
              <a:gd name="connsiteY1213" fmla="*/ 1864573 h 2675334"/>
              <a:gd name="connsiteX1214" fmla="*/ 1856545 w 12192000"/>
              <a:gd name="connsiteY1214" fmla="*/ 1864573 h 2675334"/>
              <a:gd name="connsiteX1215" fmla="*/ 1910375 w 12192000"/>
              <a:gd name="connsiteY1215" fmla="*/ 1877433 h 2675334"/>
              <a:gd name="connsiteX1216" fmla="*/ 1942583 w 12192000"/>
              <a:gd name="connsiteY1216" fmla="*/ 1907732 h 2675334"/>
              <a:gd name="connsiteX1217" fmla="*/ 1883833 w 12192000"/>
              <a:gd name="connsiteY1217" fmla="*/ 1958738 h 2675334"/>
              <a:gd name="connsiteX1218" fmla="*/ 1863975 w 12192000"/>
              <a:gd name="connsiteY1218" fmla="*/ 1939883 h 2675334"/>
              <a:gd name="connsiteX1219" fmla="*/ 1834666 w 12192000"/>
              <a:gd name="connsiteY1219" fmla="*/ 1932799 h 2675334"/>
              <a:gd name="connsiteX1220" fmla="*/ 1791138 w 12192000"/>
              <a:gd name="connsiteY1220" fmla="*/ 1945115 h 2675334"/>
              <a:gd name="connsiteX1221" fmla="*/ 1750801 w 12192000"/>
              <a:gd name="connsiteY1221" fmla="*/ 1980426 h 2675334"/>
              <a:gd name="connsiteX1222" fmla="*/ 1721377 w 12192000"/>
              <a:gd name="connsiteY1222" fmla="*/ 2035901 h 2675334"/>
              <a:gd name="connsiteX1223" fmla="*/ 1711744 w 12192000"/>
              <a:gd name="connsiteY1223" fmla="*/ 2092466 h 2675334"/>
              <a:gd name="connsiteX1224" fmla="*/ 1726660 w 12192000"/>
              <a:gd name="connsiteY1224" fmla="*/ 2128104 h 2675334"/>
              <a:gd name="connsiteX1225" fmla="*/ 1763273 w 12192000"/>
              <a:gd name="connsiteY1225" fmla="*/ 2140311 h 2675334"/>
              <a:gd name="connsiteX1226" fmla="*/ 1802167 w 12192000"/>
              <a:gd name="connsiteY1226" fmla="*/ 2131374 h 2675334"/>
              <a:gd name="connsiteX1227" fmla="*/ 1836785 w 12192000"/>
              <a:gd name="connsiteY1227" fmla="*/ 2110012 h 2675334"/>
              <a:gd name="connsiteX1228" fmla="*/ 1861889 w 12192000"/>
              <a:gd name="connsiteY1228" fmla="*/ 2159929 h 2675334"/>
              <a:gd name="connsiteX1229" fmla="*/ 1800941 w 12192000"/>
              <a:gd name="connsiteY1229" fmla="*/ 2196876 h 2675334"/>
              <a:gd name="connsiteX1230" fmla="*/ 1736595 w 12192000"/>
              <a:gd name="connsiteY1230" fmla="*/ 2209191 h 2675334"/>
              <a:gd name="connsiteX1231" fmla="*/ 1680538 w 12192000"/>
              <a:gd name="connsiteY1231" fmla="*/ 2198401 h 2675334"/>
              <a:gd name="connsiteX1232" fmla="*/ 1641731 w 12192000"/>
              <a:gd name="connsiteY1232" fmla="*/ 2166032 h 2675334"/>
              <a:gd name="connsiteX1233" fmla="*/ 1625913 w 12192000"/>
              <a:gd name="connsiteY1233" fmla="*/ 2112519 h 2675334"/>
              <a:gd name="connsiteX1234" fmla="*/ 1638748 w 12192000"/>
              <a:gd name="connsiteY1234" fmla="*/ 2038517 h 2675334"/>
              <a:gd name="connsiteX1235" fmla="*/ 1676573 w 12192000"/>
              <a:gd name="connsiteY1235" fmla="*/ 1964733 h 2675334"/>
              <a:gd name="connsiteX1236" fmla="*/ 1730044 w 12192000"/>
              <a:gd name="connsiteY1236" fmla="*/ 1910021 h 2675334"/>
              <a:gd name="connsiteX1237" fmla="*/ 1792241 w 12192000"/>
              <a:gd name="connsiteY1237" fmla="*/ 1876126 h 2675334"/>
              <a:gd name="connsiteX1238" fmla="*/ 1856545 w 12192000"/>
              <a:gd name="connsiteY1238" fmla="*/ 1864573 h 2675334"/>
              <a:gd name="connsiteX1239" fmla="*/ 1499832 w 12192000"/>
              <a:gd name="connsiteY1239" fmla="*/ 1864573 h 2675334"/>
              <a:gd name="connsiteX1240" fmla="*/ 1572687 w 12192000"/>
              <a:gd name="connsiteY1240" fmla="*/ 1884627 h 2675334"/>
              <a:gd name="connsiteX1241" fmla="*/ 1606278 w 12192000"/>
              <a:gd name="connsiteY1241" fmla="*/ 1942608 h 2675334"/>
              <a:gd name="connsiteX1242" fmla="*/ 1594052 w 12192000"/>
              <a:gd name="connsiteY1242" fmla="*/ 2035029 h 2675334"/>
              <a:gd name="connsiteX1243" fmla="*/ 1543090 w 12192000"/>
              <a:gd name="connsiteY1243" fmla="*/ 2128540 h 2675334"/>
              <a:gd name="connsiteX1244" fmla="*/ 1469462 w 12192000"/>
              <a:gd name="connsiteY1244" fmla="*/ 2188375 h 2675334"/>
              <a:gd name="connsiteX1245" fmla="*/ 1382716 w 12192000"/>
              <a:gd name="connsiteY1245" fmla="*/ 2209191 h 2675334"/>
              <a:gd name="connsiteX1246" fmla="*/ 1310340 w 12192000"/>
              <a:gd name="connsiteY1246" fmla="*/ 2188375 h 2675334"/>
              <a:gd name="connsiteX1247" fmla="*/ 1277052 w 12192000"/>
              <a:gd name="connsiteY1247" fmla="*/ 2128540 h 2675334"/>
              <a:gd name="connsiteX1248" fmla="*/ 1289542 w 12192000"/>
              <a:gd name="connsiteY1248" fmla="*/ 2035029 h 2675334"/>
              <a:gd name="connsiteX1249" fmla="*/ 1340315 w 12192000"/>
              <a:gd name="connsiteY1249" fmla="*/ 1942390 h 2675334"/>
              <a:gd name="connsiteX1250" fmla="*/ 1413640 w 12192000"/>
              <a:gd name="connsiteY1250" fmla="*/ 1884409 h 2675334"/>
              <a:gd name="connsiteX1251" fmla="*/ 1499832 w 12192000"/>
              <a:gd name="connsiteY1251" fmla="*/ 1864573 h 2675334"/>
              <a:gd name="connsiteX1252" fmla="*/ 577288 w 12192000"/>
              <a:gd name="connsiteY1252" fmla="*/ 1864573 h 2675334"/>
              <a:gd name="connsiteX1253" fmla="*/ 650143 w 12192000"/>
              <a:gd name="connsiteY1253" fmla="*/ 1884627 h 2675334"/>
              <a:gd name="connsiteX1254" fmla="*/ 683733 w 12192000"/>
              <a:gd name="connsiteY1254" fmla="*/ 1942608 h 2675334"/>
              <a:gd name="connsiteX1255" fmla="*/ 671508 w 12192000"/>
              <a:gd name="connsiteY1255" fmla="*/ 2035029 h 2675334"/>
              <a:gd name="connsiteX1256" fmla="*/ 620546 w 12192000"/>
              <a:gd name="connsiteY1256" fmla="*/ 2128540 h 2675334"/>
              <a:gd name="connsiteX1257" fmla="*/ 546916 w 12192000"/>
              <a:gd name="connsiteY1257" fmla="*/ 2188375 h 2675334"/>
              <a:gd name="connsiteX1258" fmla="*/ 460171 w 12192000"/>
              <a:gd name="connsiteY1258" fmla="*/ 2209191 h 2675334"/>
              <a:gd name="connsiteX1259" fmla="*/ 387795 w 12192000"/>
              <a:gd name="connsiteY1259" fmla="*/ 2188375 h 2675334"/>
              <a:gd name="connsiteX1260" fmla="*/ 354508 w 12192000"/>
              <a:gd name="connsiteY1260" fmla="*/ 2128540 h 2675334"/>
              <a:gd name="connsiteX1261" fmla="*/ 366998 w 12192000"/>
              <a:gd name="connsiteY1261" fmla="*/ 2035029 h 2675334"/>
              <a:gd name="connsiteX1262" fmla="*/ 417770 w 12192000"/>
              <a:gd name="connsiteY1262" fmla="*/ 1942390 h 2675334"/>
              <a:gd name="connsiteX1263" fmla="*/ 491097 w 12192000"/>
              <a:gd name="connsiteY1263" fmla="*/ 1884409 h 2675334"/>
              <a:gd name="connsiteX1264" fmla="*/ 577288 w 12192000"/>
              <a:gd name="connsiteY1264" fmla="*/ 1864573 h 2675334"/>
              <a:gd name="connsiteX1265" fmla="*/ 285440 w 12192000"/>
              <a:gd name="connsiteY1265" fmla="*/ 1864573 h 2675334"/>
              <a:gd name="connsiteX1266" fmla="*/ 339270 w 12192000"/>
              <a:gd name="connsiteY1266" fmla="*/ 1877433 h 2675334"/>
              <a:gd name="connsiteX1267" fmla="*/ 371479 w 12192000"/>
              <a:gd name="connsiteY1267" fmla="*/ 1907732 h 2675334"/>
              <a:gd name="connsiteX1268" fmla="*/ 312728 w 12192000"/>
              <a:gd name="connsiteY1268" fmla="*/ 1958738 h 2675334"/>
              <a:gd name="connsiteX1269" fmla="*/ 292870 w 12192000"/>
              <a:gd name="connsiteY1269" fmla="*/ 1939883 h 2675334"/>
              <a:gd name="connsiteX1270" fmla="*/ 263561 w 12192000"/>
              <a:gd name="connsiteY1270" fmla="*/ 1932799 h 2675334"/>
              <a:gd name="connsiteX1271" fmla="*/ 220033 w 12192000"/>
              <a:gd name="connsiteY1271" fmla="*/ 1945115 h 2675334"/>
              <a:gd name="connsiteX1272" fmla="*/ 179695 w 12192000"/>
              <a:gd name="connsiteY1272" fmla="*/ 1980426 h 2675334"/>
              <a:gd name="connsiteX1273" fmla="*/ 150272 w 12192000"/>
              <a:gd name="connsiteY1273" fmla="*/ 2035901 h 2675334"/>
              <a:gd name="connsiteX1274" fmla="*/ 140639 w 12192000"/>
              <a:gd name="connsiteY1274" fmla="*/ 2092466 h 2675334"/>
              <a:gd name="connsiteX1275" fmla="*/ 155554 w 12192000"/>
              <a:gd name="connsiteY1275" fmla="*/ 2128104 h 2675334"/>
              <a:gd name="connsiteX1276" fmla="*/ 192168 w 12192000"/>
              <a:gd name="connsiteY1276" fmla="*/ 2140311 h 2675334"/>
              <a:gd name="connsiteX1277" fmla="*/ 231062 w 12192000"/>
              <a:gd name="connsiteY1277" fmla="*/ 2131374 h 2675334"/>
              <a:gd name="connsiteX1278" fmla="*/ 265679 w 12192000"/>
              <a:gd name="connsiteY1278" fmla="*/ 2110012 h 2675334"/>
              <a:gd name="connsiteX1279" fmla="*/ 290784 w 12192000"/>
              <a:gd name="connsiteY1279" fmla="*/ 2159929 h 2675334"/>
              <a:gd name="connsiteX1280" fmla="*/ 229836 w 12192000"/>
              <a:gd name="connsiteY1280" fmla="*/ 2196876 h 2675334"/>
              <a:gd name="connsiteX1281" fmla="*/ 165490 w 12192000"/>
              <a:gd name="connsiteY1281" fmla="*/ 2209191 h 2675334"/>
              <a:gd name="connsiteX1282" fmla="*/ 109432 w 12192000"/>
              <a:gd name="connsiteY1282" fmla="*/ 2198401 h 2675334"/>
              <a:gd name="connsiteX1283" fmla="*/ 70626 w 12192000"/>
              <a:gd name="connsiteY1283" fmla="*/ 2166032 h 2675334"/>
              <a:gd name="connsiteX1284" fmla="*/ 54808 w 12192000"/>
              <a:gd name="connsiteY1284" fmla="*/ 2112519 h 2675334"/>
              <a:gd name="connsiteX1285" fmla="*/ 67643 w 12192000"/>
              <a:gd name="connsiteY1285" fmla="*/ 2038517 h 2675334"/>
              <a:gd name="connsiteX1286" fmla="*/ 105468 w 12192000"/>
              <a:gd name="connsiteY1286" fmla="*/ 1964733 h 2675334"/>
              <a:gd name="connsiteX1287" fmla="*/ 158938 w 12192000"/>
              <a:gd name="connsiteY1287" fmla="*/ 1910021 h 2675334"/>
              <a:gd name="connsiteX1288" fmla="*/ 221136 w 12192000"/>
              <a:gd name="connsiteY1288" fmla="*/ 1876126 h 2675334"/>
              <a:gd name="connsiteX1289" fmla="*/ 285440 w 12192000"/>
              <a:gd name="connsiteY1289" fmla="*/ 1864573 h 2675334"/>
              <a:gd name="connsiteX1290" fmla="*/ 11551835 w 12192000"/>
              <a:gd name="connsiteY1290" fmla="*/ 1466655 h 2675334"/>
              <a:gd name="connsiteX1291" fmla="*/ 11510014 w 12192000"/>
              <a:gd name="connsiteY1291" fmla="*/ 1478753 h 2675334"/>
              <a:gd name="connsiteX1292" fmla="*/ 11473713 w 12192000"/>
              <a:gd name="connsiteY1292" fmla="*/ 1513738 h 2675334"/>
              <a:gd name="connsiteX1293" fmla="*/ 11446471 w 12192000"/>
              <a:gd name="connsiteY1293" fmla="*/ 1568885 h 2675334"/>
              <a:gd name="connsiteX1294" fmla="*/ 11436044 w 12192000"/>
              <a:gd name="connsiteY1294" fmla="*/ 1624578 h 2675334"/>
              <a:gd name="connsiteX1295" fmla="*/ 11448012 w 12192000"/>
              <a:gd name="connsiteY1295" fmla="*/ 1661198 h 2675334"/>
              <a:gd name="connsiteX1296" fmla="*/ 11481313 w 12192000"/>
              <a:gd name="connsiteY1296" fmla="*/ 1674167 h 2675334"/>
              <a:gd name="connsiteX1297" fmla="*/ 11523431 w 12192000"/>
              <a:gd name="connsiteY1297" fmla="*/ 1661198 h 2675334"/>
              <a:gd name="connsiteX1298" fmla="*/ 11560398 w 12192000"/>
              <a:gd name="connsiteY1298" fmla="*/ 1624578 h 2675334"/>
              <a:gd name="connsiteX1299" fmla="*/ 11587937 w 12192000"/>
              <a:gd name="connsiteY1299" fmla="*/ 1568885 h 2675334"/>
              <a:gd name="connsiteX1300" fmla="*/ 11598067 w 12192000"/>
              <a:gd name="connsiteY1300" fmla="*/ 1513738 h 2675334"/>
              <a:gd name="connsiteX1301" fmla="*/ 11585433 w 12192000"/>
              <a:gd name="connsiteY1301" fmla="*/ 1478753 h 2675334"/>
              <a:gd name="connsiteX1302" fmla="*/ 11551835 w 12192000"/>
              <a:gd name="connsiteY1302" fmla="*/ 1466655 h 2675334"/>
              <a:gd name="connsiteX1303" fmla="*/ 10903273 w 12192000"/>
              <a:gd name="connsiteY1303" fmla="*/ 1466655 h 2675334"/>
              <a:gd name="connsiteX1304" fmla="*/ 10861453 w 12192000"/>
              <a:gd name="connsiteY1304" fmla="*/ 1478753 h 2675334"/>
              <a:gd name="connsiteX1305" fmla="*/ 10825152 w 12192000"/>
              <a:gd name="connsiteY1305" fmla="*/ 1513738 h 2675334"/>
              <a:gd name="connsiteX1306" fmla="*/ 10797910 w 12192000"/>
              <a:gd name="connsiteY1306" fmla="*/ 1568885 h 2675334"/>
              <a:gd name="connsiteX1307" fmla="*/ 10787483 w 12192000"/>
              <a:gd name="connsiteY1307" fmla="*/ 1624578 h 2675334"/>
              <a:gd name="connsiteX1308" fmla="*/ 10799451 w 12192000"/>
              <a:gd name="connsiteY1308" fmla="*/ 1661198 h 2675334"/>
              <a:gd name="connsiteX1309" fmla="*/ 10832752 w 12192000"/>
              <a:gd name="connsiteY1309" fmla="*/ 1674167 h 2675334"/>
              <a:gd name="connsiteX1310" fmla="*/ 10874870 w 12192000"/>
              <a:gd name="connsiteY1310" fmla="*/ 1661198 h 2675334"/>
              <a:gd name="connsiteX1311" fmla="*/ 10911838 w 12192000"/>
              <a:gd name="connsiteY1311" fmla="*/ 1624578 h 2675334"/>
              <a:gd name="connsiteX1312" fmla="*/ 10939375 w 12192000"/>
              <a:gd name="connsiteY1312" fmla="*/ 1568885 h 2675334"/>
              <a:gd name="connsiteX1313" fmla="*/ 10949506 w 12192000"/>
              <a:gd name="connsiteY1313" fmla="*/ 1513738 h 2675334"/>
              <a:gd name="connsiteX1314" fmla="*/ 10936872 w 12192000"/>
              <a:gd name="connsiteY1314" fmla="*/ 1478753 h 2675334"/>
              <a:gd name="connsiteX1315" fmla="*/ 10903273 w 12192000"/>
              <a:gd name="connsiteY1315" fmla="*/ 1466655 h 2675334"/>
              <a:gd name="connsiteX1316" fmla="*/ 9980729 w 12192000"/>
              <a:gd name="connsiteY1316" fmla="*/ 1466655 h 2675334"/>
              <a:gd name="connsiteX1317" fmla="*/ 9938909 w 12192000"/>
              <a:gd name="connsiteY1317" fmla="*/ 1478753 h 2675334"/>
              <a:gd name="connsiteX1318" fmla="*/ 9902608 w 12192000"/>
              <a:gd name="connsiteY1318" fmla="*/ 1513738 h 2675334"/>
              <a:gd name="connsiteX1319" fmla="*/ 9875366 w 12192000"/>
              <a:gd name="connsiteY1319" fmla="*/ 1568885 h 2675334"/>
              <a:gd name="connsiteX1320" fmla="*/ 9864939 w 12192000"/>
              <a:gd name="connsiteY1320" fmla="*/ 1624578 h 2675334"/>
              <a:gd name="connsiteX1321" fmla="*/ 9876907 w 12192000"/>
              <a:gd name="connsiteY1321" fmla="*/ 1661198 h 2675334"/>
              <a:gd name="connsiteX1322" fmla="*/ 9910208 w 12192000"/>
              <a:gd name="connsiteY1322" fmla="*/ 1674167 h 2675334"/>
              <a:gd name="connsiteX1323" fmla="*/ 9952326 w 12192000"/>
              <a:gd name="connsiteY1323" fmla="*/ 1661198 h 2675334"/>
              <a:gd name="connsiteX1324" fmla="*/ 9989293 w 12192000"/>
              <a:gd name="connsiteY1324" fmla="*/ 1624578 h 2675334"/>
              <a:gd name="connsiteX1325" fmla="*/ 10016832 w 12192000"/>
              <a:gd name="connsiteY1325" fmla="*/ 1568885 h 2675334"/>
              <a:gd name="connsiteX1326" fmla="*/ 10026962 w 12192000"/>
              <a:gd name="connsiteY1326" fmla="*/ 1513738 h 2675334"/>
              <a:gd name="connsiteX1327" fmla="*/ 10014328 w 12192000"/>
              <a:gd name="connsiteY1327" fmla="*/ 1478753 h 2675334"/>
              <a:gd name="connsiteX1328" fmla="*/ 9980729 w 12192000"/>
              <a:gd name="connsiteY1328" fmla="*/ 1466655 h 2675334"/>
              <a:gd name="connsiteX1329" fmla="*/ 9332168 w 12192000"/>
              <a:gd name="connsiteY1329" fmla="*/ 1466655 h 2675334"/>
              <a:gd name="connsiteX1330" fmla="*/ 9290348 w 12192000"/>
              <a:gd name="connsiteY1330" fmla="*/ 1478753 h 2675334"/>
              <a:gd name="connsiteX1331" fmla="*/ 9254047 w 12192000"/>
              <a:gd name="connsiteY1331" fmla="*/ 1513738 h 2675334"/>
              <a:gd name="connsiteX1332" fmla="*/ 9226805 w 12192000"/>
              <a:gd name="connsiteY1332" fmla="*/ 1568885 h 2675334"/>
              <a:gd name="connsiteX1333" fmla="*/ 9216378 w 12192000"/>
              <a:gd name="connsiteY1333" fmla="*/ 1624578 h 2675334"/>
              <a:gd name="connsiteX1334" fmla="*/ 9228346 w 12192000"/>
              <a:gd name="connsiteY1334" fmla="*/ 1661198 h 2675334"/>
              <a:gd name="connsiteX1335" fmla="*/ 9261647 w 12192000"/>
              <a:gd name="connsiteY1335" fmla="*/ 1674167 h 2675334"/>
              <a:gd name="connsiteX1336" fmla="*/ 9303765 w 12192000"/>
              <a:gd name="connsiteY1336" fmla="*/ 1661198 h 2675334"/>
              <a:gd name="connsiteX1337" fmla="*/ 9340733 w 12192000"/>
              <a:gd name="connsiteY1337" fmla="*/ 1624578 h 2675334"/>
              <a:gd name="connsiteX1338" fmla="*/ 9368271 w 12192000"/>
              <a:gd name="connsiteY1338" fmla="*/ 1568885 h 2675334"/>
              <a:gd name="connsiteX1339" fmla="*/ 9378401 w 12192000"/>
              <a:gd name="connsiteY1339" fmla="*/ 1513738 h 2675334"/>
              <a:gd name="connsiteX1340" fmla="*/ 9365767 w 12192000"/>
              <a:gd name="connsiteY1340" fmla="*/ 1478753 h 2675334"/>
              <a:gd name="connsiteX1341" fmla="*/ 9332168 w 12192000"/>
              <a:gd name="connsiteY1341" fmla="*/ 1466655 h 2675334"/>
              <a:gd name="connsiteX1342" fmla="*/ 8409625 w 12192000"/>
              <a:gd name="connsiteY1342" fmla="*/ 1466655 h 2675334"/>
              <a:gd name="connsiteX1343" fmla="*/ 8367804 w 12192000"/>
              <a:gd name="connsiteY1343" fmla="*/ 1478753 h 2675334"/>
              <a:gd name="connsiteX1344" fmla="*/ 8331503 w 12192000"/>
              <a:gd name="connsiteY1344" fmla="*/ 1513738 h 2675334"/>
              <a:gd name="connsiteX1345" fmla="*/ 8304261 w 12192000"/>
              <a:gd name="connsiteY1345" fmla="*/ 1568885 h 2675334"/>
              <a:gd name="connsiteX1346" fmla="*/ 8293834 w 12192000"/>
              <a:gd name="connsiteY1346" fmla="*/ 1624578 h 2675334"/>
              <a:gd name="connsiteX1347" fmla="*/ 8305802 w 12192000"/>
              <a:gd name="connsiteY1347" fmla="*/ 1661198 h 2675334"/>
              <a:gd name="connsiteX1348" fmla="*/ 8339103 w 12192000"/>
              <a:gd name="connsiteY1348" fmla="*/ 1674167 h 2675334"/>
              <a:gd name="connsiteX1349" fmla="*/ 8381221 w 12192000"/>
              <a:gd name="connsiteY1349" fmla="*/ 1661198 h 2675334"/>
              <a:gd name="connsiteX1350" fmla="*/ 8418188 w 12192000"/>
              <a:gd name="connsiteY1350" fmla="*/ 1624578 h 2675334"/>
              <a:gd name="connsiteX1351" fmla="*/ 8445727 w 12192000"/>
              <a:gd name="connsiteY1351" fmla="*/ 1568885 h 2675334"/>
              <a:gd name="connsiteX1352" fmla="*/ 8455857 w 12192000"/>
              <a:gd name="connsiteY1352" fmla="*/ 1513738 h 2675334"/>
              <a:gd name="connsiteX1353" fmla="*/ 8443223 w 12192000"/>
              <a:gd name="connsiteY1353" fmla="*/ 1478753 h 2675334"/>
              <a:gd name="connsiteX1354" fmla="*/ 8409625 w 12192000"/>
              <a:gd name="connsiteY1354" fmla="*/ 1466655 h 2675334"/>
              <a:gd name="connsiteX1355" fmla="*/ 7761063 w 12192000"/>
              <a:gd name="connsiteY1355" fmla="*/ 1466655 h 2675334"/>
              <a:gd name="connsiteX1356" fmla="*/ 7719243 w 12192000"/>
              <a:gd name="connsiteY1356" fmla="*/ 1478753 h 2675334"/>
              <a:gd name="connsiteX1357" fmla="*/ 7682942 w 12192000"/>
              <a:gd name="connsiteY1357" fmla="*/ 1513738 h 2675334"/>
              <a:gd name="connsiteX1358" fmla="*/ 7655700 w 12192000"/>
              <a:gd name="connsiteY1358" fmla="*/ 1568885 h 2675334"/>
              <a:gd name="connsiteX1359" fmla="*/ 7645273 w 12192000"/>
              <a:gd name="connsiteY1359" fmla="*/ 1624578 h 2675334"/>
              <a:gd name="connsiteX1360" fmla="*/ 7657241 w 12192000"/>
              <a:gd name="connsiteY1360" fmla="*/ 1661198 h 2675334"/>
              <a:gd name="connsiteX1361" fmla="*/ 7690542 w 12192000"/>
              <a:gd name="connsiteY1361" fmla="*/ 1674167 h 2675334"/>
              <a:gd name="connsiteX1362" fmla="*/ 7732660 w 12192000"/>
              <a:gd name="connsiteY1362" fmla="*/ 1661198 h 2675334"/>
              <a:gd name="connsiteX1363" fmla="*/ 7769628 w 12192000"/>
              <a:gd name="connsiteY1363" fmla="*/ 1624578 h 2675334"/>
              <a:gd name="connsiteX1364" fmla="*/ 7797165 w 12192000"/>
              <a:gd name="connsiteY1364" fmla="*/ 1568885 h 2675334"/>
              <a:gd name="connsiteX1365" fmla="*/ 7807296 w 12192000"/>
              <a:gd name="connsiteY1365" fmla="*/ 1513738 h 2675334"/>
              <a:gd name="connsiteX1366" fmla="*/ 7794662 w 12192000"/>
              <a:gd name="connsiteY1366" fmla="*/ 1478753 h 2675334"/>
              <a:gd name="connsiteX1367" fmla="*/ 7761063 w 12192000"/>
              <a:gd name="connsiteY1367" fmla="*/ 1466655 h 2675334"/>
              <a:gd name="connsiteX1368" fmla="*/ 6838519 w 12192000"/>
              <a:gd name="connsiteY1368" fmla="*/ 1466655 h 2675334"/>
              <a:gd name="connsiteX1369" fmla="*/ 6796699 w 12192000"/>
              <a:gd name="connsiteY1369" fmla="*/ 1478753 h 2675334"/>
              <a:gd name="connsiteX1370" fmla="*/ 6760397 w 12192000"/>
              <a:gd name="connsiteY1370" fmla="*/ 1513738 h 2675334"/>
              <a:gd name="connsiteX1371" fmla="*/ 6733156 w 12192000"/>
              <a:gd name="connsiteY1371" fmla="*/ 1568885 h 2675334"/>
              <a:gd name="connsiteX1372" fmla="*/ 6722729 w 12192000"/>
              <a:gd name="connsiteY1372" fmla="*/ 1624578 h 2675334"/>
              <a:gd name="connsiteX1373" fmla="*/ 6734697 w 12192000"/>
              <a:gd name="connsiteY1373" fmla="*/ 1661198 h 2675334"/>
              <a:gd name="connsiteX1374" fmla="*/ 6767997 w 12192000"/>
              <a:gd name="connsiteY1374" fmla="*/ 1674167 h 2675334"/>
              <a:gd name="connsiteX1375" fmla="*/ 6810116 w 12192000"/>
              <a:gd name="connsiteY1375" fmla="*/ 1661198 h 2675334"/>
              <a:gd name="connsiteX1376" fmla="*/ 6847083 w 12192000"/>
              <a:gd name="connsiteY1376" fmla="*/ 1624578 h 2675334"/>
              <a:gd name="connsiteX1377" fmla="*/ 6874622 w 12192000"/>
              <a:gd name="connsiteY1377" fmla="*/ 1568885 h 2675334"/>
              <a:gd name="connsiteX1378" fmla="*/ 6884752 w 12192000"/>
              <a:gd name="connsiteY1378" fmla="*/ 1513738 h 2675334"/>
              <a:gd name="connsiteX1379" fmla="*/ 6872118 w 12192000"/>
              <a:gd name="connsiteY1379" fmla="*/ 1478753 h 2675334"/>
              <a:gd name="connsiteX1380" fmla="*/ 6838519 w 12192000"/>
              <a:gd name="connsiteY1380" fmla="*/ 1466655 h 2675334"/>
              <a:gd name="connsiteX1381" fmla="*/ 6189966 w 12192000"/>
              <a:gd name="connsiteY1381" fmla="*/ 1466655 h 2675334"/>
              <a:gd name="connsiteX1382" fmla="*/ 6148142 w 12192000"/>
              <a:gd name="connsiteY1382" fmla="*/ 1478753 h 2675334"/>
              <a:gd name="connsiteX1383" fmla="*/ 6111840 w 12192000"/>
              <a:gd name="connsiteY1383" fmla="*/ 1513738 h 2675334"/>
              <a:gd name="connsiteX1384" fmla="*/ 6084595 w 12192000"/>
              <a:gd name="connsiteY1384" fmla="*/ 1568885 h 2675334"/>
              <a:gd name="connsiteX1385" fmla="*/ 6074168 w 12192000"/>
              <a:gd name="connsiteY1385" fmla="*/ 1624578 h 2675334"/>
              <a:gd name="connsiteX1386" fmla="*/ 6086142 w 12192000"/>
              <a:gd name="connsiteY1386" fmla="*/ 1661198 h 2675334"/>
              <a:gd name="connsiteX1387" fmla="*/ 6119438 w 12192000"/>
              <a:gd name="connsiteY1387" fmla="*/ 1674167 h 2675334"/>
              <a:gd name="connsiteX1388" fmla="*/ 6161563 w 12192000"/>
              <a:gd name="connsiteY1388" fmla="*/ 1661198 h 2675334"/>
              <a:gd name="connsiteX1389" fmla="*/ 6198524 w 12192000"/>
              <a:gd name="connsiteY1389" fmla="*/ 1624578 h 2675334"/>
              <a:gd name="connsiteX1390" fmla="*/ 6226062 w 12192000"/>
              <a:gd name="connsiteY1390" fmla="*/ 1568885 h 2675334"/>
              <a:gd name="connsiteX1391" fmla="*/ 6236191 w 12192000"/>
              <a:gd name="connsiteY1391" fmla="*/ 1513738 h 2675334"/>
              <a:gd name="connsiteX1392" fmla="*/ 6223562 w 12192000"/>
              <a:gd name="connsiteY1392" fmla="*/ 1478753 h 2675334"/>
              <a:gd name="connsiteX1393" fmla="*/ 6189966 w 12192000"/>
              <a:gd name="connsiteY1393" fmla="*/ 1466655 h 2675334"/>
              <a:gd name="connsiteX1394" fmla="*/ 5267420 w 12192000"/>
              <a:gd name="connsiteY1394" fmla="*/ 1466655 h 2675334"/>
              <a:gd name="connsiteX1395" fmla="*/ 5225599 w 12192000"/>
              <a:gd name="connsiteY1395" fmla="*/ 1478753 h 2675334"/>
              <a:gd name="connsiteX1396" fmla="*/ 5189298 w 12192000"/>
              <a:gd name="connsiteY1396" fmla="*/ 1513738 h 2675334"/>
              <a:gd name="connsiteX1397" fmla="*/ 5162054 w 12192000"/>
              <a:gd name="connsiteY1397" fmla="*/ 1568885 h 2675334"/>
              <a:gd name="connsiteX1398" fmla="*/ 5151628 w 12192000"/>
              <a:gd name="connsiteY1398" fmla="*/ 1624578 h 2675334"/>
              <a:gd name="connsiteX1399" fmla="*/ 5163597 w 12192000"/>
              <a:gd name="connsiteY1399" fmla="*/ 1661198 h 2675334"/>
              <a:gd name="connsiteX1400" fmla="*/ 5196900 w 12192000"/>
              <a:gd name="connsiteY1400" fmla="*/ 1674167 h 2675334"/>
              <a:gd name="connsiteX1401" fmla="*/ 5239016 w 12192000"/>
              <a:gd name="connsiteY1401" fmla="*/ 1661198 h 2675334"/>
              <a:gd name="connsiteX1402" fmla="*/ 5275984 w 12192000"/>
              <a:gd name="connsiteY1402" fmla="*/ 1624578 h 2675334"/>
              <a:gd name="connsiteX1403" fmla="*/ 5303522 w 12192000"/>
              <a:gd name="connsiteY1403" fmla="*/ 1568885 h 2675334"/>
              <a:gd name="connsiteX1404" fmla="*/ 5313651 w 12192000"/>
              <a:gd name="connsiteY1404" fmla="*/ 1513738 h 2675334"/>
              <a:gd name="connsiteX1405" fmla="*/ 5301018 w 12192000"/>
              <a:gd name="connsiteY1405" fmla="*/ 1478753 h 2675334"/>
              <a:gd name="connsiteX1406" fmla="*/ 5267420 w 12192000"/>
              <a:gd name="connsiteY1406" fmla="*/ 1466655 h 2675334"/>
              <a:gd name="connsiteX1407" fmla="*/ 4618860 w 12192000"/>
              <a:gd name="connsiteY1407" fmla="*/ 1466655 h 2675334"/>
              <a:gd name="connsiteX1408" fmla="*/ 4577039 w 12192000"/>
              <a:gd name="connsiteY1408" fmla="*/ 1478753 h 2675334"/>
              <a:gd name="connsiteX1409" fmla="*/ 4540735 w 12192000"/>
              <a:gd name="connsiteY1409" fmla="*/ 1513738 h 2675334"/>
              <a:gd name="connsiteX1410" fmla="*/ 4513493 w 12192000"/>
              <a:gd name="connsiteY1410" fmla="*/ 1568885 h 2675334"/>
              <a:gd name="connsiteX1411" fmla="*/ 4503068 w 12192000"/>
              <a:gd name="connsiteY1411" fmla="*/ 1624578 h 2675334"/>
              <a:gd name="connsiteX1412" fmla="*/ 4515037 w 12192000"/>
              <a:gd name="connsiteY1412" fmla="*/ 1661198 h 2675334"/>
              <a:gd name="connsiteX1413" fmla="*/ 4548335 w 12192000"/>
              <a:gd name="connsiteY1413" fmla="*/ 1674167 h 2675334"/>
              <a:gd name="connsiteX1414" fmla="*/ 4590456 w 12192000"/>
              <a:gd name="connsiteY1414" fmla="*/ 1661198 h 2675334"/>
              <a:gd name="connsiteX1415" fmla="*/ 4627421 w 12192000"/>
              <a:gd name="connsiteY1415" fmla="*/ 1624578 h 2675334"/>
              <a:gd name="connsiteX1416" fmla="*/ 4654960 w 12192000"/>
              <a:gd name="connsiteY1416" fmla="*/ 1568885 h 2675334"/>
              <a:gd name="connsiteX1417" fmla="*/ 4665091 w 12192000"/>
              <a:gd name="connsiteY1417" fmla="*/ 1513738 h 2675334"/>
              <a:gd name="connsiteX1418" fmla="*/ 4652456 w 12192000"/>
              <a:gd name="connsiteY1418" fmla="*/ 1478753 h 2675334"/>
              <a:gd name="connsiteX1419" fmla="*/ 4618860 w 12192000"/>
              <a:gd name="connsiteY1419" fmla="*/ 1466655 h 2675334"/>
              <a:gd name="connsiteX1420" fmla="*/ 3696312 w 12192000"/>
              <a:gd name="connsiteY1420" fmla="*/ 1466655 h 2675334"/>
              <a:gd name="connsiteX1421" fmla="*/ 3654488 w 12192000"/>
              <a:gd name="connsiteY1421" fmla="*/ 1478753 h 2675334"/>
              <a:gd name="connsiteX1422" fmla="*/ 3618190 w 12192000"/>
              <a:gd name="connsiteY1422" fmla="*/ 1513738 h 2675334"/>
              <a:gd name="connsiteX1423" fmla="*/ 3590948 w 12192000"/>
              <a:gd name="connsiteY1423" fmla="*/ 1568885 h 2675334"/>
              <a:gd name="connsiteX1424" fmla="*/ 3580523 w 12192000"/>
              <a:gd name="connsiteY1424" fmla="*/ 1624578 h 2675334"/>
              <a:gd name="connsiteX1425" fmla="*/ 3592490 w 12192000"/>
              <a:gd name="connsiteY1425" fmla="*/ 1661198 h 2675334"/>
              <a:gd name="connsiteX1426" fmla="*/ 3625790 w 12192000"/>
              <a:gd name="connsiteY1426" fmla="*/ 1674167 h 2675334"/>
              <a:gd name="connsiteX1427" fmla="*/ 3667905 w 12192000"/>
              <a:gd name="connsiteY1427" fmla="*/ 1661198 h 2675334"/>
              <a:gd name="connsiteX1428" fmla="*/ 3704876 w 12192000"/>
              <a:gd name="connsiteY1428" fmla="*/ 1624578 h 2675334"/>
              <a:gd name="connsiteX1429" fmla="*/ 3732415 w 12192000"/>
              <a:gd name="connsiteY1429" fmla="*/ 1568885 h 2675334"/>
              <a:gd name="connsiteX1430" fmla="*/ 3742546 w 12192000"/>
              <a:gd name="connsiteY1430" fmla="*/ 1513738 h 2675334"/>
              <a:gd name="connsiteX1431" fmla="*/ 3729907 w 12192000"/>
              <a:gd name="connsiteY1431" fmla="*/ 1478753 h 2675334"/>
              <a:gd name="connsiteX1432" fmla="*/ 3696312 w 12192000"/>
              <a:gd name="connsiteY1432" fmla="*/ 1466655 h 2675334"/>
              <a:gd name="connsiteX1433" fmla="*/ 3047753 w 12192000"/>
              <a:gd name="connsiteY1433" fmla="*/ 1466655 h 2675334"/>
              <a:gd name="connsiteX1434" fmla="*/ 3005933 w 12192000"/>
              <a:gd name="connsiteY1434" fmla="*/ 1478753 h 2675334"/>
              <a:gd name="connsiteX1435" fmla="*/ 2969632 w 12192000"/>
              <a:gd name="connsiteY1435" fmla="*/ 1513738 h 2675334"/>
              <a:gd name="connsiteX1436" fmla="*/ 2942390 w 12192000"/>
              <a:gd name="connsiteY1436" fmla="*/ 1568885 h 2675334"/>
              <a:gd name="connsiteX1437" fmla="*/ 2931963 w 12192000"/>
              <a:gd name="connsiteY1437" fmla="*/ 1624578 h 2675334"/>
              <a:gd name="connsiteX1438" fmla="*/ 2943932 w 12192000"/>
              <a:gd name="connsiteY1438" fmla="*/ 1661198 h 2675334"/>
              <a:gd name="connsiteX1439" fmla="*/ 2977232 w 12192000"/>
              <a:gd name="connsiteY1439" fmla="*/ 1674167 h 2675334"/>
              <a:gd name="connsiteX1440" fmla="*/ 3019351 w 12192000"/>
              <a:gd name="connsiteY1440" fmla="*/ 1661198 h 2675334"/>
              <a:gd name="connsiteX1441" fmla="*/ 3056318 w 12192000"/>
              <a:gd name="connsiteY1441" fmla="*/ 1624578 h 2675334"/>
              <a:gd name="connsiteX1442" fmla="*/ 3083856 w 12192000"/>
              <a:gd name="connsiteY1442" fmla="*/ 1568885 h 2675334"/>
              <a:gd name="connsiteX1443" fmla="*/ 3093985 w 12192000"/>
              <a:gd name="connsiteY1443" fmla="*/ 1513738 h 2675334"/>
              <a:gd name="connsiteX1444" fmla="*/ 3081352 w 12192000"/>
              <a:gd name="connsiteY1444" fmla="*/ 1478753 h 2675334"/>
              <a:gd name="connsiteX1445" fmla="*/ 3047753 w 12192000"/>
              <a:gd name="connsiteY1445" fmla="*/ 1466655 h 2675334"/>
              <a:gd name="connsiteX1446" fmla="*/ 2125209 w 12192000"/>
              <a:gd name="connsiteY1446" fmla="*/ 1466655 h 2675334"/>
              <a:gd name="connsiteX1447" fmla="*/ 2083388 w 12192000"/>
              <a:gd name="connsiteY1447" fmla="*/ 1478753 h 2675334"/>
              <a:gd name="connsiteX1448" fmla="*/ 2047087 w 12192000"/>
              <a:gd name="connsiteY1448" fmla="*/ 1513738 h 2675334"/>
              <a:gd name="connsiteX1449" fmla="*/ 2019846 w 12192000"/>
              <a:gd name="connsiteY1449" fmla="*/ 1568885 h 2675334"/>
              <a:gd name="connsiteX1450" fmla="*/ 2009418 w 12192000"/>
              <a:gd name="connsiteY1450" fmla="*/ 1624578 h 2675334"/>
              <a:gd name="connsiteX1451" fmla="*/ 2021387 w 12192000"/>
              <a:gd name="connsiteY1451" fmla="*/ 1661198 h 2675334"/>
              <a:gd name="connsiteX1452" fmla="*/ 2054687 w 12192000"/>
              <a:gd name="connsiteY1452" fmla="*/ 1674167 h 2675334"/>
              <a:gd name="connsiteX1453" fmla="*/ 2096806 w 12192000"/>
              <a:gd name="connsiteY1453" fmla="*/ 1661198 h 2675334"/>
              <a:gd name="connsiteX1454" fmla="*/ 2133773 w 12192000"/>
              <a:gd name="connsiteY1454" fmla="*/ 1624578 h 2675334"/>
              <a:gd name="connsiteX1455" fmla="*/ 2161311 w 12192000"/>
              <a:gd name="connsiteY1455" fmla="*/ 1568885 h 2675334"/>
              <a:gd name="connsiteX1456" fmla="*/ 2171442 w 12192000"/>
              <a:gd name="connsiteY1456" fmla="*/ 1513738 h 2675334"/>
              <a:gd name="connsiteX1457" fmla="*/ 2158807 w 12192000"/>
              <a:gd name="connsiteY1457" fmla="*/ 1478753 h 2675334"/>
              <a:gd name="connsiteX1458" fmla="*/ 2125209 w 12192000"/>
              <a:gd name="connsiteY1458" fmla="*/ 1466655 h 2675334"/>
              <a:gd name="connsiteX1459" fmla="*/ 1476647 w 12192000"/>
              <a:gd name="connsiteY1459" fmla="*/ 1466655 h 2675334"/>
              <a:gd name="connsiteX1460" fmla="*/ 1434827 w 12192000"/>
              <a:gd name="connsiteY1460" fmla="*/ 1478753 h 2675334"/>
              <a:gd name="connsiteX1461" fmla="*/ 1398526 w 12192000"/>
              <a:gd name="connsiteY1461" fmla="*/ 1513738 h 2675334"/>
              <a:gd name="connsiteX1462" fmla="*/ 1371284 w 12192000"/>
              <a:gd name="connsiteY1462" fmla="*/ 1568885 h 2675334"/>
              <a:gd name="connsiteX1463" fmla="*/ 1360857 w 12192000"/>
              <a:gd name="connsiteY1463" fmla="*/ 1624578 h 2675334"/>
              <a:gd name="connsiteX1464" fmla="*/ 1372825 w 12192000"/>
              <a:gd name="connsiteY1464" fmla="*/ 1661198 h 2675334"/>
              <a:gd name="connsiteX1465" fmla="*/ 1406126 w 12192000"/>
              <a:gd name="connsiteY1465" fmla="*/ 1674167 h 2675334"/>
              <a:gd name="connsiteX1466" fmla="*/ 1448244 w 12192000"/>
              <a:gd name="connsiteY1466" fmla="*/ 1661198 h 2675334"/>
              <a:gd name="connsiteX1467" fmla="*/ 1485212 w 12192000"/>
              <a:gd name="connsiteY1467" fmla="*/ 1624578 h 2675334"/>
              <a:gd name="connsiteX1468" fmla="*/ 1512749 w 12192000"/>
              <a:gd name="connsiteY1468" fmla="*/ 1568885 h 2675334"/>
              <a:gd name="connsiteX1469" fmla="*/ 1522880 w 12192000"/>
              <a:gd name="connsiteY1469" fmla="*/ 1513738 h 2675334"/>
              <a:gd name="connsiteX1470" fmla="*/ 1510246 w 12192000"/>
              <a:gd name="connsiteY1470" fmla="*/ 1478753 h 2675334"/>
              <a:gd name="connsiteX1471" fmla="*/ 1476647 w 12192000"/>
              <a:gd name="connsiteY1471" fmla="*/ 1466655 h 2675334"/>
              <a:gd name="connsiteX1472" fmla="*/ 554103 w 12192000"/>
              <a:gd name="connsiteY1472" fmla="*/ 1466655 h 2675334"/>
              <a:gd name="connsiteX1473" fmla="*/ 512283 w 12192000"/>
              <a:gd name="connsiteY1473" fmla="*/ 1478753 h 2675334"/>
              <a:gd name="connsiteX1474" fmla="*/ 475981 w 12192000"/>
              <a:gd name="connsiteY1474" fmla="*/ 1513738 h 2675334"/>
              <a:gd name="connsiteX1475" fmla="*/ 448740 w 12192000"/>
              <a:gd name="connsiteY1475" fmla="*/ 1568885 h 2675334"/>
              <a:gd name="connsiteX1476" fmla="*/ 438312 w 12192000"/>
              <a:gd name="connsiteY1476" fmla="*/ 1624578 h 2675334"/>
              <a:gd name="connsiteX1477" fmla="*/ 450281 w 12192000"/>
              <a:gd name="connsiteY1477" fmla="*/ 1661198 h 2675334"/>
              <a:gd name="connsiteX1478" fmla="*/ 483581 w 12192000"/>
              <a:gd name="connsiteY1478" fmla="*/ 1674167 h 2675334"/>
              <a:gd name="connsiteX1479" fmla="*/ 525700 w 12192000"/>
              <a:gd name="connsiteY1479" fmla="*/ 1661198 h 2675334"/>
              <a:gd name="connsiteX1480" fmla="*/ 562667 w 12192000"/>
              <a:gd name="connsiteY1480" fmla="*/ 1624578 h 2675334"/>
              <a:gd name="connsiteX1481" fmla="*/ 590205 w 12192000"/>
              <a:gd name="connsiteY1481" fmla="*/ 1568885 h 2675334"/>
              <a:gd name="connsiteX1482" fmla="*/ 600336 w 12192000"/>
              <a:gd name="connsiteY1482" fmla="*/ 1513738 h 2675334"/>
              <a:gd name="connsiteX1483" fmla="*/ 587702 w 12192000"/>
              <a:gd name="connsiteY1483" fmla="*/ 1478753 h 2675334"/>
              <a:gd name="connsiteX1484" fmla="*/ 554103 w 12192000"/>
              <a:gd name="connsiteY1484" fmla="*/ 1466655 h 2675334"/>
              <a:gd name="connsiteX1485" fmla="*/ 0 w 12192000"/>
              <a:gd name="connsiteY1485" fmla="*/ 1417735 h 2675334"/>
              <a:gd name="connsiteX1486" fmla="*/ 1584 w 12192000"/>
              <a:gd name="connsiteY1486" fmla="*/ 1418483 h 2675334"/>
              <a:gd name="connsiteX1487" fmla="*/ 35174 w 12192000"/>
              <a:gd name="connsiteY1487" fmla="*/ 1476464 h 2675334"/>
              <a:gd name="connsiteX1488" fmla="*/ 22949 w 12192000"/>
              <a:gd name="connsiteY1488" fmla="*/ 1568885 h 2675334"/>
              <a:gd name="connsiteX1489" fmla="*/ 948 w 12192000"/>
              <a:gd name="connsiteY1489" fmla="*/ 1619510 h 2675334"/>
              <a:gd name="connsiteX1490" fmla="*/ 0 w 12192000"/>
              <a:gd name="connsiteY1490" fmla="*/ 1620913 h 2675334"/>
              <a:gd name="connsiteX1491" fmla="*/ 12090689 w 12192000"/>
              <a:gd name="connsiteY1491" fmla="*/ 1404096 h 2675334"/>
              <a:gd name="connsiteX1492" fmla="*/ 12170685 w 12192000"/>
              <a:gd name="connsiteY1492" fmla="*/ 1404096 h 2675334"/>
              <a:gd name="connsiteX1493" fmla="*/ 12080383 w 12192000"/>
              <a:gd name="connsiteY1493" fmla="*/ 1669808 h 2675334"/>
              <a:gd name="connsiteX1494" fmla="*/ 12192000 w 12192000"/>
              <a:gd name="connsiteY1494" fmla="*/ 1669808 h 2675334"/>
              <a:gd name="connsiteX1495" fmla="*/ 12192000 w 12192000"/>
              <a:gd name="connsiteY1495" fmla="*/ 1722363 h 2675334"/>
              <a:gd name="connsiteX1496" fmla="*/ 12187119 w 12192000"/>
              <a:gd name="connsiteY1496" fmla="*/ 1736726 h 2675334"/>
              <a:gd name="connsiteX1497" fmla="*/ 11977645 w 12192000"/>
              <a:gd name="connsiteY1497" fmla="*/ 1736726 h 2675334"/>
              <a:gd name="connsiteX1498" fmla="*/ 10519583 w 12192000"/>
              <a:gd name="connsiteY1498" fmla="*/ 1404096 h 2675334"/>
              <a:gd name="connsiteX1499" fmla="*/ 10599579 w 12192000"/>
              <a:gd name="connsiteY1499" fmla="*/ 1404096 h 2675334"/>
              <a:gd name="connsiteX1500" fmla="*/ 10509277 w 12192000"/>
              <a:gd name="connsiteY1500" fmla="*/ 1669808 h 2675334"/>
              <a:gd name="connsiteX1501" fmla="*/ 10638754 w 12192000"/>
              <a:gd name="connsiteY1501" fmla="*/ 1669808 h 2675334"/>
              <a:gd name="connsiteX1502" fmla="*/ 10616013 w 12192000"/>
              <a:gd name="connsiteY1502" fmla="*/ 1736726 h 2675334"/>
              <a:gd name="connsiteX1503" fmla="*/ 10406539 w 12192000"/>
              <a:gd name="connsiteY1503" fmla="*/ 1736726 h 2675334"/>
              <a:gd name="connsiteX1504" fmla="*/ 8948478 w 12192000"/>
              <a:gd name="connsiteY1504" fmla="*/ 1404096 h 2675334"/>
              <a:gd name="connsiteX1505" fmla="*/ 9028474 w 12192000"/>
              <a:gd name="connsiteY1505" fmla="*/ 1404096 h 2675334"/>
              <a:gd name="connsiteX1506" fmla="*/ 8938172 w 12192000"/>
              <a:gd name="connsiteY1506" fmla="*/ 1669808 h 2675334"/>
              <a:gd name="connsiteX1507" fmla="*/ 9067649 w 12192000"/>
              <a:gd name="connsiteY1507" fmla="*/ 1669808 h 2675334"/>
              <a:gd name="connsiteX1508" fmla="*/ 9044908 w 12192000"/>
              <a:gd name="connsiteY1508" fmla="*/ 1736726 h 2675334"/>
              <a:gd name="connsiteX1509" fmla="*/ 8835434 w 12192000"/>
              <a:gd name="connsiteY1509" fmla="*/ 1736726 h 2675334"/>
              <a:gd name="connsiteX1510" fmla="*/ 7377373 w 12192000"/>
              <a:gd name="connsiteY1510" fmla="*/ 1404096 h 2675334"/>
              <a:gd name="connsiteX1511" fmla="*/ 7457369 w 12192000"/>
              <a:gd name="connsiteY1511" fmla="*/ 1404096 h 2675334"/>
              <a:gd name="connsiteX1512" fmla="*/ 7367067 w 12192000"/>
              <a:gd name="connsiteY1512" fmla="*/ 1669808 h 2675334"/>
              <a:gd name="connsiteX1513" fmla="*/ 7496544 w 12192000"/>
              <a:gd name="connsiteY1513" fmla="*/ 1669808 h 2675334"/>
              <a:gd name="connsiteX1514" fmla="*/ 7473803 w 12192000"/>
              <a:gd name="connsiteY1514" fmla="*/ 1736726 h 2675334"/>
              <a:gd name="connsiteX1515" fmla="*/ 7264329 w 12192000"/>
              <a:gd name="connsiteY1515" fmla="*/ 1736726 h 2675334"/>
              <a:gd name="connsiteX1516" fmla="*/ 5806270 w 12192000"/>
              <a:gd name="connsiteY1516" fmla="*/ 1404096 h 2675334"/>
              <a:gd name="connsiteX1517" fmla="*/ 5886269 w 12192000"/>
              <a:gd name="connsiteY1517" fmla="*/ 1404096 h 2675334"/>
              <a:gd name="connsiteX1518" fmla="*/ 5795965 w 12192000"/>
              <a:gd name="connsiteY1518" fmla="*/ 1669808 h 2675334"/>
              <a:gd name="connsiteX1519" fmla="*/ 5925440 w 12192000"/>
              <a:gd name="connsiteY1519" fmla="*/ 1669808 h 2675334"/>
              <a:gd name="connsiteX1520" fmla="*/ 5902699 w 12192000"/>
              <a:gd name="connsiteY1520" fmla="*/ 1736726 h 2675334"/>
              <a:gd name="connsiteX1521" fmla="*/ 5693228 w 12192000"/>
              <a:gd name="connsiteY1521" fmla="*/ 1736726 h 2675334"/>
              <a:gd name="connsiteX1522" fmla="*/ 4235166 w 12192000"/>
              <a:gd name="connsiteY1522" fmla="*/ 1404096 h 2675334"/>
              <a:gd name="connsiteX1523" fmla="*/ 4315164 w 12192000"/>
              <a:gd name="connsiteY1523" fmla="*/ 1404096 h 2675334"/>
              <a:gd name="connsiteX1524" fmla="*/ 4224860 w 12192000"/>
              <a:gd name="connsiteY1524" fmla="*/ 1669808 h 2675334"/>
              <a:gd name="connsiteX1525" fmla="*/ 4354336 w 12192000"/>
              <a:gd name="connsiteY1525" fmla="*/ 1669808 h 2675334"/>
              <a:gd name="connsiteX1526" fmla="*/ 4331598 w 12192000"/>
              <a:gd name="connsiteY1526" fmla="*/ 1736726 h 2675334"/>
              <a:gd name="connsiteX1527" fmla="*/ 4122124 w 12192000"/>
              <a:gd name="connsiteY1527" fmla="*/ 1736726 h 2675334"/>
              <a:gd name="connsiteX1528" fmla="*/ 2664062 w 12192000"/>
              <a:gd name="connsiteY1528" fmla="*/ 1404096 h 2675334"/>
              <a:gd name="connsiteX1529" fmla="*/ 2744059 w 12192000"/>
              <a:gd name="connsiteY1529" fmla="*/ 1404096 h 2675334"/>
              <a:gd name="connsiteX1530" fmla="*/ 2653756 w 12192000"/>
              <a:gd name="connsiteY1530" fmla="*/ 1669808 h 2675334"/>
              <a:gd name="connsiteX1531" fmla="*/ 2783233 w 12192000"/>
              <a:gd name="connsiteY1531" fmla="*/ 1669808 h 2675334"/>
              <a:gd name="connsiteX1532" fmla="*/ 2760492 w 12192000"/>
              <a:gd name="connsiteY1532" fmla="*/ 1736726 h 2675334"/>
              <a:gd name="connsiteX1533" fmla="*/ 2551019 w 12192000"/>
              <a:gd name="connsiteY1533" fmla="*/ 1736726 h 2675334"/>
              <a:gd name="connsiteX1534" fmla="*/ 1092957 w 12192000"/>
              <a:gd name="connsiteY1534" fmla="*/ 1404096 h 2675334"/>
              <a:gd name="connsiteX1535" fmla="*/ 1172953 w 12192000"/>
              <a:gd name="connsiteY1535" fmla="*/ 1404096 h 2675334"/>
              <a:gd name="connsiteX1536" fmla="*/ 1082651 w 12192000"/>
              <a:gd name="connsiteY1536" fmla="*/ 1669808 h 2675334"/>
              <a:gd name="connsiteX1537" fmla="*/ 1212129 w 12192000"/>
              <a:gd name="connsiteY1537" fmla="*/ 1669808 h 2675334"/>
              <a:gd name="connsiteX1538" fmla="*/ 1189387 w 12192000"/>
              <a:gd name="connsiteY1538" fmla="*/ 1736726 h 2675334"/>
              <a:gd name="connsiteX1539" fmla="*/ 979913 w 12192000"/>
              <a:gd name="connsiteY1539" fmla="*/ 1736726 h 2675334"/>
              <a:gd name="connsiteX1540" fmla="*/ 11575021 w 12192000"/>
              <a:gd name="connsiteY1540" fmla="*/ 1398429 h 2675334"/>
              <a:gd name="connsiteX1541" fmla="*/ 11647876 w 12192000"/>
              <a:gd name="connsiteY1541" fmla="*/ 1418483 h 2675334"/>
              <a:gd name="connsiteX1542" fmla="*/ 11681466 w 12192000"/>
              <a:gd name="connsiteY1542" fmla="*/ 1476464 h 2675334"/>
              <a:gd name="connsiteX1543" fmla="*/ 11669241 w 12192000"/>
              <a:gd name="connsiteY1543" fmla="*/ 1568885 h 2675334"/>
              <a:gd name="connsiteX1544" fmla="*/ 11618279 w 12192000"/>
              <a:gd name="connsiteY1544" fmla="*/ 1662396 h 2675334"/>
              <a:gd name="connsiteX1545" fmla="*/ 11544649 w 12192000"/>
              <a:gd name="connsiteY1545" fmla="*/ 1722231 h 2675334"/>
              <a:gd name="connsiteX1546" fmla="*/ 11457904 w 12192000"/>
              <a:gd name="connsiteY1546" fmla="*/ 1743047 h 2675334"/>
              <a:gd name="connsiteX1547" fmla="*/ 11385528 w 12192000"/>
              <a:gd name="connsiteY1547" fmla="*/ 1722231 h 2675334"/>
              <a:gd name="connsiteX1548" fmla="*/ 11352241 w 12192000"/>
              <a:gd name="connsiteY1548" fmla="*/ 1662396 h 2675334"/>
              <a:gd name="connsiteX1549" fmla="*/ 11364731 w 12192000"/>
              <a:gd name="connsiteY1549" fmla="*/ 1568885 h 2675334"/>
              <a:gd name="connsiteX1550" fmla="*/ 11415503 w 12192000"/>
              <a:gd name="connsiteY1550" fmla="*/ 1476246 h 2675334"/>
              <a:gd name="connsiteX1551" fmla="*/ 11488830 w 12192000"/>
              <a:gd name="connsiteY1551" fmla="*/ 1418265 h 2675334"/>
              <a:gd name="connsiteX1552" fmla="*/ 11575021 w 12192000"/>
              <a:gd name="connsiteY1552" fmla="*/ 1398429 h 2675334"/>
              <a:gd name="connsiteX1553" fmla="*/ 11283173 w 12192000"/>
              <a:gd name="connsiteY1553" fmla="*/ 1398429 h 2675334"/>
              <a:gd name="connsiteX1554" fmla="*/ 11337003 w 12192000"/>
              <a:gd name="connsiteY1554" fmla="*/ 1411289 h 2675334"/>
              <a:gd name="connsiteX1555" fmla="*/ 11369212 w 12192000"/>
              <a:gd name="connsiteY1555" fmla="*/ 1441588 h 2675334"/>
              <a:gd name="connsiteX1556" fmla="*/ 11310461 w 12192000"/>
              <a:gd name="connsiteY1556" fmla="*/ 1492594 h 2675334"/>
              <a:gd name="connsiteX1557" fmla="*/ 11290603 w 12192000"/>
              <a:gd name="connsiteY1557" fmla="*/ 1473739 h 2675334"/>
              <a:gd name="connsiteX1558" fmla="*/ 11261294 w 12192000"/>
              <a:gd name="connsiteY1558" fmla="*/ 1466655 h 2675334"/>
              <a:gd name="connsiteX1559" fmla="*/ 11217765 w 12192000"/>
              <a:gd name="connsiteY1559" fmla="*/ 1478971 h 2675334"/>
              <a:gd name="connsiteX1560" fmla="*/ 11177428 w 12192000"/>
              <a:gd name="connsiteY1560" fmla="*/ 1514282 h 2675334"/>
              <a:gd name="connsiteX1561" fmla="*/ 11148005 w 12192000"/>
              <a:gd name="connsiteY1561" fmla="*/ 1569757 h 2675334"/>
              <a:gd name="connsiteX1562" fmla="*/ 11138372 w 12192000"/>
              <a:gd name="connsiteY1562" fmla="*/ 1626322 h 2675334"/>
              <a:gd name="connsiteX1563" fmla="*/ 11153287 w 12192000"/>
              <a:gd name="connsiteY1563" fmla="*/ 1661960 h 2675334"/>
              <a:gd name="connsiteX1564" fmla="*/ 11189901 w 12192000"/>
              <a:gd name="connsiteY1564" fmla="*/ 1674167 h 2675334"/>
              <a:gd name="connsiteX1565" fmla="*/ 11228795 w 12192000"/>
              <a:gd name="connsiteY1565" fmla="*/ 1665230 h 2675334"/>
              <a:gd name="connsiteX1566" fmla="*/ 11263412 w 12192000"/>
              <a:gd name="connsiteY1566" fmla="*/ 1643868 h 2675334"/>
              <a:gd name="connsiteX1567" fmla="*/ 11288517 w 12192000"/>
              <a:gd name="connsiteY1567" fmla="*/ 1693785 h 2675334"/>
              <a:gd name="connsiteX1568" fmla="*/ 11227569 w 12192000"/>
              <a:gd name="connsiteY1568" fmla="*/ 1730732 h 2675334"/>
              <a:gd name="connsiteX1569" fmla="*/ 11163223 w 12192000"/>
              <a:gd name="connsiteY1569" fmla="*/ 1743047 h 2675334"/>
              <a:gd name="connsiteX1570" fmla="*/ 11107165 w 12192000"/>
              <a:gd name="connsiteY1570" fmla="*/ 1732257 h 2675334"/>
              <a:gd name="connsiteX1571" fmla="*/ 11068359 w 12192000"/>
              <a:gd name="connsiteY1571" fmla="*/ 1699888 h 2675334"/>
              <a:gd name="connsiteX1572" fmla="*/ 11052541 w 12192000"/>
              <a:gd name="connsiteY1572" fmla="*/ 1646375 h 2675334"/>
              <a:gd name="connsiteX1573" fmla="*/ 11065376 w 12192000"/>
              <a:gd name="connsiteY1573" fmla="*/ 1572373 h 2675334"/>
              <a:gd name="connsiteX1574" fmla="*/ 11103201 w 12192000"/>
              <a:gd name="connsiteY1574" fmla="*/ 1498589 h 2675334"/>
              <a:gd name="connsiteX1575" fmla="*/ 11156671 w 12192000"/>
              <a:gd name="connsiteY1575" fmla="*/ 1443877 h 2675334"/>
              <a:gd name="connsiteX1576" fmla="*/ 11218869 w 12192000"/>
              <a:gd name="connsiteY1576" fmla="*/ 1409982 h 2675334"/>
              <a:gd name="connsiteX1577" fmla="*/ 11283173 w 12192000"/>
              <a:gd name="connsiteY1577" fmla="*/ 1398429 h 2675334"/>
              <a:gd name="connsiteX1578" fmla="*/ 10926460 w 12192000"/>
              <a:gd name="connsiteY1578" fmla="*/ 1398429 h 2675334"/>
              <a:gd name="connsiteX1579" fmla="*/ 10999315 w 12192000"/>
              <a:gd name="connsiteY1579" fmla="*/ 1418483 h 2675334"/>
              <a:gd name="connsiteX1580" fmla="*/ 11032905 w 12192000"/>
              <a:gd name="connsiteY1580" fmla="*/ 1476464 h 2675334"/>
              <a:gd name="connsiteX1581" fmla="*/ 11020680 w 12192000"/>
              <a:gd name="connsiteY1581" fmla="*/ 1568885 h 2675334"/>
              <a:gd name="connsiteX1582" fmla="*/ 10969718 w 12192000"/>
              <a:gd name="connsiteY1582" fmla="*/ 1662396 h 2675334"/>
              <a:gd name="connsiteX1583" fmla="*/ 10896089 w 12192000"/>
              <a:gd name="connsiteY1583" fmla="*/ 1722231 h 2675334"/>
              <a:gd name="connsiteX1584" fmla="*/ 10809343 w 12192000"/>
              <a:gd name="connsiteY1584" fmla="*/ 1743047 h 2675334"/>
              <a:gd name="connsiteX1585" fmla="*/ 10736967 w 12192000"/>
              <a:gd name="connsiteY1585" fmla="*/ 1722231 h 2675334"/>
              <a:gd name="connsiteX1586" fmla="*/ 10703680 w 12192000"/>
              <a:gd name="connsiteY1586" fmla="*/ 1662396 h 2675334"/>
              <a:gd name="connsiteX1587" fmla="*/ 10716169 w 12192000"/>
              <a:gd name="connsiteY1587" fmla="*/ 1568885 h 2675334"/>
              <a:gd name="connsiteX1588" fmla="*/ 10766942 w 12192000"/>
              <a:gd name="connsiteY1588" fmla="*/ 1476246 h 2675334"/>
              <a:gd name="connsiteX1589" fmla="*/ 10840268 w 12192000"/>
              <a:gd name="connsiteY1589" fmla="*/ 1418265 h 2675334"/>
              <a:gd name="connsiteX1590" fmla="*/ 10926460 w 12192000"/>
              <a:gd name="connsiteY1590" fmla="*/ 1398429 h 2675334"/>
              <a:gd name="connsiteX1591" fmla="*/ 10003917 w 12192000"/>
              <a:gd name="connsiteY1591" fmla="*/ 1398429 h 2675334"/>
              <a:gd name="connsiteX1592" fmla="*/ 10076771 w 12192000"/>
              <a:gd name="connsiteY1592" fmla="*/ 1418483 h 2675334"/>
              <a:gd name="connsiteX1593" fmla="*/ 10110361 w 12192000"/>
              <a:gd name="connsiteY1593" fmla="*/ 1476464 h 2675334"/>
              <a:gd name="connsiteX1594" fmla="*/ 10098136 w 12192000"/>
              <a:gd name="connsiteY1594" fmla="*/ 1568885 h 2675334"/>
              <a:gd name="connsiteX1595" fmla="*/ 10047174 w 12192000"/>
              <a:gd name="connsiteY1595" fmla="*/ 1662396 h 2675334"/>
              <a:gd name="connsiteX1596" fmla="*/ 9973544 w 12192000"/>
              <a:gd name="connsiteY1596" fmla="*/ 1722231 h 2675334"/>
              <a:gd name="connsiteX1597" fmla="*/ 9886799 w 12192000"/>
              <a:gd name="connsiteY1597" fmla="*/ 1743047 h 2675334"/>
              <a:gd name="connsiteX1598" fmla="*/ 9814423 w 12192000"/>
              <a:gd name="connsiteY1598" fmla="*/ 1722231 h 2675334"/>
              <a:gd name="connsiteX1599" fmla="*/ 9781136 w 12192000"/>
              <a:gd name="connsiteY1599" fmla="*/ 1662396 h 2675334"/>
              <a:gd name="connsiteX1600" fmla="*/ 9793625 w 12192000"/>
              <a:gd name="connsiteY1600" fmla="*/ 1568885 h 2675334"/>
              <a:gd name="connsiteX1601" fmla="*/ 9844398 w 12192000"/>
              <a:gd name="connsiteY1601" fmla="*/ 1476246 h 2675334"/>
              <a:gd name="connsiteX1602" fmla="*/ 9917725 w 12192000"/>
              <a:gd name="connsiteY1602" fmla="*/ 1418265 h 2675334"/>
              <a:gd name="connsiteX1603" fmla="*/ 10003917 w 12192000"/>
              <a:gd name="connsiteY1603" fmla="*/ 1398429 h 2675334"/>
              <a:gd name="connsiteX1604" fmla="*/ 9712068 w 12192000"/>
              <a:gd name="connsiteY1604" fmla="*/ 1398429 h 2675334"/>
              <a:gd name="connsiteX1605" fmla="*/ 9765898 w 12192000"/>
              <a:gd name="connsiteY1605" fmla="*/ 1411289 h 2675334"/>
              <a:gd name="connsiteX1606" fmla="*/ 9798107 w 12192000"/>
              <a:gd name="connsiteY1606" fmla="*/ 1441588 h 2675334"/>
              <a:gd name="connsiteX1607" fmla="*/ 9739356 w 12192000"/>
              <a:gd name="connsiteY1607" fmla="*/ 1492594 h 2675334"/>
              <a:gd name="connsiteX1608" fmla="*/ 9719498 w 12192000"/>
              <a:gd name="connsiteY1608" fmla="*/ 1473739 h 2675334"/>
              <a:gd name="connsiteX1609" fmla="*/ 9690189 w 12192000"/>
              <a:gd name="connsiteY1609" fmla="*/ 1466655 h 2675334"/>
              <a:gd name="connsiteX1610" fmla="*/ 9646661 w 12192000"/>
              <a:gd name="connsiteY1610" fmla="*/ 1478971 h 2675334"/>
              <a:gd name="connsiteX1611" fmla="*/ 9606323 w 12192000"/>
              <a:gd name="connsiteY1611" fmla="*/ 1514282 h 2675334"/>
              <a:gd name="connsiteX1612" fmla="*/ 9576900 w 12192000"/>
              <a:gd name="connsiteY1612" fmla="*/ 1569757 h 2675334"/>
              <a:gd name="connsiteX1613" fmla="*/ 9567267 w 12192000"/>
              <a:gd name="connsiteY1613" fmla="*/ 1626322 h 2675334"/>
              <a:gd name="connsiteX1614" fmla="*/ 9582182 w 12192000"/>
              <a:gd name="connsiteY1614" fmla="*/ 1661960 h 2675334"/>
              <a:gd name="connsiteX1615" fmla="*/ 9618796 w 12192000"/>
              <a:gd name="connsiteY1615" fmla="*/ 1674167 h 2675334"/>
              <a:gd name="connsiteX1616" fmla="*/ 9657690 w 12192000"/>
              <a:gd name="connsiteY1616" fmla="*/ 1665230 h 2675334"/>
              <a:gd name="connsiteX1617" fmla="*/ 9692307 w 12192000"/>
              <a:gd name="connsiteY1617" fmla="*/ 1643868 h 2675334"/>
              <a:gd name="connsiteX1618" fmla="*/ 9717412 w 12192000"/>
              <a:gd name="connsiteY1618" fmla="*/ 1693785 h 2675334"/>
              <a:gd name="connsiteX1619" fmla="*/ 9656464 w 12192000"/>
              <a:gd name="connsiteY1619" fmla="*/ 1730732 h 2675334"/>
              <a:gd name="connsiteX1620" fmla="*/ 9592117 w 12192000"/>
              <a:gd name="connsiteY1620" fmla="*/ 1743047 h 2675334"/>
              <a:gd name="connsiteX1621" fmla="*/ 9536061 w 12192000"/>
              <a:gd name="connsiteY1621" fmla="*/ 1732257 h 2675334"/>
              <a:gd name="connsiteX1622" fmla="*/ 9497254 w 12192000"/>
              <a:gd name="connsiteY1622" fmla="*/ 1699888 h 2675334"/>
              <a:gd name="connsiteX1623" fmla="*/ 9481436 w 12192000"/>
              <a:gd name="connsiteY1623" fmla="*/ 1646375 h 2675334"/>
              <a:gd name="connsiteX1624" fmla="*/ 9494271 w 12192000"/>
              <a:gd name="connsiteY1624" fmla="*/ 1572373 h 2675334"/>
              <a:gd name="connsiteX1625" fmla="*/ 9532096 w 12192000"/>
              <a:gd name="connsiteY1625" fmla="*/ 1498589 h 2675334"/>
              <a:gd name="connsiteX1626" fmla="*/ 9585566 w 12192000"/>
              <a:gd name="connsiteY1626" fmla="*/ 1443877 h 2675334"/>
              <a:gd name="connsiteX1627" fmla="*/ 9647764 w 12192000"/>
              <a:gd name="connsiteY1627" fmla="*/ 1409982 h 2675334"/>
              <a:gd name="connsiteX1628" fmla="*/ 9712068 w 12192000"/>
              <a:gd name="connsiteY1628" fmla="*/ 1398429 h 2675334"/>
              <a:gd name="connsiteX1629" fmla="*/ 9355355 w 12192000"/>
              <a:gd name="connsiteY1629" fmla="*/ 1398429 h 2675334"/>
              <a:gd name="connsiteX1630" fmla="*/ 9428210 w 12192000"/>
              <a:gd name="connsiteY1630" fmla="*/ 1418483 h 2675334"/>
              <a:gd name="connsiteX1631" fmla="*/ 9461800 w 12192000"/>
              <a:gd name="connsiteY1631" fmla="*/ 1476464 h 2675334"/>
              <a:gd name="connsiteX1632" fmla="*/ 9449575 w 12192000"/>
              <a:gd name="connsiteY1632" fmla="*/ 1568885 h 2675334"/>
              <a:gd name="connsiteX1633" fmla="*/ 9398613 w 12192000"/>
              <a:gd name="connsiteY1633" fmla="*/ 1662396 h 2675334"/>
              <a:gd name="connsiteX1634" fmla="*/ 9324984 w 12192000"/>
              <a:gd name="connsiteY1634" fmla="*/ 1722231 h 2675334"/>
              <a:gd name="connsiteX1635" fmla="*/ 9238238 w 12192000"/>
              <a:gd name="connsiteY1635" fmla="*/ 1743047 h 2675334"/>
              <a:gd name="connsiteX1636" fmla="*/ 9165862 w 12192000"/>
              <a:gd name="connsiteY1636" fmla="*/ 1722231 h 2675334"/>
              <a:gd name="connsiteX1637" fmla="*/ 9132575 w 12192000"/>
              <a:gd name="connsiteY1637" fmla="*/ 1662396 h 2675334"/>
              <a:gd name="connsiteX1638" fmla="*/ 9145064 w 12192000"/>
              <a:gd name="connsiteY1638" fmla="*/ 1568885 h 2675334"/>
              <a:gd name="connsiteX1639" fmla="*/ 9195837 w 12192000"/>
              <a:gd name="connsiteY1639" fmla="*/ 1476246 h 2675334"/>
              <a:gd name="connsiteX1640" fmla="*/ 9269163 w 12192000"/>
              <a:gd name="connsiteY1640" fmla="*/ 1418265 h 2675334"/>
              <a:gd name="connsiteX1641" fmla="*/ 9355355 w 12192000"/>
              <a:gd name="connsiteY1641" fmla="*/ 1398429 h 2675334"/>
              <a:gd name="connsiteX1642" fmla="*/ 8432811 w 12192000"/>
              <a:gd name="connsiteY1642" fmla="*/ 1398429 h 2675334"/>
              <a:gd name="connsiteX1643" fmla="*/ 8505666 w 12192000"/>
              <a:gd name="connsiteY1643" fmla="*/ 1418483 h 2675334"/>
              <a:gd name="connsiteX1644" fmla="*/ 8539256 w 12192000"/>
              <a:gd name="connsiteY1644" fmla="*/ 1476464 h 2675334"/>
              <a:gd name="connsiteX1645" fmla="*/ 8527031 w 12192000"/>
              <a:gd name="connsiteY1645" fmla="*/ 1568885 h 2675334"/>
              <a:gd name="connsiteX1646" fmla="*/ 8476069 w 12192000"/>
              <a:gd name="connsiteY1646" fmla="*/ 1662396 h 2675334"/>
              <a:gd name="connsiteX1647" fmla="*/ 8402439 w 12192000"/>
              <a:gd name="connsiteY1647" fmla="*/ 1722231 h 2675334"/>
              <a:gd name="connsiteX1648" fmla="*/ 8315694 w 12192000"/>
              <a:gd name="connsiteY1648" fmla="*/ 1743047 h 2675334"/>
              <a:gd name="connsiteX1649" fmla="*/ 8243318 w 12192000"/>
              <a:gd name="connsiteY1649" fmla="*/ 1722231 h 2675334"/>
              <a:gd name="connsiteX1650" fmla="*/ 8210031 w 12192000"/>
              <a:gd name="connsiteY1650" fmla="*/ 1662396 h 2675334"/>
              <a:gd name="connsiteX1651" fmla="*/ 8222521 w 12192000"/>
              <a:gd name="connsiteY1651" fmla="*/ 1568885 h 2675334"/>
              <a:gd name="connsiteX1652" fmla="*/ 8273293 w 12192000"/>
              <a:gd name="connsiteY1652" fmla="*/ 1476246 h 2675334"/>
              <a:gd name="connsiteX1653" fmla="*/ 8346620 w 12192000"/>
              <a:gd name="connsiteY1653" fmla="*/ 1418265 h 2675334"/>
              <a:gd name="connsiteX1654" fmla="*/ 8432811 w 12192000"/>
              <a:gd name="connsiteY1654" fmla="*/ 1398429 h 2675334"/>
              <a:gd name="connsiteX1655" fmla="*/ 8140963 w 12192000"/>
              <a:gd name="connsiteY1655" fmla="*/ 1398429 h 2675334"/>
              <a:gd name="connsiteX1656" fmla="*/ 8194793 w 12192000"/>
              <a:gd name="connsiteY1656" fmla="*/ 1411289 h 2675334"/>
              <a:gd name="connsiteX1657" fmla="*/ 8227002 w 12192000"/>
              <a:gd name="connsiteY1657" fmla="*/ 1441588 h 2675334"/>
              <a:gd name="connsiteX1658" fmla="*/ 8168251 w 12192000"/>
              <a:gd name="connsiteY1658" fmla="*/ 1492594 h 2675334"/>
              <a:gd name="connsiteX1659" fmla="*/ 8148393 w 12192000"/>
              <a:gd name="connsiteY1659" fmla="*/ 1473739 h 2675334"/>
              <a:gd name="connsiteX1660" fmla="*/ 8119084 w 12192000"/>
              <a:gd name="connsiteY1660" fmla="*/ 1466655 h 2675334"/>
              <a:gd name="connsiteX1661" fmla="*/ 8075555 w 12192000"/>
              <a:gd name="connsiteY1661" fmla="*/ 1478971 h 2675334"/>
              <a:gd name="connsiteX1662" fmla="*/ 8035218 w 12192000"/>
              <a:gd name="connsiteY1662" fmla="*/ 1514282 h 2675334"/>
              <a:gd name="connsiteX1663" fmla="*/ 8005795 w 12192000"/>
              <a:gd name="connsiteY1663" fmla="*/ 1569757 h 2675334"/>
              <a:gd name="connsiteX1664" fmla="*/ 7996162 w 12192000"/>
              <a:gd name="connsiteY1664" fmla="*/ 1626322 h 2675334"/>
              <a:gd name="connsiteX1665" fmla="*/ 8011077 w 12192000"/>
              <a:gd name="connsiteY1665" fmla="*/ 1661960 h 2675334"/>
              <a:gd name="connsiteX1666" fmla="*/ 8047691 w 12192000"/>
              <a:gd name="connsiteY1666" fmla="*/ 1674167 h 2675334"/>
              <a:gd name="connsiteX1667" fmla="*/ 8086585 w 12192000"/>
              <a:gd name="connsiteY1667" fmla="*/ 1665230 h 2675334"/>
              <a:gd name="connsiteX1668" fmla="*/ 8121202 w 12192000"/>
              <a:gd name="connsiteY1668" fmla="*/ 1643868 h 2675334"/>
              <a:gd name="connsiteX1669" fmla="*/ 8146307 w 12192000"/>
              <a:gd name="connsiteY1669" fmla="*/ 1693785 h 2675334"/>
              <a:gd name="connsiteX1670" fmla="*/ 8085359 w 12192000"/>
              <a:gd name="connsiteY1670" fmla="*/ 1730732 h 2675334"/>
              <a:gd name="connsiteX1671" fmla="*/ 8021013 w 12192000"/>
              <a:gd name="connsiteY1671" fmla="*/ 1743047 h 2675334"/>
              <a:gd name="connsiteX1672" fmla="*/ 7964955 w 12192000"/>
              <a:gd name="connsiteY1672" fmla="*/ 1732257 h 2675334"/>
              <a:gd name="connsiteX1673" fmla="*/ 7926149 w 12192000"/>
              <a:gd name="connsiteY1673" fmla="*/ 1699888 h 2675334"/>
              <a:gd name="connsiteX1674" fmla="*/ 7910331 w 12192000"/>
              <a:gd name="connsiteY1674" fmla="*/ 1646375 h 2675334"/>
              <a:gd name="connsiteX1675" fmla="*/ 7923166 w 12192000"/>
              <a:gd name="connsiteY1675" fmla="*/ 1572373 h 2675334"/>
              <a:gd name="connsiteX1676" fmla="*/ 7960991 w 12192000"/>
              <a:gd name="connsiteY1676" fmla="*/ 1498589 h 2675334"/>
              <a:gd name="connsiteX1677" fmla="*/ 8014461 w 12192000"/>
              <a:gd name="connsiteY1677" fmla="*/ 1443877 h 2675334"/>
              <a:gd name="connsiteX1678" fmla="*/ 8076659 w 12192000"/>
              <a:gd name="connsiteY1678" fmla="*/ 1409982 h 2675334"/>
              <a:gd name="connsiteX1679" fmla="*/ 8140963 w 12192000"/>
              <a:gd name="connsiteY1679" fmla="*/ 1398429 h 2675334"/>
              <a:gd name="connsiteX1680" fmla="*/ 7784250 w 12192000"/>
              <a:gd name="connsiteY1680" fmla="*/ 1398429 h 2675334"/>
              <a:gd name="connsiteX1681" fmla="*/ 7857105 w 12192000"/>
              <a:gd name="connsiteY1681" fmla="*/ 1418483 h 2675334"/>
              <a:gd name="connsiteX1682" fmla="*/ 7890695 w 12192000"/>
              <a:gd name="connsiteY1682" fmla="*/ 1476464 h 2675334"/>
              <a:gd name="connsiteX1683" fmla="*/ 7878470 w 12192000"/>
              <a:gd name="connsiteY1683" fmla="*/ 1568885 h 2675334"/>
              <a:gd name="connsiteX1684" fmla="*/ 7827508 w 12192000"/>
              <a:gd name="connsiteY1684" fmla="*/ 1662396 h 2675334"/>
              <a:gd name="connsiteX1685" fmla="*/ 7753879 w 12192000"/>
              <a:gd name="connsiteY1685" fmla="*/ 1722231 h 2675334"/>
              <a:gd name="connsiteX1686" fmla="*/ 7667133 w 12192000"/>
              <a:gd name="connsiteY1686" fmla="*/ 1743047 h 2675334"/>
              <a:gd name="connsiteX1687" fmla="*/ 7594757 w 12192000"/>
              <a:gd name="connsiteY1687" fmla="*/ 1722231 h 2675334"/>
              <a:gd name="connsiteX1688" fmla="*/ 7561470 w 12192000"/>
              <a:gd name="connsiteY1688" fmla="*/ 1662396 h 2675334"/>
              <a:gd name="connsiteX1689" fmla="*/ 7573959 w 12192000"/>
              <a:gd name="connsiteY1689" fmla="*/ 1568885 h 2675334"/>
              <a:gd name="connsiteX1690" fmla="*/ 7624732 w 12192000"/>
              <a:gd name="connsiteY1690" fmla="*/ 1476246 h 2675334"/>
              <a:gd name="connsiteX1691" fmla="*/ 7698058 w 12192000"/>
              <a:gd name="connsiteY1691" fmla="*/ 1418265 h 2675334"/>
              <a:gd name="connsiteX1692" fmla="*/ 7784250 w 12192000"/>
              <a:gd name="connsiteY1692" fmla="*/ 1398429 h 2675334"/>
              <a:gd name="connsiteX1693" fmla="*/ 6861706 w 12192000"/>
              <a:gd name="connsiteY1693" fmla="*/ 1398429 h 2675334"/>
              <a:gd name="connsiteX1694" fmla="*/ 6934561 w 12192000"/>
              <a:gd name="connsiteY1694" fmla="*/ 1418483 h 2675334"/>
              <a:gd name="connsiteX1695" fmla="*/ 6968151 w 12192000"/>
              <a:gd name="connsiteY1695" fmla="*/ 1476464 h 2675334"/>
              <a:gd name="connsiteX1696" fmla="*/ 6955926 w 12192000"/>
              <a:gd name="connsiteY1696" fmla="*/ 1568885 h 2675334"/>
              <a:gd name="connsiteX1697" fmla="*/ 6904964 w 12192000"/>
              <a:gd name="connsiteY1697" fmla="*/ 1662396 h 2675334"/>
              <a:gd name="connsiteX1698" fmla="*/ 6831334 w 12192000"/>
              <a:gd name="connsiteY1698" fmla="*/ 1722231 h 2675334"/>
              <a:gd name="connsiteX1699" fmla="*/ 6744589 w 12192000"/>
              <a:gd name="connsiteY1699" fmla="*/ 1743047 h 2675334"/>
              <a:gd name="connsiteX1700" fmla="*/ 6672213 w 12192000"/>
              <a:gd name="connsiteY1700" fmla="*/ 1722231 h 2675334"/>
              <a:gd name="connsiteX1701" fmla="*/ 6638926 w 12192000"/>
              <a:gd name="connsiteY1701" fmla="*/ 1662396 h 2675334"/>
              <a:gd name="connsiteX1702" fmla="*/ 6651415 w 12192000"/>
              <a:gd name="connsiteY1702" fmla="*/ 1568885 h 2675334"/>
              <a:gd name="connsiteX1703" fmla="*/ 6702188 w 12192000"/>
              <a:gd name="connsiteY1703" fmla="*/ 1476246 h 2675334"/>
              <a:gd name="connsiteX1704" fmla="*/ 6775515 w 12192000"/>
              <a:gd name="connsiteY1704" fmla="*/ 1418265 h 2675334"/>
              <a:gd name="connsiteX1705" fmla="*/ 6861706 w 12192000"/>
              <a:gd name="connsiteY1705" fmla="*/ 1398429 h 2675334"/>
              <a:gd name="connsiteX1706" fmla="*/ 6569858 w 12192000"/>
              <a:gd name="connsiteY1706" fmla="*/ 1398429 h 2675334"/>
              <a:gd name="connsiteX1707" fmla="*/ 6623688 w 12192000"/>
              <a:gd name="connsiteY1707" fmla="*/ 1411289 h 2675334"/>
              <a:gd name="connsiteX1708" fmla="*/ 6655896 w 12192000"/>
              <a:gd name="connsiteY1708" fmla="*/ 1441588 h 2675334"/>
              <a:gd name="connsiteX1709" fmla="*/ 6597146 w 12192000"/>
              <a:gd name="connsiteY1709" fmla="*/ 1492594 h 2675334"/>
              <a:gd name="connsiteX1710" fmla="*/ 6577288 w 12192000"/>
              <a:gd name="connsiteY1710" fmla="*/ 1473739 h 2675334"/>
              <a:gd name="connsiteX1711" fmla="*/ 6547979 w 12192000"/>
              <a:gd name="connsiteY1711" fmla="*/ 1466655 h 2675334"/>
              <a:gd name="connsiteX1712" fmla="*/ 6504450 w 12192000"/>
              <a:gd name="connsiteY1712" fmla="*/ 1478971 h 2675334"/>
              <a:gd name="connsiteX1713" fmla="*/ 6464113 w 12192000"/>
              <a:gd name="connsiteY1713" fmla="*/ 1514282 h 2675334"/>
              <a:gd name="connsiteX1714" fmla="*/ 6434690 w 12192000"/>
              <a:gd name="connsiteY1714" fmla="*/ 1569757 h 2675334"/>
              <a:gd name="connsiteX1715" fmla="*/ 6425056 w 12192000"/>
              <a:gd name="connsiteY1715" fmla="*/ 1626322 h 2675334"/>
              <a:gd name="connsiteX1716" fmla="*/ 6439972 w 12192000"/>
              <a:gd name="connsiteY1716" fmla="*/ 1661960 h 2675334"/>
              <a:gd name="connsiteX1717" fmla="*/ 6476585 w 12192000"/>
              <a:gd name="connsiteY1717" fmla="*/ 1674167 h 2675334"/>
              <a:gd name="connsiteX1718" fmla="*/ 6515480 w 12192000"/>
              <a:gd name="connsiteY1718" fmla="*/ 1665230 h 2675334"/>
              <a:gd name="connsiteX1719" fmla="*/ 6550097 w 12192000"/>
              <a:gd name="connsiteY1719" fmla="*/ 1643868 h 2675334"/>
              <a:gd name="connsiteX1720" fmla="*/ 6575202 w 12192000"/>
              <a:gd name="connsiteY1720" fmla="*/ 1693785 h 2675334"/>
              <a:gd name="connsiteX1721" fmla="*/ 6514254 w 12192000"/>
              <a:gd name="connsiteY1721" fmla="*/ 1730732 h 2675334"/>
              <a:gd name="connsiteX1722" fmla="*/ 6449907 w 12192000"/>
              <a:gd name="connsiteY1722" fmla="*/ 1743047 h 2675334"/>
              <a:gd name="connsiteX1723" fmla="*/ 6393850 w 12192000"/>
              <a:gd name="connsiteY1723" fmla="*/ 1732257 h 2675334"/>
              <a:gd name="connsiteX1724" fmla="*/ 6355044 w 12192000"/>
              <a:gd name="connsiteY1724" fmla="*/ 1699888 h 2675334"/>
              <a:gd name="connsiteX1725" fmla="*/ 6339226 w 12192000"/>
              <a:gd name="connsiteY1725" fmla="*/ 1646375 h 2675334"/>
              <a:gd name="connsiteX1726" fmla="*/ 6352060 w 12192000"/>
              <a:gd name="connsiteY1726" fmla="*/ 1572373 h 2675334"/>
              <a:gd name="connsiteX1727" fmla="*/ 6389886 w 12192000"/>
              <a:gd name="connsiteY1727" fmla="*/ 1498589 h 2675334"/>
              <a:gd name="connsiteX1728" fmla="*/ 6443356 w 12192000"/>
              <a:gd name="connsiteY1728" fmla="*/ 1443877 h 2675334"/>
              <a:gd name="connsiteX1729" fmla="*/ 6505554 w 12192000"/>
              <a:gd name="connsiteY1729" fmla="*/ 1409982 h 2675334"/>
              <a:gd name="connsiteX1730" fmla="*/ 6569858 w 12192000"/>
              <a:gd name="connsiteY1730" fmla="*/ 1398429 h 2675334"/>
              <a:gd name="connsiteX1731" fmla="*/ 6213151 w 12192000"/>
              <a:gd name="connsiteY1731" fmla="*/ 1398429 h 2675334"/>
              <a:gd name="connsiteX1732" fmla="*/ 6286001 w 12192000"/>
              <a:gd name="connsiteY1732" fmla="*/ 1418483 h 2675334"/>
              <a:gd name="connsiteX1733" fmla="*/ 6319592 w 12192000"/>
              <a:gd name="connsiteY1733" fmla="*/ 1476464 h 2675334"/>
              <a:gd name="connsiteX1734" fmla="*/ 6307368 w 12192000"/>
              <a:gd name="connsiteY1734" fmla="*/ 1568885 h 2675334"/>
              <a:gd name="connsiteX1735" fmla="*/ 6256404 w 12192000"/>
              <a:gd name="connsiteY1735" fmla="*/ 1662396 h 2675334"/>
              <a:gd name="connsiteX1736" fmla="*/ 6182776 w 12192000"/>
              <a:gd name="connsiteY1736" fmla="*/ 1722231 h 2675334"/>
              <a:gd name="connsiteX1737" fmla="*/ 6096033 w 12192000"/>
              <a:gd name="connsiteY1737" fmla="*/ 1743047 h 2675334"/>
              <a:gd name="connsiteX1738" fmla="*/ 6023654 w 12192000"/>
              <a:gd name="connsiteY1738" fmla="*/ 1722231 h 2675334"/>
              <a:gd name="connsiteX1739" fmla="*/ 5990367 w 12192000"/>
              <a:gd name="connsiteY1739" fmla="*/ 1662396 h 2675334"/>
              <a:gd name="connsiteX1740" fmla="*/ 6002859 w 12192000"/>
              <a:gd name="connsiteY1740" fmla="*/ 1568885 h 2675334"/>
              <a:gd name="connsiteX1741" fmla="*/ 6053633 w 12192000"/>
              <a:gd name="connsiteY1741" fmla="*/ 1476246 h 2675334"/>
              <a:gd name="connsiteX1742" fmla="*/ 6126954 w 12192000"/>
              <a:gd name="connsiteY1742" fmla="*/ 1418265 h 2675334"/>
              <a:gd name="connsiteX1743" fmla="*/ 6213151 w 12192000"/>
              <a:gd name="connsiteY1743" fmla="*/ 1398429 h 2675334"/>
              <a:gd name="connsiteX1744" fmla="*/ 5290601 w 12192000"/>
              <a:gd name="connsiteY1744" fmla="*/ 1398429 h 2675334"/>
              <a:gd name="connsiteX1745" fmla="*/ 5363461 w 12192000"/>
              <a:gd name="connsiteY1745" fmla="*/ 1418483 h 2675334"/>
              <a:gd name="connsiteX1746" fmla="*/ 5397049 w 12192000"/>
              <a:gd name="connsiteY1746" fmla="*/ 1476464 h 2675334"/>
              <a:gd name="connsiteX1747" fmla="*/ 5384825 w 12192000"/>
              <a:gd name="connsiteY1747" fmla="*/ 1568885 h 2675334"/>
              <a:gd name="connsiteX1748" fmla="*/ 5333861 w 12192000"/>
              <a:gd name="connsiteY1748" fmla="*/ 1662396 h 2675334"/>
              <a:gd name="connsiteX1749" fmla="*/ 5260233 w 12192000"/>
              <a:gd name="connsiteY1749" fmla="*/ 1722231 h 2675334"/>
              <a:gd name="connsiteX1750" fmla="*/ 5173488 w 12192000"/>
              <a:gd name="connsiteY1750" fmla="*/ 1743047 h 2675334"/>
              <a:gd name="connsiteX1751" fmla="*/ 5101112 w 12192000"/>
              <a:gd name="connsiteY1751" fmla="*/ 1722231 h 2675334"/>
              <a:gd name="connsiteX1752" fmla="*/ 5067825 w 12192000"/>
              <a:gd name="connsiteY1752" fmla="*/ 1662396 h 2675334"/>
              <a:gd name="connsiteX1753" fmla="*/ 5080317 w 12192000"/>
              <a:gd name="connsiteY1753" fmla="*/ 1568885 h 2675334"/>
              <a:gd name="connsiteX1754" fmla="*/ 5131088 w 12192000"/>
              <a:gd name="connsiteY1754" fmla="*/ 1476246 h 2675334"/>
              <a:gd name="connsiteX1755" fmla="*/ 5204415 w 12192000"/>
              <a:gd name="connsiteY1755" fmla="*/ 1418265 h 2675334"/>
              <a:gd name="connsiteX1756" fmla="*/ 5290601 w 12192000"/>
              <a:gd name="connsiteY1756" fmla="*/ 1398429 h 2675334"/>
              <a:gd name="connsiteX1757" fmla="*/ 4998757 w 12192000"/>
              <a:gd name="connsiteY1757" fmla="*/ 1398429 h 2675334"/>
              <a:gd name="connsiteX1758" fmla="*/ 5052587 w 12192000"/>
              <a:gd name="connsiteY1758" fmla="*/ 1411289 h 2675334"/>
              <a:gd name="connsiteX1759" fmla="*/ 5084796 w 12192000"/>
              <a:gd name="connsiteY1759" fmla="*/ 1441588 h 2675334"/>
              <a:gd name="connsiteX1760" fmla="*/ 5026047 w 12192000"/>
              <a:gd name="connsiteY1760" fmla="*/ 1492594 h 2675334"/>
              <a:gd name="connsiteX1761" fmla="*/ 5006186 w 12192000"/>
              <a:gd name="connsiteY1761" fmla="*/ 1473739 h 2675334"/>
              <a:gd name="connsiteX1762" fmla="*/ 4976880 w 12192000"/>
              <a:gd name="connsiteY1762" fmla="*/ 1466655 h 2675334"/>
              <a:gd name="connsiteX1763" fmla="*/ 4933349 w 12192000"/>
              <a:gd name="connsiteY1763" fmla="*/ 1478971 h 2675334"/>
              <a:gd name="connsiteX1764" fmla="*/ 4893011 w 12192000"/>
              <a:gd name="connsiteY1764" fmla="*/ 1514282 h 2675334"/>
              <a:gd name="connsiteX1765" fmla="*/ 4863591 w 12192000"/>
              <a:gd name="connsiteY1765" fmla="*/ 1569757 h 2675334"/>
              <a:gd name="connsiteX1766" fmla="*/ 4853957 w 12192000"/>
              <a:gd name="connsiteY1766" fmla="*/ 1626322 h 2675334"/>
              <a:gd name="connsiteX1767" fmla="*/ 4868873 w 12192000"/>
              <a:gd name="connsiteY1767" fmla="*/ 1661960 h 2675334"/>
              <a:gd name="connsiteX1768" fmla="*/ 4905484 w 12192000"/>
              <a:gd name="connsiteY1768" fmla="*/ 1674167 h 2675334"/>
              <a:gd name="connsiteX1769" fmla="*/ 4944380 w 12192000"/>
              <a:gd name="connsiteY1769" fmla="*/ 1665230 h 2675334"/>
              <a:gd name="connsiteX1770" fmla="*/ 4978998 w 12192000"/>
              <a:gd name="connsiteY1770" fmla="*/ 1643868 h 2675334"/>
              <a:gd name="connsiteX1771" fmla="*/ 5004101 w 12192000"/>
              <a:gd name="connsiteY1771" fmla="*/ 1693785 h 2675334"/>
              <a:gd name="connsiteX1772" fmla="*/ 4943155 w 12192000"/>
              <a:gd name="connsiteY1772" fmla="*/ 1730732 h 2675334"/>
              <a:gd name="connsiteX1773" fmla="*/ 4878806 w 12192000"/>
              <a:gd name="connsiteY1773" fmla="*/ 1743047 h 2675334"/>
              <a:gd name="connsiteX1774" fmla="*/ 4822750 w 12192000"/>
              <a:gd name="connsiteY1774" fmla="*/ 1732257 h 2675334"/>
              <a:gd name="connsiteX1775" fmla="*/ 4783944 w 12192000"/>
              <a:gd name="connsiteY1775" fmla="*/ 1699888 h 2675334"/>
              <a:gd name="connsiteX1776" fmla="*/ 4768125 w 12192000"/>
              <a:gd name="connsiteY1776" fmla="*/ 1646375 h 2675334"/>
              <a:gd name="connsiteX1777" fmla="*/ 4780961 w 12192000"/>
              <a:gd name="connsiteY1777" fmla="*/ 1572373 h 2675334"/>
              <a:gd name="connsiteX1778" fmla="*/ 4818786 w 12192000"/>
              <a:gd name="connsiteY1778" fmla="*/ 1498589 h 2675334"/>
              <a:gd name="connsiteX1779" fmla="*/ 4872256 w 12192000"/>
              <a:gd name="connsiteY1779" fmla="*/ 1443877 h 2675334"/>
              <a:gd name="connsiteX1780" fmla="*/ 4934454 w 12192000"/>
              <a:gd name="connsiteY1780" fmla="*/ 1409982 h 2675334"/>
              <a:gd name="connsiteX1781" fmla="*/ 4998757 w 12192000"/>
              <a:gd name="connsiteY1781" fmla="*/ 1398429 h 2675334"/>
              <a:gd name="connsiteX1782" fmla="*/ 4642044 w 12192000"/>
              <a:gd name="connsiteY1782" fmla="*/ 1398429 h 2675334"/>
              <a:gd name="connsiteX1783" fmla="*/ 4714897 w 12192000"/>
              <a:gd name="connsiteY1783" fmla="*/ 1418483 h 2675334"/>
              <a:gd name="connsiteX1784" fmla="*/ 4748491 w 12192000"/>
              <a:gd name="connsiteY1784" fmla="*/ 1476464 h 2675334"/>
              <a:gd name="connsiteX1785" fmla="*/ 4736263 w 12192000"/>
              <a:gd name="connsiteY1785" fmla="*/ 1568885 h 2675334"/>
              <a:gd name="connsiteX1786" fmla="*/ 4685303 w 12192000"/>
              <a:gd name="connsiteY1786" fmla="*/ 1662396 h 2675334"/>
              <a:gd name="connsiteX1787" fmla="*/ 4611673 w 12192000"/>
              <a:gd name="connsiteY1787" fmla="*/ 1722231 h 2675334"/>
              <a:gd name="connsiteX1788" fmla="*/ 4524928 w 12192000"/>
              <a:gd name="connsiteY1788" fmla="*/ 1743047 h 2675334"/>
              <a:gd name="connsiteX1789" fmla="*/ 4452549 w 12192000"/>
              <a:gd name="connsiteY1789" fmla="*/ 1722231 h 2675334"/>
              <a:gd name="connsiteX1790" fmla="*/ 4419262 w 12192000"/>
              <a:gd name="connsiteY1790" fmla="*/ 1662396 h 2675334"/>
              <a:gd name="connsiteX1791" fmla="*/ 4431754 w 12192000"/>
              <a:gd name="connsiteY1791" fmla="*/ 1568885 h 2675334"/>
              <a:gd name="connsiteX1792" fmla="*/ 4482528 w 12192000"/>
              <a:gd name="connsiteY1792" fmla="*/ 1476246 h 2675334"/>
              <a:gd name="connsiteX1793" fmla="*/ 4555852 w 12192000"/>
              <a:gd name="connsiteY1793" fmla="*/ 1418265 h 2675334"/>
              <a:gd name="connsiteX1794" fmla="*/ 4642044 w 12192000"/>
              <a:gd name="connsiteY1794" fmla="*/ 1398429 h 2675334"/>
              <a:gd name="connsiteX1795" fmla="*/ 3719496 w 12192000"/>
              <a:gd name="connsiteY1795" fmla="*/ 1398429 h 2675334"/>
              <a:gd name="connsiteX1796" fmla="*/ 3792354 w 12192000"/>
              <a:gd name="connsiteY1796" fmla="*/ 1418483 h 2675334"/>
              <a:gd name="connsiteX1797" fmla="*/ 3825944 w 12192000"/>
              <a:gd name="connsiteY1797" fmla="*/ 1476464 h 2675334"/>
              <a:gd name="connsiteX1798" fmla="*/ 3813720 w 12192000"/>
              <a:gd name="connsiteY1798" fmla="*/ 1568885 h 2675334"/>
              <a:gd name="connsiteX1799" fmla="*/ 3762756 w 12192000"/>
              <a:gd name="connsiteY1799" fmla="*/ 1662396 h 2675334"/>
              <a:gd name="connsiteX1800" fmla="*/ 3689128 w 12192000"/>
              <a:gd name="connsiteY1800" fmla="*/ 1722231 h 2675334"/>
              <a:gd name="connsiteX1801" fmla="*/ 3602383 w 12192000"/>
              <a:gd name="connsiteY1801" fmla="*/ 1743047 h 2675334"/>
              <a:gd name="connsiteX1802" fmla="*/ 3530008 w 12192000"/>
              <a:gd name="connsiteY1802" fmla="*/ 1722231 h 2675334"/>
              <a:gd name="connsiteX1803" fmla="*/ 3496721 w 12192000"/>
              <a:gd name="connsiteY1803" fmla="*/ 1662396 h 2675334"/>
              <a:gd name="connsiteX1804" fmla="*/ 3509208 w 12192000"/>
              <a:gd name="connsiteY1804" fmla="*/ 1568885 h 2675334"/>
              <a:gd name="connsiteX1805" fmla="*/ 3559977 w 12192000"/>
              <a:gd name="connsiteY1805" fmla="*/ 1476246 h 2675334"/>
              <a:gd name="connsiteX1806" fmla="*/ 3633304 w 12192000"/>
              <a:gd name="connsiteY1806" fmla="*/ 1418265 h 2675334"/>
              <a:gd name="connsiteX1807" fmla="*/ 3719496 w 12192000"/>
              <a:gd name="connsiteY1807" fmla="*/ 1398429 h 2675334"/>
              <a:gd name="connsiteX1808" fmla="*/ 3427652 w 12192000"/>
              <a:gd name="connsiteY1808" fmla="*/ 1398429 h 2675334"/>
              <a:gd name="connsiteX1809" fmla="*/ 3481479 w 12192000"/>
              <a:gd name="connsiteY1809" fmla="*/ 1411289 h 2675334"/>
              <a:gd name="connsiteX1810" fmla="*/ 3513690 w 12192000"/>
              <a:gd name="connsiteY1810" fmla="*/ 1441588 h 2675334"/>
              <a:gd name="connsiteX1811" fmla="*/ 3454940 w 12192000"/>
              <a:gd name="connsiteY1811" fmla="*/ 1492594 h 2675334"/>
              <a:gd name="connsiteX1812" fmla="*/ 3435082 w 12192000"/>
              <a:gd name="connsiteY1812" fmla="*/ 1473739 h 2675334"/>
              <a:gd name="connsiteX1813" fmla="*/ 3405770 w 12192000"/>
              <a:gd name="connsiteY1813" fmla="*/ 1466655 h 2675334"/>
              <a:gd name="connsiteX1814" fmla="*/ 3362243 w 12192000"/>
              <a:gd name="connsiteY1814" fmla="*/ 1478971 h 2675334"/>
              <a:gd name="connsiteX1815" fmla="*/ 3321909 w 12192000"/>
              <a:gd name="connsiteY1815" fmla="*/ 1514282 h 2675334"/>
              <a:gd name="connsiteX1816" fmla="*/ 3292484 w 12192000"/>
              <a:gd name="connsiteY1816" fmla="*/ 1569757 h 2675334"/>
              <a:gd name="connsiteX1817" fmla="*/ 3282852 w 12192000"/>
              <a:gd name="connsiteY1817" fmla="*/ 1626322 h 2675334"/>
              <a:gd name="connsiteX1818" fmla="*/ 3297766 w 12192000"/>
              <a:gd name="connsiteY1818" fmla="*/ 1661960 h 2675334"/>
              <a:gd name="connsiteX1819" fmla="*/ 3334374 w 12192000"/>
              <a:gd name="connsiteY1819" fmla="*/ 1674167 h 2675334"/>
              <a:gd name="connsiteX1820" fmla="*/ 3373274 w 12192000"/>
              <a:gd name="connsiteY1820" fmla="*/ 1665230 h 2675334"/>
              <a:gd name="connsiteX1821" fmla="*/ 3407892 w 12192000"/>
              <a:gd name="connsiteY1821" fmla="*/ 1643868 h 2675334"/>
              <a:gd name="connsiteX1822" fmla="*/ 3432997 w 12192000"/>
              <a:gd name="connsiteY1822" fmla="*/ 1693785 h 2675334"/>
              <a:gd name="connsiteX1823" fmla="*/ 3372047 w 12192000"/>
              <a:gd name="connsiteY1823" fmla="*/ 1730732 h 2675334"/>
              <a:gd name="connsiteX1824" fmla="*/ 3307696 w 12192000"/>
              <a:gd name="connsiteY1824" fmla="*/ 1743047 h 2675334"/>
              <a:gd name="connsiteX1825" fmla="*/ 3251644 w 12192000"/>
              <a:gd name="connsiteY1825" fmla="*/ 1732257 h 2675334"/>
              <a:gd name="connsiteX1826" fmla="*/ 3212838 w 12192000"/>
              <a:gd name="connsiteY1826" fmla="*/ 1699888 h 2675334"/>
              <a:gd name="connsiteX1827" fmla="*/ 3197020 w 12192000"/>
              <a:gd name="connsiteY1827" fmla="*/ 1646375 h 2675334"/>
              <a:gd name="connsiteX1828" fmla="*/ 3209856 w 12192000"/>
              <a:gd name="connsiteY1828" fmla="*/ 1572373 h 2675334"/>
              <a:gd name="connsiteX1829" fmla="*/ 3247680 w 12192000"/>
              <a:gd name="connsiteY1829" fmla="*/ 1498589 h 2675334"/>
              <a:gd name="connsiteX1830" fmla="*/ 3301150 w 12192000"/>
              <a:gd name="connsiteY1830" fmla="*/ 1443877 h 2675334"/>
              <a:gd name="connsiteX1831" fmla="*/ 3363346 w 12192000"/>
              <a:gd name="connsiteY1831" fmla="*/ 1409982 h 2675334"/>
              <a:gd name="connsiteX1832" fmla="*/ 3427652 w 12192000"/>
              <a:gd name="connsiteY1832" fmla="*/ 1398429 h 2675334"/>
              <a:gd name="connsiteX1833" fmla="*/ 3070940 w 12192000"/>
              <a:gd name="connsiteY1833" fmla="*/ 1398429 h 2675334"/>
              <a:gd name="connsiteX1834" fmla="*/ 3143794 w 12192000"/>
              <a:gd name="connsiteY1834" fmla="*/ 1418483 h 2675334"/>
              <a:gd name="connsiteX1835" fmla="*/ 3177384 w 12192000"/>
              <a:gd name="connsiteY1835" fmla="*/ 1476464 h 2675334"/>
              <a:gd name="connsiteX1836" fmla="*/ 3165160 w 12192000"/>
              <a:gd name="connsiteY1836" fmla="*/ 1568885 h 2675334"/>
              <a:gd name="connsiteX1837" fmla="*/ 3114198 w 12192000"/>
              <a:gd name="connsiteY1837" fmla="*/ 1662396 h 2675334"/>
              <a:gd name="connsiteX1838" fmla="*/ 3040570 w 12192000"/>
              <a:gd name="connsiteY1838" fmla="*/ 1722231 h 2675334"/>
              <a:gd name="connsiteX1839" fmla="*/ 2953823 w 12192000"/>
              <a:gd name="connsiteY1839" fmla="*/ 1743047 h 2675334"/>
              <a:gd name="connsiteX1840" fmla="*/ 2881447 w 12192000"/>
              <a:gd name="connsiteY1840" fmla="*/ 1722231 h 2675334"/>
              <a:gd name="connsiteX1841" fmla="*/ 2848159 w 12192000"/>
              <a:gd name="connsiteY1841" fmla="*/ 1662396 h 2675334"/>
              <a:gd name="connsiteX1842" fmla="*/ 2860649 w 12192000"/>
              <a:gd name="connsiteY1842" fmla="*/ 1568885 h 2675334"/>
              <a:gd name="connsiteX1843" fmla="*/ 2911423 w 12192000"/>
              <a:gd name="connsiteY1843" fmla="*/ 1476246 h 2675334"/>
              <a:gd name="connsiteX1844" fmla="*/ 2984747 w 12192000"/>
              <a:gd name="connsiteY1844" fmla="*/ 1418265 h 2675334"/>
              <a:gd name="connsiteX1845" fmla="*/ 3070940 w 12192000"/>
              <a:gd name="connsiteY1845" fmla="*/ 1398429 h 2675334"/>
              <a:gd name="connsiteX1846" fmla="*/ 2148396 w 12192000"/>
              <a:gd name="connsiteY1846" fmla="*/ 1398429 h 2675334"/>
              <a:gd name="connsiteX1847" fmla="*/ 2221250 w 12192000"/>
              <a:gd name="connsiteY1847" fmla="*/ 1418483 h 2675334"/>
              <a:gd name="connsiteX1848" fmla="*/ 2254841 w 12192000"/>
              <a:gd name="connsiteY1848" fmla="*/ 1476464 h 2675334"/>
              <a:gd name="connsiteX1849" fmla="*/ 2242615 w 12192000"/>
              <a:gd name="connsiteY1849" fmla="*/ 1568885 h 2675334"/>
              <a:gd name="connsiteX1850" fmla="*/ 2191653 w 12192000"/>
              <a:gd name="connsiteY1850" fmla="*/ 1662396 h 2675334"/>
              <a:gd name="connsiteX1851" fmla="*/ 2118024 w 12192000"/>
              <a:gd name="connsiteY1851" fmla="*/ 1722231 h 2675334"/>
              <a:gd name="connsiteX1852" fmla="*/ 2031279 w 12192000"/>
              <a:gd name="connsiteY1852" fmla="*/ 1743047 h 2675334"/>
              <a:gd name="connsiteX1853" fmla="*/ 1958903 w 12192000"/>
              <a:gd name="connsiteY1853" fmla="*/ 1722231 h 2675334"/>
              <a:gd name="connsiteX1854" fmla="*/ 1925616 w 12192000"/>
              <a:gd name="connsiteY1854" fmla="*/ 1662396 h 2675334"/>
              <a:gd name="connsiteX1855" fmla="*/ 1938105 w 12192000"/>
              <a:gd name="connsiteY1855" fmla="*/ 1568885 h 2675334"/>
              <a:gd name="connsiteX1856" fmla="*/ 1988878 w 12192000"/>
              <a:gd name="connsiteY1856" fmla="*/ 1476246 h 2675334"/>
              <a:gd name="connsiteX1857" fmla="*/ 2062205 w 12192000"/>
              <a:gd name="connsiteY1857" fmla="*/ 1418265 h 2675334"/>
              <a:gd name="connsiteX1858" fmla="*/ 2148396 w 12192000"/>
              <a:gd name="connsiteY1858" fmla="*/ 1398429 h 2675334"/>
              <a:gd name="connsiteX1859" fmla="*/ 1856547 w 12192000"/>
              <a:gd name="connsiteY1859" fmla="*/ 1398429 h 2675334"/>
              <a:gd name="connsiteX1860" fmla="*/ 1910378 w 12192000"/>
              <a:gd name="connsiteY1860" fmla="*/ 1411289 h 2675334"/>
              <a:gd name="connsiteX1861" fmla="*/ 1942585 w 12192000"/>
              <a:gd name="connsiteY1861" fmla="*/ 1441588 h 2675334"/>
              <a:gd name="connsiteX1862" fmla="*/ 1883835 w 12192000"/>
              <a:gd name="connsiteY1862" fmla="*/ 1492594 h 2675334"/>
              <a:gd name="connsiteX1863" fmla="*/ 1863977 w 12192000"/>
              <a:gd name="connsiteY1863" fmla="*/ 1473739 h 2675334"/>
              <a:gd name="connsiteX1864" fmla="*/ 1834668 w 12192000"/>
              <a:gd name="connsiteY1864" fmla="*/ 1466655 h 2675334"/>
              <a:gd name="connsiteX1865" fmla="*/ 1791140 w 12192000"/>
              <a:gd name="connsiteY1865" fmla="*/ 1478971 h 2675334"/>
              <a:gd name="connsiteX1866" fmla="*/ 1750803 w 12192000"/>
              <a:gd name="connsiteY1866" fmla="*/ 1514282 h 2675334"/>
              <a:gd name="connsiteX1867" fmla="*/ 1721379 w 12192000"/>
              <a:gd name="connsiteY1867" fmla="*/ 1569757 h 2675334"/>
              <a:gd name="connsiteX1868" fmla="*/ 1711746 w 12192000"/>
              <a:gd name="connsiteY1868" fmla="*/ 1626322 h 2675334"/>
              <a:gd name="connsiteX1869" fmla="*/ 1726661 w 12192000"/>
              <a:gd name="connsiteY1869" fmla="*/ 1661960 h 2675334"/>
              <a:gd name="connsiteX1870" fmla="*/ 1763275 w 12192000"/>
              <a:gd name="connsiteY1870" fmla="*/ 1674167 h 2675334"/>
              <a:gd name="connsiteX1871" fmla="*/ 1802169 w 12192000"/>
              <a:gd name="connsiteY1871" fmla="*/ 1665230 h 2675334"/>
              <a:gd name="connsiteX1872" fmla="*/ 1836787 w 12192000"/>
              <a:gd name="connsiteY1872" fmla="*/ 1643868 h 2675334"/>
              <a:gd name="connsiteX1873" fmla="*/ 1861892 w 12192000"/>
              <a:gd name="connsiteY1873" fmla="*/ 1693785 h 2675334"/>
              <a:gd name="connsiteX1874" fmla="*/ 1800943 w 12192000"/>
              <a:gd name="connsiteY1874" fmla="*/ 1730732 h 2675334"/>
              <a:gd name="connsiteX1875" fmla="*/ 1736597 w 12192000"/>
              <a:gd name="connsiteY1875" fmla="*/ 1743047 h 2675334"/>
              <a:gd name="connsiteX1876" fmla="*/ 1680540 w 12192000"/>
              <a:gd name="connsiteY1876" fmla="*/ 1732257 h 2675334"/>
              <a:gd name="connsiteX1877" fmla="*/ 1641733 w 12192000"/>
              <a:gd name="connsiteY1877" fmla="*/ 1699888 h 2675334"/>
              <a:gd name="connsiteX1878" fmla="*/ 1625915 w 12192000"/>
              <a:gd name="connsiteY1878" fmla="*/ 1646375 h 2675334"/>
              <a:gd name="connsiteX1879" fmla="*/ 1638750 w 12192000"/>
              <a:gd name="connsiteY1879" fmla="*/ 1572373 h 2675334"/>
              <a:gd name="connsiteX1880" fmla="*/ 1676575 w 12192000"/>
              <a:gd name="connsiteY1880" fmla="*/ 1498589 h 2675334"/>
              <a:gd name="connsiteX1881" fmla="*/ 1730046 w 12192000"/>
              <a:gd name="connsiteY1881" fmla="*/ 1443877 h 2675334"/>
              <a:gd name="connsiteX1882" fmla="*/ 1792243 w 12192000"/>
              <a:gd name="connsiteY1882" fmla="*/ 1409982 h 2675334"/>
              <a:gd name="connsiteX1883" fmla="*/ 1856547 w 12192000"/>
              <a:gd name="connsiteY1883" fmla="*/ 1398429 h 2675334"/>
              <a:gd name="connsiteX1884" fmla="*/ 1499834 w 12192000"/>
              <a:gd name="connsiteY1884" fmla="*/ 1398429 h 2675334"/>
              <a:gd name="connsiteX1885" fmla="*/ 1572689 w 12192000"/>
              <a:gd name="connsiteY1885" fmla="*/ 1418483 h 2675334"/>
              <a:gd name="connsiteX1886" fmla="*/ 1606280 w 12192000"/>
              <a:gd name="connsiteY1886" fmla="*/ 1476464 h 2675334"/>
              <a:gd name="connsiteX1887" fmla="*/ 1594054 w 12192000"/>
              <a:gd name="connsiteY1887" fmla="*/ 1568885 h 2675334"/>
              <a:gd name="connsiteX1888" fmla="*/ 1543092 w 12192000"/>
              <a:gd name="connsiteY1888" fmla="*/ 1662396 h 2675334"/>
              <a:gd name="connsiteX1889" fmla="*/ 1469464 w 12192000"/>
              <a:gd name="connsiteY1889" fmla="*/ 1722231 h 2675334"/>
              <a:gd name="connsiteX1890" fmla="*/ 1382718 w 12192000"/>
              <a:gd name="connsiteY1890" fmla="*/ 1743047 h 2675334"/>
              <a:gd name="connsiteX1891" fmla="*/ 1310342 w 12192000"/>
              <a:gd name="connsiteY1891" fmla="*/ 1722231 h 2675334"/>
              <a:gd name="connsiteX1892" fmla="*/ 1277054 w 12192000"/>
              <a:gd name="connsiteY1892" fmla="*/ 1662396 h 2675334"/>
              <a:gd name="connsiteX1893" fmla="*/ 1289544 w 12192000"/>
              <a:gd name="connsiteY1893" fmla="*/ 1568885 h 2675334"/>
              <a:gd name="connsiteX1894" fmla="*/ 1340317 w 12192000"/>
              <a:gd name="connsiteY1894" fmla="*/ 1476246 h 2675334"/>
              <a:gd name="connsiteX1895" fmla="*/ 1413642 w 12192000"/>
              <a:gd name="connsiteY1895" fmla="*/ 1418265 h 2675334"/>
              <a:gd name="connsiteX1896" fmla="*/ 1499834 w 12192000"/>
              <a:gd name="connsiteY1896" fmla="*/ 1398429 h 2675334"/>
              <a:gd name="connsiteX1897" fmla="*/ 577290 w 12192000"/>
              <a:gd name="connsiteY1897" fmla="*/ 1398429 h 2675334"/>
              <a:gd name="connsiteX1898" fmla="*/ 650145 w 12192000"/>
              <a:gd name="connsiteY1898" fmla="*/ 1418483 h 2675334"/>
              <a:gd name="connsiteX1899" fmla="*/ 683735 w 12192000"/>
              <a:gd name="connsiteY1899" fmla="*/ 1476464 h 2675334"/>
              <a:gd name="connsiteX1900" fmla="*/ 671510 w 12192000"/>
              <a:gd name="connsiteY1900" fmla="*/ 1568885 h 2675334"/>
              <a:gd name="connsiteX1901" fmla="*/ 620548 w 12192000"/>
              <a:gd name="connsiteY1901" fmla="*/ 1662396 h 2675334"/>
              <a:gd name="connsiteX1902" fmla="*/ 546918 w 12192000"/>
              <a:gd name="connsiteY1902" fmla="*/ 1722231 h 2675334"/>
              <a:gd name="connsiteX1903" fmla="*/ 460173 w 12192000"/>
              <a:gd name="connsiteY1903" fmla="*/ 1743047 h 2675334"/>
              <a:gd name="connsiteX1904" fmla="*/ 387797 w 12192000"/>
              <a:gd name="connsiteY1904" fmla="*/ 1722231 h 2675334"/>
              <a:gd name="connsiteX1905" fmla="*/ 354510 w 12192000"/>
              <a:gd name="connsiteY1905" fmla="*/ 1662396 h 2675334"/>
              <a:gd name="connsiteX1906" fmla="*/ 366999 w 12192000"/>
              <a:gd name="connsiteY1906" fmla="*/ 1568885 h 2675334"/>
              <a:gd name="connsiteX1907" fmla="*/ 417772 w 12192000"/>
              <a:gd name="connsiteY1907" fmla="*/ 1476246 h 2675334"/>
              <a:gd name="connsiteX1908" fmla="*/ 491099 w 12192000"/>
              <a:gd name="connsiteY1908" fmla="*/ 1418265 h 2675334"/>
              <a:gd name="connsiteX1909" fmla="*/ 577290 w 12192000"/>
              <a:gd name="connsiteY1909" fmla="*/ 1398429 h 2675334"/>
              <a:gd name="connsiteX1910" fmla="*/ 285442 w 12192000"/>
              <a:gd name="connsiteY1910" fmla="*/ 1398429 h 2675334"/>
              <a:gd name="connsiteX1911" fmla="*/ 339271 w 12192000"/>
              <a:gd name="connsiteY1911" fmla="*/ 1411289 h 2675334"/>
              <a:gd name="connsiteX1912" fmla="*/ 371480 w 12192000"/>
              <a:gd name="connsiteY1912" fmla="*/ 1441588 h 2675334"/>
              <a:gd name="connsiteX1913" fmla="*/ 312730 w 12192000"/>
              <a:gd name="connsiteY1913" fmla="*/ 1492594 h 2675334"/>
              <a:gd name="connsiteX1914" fmla="*/ 292872 w 12192000"/>
              <a:gd name="connsiteY1914" fmla="*/ 1473739 h 2675334"/>
              <a:gd name="connsiteX1915" fmla="*/ 263562 w 12192000"/>
              <a:gd name="connsiteY1915" fmla="*/ 1466655 h 2675334"/>
              <a:gd name="connsiteX1916" fmla="*/ 220034 w 12192000"/>
              <a:gd name="connsiteY1916" fmla="*/ 1478971 h 2675334"/>
              <a:gd name="connsiteX1917" fmla="*/ 179697 w 12192000"/>
              <a:gd name="connsiteY1917" fmla="*/ 1514282 h 2675334"/>
              <a:gd name="connsiteX1918" fmla="*/ 150274 w 12192000"/>
              <a:gd name="connsiteY1918" fmla="*/ 1569757 h 2675334"/>
              <a:gd name="connsiteX1919" fmla="*/ 140640 w 12192000"/>
              <a:gd name="connsiteY1919" fmla="*/ 1626322 h 2675334"/>
              <a:gd name="connsiteX1920" fmla="*/ 155556 w 12192000"/>
              <a:gd name="connsiteY1920" fmla="*/ 1661960 h 2675334"/>
              <a:gd name="connsiteX1921" fmla="*/ 192169 w 12192000"/>
              <a:gd name="connsiteY1921" fmla="*/ 1674167 h 2675334"/>
              <a:gd name="connsiteX1922" fmla="*/ 231064 w 12192000"/>
              <a:gd name="connsiteY1922" fmla="*/ 1665230 h 2675334"/>
              <a:gd name="connsiteX1923" fmla="*/ 265681 w 12192000"/>
              <a:gd name="connsiteY1923" fmla="*/ 1643868 h 2675334"/>
              <a:gd name="connsiteX1924" fmla="*/ 290786 w 12192000"/>
              <a:gd name="connsiteY1924" fmla="*/ 1693785 h 2675334"/>
              <a:gd name="connsiteX1925" fmla="*/ 229838 w 12192000"/>
              <a:gd name="connsiteY1925" fmla="*/ 1730732 h 2675334"/>
              <a:gd name="connsiteX1926" fmla="*/ 165491 w 12192000"/>
              <a:gd name="connsiteY1926" fmla="*/ 1743047 h 2675334"/>
              <a:gd name="connsiteX1927" fmla="*/ 109434 w 12192000"/>
              <a:gd name="connsiteY1927" fmla="*/ 1732257 h 2675334"/>
              <a:gd name="connsiteX1928" fmla="*/ 70628 w 12192000"/>
              <a:gd name="connsiteY1928" fmla="*/ 1699888 h 2675334"/>
              <a:gd name="connsiteX1929" fmla="*/ 54810 w 12192000"/>
              <a:gd name="connsiteY1929" fmla="*/ 1646375 h 2675334"/>
              <a:gd name="connsiteX1930" fmla="*/ 67644 w 12192000"/>
              <a:gd name="connsiteY1930" fmla="*/ 1572373 h 2675334"/>
              <a:gd name="connsiteX1931" fmla="*/ 105470 w 12192000"/>
              <a:gd name="connsiteY1931" fmla="*/ 1498589 h 2675334"/>
              <a:gd name="connsiteX1932" fmla="*/ 158940 w 12192000"/>
              <a:gd name="connsiteY1932" fmla="*/ 1443877 h 2675334"/>
              <a:gd name="connsiteX1933" fmla="*/ 221138 w 12192000"/>
              <a:gd name="connsiteY1933" fmla="*/ 1409982 h 2675334"/>
              <a:gd name="connsiteX1934" fmla="*/ 285442 w 12192000"/>
              <a:gd name="connsiteY1934" fmla="*/ 1398429 h 2675334"/>
              <a:gd name="connsiteX1935" fmla="*/ 11551835 w 12192000"/>
              <a:gd name="connsiteY1935" fmla="*/ 1000512 h 2675334"/>
              <a:gd name="connsiteX1936" fmla="*/ 11510014 w 12192000"/>
              <a:gd name="connsiteY1936" fmla="*/ 1012610 h 2675334"/>
              <a:gd name="connsiteX1937" fmla="*/ 11473713 w 12192000"/>
              <a:gd name="connsiteY1937" fmla="*/ 1047594 h 2675334"/>
              <a:gd name="connsiteX1938" fmla="*/ 11446471 w 12192000"/>
              <a:gd name="connsiteY1938" fmla="*/ 1102742 h 2675334"/>
              <a:gd name="connsiteX1939" fmla="*/ 11436044 w 12192000"/>
              <a:gd name="connsiteY1939" fmla="*/ 1158435 h 2675334"/>
              <a:gd name="connsiteX1940" fmla="*/ 11448012 w 12192000"/>
              <a:gd name="connsiteY1940" fmla="*/ 1195055 h 2675334"/>
              <a:gd name="connsiteX1941" fmla="*/ 11481313 w 12192000"/>
              <a:gd name="connsiteY1941" fmla="*/ 1208024 h 2675334"/>
              <a:gd name="connsiteX1942" fmla="*/ 11523431 w 12192000"/>
              <a:gd name="connsiteY1942" fmla="*/ 1195055 h 2675334"/>
              <a:gd name="connsiteX1943" fmla="*/ 11560398 w 12192000"/>
              <a:gd name="connsiteY1943" fmla="*/ 1158435 h 2675334"/>
              <a:gd name="connsiteX1944" fmla="*/ 11587937 w 12192000"/>
              <a:gd name="connsiteY1944" fmla="*/ 1102742 h 2675334"/>
              <a:gd name="connsiteX1945" fmla="*/ 11598067 w 12192000"/>
              <a:gd name="connsiteY1945" fmla="*/ 1047594 h 2675334"/>
              <a:gd name="connsiteX1946" fmla="*/ 11585433 w 12192000"/>
              <a:gd name="connsiteY1946" fmla="*/ 1012610 h 2675334"/>
              <a:gd name="connsiteX1947" fmla="*/ 11551835 w 12192000"/>
              <a:gd name="connsiteY1947" fmla="*/ 1000512 h 2675334"/>
              <a:gd name="connsiteX1948" fmla="*/ 10903273 w 12192000"/>
              <a:gd name="connsiteY1948" fmla="*/ 1000512 h 2675334"/>
              <a:gd name="connsiteX1949" fmla="*/ 10861453 w 12192000"/>
              <a:gd name="connsiteY1949" fmla="*/ 1012610 h 2675334"/>
              <a:gd name="connsiteX1950" fmla="*/ 10825152 w 12192000"/>
              <a:gd name="connsiteY1950" fmla="*/ 1047594 h 2675334"/>
              <a:gd name="connsiteX1951" fmla="*/ 10797910 w 12192000"/>
              <a:gd name="connsiteY1951" fmla="*/ 1102742 h 2675334"/>
              <a:gd name="connsiteX1952" fmla="*/ 10787483 w 12192000"/>
              <a:gd name="connsiteY1952" fmla="*/ 1158435 h 2675334"/>
              <a:gd name="connsiteX1953" fmla="*/ 10799451 w 12192000"/>
              <a:gd name="connsiteY1953" fmla="*/ 1195055 h 2675334"/>
              <a:gd name="connsiteX1954" fmla="*/ 10832752 w 12192000"/>
              <a:gd name="connsiteY1954" fmla="*/ 1208024 h 2675334"/>
              <a:gd name="connsiteX1955" fmla="*/ 10874870 w 12192000"/>
              <a:gd name="connsiteY1955" fmla="*/ 1195055 h 2675334"/>
              <a:gd name="connsiteX1956" fmla="*/ 10911838 w 12192000"/>
              <a:gd name="connsiteY1956" fmla="*/ 1158435 h 2675334"/>
              <a:gd name="connsiteX1957" fmla="*/ 10939375 w 12192000"/>
              <a:gd name="connsiteY1957" fmla="*/ 1102742 h 2675334"/>
              <a:gd name="connsiteX1958" fmla="*/ 10949506 w 12192000"/>
              <a:gd name="connsiteY1958" fmla="*/ 1047594 h 2675334"/>
              <a:gd name="connsiteX1959" fmla="*/ 10936872 w 12192000"/>
              <a:gd name="connsiteY1959" fmla="*/ 1012610 h 2675334"/>
              <a:gd name="connsiteX1960" fmla="*/ 10903273 w 12192000"/>
              <a:gd name="connsiteY1960" fmla="*/ 1000512 h 2675334"/>
              <a:gd name="connsiteX1961" fmla="*/ 9980729 w 12192000"/>
              <a:gd name="connsiteY1961" fmla="*/ 1000512 h 2675334"/>
              <a:gd name="connsiteX1962" fmla="*/ 9938909 w 12192000"/>
              <a:gd name="connsiteY1962" fmla="*/ 1012610 h 2675334"/>
              <a:gd name="connsiteX1963" fmla="*/ 9902608 w 12192000"/>
              <a:gd name="connsiteY1963" fmla="*/ 1047594 h 2675334"/>
              <a:gd name="connsiteX1964" fmla="*/ 9875366 w 12192000"/>
              <a:gd name="connsiteY1964" fmla="*/ 1102742 h 2675334"/>
              <a:gd name="connsiteX1965" fmla="*/ 9864939 w 12192000"/>
              <a:gd name="connsiteY1965" fmla="*/ 1158435 h 2675334"/>
              <a:gd name="connsiteX1966" fmla="*/ 9876907 w 12192000"/>
              <a:gd name="connsiteY1966" fmla="*/ 1195055 h 2675334"/>
              <a:gd name="connsiteX1967" fmla="*/ 9910208 w 12192000"/>
              <a:gd name="connsiteY1967" fmla="*/ 1208024 h 2675334"/>
              <a:gd name="connsiteX1968" fmla="*/ 9952326 w 12192000"/>
              <a:gd name="connsiteY1968" fmla="*/ 1195055 h 2675334"/>
              <a:gd name="connsiteX1969" fmla="*/ 9989293 w 12192000"/>
              <a:gd name="connsiteY1969" fmla="*/ 1158435 h 2675334"/>
              <a:gd name="connsiteX1970" fmla="*/ 10016832 w 12192000"/>
              <a:gd name="connsiteY1970" fmla="*/ 1102742 h 2675334"/>
              <a:gd name="connsiteX1971" fmla="*/ 10026962 w 12192000"/>
              <a:gd name="connsiteY1971" fmla="*/ 1047594 h 2675334"/>
              <a:gd name="connsiteX1972" fmla="*/ 10014328 w 12192000"/>
              <a:gd name="connsiteY1972" fmla="*/ 1012610 h 2675334"/>
              <a:gd name="connsiteX1973" fmla="*/ 9980729 w 12192000"/>
              <a:gd name="connsiteY1973" fmla="*/ 1000512 h 2675334"/>
              <a:gd name="connsiteX1974" fmla="*/ 9332168 w 12192000"/>
              <a:gd name="connsiteY1974" fmla="*/ 1000512 h 2675334"/>
              <a:gd name="connsiteX1975" fmla="*/ 9290348 w 12192000"/>
              <a:gd name="connsiteY1975" fmla="*/ 1012610 h 2675334"/>
              <a:gd name="connsiteX1976" fmla="*/ 9254047 w 12192000"/>
              <a:gd name="connsiteY1976" fmla="*/ 1047594 h 2675334"/>
              <a:gd name="connsiteX1977" fmla="*/ 9226805 w 12192000"/>
              <a:gd name="connsiteY1977" fmla="*/ 1102742 h 2675334"/>
              <a:gd name="connsiteX1978" fmla="*/ 9216378 w 12192000"/>
              <a:gd name="connsiteY1978" fmla="*/ 1158435 h 2675334"/>
              <a:gd name="connsiteX1979" fmla="*/ 9228346 w 12192000"/>
              <a:gd name="connsiteY1979" fmla="*/ 1195055 h 2675334"/>
              <a:gd name="connsiteX1980" fmla="*/ 9261647 w 12192000"/>
              <a:gd name="connsiteY1980" fmla="*/ 1208024 h 2675334"/>
              <a:gd name="connsiteX1981" fmla="*/ 9303765 w 12192000"/>
              <a:gd name="connsiteY1981" fmla="*/ 1195055 h 2675334"/>
              <a:gd name="connsiteX1982" fmla="*/ 9340733 w 12192000"/>
              <a:gd name="connsiteY1982" fmla="*/ 1158435 h 2675334"/>
              <a:gd name="connsiteX1983" fmla="*/ 9368271 w 12192000"/>
              <a:gd name="connsiteY1983" fmla="*/ 1102742 h 2675334"/>
              <a:gd name="connsiteX1984" fmla="*/ 9378401 w 12192000"/>
              <a:gd name="connsiteY1984" fmla="*/ 1047594 h 2675334"/>
              <a:gd name="connsiteX1985" fmla="*/ 9365767 w 12192000"/>
              <a:gd name="connsiteY1985" fmla="*/ 1012610 h 2675334"/>
              <a:gd name="connsiteX1986" fmla="*/ 9332168 w 12192000"/>
              <a:gd name="connsiteY1986" fmla="*/ 1000512 h 2675334"/>
              <a:gd name="connsiteX1987" fmla="*/ 8409625 w 12192000"/>
              <a:gd name="connsiteY1987" fmla="*/ 1000512 h 2675334"/>
              <a:gd name="connsiteX1988" fmla="*/ 8367804 w 12192000"/>
              <a:gd name="connsiteY1988" fmla="*/ 1012610 h 2675334"/>
              <a:gd name="connsiteX1989" fmla="*/ 8331503 w 12192000"/>
              <a:gd name="connsiteY1989" fmla="*/ 1047594 h 2675334"/>
              <a:gd name="connsiteX1990" fmla="*/ 8304261 w 12192000"/>
              <a:gd name="connsiteY1990" fmla="*/ 1102742 h 2675334"/>
              <a:gd name="connsiteX1991" fmla="*/ 8293834 w 12192000"/>
              <a:gd name="connsiteY1991" fmla="*/ 1158435 h 2675334"/>
              <a:gd name="connsiteX1992" fmla="*/ 8305802 w 12192000"/>
              <a:gd name="connsiteY1992" fmla="*/ 1195055 h 2675334"/>
              <a:gd name="connsiteX1993" fmla="*/ 8339103 w 12192000"/>
              <a:gd name="connsiteY1993" fmla="*/ 1208024 h 2675334"/>
              <a:gd name="connsiteX1994" fmla="*/ 8381221 w 12192000"/>
              <a:gd name="connsiteY1994" fmla="*/ 1195055 h 2675334"/>
              <a:gd name="connsiteX1995" fmla="*/ 8418188 w 12192000"/>
              <a:gd name="connsiteY1995" fmla="*/ 1158435 h 2675334"/>
              <a:gd name="connsiteX1996" fmla="*/ 8445727 w 12192000"/>
              <a:gd name="connsiteY1996" fmla="*/ 1102742 h 2675334"/>
              <a:gd name="connsiteX1997" fmla="*/ 8455857 w 12192000"/>
              <a:gd name="connsiteY1997" fmla="*/ 1047594 h 2675334"/>
              <a:gd name="connsiteX1998" fmla="*/ 8443223 w 12192000"/>
              <a:gd name="connsiteY1998" fmla="*/ 1012610 h 2675334"/>
              <a:gd name="connsiteX1999" fmla="*/ 8409625 w 12192000"/>
              <a:gd name="connsiteY1999" fmla="*/ 1000512 h 2675334"/>
              <a:gd name="connsiteX2000" fmla="*/ 7761063 w 12192000"/>
              <a:gd name="connsiteY2000" fmla="*/ 1000512 h 2675334"/>
              <a:gd name="connsiteX2001" fmla="*/ 7719243 w 12192000"/>
              <a:gd name="connsiteY2001" fmla="*/ 1012610 h 2675334"/>
              <a:gd name="connsiteX2002" fmla="*/ 7682942 w 12192000"/>
              <a:gd name="connsiteY2002" fmla="*/ 1047594 h 2675334"/>
              <a:gd name="connsiteX2003" fmla="*/ 7655700 w 12192000"/>
              <a:gd name="connsiteY2003" fmla="*/ 1102742 h 2675334"/>
              <a:gd name="connsiteX2004" fmla="*/ 7645273 w 12192000"/>
              <a:gd name="connsiteY2004" fmla="*/ 1158435 h 2675334"/>
              <a:gd name="connsiteX2005" fmla="*/ 7657241 w 12192000"/>
              <a:gd name="connsiteY2005" fmla="*/ 1195055 h 2675334"/>
              <a:gd name="connsiteX2006" fmla="*/ 7690542 w 12192000"/>
              <a:gd name="connsiteY2006" fmla="*/ 1208024 h 2675334"/>
              <a:gd name="connsiteX2007" fmla="*/ 7732660 w 12192000"/>
              <a:gd name="connsiteY2007" fmla="*/ 1195055 h 2675334"/>
              <a:gd name="connsiteX2008" fmla="*/ 7769628 w 12192000"/>
              <a:gd name="connsiteY2008" fmla="*/ 1158435 h 2675334"/>
              <a:gd name="connsiteX2009" fmla="*/ 7797165 w 12192000"/>
              <a:gd name="connsiteY2009" fmla="*/ 1102742 h 2675334"/>
              <a:gd name="connsiteX2010" fmla="*/ 7807296 w 12192000"/>
              <a:gd name="connsiteY2010" fmla="*/ 1047594 h 2675334"/>
              <a:gd name="connsiteX2011" fmla="*/ 7794662 w 12192000"/>
              <a:gd name="connsiteY2011" fmla="*/ 1012610 h 2675334"/>
              <a:gd name="connsiteX2012" fmla="*/ 7761063 w 12192000"/>
              <a:gd name="connsiteY2012" fmla="*/ 1000512 h 2675334"/>
              <a:gd name="connsiteX2013" fmla="*/ 6838519 w 12192000"/>
              <a:gd name="connsiteY2013" fmla="*/ 1000512 h 2675334"/>
              <a:gd name="connsiteX2014" fmla="*/ 6796699 w 12192000"/>
              <a:gd name="connsiteY2014" fmla="*/ 1012610 h 2675334"/>
              <a:gd name="connsiteX2015" fmla="*/ 6760397 w 12192000"/>
              <a:gd name="connsiteY2015" fmla="*/ 1047594 h 2675334"/>
              <a:gd name="connsiteX2016" fmla="*/ 6733156 w 12192000"/>
              <a:gd name="connsiteY2016" fmla="*/ 1102742 h 2675334"/>
              <a:gd name="connsiteX2017" fmla="*/ 6722729 w 12192000"/>
              <a:gd name="connsiteY2017" fmla="*/ 1158435 h 2675334"/>
              <a:gd name="connsiteX2018" fmla="*/ 6734697 w 12192000"/>
              <a:gd name="connsiteY2018" fmla="*/ 1195055 h 2675334"/>
              <a:gd name="connsiteX2019" fmla="*/ 6767997 w 12192000"/>
              <a:gd name="connsiteY2019" fmla="*/ 1208024 h 2675334"/>
              <a:gd name="connsiteX2020" fmla="*/ 6810116 w 12192000"/>
              <a:gd name="connsiteY2020" fmla="*/ 1195055 h 2675334"/>
              <a:gd name="connsiteX2021" fmla="*/ 6847083 w 12192000"/>
              <a:gd name="connsiteY2021" fmla="*/ 1158435 h 2675334"/>
              <a:gd name="connsiteX2022" fmla="*/ 6874622 w 12192000"/>
              <a:gd name="connsiteY2022" fmla="*/ 1102742 h 2675334"/>
              <a:gd name="connsiteX2023" fmla="*/ 6884752 w 12192000"/>
              <a:gd name="connsiteY2023" fmla="*/ 1047594 h 2675334"/>
              <a:gd name="connsiteX2024" fmla="*/ 6872118 w 12192000"/>
              <a:gd name="connsiteY2024" fmla="*/ 1012610 h 2675334"/>
              <a:gd name="connsiteX2025" fmla="*/ 6838519 w 12192000"/>
              <a:gd name="connsiteY2025" fmla="*/ 1000512 h 2675334"/>
              <a:gd name="connsiteX2026" fmla="*/ 6189966 w 12192000"/>
              <a:gd name="connsiteY2026" fmla="*/ 1000512 h 2675334"/>
              <a:gd name="connsiteX2027" fmla="*/ 6148147 w 12192000"/>
              <a:gd name="connsiteY2027" fmla="*/ 1012610 h 2675334"/>
              <a:gd name="connsiteX2028" fmla="*/ 6111840 w 12192000"/>
              <a:gd name="connsiteY2028" fmla="*/ 1047594 h 2675334"/>
              <a:gd name="connsiteX2029" fmla="*/ 6084595 w 12192000"/>
              <a:gd name="connsiteY2029" fmla="*/ 1102742 h 2675334"/>
              <a:gd name="connsiteX2030" fmla="*/ 6074168 w 12192000"/>
              <a:gd name="connsiteY2030" fmla="*/ 1158435 h 2675334"/>
              <a:gd name="connsiteX2031" fmla="*/ 6086143 w 12192000"/>
              <a:gd name="connsiteY2031" fmla="*/ 1195055 h 2675334"/>
              <a:gd name="connsiteX2032" fmla="*/ 6119438 w 12192000"/>
              <a:gd name="connsiteY2032" fmla="*/ 1208024 h 2675334"/>
              <a:gd name="connsiteX2033" fmla="*/ 6161563 w 12192000"/>
              <a:gd name="connsiteY2033" fmla="*/ 1195055 h 2675334"/>
              <a:gd name="connsiteX2034" fmla="*/ 6198524 w 12192000"/>
              <a:gd name="connsiteY2034" fmla="*/ 1158435 h 2675334"/>
              <a:gd name="connsiteX2035" fmla="*/ 6226062 w 12192000"/>
              <a:gd name="connsiteY2035" fmla="*/ 1102742 h 2675334"/>
              <a:gd name="connsiteX2036" fmla="*/ 6236191 w 12192000"/>
              <a:gd name="connsiteY2036" fmla="*/ 1047594 h 2675334"/>
              <a:gd name="connsiteX2037" fmla="*/ 6223562 w 12192000"/>
              <a:gd name="connsiteY2037" fmla="*/ 1012610 h 2675334"/>
              <a:gd name="connsiteX2038" fmla="*/ 6189966 w 12192000"/>
              <a:gd name="connsiteY2038" fmla="*/ 1000512 h 2675334"/>
              <a:gd name="connsiteX2039" fmla="*/ 5267423 w 12192000"/>
              <a:gd name="connsiteY2039" fmla="*/ 1000512 h 2675334"/>
              <a:gd name="connsiteX2040" fmla="*/ 5225600 w 12192000"/>
              <a:gd name="connsiteY2040" fmla="*/ 1012610 h 2675334"/>
              <a:gd name="connsiteX2041" fmla="*/ 5189299 w 12192000"/>
              <a:gd name="connsiteY2041" fmla="*/ 1047594 h 2675334"/>
              <a:gd name="connsiteX2042" fmla="*/ 5162058 w 12192000"/>
              <a:gd name="connsiteY2042" fmla="*/ 1102742 h 2675334"/>
              <a:gd name="connsiteX2043" fmla="*/ 5151631 w 12192000"/>
              <a:gd name="connsiteY2043" fmla="*/ 1158435 h 2675334"/>
              <a:gd name="connsiteX2044" fmla="*/ 5163600 w 12192000"/>
              <a:gd name="connsiteY2044" fmla="*/ 1195055 h 2675334"/>
              <a:gd name="connsiteX2045" fmla="*/ 5196901 w 12192000"/>
              <a:gd name="connsiteY2045" fmla="*/ 1208024 h 2675334"/>
              <a:gd name="connsiteX2046" fmla="*/ 5239019 w 12192000"/>
              <a:gd name="connsiteY2046" fmla="*/ 1195055 h 2675334"/>
              <a:gd name="connsiteX2047" fmla="*/ 5275984 w 12192000"/>
              <a:gd name="connsiteY2047" fmla="*/ 1158435 h 2675334"/>
              <a:gd name="connsiteX2048" fmla="*/ 5303523 w 12192000"/>
              <a:gd name="connsiteY2048" fmla="*/ 1102742 h 2675334"/>
              <a:gd name="connsiteX2049" fmla="*/ 5313651 w 12192000"/>
              <a:gd name="connsiteY2049" fmla="*/ 1047594 h 2675334"/>
              <a:gd name="connsiteX2050" fmla="*/ 5301019 w 12192000"/>
              <a:gd name="connsiteY2050" fmla="*/ 1012610 h 2675334"/>
              <a:gd name="connsiteX2051" fmla="*/ 5267423 w 12192000"/>
              <a:gd name="connsiteY2051" fmla="*/ 1000512 h 2675334"/>
              <a:gd name="connsiteX2052" fmla="*/ 4618860 w 12192000"/>
              <a:gd name="connsiteY2052" fmla="*/ 1000512 h 2675334"/>
              <a:gd name="connsiteX2053" fmla="*/ 4577042 w 12192000"/>
              <a:gd name="connsiteY2053" fmla="*/ 1012610 h 2675334"/>
              <a:gd name="connsiteX2054" fmla="*/ 4540738 w 12192000"/>
              <a:gd name="connsiteY2054" fmla="*/ 1047594 h 2675334"/>
              <a:gd name="connsiteX2055" fmla="*/ 4513495 w 12192000"/>
              <a:gd name="connsiteY2055" fmla="*/ 1102742 h 2675334"/>
              <a:gd name="connsiteX2056" fmla="*/ 4503068 w 12192000"/>
              <a:gd name="connsiteY2056" fmla="*/ 1158435 h 2675334"/>
              <a:gd name="connsiteX2057" fmla="*/ 4515038 w 12192000"/>
              <a:gd name="connsiteY2057" fmla="*/ 1195055 h 2675334"/>
              <a:gd name="connsiteX2058" fmla="*/ 4548338 w 12192000"/>
              <a:gd name="connsiteY2058" fmla="*/ 1208024 h 2675334"/>
              <a:gd name="connsiteX2059" fmla="*/ 4590456 w 12192000"/>
              <a:gd name="connsiteY2059" fmla="*/ 1195055 h 2675334"/>
              <a:gd name="connsiteX2060" fmla="*/ 4627424 w 12192000"/>
              <a:gd name="connsiteY2060" fmla="*/ 1158435 h 2675334"/>
              <a:gd name="connsiteX2061" fmla="*/ 4654961 w 12192000"/>
              <a:gd name="connsiteY2061" fmla="*/ 1102742 h 2675334"/>
              <a:gd name="connsiteX2062" fmla="*/ 4665092 w 12192000"/>
              <a:gd name="connsiteY2062" fmla="*/ 1047594 h 2675334"/>
              <a:gd name="connsiteX2063" fmla="*/ 4652457 w 12192000"/>
              <a:gd name="connsiteY2063" fmla="*/ 1012610 h 2675334"/>
              <a:gd name="connsiteX2064" fmla="*/ 4618860 w 12192000"/>
              <a:gd name="connsiteY2064" fmla="*/ 1000512 h 2675334"/>
              <a:gd name="connsiteX2065" fmla="*/ 3696313 w 12192000"/>
              <a:gd name="connsiteY2065" fmla="*/ 1000512 h 2675334"/>
              <a:gd name="connsiteX2066" fmla="*/ 3654488 w 12192000"/>
              <a:gd name="connsiteY2066" fmla="*/ 1012610 h 2675334"/>
              <a:gd name="connsiteX2067" fmla="*/ 3618192 w 12192000"/>
              <a:gd name="connsiteY2067" fmla="*/ 1047594 h 2675334"/>
              <a:gd name="connsiteX2068" fmla="*/ 3590950 w 12192000"/>
              <a:gd name="connsiteY2068" fmla="*/ 1102742 h 2675334"/>
              <a:gd name="connsiteX2069" fmla="*/ 3580525 w 12192000"/>
              <a:gd name="connsiteY2069" fmla="*/ 1158435 h 2675334"/>
              <a:gd name="connsiteX2070" fmla="*/ 3592490 w 12192000"/>
              <a:gd name="connsiteY2070" fmla="*/ 1195055 h 2675334"/>
              <a:gd name="connsiteX2071" fmla="*/ 3625790 w 12192000"/>
              <a:gd name="connsiteY2071" fmla="*/ 1208024 h 2675334"/>
              <a:gd name="connsiteX2072" fmla="*/ 3667905 w 12192000"/>
              <a:gd name="connsiteY2072" fmla="*/ 1195055 h 2675334"/>
              <a:gd name="connsiteX2073" fmla="*/ 3704878 w 12192000"/>
              <a:gd name="connsiteY2073" fmla="*/ 1158435 h 2675334"/>
              <a:gd name="connsiteX2074" fmla="*/ 3732417 w 12192000"/>
              <a:gd name="connsiteY2074" fmla="*/ 1102742 h 2675334"/>
              <a:gd name="connsiteX2075" fmla="*/ 3742546 w 12192000"/>
              <a:gd name="connsiteY2075" fmla="*/ 1047594 h 2675334"/>
              <a:gd name="connsiteX2076" fmla="*/ 3729907 w 12192000"/>
              <a:gd name="connsiteY2076" fmla="*/ 1012610 h 2675334"/>
              <a:gd name="connsiteX2077" fmla="*/ 3696313 w 12192000"/>
              <a:gd name="connsiteY2077" fmla="*/ 1000512 h 2675334"/>
              <a:gd name="connsiteX2078" fmla="*/ 3047756 w 12192000"/>
              <a:gd name="connsiteY2078" fmla="*/ 1000512 h 2675334"/>
              <a:gd name="connsiteX2079" fmla="*/ 3005935 w 12192000"/>
              <a:gd name="connsiteY2079" fmla="*/ 1012610 h 2675334"/>
              <a:gd name="connsiteX2080" fmla="*/ 2969634 w 12192000"/>
              <a:gd name="connsiteY2080" fmla="*/ 1047594 h 2675334"/>
              <a:gd name="connsiteX2081" fmla="*/ 2942392 w 12192000"/>
              <a:gd name="connsiteY2081" fmla="*/ 1102742 h 2675334"/>
              <a:gd name="connsiteX2082" fmla="*/ 2931965 w 12192000"/>
              <a:gd name="connsiteY2082" fmla="*/ 1158435 h 2675334"/>
              <a:gd name="connsiteX2083" fmla="*/ 2943933 w 12192000"/>
              <a:gd name="connsiteY2083" fmla="*/ 1195055 h 2675334"/>
              <a:gd name="connsiteX2084" fmla="*/ 2977233 w 12192000"/>
              <a:gd name="connsiteY2084" fmla="*/ 1208024 h 2675334"/>
              <a:gd name="connsiteX2085" fmla="*/ 3019352 w 12192000"/>
              <a:gd name="connsiteY2085" fmla="*/ 1195055 h 2675334"/>
              <a:gd name="connsiteX2086" fmla="*/ 3056319 w 12192000"/>
              <a:gd name="connsiteY2086" fmla="*/ 1158435 h 2675334"/>
              <a:gd name="connsiteX2087" fmla="*/ 3083859 w 12192000"/>
              <a:gd name="connsiteY2087" fmla="*/ 1102742 h 2675334"/>
              <a:gd name="connsiteX2088" fmla="*/ 3093986 w 12192000"/>
              <a:gd name="connsiteY2088" fmla="*/ 1047594 h 2675334"/>
              <a:gd name="connsiteX2089" fmla="*/ 3081354 w 12192000"/>
              <a:gd name="connsiteY2089" fmla="*/ 1012610 h 2675334"/>
              <a:gd name="connsiteX2090" fmla="*/ 3047756 w 12192000"/>
              <a:gd name="connsiteY2090" fmla="*/ 1000512 h 2675334"/>
              <a:gd name="connsiteX2091" fmla="*/ 2125211 w 12192000"/>
              <a:gd name="connsiteY2091" fmla="*/ 1000512 h 2675334"/>
              <a:gd name="connsiteX2092" fmla="*/ 2083390 w 12192000"/>
              <a:gd name="connsiteY2092" fmla="*/ 1012610 h 2675334"/>
              <a:gd name="connsiteX2093" fmla="*/ 2047089 w 12192000"/>
              <a:gd name="connsiteY2093" fmla="*/ 1047594 h 2675334"/>
              <a:gd name="connsiteX2094" fmla="*/ 2019848 w 12192000"/>
              <a:gd name="connsiteY2094" fmla="*/ 1102742 h 2675334"/>
              <a:gd name="connsiteX2095" fmla="*/ 2009420 w 12192000"/>
              <a:gd name="connsiteY2095" fmla="*/ 1158435 h 2675334"/>
              <a:gd name="connsiteX2096" fmla="*/ 2021388 w 12192000"/>
              <a:gd name="connsiteY2096" fmla="*/ 1195055 h 2675334"/>
              <a:gd name="connsiteX2097" fmla="*/ 2054689 w 12192000"/>
              <a:gd name="connsiteY2097" fmla="*/ 1208024 h 2675334"/>
              <a:gd name="connsiteX2098" fmla="*/ 2096807 w 12192000"/>
              <a:gd name="connsiteY2098" fmla="*/ 1195055 h 2675334"/>
              <a:gd name="connsiteX2099" fmla="*/ 2133775 w 12192000"/>
              <a:gd name="connsiteY2099" fmla="*/ 1158435 h 2675334"/>
              <a:gd name="connsiteX2100" fmla="*/ 2161313 w 12192000"/>
              <a:gd name="connsiteY2100" fmla="*/ 1102742 h 2675334"/>
              <a:gd name="connsiteX2101" fmla="*/ 2171444 w 12192000"/>
              <a:gd name="connsiteY2101" fmla="*/ 1047594 h 2675334"/>
              <a:gd name="connsiteX2102" fmla="*/ 2158809 w 12192000"/>
              <a:gd name="connsiteY2102" fmla="*/ 1012610 h 2675334"/>
              <a:gd name="connsiteX2103" fmla="*/ 2125211 w 12192000"/>
              <a:gd name="connsiteY2103" fmla="*/ 1000512 h 2675334"/>
              <a:gd name="connsiteX2104" fmla="*/ 1476649 w 12192000"/>
              <a:gd name="connsiteY2104" fmla="*/ 1000512 h 2675334"/>
              <a:gd name="connsiteX2105" fmla="*/ 1434829 w 12192000"/>
              <a:gd name="connsiteY2105" fmla="*/ 1012610 h 2675334"/>
              <a:gd name="connsiteX2106" fmla="*/ 1398528 w 12192000"/>
              <a:gd name="connsiteY2106" fmla="*/ 1047594 h 2675334"/>
              <a:gd name="connsiteX2107" fmla="*/ 1371286 w 12192000"/>
              <a:gd name="connsiteY2107" fmla="*/ 1102742 h 2675334"/>
              <a:gd name="connsiteX2108" fmla="*/ 1360859 w 12192000"/>
              <a:gd name="connsiteY2108" fmla="*/ 1158435 h 2675334"/>
              <a:gd name="connsiteX2109" fmla="*/ 1372827 w 12192000"/>
              <a:gd name="connsiteY2109" fmla="*/ 1195055 h 2675334"/>
              <a:gd name="connsiteX2110" fmla="*/ 1406128 w 12192000"/>
              <a:gd name="connsiteY2110" fmla="*/ 1208024 h 2675334"/>
              <a:gd name="connsiteX2111" fmla="*/ 1448246 w 12192000"/>
              <a:gd name="connsiteY2111" fmla="*/ 1195055 h 2675334"/>
              <a:gd name="connsiteX2112" fmla="*/ 1485214 w 12192000"/>
              <a:gd name="connsiteY2112" fmla="*/ 1158435 h 2675334"/>
              <a:gd name="connsiteX2113" fmla="*/ 1512752 w 12192000"/>
              <a:gd name="connsiteY2113" fmla="*/ 1102742 h 2675334"/>
              <a:gd name="connsiteX2114" fmla="*/ 1522882 w 12192000"/>
              <a:gd name="connsiteY2114" fmla="*/ 1047594 h 2675334"/>
              <a:gd name="connsiteX2115" fmla="*/ 1510248 w 12192000"/>
              <a:gd name="connsiteY2115" fmla="*/ 1012610 h 2675334"/>
              <a:gd name="connsiteX2116" fmla="*/ 1476649 w 12192000"/>
              <a:gd name="connsiteY2116" fmla="*/ 1000512 h 2675334"/>
              <a:gd name="connsiteX2117" fmla="*/ 554105 w 12192000"/>
              <a:gd name="connsiteY2117" fmla="*/ 1000512 h 2675334"/>
              <a:gd name="connsiteX2118" fmla="*/ 512285 w 12192000"/>
              <a:gd name="connsiteY2118" fmla="*/ 1012610 h 2675334"/>
              <a:gd name="connsiteX2119" fmla="*/ 475983 w 12192000"/>
              <a:gd name="connsiteY2119" fmla="*/ 1047594 h 2675334"/>
              <a:gd name="connsiteX2120" fmla="*/ 448742 w 12192000"/>
              <a:gd name="connsiteY2120" fmla="*/ 1102742 h 2675334"/>
              <a:gd name="connsiteX2121" fmla="*/ 438314 w 12192000"/>
              <a:gd name="connsiteY2121" fmla="*/ 1158435 h 2675334"/>
              <a:gd name="connsiteX2122" fmla="*/ 450283 w 12192000"/>
              <a:gd name="connsiteY2122" fmla="*/ 1195055 h 2675334"/>
              <a:gd name="connsiteX2123" fmla="*/ 483583 w 12192000"/>
              <a:gd name="connsiteY2123" fmla="*/ 1208024 h 2675334"/>
              <a:gd name="connsiteX2124" fmla="*/ 525702 w 12192000"/>
              <a:gd name="connsiteY2124" fmla="*/ 1195055 h 2675334"/>
              <a:gd name="connsiteX2125" fmla="*/ 562669 w 12192000"/>
              <a:gd name="connsiteY2125" fmla="*/ 1158435 h 2675334"/>
              <a:gd name="connsiteX2126" fmla="*/ 590207 w 12192000"/>
              <a:gd name="connsiteY2126" fmla="*/ 1102742 h 2675334"/>
              <a:gd name="connsiteX2127" fmla="*/ 600338 w 12192000"/>
              <a:gd name="connsiteY2127" fmla="*/ 1047594 h 2675334"/>
              <a:gd name="connsiteX2128" fmla="*/ 587704 w 12192000"/>
              <a:gd name="connsiteY2128" fmla="*/ 1012610 h 2675334"/>
              <a:gd name="connsiteX2129" fmla="*/ 554105 w 12192000"/>
              <a:gd name="connsiteY2129" fmla="*/ 1000512 h 2675334"/>
              <a:gd name="connsiteX2130" fmla="*/ 0 w 12192000"/>
              <a:gd name="connsiteY2130" fmla="*/ 951591 h 2675334"/>
              <a:gd name="connsiteX2131" fmla="*/ 1586 w 12192000"/>
              <a:gd name="connsiteY2131" fmla="*/ 952339 h 2675334"/>
              <a:gd name="connsiteX2132" fmla="*/ 35176 w 12192000"/>
              <a:gd name="connsiteY2132" fmla="*/ 1010321 h 2675334"/>
              <a:gd name="connsiteX2133" fmla="*/ 22950 w 12192000"/>
              <a:gd name="connsiteY2133" fmla="*/ 1102742 h 2675334"/>
              <a:gd name="connsiteX2134" fmla="*/ 950 w 12192000"/>
              <a:gd name="connsiteY2134" fmla="*/ 1153367 h 2675334"/>
              <a:gd name="connsiteX2135" fmla="*/ 0 w 12192000"/>
              <a:gd name="connsiteY2135" fmla="*/ 1154773 h 2675334"/>
              <a:gd name="connsiteX2136" fmla="*/ 12090689 w 12192000"/>
              <a:gd name="connsiteY2136" fmla="*/ 937953 h 2675334"/>
              <a:gd name="connsiteX2137" fmla="*/ 12170685 w 12192000"/>
              <a:gd name="connsiteY2137" fmla="*/ 937953 h 2675334"/>
              <a:gd name="connsiteX2138" fmla="*/ 12080383 w 12192000"/>
              <a:gd name="connsiteY2138" fmla="*/ 1203664 h 2675334"/>
              <a:gd name="connsiteX2139" fmla="*/ 12192000 w 12192000"/>
              <a:gd name="connsiteY2139" fmla="*/ 1203664 h 2675334"/>
              <a:gd name="connsiteX2140" fmla="*/ 12192000 w 12192000"/>
              <a:gd name="connsiteY2140" fmla="*/ 1256220 h 2675334"/>
              <a:gd name="connsiteX2141" fmla="*/ 12187119 w 12192000"/>
              <a:gd name="connsiteY2141" fmla="*/ 1270583 h 2675334"/>
              <a:gd name="connsiteX2142" fmla="*/ 11977645 w 12192000"/>
              <a:gd name="connsiteY2142" fmla="*/ 1270583 h 2675334"/>
              <a:gd name="connsiteX2143" fmla="*/ 10519583 w 12192000"/>
              <a:gd name="connsiteY2143" fmla="*/ 937953 h 2675334"/>
              <a:gd name="connsiteX2144" fmla="*/ 10599579 w 12192000"/>
              <a:gd name="connsiteY2144" fmla="*/ 937953 h 2675334"/>
              <a:gd name="connsiteX2145" fmla="*/ 10509277 w 12192000"/>
              <a:gd name="connsiteY2145" fmla="*/ 1203664 h 2675334"/>
              <a:gd name="connsiteX2146" fmla="*/ 10638754 w 12192000"/>
              <a:gd name="connsiteY2146" fmla="*/ 1203664 h 2675334"/>
              <a:gd name="connsiteX2147" fmla="*/ 10616013 w 12192000"/>
              <a:gd name="connsiteY2147" fmla="*/ 1270583 h 2675334"/>
              <a:gd name="connsiteX2148" fmla="*/ 10406539 w 12192000"/>
              <a:gd name="connsiteY2148" fmla="*/ 1270583 h 2675334"/>
              <a:gd name="connsiteX2149" fmla="*/ 8948478 w 12192000"/>
              <a:gd name="connsiteY2149" fmla="*/ 937953 h 2675334"/>
              <a:gd name="connsiteX2150" fmla="*/ 9028474 w 12192000"/>
              <a:gd name="connsiteY2150" fmla="*/ 937953 h 2675334"/>
              <a:gd name="connsiteX2151" fmla="*/ 8938172 w 12192000"/>
              <a:gd name="connsiteY2151" fmla="*/ 1203664 h 2675334"/>
              <a:gd name="connsiteX2152" fmla="*/ 9067649 w 12192000"/>
              <a:gd name="connsiteY2152" fmla="*/ 1203664 h 2675334"/>
              <a:gd name="connsiteX2153" fmla="*/ 9044908 w 12192000"/>
              <a:gd name="connsiteY2153" fmla="*/ 1270583 h 2675334"/>
              <a:gd name="connsiteX2154" fmla="*/ 8835434 w 12192000"/>
              <a:gd name="connsiteY2154" fmla="*/ 1270583 h 2675334"/>
              <a:gd name="connsiteX2155" fmla="*/ 7377373 w 12192000"/>
              <a:gd name="connsiteY2155" fmla="*/ 937953 h 2675334"/>
              <a:gd name="connsiteX2156" fmla="*/ 7457369 w 12192000"/>
              <a:gd name="connsiteY2156" fmla="*/ 937953 h 2675334"/>
              <a:gd name="connsiteX2157" fmla="*/ 7367067 w 12192000"/>
              <a:gd name="connsiteY2157" fmla="*/ 1203664 h 2675334"/>
              <a:gd name="connsiteX2158" fmla="*/ 7496544 w 12192000"/>
              <a:gd name="connsiteY2158" fmla="*/ 1203664 h 2675334"/>
              <a:gd name="connsiteX2159" fmla="*/ 7473803 w 12192000"/>
              <a:gd name="connsiteY2159" fmla="*/ 1270583 h 2675334"/>
              <a:gd name="connsiteX2160" fmla="*/ 7264329 w 12192000"/>
              <a:gd name="connsiteY2160" fmla="*/ 1270583 h 2675334"/>
              <a:gd name="connsiteX2161" fmla="*/ 5806270 w 12192000"/>
              <a:gd name="connsiteY2161" fmla="*/ 937953 h 2675334"/>
              <a:gd name="connsiteX2162" fmla="*/ 5886269 w 12192000"/>
              <a:gd name="connsiteY2162" fmla="*/ 937953 h 2675334"/>
              <a:gd name="connsiteX2163" fmla="*/ 5795965 w 12192000"/>
              <a:gd name="connsiteY2163" fmla="*/ 1203664 h 2675334"/>
              <a:gd name="connsiteX2164" fmla="*/ 5925440 w 12192000"/>
              <a:gd name="connsiteY2164" fmla="*/ 1203664 h 2675334"/>
              <a:gd name="connsiteX2165" fmla="*/ 5902699 w 12192000"/>
              <a:gd name="connsiteY2165" fmla="*/ 1270583 h 2675334"/>
              <a:gd name="connsiteX2166" fmla="*/ 5693228 w 12192000"/>
              <a:gd name="connsiteY2166" fmla="*/ 1270583 h 2675334"/>
              <a:gd name="connsiteX2167" fmla="*/ 4235169 w 12192000"/>
              <a:gd name="connsiteY2167" fmla="*/ 937953 h 2675334"/>
              <a:gd name="connsiteX2168" fmla="*/ 4315165 w 12192000"/>
              <a:gd name="connsiteY2168" fmla="*/ 937953 h 2675334"/>
              <a:gd name="connsiteX2169" fmla="*/ 4224861 w 12192000"/>
              <a:gd name="connsiteY2169" fmla="*/ 1203664 h 2675334"/>
              <a:gd name="connsiteX2170" fmla="*/ 4354338 w 12192000"/>
              <a:gd name="connsiteY2170" fmla="*/ 1203664 h 2675334"/>
              <a:gd name="connsiteX2171" fmla="*/ 4331599 w 12192000"/>
              <a:gd name="connsiteY2171" fmla="*/ 1270583 h 2675334"/>
              <a:gd name="connsiteX2172" fmla="*/ 4122125 w 12192000"/>
              <a:gd name="connsiteY2172" fmla="*/ 1270583 h 2675334"/>
              <a:gd name="connsiteX2173" fmla="*/ 2664064 w 12192000"/>
              <a:gd name="connsiteY2173" fmla="*/ 937953 h 2675334"/>
              <a:gd name="connsiteX2174" fmla="*/ 2744061 w 12192000"/>
              <a:gd name="connsiteY2174" fmla="*/ 937953 h 2675334"/>
              <a:gd name="connsiteX2175" fmla="*/ 2653758 w 12192000"/>
              <a:gd name="connsiteY2175" fmla="*/ 1203664 h 2675334"/>
              <a:gd name="connsiteX2176" fmla="*/ 2783236 w 12192000"/>
              <a:gd name="connsiteY2176" fmla="*/ 1203664 h 2675334"/>
              <a:gd name="connsiteX2177" fmla="*/ 2760494 w 12192000"/>
              <a:gd name="connsiteY2177" fmla="*/ 1270583 h 2675334"/>
              <a:gd name="connsiteX2178" fmla="*/ 2551021 w 12192000"/>
              <a:gd name="connsiteY2178" fmla="*/ 1270583 h 2675334"/>
              <a:gd name="connsiteX2179" fmla="*/ 1092959 w 12192000"/>
              <a:gd name="connsiteY2179" fmla="*/ 937953 h 2675334"/>
              <a:gd name="connsiteX2180" fmla="*/ 1172955 w 12192000"/>
              <a:gd name="connsiteY2180" fmla="*/ 937953 h 2675334"/>
              <a:gd name="connsiteX2181" fmla="*/ 1082654 w 12192000"/>
              <a:gd name="connsiteY2181" fmla="*/ 1203664 h 2675334"/>
              <a:gd name="connsiteX2182" fmla="*/ 1212130 w 12192000"/>
              <a:gd name="connsiteY2182" fmla="*/ 1203664 h 2675334"/>
              <a:gd name="connsiteX2183" fmla="*/ 1189389 w 12192000"/>
              <a:gd name="connsiteY2183" fmla="*/ 1270583 h 2675334"/>
              <a:gd name="connsiteX2184" fmla="*/ 979915 w 12192000"/>
              <a:gd name="connsiteY2184" fmla="*/ 1270583 h 2675334"/>
              <a:gd name="connsiteX2185" fmla="*/ 11575021 w 12192000"/>
              <a:gd name="connsiteY2185" fmla="*/ 932286 h 2675334"/>
              <a:gd name="connsiteX2186" fmla="*/ 11647876 w 12192000"/>
              <a:gd name="connsiteY2186" fmla="*/ 952339 h 2675334"/>
              <a:gd name="connsiteX2187" fmla="*/ 11681466 w 12192000"/>
              <a:gd name="connsiteY2187" fmla="*/ 1010321 h 2675334"/>
              <a:gd name="connsiteX2188" fmla="*/ 11669241 w 12192000"/>
              <a:gd name="connsiteY2188" fmla="*/ 1102742 h 2675334"/>
              <a:gd name="connsiteX2189" fmla="*/ 11618279 w 12192000"/>
              <a:gd name="connsiteY2189" fmla="*/ 1196253 h 2675334"/>
              <a:gd name="connsiteX2190" fmla="*/ 11544649 w 12192000"/>
              <a:gd name="connsiteY2190" fmla="*/ 1256088 h 2675334"/>
              <a:gd name="connsiteX2191" fmla="*/ 11457904 w 12192000"/>
              <a:gd name="connsiteY2191" fmla="*/ 1276904 h 2675334"/>
              <a:gd name="connsiteX2192" fmla="*/ 11385528 w 12192000"/>
              <a:gd name="connsiteY2192" fmla="*/ 1256088 h 2675334"/>
              <a:gd name="connsiteX2193" fmla="*/ 11352241 w 12192000"/>
              <a:gd name="connsiteY2193" fmla="*/ 1196253 h 2675334"/>
              <a:gd name="connsiteX2194" fmla="*/ 11364731 w 12192000"/>
              <a:gd name="connsiteY2194" fmla="*/ 1102742 h 2675334"/>
              <a:gd name="connsiteX2195" fmla="*/ 11415503 w 12192000"/>
              <a:gd name="connsiteY2195" fmla="*/ 1010103 h 2675334"/>
              <a:gd name="connsiteX2196" fmla="*/ 11488830 w 12192000"/>
              <a:gd name="connsiteY2196" fmla="*/ 952121 h 2675334"/>
              <a:gd name="connsiteX2197" fmla="*/ 11575021 w 12192000"/>
              <a:gd name="connsiteY2197" fmla="*/ 932286 h 2675334"/>
              <a:gd name="connsiteX2198" fmla="*/ 11283173 w 12192000"/>
              <a:gd name="connsiteY2198" fmla="*/ 932286 h 2675334"/>
              <a:gd name="connsiteX2199" fmla="*/ 11337003 w 12192000"/>
              <a:gd name="connsiteY2199" fmla="*/ 945146 h 2675334"/>
              <a:gd name="connsiteX2200" fmla="*/ 11369212 w 12192000"/>
              <a:gd name="connsiteY2200" fmla="*/ 975445 h 2675334"/>
              <a:gd name="connsiteX2201" fmla="*/ 11310461 w 12192000"/>
              <a:gd name="connsiteY2201" fmla="*/ 1026451 h 2675334"/>
              <a:gd name="connsiteX2202" fmla="*/ 11290603 w 12192000"/>
              <a:gd name="connsiteY2202" fmla="*/ 1007596 h 2675334"/>
              <a:gd name="connsiteX2203" fmla="*/ 11261294 w 12192000"/>
              <a:gd name="connsiteY2203" fmla="*/ 1000512 h 2675334"/>
              <a:gd name="connsiteX2204" fmla="*/ 11217765 w 12192000"/>
              <a:gd name="connsiteY2204" fmla="*/ 1012827 h 2675334"/>
              <a:gd name="connsiteX2205" fmla="*/ 11177428 w 12192000"/>
              <a:gd name="connsiteY2205" fmla="*/ 1048139 h 2675334"/>
              <a:gd name="connsiteX2206" fmla="*/ 11148005 w 12192000"/>
              <a:gd name="connsiteY2206" fmla="*/ 1103614 h 2675334"/>
              <a:gd name="connsiteX2207" fmla="*/ 11138372 w 12192000"/>
              <a:gd name="connsiteY2207" fmla="*/ 1160179 h 2675334"/>
              <a:gd name="connsiteX2208" fmla="*/ 11153287 w 12192000"/>
              <a:gd name="connsiteY2208" fmla="*/ 1195817 h 2675334"/>
              <a:gd name="connsiteX2209" fmla="*/ 11189901 w 12192000"/>
              <a:gd name="connsiteY2209" fmla="*/ 1208024 h 2675334"/>
              <a:gd name="connsiteX2210" fmla="*/ 11228795 w 12192000"/>
              <a:gd name="connsiteY2210" fmla="*/ 1199087 h 2675334"/>
              <a:gd name="connsiteX2211" fmla="*/ 11263412 w 12192000"/>
              <a:gd name="connsiteY2211" fmla="*/ 1177725 h 2675334"/>
              <a:gd name="connsiteX2212" fmla="*/ 11288517 w 12192000"/>
              <a:gd name="connsiteY2212" fmla="*/ 1227642 h 2675334"/>
              <a:gd name="connsiteX2213" fmla="*/ 11227569 w 12192000"/>
              <a:gd name="connsiteY2213" fmla="*/ 1264589 h 2675334"/>
              <a:gd name="connsiteX2214" fmla="*/ 11163223 w 12192000"/>
              <a:gd name="connsiteY2214" fmla="*/ 1276904 h 2675334"/>
              <a:gd name="connsiteX2215" fmla="*/ 11107165 w 12192000"/>
              <a:gd name="connsiteY2215" fmla="*/ 1266114 h 2675334"/>
              <a:gd name="connsiteX2216" fmla="*/ 11068359 w 12192000"/>
              <a:gd name="connsiteY2216" fmla="*/ 1233745 h 2675334"/>
              <a:gd name="connsiteX2217" fmla="*/ 11052541 w 12192000"/>
              <a:gd name="connsiteY2217" fmla="*/ 1180232 h 2675334"/>
              <a:gd name="connsiteX2218" fmla="*/ 11065376 w 12192000"/>
              <a:gd name="connsiteY2218" fmla="*/ 1106230 h 2675334"/>
              <a:gd name="connsiteX2219" fmla="*/ 11103201 w 12192000"/>
              <a:gd name="connsiteY2219" fmla="*/ 1032445 h 2675334"/>
              <a:gd name="connsiteX2220" fmla="*/ 11156671 w 12192000"/>
              <a:gd name="connsiteY2220" fmla="*/ 977733 h 2675334"/>
              <a:gd name="connsiteX2221" fmla="*/ 11218869 w 12192000"/>
              <a:gd name="connsiteY2221" fmla="*/ 943838 h 2675334"/>
              <a:gd name="connsiteX2222" fmla="*/ 11283173 w 12192000"/>
              <a:gd name="connsiteY2222" fmla="*/ 932286 h 2675334"/>
              <a:gd name="connsiteX2223" fmla="*/ 10926460 w 12192000"/>
              <a:gd name="connsiteY2223" fmla="*/ 932286 h 2675334"/>
              <a:gd name="connsiteX2224" fmla="*/ 10999315 w 12192000"/>
              <a:gd name="connsiteY2224" fmla="*/ 952339 h 2675334"/>
              <a:gd name="connsiteX2225" fmla="*/ 11032905 w 12192000"/>
              <a:gd name="connsiteY2225" fmla="*/ 1010321 h 2675334"/>
              <a:gd name="connsiteX2226" fmla="*/ 11020680 w 12192000"/>
              <a:gd name="connsiteY2226" fmla="*/ 1102742 h 2675334"/>
              <a:gd name="connsiteX2227" fmla="*/ 10969718 w 12192000"/>
              <a:gd name="connsiteY2227" fmla="*/ 1196253 h 2675334"/>
              <a:gd name="connsiteX2228" fmla="*/ 10896089 w 12192000"/>
              <a:gd name="connsiteY2228" fmla="*/ 1256088 h 2675334"/>
              <a:gd name="connsiteX2229" fmla="*/ 10809343 w 12192000"/>
              <a:gd name="connsiteY2229" fmla="*/ 1276904 h 2675334"/>
              <a:gd name="connsiteX2230" fmla="*/ 10736967 w 12192000"/>
              <a:gd name="connsiteY2230" fmla="*/ 1256088 h 2675334"/>
              <a:gd name="connsiteX2231" fmla="*/ 10703680 w 12192000"/>
              <a:gd name="connsiteY2231" fmla="*/ 1196253 h 2675334"/>
              <a:gd name="connsiteX2232" fmla="*/ 10716169 w 12192000"/>
              <a:gd name="connsiteY2232" fmla="*/ 1102742 h 2675334"/>
              <a:gd name="connsiteX2233" fmla="*/ 10766942 w 12192000"/>
              <a:gd name="connsiteY2233" fmla="*/ 1010103 h 2675334"/>
              <a:gd name="connsiteX2234" fmla="*/ 10840268 w 12192000"/>
              <a:gd name="connsiteY2234" fmla="*/ 952121 h 2675334"/>
              <a:gd name="connsiteX2235" fmla="*/ 10926460 w 12192000"/>
              <a:gd name="connsiteY2235" fmla="*/ 932286 h 2675334"/>
              <a:gd name="connsiteX2236" fmla="*/ 10003917 w 12192000"/>
              <a:gd name="connsiteY2236" fmla="*/ 932286 h 2675334"/>
              <a:gd name="connsiteX2237" fmla="*/ 10076771 w 12192000"/>
              <a:gd name="connsiteY2237" fmla="*/ 952339 h 2675334"/>
              <a:gd name="connsiteX2238" fmla="*/ 10110361 w 12192000"/>
              <a:gd name="connsiteY2238" fmla="*/ 1010321 h 2675334"/>
              <a:gd name="connsiteX2239" fmla="*/ 10098136 w 12192000"/>
              <a:gd name="connsiteY2239" fmla="*/ 1102742 h 2675334"/>
              <a:gd name="connsiteX2240" fmla="*/ 10047174 w 12192000"/>
              <a:gd name="connsiteY2240" fmla="*/ 1196253 h 2675334"/>
              <a:gd name="connsiteX2241" fmla="*/ 9973544 w 12192000"/>
              <a:gd name="connsiteY2241" fmla="*/ 1256088 h 2675334"/>
              <a:gd name="connsiteX2242" fmla="*/ 9886799 w 12192000"/>
              <a:gd name="connsiteY2242" fmla="*/ 1276904 h 2675334"/>
              <a:gd name="connsiteX2243" fmla="*/ 9814423 w 12192000"/>
              <a:gd name="connsiteY2243" fmla="*/ 1256088 h 2675334"/>
              <a:gd name="connsiteX2244" fmla="*/ 9781136 w 12192000"/>
              <a:gd name="connsiteY2244" fmla="*/ 1196253 h 2675334"/>
              <a:gd name="connsiteX2245" fmla="*/ 9793625 w 12192000"/>
              <a:gd name="connsiteY2245" fmla="*/ 1102742 h 2675334"/>
              <a:gd name="connsiteX2246" fmla="*/ 9844398 w 12192000"/>
              <a:gd name="connsiteY2246" fmla="*/ 1010103 h 2675334"/>
              <a:gd name="connsiteX2247" fmla="*/ 9917725 w 12192000"/>
              <a:gd name="connsiteY2247" fmla="*/ 952121 h 2675334"/>
              <a:gd name="connsiteX2248" fmla="*/ 10003917 w 12192000"/>
              <a:gd name="connsiteY2248" fmla="*/ 932286 h 2675334"/>
              <a:gd name="connsiteX2249" fmla="*/ 9712068 w 12192000"/>
              <a:gd name="connsiteY2249" fmla="*/ 932286 h 2675334"/>
              <a:gd name="connsiteX2250" fmla="*/ 9765898 w 12192000"/>
              <a:gd name="connsiteY2250" fmla="*/ 945146 h 2675334"/>
              <a:gd name="connsiteX2251" fmla="*/ 9798107 w 12192000"/>
              <a:gd name="connsiteY2251" fmla="*/ 975445 h 2675334"/>
              <a:gd name="connsiteX2252" fmla="*/ 9739356 w 12192000"/>
              <a:gd name="connsiteY2252" fmla="*/ 1026451 h 2675334"/>
              <a:gd name="connsiteX2253" fmla="*/ 9719498 w 12192000"/>
              <a:gd name="connsiteY2253" fmla="*/ 1007596 h 2675334"/>
              <a:gd name="connsiteX2254" fmla="*/ 9690189 w 12192000"/>
              <a:gd name="connsiteY2254" fmla="*/ 1000512 h 2675334"/>
              <a:gd name="connsiteX2255" fmla="*/ 9646661 w 12192000"/>
              <a:gd name="connsiteY2255" fmla="*/ 1012827 h 2675334"/>
              <a:gd name="connsiteX2256" fmla="*/ 9606323 w 12192000"/>
              <a:gd name="connsiteY2256" fmla="*/ 1048139 h 2675334"/>
              <a:gd name="connsiteX2257" fmla="*/ 9576900 w 12192000"/>
              <a:gd name="connsiteY2257" fmla="*/ 1103614 h 2675334"/>
              <a:gd name="connsiteX2258" fmla="*/ 9567267 w 12192000"/>
              <a:gd name="connsiteY2258" fmla="*/ 1160179 h 2675334"/>
              <a:gd name="connsiteX2259" fmla="*/ 9582182 w 12192000"/>
              <a:gd name="connsiteY2259" fmla="*/ 1195817 h 2675334"/>
              <a:gd name="connsiteX2260" fmla="*/ 9618796 w 12192000"/>
              <a:gd name="connsiteY2260" fmla="*/ 1208024 h 2675334"/>
              <a:gd name="connsiteX2261" fmla="*/ 9657690 w 12192000"/>
              <a:gd name="connsiteY2261" fmla="*/ 1199087 h 2675334"/>
              <a:gd name="connsiteX2262" fmla="*/ 9692307 w 12192000"/>
              <a:gd name="connsiteY2262" fmla="*/ 1177725 h 2675334"/>
              <a:gd name="connsiteX2263" fmla="*/ 9717412 w 12192000"/>
              <a:gd name="connsiteY2263" fmla="*/ 1227642 h 2675334"/>
              <a:gd name="connsiteX2264" fmla="*/ 9656464 w 12192000"/>
              <a:gd name="connsiteY2264" fmla="*/ 1264589 h 2675334"/>
              <a:gd name="connsiteX2265" fmla="*/ 9592117 w 12192000"/>
              <a:gd name="connsiteY2265" fmla="*/ 1276904 h 2675334"/>
              <a:gd name="connsiteX2266" fmla="*/ 9536061 w 12192000"/>
              <a:gd name="connsiteY2266" fmla="*/ 1266114 h 2675334"/>
              <a:gd name="connsiteX2267" fmla="*/ 9497254 w 12192000"/>
              <a:gd name="connsiteY2267" fmla="*/ 1233745 h 2675334"/>
              <a:gd name="connsiteX2268" fmla="*/ 9481436 w 12192000"/>
              <a:gd name="connsiteY2268" fmla="*/ 1180232 h 2675334"/>
              <a:gd name="connsiteX2269" fmla="*/ 9494271 w 12192000"/>
              <a:gd name="connsiteY2269" fmla="*/ 1106230 h 2675334"/>
              <a:gd name="connsiteX2270" fmla="*/ 9532096 w 12192000"/>
              <a:gd name="connsiteY2270" fmla="*/ 1032445 h 2675334"/>
              <a:gd name="connsiteX2271" fmla="*/ 9585566 w 12192000"/>
              <a:gd name="connsiteY2271" fmla="*/ 977733 h 2675334"/>
              <a:gd name="connsiteX2272" fmla="*/ 9647764 w 12192000"/>
              <a:gd name="connsiteY2272" fmla="*/ 943838 h 2675334"/>
              <a:gd name="connsiteX2273" fmla="*/ 9712068 w 12192000"/>
              <a:gd name="connsiteY2273" fmla="*/ 932286 h 2675334"/>
              <a:gd name="connsiteX2274" fmla="*/ 9355355 w 12192000"/>
              <a:gd name="connsiteY2274" fmla="*/ 932286 h 2675334"/>
              <a:gd name="connsiteX2275" fmla="*/ 9428210 w 12192000"/>
              <a:gd name="connsiteY2275" fmla="*/ 952339 h 2675334"/>
              <a:gd name="connsiteX2276" fmla="*/ 9461800 w 12192000"/>
              <a:gd name="connsiteY2276" fmla="*/ 1010321 h 2675334"/>
              <a:gd name="connsiteX2277" fmla="*/ 9449575 w 12192000"/>
              <a:gd name="connsiteY2277" fmla="*/ 1102742 h 2675334"/>
              <a:gd name="connsiteX2278" fmla="*/ 9398613 w 12192000"/>
              <a:gd name="connsiteY2278" fmla="*/ 1196253 h 2675334"/>
              <a:gd name="connsiteX2279" fmla="*/ 9324984 w 12192000"/>
              <a:gd name="connsiteY2279" fmla="*/ 1256088 h 2675334"/>
              <a:gd name="connsiteX2280" fmla="*/ 9238238 w 12192000"/>
              <a:gd name="connsiteY2280" fmla="*/ 1276904 h 2675334"/>
              <a:gd name="connsiteX2281" fmla="*/ 9165862 w 12192000"/>
              <a:gd name="connsiteY2281" fmla="*/ 1256088 h 2675334"/>
              <a:gd name="connsiteX2282" fmla="*/ 9132575 w 12192000"/>
              <a:gd name="connsiteY2282" fmla="*/ 1196253 h 2675334"/>
              <a:gd name="connsiteX2283" fmla="*/ 9145064 w 12192000"/>
              <a:gd name="connsiteY2283" fmla="*/ 1102742 h 2675334"/>
              <a:gd name="connsiteX2284" fmla="*/ 9195837 w 12192000"/>
              <a:gd name="connsiteY2284" fmla="*/ 1010103 h 2675334"/>
              <a:gd name="connsiteX2285" fmla="*/ 9269163 w 12192000"/>
              <a:gd name="connsiteY2285" fmla="*/ 952121 h 2675334"/>
              <a:gd name="connsiteX2286" fmla="*/ 9355355 w 12192000"/>
              <a:gd name="connsiteY2286" fmla="*/ 932286 h 2675334"/>
              <a:gd name="connsiteX2287" fmla="*/ 8432811 w 12192000"/>
              <a:gd name="connsiteY2287" fmla="*/ 932286 h 2675334"/>
              <a:gd name="connsiteX2288" fmla="*/ 8505666 w 12192000"/>
              <a:gd name="connsiteY2288" fmla="*/ 952339 h 2675334"/>
              <a:gd name="connsiteX2289" fmla="*/ 8539256 w 12192000"/>
              <a:gd name="connsiteY2289" fmla="*/ 1010321 h 2675334"/>
              <a:gd name="connsiteX2290" fmla="*/ 8527031 w 12192000"/>
              <a:gd name="connsiteY2290" fmla="*/ 1102742 h 2675334"/>
              <a:gd name="connsiteX2291" fmla="*/ 8476069 w 12192000"/>
              <a:gd name="connsiteY2291" fmla="*/ 1196253 h 2675334"/>
              <a:gd name="connsiteX2292" fmla="*/ 8402439 w 12192000"/>
              <a:gd name="connsiteY2292" fmla="*/ 1256088 h 2675334"/>
              <a:gd name="connsiteX2293" fmla="*/ 8315694 w 12192000"/>
              <a:gd name="connsiteY2293" fmla="*/ 1276904 h 2675334"/>
              <a:gd name="connsiteX2294" fmla="*/ 8243318 w 12192000"/>
              <a:gd name="connsiteY2294" fmla="*/ 1256088 h 2675334"/>
              <a:gd name="connsiteX2295" fmla="*/ 8210031 w 12192000"/>
              <a:gd name="connsiteY2295" fmla="*/ 1196253 h 2675334"/>
              <a:gd name="connsiteX2296" fmla="*/ 8222521 w 12192000"/>
              <a:gd name="connsiteY2296" fmla="*/ 1102742 h 2675334"/>
              <a:gd name="connsiteX2297" fmla="*/ 8273293 w 12192000"/>
              <a:gd name="connsiteY2297" fmla="*/ 1010103 h 2675334"/>
              <a:gd name="connsiteX2298" fmla="*/ 8346620 w 12192000"/>
              <a:gd name="connsiteY2298" fmla="*/ 952121 h 2675334"/>
              <a:gd name="connsiteX2299" fmla="*/ 8432811 w 12192000"/>
              <a:gd name="connsiteY2299" fmla="*/ 932286 h 2675334"/>
              <a:gd name="connsiteX2300" fmla="*/ 8140963 w 12192000"/>
              <a:gd name="connsiteY2300" fmla="*/ 932286 h 2675334"/>
              <a:gd name="connsiteX2301" fmla="*/ 8194793 w 12192000"/>
              <a:gd name="connsiteY2301" fmla="*/ 945146 h 2675334"/>
              <a:gd name="connsiteX2302" fmla="*/ 8227002 w 12192000"/>
              <a:gd name="connsiteY2302" fmla="*/ 975445 h 2675334"/>
              <a:gd name="connsiteX2303" fmla="*/ 8168251 w 12192000"/>
              <a:gd name="connsiteY2303" fmla="*/ 1026451 h 2675334"/>
              <a:gd name="connsiteX2304" fmla="*/ 8148393 w 12192000"/>
              <a:gd name="connsiteY2304" fmla="*/ 1007596 h 2675334"/>
              <a:gd name="connsiteX2305" fmla="*/ 8119084 w 12192000"/>
              <a:gd name="connsiteY2305" fmla="*/ 1000512 h 2675334"/>
              <a:gd name="connsiteX2306" fmla="*/ 8075555 w 12192000"/>
              <a:gd name="connsiteY2306" fmla="*/ 1012827 h 2675334"/>
              <a:gd name="connsiteX2307" fmla="*/ 8035218 w 12192000"/>
              <a:gd name="connsiteY2307" fmla="*/ 1048139 h 2675334"/>
              <a:gd name="connsiteX2308" fmla="*/ 8005795 w 12192000"/>
              <a:gd name="connsiteY2308" fmla="*/ 1103614 h 2675334"/>
              <a:gd name="connsiteX2309" fmla="*/ 7996162 w 12192000"/>
              <a:gd name="connsiteY2309" fmla="*/ 1160179 h 2675334"/>
              <a:gd name="connsiteX2310" fmla="*/ 8011077 w 12192000"/>
              <a:gd name="connsiteY2310" fmla="*/ 1195817 h 2675334"/>
              <a:gd name="connsiteX2311" fmla="*/ 8047691 w 12192000"/>
              <a:gd name="connsiteY2311" fmla="*/ 1208024 h 2675334"/>
              <a:gd name="connsiteX2312" fmla="*/ 8086585 w 12192000"/>
              <a:gd name="connsiteY2312" fmla="*/ 1199087 h 2675334"/>
              <a:gd name="connsiteX2313" fmla="*/ 8121202 w 12192000"/>
              <a:gd name="connsiteY2313" fmla="*/ 1177725 h 2675334"/>
              <a:gd name="connsiteX2314" fmla="*/ 8146307 w 12192000"/>
              <a:gd name="connsiteY2314" fmla="*/ 1227642 h 2675334"/>
              <a:gd name="connsiteX2315" fmla="*/ 8085359 w 12192000"/>
              <a:gd name="connsiteY2315" fmla="*/ 1264589 h 2675334"/>
              <a:gd name="connsiteX2316" fmla="*/ 8021013 w 12192000"/>
              <a:gd name="connsiteY2316" fmla="*/ 1276904 h 2675334"/>
              <a:gd name="connsiteX2317" fmla="*/ 7964955 w 12192000"/>
              <a:gd name="connsiteY2317" fmla="*/ 1266114 h 2675334"/>
              <a:gd name="connsiteX2318" fmla="*/ 7926149 w 12192000"/>
              <a:gd name="connsiteY2318" fmla="*/ 1233745 h 2675334"/>
              <a:gd name="connsiteX2319" fmla="*/ 7910331 w 12192000"/>
              <a:gd name="connsiteY2319" fmla="*/ 1180232 h 2675334"/>
              <a:gd name="connsiteX2320" fmla="*/ 7923166 w 12192000"/>
              <a:gd name="connsiteY2320" fmla="*/ 1106230 h 2675334"/>
              <a:gd name="connsiteX2321" fmla="*/ 7960991 w 12192000"/>
              <a:gd name="connsiteY2321" fmla="*/ 1032445 h 2675334"/>
              <a:gd name="connsiteX2322" fmla="*/ 8014461 w 12192000"/>
              <a:gd name="connsiteY2322" fmla="*/ 977733 h 2675334"/>
              <a:gd name="connsiteX2323" fmla="*/ 8076659 w 12192000"/>
              <a:gd name="connsiteY2323" fmla="*/ 943838 h 2675334"/>
              <a:gd name="connsiteX2324" fmla="*/ 8140963 w 12192000"/>
              <a:gd name="connsiteY2324" fmla="*/ 932286 h 2675334"/>
              <a:gd name="connsiteX2325" fmla="*/ 7784250 w 12192000"/>
              <a:gd name="connsiteY2325" fmla="*/ 932286 h 2675334"/>
              <a:gd name="connsiteX2326" fmla="*/ 7857105 w 12192000"/>
              <a:gd name="connsiteY2326" fmla="*/ 952339 h 2675334"/>
              <a:gd name="connsiteX2327" fmla="*/ 7890695 w 12192000"/>
              <a:gd name="connsiteY2327" fmla="*/ 1010321 h 2675334"/>
              <a:gd name="connsiteX2328" fmla="*/ 7878470 w 12192000"/>
              <a:gd name="connsiteY2328" fmla="*/ 1102742 h 2675334"/>
              <a:gd name="connsiteX2329" fmla="*/ 7827508 w 12192000"/>
              <a:gd name="connsiteY2329" fmla="*/ 1196253 h 2675334"/>
              <a:gd name="connsiteX2330" fmla="*/ 7753879 w 12192000"/>
              <a:gd name="connsiteY2330" fmla="*/ 1256088 h 2675334"/>
              <a:gd name="connsiteX2331" fmla="*/ 7667133 w 12192000"/>
              <a:gd name="connsiteY2331" fmla="*/ 1276904 h 2675334"/>
              <a:gd name="connsiteX2332" fmla="*/ 7594757 w 12192000"/>
              <a:gd name="connsiteY2332" fmla="*/ 1256088 h 2675334"/>
              <a:gd name="connsiteX2333" fmla="*/ 7561470 w 12192000"/>
              <a:gd name="connsiteY2333" fmla="*/ 1196253 h 2675334"/>
              <a:gd name="connsiteX2334" fmla="*/ 7573959 w 12192000"/>
              <a:gd name="connsiteY2334" fmla="*/ 1102742 h 2675334"/>
              <a:gd name="connsiteX2335" fmla="*/ 7624732 w 12192000"/>
              <a:gd name="connsiteY2335" fmla="*/ 1010103 h 2675334"/>
              <a:gd name="connsiteX2336" fmla="*/ 7698058 w 12192000"/>
              <a:gd name="connsiteY2336" fmla="*/ 952121 h 2675334"/>
              <a:gd name="connsiteX2337" fmla="*/ 7784250 w 12192000"/>
              <a:gd name="connsiteY2337" fmla="*/ 932286 h 2675334"/>
              <a:gd name="connsiteX2338" fmla="*/ 6861706 w 12192000"/>
              <a:gd name="connsiteY2338" fmla="*/ 932286 h 2675334"/>
              <a:gd name="connsiteX2339" fmla="*/ 6934561 w 12192000"/>
              <a:gd name="connsiteY2339" fmla="*/ 952339 h 2675334"/>
              <a:gd name="connsiteX2340" fmla="*/ 6968151 w 12192000"/>
              <a:gd name="connsiteY2340" fmla="*/ 1010321 h 2675334"/>
              <a:gd name="connsiteX2341" fmla="*/ 6955926 w 12192000"/>
              <a:gd name="connsiteY2341" fmla="*/ 1102742 h 2675334"/>
              <a:gd name="connsiteX2342" fmla="*/ 6904964 w 12192000"/>
              <a:gd name="connsiteY2342" fmla="*/ 1196253 h 2675334"/>
              <a:gd name="connsiteX2343" fmla="*/ 6831334 w 12192000"/>
              <a:gd name="connsiteY2343" fmla="*/ 1256088 h 2675334"/>
              <a:gd name="connsiteX2344" fmla="*/ 6744589 w 12192000"/>
              <a:gd name="connsiteY2344" fmla="*/ 1276904 h 2675334"/>
              <a:gd name="connsiteX2345" fmla="*/ 6672213 w 12192000"/>
              <a:gd name="connsiteY2345" fmla="*/ 1256088 h 2675334"/>
              <a:gd name="connsiteX2346" fmla="*/ 6638926 w 12192000"/>
              <a:gd name="connsiteY2346" fmla="*/ 1196253 h 2675334"/>
              <a:gd name="connsiteX2347" fmla="*/ 6651415 w 12192000"/>
              <a:gd name="connsiteY2347" fmla="*/ 1102742 h 2675334"/>
              <a:gd name="connsiteX2348" fmla="*/ 6702188 w 12192000"/>
              <a:gd name="connsiteY2348" fmla="*/ 1010103 h 2675334"/>
              <a:gd name="connsiteX2349" fmla="*/ 6775515 w 12192000"/>
              <a:gd name="connsiteY2349" fmla="*/ 952121 h 2675334"/>
              <a:gd name="connsiteX2350" fmla="*/ 6861706 w 12192000"/>
              <a:gd name="connsiteY2350" fmla="*/ 932286 h 2675334"/>
              <a:gd name="connsiteX2351" fmla="*/ 6569858 w 12192000"/>
              <a:gd name="connsiteY2351" fmla="*/ 932286 h 2675334"/>
              <a:gd name="connsiteX2352" fmla="*/ 6623688 w 12192000"/>
              <a:gd name="connsiteY2352" fmla="*/ 945146 h 2675334"/>
              <a:gd name="connsiteX2353" fmla="*/ 6655896 w 12192000"/>
              <a:gd name="connsiteY2353" fmla="*/ 975445 h 2675334"/>
              <a:gd name="connsiteX2354" fmla="*/ 6597146 w 12192000"/>
              <a:gd name="connsiteY2354" fmla="*/ 1026451 h 2675334"/>
              <a:gd name="connsiteX2355" fmla="*/ 6577288 w 12192000"/>
              <a:gd name="connsiteY2355" fmla="*/ 1007596 h 2675334"/>
              <a:gd name="connsiteX2356" fmla="*/ 6547979 w 12192000"/>
              <a:gd name="connsiteY2356" fmla="*/ 1000512 h 2675334"/>
              <a:gd name="connsiteX2357" fmla="*/ 6504450 w 12192000"/>
              <a:gd name="connsiteY2357" fmla="*/ 1012827 h 2675334"/>
              <a:gd name="connsiteX2358" fmla="*/ 6464113 w 12192000"/>
              <a:gd name="connsiteY2358" fmla="*/ 1048139 h 2675334"/>
              <a:gd name="connsiteX2359" fmla="*/ 6434690 w 12192000"/>
              <a:gd name="connsiteY2359" fmla="*/ 1103614 h 2675334"/>
              <a:gd name="connsiteX2360" fmla="*/ 6425056 w 12192000"/>
              <a:gd name="connsiteY2360" fmla="*/ 1160179 h 2675334"/>
              <a:gd name="connsiteX2361" fmla="*/ 6439972 w 12192000"/>
              <a:gd name="connsiteY2361" fmla="*/ 1195817 h 2675334"/>
              <a:gd name="connsiteX2362" fmla="*/ 6476585 w 12192000"/>
              <a:gd name="connsiteY2362" fmla="*/ 1208024 h 2675334"/>
              <a:gd name="connsiteX2363" fmla="*/ 6515480 w 12192000"/>
              <a:gd name="connsiteY2363" fmla="*/ 1199087 h 2675334"/>
              <a:gd name="connsiteX2364" fmla="*/ 6550097 w 12192000"/>
              <a:gd name="connsiteY2364" fmla="*/ 1177725 h 2675334"/>
              <a:gd name="connsiteX2365" fmla="*/ 6575202 w 12192000"/>
              <a:gd name="connsiteY2365" fmla="*/ 1227642 h 2675334"/>
              <a:gd name="connsiteX2366" fmla="*/ 6514254 w 12192000"/>
              <a:gd name="connsiteY2366" fmla="*/ 1264589 h 2675334"/>
              <a:gd name="connsiteX2367" fmla="*/ 6449907 w 12192000"/>
              <a:gd name="connsiteY2367" fmla="*/ 1276904 h 2675334"/>
              <a:gd name="connsiteX2368" fmla="*/ 6393850 w 12192000"/>
              <a:gd name="connsiteY2368" fmla="*/ 1266114 h 2675334"/>
              <a:gd name="connsiteX2369" fmla="*/ 6355044 w 12192000"/>
              <a:gd name="connsiteY2369" fmla="*/ 1233745 h 2675334"/>
              <a:gd name="connsiteX2370" fmla="*/ 6339226 w 12192000"/>
              <a:gd name="connsiteY2370" fmla="*/ 1180232 h 2675334"/>
              <a:gd name="connsiteX2371" fmla="*/ 6352060 w 12192000"/>
              <a:gd name="connsiteY2371" fmla="*/ 1106230 h 2675334"/>
              <a:gd name="connsiteX2372" fmla="*/ 6389886 w 12192000"/>
              <a:gd name="connsiteY2372" fmla="*/ 1032445 h 2675334"/>
              <a:gd name="connsiteX2373" fmla="*/ 6443356 w 12192000"/>
              <a:gd name="connsiteY2373" fmla="*/ 977733 h 2675334"/>
              <a:gd name="connsiteX2374" fmla="*/ 6505554 w 12192000"/>
              <a:gd name="connsiteY2374" fmla="*/ 943838 h 2675334"/>
              <a:gd name="connsiteX2375" fmla="*/ 6569858 w 12192000"/>
              <a:gd name="connsiteY2375" fmla="*/ 932286 h 2675334"/>
              <a:gd name="connsiteX2376" fmla="*/ 6213154 w 12192000"/>
              <a:gd name="connsiteY2376" fmla="*/ 932286 h 2675334"/>
              <a:gd name="connsiteX2377" fmla="*/ 6286001 w 12192000"/>
              <a:gd name="connsiteY2377" fmla="*/ 952339 h 2675334"/>
              <a:gd name="connsiteX2378" fmla="*/ 6319592 w 12192000"/>
              <a:gd name="connsiteY2378" fmla="*/ 1010321 h 2675334"/>
              <a:gd name="connsiteX2379" fmla="*/ 6307368 w 12192000"/>
              <a:gd name="connsiteY2379" fmla="*/ 1102742 h 2675334"/>
              <a:gd name="connsiteX2380" fmla="*/ 6256404 w 12192000"/>
              <a:gd name="connsiteY2380" fmla="*/ 1196253 h 2675334"/>
              <a:gd name="connsiteX2381" fmla="*/ 6182776 w 12192000"/>
              <a:gd name="connsiteY2381" fmla="*/ 1256088 h 2675334"/>
              <a:gd name="connsiteX2382" fmla="*/ 6096033 w 12192000"/>
              <a:gd name="connsiteY2382" fmla="*/ 1276904 h 2675334"/>
              <a:gd name="connsiteX2383" fmla="*/ 6023654 w 12192000"/>
              <a:gd name="connsiteY2383" fmla="*/ 1256088 h 2675334"/>
              <a:gd name="connsiteX2384" fmla="*/ 5990367 w 12192000"/>
              <a:gd name="connsiteY2384" fmla="*/ 1196253 h 2675334"/>
              <a:gd name="connsiteX2385" fmla="*/ 6002859 w 12192000"/>
              <a:gd name="connsiteY2385" fmla="*/ 1102742 h 2675334"/>
              <a:gd name="connsiteX2386" fmla="*/ 6053633 w 12192000"/>
              <a:gd name="connsiteY2386" fmla="*/ 1010103 h 2675334"/>
              <a:gd name="connsiteX2387" fmla="*/ 6126954 w 12192000"/>
              <a:gd name="connsiteY2387" fmla="*/ 952121 h 2675334"/>
              <a:gd name="connsiteX2388" fmla="*/ 6213154 w 12192000"/>
              <a:gd name="connsiteY2388" fmla="*/ 932286 h 2675334"/>
              <a:gd name="connsiteX2389" fmla="*/ 5290601 w 12192000"/>
              <a:gd name="connsiteY2389" fmla="*/ 932286 h 2675334"/>
              <a:gd name="connsiteX2390" fmla="*/ 5363462 w 12192000"/>
              <a:gd name="connsiteY2390" fmla="*/ 952339 h 2675334"/>
              <a:gd name="connsiteX2391" fmla="*/ 5397049 w 12192000"/>
              <a:gd name="connsiteY2391" fmla="*/ 1010321 h 2675334"/>
              <a:gd name="connsiteX2392" fmla="*/ 5384827 w 12192000"/>
              <a:gd name="connsiteY2392" fmla="*/ 1102742 h 2675334"/>
              <a:gd name="connsiteX2393" fmla="*/ 5333861 w 12192000"/>
              <a:gd name="connsiteY2393" fmla="*/ 1196253 h 2675334"/>
              <a:gd name="connsiteX2394" fmla="*/ 5260234 w 12192000"/>
              <a:gd name="connsiteY2394" fmla="*/ 1256088 h 2675334"/>
              <a:gd name="connsiteX2395" fmla="*/ 5173491 w 12192000"/>
              <a:gd name="connsiteY2395" fmla="*/ 1276904 h 2675334"/>
              <a:gd name="connsiteX2396" fmla="*/ 5101114 w 12192000"/>
              <a:gd name="connsiteY2396" fmla="*/ 1256088 h 2675334"/>
              <a:gd name="connsiteX2397" fmla="*/ 5067827 w 12192000"/>
              <a:gd name="connsiteY2397" fmla="*/ 1196253 h 2675334"/>
              <a:gd name="connsiteX2398" fmla="*/ 5080318 w 12192000"/>
              <a:gd name="connsiteY2398" fmla="*/ 1102742 h 2675334"/>
              <a:gd name="connsiteX2399" fmla="*/ 5131091 w 12192000"/>
              <a:gd name="connsiteY2399" fmla="*/ 1010103 h 2675334"/>
              <a:gd name="connsiteX2400" fmla="*/ 5204418 w 12192000"/>
              <a:gd name="connsiteY2400" fmla="*/ 952121 h 2675334"/>
              <a:gd name="connsiteX2401" fmla="*/ 5290601 w 12192000"/>
              <a:gd name="connsiteY2401" fmla="*/ 932286 h 2675334"/>
              <a:gd name="connsiteX2402" fmla="*/ 4998760 w 12192000"/>
              <a:gd name="connsiteY2402" fmla="*/ 932286 h 2675334"/>
              <a:gd name="connsiteX2403" fmla="*/ 5052589 w 12192000"/>
              <a:gd name="connsiteY2403" fmla="*/ 945146 h 2675334"/>
              <a:gd name="connsiteX2404" fmla="*/ 5084797 w 12192000"/>
              <a:gd name="connsiteY2404" fmla="*/ 975445 h 2675334"/>
              <a:gd name="connsiteX2405" fmla="*/ 5026048 w 12192000"/>
              <a:gd name="connsiteY2405" fmla="*/ 1026451 h 2675334"/>
              <a:gd name="connsiteX2406" fmla="*/ 5006188 w 12192000"/>
              <a:gd name="connsiteY2406" fmla="*/ 1007596 h 2675334"/>
              <a:gd name="connsiteX2407" fmla="*/ 4976880 w 12192000"/>
              <a:gd name="connsiteY2407" fmla="*/ 1000512 h 2675334"/>
              <a:gd name="connsiteX2408" fmla="*/ 4933351 w 12192000"/>
              <a:gd name="connsiteY2408" fmla="*/ 1012827 h 2675334"/>
              <a:gd name="connsiteX2409" fmla="*/ 4893012 w 12192000"/>
              <a:gd name="connsiteY2409" fmla="*/ 1048139 h 2675334"/>
              <a:gd name="connsiteX2410" fmla="*/ 4863591 w 12192000"/>
              <a:gd name="connsiteY2410" fmla="*/ 1103614 h 2675334"/>
              <a:gd name="connsiteX2411" fmla="*/ 4853958 w 12192000"/>
              <a:gd name="connsiteY2411" fmla="*/ 1160179 h 2675334"/>
              <a:gd name="connsiteX2412" fmla="*/ 4868873 w 12192000"/>
              <a:gd name="connsiteY2412" fmla="*/ 1195817 h 2675334"/>
              <a:gd name="connsiteX2413" fmla="*/ 4905488 w 12192000"/>
              <a:gd name="connsiteY2413" fmla="*/ 1208024 h 2675334"/>
              <a:gd name="connsiteX2414" fmla="*/ 4944384 w 12192000"/>
              <a:gd name="connsiteY2414" fmla="*/ 1199087 h 2675334"/>
              <a:gd name="connsiteX2415" fmla="*/ 4978998 w 12192000"/>
              <a:gd name="connsiteY2415" fmla="*/ 1177725 h 2675334"/>
              <a:gd name="connsiteX2416" fmla="*/ 5004103 w 12192000"/>
              <a:gd name="connsiteY2416" fmla="*/ 1227642 h 2675334"/>
              <a:gd name="connsiteX2417" fmla="*/ 4943156 w 12192000"/>
              <a:gd name="connsiteY2417" fmla="*/ 1264589 h 2675334"/>
              <a:gd name="connsiteX2418" fmla="*/ 4878810 w 12192000"/>
              <a:gd name="connsiteY2418" fmla="*/ 1276904 h 2675334"/>
              <a:gd name="connsiteX2419" fmla="*/ 4822753 w 12192000"/>
              <a:gd name="connsiteY2419" fmla="*/ 1266114 h 2675334"/>
              <a:gd name="connsiteX2420" fmla="*/ 4783945 w 12192000"/>
              <a:gd name="connsiteY2420" fmla="*/ 1233745 h 2675334"/>
              <a:gd name="connsiteX2421" fmla="*/ 4768126 w 12192000"/>
              <a:gd name="connsiteY2421" fmla="*/ 1180232 h 2675334"/>
              <a:gd name="connsiteX2422" fmla="*/ 4780962 w 12192000"/>
              <a:gd name="connsiteY2422" fmla="*/ 1106230 h 2675334"/>
              <a:gd name="connsiteX2423" fmla="*/ 4818786 w 12192000"/>
              <a:gd name="connsiteY2423" fmla="*/ 1032445 h 2675334"/>
              <a:gd name="connsiteX2424" fmla="*/ 4872260 w 12192000"/>
              <a:gd name="connsiteY2424" fmla="*/ 977733 h 2675334"/>
              <a:gd name="connsiteX2425" fmla="*/ 4934456 w 12192000"/>
              <a:gd name="connsiteY2425" fmla="*/ 943838 h 2675334"/>
              <a:gd name="connsiteX2426" fmla="*/ 4998760 w 12192000"/>
              <a:gd name="connsiteY2426" fmla="*/ 932286 h 2675334"/>
              <a:gd name="connsiteX2427" fmla="*/ 4642047 w 12192000"/>
              <a:gd name="connsiteY2427" fmla="*/ 932286 h 2675334"/>
              <a:gd name="connsiteX2428" fmla="*/ 4714899 w 12192000"/>
              <a:gd name="connsiteY2428" fmla="*/ 952339 h 2675334"/>
              <a:gd name="connsiteX2429" fmla="*/ 4748492 w 12192000"/>
              <a:gd name="connsiteY2429" fmla="*/ 1010321 h 2675334"/>
              <a:gd name="connsiteX2430" fmla="*/ 4736264 w 12192000"/>
              <a:gd name="connsiteY2430" fmla="*/ 1102742 h 2675334"/>
              <a:gd name="connsiteX2431" fmla="*/ 4685304 w 12192000"/>
              <a:gd name="connsiteY2431" fmla="*/ 1196253 h 2675334"/>
              <a:gd name="connsiteX2432" fmla="*/ 4611676 w 12192000"/>
              <a:gd name="connsiteY2432" fmla="*/ 1256088 h 2675334"/>
              <a:gd name="connsiteX2433" fmla="*/ 4524930 w 12192000"/>
              <a:gd name="connsiteY2433" fmla="*/ 1276904 h 2675334"/>
              <a:gd name="connsiteX2434" fmla="*/ 4452552 w 12192000"/>
              <a:gd name="connsiteY2434" fmla="*/ 1256088 h 2675334"/>
              <a:gd name="connsiteX2435" fmla="*/ 4419265 w 12192000"/>
              <a:gd name="connsiteY2435" fmla="*/ 1196253 h 2675334"/>
              <a:gd name="connsiteX2436" fmla="*/ 4431757 w 12192000"/>
              <a:gd name="connsiteY2436" fmla="*/ 1102742 h 2675334"/>
              <a:gd name="connsiteX2437" fmla="*/ 4482530 w 12192000"/>
              <a:gd name="connsiteY2437" fmla="*/ 1010103 h 2675334"/>
              <a:gd name="connsiteX2438" fmla="*/ 4555855 w 12192000"/>
              <a:gd name="connsiteY2438" fmla="*/ 952121 h 2675334"/>
              <a:gd name="connsiteX2439" fmla="*/ 4642047 w 12192000"/>
              <a:gd name="connsiteY2439" fmla="*/ 932286 h 2675334"/>
              <a:gd name="connsiteX2440" fmla="*/ 3719496 w 12192000"/>
              <a:gd name="connsiteY2440" fmla="*/ 932286 h 2675334"/>
              <a:gd name="connsiteX2441" fmla="*/ 3792356 w 12192000"/>
              <a:gd name="connsiteY2441" fmla="*/ 952339 h 2675334"/>
              <a:gd name="connsiteX2442" fmla="*/ 3825944 w 12192000"/>
              <a:gd name="connsiteY2442" fmla="*/ 1010321 h 2675334"/>
              <a:gd name="connsiteX2443" fmla="*/ 3813721 w 12192000"/>
              <a:gd name="connsiteY2443" fmla="*/ 1102742 h 2675334"/>
              <a:gd name="connsiteX2444" fmla="*/ 3762756 w 12192000"/>
              <a:gd name="connsiteY2444" fmla="*/ 1196253 h 2675334"/>
              <a:gd name="connsiteX2445" fmla="*/ 3689129 w 12192000"/>
              <a:gd name="connsiteY2445" fmla="*/ 1256088 h 2675334"/>
              <a:gd name="connsiteX2446" fmla="*/ 3602385 w 12192000"/>
              <a:gd name="connsiteY2446" fmla="*/ 1276904 h 2675334"/>
              <a:gd name="connsiteX2447" fmla="*/ 3530008 w 12192000"/>
              <a:gd name="connsiteY2447" fmla="*/ 1256088 h 2675334"/>
              <a:gd name="connsiteX2448" fmla="*/ 3496722 w 12192000"/>
              <a:gd name="connsiteY2448" fmla="*/ 1196253 h 2675334"/>
              <a:gd name="connsiteX2449" fmla="*/ 3509210 w 12192000"/>
              <a:gd name="connsiteY2449" fmla="*/ 1102742 h 2675334"/>
              <a:gd name="connsiteX2450" fmla="*/ 3559977 w 12192000"/>
              <a:gd name="connsiteY2450" fmla="*/ 1010103 h 2675334"/>
              <a:gd name="connsiteX2451" fmla="*/ 3633304 w 12192000"/>
              <a:gd name="connsiteY2451" fmla="*/ 952121 h 2675334"/>
              <a:gd name="connsiteX2452" fmla="*/ 3719496 w 12192000"/>
              <a:gd name="connsiteY2452" fmla="*/ 932286 h 2675334"/>
              <a:gd name="connsiteX2453" fmla="*/ 3427654 w 12192000"/>
              <a:gd name="connsiteY2453" fmla="*/ 932286 h 2675334"/>
              <a:gd name="connsiteX2454" fmla="*/ 3481479 w 12192000"/>
              <a:gd name="connsiteY2454" fmla="*/ 945146 h 2675334"/>
              <a:gd name="connsiteX2455" fmla="*/ 3513691 w 12192000"/>
              <a:gd name="connsiteY2455" fmla="*/ 975445 h 2675334"/>
              <a:gd name="connsiteX2456" fmla="*/ 3454942 w 12192000"/>
              <a:gd name="connsiteY2456" fmla="*/ 1026451 h 2675334"/>
              <a:gd name="connsiteX2457" fmla="*/ 3435083 w 12192000"/>
              <a:gd name="connsiteY2457" fmla="*/ 1007596 h 2675334"/>
              <a:gd name="connsiteX2458" fmla="*/ 3405773 w 12192000"/>
              <a:gd name="connsiteY2458" fmla="*/ 1000512 h 2675334"/>
              <a:gd name="connsiteX2459" fmla="*/ 3362245 w 12192000"/>
              <a:gd name="connsiteY2459" fmla="*/ 1012827 h 2675334"/>
              <a:gd name="connsiteX2460" fmla="*/ 3321911 w 12192000"/>
              <a:gd name="connsiteY2460" fmla="*/ 1048139 h 2675334"/>
              <a:gd name="connsiteX2461" fmla="*/ 3292486 w 12192000"/>
              <a:gd name="connsiteY2461" fmla="*/ 1103614 h 2675334"/>
              <a:gd name="connsiteX2462" fmla="*/ 3282853 w 12192000"/>
              <a:gd name="connsiteY2462" fmla="*/ 1160179 h 2675334"/>
              <a:gd name="connsiteX2463" fmla="*/ 3297768 w 12192000"/>
              <a:gd name="connsiteY2463" fmla="*/ 1195817 h 2675334"/>
              <a:gd name="connsiteX2464" fmla="*/ 3334374 w 12192000"/>
              <a:gd name="connsiteY2464" fmla="*/ 1208024 h 2675334"/>
              <a:gd name="connsiteX2465" fmla="*/ 3373276 w 12192000"/>
              <a:gd name="connsiteY2465" fmla="*/ 1199087 h 2675334"/>
              <a:gd name="connsiteX2466" fmla="*/ 3407894 w 12192000"/>
              <a:gd name="connsiteY2466" fmla="*/ 1177725 h 2675334"/>
              <a:gd name="connsiteX2467" fmla="*/ 3432997 w 12192000"/>
              <a:gd name="connsiteY2467" fmla="*/ 1227642 h 2675334"/>
              <a:gd name="connsiteX2468" fmla="*/ 3372049 w 12192000"/>
              <a:gd name="connsiteY2468" fmla="*/ 1264589 h 2675334"/>
              <a:gd name="connsiteX2469" fmla="*/ 3307696 w 12192000"/>
              <a:gd name="connsiteY2469" fmla="*/ 1276904 h 2675334"/>
              <a:gd name="connsiteX2470" fmla="*/ 3251646 w 12192000"/>
              <a:gd name="connsiteY2470" fmla="*/ 1266114 h 2675334"/>
              <a:gd name="connsiteX2471" fmla="*/ 3212840 w 12192000"/>
              <a:gd name="connsiteY2471" fmla="*/ 1233745 h 2675334"/>
              <a:gd name="connsiteX2472" fmla="*/ 3197022 w 12192000"/>
              <a:gd name="connsiteY2472" fmla="*/ 1180232 h 2675334"/>
              <a:gd name="connsiteX2473" fmla="*/ 3209858 w 12192000"/>
              <a:gd name="connsiteY2473" fmla="*/ 1106230 h 2675334"/>
              <a:gd name="connsiteX2474" fmla="*/ 3247682 w 12192000"/>
              <a:gd name="connsiteY2474" fmla="*/ 1032445 h 2675334"/>
              <a:gd name="connsiteX2475" fmla="*/ 3301152 w 12192000"/>
              <a:gd name="connsiteY2475" fmla="*/ 977733 h 2675334"/>
              <a:gd name="connsiteX2476" fmla="*/ 3363348 w 12192000"/>
              <a:gd name="connsiteY2476" fmla="*/ 943838 h 2675334"/>
              <a:gd name="connsiteX2477" fmla="*/ 3427654 w 12192000"/>
              <a:gd name="connsiteY2477" fmla="*/ 932286 h 2675334"/>
              <a:gd name="connsiteX2478" fmla="*/ 3070943 w 12192000"/>
              <a:gd name="connsiteY2478" fmla="*/ 932286 h 2675334"/>
              <a:gd name="connsiteX2479" fmla="*/ 3143795 w 12192000"/>
              <a:gd name="connsiteY2479" fmla="*/ 952339 h 2675334"/>
              <a:gd name="connsiteX2480" fmla="*/ 3177387 w 12192000"/>
              <a:gd name="connsiteY2480" fmla="*/ 1010321 h 2675334"/>
              <a:gd name="connsiteX2481" fmla="*/ 3165162 w 12192000"/>
              <a:gd name="connsiteY2481" fmla="*/ 1102742 h 2675334"/>
              <a:gd name="connsiteX2482" fmla="*/ 3114199 w 12192000"/>
              <a:gd name="connsiteY2482" fmla="*/ 1196253 h 2675334"/>
              <a:gd name="connsiteX2483" fmla="*/ 3040571 w 12192000"/>
              <a:gd name="connsiteY2483" fmla="*/ 1256088 h 2675334"/>
              <a:gd name="connsiteX2484" fmla="*/ 2953824 w 12192000"/>
              <a:gd name="connsiteY2484" fmla="*/ 1276904 h 2675334"/>
              <a:gd name="connsiteX2485" fmla="*/ 2881450 w 12192000"/>
              <a:gd name="connsiteY2485" fmla="*/ 1256088 h 2675334"/>
              <a:gd name="connsiteX2486" fmla="*/ 2848162 w 12192000"/>
              <a:gd name="connsiteY2486" fmla="*/ 1196253 h 2675334"/>
              <a:gd name="connsiteX2487" fmla="*/ 2860651 w 12192000"/>
              <a:gd name="connsiteY2487" fmla="*/ 1102742 h 2675334"/>
              <a:gd name="connsiteX2488" fmla="*/ 2911424 w 12192000"/>
              <a:gd name="connsiteY2488" fmla="*/ 1010103 h 2675334"/>
              <a:gd name="connsiteX2489" fmla="*/ 2984750 w 12192000"/>
              <a:gd name="connsiteY2489" fmla="*/ 952121 h 2675334"/>
              <a:gd name="connsiteX2490" fmla="*/ 3070943 w 12192000"/>
              <a:gd name="connsiteY2490" fmla="*/ 932286 h 2675334"/>
              <a:gd name="connsiteX2491" fmla="*/ 2148398 w 12192000"/>
              <a:gd name="connsiteY2491" fmla="*/ 932286 h 2675334"/>
              <a:gd name="connsiteX2492" fmla="*/ 2221252 w 12192000"/>
              <a:gd name="connsiteY2492" fmla="*/ 952339 h 2675334"/>
              <a:gd name="connsiteX2493" fmla="*/ 2254843 w 12192000"/>
              <a:gd name="connsiteY2493" fmla="*/ 1010321 h 2675334"/>
              <a:gd name="connsiteX2494" fmla="*/ 2242617 w 12192000"/>
              <a:gd name="connsiteY2494" fmla="*/ 1102742 h 2675334"/>
              <a:gd name="connsiteX2495" fmla="*/ 2191655 w 12192000"/>
              <a:gd name="connsiteY2495" fmla="*/ 1196253 h 2675334"/>
              <a:gd name="connsiteX2496" fmla="*/ 2118026 w 12192000"/>
              <a:gd name="connsiteY2496" fmla="*/ 1256088 h 2675334"/>
              <a:gd name="connsiteX2497" fmla="*/ 2031281 w 12192000"/>
              <a:gd name="connsiteY2497" fmla="*/ 1276904 h 2675334"/>
              <a:gd name="connsiteX2498" fmla="*/ 1958905 w 12192000"/>
              <a:gd name="connsiteY2498" fmla="*/ 1256088 h 2675334"/>
              <a:gd name="connsiteX2499" fmla="*/ 1925618 w 12192000"/>
              <a:gd name="connsiteY2499" fmla="*/ 1196253 h 2675334"/>
              <a:gd name="connsiteX2500" fmla="*/ 1938107 w 12192000"/>
              <a:gd name="connsiteY2500" fmla="*/ 1102742 h 2675334"/>
              <a:gd name="connsiteX2501" fmla="*/ 1988879 w 12192000"/>
              <a:gd name="connsiteY2501" fmla="*/ 1010103 h 2675334"/>
              <a:gd name="connsiteX2502" fmla="*/ 2062206 w 12192000"/>
              <a:gd name="connsiteY2502" fmla="*/ 952121 h 2675334"/>
              <a:gd name="connsiteX2503" fmla="*/ 2148398 w 12192000"/>
              <a:gd name="connsiteY2503" fmla="*/ 932286 h 2675334"/>
              <a:gd name="connsiteX2504" fmla="*/ 1856549 w 12192000"/>
              <a:gd name="connsiteY2504" fmla="*/ 932286 h 2675334"/>
              <a:gd name="connsiteX2505" fmla="*/ 1910380 w 12192000"/>
              <a:gd name="connsiteY2505" fmla="*/ 945146 h 2675334"/>
              <a:gd name="connsiteX2506" fmla="*/ 1942587 w 12192000"/>
              <a:gd name="connsiteY2506" fmla="*/ 975445 h 2675334"/>
              <a:gd name="connsiteX2507" fmla="*/ 1883837 w 12192000"/>
              <a:gd name="connsiteY2507" fmla="*/ 1026451 h 2675334"/>
              <a:gd name="connsiteX2508" fmla="*/ 1863980 w 12192000"/>
              <a:gd name="connsiteY2508" fmla="*/ 1007596 h 2675334"/>
              <a:gd name="connsiteX2509" fmla="*/ 1834670 w 12192000"/>
              <a:gd name="connsiteY2509" fmla="*/ 1000512 h 2675334"/>
              <a:gd name="connsiteX2510" fmla="*/ 1791142 w 12192000"/>
              <a:gd name="connsiteY2510" fmla="*/ 1012827 h 2675334"/>
              <a:gd name="connsiteX2511" fmla="*/ 1750805 w 12192000"/>
              <a:gd name="connsiteY2511" fmla="*/ 1048139 h 2675334"/>
              <a:gd name="connsiteX2512" fmla="*/ 1721381 w 12192000"/>
              <a:gd name="connsiteY2512" fmla="*/ 1103614 h 2675334"/>
              <a:gd name="connsiteX2513" fmla="*/ 1711748 w 12192000"/>
              <a:gd name="connsiteY2513" fmla="*/ 1160179 h 2675334"/>
              <a:gd name="connsiteX2514" fmla="*/ 1726663 w 12192000"/>
              <a:gd name="connsiteY2514" fmla="*/ 1195817 h 2675334"/>
              <a:gd name="connsiteX2515" fmla="*/ 1763277 w 12192000"/>
              <a:gd name="connsiteY2515" fmla="*/ 1208024 h 2675334"/>
              <a:gd name="connsiteX2516" fmla="*/ 1802171 w 12192000"/>
              <a:gd name="connsiteY2516" fmla="*/ 1199087 h 2675334"/>
              <a:gd name="connsiteX2517" fmla="*/ 1836789 w 12192000"/>
              <a:gd name="connsiteY2517" fmla="*/ 1177725 h 2675334"/>
              <a:gd name="connsiteX2518" fmla="*/ 1861894 w 12192000"/>
              <a:gd name="connsiteY2518" fmla="*/ 1227642 h 2675334"/>
              <a:gd name="connsiteX2519" fmla="*/ 1800945 w 12192000"/>
              <a:gd name="connsiteY2519" fmla="*/ 1264589 h 2675334"/>
              <a:gd name="connsiteX2520" fmla="*/ 1736599 w 12192000"/>
              <a:gd name="connsiteY2520" fmla="*/ 1276904 h 2675334"/>
              <a:gd name="connsiteX2521" fmla="*/ 1680542 w 12192000"/>
              <a:gd name="connsiteY2521" fmla="*/ 1266114 h 2675334"/>
              <a:gd name="connsiteX2522" fmla="*/ 1641735 w 12192000"/>
              <a:gd name="connsiteY2522" fmla="*/ 1233745 h 2675334"/>
              <a:gd name="connsiteX2523" fmla="*/ 1625917 w 12192000"/>
              <a:gd name="connsiteY2523" fmla="*/ 1180232 h 2675334"/>
              <a:gd name="connsiteX2524" fmla="*/ 1638752 w 12192000"/>
              <a:gd name="connsiteY2524" fmla="*/ 1106230 h 2675334"/>
              <a:gd name="connsiteX2525" fmla="*/ 1676577 w 12192000"/>
              <a:gd name="connsiteY2525" fmla="*/ 1032445 h 2675334"/>
              <a:gd name="connsiteX2526" fmla="*/ 1730047 w 12192000"/>
              <a:gd name="connsiteY2526" fmla="*/ 977733 h 2675334"/>
              <a:gd name="connsiteX2527" fmla="*/ 1792245 w 12192000"/>
              <a:gd name="connsiteY2527" fmla="*/ 943838 h 2675334"/>
              <a:gd name="connsiteX2528" fmla="*/ 1856549 w 12192000"/>
              <a:gd name="connsiteY2528" fmla="*/ 932286 h 2675334"/>
              <a:gd name="connsiteX2529" fmla="*/ 1499836 w 12192000"/>
              <a:gd name="connsiteY2529" fmla="*/ 932286 h 2675334"/>
              <a:gd name="connsiteX2530" fmla="*/ 1572691 w 12192000"/>
              <a:gd name="connsiteY2530" fmla="*/ 952339 h 2675334"/>
              <a:gd name="connsiteX2531" fmla="*/ 1606282 w 12192000"/>
              <a:gd name="connsiteY2531" fmla="*/ 1010321 h 2675334"/>
              <a:gd name="connsiteX2532" fmla="*/ 1594056 w 12192000"/>
              <a:gd name="connsiteY2532" fmla="*/ 1102742 h 2675334"/>
              <a:gd name="connsiteX2533" fmla="*/ 1543094 w 12192000"/>
              <a:gd name="connsiteY2533" fmla="*/ 1196253 h 2675334"/>
              <a:gd name="connsiteX2534" fmla="*/ 1469466 w 12192000"/>
              <a:gd name="connsiteY2534" fmla="*/ 1256088 h 2675334"/>
              <a:gd name="connsiteX2535" fmla="*/ 1382719 w 12192000"/>
              <a:gd name="connsiteY2535" fmla="*/ 1276904 h 2675334"/>
              <a:gd name="connsiteX2536" fmla="*/ 1310344 w 12192000"/>
              <a:gd name="connsiteY2536" fmla="*/ 1256088 h 2675334"/>
              <a:gd name="connsiteX2537" fmla="*/ 1277056 w 12192000"/>
              <a:gd name="connsiteY2537" fmla="*/ 1196253 h 2675334"/>
              <a:gd name="connsiteX2538" fmla="*/ 1289546 w 12192000"/>
              <a:gd name="connsiteY2538" fmla="*/ 1102742 h 2675334"/>
              <a:gd name="connsiteX2539" fmla="*/ 1340319 w 12192000"/>
              <a:gd name="connsiteY2539" fmla="*/ 1010103 h 2675334"/>
              <a:gd name="connsiteX2540" fmla="*/ 1413644 w 12192000"/>
              <a:gd name="connsiteY2540" fmla="*/ 952121 h 2675334"/>
              <a:gd name="connsiteX2541" fmla="*/ 1499836 w 12192000"/>
              <a:gd name="connsiteY2541" fmla="*/ 932286 h 2675334"/>
              <a:gd name="connsiteX2542" fmla="*/ 577292 w 12192000"/>
              <a:gd name="connsiteY2542" fmla="*/ 932286 h 2675334"/>
              <a:gd name="connsiteX2543" fmla="*/ 650146 w 12192000"/>
              <a:gd name="connsiteY2543" fmla="*/ 952339 h 2675334"/>
              <a:gd name="connsiteX2544" fmla="*/ 683737 w 12192000"/>
              <a:gd name="connsiteY2544" fmla="*/ 1010321 h 2675334"/>
              <a:gd name="connsiteX2545" fmla="*/ 671511 w 12192000"/>
              <a:gd name="connsiteY2545" fmla="*/ 1102742 h 2675334"/>
              <a:gd name="connsiteX2546" fmla="*/ 620549 w 12192000"/>
              <a:gd name="connsiteY2546" fmla="*/ 1196253 h 2675334"/>
              <a:gd name="connsiteX2547" fmla="*/ 546920 w 12192000"/>
              <a:gd name="connsiteY2547" fmla="*/ 1256088 h 2675334"/>
              <a:gd name="connsiteX2548" fmla="*/ 460175 w 12192000"/>
              <a:gd name="connsiteY2548" fmla="*/ 1276904 h 2675334"/>
              <a:gd name="connsiteX2549" fmla="*/ 387799 w 12192000"/>
              <a:gd name="connsiteY2549" fmla="*/ 1256088 h 2675334"/>
              <a:gd name="connsiteX2550" fmla="*/ 354511 w 12192000"/>
              <a:gd name="connsiteY2550" fmla="*/ 1196253 h 2675334"/>
              <a:gd name="connsiteX2551" fmla="*/ 367001 w 12192000"/>
              <a:gd name="connsiteY2551" fmla="*/ 1102742 h 2675334"/>
              <a:gd name="connsiteX2552" fmla="*/ 417773 w 12192000"/>
              <a:gd name="connsiteY2552" fmla="*/ 1010103 h 2675334"/>
              <a:gd name="connsiteX2553" fmla="*/ 491100 w 12192000"/>
              <a:gd name="connsiteY2553" fmla="*/ 952121 h 2675334"/>
              <a:gd name="connsiteX2554" fmla="*/ 577292 w 12192000"/>
              <a:gd name="connsiteY2554" fmla="*/ 932286 h 2675334"/>
              <a:gd name="connsiteX2555" fmla="*/ 285443 w 12192000"/>
              <a:gd name="connsiteY2555" fmla="*/ 932286 h 2675334"/>
              <a:gd name="connsiteX2556" fmla="*/ 339273 w 12192000"/>
              <a:gd name="connsiteY2556" fmla="*/ 945146 h 2675334"/>
              <a:gd name="connsiteX2557" fmla="*/ 371482 w 12192000"/>
              <a:gd name="connsiteY2557" fmla="*/ 975445 h 2675334"/>
              <a:gd name="connsiteX2558" fmla="*/ 312731 w 12192000"/>
              <a:gd name="connsiteY2558" fmla="*/ 1026451 h 2675334"/>
              <a:gd name="connsiteX2559" fmla="*/ 292873 w 12192000"/>
              <a:gd name="connsiteY2559" fmla="*/ 1007596 h 2675334"/>
              <a:gd name="connsiteX2560" fmla="*/ 263564 w 12192000"/>
              <a:gd name="connsiteY2560" fmla="*/ 1000512 h 2675334"/>
              <a:gd name="connsiteX2561" fmla="*/ 220036 w 12192000"/>
              <a:gd name="connsiteY2561" fmla="*/ 1012827 h 2675334"/>
              <a:gd name="connsiteX2562" fmla="*/ 179699 w 12192000"/>
              <a:gd name="connsiteY2562" fmla="*/ 1048139 h 2675334"/>
              <a:gd name="connsiteX2563" fmla="*/ 150275 w 12192000"/>
              <a:gd name="connsiteY2563" fmla="*/ 1103614 h 2675334"/>
              <a:gd name="connsiteX2564" fmla="*/ 140642 w 12192000"/>
              <a:gd name="connsiteY2564" fmla="*/ 1160179 h 2675334"/>
              <a:gd name="connsiteX2565" fmla="*/ 155558 w 12192000"/>
              <a:gd name="connsiteY2565" fmla="*/ 1195817 h 2675334"/>
              <a:gd name="connsiteX2566" fmla="*/ 192171 w 12192000"/>
              <a:gd name="connsiteY2566" fmla="*/ 1208024 h 2675334"/>
              <a:gd name="connsiteX2567" fmla="*/ 231066 w 12192000"/>
              <a:gd name="connsiteY2567" fmla="*/ 1199087 h 2675334"/>
              <a:gd name="connsiteX2568" fmla="*/ 265683 w 12192000"/>
              <a:gd name="connsiteY2568" fmla="*/ 1177725 h 2675334"/>
              <a:gd name="connsiteX2569" fmla="*/ 290787 w 12192000"/>
              <a:gd name="connsiteY2569" fmla="*/ 1227642 h 2675334"/>
              <a:gd name="connsiteX2570" fmla="*/ 229839 w 12192000"/>
              <a:gd name="connsiteY2570" fmla="*/ 1264589 h 2675334"/>
              <a:gd name="connsiteX2571" fmla="*/ 165493 w 12192000"/>
              <a:gd name="connsiteY2571" fmla="*/ 1276904 h 2675334"/>
              <a:gd name="connsiteX2572" fmla="*/ 109436 w 12192000"/>
              <a:gd name="connsiteY2572" fmla="*/ 1266114 h 2675334"/>
              <a:gd name="connsiteX2573" fmla="*/ 70629 w 12192000"/>
              <a:gd name="connsiteY2573" fmla="*/ 1233745 h 2675334"/>
              <a:gd name="connsiteX2574" fmla="*/ 54811 w 12192000"/>
              <a:gd name="connsiteY2574" fmla="*/ 1180232 h 2675334"/>
              <a:gd name="connsiteX2575" fmla="*/ 67646 w 12192000"/>
              <a:gd name="connsiteY2575" fmla="*/ 1106230 h 2675334"/>
              <a:gd name="connsiteX2576" fmla="*/ 105472 w 12192000"/>
              <a:gd name="connsiteY2576" fmla="*/ 1032445 h 2675334"/>
              <a:gd name="connsiteX2577" fmla="*/ 158942 w 12192000"/>
              <a:gd name="connsiteY2577" fmla="*/ 977733 h 2675334"/>
              <a:gd name="connsiteX2578" fmla="*/ 221139 w 12192000"/>
              <a:gd name="connsiteY2578" fmla="*/ 943838 h 2675334"/>
              <a:gd name="connsiteX2579" fmla="*/ 285443 w 12192000"/>
              <a:gd name="connsiteY2579" fmla="*/ 932286 h 2675334"/>
              <a:gd name="connsiteX2580" fmla="*/ 11551835 w 12192000"/>
              <a:gd name="connsiteY2580" fmla="*/ 534369 h 2675334"/>
              <a:gd name="connsiteX2581" fmla="*/ 11510014 w 12192000"/>
              <a:gd name="connsiteY2581" fmla="*/ 546467 h 2675334"/>
              <a:gd name="connsiteX2582" fmla="*/ 11473713 w 12192000"/>
              <a:gd name="connsiteY2582" fmla="*/ 581451 h 2675334"/>
              <a:gd name="connsiteX2583" fmla="*/ 11446471 w 12192000"/>
              <a:gd name="connsiteY2583" fmla="*/ 636599 h 2675334"/>
              <a:gd name="connsiteX2584" fmla="*/ 11436044 w 12192000"/>
              <a:gd name="connsiteY2584" fmla="*/ 692292 h 2675334"/>
              <a:gd name="connsiteX2585" fmla="*/ 11448012 w 12192000"/>
              <a:gd name="connsiteY2585" fmla="*/ 728912 h 2675334"/>
              <a:gd name="connsiteX2586" fmla="*/ 11481313 w 12192000"/>
              <a:gd name="connsiteY2586" fmla="*/ 741881 h 2675334"/>
              <a:gd name="connsiteX2587" fmla="*/ 11523431 w 12192000"/>
              <a:gd name="connsiteY2587" fmla="*/ 728912 h 2675334"/>
              <a:gd name="connsiteX2588" fmla="*/ 11560398 w 12192000"/>
              <a:gd name="connsiteY2588" fmla="*/ 692292 h 2675334"/>
              <a:gd name="connsiteX2589" fmla="*/ 11587937 w 12192000"/>
              <a:gd name="connsiteY2589" fmla="*/ 636599 h 2675334"/>
              <a:gd name="connsiteX2590" fmla="*/ 11598067 w 12192000"/>
              <a:gd name="connsiteY2590" fmla="*/ 581451 h 2675334"/>
              <a:gd name="connsiteX2591" fmla="*/ 11585433 w 12192000"/>
              <a:gd name="connsiteY2591" fmla="*/ 546467 h 2675334"/>
              <a:gd name="connsiteX2592" fmla="*/ 11551835 w 12192000"/>
              <a:gd name="connsiteY2592" fmla="*/ 534369 h 2675334"/>
              <a:gd name="connsiteX2593" fmla="*/ 10903273 w 12192000"/>
              <a:gd name="connsiteY2593" fmla="*/ 534369 h 2675334"/>
              <a:gd name="connsiteX2594" fmla="*/ 10861453 w 12192000"/>
              <a:gd name="connsiteY2594" fmla="*/ 546467 h 2675334"/>
              <a:gd name="connsiteX2595" fmla="*/ 10825152 w 12192000"/>
              <a:gd name="connsiteY2595" fmla="*/ 581451 h 2675334"/>
              <a:gd name="connsiteX2596" fmla="*/ 10797910 w 12192000"/>
              <a:gd name="connsiteY2596" fmla="*/ 636599 h 2675334"/>
              <a:gd name="connsiteX2597" fmla="*/ 10787483 w 12192000"/>
              <a:gd name="connsiteY2597" fmla="*/ 692292 h 2675334"/>
              <a:gd name="connsiteX2598" fmla="*/ 10799451 w 12192000"/>
              <a:gd name="connsiteY2598" fmla="*/ 728912 h 2675334"/>
              <a:gd name="connsiteX2599" fmla="*/ 10832752 w 12192000"/>
              <a:gd name="connsiteY2599" fmla="*/ 741881 h 2675334"/>
              <a:gd name="connsiteX2600" fmla="*/ 10874870 w 12192000"/>
              <a:gd name="connsiteY2600" fmla="*/ 728912 h 2675334"/>
              <a:gd name="connsiteX2601" fmla="*/ 10911838 w 12192000"/>
              <a:gd name="connsiteY2601" fmla="*/ 692292 h 2675334"/>
              <a:gd name="connsiteX2602" fmla="*/ 10939375 w 12192000"/>
              <a:gd name="connsiteY2602" fmla="*/ 636599 h 2675334"/>
              <a:gd name="connsiteX2603" fmla="*/ 10949506 w 12192000"/>
              <a:gd name="connsiteY2603" fmla="*/ 581451 h 2675334"/>
              <a:gd name="connsiteX2604" fmla="*/ 10936872 w 12192000"/>
              <a:gd name="connsiteY2604" fmla="*/ 546467 h 2675334"/>
              <a:gd name="connsiteX2605" fmla="*/ 10903273 w 12192000"/>
              <a:gd name="connsiteY2605" fmla="*/ 534369 h 2675334"/>
              <a:gd name="connsiteX2606" fmla="*/ 9980729 w 12192000"/>
              <a:gd name="connsiteY2606" fmla="*/ 534369 h 2675334"/>
              <a:gd name="connsiteX2607" fmla="*/ 9938909 w 12192000"/>
              <a:gd name="connsiteY2607" fmla="*/ 546467 h 2675334"/>
              <a:gd name="connsiteX2608" fmla="*/ 9902608 w 12192000"/>
              <a:gd name="connsiteY2608" fmla="*/ 581451 h 2675334"/>
              <a:gd name="connsiteX2609" fmla="*/ 9875366 w 12192000"/>
              <a:gd name="connsiteY2609" fmla="*/ 636599 h 2675334"/>
              <a:gd name="connsiteX2610" fmla="*/ 9864939 w 12192000"/>
              <a:gd name="connsiteY2610" fmla="*/ 692292 h 2675334"/>
              <a:gd name="connsiteX2611" fmla="*/ 9876907 w 12192000"/>
              <a:gd name="connsiteY2611" fmla="*/ 728912 h 2675334"/>
              <a:gd name="connsiteX2612" fmla="*/ 9910208 w 12192000"/>
              <a:gd name="connsiteY2612" fmla="*/ 741881 h 2675334"/>
              <a:gd name="connsiteX2613" fmla="*/ 9952326 w 12192000"/>
              <a:gd name="connsiteY2613" fmla="*/ 728912 h 2675334"/>
              <a:gd name="connsiteX2614" fmla="*/ 9989293 w 12192000"/>
              <a:gd name="connsiteY2614" fmla="*/ 692292 h 2675334"/>
              <a:gd name="connsiteX2615" fmla="*/ 10016832 w 12192000"/>
              <a:gd name="connsiteY2615" fmla="*/ 636599 h 2675334"/>
              <a:gd name="connsiteX2616" fmla="*/ 10026962 w 12192000"/>
              <a:gd name="connsiteY2616" fmla="*/ 581451 h 2675334"/>
              <a:gd name="connsiteX2617" fmla="*/ 10014328 w 12192000"/>
              <a:gd name="connsiteY2617" fmla="*/ 546467 h 2675334"/>
              <a:gd name="connsiteX2618" fmla="*/ 9980729 w 12192000"/>
              <a:gd name="connsiteY2618" fmla="*/ 534369 h 2675334"/>
              <a:gd name="connsiteX2619" fmla="*/ 9332168 w 12192000"/>
              <a:gd name="connsiteY2619" fmla="*/ 534369 h 2675334"/>
              <a:gd name="connsiteX2620" fmla="*/ 9290348 w 12192000"/>
              <a:gd name="connsiteY2620" fmla="*/ 546467 h 2675334"/>
              <a:gd name="connsiteX2621" fmla="*/ 9254047 w 12192000"/>
              <a:gd name="connsiteY2621" fmla="*/ 581451 h 2675334"/>
              <a:gd name="connsiteX2622" fmla="*/ 9226805 w 12192000"/>
              <a:gd name="connsiteY2622" fmla="*/ 636599 h 2675334"/>
              <a:gd name="connsiteX2623" fmla="*/ 9216378 w 12192000"/>
              <a:gd name="connsiteY2623" fmla="*/ 692292 h 2675334"/>
              <a:gd name="connsiteX2624" fmla="*/ 9228346 w 12192000"/>
              <a:gd name="connsiteY2624" fmla="*/ 728912 h 2675334"/>
              <a:gd name="connsiteX2625" fmla="*/ 9261647 w 12192000"/>
              <a:gd name="connsiteY2625" fmla="*/ 741881 h 2675334"/>
              <a:gd name="connsiteX2626" fmla="*/ 9303765 w 12192000"/>
              <a:gd name="connsiteY2626" fmla="*/ 728912 h 2675334"/>
              <a:gd name="connsiteX2627" fmla="*/ 9340733 w 12192000"/>
              <a:gd name="connsiteY2627" fmla="*/ 692292 h 2675334"/>
              <a:gd name="connsiteX2628" fmla="*/ 9368271 w 12192000"/>
              <a:gd name="connsiteY2628" fmla="*/ 636599 h 2675334"/>
              <a:gd name="connsiteX2629" fmla="*/ 9378401 w 12192000"/>
              <a:gd name="connsiteY2629" fmla="*/ 581451 h 2675334"/>
              <a:gd name="connsiteX2630" fmla="*/ 9365767 w 12192000"/>
              <a:gd name="connsiteY2630" fmla="*/ 546467 h 2675334"/>
              <a:gd name="connsiteX2631" fmla="*/ 9332168 w 12192000"/>
              <a:gd name="connsiteY2631" fmla="*/ 534369 h 2675334"/>
              <a:gd name="connsiteX2632" fmla="*/ 8409625 w 12192000"/>
              <a:gd name="connsiteY2632" fmla="*/ 534369 h 2675334"/>
              <a:gd name="connsiteX2633" fmla="*/ 8367804 w 12192000"/>
              <a:gd name="connsiteY2633" fmla="*/ 546467 h 2675334"/>
              <a:gd name="connsiteX2634" fmla="*/ 8331503 w 12192000"/>
              <a:gd name="connsiteY2634" fmla="*/ 581451 h 2675334"/>
              <a:gd name="connsiteX2635" fmla="*/ 8304261 w 12192000"/>
              <a:gd name="connsiteY2635" fmla="*/ 636599 h 2675334"/>
              <a:gd name="connsiteX2636" fmla="*/ 8293834 w 12192000"/>
              <a:gd name="connsiteY2636" fmla="*/ 692292 h 2675334"/>
              <a:gd name="connsiteX2637" fmla="*/ 8305802 w 12192000"/>
              <a:gd name="connsiteY2637" fmla="*/ 728912 h 2675334"/>
              <a:gd name="connsiteX2638" fmla="*/ 8339103 w 12192000"/>
              <a:gd name="connsiteY2638" fmla="*/ 741881 h 2675334"/>
              <a:gd name="connsiteX2639" fmla="*/ 8381221 w 12192000"/>
              <a:gd name="connsiteY2639" fmla="*/ 728912 h 2675334"/>
              <a:gd name="connsiteX2640" fmla="*/ 8418188 w 12192000"/>
              <a:gd name="connsiteY2640" fmla="*/ 692292 h 2675334"/>
              <a:gd name="connsiteX2641" fmla="*/ 8445727 w 12192000"/>
              <a:gd name="connsiteY2641" fmla="*/ 636599 h 2675334"/>
              <a:gd name="connsiteX2642" fmla="*/ 8455857 w 12192000"/>
              <a:gd name="connsiteY2642" fmla="*/ 581451 h 2675334"/>
              <a:gd name="connsiteX2643" fmla="*/ 8443223 w 12192000"/>
              <a:gd name="connsiteY2643" fmla="*/ 546467 h 2675334"/>
              <a:gd name="connsiteX2644" fmla="*/ 8409625 w 12192000"/>
              <a:gd name="connsiteY2644" fmla="*/ 534369 h 2675334"/>
              <a:gd name="connsiteX2645" fmla="*/ 7761063 w 12192000"/>
              <a:gd name="connsiteY2645" fmla="*/ 534369 h 2675334"/>
              <a:gd name="connsiteX2646" fmla="*/ 7719243 w 12192000"/>
              <a:gd name="connsiteY2646" fmla="*/ 546467 h 2675334"/>
              <a:gd name="connsiteX2647" fmla="*/ 7682942 w 12192000"/>
              <a:gd name="connsiteY2647" fmla="*/ 581451 h 2675334"/>
              <a:gd name="connsiteX2648" fmla="*/ 7655700 w 12192000"/>
              <a:gd name="connsiteY2648" fmla="*/ 636599 h 2675334"/>
              <a:gd name="connsiteX2649" fmla="*/ 7645273 w 12192000"/>
              <a:gd name="connsiteY2649" fmla="*/ 692292 h 2675334"/>
              <a:gd name="connsiteX2650" fmla="*/ 7657241 w 12192000"/>
              <a:gd name="connsiteY2650" fmla="*/ 728912 h 2675334"/>
              <a:gd name="connsiteX2651" fmla="*/ 7690542 w 12192000"/>
              <a:gd name="connsiteY2651" fmla="*/ 741881 h 2675334"/>
              <a:gd name="connsiteX2652" fmla="*/ 7732660 w 12192000"/>
              <a:gd name="connsiteY2652" fmla="*/ 728912 h 2675334"/>
              <a:gd name="connsiteX2653" fmla="*/ 7769628 w 12192000"/>
              <a:gd name="connsiteY2653" fmla="*/ 692292 h 2675334"/>
              <a:gd name="connsiteX2654" fmla="*/ 7797165 w 12192000"/>
              <a:gd name="connsiteY2654" fmla="*/ 636599 h 2675334"/>
              <a:gd name="connsiteX2655" fmla="*/ 7807296 w 12192000"/>
              <a:gd name="connsiteY2655" fmla="*/ 581451 h 2675334"/>
              <a:gd name="connsiteX2656" fmla="*/ 7794662 w 12192000"/>
              <a:gd name="connsiteY2656" fmla="*/ 546467 h 2675334"/>
              <a:gd name="connsiteX2657" fmla="*/ 7761063 w 12192000"/>
              <a:gd name="connsiteY2657" fmla="*/ 534369 h 2675334"/>
              <a:gd name="connsiteX2658" fmla="*/ 6838519 w 12192000"/>
              <a:gd name="connsiteY2658" fmla="*/ 534369 h 2675334"/>
              <a:gd name="connsiteX2659" fmla="*/ 6796699 w 12192000"/>
              <a:gd name="connsiteY2659" fmla="*/ 546467 h 2675334"/>
              <a:gd name="connsiteX2660" fmla="*/ 6760397 w 12192000"/>
              <a:gd name="connsiteY2660" fmla="*/ 581451 h 2675334"/>
              <a:gd name="connsiteX2661" fmla="*/ 6733156 w 12192000"/>
              <a:gd name="connsiteY2661" fmla="*/ 636599 h 2675334"/>
              <a:gd name="connsiteX2662" fmla="*/ 6722729 w 12192000"/>
              <a:gd name="connsiteY2662" fmla="*/ 692292 h 2675334"/>
              <a:gd name="connsiteX2663" fmla="*/ 6734697 w 12192000"/>
              <a:gd name="connsiteY2663" fmla="*/ 728912 h 2675334"/>
              <a:gd name="connsiteX2664" fmla="*/ 6767997 w 12192000"/>
              <a:gd name="connsiteY2664" fmla="*/ 741881 h 2675334"/>
              <a:gd name="connsiteX2665" fmla="*/ 6810116 w 12192000"/>
              <a:gd name="connsiteY2665" fmla="*/ 728912 h 2675334"/>
              <a:gd name="connsiteX2666" fmla="*/ 6847083 w 12192000"/>
              <a:gd name="connsiteY2666" fmla="*/ 692292 h 2675334"/>
              <a:gd name="connsiteX2667" fmla="*/ 6874622 w 12192000"/>
              <a:gd name="connsiteY2667" fmla="*/ 636599 h 2675334"/>
              <a:gd name="connsiteX2668" fmla="*/ 6884752 w 12192000"/>
              <a:gd name="connsiteY2668" fmla="*/ 581451 h 2675334"/>
              <a:gd name="connsiteX2669" fmla="*/ 6872118 w 12192000"/>
              <a:gd name="connsiteY2669" fmla="*/ 546467 h 2675334"/>
              <a:gd name="connsiteX2670" fmla="*/ 6838519 w 12192000"/>
              <a:gd name="connsiteY2670" fmla="*/ 534369 h 2675334"/>
              <a:gd name="connsiteX2671" fmla="*/ 6189967 w 12192000"/>
              <a:gd name="connsiteY2671" fmla="*/ 534369 h 2675334"/>
              <a:gd name="connsiteX2672" fmla="*/ 6148147 w 12192000"/>
              <a:gd name="connsiteY2672" fmla="*/ 546467 h 2675334"/>
              <a:gd name="connsiteX2673" fmla="*/ 6111840 w 12192000"/>
              <a:gd name="connsiteY2673" fmla="*/ 581451 h 2675334"/>
              <a:gd name="connsiteX2674" fmla="*/ 6084595 w 12192000"/>
              <a:gd name="connsiteY2674" fmla="*/ 636599 h 2675334"/>
              <a:gd name="connsiteX2675" fmla="*/ 6074168 w 12192000"/>
              <a:gd name="connsiteY2675" fmla="*/ 692292 h 2675334"/>
              <a:gd name="connsiteX2676" fmla="*/ 6086144 w 12192000"/>
              <a:gd name="connsiteY2676" fmla="*/ 728912 h 2675334"/>
              <a:gd name="connsiteX2677" fmla="*/ 6119438 w 12192000"/>
              <a:gd name="connsiteY2677" fmla="*/ 741881 h 2675334"/>
              <a:gd name="connsiteX2678" fmla="*/ 6161563 w 12192000"/>
              <a:gd name="connsiteY2678" fmla="*/ 728912 h 2675334"/>
              <a:gd name="connsiteX2679" fmla="*/ 6198524 w 12192000"/>
              <a:gd name="connsiteY2679" fmla="*/ 692292 h 2675334"/>
              <a:gd name="connsiteX2680" fmla="*/ 6226062 w 12192000"/>
              <a:gd name="connsiteY2680" fmla="*/ 636599 h 2675334"/>
              <a:gd name="connsiteX2681" fmla="*/ 6236191 w 12192000"/>
              <a:gd name="connsiteY2681" fmla="*/ 581451 h 2675334"/>
              <a:gd name="connsiteX2682" fmla="*/ 6223562 w 12192000"/>
              <a:gd name="connsiteY2682" fmla="*/ 546467 h 2675334"/>
              <a:gd name="connsiteX2683" fmla="*/ 6189967 w 12192000"/>
              <a:gd name="connsiteY2683" fmla="*/ 534369 h 2675334"/>
              <a:gd name="connsiteX2684" fmla="*/ 5267424 w 12192000"/>
              <a:gd name="connsiteY2684" fmla="*/ 534369 h 2675334"/>
              <a:gd name="connsiteX2685" fmla="*/ 5225602 w 12192000"/>
              <a:gd name="connsiteY2685" fmla="*/ 546467 h 2675334"/>
              <a:gd name="connsiteX2686" fmla="*/ 5189301 w 12192000"/>
              <a:gd name="connsiteY2686" fmla="*/ 581451 h 2675334"/>
              <a:gd name="connsiteX2687" fmla="*/ 5162059 w 12192000"/>
              <a:gd name="connsiteY2687" fmla="*/ 636599 h 2675334"/>
              <a:gd name="connsiteX2688" fmla="*/ 5151631 w 12192000"/>
              <a:gd name="connsiteY2688" fmla="*/ 692292 h 2675334"/>
              <a:gd name="connsiteX2689" fmla="*/ 5163601 w 12192000"/>
              <a:gd name="connsiteY2689" fmla="*/ 728912 h 2675334"/>
              <a:gd name="connsiteX2690" fmla="*/ 5196902 w 12192000"/>
              <a:gd name="connsiteY2690" fmla="*/ 741881 h 2675334"/>
              <a:gd name="connsiteX2691" fmla="*/ 5239020 w 12192000"/>
              <a:gd name="connsiteY2691" fmla="*/ 728912 h 2675334"/>
              <a:gd name="connsiteX2692" fmla="*/ 5275984 w 12192000"/>
              <a:gd name="connsiteY2692" fmla="*/ 692292 h 2675334"/>
              <a:gd name="connsiteX2693" fmla="*/ 5303525 w 12192000"/>
              <a:gd name="connsiteY2693" fmla="*/ 636599 h 2675334"/>
              <a:gd name="connsiteX2694" fmla="*/ 5313651 w 12192000"/>
              <a:gd name="connsiteY2694" fmla="*/ 581451 h 2675334"/>
              <a:gd name="connsiteX2695" fmla="*/ 5301021 w 12192000"/>
              <a:gd name="connsiteY2695" fmla="*/ 546467 h 2675334"/>
              <a:gd name="connsiteX2696" fmla="*/ 5267424 w 12192000"/>
              <a:gd name="connsiteY2696" fmla="*/ 534369 h 2675334"/>
              <a:gd name="connsiteX2697" fmla="*/ 4618860 w 12192000"/>
              <a:gd name="connsiteY2697" fmla="*/ 534369 h 2675334"/>
              <a:gd name="connsiteX2698" fmla="*/ 4577044 w 12192000"/>
              <a:gd name="connsiteY2698" fmla="*/ 546467 h 2675334"/>
              <a:gd name="connsiteX2699" fmla="*/ 4540741 w 12192000"/>
              <a:gd name="connsiteY2699" fmla="*/ 581451 h 2675334"/>
              <a:gd name="connsiteX2700" fmla="*/ 4513496 w 12192000"/>
              <a:gd name="connsiteY2700" fmla="*/ 636599 h 2675334"/>
              <a:gd name="connsiteX2701" fmla="*/ 4503071 w 12192000"/>
              <a:gd name="connsiteY2701" fmla="*/ 692292 h 2675334"/>
              <a:gd name="connsiteX2702" fmla="*/ 4515040 w 12192000"/>
              <a:gd name="connsiteY2702" fmla="*/ 728912 h 2675334"/>
              <a:gd name="connsiteX2703" fmla="*/ 4548339 w 12192000"/>
              <a:gd name="connsiteY2703" fmla="*/ 741881 h 2675334"/>
              <a:gd name="connsiteX2704" fmla="*/ 4590458 w 12192000"/>
              <a:gd name="connsiteY2704" fmla="*/ 728912 h 2675334"/>
              <a:gd name="connsiteX2705" fmla="*/ 4627424 w 12192000"/>
              <a:gd name="connsiteY2705" fmla="*/ 692292 h 2675334"/>
              <a:gd name="connsiteX2706" fmla="*/ 4654962 w 12192000"/>
              <a:gd name="connsiteY2706" fmla="*/ 636599 h 2675334"/>
              <a:gd name="connsiteX2707" fmla="*/ 4665094 w 12192000"/>
              <a:gd name="connsiteY2707" fmla="*/ 581451 h 2675334"/>
              <a:gd name="connsiteX2708" fmla="*/ 4652461 w 12192000"/>
              <a:gd name="connsiteY2708" fmla="*/ 546467 h 2675334"/>
              <a:gd name="connsiteX2709" fmla="*/ 4618860 w 12192000"/>
              <a:gd name="connsiteY2709" fmla="*/ 534369 h 2675334"/>
              <a:gd name="connsiteX2710" fmla="*/ 3696315 w 12192000"/>
              <a:gd name="connsiteY2710" fmla="*/ 534369 h 2675334"/>
              <a:gd name="connsiteX2711" fmla="*/ 3654488 w 12192000"/>
              <a:gd name="connsiteY2711" fmla="*/ 546467 h 2675334"/>
              <a:gd name="connsiteX2712" fmla="*/ 3618194 w 12192000"/>
              <a:gd name="connsiteY2712" fmla="*/ 581451 h 2675334"/>
              <a:gd name="connsiteX2713" fmla="*/ 3590950 w 12192000"/>
              <a:gd name="connsiteY2713" fmla="*/ 636599 h 2675334"/>
              <a:gd name="connsiteX2714" fmla="*/ 3580527 w 12192000"/>
              <a:gd name="connsiteY2714" fmla="*/ 692292 h 2675334"/>
              <a:gd name="connsiteX2715" fmla="*/ 3592490 w 12192000"/>
              <a:gd name="connsiteY2715" fmla="*/ 728912 h 2675334"/>
              <a:gd name="connsiteX2716" fmla="*/ 3625790 w 12192000"/>
              <a:gd name="connsiteY2716" fmla="*/ 741881 h 2675334"/>
              <a:gd name="connsiteX2717" fmla="*/ 3667905 w 12192000"/>
              <a:gd name="connsiteY2717" fmla="*/ 728912 h 2675334"/>
              <a:gd name="connsiteX2718" fmla="*/ 3704879 w 12192000"/>
              <a:gd name="connsiteY2718" fmla="*/ 692292 h 2675334"/>
              <a:gd name="connsiteX2719" fmla="*/ 3732420 w 12192000"/>
              <a:gd name="connsiteY2719" fmla="*/ 636599 h 2675334"/>
              <a:gd name="connsiteX2720" fmla="*/ 3742546 w 12192000"/>
              <a:gd name="connsiteY2720" fmla="*/ 581451 h 2675334"/>
              <a:gd name="connsiteX2721" fmla="*/ 3729907 w 12192000"/>
              <a:gd name="connsiteY2721" fmla="*/ 546467 h 2675334"/>
              <a:gd name="connsiteX2722" fmla="*/ 3696315 w 12192000"/>
              <a:gd name="connsiteY2722" fmla="*/ 534369 h 2675334"/>
              <a:gd name="connsiteX2723" fmla="*/ 3047758 w 12192000"/>
              <a:gd name="connsiteY2723" fmla="*/ 534369 h 2675334"/>
              <a:gd name="connsiteX2724" fmla="*/ 3005937 w 12192000"/>
              <a:gd name="connsiteY2724" fmla="*/ 546467 h 2675334"/>
              <a:gd name="connsiteX2725" fmla="*/ 2969637 w 12192000"/>
              <a:gd name="connsiteY2725" fmla="*/ 581451 h 2675334"/>
              <a:gd name="connsiteX2726" fmla="*/ 2942394 w 12192000"/>
              <a:gd name="connsiteY2726" fmla="*/ 636599 h 2675334"/>
              <a:gd name="connsiteX2727" fmla="*/ 2931967 w 12192000"/>
              <a:gd name="connsiteY2727" fmla="*/ 692292 h 2675334"/>
              <a:gd name="connsiteX2728" fmla="*/ 2943936 w 12192000"/>
              <a:gd name="connsiteY2728" fmla="*/ 728912 h 2675334"/>
              <a:gd name="connsiteX2729" fmla="*/ 2977236 w 12192000"/>
              <a:gd name="connsiteY2729" fmla="*/ 741881 h 2675334"/>
              <a:gd name="connsiteX2730" fmla="*/ 3019355 w 12192000"/>
              <a:gd name="connsiteY2730" fmla="*/ 728912 h 2675334"/>
              <a:gd name="connsiteX2731" fmla="*/ 3056322 w 12192000"/>
              <a:gd name="connsiteY2731" fmla="*/ 692292 h 2675334"/>
              <a:gd name="connsiteX2732" fmla="*/ 3083860 w 12192000"/>
              <a:gd name="connsiteY2732" fmla="*/ 636599 h 2675334"/>
              <a:gd name="connsiteX2733" fmla="*/ 3093989 w 12192000"/>
              <a:gd name="connsiteY2733" fmla="*/ 581451 h 2675334"/>
              <a:gd name="connsiteX2734" fmla="*/ 3081356 w 12192000"/>
              <a:gd name="connsiteY2734" fmla="*/ 546467 h 2675334"/>
              <a:gd name="connsiteX2735" fmla="*/ 3047758 w 12192000"/>
              <a:gd name="connsiteY2735" fmla="*/ 534369 h 2675334"/>
              <a:gd name="connsiteX2736" fmla="*/ 2125213 w 12192000"/>
              <a:gd name="connsiteY2736" fmla="*/ 534369 h 2675334"/>
              <a:gd name="connsiteX2737" fmla="*/ 2083392 w 12192000"/>
              <a:gd name="connsiteY2737" fmla="*/ 546467 h 2675334"/>
              <a:gd name="connsiteX2738" fmla="*/ 2047091 w 12192000"/>
              <a:gd name="connsiteY2738" fmla="*/ 581451 h 2675334"/>
              <a:gd name="connsiteX2739" fmla="*/ 2019850 w 12192000"/>
              <a:gd name="connsiteY2739" fmla="*/ 636599 h 2675334"/>
              <a:gd name="connsiteX2740" fmla="*/ 2009422 w 12192000"/>
              <a:gd name="connsiteY2740" fmla="*/ 692292 h 2675334"/>
              <a:gd name="connsiteX2741" fmla="*/ 2021390 w 12192000"/>
              <a:gd name="connsiteY2741" fmla="*/ 728912 h 2675334"/>
              <a:gd name="connsiteX2742" fmla="*/ 2054691 w 12192000"/>
              <a:gd name="connsiteY2742" fmla="*/ 741881 h 2675334"/>
              <a:gd name="connsiteX2743" fmla="*/ 2096810 w 12192000"/>
              <a:gd name="connsiteY2743" fmla="*/ 728912 h 2675334"/>
              <a:gd name="connsiteX2744" fmla="*/ 2133777 w 12192000"/>
              <a:gd name="connsiteY2744" fmla="*/ 692292 h 2675334"/>
              <a:gd name="connsiteX2745" fmla="*/ 2161315 w 12192000"/>
              <a:gd name="connsiteY2745" fmla="*/ 636599 h 2675334"/>
              <a:gd name="connsiteX2746" fmla="*/ 2171446 w 12192000"/>
              <a:gd name="connsiteY2746" fmla="*/ 581451 h 2675334"/>
              <a:gd name="connsiteX2747" fmla="*/ 2158811 w 12192000"/>
              <a:gd name="connsiteY2747" fmla="*/ 546467 h 2675334"/>
              <a:gd name="connsiteX2748" fmla="*/ 2125213 w 12192000"/>
              <a:gd name="connsiteY2748" fmla="*/ 534369 h 2675334"/>
              <a:gd name="connsiteX2749" fmla="*/ 1476651 w 12192000"/>
              <a:gd name="connsiteY2749" fmla="*/ 534369 h 2675334"/>
              <a:gd name="connsiteX2750" fmla="*/ 1434832 w 12192000"/>
              <a:gd name="connsiteY2750" fmla="*/ 546467 h 2675334"/>
              <a:gd name="connsiteX2751" fmla="*/ 1398530 w 12192000"/>
              <a:gd name="connsiteY2751" fmla="*/ 581451 h 2675334"/>
              <a:gd name="connsiteX2752" fmla="*/ 1371288 w 12192000"/>
              <a:gd name="connsiteY2752" fmla="*/ 636599 h 2675334"/>
              <a:gd name="connsiteX2753" fmla="*/ 1360861 w 12192000"/>
              <a:gd name="connsiteY2753" fmla="*/ 692292 h 2675334"/>
              <a:gd name="connsiteX2754" fmla="*/ 1372829 w 12192000"/>
              <a:gd name="connsiteY2754" fmla="*/ 728912 h 2675334"/>
              <a:gd name="connsiteX2755" fmla="*/ 1406130 w 12192000"/>
              <a:gd name="connsiteY2755" fmla="*/ 741881 h 2675334"/>
              <a:gd name="connsiteX2756" fmla="*/ 1448248 w 12192000"/>
              <a:gd name="connsiteY2756" fmla="*/ 728912 h 2675334"/>
              <a:gd name="connsiteX2757" fmla="*/ 1485216 w 12192000"/>
              <a:gd name="connsiteY2757" fmla="*/ 692292 h 2675334"/>
              <a:gd name="connsiteX2758" fmla="*/ 1512753 w 12192000"/>
              <a:gd name="connsiteY2758" fmla="*/ 636599 h 2675334"/>
              <a:gd name="connsiteX2759" fmla="*/ 1522884 w 12192000"/>
              <a:gd name="connsiteY2759" fmla="*/ 581451 h 2675334"/>
              <a:gd name="connsiteX2760" fmla="*/ 1510250 w 12192000"/>
              <a:gd name="connsiteY2760" fmla="*/ 546467 h 2675334"/>
              <a:gd name="connsiteX2761" fmla="*/ 1476651 w 12192000"/>
              <a:gd name="connsiteY2761" fmla="*/ 534369 h 2675334"/>
              <a:gd name="connsiteX2762" fmla="*/ 554106 w 12192000"/>
              <a:gd name="connsiteY2762" fmla="*/ 534369 h 2675334"/>
              <a:gd name="connsiteX2763" fmla="*/ 512286 w 12192000"/>
              <a:gd name="connsiteY2763" fmla="*/ 546467 h 2675334"/>
              <a:gd name="connsiteX2764" fmla="*/ 475985 w 12192000"/>
              <a:gd name="connsiteY2764" fmla="*/ 581451 h 2675334"/>
              <a:gd name="connsiteX2765" fmla="*/ 448743 w 12192000"/>
              <a:gd name="connsiteY2765" fmla="*/ 636599 h 2675334"/>
              <a:gd name="connsiteX2766" fmla="*/ 438316 w 12192000"/>
              <a:gd name="connsiteY2766" fmla="*/ 692292 h 2675334"/>
              <a:gd name="connsiteX2767" fmla="*/ 450284 w 12192000"/>
              <a:gd name="connsiteY2767" fmla="*/ 728912 h 2675334"/>
              <a:gd name="connsiteX2768" fmla="*/ 483585 w 12192000"/>
              <a:gd name="connsiteY2768" fmla="*/ 741881 h 2675334"/>
              <a:gd name="connsiteX2769" fmla="*/ 525703 w 12192000"/>
              <a:gd name="connsiteY2769" fmla="*/ 728912 h 2675334"/>
              <a:gd name="connsiteX2770" fmla="*/ 562670 w 12192000"/>
              <a:gd name="connsiteY2770" fmla="*/ 692292 h 2675334"/>
              <a:gd name="connsiteX2771" fmla="*/ 590209 w 12192000"/>
              <a:gd name="connsiteY2771" fmla="*/ 636599 h 2675334"/>
              <a:gd name="connsiteX2772" fmla="*/ 600339 w 12192000"/>
              <a:gd name="connsiteY2772" fmla="*/ 581451 h 2675334"/>
              <a:gd name="connsiteX2773" fmla="*/ 587705 w 12192000"/>
              <a:gd name="connsiteY2773" fmla="*/ 546467 h 2675334"/>
              <a:gd name="connsiteX2774" fmla="*/ 554106 w 12192000"/>
              <a:gd name="connsiteY2774" fmla="*/ 534369 h 2675334"/>
              <a:gd name="connsiteX2775" fmla="*/ 0 w 12192000"/>
              <a:gd name="connsiteY2775" fmla="*/ 485447 h 2675334"/>
              <a:gd name="connsiteX2776" fmla="*/ 1587 w 12192000"/>
              <a:gd name="connsiteY2776" fmla="*/ 486196 h 2675334"/>
              <a:gd name="connsiteX2777" fmla="*/ 35178 w 12192000"/>
              <a:gd name="connsiteY2777" fmla="*/ 544178 h 2675334"/>
              <a:gd name="connsiteX2778" fmla="*/ 22952 w 12192000"/>
              <a:gd name="connsiteY2778" fmla="*/ 636599 h 2675334"/>
              <a:gd name="connsiteX2779" fmla="*/ 951 w 12192000"/>
              <a:gd name="connsiteY2779" fmla="*/ 687223 h 2675334"/>
              <a:gd name="connsiteX2780" fmla="*/ 0 w 12192000"/>
              <a:gd name="connsiteY2780" fmla="*/ 688632 h 2675334"/>
              <a:gd name="connsiteX2781" fmla="*/ 12090689 w 12192000"/>
              <a:gd name="connsiteY2781" fmla="*/ 471810 h 2675334"/>
              <a:gd name="connsiteX2782" fmla="*/ 12170685 w 12192000"/>
              <a:gd name="connsiteY2782" fmla="*/ 471810 h 2675334"/>
              <a:gd name="connsiteX2783" fmla="*/ 12080383 w 12192000"/>
              <a:gd name="connsiteY2783" fmla="*/ 737521 h 2675334"/>
              <a:gd name="connsiteX2784" fmla="*/ 12192000 w 12192000"/>
              <a:gd name="connsiteY2784" fmla="*/ 737521 h 2675334"/>
              <a:gd name="connsiteX2785" fmla="*/ 12192000 w 12192000"/>
              <a:gd name="connsiteY2785" fmla="*/ 790077 h 2675334"/>
              <a:gd name="connsiteX2786" fmla="*/ 12187119 w 12192000"/>
              <a:gd name="connsiteY2786" fmla="*/ 804440 h 2675334"/>
              <a:gd name="connsiteX2787" fmla="*/ 11977645 w 12192000"/>
              <a:gd name="connsiteY2787" fmla="*/ 804440 h 2675334"/>
              <a:gd name="connsiteX2788" fmla="*/ 10519583 w 12192000"/>
              <a:gd name="connsiteY2788" fmla="*/ 471810 h 2675334"/>
              <a:gd name="connsiteX2789" fmla="*/ 10599579 w 12192000"/>
              <a:gd name="connsiteY2789" fmla="*/ 471810 h 2675334"/>
              <a:gd name="connsiteX2790" fmla="*/ 10509277 w 12192000"/>
              <a:gd name="connsiteY2790" fmla="*/ 737521 h 2675334"/>
              <a:gd name="connsiteX2791" fmla="*/ 10638754 w 12192000"/>
              <a:gd name="connsiteY2791" fmla="*/ 737521 h 2675334"/>
              <a:gd name="connsiteX2792" fmla="*/ 10616013 w 12192000"/>
              <a:gd name="connsiteY2792" fmla="*/ 804440 h 2675334"/>
              <a:gd name="connsiteX2793" fmla="*/ 10406539 w 12192000"/>
              <a:gd name="connsiteY2793" fmla="*/ 804440 h 2675334"/>
              <a:gd name="connsiteX2794" fmla="*/ 8948478 w 12192000"/>
              <a:gd name="connsiteY2794" fmla="*/ 471810 h 2675334"/>
              <a:gd name="connsiteX2795" fmla="*/ 9028474 w 12192000"/>
              <a:gd name="connsiteY2795" fmla="*/ 471810 h 2675334"/>
              <a:gd name="connsiteX2796" fmla="*/ 8938172 w 12192000"/>
              <a:gd name="connsiteY2796" fmla="*/ 737521 h 2675334"/>
              <a:gd name="connsiteX2797" fmla="*/ 9067649 w 12192000"/>
              <a:gd name="connsiteY2797" fmla="*/ 737521 h 2675334"/>
              <a:gd name="connsiteX2798" fmla="*/ 9044908 w 12192000"/>
              <a:gd name="connsiteY2798" fmla="*/ 804440 h 2675334"/>
              <a:gd name="connsiteX2799" fmla="*/ 8835434 w 12192000"/>
              <a:gd name="connsiteY2799" fmla="*/ 804440 h 2675334"/>
              <a:gd name="connsiteX2800" fmla="*/ 7377373 w 12192000"/>
              <a:gd name="connsiteY2800" fmla="*/ 471810 h 2675334"/>
              <a:gd name="connsiteX2801" fmla="*/ 7457369 w 12192000"/>
              <a:gd name="connsiteY2801" fmla="*/ 471810 h 2675334"/>
              <a:gd name="connsiteX2802" fmla="*/ 7367067 w 12192000"/>
              <a:gd name="connsiteY2802" fmla="*/ 737521 h 2675334"/>
              <a:gd name="connsiteX2803" fmla="*/ 7496544 w 12192000"/>
              <a:gd name="connsiteY2803" fmla="*/ 737521 h 2675334"/>
              <a:gd name="connsiteX2804" fmla="*/ 7473803 w 12192000"/>
              <a:gd name="connsiteY2804" fmla="*/ 804440 h 2675334"/>
              <a:gd name="connsiteX2805" fmla="*/ 7264329 w 12192000"/>
              <a:gd name="connsiteY2805" fmla="*/ 804440 h 2675334"/>
              <a:gd name="connsiteX2806" fmla="*/ 5806270 w 12192000"/>
              <a:gd name="connsiteY2806" fmla="*/ 471810 h 2675334"/>
              <a:gd name="connsiteX2807" fmla="*/ 5886269 w 12192000"/>
              <a:gd name="connsiteY2807" fmla="*/ 471810 h 2675334"/>
              <a:gd name="connsiteX2808" fmla="*/ 5795965 w 12192000"/>
              <a:gd name="connsiteY2808" fmla="*/ 737521 h 2675334"/>
              <a:gd name="connsiteX2809" fmla="*/ 5925440 w 12192000"/>
              <a:gd name="connsiteY2809" fmla="*/ 737521 h 2675334"/>
              <a:gd name="connsiteX2810" fmla="*/ 5902699 w 12192000"/>
              <a:gd name="connsiteY2810" fmla="*/ 804440 h 2675334"/>
              <a:gd name="connsiteX2811" fmla="*/ 5693228 w 12192000"/>
              <a:gd name="connsiteY2811" fmla="*/ 804440 h 2675334"/>
              <a:gd name="connsiteX2812" fmla="*/ 4235169 w 12192000"/>
              <a:gd name="connsiteY2812" fmla="*/ 471810 h 2675334"/>
              <a:gd name="connsiteX2813" fmla="*/ 4315166 w 12192000"/>
              <a:gd name="connsiteY2813" fmla="*/ 471810 h 2675334"/>
              <a:gd name="connsiteX2814" fmla="*/ 4224862 w 12192000"/>
              <a:gd name="connsiteY2814" fmla="*/ 737521 h 2675334"/>
              <a:gd name="connsiteX2815" fmla="*/ 4354341 w 12192000"/>
              <a:gd name="connsiteY2815" fmla="*/ 737521 h 2675334"/>
              <a:gd name="connsiteX2816" fmla="*/ 4331600 w 12192000"/>
              <a:gd name="connsiteY2816" fmla="*/ 804440 h 2675334"/>
              <a:gd name="connsiteX2817" fmla="*/ 4122126 w 12192000"/>
              <a:gd name="connsiteY2817" fmla="*/ 804440 h 2675334"/>
              <a:gd name="connsiteX2818" fmla="*/ 2664067 w 12192000"/>
              <a:gd name="connsiteY2818" fmla="*/ 471810 h 2675334"/>
              <a:gd name="connsiteX2819" fmla="*/ 2744063 w 12192000"/>
              <a:gd name="connsiteY2819" fmla="*/ 471810 h 2675334"/>
              <a:gd name="connsiteX2820" fmla="*/ 2653761 w 12192000"/>
              <a:gd name="connsiteY2820" fmla="*/ 737521 h 2675334"/>
              <a:gd name="connsiteX2821" fmla="*/ 2783238 w 12192000"/>
              <a:gd name="connsiteY2821" fmla="*/ 737521 h 2675334"/>
              <a:gd name="connsiteX2822" fmla="*/ 2760496 w 12192000"/>
              <a:gd name="connsiteY2822" fmla="*/ 804440 h 2675334"/>
              <a:gd name="connsiteX2823" fmla="*/ 2551023 w 12192000"/>
              <a:gd name="connsiteY2823" fmla="*/ 804440 h 2675334"/>
              <a:gd name="connsiteX2824" fmla="*/ 1092960 w 12192000"/>
              <a:gd name="connsiteY2824" fmla="*/ 471810 h 2675334"/>
              <a:gd name="connsiteX2825" fmla="*/ 1172958 w 12192000"/>
              <a:gd name="connsiteY2825" fmla="*/ 471810 h 2675334"/>
              <a:gd name="connsiteX2826" fmla="*/ 1082656 w 12192000"/>
              <a:gd name="connsiteY2826" fmla="*/ 737521 h 2675334"/>
              <a:gd name="connsiteX2827" fmla="*/ 1212132 w 12192000"/>
              <a:gd name="connsiteY2827" fmla="*/ 737521 h 2675334"/>
              <a:gd name="connsiteX2828" fmla="*/ 1189391 w 12192000"/>
              <a:gd name="connsiteY2828" fmla="*/ 804440 h 2675334"/>
              <a:gd name="connsiteX2829" fmla="*/ 979917 w 12192000"/>
              <a:gd name="connsiteY2829" fmla="*/ 804440 h 2675334"/>
              <a:gd name="connsiteX2830" fmla="*/ 11575021 w 12192000"/>
              <a:gd name="connsiteY2830" fmla="*/ 466143 h 2675334"/>
              <a:gd name="connsiteX2831" fmla="*/ 11647876 w 12192000"/>
              <a:gd name="connsiteY2831" fmla="*/ 486196 h 2675334"/>
              <a:gd name="connsiteX2832" fmla="*/ 11681466 w 12192000"/>
              <a:gd name="connsiteY2832" fmla="*/ 544178 h 2675334"/>
              <a:gd name="connsiteX2833" fmla="*/ 11669241 w 12192000"/>
              <a:gd name="connsiteY2833" fmla="*/ 636599 h 2675334"/>
              <a:gd name="connsiteX2834" fmla="*/ 11618279 w 12192000"/>
              <a:gd name="connsiteY2834" fmla="*/ 730110 h 2675334"/>
              <a:gd name="connsiteX2835" fmla="*/ 11544649 w 12192000"/>
              <a:gd name="connsiteY2835" fmla="*/ 789944 h 2675334"/>
              <a:gd name="connsiteX2836" fmla="*/ 11457904 w 12192000"/>
              <a:gd name="connsiteY2836" fmla="*/ 810761 h 2675334"/>
              <a:gd name="connsiteX2837" fmla="*/ 11385528 w 12192000"/>
              <a:gd name="connsiteY2837" fmla="*/ 789944 h 2675334"/>
              <a:gd name="connsiteX2838" fmla="*/ 11352241 w 12192000"/>
              <a:gd name="connsiteY2838" fmla="*/ 730110 h 2675334"/>
              <a:gd name="connsiteX2839" fmla="*/ 11364731 w 12192000"/>
              <a:gd name="connsiteY2839" fmla="*/ 636599 h 2675334"/>
              <a:gd name="connsiteX2840" fmla="*/ 11415503 w 12192000"/>
              <a:gd name="connsiteY2840" fmla="*/ 543960 h 2675334"/>
              <a:gd name="connsiteX2841" fmla="*/ 11488830 w 12192000"/>
              <a:gd name="connsiteY2841" fmla="*/ 485978 h 2675334"/>
              <a:gd name="connsiteX2842" fmla="*/ 11575021 w 12192000"/>
              <a:gd name="connsiteY2842" fmla="*/ 466143 h 2675334"/>
              <a:gd name="connsiteX2843" fmla="*/ 11283173 w 12192000"/>
              <a:gd name="connsiteY2843" fmla="*/ 466143 h 2675334"/>
              <a:gd name="connsiteX2844" fmla="*/ 11337003 w 12192000"/>
              <a:gd name="connsiteY2844" fmla="*/ 479003 h 2675334"/>
              <a:gd name="connsiteX2845" fmla="*/ 11369212 w 12192000"/>
              <a:gd name="connsiteY2845" fmla="*/ 509302 h 2675334"/>
              <a:gd name="connsiteX2846" fmla="*/ 11310461 w 12192000"/>
              <a:gd name="connsiteY2846" fmla="*/ 560308 h 2675334"/>
              <a:gd name="connsiteX2847" fmla="*/ 11290603 w 12192000"/>
              <a:gd name="connsiteY2847" fmla="*/ 541453 h 2675334"/>
              <a:gd name="connsiteX2848" fmla="*/ 11261294 w 12192000"/>
              <a:gd name="connsiteY2848" fmla="*/ 534369 h 2675334"/>
              <a:gd name="connsiteX2849" fmla="*/ 11217765 w 12192000"/>
              <a:gd name="connsiteY2849" fmla="*/ 546684 h 2675334"/>
              <a:gd name="connsiteX2850" fmla="*/ 11177428 w 12192000"/>
              <a:gd name="connsiteY2850" fmla="*/ 581996 h 2675334"/>
              <a:gd name="connsiteX2851" fmla="*/ 11148005 w 12192000"/>
              <a:gd name="connsiteY2851" fmla="*/ 637471 h 2675334"/>
              <a:gd name="connsiteX2852" fmla="*/ 11138372 w 12192000"/>
              <a:gd name="connsiteY2852" fmla="*/ 694035 h 2675334"/>
              <a:gd name="connsiteX2853" fmla="*/ 11153287 w 12192000"/>
              <a:gd name="connsiteY2853" fmla="*/ 729674 h 2675334"/>
              <a:gd name="connsiteX2854" fmla="*/ 11189901 w 12192000"/>
              <a:gd name="connsiteY2854" fmla="*/ 741881 h 2675334"/>
              <a:gd name="connsiteX2855" fmla="*/ 11228795 w 12192000"/>
              <a:gd name="connsiteY2855" fmla="*/ 732944 h 2675334"/>
              <a:gd name="connsiteX2856" fmla="*/ 11263412 w 12192000"/>
              <a:gd name="connsiteY2856" fmla="*/ 711582 h 2675334"/>
              <a:gd name="connsiteX2857" fmla="*/ 11288517 w 12192000"/>
              <a:gd name="connsiteY2857" fmla="*/ 761499 h 2675334"/>
              <a:gd name="connsiteX2858" fmla="*/ 11227569 w 12192000"/>
              <a:gd name="connsiteY2858" fmla="*/ 798445 h 2675334"/>
              <a:gd name="connsiteX2859" fmla="*/ 11163223 w 12192000"/>
              <a:gd name="connsiteY2859" fmla="*/ 810761 h 2675334"/>
              <a:gd name="connsiteX2860" fmla="*/ 11107165 w 12192000"/>
              <a:gd name="connsiteY2860" fmla="*/ 799971 h 2675334"/>
              <a:gd name="connsiteX2861" fmla="*/ 11068359 w 12192000"/>
              <a:gd name="connsiteY2861" fmla="*/ 767602 h 2675334"/>
              <a:gd name="connsiteX2862" fmla="*/ 11052541 w 12192000"/>
              <a:gd name="connsiteY2862" fmla="*/ 714089 h 2675334"/>
              <a:gd name="connsiteX2863" fmla="*/ 11065376 w 12192000"/>
              <a:gd name="connsiteY2863" fmla="*/ 640087 h 2675334"/>
              <a:gd name="connsiteX2864" fmla="*/ 11103201 w 12192000"/>
              <a:gd name="connsiteY2864" fmla="*/ 566302 h 2675334"/>
              <a:gd name="connsiteX2865" fmla="*/ 11156671 w 12192000"/>
              <a:gd name="connsiteY2865" fmla="*/ 511590 h 2675334"/>
              <a:gd name="connsiteX2866" fmla="*/ 11218869 w 12192000"/>
              <a:gd name="connsiteY2866" fmla="*/ 477695 h 2675334"/>
              <a:gd name="connsiteX2867" fmla="*/ 11283173 w 12192000"/>
              <a:gd name="connsiteY2867" fmla="*/ 466143 h 2675334"/>
              <a:gd name="connsiteX2868" fmla="*/ 10926460 w 12192000"/>
              <a:gd name="connsiteY2868" fmla="*/ 466143 h 2675334"/>
              <a:gd name="connsiteX2869" fmla="*/ 10999315 w 12192000"/>
              <a:gd name="connsiteY2869" fmla="*/ 486196 h 2675334"/>
              <a:gd name="connsiteX2870" fmla="*/ 11032905 w 12192000"/>
              <a:gd name="connsiteY2870" fmla="*/ 544178 h 2675334"/>
              <a:gd name="connsiteX2871" fmla="*/ 11020680 w 12192000"/>
              <a:gd name="connsiteY2871" fmla="*/ 636599 h 2675334"/>
              <a:gd name="connsiteX2872" fmla="*/ 10969718 w 12192000"/>
              <a:gd name="connsiteY2872" fmla="*/ 730110 h 2675334"/>
              <a:gd name="connsiteX2873" fmla="*/ 10896089 w 12192000"/>
              <a:gd name="connsiteY2873" fmla="*/ 789944 h 2675334"/>
              <a:gd name="connsiteX2874" fmla="*/ 10809343 w 12192000"/>
              <a:gd name="connsiteY2874" fmla="*/ 810761 h 2675334"/>
              <a:gd name="connsiteX2875" fmla="*/ 10736967 w 12192000"/>
              <a:gd name="connsiteY2875" fmla="*/ 789944 h 2675334"/>
              <a:gd name="connsiteX2876" fmla="*/ 10703680 w 12192000"/>
              <a:gd name="connsiteY2876" fmla="*/ 730110 h 2675334"/>
              <a:gd name="connsiteX2877" fmla="*/ 10716169 w 12192000"/>
              <a:gd name="connsiteY2877" fmla="*/ 636599 h 2675334"/>
              <a:gd name="connsiteX2878" fmla="*/ 10766942 w 12192000"/>
              <a:gd name="connsiteY2878" fmla="*/ 543960 h 2675334"/>
              <a:gd name="connsiteX2879" fmla="*/ 10840268 w 12192000"/>
              <a:gd name="connsiteY2879" fmla="*/ 485978 h 2675334"/>
              <a:gd name="connsiteX2880" fmla="*/ 10926460 w 12192000"/>
              <a:gd name="connsiteY2880" fmla="*/ 466143 h 2675334"/>
              <a:gd name="connsiteX2881" fmla="*/ 10003917 w 12192000"/>
              <a:gd name="connsiteY2881" fmla="*/ 466143 h 2675334"/>
              <a:gd name="connsiteX2882" fmla="*/ 10076771 w 12192000"/>
              <a:gd name="connsiteY2882" fmla="*/ 486196 h 2675334"/>
              <a:gd name="connsiteX2883" fmla="*/ 10110361 w 12192000"/>
              <a:gd name="connsiteY2883" fmla="*/ 544178 h 2675334"/>
              <a:gd name="connsiteX2884" fmla="*/ 10098136 w 12192000"/>
              <a:gd name="connsiteY2884" fmla="*/ 636599 h 2675334"/>
              <a:gd name="connsiteX2885" fmla="*/ 10047174 w 12192000"/>
              <a:gd name="connsiteY2885" fmla="*/ 730110 h 2675334"/>
              <a:gd name="connsiteX2886" fmla="*/ 9973544 w 12192000"/>
              <a:gd name="connsiteY2886" fmla="*/ 789944 h 2675334"/>
              <a:gd name="connsiteX2887" fmla="*/ 9886799 w 12192000"/>
              <a:gd name="connsiteY2887" fmla="*/ 810761 h 2675334"/>
              <a:gd name="connsiteX2888" fmla="*/ 9814423 w 12192000"/>
              <a:gd name="connsiteY2888" fmla="*/ 789944 h 2675334"/>
              <a:gd name="connsiteX2889" fmla="*/ 9781136 w 12192000"/>
              <a:gd name="connsiteY2889" fmla="*/ 730110 h 2675334"/>
              <a:gd name="connsiteX2890" fmla="*/ 9793625 w 12192000"/>
              <a:gd name="connsiteY2890" fmla="*/ 636599 h 2675334"/>
              <a:gd name="connsiteX2891" fmla="*/ 9844398 w 12192000"/>
              <a:gd name="connsiteY2891" fmla="*/ 543960 h 2675334"/>
              <a:gd name="connsiteX2892" fmla="*/ 9917725 w 12192000"/>
              <a:gd name="connsiteY2892" fmla="*/ 485978 h 2675334"/>
              <a:gd name="connsiteX2893" fmla="*/ 10003917 w 12192000"/>
              <a:gd name="connsiteY2893" fmla="*/ 466143 h 2675334"/>
              <a:gd name="connsiteX2894" fmla="*/ 9712068 w 12192000"/>
              <a:gd name="connsiteY2894" fmla="*/ 466143 h 2675334"/>
              <a:gd name="connsiteX2895" fmla="*/ 9765898 w 12192000"/>
              <a:gd name="connsiteY2895" fmla="*/ 479003 h 2675334"/>
              <a:gd name="connsiteX2896" fmla="*/ 9798107 w 12192000"/>
              <a:gd name="connsiteY2896" fmla="*/ 509302 h 2675334"/>
              <a:gd name="connsiteX2897" fmla="*/ 9739356 w 12192000"/>
              <a:gd name="connsiteY2897" fmla="*/ 560308 h 2675334"/>
              <a:gd name="connsiteX2898" fmla="*/ 9719498 w 12192000"/>
              <a:gd name="connsiteY2898" fmla="*/ 541453 h 2675334"/>
              <a:gd name="connsiteX2899" fmla="*/ 9690189 w 12192000"/>
              <a:gd name="connsiteY2899" fmla="*/ 534369 h 2675334"/>
              <a:gd name="connsiteX2900" fmla="*/ 9646661 w 12192000"/>
              <a:gd name="connsiteY2900" fmla="*/ 546684 h 2675334"/>
              <a:gd name="connsiteX2901" fmla="*/ 9606323 w 12192000"/>
              <a:gd name="connsiteY2901" fmla="*/ 581996 h 2675334"/>
              <a:gd name="connsiteX2902" fmla="*/ 9576900 w 12192000"/>
              <a:gd name="connsiteY2902" fmla="*/ 637471 h 2675334"/>
              <a:gd name="connsiteX2903" fmla="*/ 9567267 w 12192000"/>
              <a:gd name="connsiteY2903" fmla="*/ 694035 h 2675334"/>
              <a:gd name="connsiteX2904" fmla="*/ 9582182 w 12192000"/>
              <a:gd name="connsiteY2904" fmla="*/ 729674 h 2675334"/>
              <a:gd name="connsiteX2905" fmla="*/ 9618796 w 12192000"/>
              <a:gd name="connsiteY2905" fmla="*/ 741881 h 2675334"/>
              <a:gd name="connsiteX2906" fmla="*/ 9657690 w 12192000"/>
              <a:gd name="connsiteY2906" fmla="*/ 732944 h 2675334"/>
              <a:gd name="connsiteX2907" fmla="*/ 9692307 w 12192000"/>
              <a:gd name="connsiteY2907" fmla="*/ 711582 h 2675334"/>
              <a:gd name="connsiteX2908" fmla="*/ 9717412 w 12192000"/>
              <a:gd name="connsiteY2908" fmla="*/ 761499 h 2675334"/>
              <a:gd name="connsiteX2909" fmla="*/ 9656464 w 12192000"/>
              <a:gd name="connsiteY2909" fmla="*/ 798445 h 2675334"/>
              <a:gd name="connsiteX2910" fmla="*/ 9592117 w 12192000"/>
              <a:gd name="connsiteY2910" fmla="*/ 810761 h 2675334"/>
              <a:gd name="connsiteX2911" fmla="*/ 9536061 w 12192000"/>
              <a:gd name="connsiteY2911" fmla="*/ 799971 h 2675334"/>
              <a:gd name="connsiteX2912" fmla="*/ 9497254 w 12192000"/>
              <a:gd name="connsiteY2912" fmla="*/ 767602 h 2675334"/>
              <a:gd name="connsiteX2913" fmla="*/ 9481436 w 12192000"/>
              <a:gd name="connsiteY2913" fmla="*/ 714089 h 2675334"/>
              <a:gd name="connsiteX2914" fmla="*/ 9494271 w 12192000"/>
              <a:gd name="connsiteY2914" fmla="*/ 640087 h 2675334"/>
              <a:gd name="connsiteX2915" fmla="*/ 9532096 w 12192000"/>
              <a:gd name="connsiteY2915" fmla="*/ 566302 h 2675334"/>
              <a:gd name="connsiteX2916" fmla="*/ 9585566 w 12192000"/>
              <a:gd name="connsiteY2916" fmla="*/ 511590 h 2675334"/>
              <a:gd name="connsiteX2917" fmla="*/ 9647764 w 12192000"/>
              <a:gd name="connsiteY2917" fmla="*/ 477695 h 2675334"/>
              <a:gd name="connsiteX2918" fmla="*/ 9712068 w 12192000"/>
              <a:gd name="connsiteY2918" fmla="*/ 466143 h 2675334"/>
              <a:gd name="connsiteX2919" fmla="*/ 9355355 w 12192000"/>
              <a:gd name="connsiteY2919" fmla="*/ 466143 h 2675334"/>
              <a:gd name="connsiteX2920" fmla="*/ 9428210 w 12192000"/>
              <a:gd name="connsiteY2920" fmla="*/ 486196 h 2675334"/>
              <a:gd name="connsiteX2921" fmla="*/ 9461800 w 12192000"/>
              <a:gd name="connsiteY2921" fmla="*/ 544178 h 2675334"/>
              <a:gd name="connsiteX2922" fmla="*/ 9449575 w 12192000"/>
              <a:gd name="connsiteY2922" fmla="*/ 636599 h 2675334"/>
              <a:gd name="connsiteX2923" fmla="*/ 9398613 w 12192000"/>
              <a:gd name="connsiteY2923" fmla="*/ 730110 h 2675334"/>
              <a:gd name="connsiteX2924" fmla="*/ 9324984 w 12192000"/>
              <a:gd name="connsiteY2924" fmla="*/ 789944 h 2675334"/>
              <a:gd name="connsiteX2925" fmla="*/ 9238238 w 12192000"/>
              <a:gd name="connsiteY2925" fmla="*/ 810761 h 2675334"/>
              <a:gd name="connsiteX2926" fmla="*/ 9165862 w 12192000"/>
              <a:gd name="connsiteY2926" fmla="*/ 789944 h 2675334"/>
              <a:gd name="connsiteX2927" fmla="*/ 9132575 w 12192000"/>
              <a:gd name="connsiteY2927" fmla="*/ 730110 h 2675334"/>
              <a:gd name="connsiteX2928" fmla="*/ 9145064 w 12192000"/>
              <a:gd name="connsiteY2928" fmla="*/ 636599 h 2675334"/>
              <a:gd name="connsiteX2929" fmla="*/ 9195837 w 12192000"/>
              <a:gd name="connsiteY2929" fmla="*/ 543960 h 2675334"/>
              <a:gd name="connsiteX2930" fmla="*/ 9269163 w 12192000"/>
              <a:gd name="connsiteY2930" fmla="*/ 485978 h 2675334"/>
              <a:gd name="connsiteX2931" fmla="*/ 9355355 w 12192000"/>
              <a:gd name="connsiteY2931" fmla="*/ 466143 h 2675334"/>
              <a:gd name="connsiteX2932" fmla="*/ 8432811 w 12192000"/>
              <a:gd name="connsiteY2932" fmla="*/ 466143 h 2675334"/>
              <a:gd name="connsiteX2933" fmla="*/ 8505666 w 12192000"/>
              <a:gd name="connsiteY2933" fmla="*/ 486196 h 2675334"/>
              <a:gd name="connsiteX2934" fmla="*/ 8539256 w 12192000"/>
              <a:gd name="connsiteY2934" fmla="*/ 544178 h 2675334"/>
              <a:gd name="connsiteX2935" fmla="*/ 8527031 w 12192000"/>
              <a:gd name="connsiteY2935" fmla="*/ 636599 h 2675334"/>
              <a:gd name="connsiteX2936" fmla="*/ 8476069 w 12192000"/>
              <a:gd name="connsiteY2936" fmla="*/ 730110 h 2675334"/>
              <a:gd name="connsiteX2937" fmla="*/ 8402439 w 12192000"/>
              <a:gd name="connsiteY2937" fmla="*/ 789944 h 2675334"/>
              <a:gd name="connsiteX2938" fmla="*/ 8315694 w 12192000"/>
              <a:gd name="connsiteY2938" fmla="*/ 810761 h 2675334"/>
              <a:gd name="connsiteX2939" fmla="*/ 8243318 w 12192000"/>
              <a:gd name="connsiteY2939" fmla="*/ 789944 h 2675334"/>
              <a:gd name="connsiteX2940" fmla="*/ 8210031 w 12192000"/>
              <a:gd name="connsiteY2940" fmla="*/ 730110 h 2675334"/>
              <a:gd name="connsiteX2941" fmla="*/ 8222521 w 12192000"/>
              <a:gd name="connsiteY2941" fmla="*/ 636599 h 2675334"/>
              <a:gd name="connsiteX2942" fmla="*/ 8273293 w 12192000"/>
              <a:gd name="connsiteY2942" fmla="*/ 543960 h 2675334"/>
              <a:gd name="connsiteX2943" fmla="*/ 8346620 w 12192000"/>
              <a:gd name="connsiteY2943" fmla="*/ 485978 h 2675334"/>
              <a:gd name="connsiteX2944" fmla="*/ 8432811 w 12192000"/>
              <a:gd name="connsiteY2944" fmla="*/ 466143 h 2675334"/>
              <a:gd name="connsiteX2945" fmla="*/ 8140963 w 12192000"/>
              <a:gd name="connsiteY2945" fmla="*/ 466143 h 2675334"/>
              <a:gd name="connsiteX2946" fmla="*/ 8194793 w 12192000"/>
              <a:gd name="connsiteY2946" fmla="*/ 479003 h 2675334"/>
              <a:gd name="connsiteX2947" fmla="*/ 8227002 w 12192000"/>
              <a:gd name="connsiteY2947" fmla="*/ 509302 h 2675334"/>
              <a:gd name="connsiteX2948" fmla="*/ 8168251 w 12192000"/>
              <a:gd name="connsiteY2948" fmla="*/ 560308 h 2675334"/>
              <a:gd name="connsiteX2949" fmla="*/ 8148393 w 12192000"/>
              <a:gd name="connsiteY2949" fmla="*/ 541453 h 2675334"/>
              <a:gd name="connsiteX2950" fmla="*/ 8119084 w 12192000"/>
              <a:gd name="connsiteY2950" fmla="*/ 534369 h 2675334"/>
              <a:gd name="connsiteX2951" fmla="*/ 8075555 w 12192000"/>
              <a:gd name="connsiteY2951" fmla="*/ 546684 h 2675334"/>
              <a:gd name="connsiteX2952" fmla="*/ 8035218 w 12192000"/>
              <a:gd name="connsiteY2952" fmla="*/ 581996 h 2675334"/>
              <a:gd name="connsiteX2953" fmla="*/ 8005795 w 12192000"/>
              <a:gd name="connsiteY2953" fmla="*/ 637471 h 2675334"/>
              <a:gd name="connsiteX2954" fmla="*/ 7996162 w 12192000"/>
              <a:gd name="connsiteY2954" fmla="*/ 694035 h 2675334"/>
              <a:gd name="connsiteX2955" fmla="*/ 8011077 w 12192000"/>
              <a:gd name="connsiteY2955" fmla="*/ 729674 h 2675334"/>
              <a:gd name="connsiteX2956" fmla="*/ 8047691 w 12192000"/>
              <a:gd name="connsiteY2956" fmla="*/ 741881 h 2675334"/>
              <a:gd name="connsiteX2957" fmla="*/ 8086585 w 12192000"/>
              <a:gd name="connsiteY2957" fmla="*/ 732944 h 2675334"/>
              <a:gd name="connsiteX2958" fmla="*/ 8121202 w 12192000"/>
              <a:gd name="connsiteY2958" fmla="*/ 711582 h 2675334"/>
              <a:gd name="connsiteX2959" fmla="*/ 8146307 w 12192000"/>
              <a:gd name="connsiteY2959" fmla="*/ 761499 h 2675334"/>
              <a:gd name="connsiteX2960" fmla="*/ 8085359 w 12192000"/>
              <a:gd name="connsiteY2960" fmla="*/ 798445 h 2675334"/>
              <a:gd name="connsiteX2961" fmla="*/ 8021013 w 12192000"/>
              <a:gd name="connsiteY2961" fmla="*/ 810761 h 2675334"/>
              <a:gd name="connsiteX2962" fmla="*/ 7964955 w 12192000"/>
              <a:gd name="connsiteY2962" fmla="*/ 799971 h 2675334"/>
              <a:gd name="connsiteX2963" fmla="*/ 7926149 w 12192000"/>
              <a:gd name="connsiteY2963" fmla="*/ 767602 h 2675334"/>
              <a:gd name="connsiteX2964" fmla="*/ 7910331 w 12192000"/>
              <a:gd name="connsiteY2964" fmla="*/ 714089 h 2675334"/>
              <a:gd name="connsiteX2965" fmla="*/ 7923166 w 12192000"/>
              <a:gd name="connsiteY2965" fmla="*/ 640087 h 2675334"/>
              <a:gd name="connsiteX2966" fmla="*/ 7960991 w 12192000"/>
              <a:gd name="connsiteY2966" fmla="*/ 566302 h 2675334"/>
              <a:gd name="connsiteX2967" fmla="*/ 8014461 w 12192000"/>
              <a:gd name="connsiteY2967" fmla="*/ 511590 h 2675334"/>
              <a:gd name="connsiteX2968" fmla="*/ 8076659 w 12192000"/>
              <a:gd name="connsiteY2968" fmla="*/ 477695 h 2675334"/>
              <a:gd name="connsiteX2969" fmla="*/ 8140963 w 12192000"/>
              <a:gd name="connsiteY2969" fmla="*/ 466143 h 2675334"/>
              <a:gd name="connsiteX2970" fmla="*/ 7784250 w 12192000"/>
              <a:gd name="connsiteY2970" fmla="*/ 466143 h 2675334"/>
              <a:gd name="connsiteX2971" fmla="*/ 7857105 w 12192000"/>
              <a:gd name="connsiteY2971" fmla="*/ 486196 h 2675334"/>
              <a:gd name="connsiteX2972" fmla="*/ 7890695 w 12192000"/>
              <a:gd name="connsiteY2972" fmla="*/ 544178 h 2675334"/>
              <a:gd name="connsiteX2973" fmla="*/ 7878470 w 12192000"/>
              <a:gd name="connsiteY2973" fmla="*/ 636599 h 2675334"/>
              <a:gd name="connsiteX2974" fmla="*/ 7827508 w 12192000"/>
              <a:gd name="connsiteY2974" fmla="*/ 730110 h 2675334"/>
              <a:gd name="connsiteX2975" fmla="*/ 7753879 w 12192000"/>
              <a:gd name="connsiteY2975" fmla="*/ 789944 h 2675334"/>
              <a:gd name="connsiteX2976" fmla="*/ 7667133 w 12192000"/>
              <a:gd name="connsiteY2976" fmla="*/ 810761 h 2675334"/>
              <a:gd name="connsiteX2977" fmla="*/ 7594757 w 12192000"/>
              <a:gd name="connsiteY2977" fmla="*/ 789944 h 2675334"/>
              <a:gd name="connsiteX2978" fmla="*/ 7561470 w 12192000"/>
              <a:gd name="connsiteY2978" fmla="*/ 730110 h 2675334"/>
              <a:gd name="connsiteX2979" fmla="*/ 7573959 w 12192000"/>
              <a:gd name="connsiteY2979" fmla="*/ 636599 h 2675334"/>
              <a:gd name="connsiteX2980" fmla="*/ 7624732 w 12192000"/>
              <a:gd name="connsiteY2980" fmla="*/ 543960 h 2675334"/>
              <a:gd name="connsiteX2981" fmla="*/ 7698058 w 12192000"/>
              <a:gd name="connsiteY2981" fmla="*/ 485978 h 2675334"/>
              <a:gd name="connsiteX2982" fmla="*/ 7784250 w 12192000"/>
              <a:gd name="connsiteY2982" fmla="*/ 466143 h 2675334"/>
              <a:gd name="connsiteX2983" fmla="*/ 6861706 w 12192000"/>
              <a:gd name="connsiteY2983" fmla="*/ 466143 h 2675334"/>
              <a:gd name="connsiteX2984" fmla="*/ 6934561 w 12192000"/>
              <a:gd name="connsiteY2984" fmla="*/ 486196 h 2675334"/>
              <a:gd name="connsiteX2985" fmla="*/ 6968151 w 12192000"/>
              <a:gd name="connsiteY2985" fmla="*/ 544178 h 2675334"/>
              <a:gd name="connsiteX2986" fmla="*/ 6955926 w 12192000"/>
              <a:gd name="connsiteY2986" fmla="*/ 636599 h 2675334"/>
              <a:gd name="connsiteX2987" fmla="*/ 6904964 w 12192000"/>
              <a:gd name="connsiteY2987" fmla="*/ 730110 h 2675334"/>
              <a:gd name="connsiteX2988" fmla="*/ 6831334 w 12192000"/>
              <a:gd name="connsiteY2988" fmla="*/ 789944 h 2675334"/>
              <a:gd name="connsiteX2989" fmla="*/ 6744589 w 12192000"/>
              <a:gd name="connsiteY2989" fmla="*/ 810761 h 2675334"/>
              <a:gd name="connsiteX2990" fmla="*/ 6672213 w 12192000"/>
              <a:gd name="connsiteY2990" fmla="*/ 789944 h 2675334"/>
              <a:gd name="connsiteX2991" fmla="*/ 6638926 w 12192000"/>
              <a:gd name="connsiteY2991" fmla="*/ 730110 h 2675334"/>
              <a:gd name="connsiteX2992" fmla="*/ 6651415 w 12192000"/>
              <a:gd name="connsiteY2992" fmla="*/ 636599 h 2675334"/>
              <a:gd name="connsiteX2993" fmla="*/ 6702188 w 12192000"/>
              <a:gd name="connsiteY2993" fmla="*/ 543960 h 2675334"/>
              <a:gd name="connsiteX2994" fmla="*/ 6775515 w 12192000"/>
              <a:gd name="connsiteY2994" fmla="*/ 485978 h 2675334"/>
              <a:gd name="connsiteX2995" fmla="*/ 6861706 w 12192000"/>
              <a:gd name="connsiteY2995" fmla="*/ 466143 h 2675334"/>
              <a:gd name="connsiteX2996" fmla="*/ 6569858 w 12192000"/>
              <a:gd name="connsiteY2996" fmla="*/ 466143 h 2675334"/>
              <a:gd name="connsiteX2997" fmla="*/ 6623688 w 12192000"/>
              <a:gd name="connsiteY2997" fmla="*/ 479003 h 2675334"/>
              <a:gd name="connsiteX2998" fmla="*/ 6655896 w 12192000"/>
              <a:gd name="connsiteY2998" fmla="*/ 509302 h 2675334"/>
              <a:gd name="connsiteX2999" fmla="*/ 6597146 w 12192000"/>
              <a:gd name="connsiteY2999" fmla="*/ 560308 h 2675334"/>
              <a:gd name="connsiteX3000" fmla="*/ 6577288 w 12192000"/>
              <a:gd name="connsiteY3000" fmla="*/ 541453 h 2675334"/>
              <a:gd name="connsiteX3001" fmla="*/ 6547979 w 12192000"/>
              <a:gd name="connsiteY3001" fmla="*/ 534369 h 2675334"/>
              <a:gd name="connsiteX3002" fmla="*/ 6504450 w 12192000"/>
              <a:gd name="connsiteY3002" fmla="*/ 546684 h 2675334"/>
              <a:gd name="connsiteX3003" fmla="*/ 6464113 w 12192000"/>
              <a:gd name="connsiteY3003" fmla="*/ 581996 h 2675334"/>
              <a:gd name="connsiteX3004" fmla="*/ 6434690 w 12192000"/>
              <a:gd name="connsiteY3004" fmla="*/ 637471 h 2675334"/>
              <a:gd name="connsiteX3005" fmla="*/ 6425056 w 12192000"/>
              <a:gd name="connsiteY3005" fmla="*/ 694035 h 2675334"/>
              <a:gd name="connsiteX3006" fmla="*/ 6439972 w 12192000"/>
              <a:gd name="connsiteY3006" fmla="*/ 729674 h 2675334"/>
              <a:gd name="connsiteX3007" fmla="*/ 6476585 w 12192000"/>
              <a:gd name="connsiteY3007" fmla="*/ 741881 h 2675334"/>
              <a:gd name="connsiteX3008" fmla="*/ 6515480 w 12192000"/>
              <a:gd name="connsiteY3008" fmla="*/ 732944 h 2675334"/>
              <a:gd name="connsiteX3009" fmla="*/ 6550097 w 12192000"/>
              <a:gd name="connsiteY3009" fmla="*/ 711582 h 2675334"/>
              <a:gd name="connsiteX3010" fmla="*/ 6575202 w 12192000"/>
              <a:gd name="connsiteY3010" fmla="*/ 761499 h 2675334"/>
              <a:gd name="connsiteX3011" fmla="*/ 6514254 w 12192000"/>
              <a:gd name="connsiteY3011" fmla="*/ 798445 h 2675334"/>
              <a:gd name="connsiteX3012" fmla="*/ 6449907 w 12192000"/>
              <a:gd name="connsiteY3012" fmla="*/ 810761 h 2675334"/>
              <a:gd name="connsiteX3013" fmla="*/ 6393850 w 12192000"/>
              <a:gd name="connsiteY3013" fmla="*/ 799971 h 2675334"/>
              <a:gd name="connsiteX3014" fmla="*/ 6355044 w 12192000"/>
              <a:gd name="connsiteY3014" fmla="*/ 767602 h 2675334"/>
              <a:gd name="connsiteX3015" fmla="*/ 6339226 w 12192000"/>
              <a:gd name="connsiteY3015" fmla="*/ 714089 h 2675334"/>
              <a:gd name="connsiteX3016" fmla="*/ 6352060 w 12192000"/>
              <a:gd name="connsiteY3016" fmla="*/ 640087 h 2675334"/>
              <a:gd name="connsiteX3017" fmla="*/ 6389886 w 12192000"/>
              <a:gd name="connsiteY3017" fmla="*/ 566302 h 2675334"/>
              <a:gd name="connsiteX3018" fmla="*/ 6443356 w 12192000"/>
              <a:gd name="connsiteY3018" fmla="*/ 511590 h 2675334"/>
              <a:gd name="connsiteX3019" fmla="*/ 6505554 w 12192000"/>
              <a:gd name="connsiteY3019" fmla="*/ 477695 h 2675334"/>
              <a:gd name="connsiteX3020" fmla="*/ 6569858 w 12192000"/>
              <a:gd name="connsiteY3020" fmla="*/ 466143 h 2675334"/>
              <a:gd name="connsiteX3021" fmla="*/ 6213155 w 12192000"/>
              <a:gd name="connsiteY3021" fmla="*/ 466143 h 2675334"/>
              <a:gd name="connsiteX3022" fmla="*/ 6286001 w 12192000"/>
              <a:gd name="connsiteY3022" fmla="*/ 486196 h 2675334"/>
              <a:gd name="connsiteX3023" fmla="*/ 6319592 w 12192000"/>
              <a:gd name="connsiteY3023" fmla="*/ 544178 h 2675334"/>
              <a:gd name="connsiteX3024" fmla="*/ 6307368 w 12192000"/>
              <a:gd name="connsiteY3024" fmla="*/ 636599 h 2675334"/>
              <a:gd name="connsiteX3025" fmla="*/ 6256404 w 12192000"/>
              <a:gd name="connsiteY3025" fmla="*/ 730110 h 2675334"/>
              <a:gd name="connsiteX3026" fmla="*/ 6182776 w 12192000"/>
              <a:gd name="connsiteY3026" fmla="*/ 789944 h 2675334"/>
              <a:gd name="connsiteX3027" fmla="*/ 6096033 w 12192000"/>
              <a:gd name="connsiteY3027" fmla="*/ 810761 h 2675334"/>
              <a:gd name="connsiteX3028" fmla="*/ 6023654 w 12192000"/>
              <a:gd name="connsiteY3028" fmla="*/ 789944 h 2675334"/>
              <a:gd name="connsiteX3029" fmla="*/ 5990367 w 12192000"/>
              <a:gd name="connsiteY3029" fmla="*/ 730110 h 2675334"/>
              <a:gd name="connsiteX3030" fmla="*/ 6002859 w 12192000"/>
              <a:gd name="connsiteY3030" fmla="*/ 636599 h 2675334"/>
              <a:gd name="connsiteX3031" fmla="*/ 6053633 w 12192000"/>
              <a:gd name="connsiteY3031" fmla="*/ 543960 h 2675334"/>
              <a:gd name="connsiteX3032" fmla="*/ 6126954 w 12192000"/>
              <a:gd name="connsiteY3032" fmla="*/ 485978 h 2675334"/>
              <a:gd name="connsiteX3033" fmla="*/ 6213155 w 12192000"/>
              <a:gd name="connsiteY3033" fmla="*/ 466143 h 2675334"/>
              <a:gd name="connsiteX3034" fmla="*/ 5290601 w 12192000"/>
              <a:gd name="connsiteY3034" fmla="*/ 466143 h 2675334"/>
              <a:gd name="connsiteX3035" fmla="*/ 5363464 w 12192000"/>
              <a:gd name="connsiteY3035" fmla="*/ 486196 h 2675334"/>
              <a:gd name="connsiteX3036" fmla="*/ 5397049 w 12192000"/>
              <a:gd name="connsiteY3036" fmla="*/ 544178 h 2675334"/>
              <a:gd name="connsiteX3037" fmla="*/ 5384830 w 12192000"/>
              <a:gd name="connsiteY3037" fmla="*/ 636599 h 2675334"/>
              <a:gd name="connsiteX3038" fmla="*/ 5333861 w 12192000"/>
              <a:gd name="connsiteY3038" fmla="*/ 730110 h 2675334"/>
              <a:gd name="connsiteX3039" fmla="*/ 5260236 w 12192000"/>
              <a:gd name="connsiteY3039" fmla="*/ 789944 h 2675334"/>
              <a:gd name="connsiteX3040" fmla="*/ 5173492 w 12192000"/>
              <a:gd name="connsiteY3040" fmla="*/ 810761 h 2675334"/>
              <a:gd name="connsiteX3041" fmla="*/ 5101118 w 12192000"/>
              <a:gd name="connsiteY3041" fmla="*/ 789944 h 2675334"/>
              <a:gd name="connsiteX3042" fmla="*/ 5067831 w 12192000"/>
              <a:gd name="connsiteY3042" fmla="*/ 730110 h 2675334"/>
              <a:gd name="connsiteX3043" fmla="*/ 5080319 w 12192000"/>
              <a:gd name="connsiteY3043" fmla="*/ 636599 h 2675334"/>
              <a:gd name="connsiteX3044" fmla="*/ 5131092 w 12192000"/>
              <a:gd name="connsiteY3044" fmla="*/ 543960 h 2675334"/>
              <a:gd name="connsiteX3045" fmla="*/ 5204419 w 12192000"/>
              <a:gd name="connsiteY3045" fmla="*/ 485978 h 2675334"/>
              <a:gd name="connsiteX3046" fmla="*/ 5290601 w 12192000"/>
              <a:gd name="connsiteY3046" fmla="*/ 466143 h 2675334"/>
              <a:gd name="connsiteX3047" fmla="*/ 4998761 w 12192000"/>
              <a:gd name="connsiteY3047" fmla="*/ 466143 h 2675334"/>
              <a:gd name="connsiteX3048" fmla="*/ 5052593 w 12192000"/>
              <a:gd name="connsiteY3048" fmla="*/ 479003 h 2675334"/>
              <a:gd name="connsiteX3049" fmla="*/ 5084801 w 12192000"/>
              <a:gd name="connsiteY3049" fmla="*/ 509302 h 2675334"/>
              <a:gd name="connsiteX3050" fmla="*/ 5026049 w 12192000"/>
              <a:gd name="connsiteY3050" fmla="*/ 560308 h 2675334"/>
              <a:gd name="connsiteX3051" fmla="*/ 5006192 w 12192000"/>
              <a:gd name="connsiteY3051" fmla="*/ 541453 h 2675334"/>
              <a:gd name="connsiteX3052" fmla="*/ 4976882 w 12192000"/>
              <a:gd name="connsiteY3052" fmla="*/ 534369 h 2675334"/>
              <a:gd name="connsiteX3053" fmla="*/ 4933353 w 12192000"/>
              <a:gd name="connsiteY3053" fmla="*/ 546684 h 2675334"/>
              <a:gd name="connsiteX3054" fmla="*/ 4893015 w 12192000"/>
              <a:gd name="connsiteY3054" fmla="*/ 581996 h 2675334"/>
              <a:gd name="connsiteX3055" fmla="*/ 4863592 w 12192000"/>
              <a:gd name="connsiteY3055" fmla="*/ 637471 h 2675334"/>
              <a:gd name="connsiteX3056" fmla="*/ 4853959 w 12192000"/>
              <a:gd name="connsiteY3056" fmla="*/ 694035 h 2675334"/>
              <a:gd name="connsiteX3057" fmla="*/ 4868874 w 12192000"/>
              <a:gd name="connsiteY3057" fmla="*/ 729674 h 2675334"/>
              <a:gd name="connsiteX3058" fmla="*/ 4905489 w 12192000"/>
              <a:gd name="connsiteY3058" fmla="*/ 741881 h 2675334"/>
              <a:gd name="connsiteX3059" fmla="*/ 4944385 w 12192000"/>
              <a:gd name="connsiteY3059" fmla="*/ 732944 h 2675334"/>
              <a:gd name="connsiteX3060" fmla="*/ 4979000 w 12192000"/>
              <a:gd name="connsiteY3060" fmla="*/ 711582 h 2675334"/>
              <a:gd name="connsiteX3061" fmla="*/ 5004107 w 12192000"/>
              <a:gd name="connsiteY3061" fmla="*/ 761499 h 2675334"/>
              <a:gd name="connsiteX3062" fmla="*/ 4943157 w 12192000"/>
              <a:gd name="connsiteY3062" fmla="*/ 798445 h 2675334"/>
              <a:gd name="connsiteX3063" fmla="*/ 4878810 w 12192000"/>
              <a:gd name="connsiteY3063" fmla="*/ 810761 h 2675334"/>
              <a:gd name="connsiteX3064" fmla="*/ 4822754 w 12192000"/>
              <a:gd name="connsiteY3064" fmla="*/ 799971 h 2675334"/>
              <a:gd name="connsiteX3065" fmla="*/ 4783946 w 12192000"/>
              <a:gd name="connsiteY3065" fmla="*/ 767602 h 2675334"/>
              <a:gd name="connsiteX3066" fmla="*/ 4768129 w 12192000"/>
              <a:gd name="connsiteY3066" fmla="*/ 714089 h 2675334"/>
              <a:gd name="connsiteX3067" fmla="*/ 4780963 w 12192000"/>
              <a:gd name="connsiteY3067" fmla="*/ 640087 h 2675334"/>
              <a:gd name="connsiteX3068" fmla="*/ 4818788 w 12192000"/>
              <a:gd name="connsiteY3068" fmla="*/ 566302 h 2675334"/>
              <a:gd name="connsiteX3069" fmla="*/ 4872261 w 12192000"/>
              <a:gd name="connsiteY3069" fmla="*/ 511590 h 2675334"/>
              <a:gd name="connsiteX3070" fmla="*/ 4934460 w 12192000"/>
              <a:gd name="connsiteY3070" fmla="*/ 477695 h 2675334"/>
              <a:gd name="connsiteX3071" fmla="*/ 4998761 w 12192000"/>
              <a:gd name="connsiteY3071" fmla="*/ 466143 h 2675334"/>
              <a:gd name="connsiteX3072" fmla="*/ 4642047 w 12192000"/>
              <a:gd name="connsiteY3072" fmla="*/ 466143 h 2675334"/>
              <a:gd name="connsiteX3073" fmla="*/ 4714900 w 12192000"/>
              <a:gd name="connsiteY3073" fmla="*/ 486196 h 2675334"/>
              <a:gd name="connsiteX3074" fmla="*/ 4748493 w 12192000"/>
              <a:gd name="connsiteY3074" fmla="*/ 544178 h 2675334"/>
              <a:gd name="connsiteX3075" fmla="*/ 4736267 w 12192000"/>
              <a:gd name="connsiteY3075" fmla="*/ 636599 h 2675334"/>
              <a:gd name="connsiteX3076" fmla="*/ 4685305 w 12192000"/>
              <a:gd name="connsiteY3076" fmla="*/ 730110 h 2675334"/>
              <a:gd name="connsiteX3077" fmla="*/ 4611676 w 12192000"/>
              <a:gd name="connsiteY3077" fmla="*/ 789944 h 2675334"/>
              <a:gd name="connsiteX3078" fmla="*/ 4524931 w 12192000"/>
              <a:gd name="connsiteY3078" fmla="*/ 810761 h 2675334"/>
              <a:gd name="connsiteX3079" fmla="*/ 4452555 w 12192000"/>
              <a:gd name="connsiteY3079" fmla="*/ 789944 h 2675334"/>
              <a:gd name="connsiteX3080" fmla="*/ 4419268 w 12192000"/>
              <a:gd name="connsiteY3080" fmla="*/ 730110 h 2675334"/>
              <a:gd name="connsiteX3081" fmla="*/ 4431757 w 12192000"/>
              <a:gd name="connsiteY3081" fmla="*/ 636599 h 2675334"/>
              <a:gd name="connsiteX3082" fmla="*/ 4482531 w 12192000"/>
              <a:gd name="connsiteY3082" fmla="*/ 543960 h 2675334"/>
              <a:gd name="connsiteX3083" fmla="*/ 4555855 w 12192000"/>
              <a:gd name="connsiteY3083" fmla="*/ 485978 h 2675334"/>
              <a:gd name="connsiteX3084" fmla="*/ 4642047 w 12192000"/>
              <a:gd name="connsiteY3084" fmla="*/ 466143 h 2675334"/>
              <a:gd name="connsiteX3085" fmla="*/ 3719496 w 12192000"/>
              <a:gd name="connsiteY3085" fmla="*/ 466143 h 2675334"/>
              <a:gd name="connsiteX3086" fmla="*/ 3792359 w 12192000"/>
              <a:gd name="connsiteY3086" fmla="*/ 486196 h 2675334"/>
              <a:gd name="connsiteX3087" fmla="*/ 3825944 w 12192000"/>
              <a:gd name="connsiteY3087" fmla="*/ 544178 h 2675334"/>
              <a:gd name="connsiteX3088" fmla="*/ 3813723 w 12192000"/>
              <a:gd name="connsiteY3088" fmla="*/ 636599 h 2675334"/>
              <a:gd name="connsiteX3089" fmla="*/ 3762756 w 12192000"/>
              <a:gd name="connsiteY3089" fmla="*/ 730110 h 2675334"/>
              <a:gd name="connsiteX3090" fmla="*/ 3689130 w 12192000"/>
              <a:gd name="connsiteY3090" fmla="*/ 789944 h 2675334"/>
              <a:gd name="connsiteX3091" fmla="*/ 3602387 w 12192000"/>
              <a:gd name="connsiteY3091" fmla="*/ 810761 h 2675334"/>
              <a:gd name="connsiteX3092" fmla="*/ 3530008 w 12192000"/>
              <a:gd name="connsiteY3092" fmla="*/ 789944 h 2675334"/>
              <a:gd name="connsiteX3093" fmla="*/ 3496724 w 12192000"/>
              <a:gd name="connsiteY3093" fmla="*/ 730110 h 2675334"/>
              <a:gd name="connsiteX3094" fmla="*/ 3509211 w 12192000"/>
              <a:gd name="connsiteY3094" fmla="*/ 636599 h 2675334"/>
              <a:gd name="connsiteX3095" fmla="*/ 3559977 w 12192000"/>
              <a:gd name="connsiteY3095" fmla="*/ 543960 h 2675334"/>
              <a:gd name="connsiteX3096" fmla="*/ 3633304 w 12192000"/>
              <a:gd name="connsiteY3096" fmla="*/ 485978 h 2675334"/>
              <a:gd name="connsiteX3097" fmla="*/ 3719496 w 12192000"/>
              <a:gd name="connsiteY3097" fmla="*/ 466143 h 2675334"/>
              <a:gd name="connsiteX3098" fmla="*/ 3427656 w 12192000"/>
              <a:gd name="connsiteY3098" fmla="*/ 466143 h 2675334"/>
              <a:gd name="connsiteX3099" fmla="*/ 3481479 w 12192000"/>
              <a:gd name="connsiteY3099" fmla="*/ 479003 h 2675334"/>
              <a:gd name="connsiteX3100" fmla="*/ 3513692 w 12192000"/>
              <a:gd name="connsiteY3100" fmla="*/ 509302 h 2675334"/>
              <a:gd name="connsiteX3101" fmla="*/ 3454943 w 12192000"/>
              <a:gd name="connsiteY3101" fmla="*/ 560308 h 2675334"/>
              <a:gd name="connsiteX3102" fmla="*/ 3435085 w 12192000"/>
              <a:gd name="connsiteY3102" fmla="*/ 541453 h 2675334"/>
              <a:gd name="connsiteX3103" fmla="*/ 3405775 w 12192000"/>
              <a:gd name="connsiteY3103" fmla="*/ 534369 h 2675334"/>
              <a:gd name="connsiteX3104" fmla="*/ 3362246 w 12192000"/>
              <a:gd name="connsiteY3104" fmla="*/ 546684 h 2675334"/>
              <a:gd name="connsiteX3105" fmla="*/ 3321912 w 12192000"/>
              <a:gd name="connsiteY3105" fmla="*/ 581996 h 2675334"/>
              <a:gd name="connsiteX3106" fmla="*/ 3292488 w 12192000"/>
              <a:gd name="connsiteY3106" fmla="*/ 637471 h 2675334"/>
              <a:gd name="connsiteX3107" fmla="*/ 3282856 w 12192000"/>
              <a:gd name="connsiteY3107" fmla="*/ 694035 h 2675334"/>
              <a:gd name="connsiteX3108" fmla="*/ 3297770 w 12192000"/>
              <a:gd name="connsiteY3108" fmla="*/ 729674 h 2675334"/>
              <a:gd name="connsiteX3109" fmla="*/ 3334374 w 12192000"/>
              <a:gd name="connsiteY3109" fmla="*/ 741881 h 2675334"/>
              <a:gd name="connsiteX3110" fmla="*/ 3373278 w 12192000"/>
              <a:gd name="connsiteY3110" fmla="*/ 732944 h 2675334"/>
              <a:gd name="connsiteX3111" fmla="*/ 3407895 w 12192000"/>
              <a:gd name="connsiteY3111" fmla="*/ 711582 h 2675334"/>
              <a:gd name="connsiteX3112" fmla="*/ 3432997 w 12192000"/>
              <a:gd name="connsiteY3112" fmla="*/ 761499 h 2675334"/>
              <a:gd name="connsiteX3113" fmla="*/ 3372051 w 12192000"/>
              <a:gd name="connsiteY3113" fmla="*/ 798445 h 2675334"/>
              <a:gd name="connsiteX3114" fmla="*/ 3307696 w 12192000"/>
              <a:gd name="connsiteY3114" fmla="*/ 810761 h 2675334"/>
              <a:gd name="connsiteX3115" fmla="*/ 3251648 w 12192000"/>
              <a:gd name="connsiteY3115" fmla="*/ 799971 h 2675334"/>
              <a:gd name="connsiteX3116" fmla="*/ 3212842 w 12192000"/>
              <a:gd name="connsiteY3116" fmla="*/ 767602 h 2675334"/>
              <a:gd name="connsiteX3117" fmla="*/ 3197024 w 12192000"/>
              <a:gd name="connsiteY3117" fmla="*/ 714089 h 2675334"/>
              <a:gd name="connsiteX3118" fmla="*/ 3209859 w 12192000"/>
              <a:gd name="connsiteY3118" fmla="*/ 640087 h 2675334"/>
              <a:gd name="connsiteX3119" fmla="*/ 3247683 w 12192000"/>
              <a:gd name="connsiteY3119" fmla="*/ 566302 h 2675334"/>
              <a:gd name="connsiteX3120" fmla="*/ 3301154 w 12192000"/>
              <a:gd name="connsiteY3120" fmla="*/ 511590 h 2675334"/>
              <a:gd name="connsiteX3121" fmla="*/ 3363350 w 12192000"/>
              <a:gd name="connsiteY3121" fmla="*/ 477695 h 2675334"/>
              <a:gd name="connsiteX3122" fmla="*/ 3427656 w 12192000"/>
              <a:gd name="connsiteY3122" fmla="*/ 466143 h 2675334"/>
              <a:gd name="connsiteX3123" fmla="*/ 3070945 w 12192000"/>
              <a:gd name="connsiteY3123" fmla="*/ 466143 h 2675334"/>
              <a:gd name="connsiteX3124" fmla="*/ 3143798 w 12192000"/>
              <a:gd name="connsiteY3124" fmla="*/ 486196 h 2675334"/>
              <a:gd name="connsiteX3125" fmla="*/ 3177389 w 12192000"/>
              <a:gd name="connsiteY3125" fmla="*/ 544178 h 2675334"/>
              <a:gd name="connsiteX3126" fmla="*/ 3165164 w 12192000"/>
              <a:gd name="connsiteY3126" fmla="*/ 636599 h 2675334"/>
              <a:gd name="connsiteX3127" fmla="*/ 3114202 w 12192000"/>
              <a:gd name="connsiteY3127" fmla="*/ 730110 h 2675334"/>
              <a:gd name="connsiteX3128" fmla="*/ 3040574 w 12192000"/>
              <a:gd name="connsiteY3128" fmla="*/ 789944 h 2675334"/>
              <a:gd name="connsiteX3129" fmla="*/ 2953826 w 12192000"/>
              <a:gd name="connsiteY3129" fmla="*/ 810761 h 2675334"/>
              <a:gd name="connsiteX3130" fmla="*/ 2881451 w 12192000"/>
              <a:gd name="connsiteY3130" fmla="*/ 789944 h 2675334"/>
              <a:gd name="connsiteX3131" fmla="*/ 2848164 w 12192000"/>
              <a:gd name="connsiteY3131" fmla="*/ 730110 h 2675334"/>
              <a:gd name="connsiteX3132" fmla="*/ 2860653 w 12192000"/>
              <a:gd name="connsiteY3132" fmla="*/ 636599 h 2675334"/>
              <a:gd name="connsiteX3133" fmla="*/ 2911427 w 12192000"/>
              <a:gd name="connsiteY3133" fmla="*/ 543960 h 2675334"/>
              <a:gd name="connsiteX3134" fmla="*/ 2984751 w 12192000"/>
              <a:gd name="connsiteY3134" fmla="*/ 485978 h 2675334"/>
              <a:gd name="connsiteX3135" fmla="*/ 3070945 w 12192000"/>
              <a:gd name="connsiteY3135" fmla="*/ 466143 h 2675334"/>
              <a:gd name="connsiteX3136" fmla="*/ 2148400 w 12192000"/>
              <a:gd name="connsiteY3136" fmla="*/ 466143 h 2675334"/>
              <a:gd name="connsiteX3137" fmla="*/ 2221255 w 12192000"/>
              <a:gd name="connsiteY3137" fmla="*/ 486196 h 2675334"/>
              <a:gd name="connsiteX3138" fmla="*/ 2254845 w 12192000"/>
              <a:gd name="connsiteY3138" fmla="*/ 544178 h 2675334"/>
              <a:gd name="connsiteX3139" fmla="*/ 2242619 w 12192000"/>
              <a:gd name="connsiteY3139" fmla="*/ 636599 h 2675334"/>
              <a:gd name="connsiteX3140" fmla="*/ 2191658 w 12192000"/>
              <a:gd name="connsiteY3140" fmla="*/ 730110 h 2675334"/>
              <a:gd name="connsiteX3141" fmla="*/ 2118028 w 12192000"/>
              <a:gd name="connsiteY3141" fmla="*/ 789944 h 2675334"/>
              <a:gd name="connsiteX3142" fmla="*/ 2031282 w 12192000"/>
              <a:gd name="connsiteY3142" fmla="*/ 810761 h 2675334"/>
              <a:gd name="connsiteX3143" fmla="*/ 1958907 w 12192000"/>
              <a:gd name="connsiteY3143" fmla="*/ 789944 h 2675334"/>
              <a:gd name="connsiteX3144" fmla="*/ 1925620 w 12192000"/>
              <a:gd name="connsiteY3144" fmla="*/ 730110 h 2675334"/>
              <a:gd name="connsiteX3145" fmla="*/ 1938108 w 12192000"/>
              <a:gd name="connsiteY3145" fmla="*/ 636599 h 2675334"/>
              <a:gd name="connsiteX3146" fmla="*/ 1988882 w 12192000"/>
              <a:gd name="connsiteY3146" fmla="*/ 543960 h 2675334"/>
              <a:gd name="connsiteX3147" fmla="*/ 2062209 w 12192000"/>
              <a:gd name="connsiteY3147" fmla="*/ 485978 h 2675334"/>
              <a:gd name="connsiteX3148" fmla="*/ 2148400 w 12192000"/>
              <a:gd name="connsiteY3148" fmla="*/ 466143 h 2675334"/>
              <a:gd name="connsiteX3149" fmla="*/ 1856551 w 12192000"/>
              <a:gd name="connsiteY3149" fmla="*/ 466143 h 2675334"/>
              <a:gd name="connsiteX3150" fmla="*/ 1910382 w 12192000"/>
              <a:gd name="connsiteY3150" fmla="*/ 479003 h 2675334"/>
              <a:gd name="connsiteX3151" fmla="*/ 1942589 w 12192000"/>
              <a:gd name="connsiteY3151" fmla="*/ 509302 h 2675334"/>
              <a:gd name="connsiteX3152" fmla="*/ 1883839 w 12192000"/>
              <a:gd name="connsiteY3152" fmla="*/ 560308 h 2675334"/>
              <a:gd name="connsiteX3153" fmla="*/ 1863981 w 12192000"/>
              <a:gd name="connsiteY3153" fmla="*/ 541453 h 2675334"/>
              <a:gd name="connsiteX3154" fmla="*/ 1834672 w 12192000"/>
              <a:gd name="connsiteY3154" fmla="*/ 534369 h 2675334"/>
              <a:gd name="connsiteX3155" fmla="*/ 1791144 w 12192000"/>
              <a:gd name="connsiteY3155" fmla="*/ 546684 h 2675334"/>
              <a:gd name="connsiteX3156" fmla="*/ 1750806 w 12192000"/>
              <a:gd name="connsiteY3156" fmla="*/ 581996 h 2675334"/>
              <a:gd name="connsiteX3157" fmla="*/ 1721383 w 12192000"/>
              <a:gd name="connsiteY3157" fmla="*/ 637471 h 2675334"/>
              <a:gd name="connsiteX3158" fmla="*/ 1711750 w 12192000"/>
              <a:gd name="connsiteY3158" fmla="*/ 694035 h 2675334"/>
              <a:gd name="connsiteX3159" fmla="*/ 1726665 w 12192000"/>
              <a:gd name="connsiteY3159" fmla="*/ 729674 h 2675334"/>
              <a:gd name="connsiteX3160" fmla="*/ 1763279 w 12192000"/>
              <a:gd name="connsiteY3160" fmla="*/ 741881 h 2675334"/>
              <a:gd name="connsiteX3161" fmla="*/ 1802173 w 12192000"/>
              <a:gd name="connsiteY3161" fmla="*/ 732944 h 2675334"/>
              <a:gd name="connsiteX3162" fmla="*/ 1836791 w 12192000"/>
              <a:gd name="connsiteY3162" fmla="*/ 711582 h 2675334"/>
              <a:gd name="connsiteX3163" fmla="*/ 1861896 w 12192000"/>
              <a:gd name="connsiteY3163" fmla="*/ 761499 h 2675334"/>
              <a:gd name="connsiteX3164" fmla="*/ 1800947 w 12192000"/>
              <a:gd name="connsiteY3164" fmla="*/ 798445 h 2675334"/>
              <a:gd name="connsiteX3165" fmla="*/ 1736601 w 12192000"/>
              <a:gd name="connsiteY3165" fmla="*/ 810761 h 2675334"/>
              <a:gd name="connsiteX3166" fmla="*/ 1680544 w 12192000"/>
              <a:gd name="connsiteY3166" fmla="*/ 799971 h 2675334"/>
              <a:gd name="connsiteX3167" fmla="*/ 1641737 w 12192000"/>
              <a:gd name="connsiteY3167" fmla="*/ 767602 h 2675334"/>
              <a:gd name="connsiteX3168" fmla="*/ 1625919 w 12192000"/>
              <a:gd name="connsiteY3168" fmla="*/ 714089 h 2675334"/>
              <a:gd name="connsiteX3169" fmla="*/ 1638754 w 12192000"/>
              <a:gd name="connsiteY3169" fmla="*/ 640087 h 2675334"/>
              <a:gd name="connsiteX3170" fmla="*/ 1676579 w 12192000"/>
              <a:gd name="connsiteY3170" fmla="*/ 566302 h 2675334"/>
              <a:gd name="connsiteX3171" fmla="*/ 1730050 w 12192000"/>
              <a:gd name="connsiteY3171" fmla="*/ 511590 h 2675334"/>
              <a:gd name="connsiteX3172" fmla="*/ 1792248 w 12192000"/>
              <a:gd name="connsiteY3172" fmla="*/ 477695 h 2675334"/>
              <a:gd name="connsiteX3173" fmla="*/ 1856551 w 12192000"/>
              <a:gd name="connsiteY3173" fmla="*/ 466143 h 2675334"/>
              <a:gd name="connsiteX3174" fmla="*/ 1499838 w 12192000"/>
              <a:gd name="connsiteY3174" fmla="*/ 466143 h 2675334"/>
              <a:gd name="connsiteX3175" fmla="*/ 1572693 w 12192000"/>
              <a:gd name="connsiteY3175" fmla="*/ 486196 h 2675334"/>
              <a:gd name="connsiteX3176" fmla="*/ 1606284 w 12192000"/>
              <a:gd name="connsiteY3176" fmla="*/ 544178 h 2675334"/>
              <a:gd name="connsiteX3177" fmla="*/ 1594058 w 12192000"/>
              <a:gd name="connsiteY3177" fmla="*/ 636599 h 2675334"/>
              <a:gd name="connsiteX3178" fmla="*/ 1543096 w 12192000"/>
              <a:gd name="connsiteY3178" fmla="*/ 730110 h 2675334"/>
              <a:gd name="connsiteX3179" fmla="*/ 1469468 w 12192000"/>
              <a:gd name="connsiteY3179" fmla="*/ 789944 h 2675334"/>
              <a:gd name="connsiteX3180" fmla="*/ 1382722 w 12192000"/>
              <a:gd name="connsiteY3180" fmla="*/ 810761 h 2675334"/>
              <a:gd name="connsiteX3181" fmla="*/ 1310346 w 12192000"/>
              <a:gd name="connsiteY3181" fmla="*/ 789944 h 2675334"/>
              <a:gd name="connsiteX3182" fmla="*/ 1277058 w 12192000"/>
              <a:gd name="connsiteY3182" fmla="*/ 730110 h 2675334"/>
              <a:gd name="connsiteX3183" fmla="*/ 1289548 w 12192000"/>
              <a:gd name="connsiteY3183" fmla="*/ 636599 h 2675334"/>
              <a:gd name="connsiteX3184" fmla="*/ 1340321 w 12192000"/>
              <a:gd name="connsiteY3184" fmla="*/ 543960 h 2675334"/>
              <a:gd name="connsiteX3185" fmla="*/ 1413646 w 12192000"/>
              <a:gd name="connsiteY3185" fmla="*/ 485978 h 2675334"/>
              <a:gd name="connsiteX3186" fmla="*/ 1499838 w 12192000"/>
              <a:gd name="connsiteY3186" fmla="*/ 466143 h 2675334"/>
              <a:gd name="connsiteX3187" fmla="*/ 577293 w 12192000"/>
              <a:gd name="connsiteY3187" fmla="*/ 466143 h 2675334"/>
              <a:gd name="connsiteX3188" fmla="*/ 650148 w 12192000"/>
              <a:gd name="connsiteY3188" fmla="*/ 486196 h 2675334"/>
              <a:gd name="connsiteX3189" fmla="*/ 683738 w 12192000"/>
              <a:gd name="connsiteY3189" fmla="*/ 544178 h 2675334"/>
              <a:gd name="connsiteX3190" fmla="*/ 671513 w 12192000"/>
              <a:gd name="connsiteY3190" fmla="*/ 636599 h 2675334"/>
              <a:gd name="connsiteX3191" fmla="*/ 620551 w 12192000"/>
              <a:gd name="connsiteY3191" fmla="*/ 730110 h 2675334"/>
              <a:gd name="connsiteX3192" fmla="*/ 546921 w 12192000"/>
              <a:gd name="connsiteY3192" fmla="*/ 789944 h 2675334"/>
              <a:gd name="connsiteX3193" fmla="*/ 460176 w 12192000"/>
              <a:gd name="connsiteY3193" fmla="*/ 810761 h 2675334"/>
              <a:gd name="connsiteX3194" fmla="*/ 387800 w 12192000"/>
              <a:gd name="connsiteY3194" fmla="*/ 789944 h 2675334"/>
              <a:gd name="connsiteX3195" fmla="*/ 354513 w 12192000"/>
              <a:gd name="connsiteY3195" fmla="*/ 730110 h 2675334"/>
              <a:gd name="connsiteX3196" fmla="*/ 367002 w 12192000"/>
              <a:gd name="connsiteY3196" fmla="*/ 636599 h 2675334"/>
              <a:gd name="connsiteX3197" fmla="*/ 417775 w 12192000"/>
              <a:gd name="connsiteY3197" fmla="*/ 543960 h 2675334"/>
              <a:gd name="connsiteX3198" fmla="*/ 491102 w 12192000"/>
              <a:gd name="connsiteY3198" fmla="*/ 485978 h 2675334"/>
              <a:gd name="connsiteX3199" fmla="*/ 577293 w 12192000"/>
              <a:gd name="connsiteY3199" fmla="*/ 466143 h 2675334"/>
              <a:gd name="connsiteX3200" fmla="*/ 285445 w 12192000"/>
              <a:gd name="connsiteY3200" fmla="*/ 466143 h 2675334"/>
              <a:gd name="connsiteX3201" fmla="*/ 339275 w 12192000"/>
              <a:gd name="connsiteY3201" fmla="*/ 479003 h 2675334"/>
              <a:gd name="connsiteX3202" fmla="*/ 371484 w 12192000"/>
              <a:gd name="connsiteY3202" fmla="*/ 509302 h 2675334"/>
              <a:gd name="connsiteX3203" fmla="*/ 312733 w 12192000"/>
              <a:gd name="connsiteY3203" fmla="*/ 560308 h 2675334"/>
              <a:gd name="connsiteX3204" fmla="*/ 292875 w 12192000"/>
              <a:gd name="connsiteY3204" fmla="*/ 541453 h 2675334"/>
              <a:gd name="connsiteX3205" fmla="*/ 263566 w 12192000"/>
              <a:gd name="connsiteY3205" fmla="*/ 534369 h 2675334"/>
              <a:gd name="connsiteX3206" fmla="*/ 220038 w 12192000"/>
              <a:gd name="connsiteY3206" fmla="*/ 546684 h 2675334"/>
              <a:gd name="connsiteX3207" fmla="*/ 179700 w 12192000"/>
              <a:gd name="connsiteY3207" fmla="*/ 581996 h 2675334"/>
              <a:gd name="connsiteX3208" fmla="*/ 150277 w 12192000"/>
              <a:gd name="connsiteY3208" fmla="*/ 637471 h 2675334"/>
              <a:gd name="connsiteX3209" fmla="*/ 140644 w 12192000"/>
              <a:gd name="connsiteY3209" fmla="*/ 694035 h 2675334"/>
              <a:gd name="connsiteX3210" fmla="*/ 155559 w 12192000"/>
              <a:gd name="connsiteY3210" fmla="*/ 729674 h 2675334"/>
              <a:gd name="connsiteX3211" fmla="*/ 192172 w 12192000"/>
              <a:gd name="connsiteY3211" fmla="*/ 741881 h 2675334"/>
              <a:gd name="connsiteX3212" fmla="*/ 231067 w 12192000"/>
              <a:gd name="connsiteY3212" fmla="*/ 732944 h 2675334"/>
              <a:gd name="connsiteX3213" fmla="*/ 265684 w 12192000"/>
              <a:gd name="connsiteY3213" fmla="*/ 711582 h 2675334"/>
              <a:gd name="connsiteX3214" fmla="*/ 290789 w 12192000"/>
              <a:gd name="connsiteY3214" fmla="*/ 761499 h 2675334"/>
              <a:gd name="connsiteX3215" fmla="*/ 229841 w 12192000"/>
              <a:gd name="connsiteY3215" fmla="*/ 798445 h 2675334"/>
              <a:gd name="connsiteX3216" fmla="*/ 165494 w 12192000"/>
              <a:gd name="connsiteY3216" fmla="*/ 810761 h 2675334"/>
              <a:gd name="connsiteX3217" fmla="*/ 109437 w 12192000"/>
              <a:gd name="connsiteY3217" fmla="*/ 799971 h 2675334"/>
              <a:gd name="connsiteX3218" fmla="*/ 70631 w 12192000"/>
              <a:gd name="connsiteY3218" fmla="*/ 767602 h 2675334"/>
              <a:gd name="connsiteX3219" fmla="*/ 54813 w 12192000"/>
              <a:gd name="connsiteY3219" fmla="*/ 714089 h 2675334"/>
              <a:gd name="connsiteX3220" fmla="*/ 67648 w 12192000"/>
              <a:gd name="connsiteY3220" fmla="*/ 640087 h 2675334"/>
              <a:gd name="connsiteX3221" fmla="*/ 105473 w 12192000"/>
              <a:gd name="connsiteY3221" fmla="*/ 566302 h 2675334"/>
              <a:gd name="connsiteX3222" fmla="*/ 158943 w 12192000"/>
              <a:gd name="connsiteY3222" fmla="*/ 511590 h 2675334"/>
              <a:gd name="connsiteX3223" fmla="*/ 221141 w 12192000"/>
              <a:gd name="connsiteY3223" fmla="*/ 477695 h 2675334"/>
              <a:gd name="connsiteX3224" fmla="*/ 285445 w 12192000"/>
              <a:gd name="connsiteY3224" fmla="*/ 466143 h 2675334"/>
              <a:gd name="connsiteX3225" fmla="*/ 11551835 w 12192000"/>
              <a:gd name="connsiteY3225" fmla="*/ 68226 h 2675334"/>
              <a:gd name="connsiteX3226" fmla="*/ 11510014 w 12192000"/>
              <a:gd name="connsiteY3226" fmla="*/ 80324 h 2675334"/>
              <a:gd name="connsiteX3227" fmla="*/ 11473713 w 12192000"/>
              <a:gd name="connsiteY3227" fmla="*/ 115308 h 2675334"/>
              <a:gd name="connsiteX3228" fmla="*/ 11446471 w 12192000"/>
              <a:gd name="connsiteY3228" fmla="*/ 170456 h 2675334"/>
              <a:gd name="connsiteX3229" fmla="*/ 11436044 w 12192000"/>
              <a:gd name="connsiteY3229" fmla="*/ 226149 h 2675334"/>
              <a:gd name="connsiteX3230" fmla="*/ 11448012 w 12192000"/>
              <a:gd name="connsiteY3230" fmla="*/ 262769 h 2675334"/>
              <a:gd name="connsiteX3231" fmla="*/ 11481313 w 12192000"/>
              <a:gd name="connsiteY3231" fmla="*/ 275738 h 2675334"/>
              <a:gd name="connsiteX3232" fmla="*/ 11523431 w 12192000"/>
              <a:gd name="connsiteY3232" fmla="*/ 262769 h 2675334"/>
              <a:gd name="connsiteX3233" fmla="*/ 11560398 w 12192000"/>
              <a:gd name="connsiteY3233" fmla="*/ 226149 h 2675334"/>
              <a:gd name="connsiteX3234" fmla="*/ 11587937 w 12192000"/>
              <a:gd name="connsiteY3234" fmla="*/ 170456 h 2675334"/>
              <a:gd name="connsiteX3235" fmla="*/ 11598067 w 12192000"/>
              <a:gd name="connsiteY3235" fmla="*/ 115308 h 2675334"/>
              <a:gd name="connsiteX3236" fmla="*/ 11585433 w 12192000"/>
              <a:gd name="connsiteY3236" fmla="*/ 80324 h 2675334"/>
              <a:gd name="connsiteX3237" fmla="*/ 11551835 w 12192000"/>
              <a:gd name="connsiteY3237" fmla="*/ 68226 h 2675334"/>
              <a:gd name="connsiteX3238" fmla="*/ 10903273 w 12192000"/>
              <a:gd name="connsiteY3238" fmla="*/ 68226 h 2675334"/>
              <a:gd name="connsiteX3239" fmla="*/ 10861453 w 12192000"/>
              <a:gd name="connsiteY3239" fmla="*/ 80324 h 2675334"/>
              <a:gd name="connsiteX3240" fmla="*/ 10825152 w 12192000"/>
              <a:gd name="connsiteY3240" fmla="*/ 115308 h 2675334"/>
              <a:gd name="connsiteX3241" fmla="*/ 10797910 w 12192000"/>
              <a:gd name="connsiteY3241" fmla="*/ 170456 h 2675334"/>
              <a:gd name="connsiteX3242" fmla="*/ 10787483 w 12192000"/>
              <a:gd name="connsiteY3242" fmla="*/ 226149 h 2675334"/>
              <a:gd name="connsiteX3243" fmla="*/ 10799451 w 12192000"/>
              <a:gd name="connsiteY3243" fmla="*/ 262769 h 2675334"/>
              <a:gd name="connsiteX3244" fmla="*/ 10832752 w 12192000"/>
              <a:gd name="connsiteY3244" fmla="*/ 275738 h 2675334"/>
              <a:gd name="connsiteX3245" fmla="*/ 10874870 w 12192000"/>
              <a:gd name="connsiteY3245" fmla="*/ 262769 h 2675334"/>
              <a:gd name="connsiteX3246" fmla="*/ 10911838 w 12192000"/>
              <a:gd name="connsiteY3246" fmla="*/ 226149 h 2675334"/>
              <a:gd name="connsiteX3247" fmla="*/ 10939375 w 12192000"/>
              <a:gd name="connsiteY3247" fmla="*/ 170456 h 2675334"/>
              <a:gd name="connsiteX3248" fmla="*/ 10949506 w 12192000"/>
              <a:gd name="connsiteY3248" fmla="*/ 115308 h 2675334"/>
              <a:gd name="connsiteX3249" fmla="*/ 10936872 w 12192000"/>
              <a:gd name="connsiteY3249" fmla="*/ 80324 h 2675334"/>
              <a:gd name="connsiteX3250" fmla="*/ 10903273 w 12192000"/>
              <a:gd name="connsiteY3250" fmla="*/ 68226 h 2675334"/>
              <a:gd name="connsiteX3251" fmla="*/ 9980729 w 12192000"/>
              <a:gd name="connsiteY3251" fmla="*/ 68226 h 2675334"/>
              <a:gd name="connsiteX3252" fmla="*/ 9938909 w 12192000"/>
              <a:gd name="connsiteY3252" fmla="*/ 80324 h 2675334"/>
              <a:gd name="connsiteX3253" fmla="*/ 9902608 w 12192000"/>
              <a:gd name="connsiteY3253" fmla="*/ 115308 h 2675334"/>
              <a:gd name="connsiteX3254" fmla="*/ 9875366 w 12192000"/>
              <a:gd name="connsiteY3254" fmla="*/ 170456 h 2675334"/>
              <a:gd name="connsiteX3255" fmla="*/ 9864939 w 12192000"/>
              <a:gd name="connsiteY3255" fmla="*/ 226149 h 2675334"/>
              <a:gd name="connsiteX3256" fmla="*/ 9876907 w 12192000"/>
              <a:gd name="connsiteY3256" fmla="*/ 262769 h 2675334"/>
              <a:gd name="connsiteX3257" fmla="*/ 9910208 w 12192000"/>
              <a:gd name="connsiteY3257" fmla="*/ 275738 h 2675334"/>
              <a:gd name="connsiteX3258" fmla="*/ 9952326 w 12192000"/>
              <a:gd name="connsiteY3258" fmla="*/ 262769 h 2675334"/>
              <a:gd name="connsiteX3259" fmla="*/ 9989293 w 12192000"/>
              <a:gd name="connsiteY3259" fmla="*/ 226149 h 2675334"/>
              <a:gd name="connsiteX3260" fmla="*/ 10016832 w 12192000"/>
              <a:gd name="connsiteY3260" fmla="*/ 170456 h 2675334"/>
              <a:gd name="connsiteX3261" fmla="*/ 10026962 w 12192000"/>
              <a:gd name="connsiteY3261" fmla="*/ 115308 h 2675334"/>
              <a:gd name="connsiteX3262" fmla="*/ 10014328 w 12192000"/>
              <a:gd name="connsiteY3262" fmla="*/ 80324 h 2675334"/>
              <a:gd name="connsiteX3263" fmla="*/ 9980729 w 12192000"/>
              <a:gd name="connsiteY3263" fmla="*/ 68226 h 2675334"/>
              <a:gd name="connsiteX3264" fmla="*/ 9332168 w 12192000"/>
              <a:gd name="connsiteY3264" fmla="*/ 68226 h 2675334"/>
              <a:gd name="connsiteX3265" fmla="*/ 9290348 w 12192000"/>
              <a:gd name="connsiteY3265" fmla="*/ 80324 h 2675334"/>
              <a:gd name="connsiteX3266" fmla="*/ 9254047 w 12192000"/>
              <a:gd name="connsiteY3266" fmla="*/ 115308 h 2675334"/>
              <a:gd name="connsiteX3267" fmla="*/ 9226805 w 12192000"/>
              <a:gd name="connsiteY3267" fmla="*/ 170456 h 2675334"/>
              <a:gd name="connsiteX3268" fmla="*/ 9216378 w 12192000"/>
              <a:gd name="connsiteY3268" fmla="*/ 226149 h 2675334"/>
              <a:gd name="connsiteX3269" fmla="*/ 9228346 w 12192000"/>
              <a:gd name="connsiteY3269" fmla="*/ 262769 h 2675334"/>
              <a:gd name="connsiteX3270" fmla="*/ 9261647 w 12192000"/>
              <a:gd name="connsiteY3270" fmla="*/ 275738 h 2675334"/>
              <a:gd name="connsiteX3271" fmla="*/ 9303765 w 12192000"/>
              <a:gd name="connsiteY3271" fmla="*/ 262769 h 2675334"/>
              <a:gd name="connsiteX3272" fmla="*/ 9340733 w 12192000"/>
              <a:gd name="connsiteY3272" fmla="*/ 226149 h 2675334"/>
              <a:gd name="connsiteX3273" fmla="*/ 9368271 w 12192000"/>
              <a:gd name="connsiteY3273" fmla="*/ 170456 h 2675334"/>
              <a:gd name="connsiteX3274" fmla="*/ 9378401 w 12192000"/>
              <a:gd name="connsiteY3274" fmla="*/ 115308 h 2675334"/>
              <a:gd name="connsiteX3275" fmla="*/ 9365767 w 12192000"/>
              <a:gd name="connsiteY3275" fmla="*/ 80324 h 2675334"/>
              <a:gd name="connsiteX3276" fmla="*/ 9332168 w 12192000"/>
              <a:gd name="connsiteY3276" fmla="*/ 68226 h 2675334"/>
              <a:gd name="connsiteX3277" fmla="*/ 8409625 w 12192000"/>
              <a:gd name="connsiteY3277" fmla="*/ 68226 h 2675334"/>
              <a:gd name="connsiteX3278" fmla="*/ 8367804 w 12192000"/>
              <a:gd name="connsiteY3278" fmla="*/ 80324 h 2675334"/>
              <a:gd name="connsiteX3279" fmla="*/ 8331503 w 12192000"/>
              <a:gd name="connsiteY3279" fmla="*/ 115308 h 2675334"/>
              <a:gd name="connsiteX3280" fmla="*/ 8304261 w 12192000"/>
              <a:gd name="connsiteY3280" fmla="*/ 170456 h 2675334"/>
              <a:gd name="connsiteX3281" fmla="*/ 8293834 w 12192000"/>
              <a:gd name="connsiteY3281" fmla="*/ 226149 h 2675334"/>
              <a:gd name="connsiteX3282" fmla="*/ 8305802 w 12192000"/>
              <a:gd name="connsiteY3282" fmla="*/ 262769 h 2675334"/>
              <a:gd name="connsiteX3283" fmla="*/ 8339103 w 12192000"/>
              <a:gd name="connsiteY3283" fmla="*/ 275738 h 2675334"/>
              <a:gd name="connsiteX3284" fmla="*/ 8381221 w 12192000"/>
              <a:gd name="connsiteY3284" fmla="*/ 262769 h 2675334"/>
              <a:gd name="connsiteX3285" fmla="*/ 8418188 w 12192000"/>
              <a:gd name="connsiteY3285" fmla="*/ 226149 h 2675334"/>
              <a:gd name="connsiteX3286" fmla="*/ 8445727 w 12192000"/>
              <a:gd name="connsiteY3286" fmla="*/ 170456 h 2675334"/>
              <a:gd name="connsiteX3287" fmla="*/ 8455857 w 12192000"/>
              <a:gd name="connsiteY3287" fmla="*/ 115308 h 2675334"/>
              <a:gd name="connsiteX3288" fmla="*/ 8443223 w 12192000"/>
              <a:gd name="connsiteY3288" fmla="*/ 80324 h 2675334"/>
              <a:gd name="connsiteX3289" fmla="*/ 8409625 w 12192000"/>
              <a:gd name="connsiteY3289" fmla="*/ 68226 h 2675334"/>
              <a:gd name="connsiteX3290" fmla="*/ 7761063 w 12192000"/>
              <a:gd name="connsiteY3290" fmla="*/ 68226 h 2675334"/>
              <a:gd name="connsiteX3291" fmla="*/ 7719243 w 12192000"/>
              <a:gd name="connsiteY3291" fmla="*/ 80324 h 2675334"/>
              <a:gd name="connsiteX3292" fmla="*/ 7682942 w 12192000"/>
              <a:gd name="connsiteY3292" fmla="*/ 115308 h 2675334"/>
              <a:gd name="connsiteX3293" fmla="*/ 7655700 w 12192000"/>
              <a:gd name="connsiteY3293" fmla="*/ 170456 h 2675334"/>
              <a:gd name="connsiteX3294" fmla="*/ 7645273 w 12192000"/>
              <a:gd name="connsiteY3294" fmla="*/ 226149 h 2675334"/>
              <a:gd name="connsiteX3295" fmla="*/ 7657241 w 12192000"/>
              <a:gd name="connsiteY3295" fmla="*/ 262769 h 2675334"/>
              <a:gd name="connsiteX3296" fmla="*/ 7690542 w 12192000"/>
              <a:gd name="connsiteY3296" fmla="*/ 275738 h 2675334"/>
              <a:gd name="connsiteX3297" fmla="*/ 7732660 w 12192000"/>
              <a:gd name="connsiteY3297" fmla="*/ 262769 h 2675334"/>
              <a:gd name="connsiteX3298" fmla="*/ 7769628 w 12192000"/>
              <a:gd name="connsiteY3298" fmla="*/ 226149 h 2675334"/>
              <a:gd name="connsiteX3299" fmla="*/ 7797165 w 12192000"/>
              <a:gd name="connsiteY3299" fmla="*/ 170456 h 2675334"/>
              <a:gd name="connsiteX3300" fmla="*/ 7807296 w 12192000"/>
              <a:gd name="connsiteY3300" fmla="*/ 115308 h 2675334"/>
              <a:gd name="connsiteX3301" fmla="*/ 7794662 w 12192000"/>
              <a:gd name="connsiteY3301" fmla="*/ 80324 h 2675334"/>
              <a:gd name="connsiteX3302" fmla="*/ 7761063 w 12192000"/>
              <a:gd name="connsiteY3302" fmla="*/ 68226 h 2675334"/>
              <a:gd name="connsiteX3303" fmla="*/ 6838519 w 12192000"/>
              <a:gd name="connsiteY3303" fmla="*/ 68226 h 2675334"/>
              <a:gd name="connsiteX3304" fmla="*/ 6796699 w 12192000"/>
              <a:gd name="connsiteY3304" fmla="*/ 80324 h 2675334"/>
              <a:gd name="connsiteX3305" fmla="*/ 6760397 w 12192000"/>
              <a:gd name="connsiteY3305" fmla="*/ 115308 h 2675334"/>
              <a:gd name="connsiteX3306" fmla="*/ 6733156 w 12192000"/>
              <a:gd name="connsiteY3306" fmla="*/ 170456 h 2675334"/>
              <a:gd name="connsiteX3307" fmla="*/ 6722729 w 12192000"/>
              <a:gd name="connsiteY3307" fmla="*/ 226149 h 2675334"/>
              <a:gd name="connsiteX3308" fmla="*/ 6734697 w 12192000"/>
              <a:gd name="connsiteY3308" fmla="*/ 262769 h 2675334"/>
              <a:gd name="connsiteX3309" fmla="*/ 6767997 w 12192000"/>
              <a:gd name="connsiteY3309" fmla="*/ 275738 h 2675334"/>
              <a:gd name="connsiteX3310" fmla="*/ 6810116 w 12192000"/>
              <a:gd name="connsiteY3310" fmla="*/ 262769 h 2675334"/>
              <a:gd name="connsiteX3311" fmla="*/ 6847083 w 12192000"/>
              <a:gd name="connsiteY3311" fmla="*/ 226149 h 2675334"/>
              <a:gd name="connsiteX3312" fmla="*/ 6874622 w 12192000"/>
              <a:gd name="connsiteY3312" fmla="*/ 170456 h 2675334"/>
              <a:gd name="connsiteX3313" fmla="*/ 6884752 w 12192000"/>
              <a:gd name="connsiteY3313" fmla="*/ 115308 h 2675334"/>
              <a:gd name="connsiteX3314" fmla="*/ 6872118 w 12192000"/>
              <a:gd name="connsiteY3314" fmla="*/ 80324 h 2675334"/>
              <a:gd name="connsiteX3315" fmla="*/ 6838519 w 12192000"/>
              <a:gd name="connsiteY3315" fmla="*/ 68226 h 2675334"/>
              <a:gd name="connsiteX3316" fmla="*/ 6189967 w 12192000"/>
              <a:gd name="connsiteY3316" fmla="*/ 68226 h 2675334"/>
              <a:gd name="connsiteX3317" fmla="*/ 6148147 w 12192000"/>
              <a:gd name="connsiteY3317" fmla="*/ 80324 h 2675334"/>
              <a:gd name="connsiteX3318" fmla="*/ 6111840 w 12192000"/>
              <a:gd name="connsiteY3318" fmla="*/ 115308 h 2675334"/>
              <a:gd name="connsiteX3319" fmla="*/ 6084595 w 12192000"/>
              <a:gd name="connsiteY3319" fmla="*/ 170456 h 2675334"/>
              <a:gd name="connsiteX3320" fmla="*/ 6074168 w 12192000"/>
              <a:gd name="connsiteY3320" fmla="*/ 226149 h 2675334"/>
              <a:gd name="connsiteX3321" fmla="*/ 6086144 w 12192000"/>
              <a:gd name="connsiteY3321" fmla="*/ 262769 h 2675334"/>
              <a:gd name="connsiteX3322" fmla="*/ 6119438 w 12192000"/>
              <a:gd name="connsiteY3322" fmla="*/ 275738 h 2675334"/>
              <a:gd name="connsiteX3323" fmla="*/ 6161563 w 12192000"/>
              <a:gd name="connsiteY3323" fmla="*/ 262769 h 2675334"/>
              <a:gd name="connsiteX3324" fmla="*/ 6198524 w 12192000"/>
              <a:gd name="connsiteY3324" fmla="*/ 226149 h 2675334"/>
              <a:gd name="connsiteX3325" fmla="*/ 6226062 w 12192000"/>
              <a:gd name="connsiteY3325" fmla="*/ 170456 h 2675334"/>
              <a:gd name="connsiteX3326" fmla="*/ 6236191 w 12192000"/>
              <a:gd name="connsiteY3326" fmla="*/ 115308 h 2675334"/>
              <a:gd name="connsiteX3327" fmla="*/ 6223562 w 12192000"/>
              <a:gd name="connsiteY3327" fmla="*/ 80324 h 2675334"/>
              <a:gd name="connsiteX3328" fmla="*/ 6189967 w 12192000"/>
              <a:gd name="connsiteY3328" fmla="*/ 68226 h 2675334"/>
              <a:gd name="connsiteX3329" fmla="*/ 5267425 w 12192000"/>
              <a:gd name="connsiteY3329" fmla="*/ 68226 h 2675334"/>
              <a:gd name="connsiteX3330" fmla="*/ 5225605 w 12192000"/>
              <a:gd name="connsiteY3330" fmla="*/ 80324 h 2675334"/>
              <a:gd name="connsiteX3331" fmla="*/ 5189304 w 12192000"/>
              <a:gd name="connsiteY3331" fmla="*/ 115308 h 2675334"/>
              <a:gd name="connsiteX3332" fmla="*/ 5162061 w 12192000"/>
              <a:gd name="connsiteY3332" fmla="*/ 170456 h 2675334"/>
              <a:gd name="connsiteX3333" fmla="*/ 5151633 w 12192000"/>
              <a:gd name="connsiteY3333" fmla="*/ 226149 h 2675334"/>
              <a:gd name="connsiteX3334" fmla="*/ 5163602 w 12192000"/>
              <a:gd name="connsiteY3334" fmla="*/ 262769 h 2675334"/>
              <a:gd name="connsiteX3335" fmla="*/ 5196904 w 12192000"/>
              <a:gd name="connsiteY3335" fmla="*/ 275738 h 2675334"/>
              <a:gd name="connsiteX3336" fmla="*/ 5239021 w 12192000"/>
              <a:gd name="connsiteY3336" fmla="*/ 262769 h 2675334"/>
              <a:gd name="connsiteX3337" fmla="*/ 5275984 w 12192000"/>
              <a:gd name="connsiteY3337" fmla="*/ 226149 h 2675334"/>
              <a:gd name="connsiteX3338" fmla="*/ 5303528 w 12192000"/>
              <a:gd name="connsiteY3338" fmla="*/ 170456 h 2675334"/>
              <a:gd name="connsiteX3339" fmla="*/ 5313651 w 12192000"/>
              <a:gd name="connsiteY3339" fmla="*/ 115308 h 2675334"/>
              <a:gd name="connsiteX3340" fmla="*/ 5301024 w 12192000"/>
              <a:gd name="connsiteY3340" fmla="*/ 80324 h 2675334"/>
              <a:gd name="connsiteX3341" fmla="*/ 5267425 w 12192000"/>
              <a:gd name="connsiteY3341" fmla="*/ 68226 h 2675334"/>
              <a:gd name="connsiteX3342" fmla="*/ 4618863 w 12192000"/>
              <a:gd name="connsiteY3342" fmla="*/ 68226 h 2675334"/>
              <a:gd name="connsiteX3343" fmla="*/ 4577045 w 12192000"/>
              <a:gd name="connsiteY3343" fmla="*/ 80324 h 2675334"/>
              <a:gd name="connsiteX3344" fmla="*/ 4540742 w 12192000"/>
              <a:gd name="connsiteY3344" fmla="*/ 115308 h 2675334"/>
              <a:gd name="connsiteX3345" fmla="*/ 4513498 w 12192000"/>
              <a:gd name="connsiteY3345" fmla="*/ 170456 h 2675334"/>
              <a:gd name="connsiteX3346" fmla="*/ 4503074 w 12192000"/>
              <a:gd name="connsiteY3346" fmla="*/ 226149 h 2675334"/>
              <a:gd name="connsiteX3347" fmla="*/ 4515044 w 12192000"/>
              <a:gd name="connsiteY3347" fmla="*/ 262769 h 2675334"/>
              <a:gd name="connsiteX3348" fmla="*/ 4548341 w 12192000"/>
              <a:gd name="connsiteY3348" fmla="*/ 275738 h 2675334"/>
              <a:gd name="connsiteX3349" fmla="*/ 4590459 w 12192000"/>
              <a:gd name="connsiteY3349" fmla="*/ 262769 h 2675334"/>
              <a:gd name="connsiteX3350" fmla="*/ 4627427 w 12192000"/>
              <a:gd name="connsiteY3350" fmla="*/ 226149 h 2675334"/>
              <a:gd name="connsiteX3351" fmla="*/ 4654965 w 12192000"/>
              <a:gd name="connsiteY3351" fmla="*/ 170456 h 2675334"/>
              <a:gd name="connsiteX3352" fmla="*/ 4665097 w 12192000"/>
              <a:gd name="connsiteY3352" fmla="*/ 115308 h 2675334"/>
              <a:gd name="connsiteX3353" fmla="*/ 4652461 w 12192000"/>
              <a:gd name="connsiteY3353" fmla="*/ 80324 h 2675334"/>
              <a:gd name="connsiteX3354" fmla="*/ 4618863 w 12192000"/>
              <a:gd name="connsiteY3354" fmla="*/ 68226 h 2675334"/>
              <a:gd name="connsiteX3355" fmla="*/ 3696316 w 12192000"/>
              <a:gd name="connsiteY3355" fmla="*/ 68226 h 2675334"/>
              <a:gd name="connsiteX3356" fmla="*/ 3654488 w 12192000"/>
              <a:gd name="connsiteY3356" fmla="*/ 80324 h 2675334"/>
              <a:gd name="connsiteX3357" fmla="*/ 3618194 w 12192000"/>
              <a:gd name="connsiteY3357" fmla="*/ 115308 h 2675334"/>
              <a:gd name="connsiteX3358" fmla="*/ 3590950 w 12192000"/>
              <a:gd name="connsiteY3358" fmla="*/ 170456 h 2675334"/>
              <a:gd name="connsiteX3359" fmla="*/ 3580527 w 12192000"/>
              <a:gd name="connsiteY3359" fmla="*/ 226149 h 2675334"/>
              <a:gd name="connsiteX3360" fmla="*/ 3592490 w 12192000"/>
              <a:gd name="connsiteY3360" fmla="*/ 262769 h 2675334"/>
              <a:gd name="connsiteX3361" fmla="*/ 3625790 w 12192000"/>
              <a:gd name="connsiteY3361" fmla="*/ 275738 h 2675334"/>
              <a:gd name="connsiteX3362" fmla="*/ 3667905 w 12192000"/>
              <a:gd name="connsiteY3362" fmla="*/ 262769 h 2675334"/>
              <a:gd name="connsiteX3363" fmla="*/ 3704879 w 12192000"/>
              <a:gd name="connsiteY3363" fmla="*/ 226149 h 2675334"/>
              <a:gd name="connsiteX3364" fmla="*/ 3732420 w 12192000"/>
              <a:gd name="connsiteY3364" fmla="*/ 170456 h 2675334"/>
              <a:gd name="connsiteX3365" fmla="*/ 3742546 w 12192000"/>
              <a:gd name="connsiteY3365" fmla="*/ 115308 h 2675334"/>
              <a:gd name="connsiteX3366" fmla="*/ 3729907 w 12192000"/>
              <a:gd name="connsiteY3366" fmla="*/ 80324 h 2675334"/>
              <a:gd name="connsiteX3367" fmla="*/ 3696316 w 12192000"/>
              <a:gd name="connsiteY3367" fmla="*/ 68226 h 2675334"/>
              <a:gd name="connsiteX3368" fmla="*/ 3047761 w 12192000"/>
              <a:gd name="connsiteY3368" fmla="*/ 68226 h 2675334"/>
              <a:gd name="connsiteX3369" fmla="*/ 3005940 w 12192000"/>
              <a:gd name="connsiteY3369" fmla="*/ 80324 h 2675334"/>
              <a:gd name="connsiteX3370" fmla="*/ 2969639 w 12192000"/>
              <a:gd name="connsiteY3370" fmla="*/ 115308 h 2675334"/>
              <a:gd name="connsiteX3371" fmla="*/ 2942396 w 12192000"/>
              <a:gd name="connsiteY3371" fmla="*/ 170456 h 2675334"/>
              <a:gd name="connsiteX3372" fmla="*/ 2931970 w 12192000"/>
              <a:gd name="connsiteY3372" fmla="*/ 226149 h 2675334"/>
              <a:gd name="connsiteX3373" fmla="*/ 2943939 w 12192000"/>
              <a:gd name="connsiteY3373" fmla="*/ 262769 h 2675334"/>
              <a:gd name="connsiteX3374" fmla="*/ 2977239 w 12192000"/>
              <a:gd name="connsiteY3374" fmla="*/ 275738 h 2675334"/>
              <a:gd name="connsiteX3375" fmla="*/ 3019358 w 12192000"/>
              <a:gd name="connsiteY3375" fmla="*/ 262769 h 2675334"/>
              <a:gd name="connsiteX3376" fmla="*/ 3056325 w 12192000"/>
              <a:gd name="connsiteY3376" fmla="*/ 226149 h 2675334"/>
              <a:gd name="connsiteX3377" fmla="*/ 3083863 w 12192000"/>
              <a:gd name="connsiteY3377" fmla="*/ 170456 h 2675334"/>
              <a:gd name="connsiteX3378" fmla="*/ 3093992 w 12192000"/>
              <a:gd name="connsiteY3378" fmla="*/ 115308 h 2675334"/>
              <a:gd name="connsiteX3379" fmla="*/ 3081358 w 12192000"/>
              <a:gd name="connsiteY3379" fmla="*/ 80324 h 2675334"/>
              <a:gd name="connsiteX3380" fmla="*/ 3047761 w 12192000"/>
              <a:gd name="connsiteY3380" fmla="*/ 68226 h 2675334"/>
              <a:gd name="connsiteX3381" fmla="*/ 2125215 w 12192000"/>
              <a:gd name="connsiteY3381" fmla="*/ 68226 h 2675334"/>
              <a:gd name="connsiteX3382" fmla="*/ 2083394 w 12192000"/>
              <a:gd name="connsiteY3382" fmla="*/ 80324 h 2675334"/>
              <a:gd name="connsiteX3383" fmla="*/ 2047093 w 12192000"/>
              <a:gd name="connsiteY3383" fmla="*/ 115308 h 2675334"/>
              <a:gd name="connsiteX3384" fmla="*/ 2019852 w 12192000"/>
              <a:gd name="connsiteY3384" fmla="*/ 170456 h 2675334"/>
              <a:gd name="connsiteX3385" fmla="*/ 2009424 w 12192000"/>
              <a:gd name="connsiteY3385" fmla="*/ 226149 h 2675334"/>
              <a:gd name="connsiteX3386" fmla="*/ 2021392 w 12192000"/>
              <a:gd name="connsiteY3386" fmla="*/ 262769 h 2675334"/>
              <a:gd name="connsiteX3387" fmla="*/ 2054693 w 12192000"/>
              <a:gd name="connsiteY3387" fmla="*/ 275738 h 2675334"/>
              <a:gd name="connsiteX3388" fmla="*/ 2096812 w 12192000"/>
              <a:gd name="connsiteY3388" fmla="*/ 262769 h 2675334"/>
              <a:gd name="connsiteX3389" fmla="*/ 2133779 w 12192000"/>
              <a:gd name="connsiteY3389" fmla="*/ 226149 h 2675334"/>
              <a:gd name="connsiteX3390" fmla="*/ 2161317 w 12192000"/>
              <a:gd name="connsiteY3390" fmla="*/ 170456 h 2675334"/>
              <a:gd name="connsiteX3391" fmla="*/ 2171448 w 12192000"/>
              <a:gd name="connsiteY3391" fmla="*/ 115308 h 2675334"/>
              <a:gd name="connsiteX3392" fmla="*/ 2158813 w 12192000"/>
              <a:gd name="connsiteY3392" fmla="*/ 80324 h 2675334"/>
              <a:gd name="connsiteX3393" fmla="*/ 2125215 w 12192000"/>
              <a:gd name="connsiteY3393" fmla="*/ 68226 h 2675334"/>
              <a:gd name="connsiteX3394" fmla="*/ 1476653 w 12192000"/>
              <a:gd name="connsiteY3394" fmla="*/ 68226 h 2675334"/>
              <a:gd name="connsiteX3395" fmla="*/ 1434833 w 12192000"/>
              <a:gd name="connsiteY3395" fmla="*/ 80324 h 2675334"/>
              <a:gd name="connsiteX3396" fmla="*/ 1398532 w 12192000"/>
              <a:gd name="connsiteY3396" fmla="*/ 115308 h 2675334"/>
              <a:gd name="connsiteX3397" fmla="*/ 1371291 w 12192000"/>
              <a:gd name="connsiteY3397" fmla="*/ 170456 h 2675334"/>
              <a:gd name="connsiteX3398" fmla="*/ 1360863 w 12192000"/>
              <a:gd name="connsiteY3398" fmla="*/ 226149 h 2675334"/>
              <a:gd name="connsiteX3399" fmla="*/ 1372831 w 12192000"/>
              <a:gd name="connsiteY3399" fmla="*/ 262769 h 2675334"/>
              <a:gd name="connsiteX3400" fmla="*/ 1406132 w 12192000"/>
              <a:gd name="connsiteY3400" fmla="*/ 275738 h 2675334"/>
              <a:gd name="connsiteX3401" fmla="*/ 1448250 w 12192000"/>
              <a:gd name="connsiteY3401" fmla="*/ 262769 h 2675334"/>
              <a:gd name="connsiteX3402" fmla="*/ 1485218 w 12192000"/>
              <a:gd name="connsiteY3402" fmla="*/ 226149 h 2675334"/>
              <a:gd name="connsiteX3403" fmla="*/ 1512756 w 12192000"/>
              <a:gd name="connsiteY3403" fmla="*/ 170456 h 2675334"/>
              <a:gd name="connsiteX3404" fmla="*/ 1522886 w 12192000"/>
              <a:gd name="connsiteY3404" fmla="*/ 115308 h 2675334"/>
              <a:gd name="connsiteX3405" fmla="*/ 1510252 w 12192000"/>
              <a:gd name="connsiteY3405" fmla="*/ 80324 h 2675334"/>
              <a:gd name="connsiteX3406" fmla="*/ 1476653 w 12192000"/>
              <a:gd name="connsiteY3406" fmla="*/ 68226 h 2675334"/>
              <a:gd name="connsiteX3407" fmla="*/ 554108 w 12192000"/>
              <a:gd name="connsiteY3407" fmla="*/ 68226 h 2675334"/>
              <a:gd name="connsiteX3408" fmla="*/ 512288 w 12192000"/>
              <a:gd name="connsiteY3408" fmla="*/ 80324 h 2675334"/>
              <a:gd name="connsiteX3409" fmla="*/ 475986 w 12192000"/>
              <a:gd name="connsiteY3409" fmla="*/ 115308 h 2675334"/>
              <a:gd name="connsiteX3410" fmla="*/ 448745 w 12192000"/>
              <a:gd name="connsiteY3410" fmla="*/ 170456 h 2675334"/>
              <a:gd name="connsiteX3411" fmla="*/ 438317 w 12192000"/>
              <a:gd name="connsiteY3411" fmla="*/ 226149 h 2675334"/>
              <a:gd name="connsiteX3412" fmla="*/ 450286 w 12192000"/>
              <a:gd name="connsiteY3412" fmla="*/ 262769 h 2675334"/>
              <a:gd name="connsiteX3413" fmla="*/ 483586 w 12192000"/>
              <a:gd name="connsiteY3413" fmla="*/ 275738 h 2675334"/>
              <a:gd name="connsiteX3414" fmla="*/ 525705 w 12192000"/>
              <a:gd name="connsiteY3414" fmla="*/ 262769 h 2675334"/>
              <a:gd name="connsiteX3415" fmla="*/ 562672 w 12192000"/>
              <a:gd name="connsiteY3415" fmla="*/ 226149 h 2675334"/>
              <a:gd name="connsiteX3416" fmla="*/ 590210 w 12192000"/>
              <a:gd name="connsiteY3416" fmla="*/ 170456 h 2675334"/>
              <a:gd name="connsiteX3417" fmla="*/ 600341 w 12192000"/>
              <a:gd name="connsiteY3417" fmla="*/ 115308 h 2675334"/>
              <a:gd name="connsiteX3418" fmla="*/ 587707 w 12192000"/>
              <a:gd name="connsiteY3418" fmla="*/ 80324 h 2675334"/>
              <a:gd name="connsiteX3419" fmla="*/ 554108 w 12192000"/>
              <a:gd name="connsiteY3419" fmla="*/ 68226 h 2675334"/>
              <a:gd name="connsiteX3420" fmla="*/ 0 w 12192000"/>
              <a:gd name="connsiteY3420" fmla="*/ 19303 h 2675334"/>
              <a:gd name="connsiteX3421" fmla="*/ 1589 w 12192000"/>
              <a:gd name="connsiteY3421" fmla="*/ 20053 h 2675334"/>
              <a:gd name="connsiteX3422" fmla="*/ 35179 w 12192000"/>
              <a:gd name="connsiteY3422" fmla="*/ 78035 h 2675334"/>
              <a:gd name="connsiteX3423" fmla="*/ 22954 w 12192000"/>
              <a:gd name="connsiteY3423" fmla="*/ 170456 h 2675334"/>
              <a:gd name="connsiteX3424" fmla="*/ 953 w 12192000"/>
              <a:gd name="connsiteY3424" fmla="*/ 221080 h 2675334"/>
              <a:gd name="connsiteX3425" fmla="*/ 0 w 12192000"/>
              <a:gd name="connsiteY3425" fmla="*/ 222491 h 2675334"/>
              <a:gd name="connsiteX3426" fmla="*/ 12090689 w 12192000"/>
              <a:gd name="connsiteY3426" fmla="*/ 5667 h 2675334"/>
              <a:gd name="connsiteX3427" fmla="*/ 12170685 w 12192000"/>
              <a:gd name="connsiteY3427" fmla="*/ 5667 h 2675334"/>
              <a:gd name="connsiteX3428" fmla="*/ 12080383 w 12192000"/>
              <a:gd name="connsiteY3428" fmla="*/ 271378 h 2675334"/>
              <a:gd name="connsiteX3429" fmla="*/ 12192000 w 12192000"/>
              <a:gd name="connsiteY3429" fmla="*/ 271378 h 2675334"/>
              <a:gd name="connsiteX3430" fmla="*/ 12192000 w 12192000"/>
              <a:gd name="connsiteY3430" fmla="*/ 323934 h 2675334"/>
              <a:gd name="connsiteX3431" fmla="*/ 12187119 w 12192000"/>
              <a:gd name="connsiteY3431" fmla="*/ 338297 h 2675334"/>
              <a:gd name="connsiteX3432" fmla="*/ 11977645 w 12192000"/>
              <a:gd name="connsiteY3432" fmla="*/ 338297 h 2675334"/>
              <a:gd name="connsiteX3433" fmla="*/ 10519583 w 12192000"/>
              <a:gd name="connsiteY3433" fmla="*/ 5667 h 2675334"/>
              <a:gd name="connsiteX3434" fmla="*/ 10599579 w 12192000"/>
              <a:gd name="connsiteY3434" fmla="*/ 5667 h 2675334"/>
              <a:gd name="connsiteX3435" fmla="*/ 10509277 w 12192000"/>
              <a:gd name="connsiteY3435" fmla="*/ 271378 h 2675334"/>
              <a:gd name="connsiteX3436" fmla="*/ 10638754 w 12192000"/>
              <a:gd name="connsiteY3436" fmla="*/ 271378 h 2675334"/>
              <a:gd name="connsiteX3437" fmla="*/ 10616013 w 12192000"/>
              <a:gd name="connsiteY3437" fmla="*/ 338297 h 2675334"/>
              <a:gd name="connsiteX3438" fmla="*/ 10406539 w 12192000"/>
              <a:gd name="connsiteY3438" fmla="*/ 338297 h 2675334"/>
              <a:gd name="connsiteX3439" fmla="*/ 8948478 w 12192000"/>
              <a:gd name="connsiteY3439" fmla="*/ 5667 h 2675334"/>
              <a:gd name="connsiteX3440" fmla="*/ 9028474 w 12192000"/>
              <a:gd name="connsiteY3440" fmla="*/ 5667 h 2675334"/>
              <a:gd name="connsiteX3441" fmla="*/ 8938172 w 12192000"/>
              <a:gd name="connsiteY3441" fmla="*/ 271378 h 2675334"/>
              <a:gd name="connsiteX3442" fmla="*/ 9067649 w 12192000"/>
              <a:gd name="connsiteY3442" fmla="*/ 271378 h 2675334"/>
              <a:gd name="connsiteX3443" fmla="*/ 9044908 w 12192000"/>
              <a:gd name="connsiteY3443" fmla="*/ 338297 h 2675334"/>
              <a:gd name="connsiteX3444" fmla="*/ 8835434 w 12192000"/>
              <a:gd name="connsiteY3444" fmla="*/ 338297 h 2675334"/>
              <a:gd name="connsiteX3445" fmla="*/ 7377373 w 12192000"/>
              <a:gd name="connsiteY3445" fmla="*/ 5667 h 2675334"/>
              <a:gd name="connsiteX3446" fmla="*/ 7457369 w 12192000"/>
              <a:gd name="connsiteY3446" fmla="*/ 5667 h 2675334"/>
              <a:gd name="connsiteX3447" fmla="*/ 7367067 w 12192000"/>
              <a:gd name="connsiteY3447" fmla="*/ 271378 h 2675334"/>
              <a:gd name="connsiteX3448" fmla="*/ 7496544 w 12192000"/>
              <a:gd name="connsiteY3448" fmla="*/ 271378 h 2675334"/>
              <a:gd name="connsiteX3449" fmla="*/ 7473803 w 12192000"/>
              <a:gd name="connsiteY3449" fmla="*/ 338297 h 2675334"/>
              <a:gd name="connsiteX3450" fmla="*/ 7264329 w 12192000"/>
              <a:gd name="connsiteY3450" fmla="*/ 338297 h 2675334"/>
              <a:gd name="connsiteX3451" fmla="*/ 5806270 w 12192000"/>
              <a:gd name="connsiteY3451" fmla="*/ 5667 h 2675334"/>
              <a:gd name="connsiteX3452" fmla="*/ 5886269 w 12192000"/>
              <a:gd name="connsiteY3452" fmla="*/ 5667 h 2675334"/>
              <a:gd name="connsiteX3453" fmla="*/ 5795965 w 12192000"/>
              <a:gd name="connsiteY3453" fmla="*/ 271378 h 2675334"/>
              <a:gd name="connsiteX3454" fmla="*/ 5925440 w 12192000"/>
              <a:gd name="connsiteY3454" fmla="*/ 271378 h 2675334"/>
              <a:gd name="connsiteX3455" fmla="*/ 5902699 w 12192000"/>
              <a:gd name="connsiteY3455" fmla="*/ 338297 h 2675334"/>
              <a:gd name="connsiteX3456" fmla="*/ 5693228 w 12192000"/>
              <a:gd name="connsiteY3456" fmla="*/ 338297 h 2675334"/>
              <a:gd name="connsiteX3457" fmla="*/ 4235170 w 12192000"/>
              <a:gd name="connsiteY3457" fmla="*/ 5667 h 2675334"/>
              <a:gd name="connsiteX3458" fmla="*/ 4315169 w 12192000"/>
              <a:gd name="connsiteY3458" fmla="*/ 5667 h 2675334"/>
              <a:gd name="connsiteX3459" fmla="*/ 4224865 w 12192000"/>
              <a:gd name="connsiteY3459" fmla="*/ 271378 h 2675334"/>
              <a:gd name="connsiteX3460" fmla="*/ 4354343 w 12192000"/>
              <a:gd name="connsiteY3460" fmla="*/ 271378 h 2675334"/>
              <a:gd name="connsiteX3461" fmla="*/ 4331602 w 12192000"/>
              <a:gd name="connsiteY3461" fmla="*/ 338297 h 2675334"/>
              <a:gd name="connsiteX3462" fmla="*/ 4122128 w 12192000"/>
              <a:gd name="connsiteY3462" fmla="*/ 338297 h 2675334"/>
              <a:gd name="connsiteX3463" fmla="*/ 2664069 w 12192000"/>
              <a:gd name="connsiteY3463" fmla="*/ 5667 h 2675334"/>
              <a:gd name="connsiteX3464" fmla="*/ 2744066 w 12192000"/>
              <a:gd name="connsiteY3464" fmla="*/ 5667 h 2675334"/>
              <a:gd name="connsiteX3465" fmla="*/ 2653763 w 12192000"/>
              <a:gd name="connsiteY3465" fmla="*/ 271378 h 2675334"/>
              <a:gd name="connsiteX3466" fmla="*/ 2783240 w 12192000"/>
              <a:gd name="connsiteY3466" fmla="*/ 271378 h 2675334"/>
              <a:gd name="connsiteX3467" fmla="*/ 2760499 w 12192000"/>
              <a:gd name="connsiteY3467" fmla="*/ 338297 h 2675334"/>
              <a:gd name="connsiteX3468" fmla="*/ 2551025 w 12192000"/>
              <a:gd name="connsiteY3468" fmla="*/ 338297 h 2675334"/>
              <a:gd name="connsiteX3469" fmla="*/ 1092963 w 12192000"/>
              <a:gd name="connsiteY3469" fmla="*/ 5667 h 2675334"/>
              <a:gd name="connsiteX3470" fmla="*/ 1172959 w 12192000"/>
              <a:gd name="connsiteY3470" fmla="*/ 5667 h 2675334"/>
              <a:gd name="connsiteX3471" fmla="*/ 1082658 w 12192000"/>
              <a:gd name="connsiteY3471" fmla="*/ 271378 h 2675334"/>
              <a:gd name="connsiteX3472" fmla="*/ 1212135 w 12192000"/>
              <a:gd name="connsiteY3472" fmla="*/ 271378 h 2675334"/>
              <a:gd name="connsiteX3473" fmla="*/ 1189393 w 12192000"/>
              <a:gd name="connsiteY3473" fmla="*/ 338297 h 2675334"/>
              <a:gd name="connsiteX3474" fmla="*/ 979919 w 12192000"/>
              <a:gd name="connsiteY3474" fmla="*/ 338297 h 2675334"/>
              <a:gd name="connsiteX3475" fmla="*/ 11575021 w 12192000"/>
              <a:gd name="connsiteY3475" fmla="*/ 0 h 2675334"/>
              <a:gd name="connsiteX3476" fmla="*/ 11647876 w 12192000"/>
              <a:gd name="connsiteY3476" fmla="*/ 20053 h 2675334"/>
              <a:gd name="connsiteX3477" fmla="*/ 11681466 w 12192000"/>
              <a:gd name="connsiteY3477" fmla="*/ 78035 h 2675334"/>
              <a:gd name="connsiteX3478" fmla="*/ 11669241 w 12192000"/>
              <a:gd name="connsiteY3478" fmla="*/ 170456 h 2675334"/>
              <a:gd name="connsiteX3479" fmla="*/ 11618279 w 12192000"/>
              <a:gd name="connsiteY3479" fmla="*/ 263967 h 2675334"/>
              <a:gd name="connsiteX3480" fmla="*/ 11544649 w 12192000"/>
              <a:gd name="connsiteY3480" fmla="*/ 323801 h 2675334"/>
              <a:gd name="connsiteX3481" fmla="*/ 11457904 w 12192000"/>
              <a:gd name="connsiteY3481" fmla="*/ 344618 h 2675334"/>
              <a:gd name="connsiteX3482" fmla="*/ 11385528 w 12192000"/>
              <a:gd name="connsiteY3482" fmla="*/ 323801 h 2675334"/>
              <a:gd name="connsiteX3483" fmla="*/ 11352241 w 12192000"/>
              <a:gd name="connsiteY3483" fmla="*/ 263967 h 2675334"/>
              <a:gd name="connsiteX3484" fmla="*/ 11364731 w 12192000"/>
              <a:gd name="connsiteY3484" fmla="*/ 170456 h 2675334"/>
              <a:gd name="connsiteX3485" fmla="*/ 11415503 w 12192000"/>
              <a:gd name="connsiteY3485" fmla="*/ 77817 h 2675334"/>
              <a:gd name="connsiteX3486" fmla="*/ 11488830 w 12192000"/>
              <a:gd name="connsiteY3486" fmla="*/ 19835 h 2675334"/>
              <a:gd name="connsiteX3487" fmla="*/ 11575021 w 12192000"/>
              <a:gd name="connsiteY3487" fmla="*/ 0 h 2675334"/>
              <a:gd name="connsiteX3488" fmla="*/ 11283173 w 12192000"/>
              <a:gd name="connsiteY3488" fmla="*/ 0 h 2675334"/>
              <a:gd name="connsiteX3489" fmla="*/ 11337003 w 12192000"/>
              <a:gd name="connsiteY3489" fmla="*/ 12860 h 2675334"/>
              <a:gd name="connsiteX3490" fmla="*/ 11369212 w 12192000"/>
              <a:gd name="connsiteY3490" fmla="*/ 43159 h 2675334"/>
              <a:gd name="connsiteX3491" fmla="*/ 11310461 w 12192000"/>
              <a:gd name="connsiteY3491" fmla="*/ 94165 h 2675334"/>
              <a:gd name="connsiteX3492" fmla="*/ 11290603 w 12192000"/>
              <a:gd name="connsiteY3492" fmla="*/ 75310 h 2675334"/>
              <a:gd name="connsiteX3493" fmla="*/ 11261294 w 12192000"/>
              <a:gd name="connsiteY3493" fmla="*/ 68226 h 2675334"/>
              <a:gd name="connsiteX3494" fmla="*/ 11217765 w 12192000"/>
              <a:gd name="connsiteY3494" fmla="*/ 80541 h 2675334"/>
              <a:gd name="connsiteX3495" fmla="*/ 11177428 w 12192000"/>
              <a:gd name="connsiteY3495" fmla="*/ 115853 h 2675334"/>
              <a:gd name="connsiteX3496" fmla="*/ 11148005 w 12192000"/>
              <a:gd name="connsiteY3496" fmla="*/ 171328 h 2675334"/>
              <a:gd name="connsiteX3497" fmla="*/ 11138372 w 12192000"/>
              <a:gd name="connsiteY3497" fmla="*/ 227892 h 2675334"/>
              <a:gd name="connsiteX3498" fmla="*/ 11153287 w 12192000"/>
              <a:gd name="connsiteY3498" fmla="*/ 263531 h 2675334"/>
              <a:gd name="connsiteX3499" fmla="*/ 11189901 w 12192000"/>
              <a:gd name="connsiteY3499" fmla="*/ 275738 h 2675334"/>
              <a:gd name="connsiteX3500" fmla="*/ 11228795 w 12192000"/>
              <a:gd name="connsiteY3500" fmla="*/ 266801 h 2675334"/>
              <a:gd name="connsiteX3501" fmla="*/ 11263412 w 12192000"/>
              <a:gd name="connsiteY3501" fmla="*/ 245439 h 2675334"/>
              <a:gd name="connsiteX3502" fmla="*/ 11288517 w 12192000"/>
              <a:gd name="connsiteY3502" fmla="*/ 295356 h 2675334"/>
              <a:gd name="connsiteX3503" fmla="*/ 11227569 w 12192000"/>
              <a:gd name="connsiteY3503" fmla="*/ 332302 h 2675334"/>
              <a:gd name="connsiteX3504" fmla="*/ 11163223 w 12192000"/>
              <a:gd name="connsiteY3504" fmla="*/ 344618 h 2675334"/>
              <a:gd name="connsiteX3505" fmla="*/ 11107165 w 12192000"/>
              <a:gd name="connsiteY3505" fmla="*/ 333828 h 2675334"/>
              <a:gd name="connsiteX3506" fmla="*/ 11068359 w 12192000"/>
              <a:gd name="connsiteY3506" fmla="*/ 301459 h 2675334"/>
              <a:gd name="connsiteX3507" fmla="*/ 11052541 w 12192000"/>
              <a:gd name="connsiteY3507" fmla="*/ 247946 h 2675334"/>
              <a:gd name="connsiteX3508" fmla="*/ 11065376 w 12192000"/>
              <a:gd name="connsiteY3508" fmla="*/ 173944 h 2675334"/>
              <a:gd name="connsiteX3509" fmla="*/ 11103201 w 12192000"/>
              <a:gd name="connsiteY3509" fmla="*/ 100159 h 2675334"/>
              <a:gd name="connsiteX3510" fmla="*/ 11156671 w 12192000"/>
              <a:gd name="connsiteY3510" fmla="*/ 45447 h 2675334"/>
              <a:gd name="connsiteX3511" fmla="*/ 11218869 w 12192000"/>
              <a:gd name="connsiteY3511" fmla="*/ 11552 h 2675334"/>
              <a:gd name="connsiteX3512" fmla="*/ 11283173 w 12192000"/>
              <a:gd name="connsiteY3512" fmla="*/ 0 h 2675334"/>
              <a:gd name="connsiteX3513" fmla="*/ 10926460 w 12192000"/>
              <a:gd name="connsiteY3513" fmla="*/ 0 h 2675334"/>
              <a:gd name="connsiteX3514" fmla="*/ 10999315 w 12192000"/>
              <a:gd name="connsiteY3514" fmla="*/ 20053 h 2675334"/>
              <a:gd name="connsiteX3515" fmla="*/ 11032905 w 12192000"/>
              <a:gd name="connsiteY3515" fmla="*/ 78035 h 2675334"/>
              <a:gd name="connsiteX3516" fmla="*/ 11020680 w 12192000"/>
              <a:gd name="connsiteY3516" fmla="*/ 170456 h 2675334"/>
              <a:gd name="connsiteX3517" fmla="*/ 10969718 w 12192000"/>
              <a:gd name="connsiteY3517" fmla="*/ 263967 h 2675334"/>
              <a:gd name="connsiteX3518" fmla="*/ 10896089 w 12192000"/>
              <a:gd name="connsiteY3518" fmla="*/ 323801 h 2675334"/>
              <a:gd name="connsiteX3519" fmla="*/ 10809343 w 12192000"/>
              <a:gd name="connsiteY3519" fmla="*/ 344618 h 2675334"/>
              <a:gd name="connsiteX3520" fmla="*/ 10736967 w 12192000"/>
              <a:gd name="connsiteY3520" fmla="*/ 323801 h 2675334"/>
              <a:gd name="connsiteX3521" fmla="*/ 10703680 w 12192000"/>
              <a:gd name="connsiteY3521" fmla="*/ 263967 h 2675334"/>
              <a:gd name="connsiteX3522" fmla="*/ 10716169 w 12192000"/>
              <a:gd name="connsiteY3522" fmla="*/ 170456 h 2675334"/>
              <a:gd name="connsiteX3523" fmla="*/ 10766942 w 12192000"/>
              <a:gd name="connsiteY3523" fmla="*/ 77817 h 2675334"/>
              <a:gd name="connsiteX3524" fmla="*/ 10840268 w 12192000"/>
              <a:gd name="connsiteY3524" fmla="*/ 19835 h 2675334"/>
              <a:gd name="connsiteX3525" fmla="*/ 10926460 w 12192000"/>
              <a:gd name="connsiteY3525" fmla="*/ 0 h 2675334"/>
              <a:gd name="connsiteX3526" fmla="*/ 10003917 w 12192000"/>
              <a:gd name="connsiteY3526" fmla="*/ 0 h 2675334"/>
              <a:gd name="connsiteX3527" fmla="*/ 10076771 w 12192000"/>
              <a:gd name="connsiteY3527" fmla="*/ 20053 h 2675334"/>
              <a:gd name="connsiteX3528" fmla="*/ 10110361 w 12192000"/>
              <a:gd name="connsiteY3528" fmla="*/ 78035 h 2675334"/>
              <a:gd name="connsiteX3529" fmla="*/ 10098136 w 12192000"/>
              <a:gd name="connsiteY3529" fmla="*/ 170456 h 2675334"/>
              <a:gd name="connsiteX3530" fmla="*/ 10047174 w 12192000"/>
              <a:gd name="connsiteY3530" fmla="*/ 263967 h 2675334"/>
              <a:gd name="connsiteX3531" fmla="*/ 9973544 w 12192000"/>
              <a:gd name="connsiteY3531" fmla="*/ 323801 h 2675334"/>
              <a:gd name="connsiteX3532" fmla="*/ 9886799 w 12192000"/>
              <a:gd name="connsiteY3532" fmla="*/ 344618 h 2675334"/>
              <a:gd name="connsiteX3533" fmla="*/ 9814423 w 12192000"/>
              <a:gd name="connsiteY3533" fmla="*/ 323801 h 2675334"/>
              <a:gd name="connsiteX3534" fmla="*/ 9781136 w 12192000"/>
              <a:gd name="connsiteY3534" fmla="*/ 263967 h 2675334"/>
              <a:gd name="connsiteX3535" fmla="*/ 9793625 w 12192000"/>
              <a:gd name="connsiteY3535" fmla="*/ 170456 h 2675334"/>
              <a:gd name="connsiteX3536" fmla="*/ 9844398 w 12192000"/>
              <a:gd name="connsiteY3536" fmla="*/ 77817 h 2675334"/>
              <a:gd name="connsiteX3537" fmla="*/ 9917725 w 12192000"/>
              <a:gd name="connsiteY3537" fmla="*/ 19835 h 2675334"/>
              <a:gd name="connsiteX3538" fmla="*/ 10003917 w 12192000"/>
              <a:gd name="connsiteY3538" fmla="*/ 0 h 2675334"/>
              <a:gd name="connsiteX3539" fmla="*/ 9712068 w 12192000"/>
              <a:gd name="connsiteY3539" fmla="*/ 0 h 2675334"/>
              <a:gd name="connsiteX3540" fmla="*/ 9765898 w 12192000"/>
              <a:gd name="connsiteY3540" fmla="*/ 12860 h 2675334"/>
              <a:gd name="connsiteX3541" fmla="*/ 9798107 w 12192000"/>
              <a:gd name="connsiteY3541" fmla="*/ 43159 h 2675334"/>
              <a:gd name="connsiteX3542" fmla="*/ 9739356 w 12192000"/>
              <a:gd name="connsiteY3542" fmla="*/ 94165 h 2675334"/>
              <a:gd name="connsiteX3543" fmla="*/ 9719498 w 12192000"/>
              <a:gd name="connsiteY3543" fmla="*/ 75310 h 2675334"/>
              <a:gd name="connsiteX3544" fmla="*/ 9690189 w 12192000"/>
              <a:gd name="connsiteY3544" fmla="*/ 68226 h 2675334"/>
              <a:gd name="connsiteX3545" fmla="*/ 9646661 w 12192000"/>
              <a:gd name="connsiteY3545" fmla="*/ 80541 h 2675334"/>
              <a:gd name="connsiteX3546" fmla="*/ 9606323 w 12192000"/>
              <a:gd name="connsiteY3546" fmla="*/ 115853 h 2675334"/>
              <a:gd name="connsiteX3547" fmla="*/ 9576900 w 12192000"/>
              <a:gd name="connsiteY3547" fmla="*/ 171328 h 2675334"/>
              <a:gd name="connsiteX3548" fmla="*/ 9567267 w 12192000"/>
              <a:gd name="connsiteY3548" fmla="*/ 227892 h 2675334"/>
              <a:gd name="connsiteX3549" fmla="*/ 9582182 w 12192000"/>
              <a:gd name="connsiteY3549" fmla="*/ 263531 h 2675334"/>
              <a:gd name="connsiteX3550" fmla="*/ 9618796 w 12192000"/>
              <a:gd name="connsiteY3550" fmla="*/ 275738 h 2675334"/>
              <a:gd name="connsiteX3551" fmla="*/ 9657690 w 12192000"/>
              <a:gd name="connsiteY3551" fmla="*/ 266801 h 2675334"/>
              <a:gd name="connsiteX3552" fmla="*/ 9692307 w 12192000"/>
              <a:gd name="connsiteY3552" fmla="*/ 245439 h 2675334"/>
              <a:gd name="connsiteX3553" fmla="*/ 9717412 w 12192000"/>
              <a:gd name="connsiteY3553" fmla="*/ 295356 h 2675334"/>
              <a:gd name="connsiteX3554" fmla="*/ 9656464 w 12192000"/>
              <a:gd name="connsiteY3554" fmla="*/ 332302 h 2675334"/>
              <a:gd name="connsiteX3555" fmla="*/ 9592117 w 12192000"/>
              <a:gd name="connsiteY3555" fmla="*/ 344618 h 2675334"/>
              <a:gd name="connsiteX3556" fmla="*/ 9536061 w 12192000"/>
              <a:gd name="connsiteY3556" fmla="*/ 333828 h 2675334"/>
              <a:gd name="connsiteX3557" fmla="*/ 9497254 w 12192000"/>
              <a:gd name="connsiteY3557" fmla="*/ 301459 h 2675334"/>
              <a:gd name="connsiteX3558" fmla="*/ 9481436 w 12192000"/>
              <a:gd name="connsiteY3558" fmla="*/ 247946 h 2675334"/>
              <a:gd name="connsiteX3559" fmla="*/ 9494271 w 12192000"/>
              <a:gd name="connsiteY3559" fmla="*/ 173944 h 2675334"/>
              <a:gd name="connsiteX3560" fmla="*/ 9532096 w 12192000"/>
              <a:gd name="connsiteY3560" fmla="*/ 100159 h 2675334"/>
              <a:gd name="connsiteX3561" fmla="*/ 9585566 w 12192000"/>
              <a:gd name="connsiteY3561" fmla="*/ 45447 h 2675334"/>
              <a:gd name="connsiteX3562" fmla="*/ 9647764 w 12192000"/>
              <a:gd name="connsiteY3562" fmla="*/ 11552 h 2675334"/>
              <a:gd name="connsiteX3563" fmla="*/ 9712068 w 12192000"/>
              <a:gd name="connsiteY3563" fmla="*/ 0 h 2675334"/>
              <a:gd name="connsiteX3564" fmla="*/ 9355355 w 12192000"/>
              <a:gd name="connsiteY3564" fmla="*/ 0 h 2675334"/>
              <a:gd name="connsiteX3565" fmla="*/ 9428210 w 12192000"/>
              <a:gd name="connsiteY3565" fmla="*/ 20053 h 2675334"/>
              <a:gd name="connsiteX3566" fmla="*/ 9461800 w 12192000"/>
              <a:gd name="connsiteY3566" fmla="*/ 78035 h 2675334"/>
              <a:gd name="connsiteX3567" fmla="*/ 9449575 w 12192000"/>
              <a:gd name="connsiteY3567" fmla="*/ 170456 h 2675334"/>
              <a:gd name="connsiteX3568" fmla="*/ 9398613 w 12192000"/>
              <a:gd name="connsiteY3568" fmla="*/ 263967 h 2675334"/>
              <a:gd name="connsiteX3569" fmla="*/ 9324984 w 12192000"/>
              <a:gd name="connsiteY3569" fmla="*/ 323801 h 2675334"/>
              <a:gd name="connsiteX3570" fmla="*/ 9238238 w 12192000"/>
              <a:gd name="connsiteY3570" fmla="*/ 344618 h 2675334"/>
              <a:gd name="connsiteX3571" fmla="*/ 9165862 w 12192000"/>
              <a:gd name="connsiteY3571" fmla="*/ 323801 h 2675334"/>
              <a:gd name="connsiteX3572" fmla="*/ 9132575 w 12192000"/>
              <a:gd name="connsiteY3572" fmla="*/ 263967 h 2675334"/>
              <a:gd name="connsiteX3573" fmla="*/ 9145064 w 12192000"/>
              <a:gd name="connsiteY3573" fmla="*/ 170456 h 2675334"/>
              <a:gd name="connsiteX3574" fmla="*/ 9195837 w 12192000"/>
              <a:gd name="connsiteY3574" fmla="*/ 77817 h 2675334"/>
              <a:gd name="connsiteX3575" fmla="*/ 9269163 w 12192000"/>
              <a:gd name="connsiteY3575" fmla="*/ 19835 h 2675334"/>
              <a:gd name="connsiteX3576" fmla="*/ 9355355 w 12192000"/>
              <a:gd name="connsiteY3576" fmla="*/ 0 h 2675334"/>
              <a:gd name="connsiteX3577" fmla="*/ 8432811 w 12192000"/>
              <a:gd name="connsiteY3577" fmla="*/ 0 h 2675334"/>
              <a:gd name="connsiteX3578" fmla="*/ 8505666 w 12192000"/>
              <a:gd name="connsiteY3578" fmla="*/ 20053 h 2675334"/>
              <a:gd name="connsiteX3579" fmla="*/ 8539256 w 12192000"/>
              <a:gd name="connsiteY3579" fmla="*/ 78035 h 2675334"/>
              <a:gd name="connsiteX3580" fmla="*/ 8527031 w 12192000"/>
              <a:gd name="connsiteY3580" fmla="*/ 170456 h 2675334"/>
              <a:gd name="connsiteX3581" fmla="*/ 8476069 w 12192000"/>
              <a:gd name="connsiteY3581" fmla="*/ 263967 h 2675334"/>
              <a:gd name="connsiteX3582" fmla="*/ 8402439 w 12192000"/>
              <a:gd name="connsiteY3582" fmla="*/ 323801 h 2675334"/>
              <a:gd name="connsiteX3583" fmla="*/ 8315694 w 12192000"/>
              <a:gd name="connsiteY3583" fmla="*/ 344618 h 2675334"/>
              <a:gd name="connsiteX3584" fmla="*/ 8243318 w 12192000"/>
              <a:gd name="connsiteY3584" fmla="*/ 323801 h 2675334"/>
              <a:gd name="connsiteX3585" fmla="*/ 8210031 w 12192000"/>
              <a:gd name="connsiteY3585" fmla="*/ 263967 h 2675334"/>
              <a:gd name="connsiteX3586" fmla="*/ 8222521 w 12192000"/>
              <a:gd name="connsiteY3586" fmla="*/ 170456 h 2675334"/>
              <a:gd name="connsiteX3587" fmla="*/ 8273293 w 12192000"/>
              <a:gd name="connsiteY3587" fmla="*/ 77817 h 2675334"/>
              <a:gd name="connsiteX3588" fmla="*/ 8346620 w 12192000"/>
              <a:gd name="connsiteY3588" fmla="*/ 19835 h 2675334"/>
              <a:gd name="connsiteX3589" fmla="*/ 8432811 w 12192000"/>
              <a:gd name="connsiteY3589" fmla="*/ 0 h 2675334"/>
              <a:gd name="connsiteX3590" fmla="*/ 8140963 w 12192000"/>
              <a:gd name="connsiteY3590" fmla="*/ 0 h 2675334"/>
              <a:gd name="connsiteX3591" fmla="*/ 8194793 w 12192000"/>
              <a:gd name="connsiteY3591" fmla="*/ 12860 h 2675334"/>
              <a:gd name="connsiteX3592" fmla="*/ 8227002 w 12192000"/>
              <a:gd name="connsiteY3592" fmla="*/ 43159 h 2675334"/>
              <a:gd name="connsiteX3593" fmla="*/ 8168251 w 12192000"/>
              <a:gd name="connsiteY3593" fmla="*/ 94165 h 2675334"/>
              <a:gd name="connsiteX3594" fmla="*/ 8148393 w 12192000"/>
              <a:gd name="connsiteY3594" fmla="*/ 75310 h 2675334"/>
              <a:gd name="connsiteX3595" fmla="*/ 8119084 w 12192000"/>
              <a:gd name="connsiteY3595" fmla="*/ 68226 h 2675334"/>
              <a:gd name="connsiteX3596" fmla="*/ 8075555 w 12192000"/>
              <a:gd name="connsiteY3596" fmla="*/ 80541 h 2675334"/>
              <a:gd name="connsiteX3597" fmla="*/ 8035218 w 12192000"/>
              <a:gd name="connsiteY3597" fmla="*/ 115853 h 2675334"/>
              <a:gd name="connsiteX3598" fmla="*/ 8005795 w 12192000"/>
              <a:gd name="connsiteY3598" fmla="*/ 171328 h 2675334"/>
              <a:gd name="connsiteX3599" fmla="*/ 7996162 w 12192000"/>
              <a:gd name="connsiteY3599" fmla="*/ 227892 h 2675334"/>
              <a:gd name="connsiteX3600" fmla="*/ 8011077 w 12192000"/>
              <a:gd name="connsiteY3600" fmla="*/ 263531 h 2675334"/>
              <a:gd name="connsiteX3601" fmla="*/ 8047691 w 12192000"/>
              <a:gd name="connsiteY3601" fmla="*/ 275738 h 2675334"/>
              <a:gd name="connsiteX3602" fmla="*/ 8086585 w 12192000"/>
              <a:gd name="connsiteY3602" fmla="*/ 266801 h 2675334"/>
              <a:gd name="connsiteX3603" fmla="*/ 8121202 w 12192000"/>
              <a:gd name="connsiteY3603" fmla="*/ 245439 h 2675334"/>
              <a:gd name="connsiteX3604" fmla="*/ 8146307 w 12192000"/>
              <a:gd name="connsiteY3604" fmla="*/ 295356 h 2675334"/>
              <a:gd name="connsiteX3605" fmla="*/ 8085359 w 12192000"/>
              <a:gd name="connsiteY3605" fmla="*/ 332302 h 2675334"/>
              <a:gd name="connsiteX3606" fmla="*/ 8021013 w 12192000"/>
              <a:gd name="connsiteY3606" fmla="*/ 344618 h 2675334"/>
              <a:gd name="connsiteX3607" fmla="*/ 7964955 w 12192000"/>
              <a:gd name="connsiteY3607" fmla="*/ 333828 h 2675334"/>
              <a:gd name="connsiteX3608" fmla="*/ 7926149 w 12192000"/>
              <a:gd name="connsiteY3608" fmla="*/ 301459 h 2675334"/>
              <a:gd name="connsiteX3609" fmla="*/ 7910331 w 12192000"/>
              <a:gd name="connsiteY3609" fmla="*/ 247946 h 2675334"/>
              <a:gd name="connsiteX3610" fmla="*/ 7923166 w 12192000"/>
              <a:gd name="connsiteY3610" fmla="*/ 173944 h 2675334"/>
              <a:gd name="connsiteX3611" fmla="*/ 7960991 w 12192000"/>
              <a:gd name="connsiteY3611" fmla="*/ 100159 h 2675334"/>
              <a:gd name="connsiteX3612" fmla="*/ 8014461 w 12192000"/>
              <a:gd name="connsiteY3612" fmla="*/ 45447 h 2675334"/>
              <a:gd name="connsiteX3613" fmla="*/ 8076659 w 12192000"/>
              <a:gd name="connsiteY3613" fmla="*/ 11552 h 2675334"/>
              <a:gd name="connsiteX3614" fmla="*/ 8140963 w 12192000"/>
              <a:gd name="connsiteY3614" fmla="*/ 0 h 2675334"/>
              <a:gd name="connsiteX3615" fmla="*/ 7784250 w 12192000"/>
              <a:gd name="connsiteY3615" fmla="*/ 0 h 2675334"/>
              <a:gd name="connsiteX3616" fmla="*/ 7857105 w 12192000"/>
              <a:gd name="connsiteY3616" fmla="*/ 20053 h 2675334"/>
              <a:gd name="connsiteX3617" fmla="*/ 7890695 w 12192000"/>
              <a:gd name="connsiteY3617" fmla="*/ 78035 h 2675334"/>
              <a:gd name="connsiteX3618" fmla="*/ 7878470 w 12192000"/>
              <a:gd name="connsiteY3618" fmla="*/ 170456 h 2675334"/>
              <a:gd name="connsiteX3619" fmla="*/ 7827508 w 12192000"/>
              <a:gd name="connsiteY3619" fmla="*/ 263967 h 2675334"/>
              <a:gd name="connsiteX3620" fmla="*/ 7753879 w 12192000"/>
              <a:gd name="connsiteY3620" fmla="*/ 323801 h 2675334"/>
              <a:gd name="connsiteX3621" fmla="*/ 7667133 w 12192000"/>
              <a:gd name="connsiteY3621" fmla="*/ 344618 h 2675334"/>
              <a:gd name="connsiteX3622" fmla="*/ 7594757 w 12192000"/>
              <a:gd name="connsiteY3622" fmla="*/ 323801 h 2675334"/>
              <a:gd name="connsiteX3623" fmla="*/ 7561470 w 12192000"/>
              <a:gd name="connsiteY3623" fmla="*/ 263967 h 2675334"/>
              <a:gd name="connsiteX3624" fmla="*/ 7573959 w 12192000"/>
              <a:gd name="connsiteY3624" fmla="*/ 170456 h 2675334"/>
              <a:gd name="connsiteX3625" fmla="*/ 7624732 w 12192000"/>
              <a:gd name="connsiteY3625" fmla="*/ 77817 h 2675334"/>
              <a:gd name="connsiteX3626" fmla="*/ 7698058 w 12192000"/>
              <a:gd name="connsiteY3626" fmla="*/ 19835 h 2675334"/>
              <a:gd name="connsiteX3627" fmla="*/ 7784250 w 12192000"/>
              <a:gd name="connsiteY3627" fmla="*/ 0 h 2675334"/>
              <a:gd name="connsiteX3628" fmla="*/ 6861706 w 12192000"/>
              <a:gd name="connsiteY3628" fmla="*/ 0 h 2675334"/>
              <a:gd name="connsiteX3629" fmla="*/ 6934561 w 12192000"/>
              <a:gd name="connsiteY3629" fmla="*/ 20053 h 2675334"/>
              <a:gd name="connsiteX3630" fmla="*/ 6968151 w 12192000"/>
              <a:gd name="connsiteY3630" fmla="*/ 78035 h 2675334"/>
              <a:gd name="connsiteX3631" fmla="*/ 6955926 w 12192000"/>
              <a:gd name="connsiteY3631" fmla="*/ 170456 h 2675334"/>
              <a:gd name="connsiteX3632" fmla="*/ 6904964 w 12192000"/>
              <a:gd name="connsiteY3632" fmla="*/ 263967 h 2675334"/>
              <a:gd name="connsiteX3633" fmla="*/ 6831334 w 12192000"/>
              <a:gd name="connsiteY3633" fmla="*/ 323801 h 2675334"/>
              <a:gd name="connsiteX3634" fmla="*/ 6744589 w 12192000"/>
              <a:gd name="connsiteY3634" fmla="*/ 344618 h 2675334"/>
              <a:gd name="connsiteX3635" fmla="*/ 6672213 w 12192000"/>
              <a:gd name="connsiteY3635" fmla="*/ 323801 h 2675334"/>
              <a:gd name="connsiteX3636" fmla="*/ 6638926 w 12192000"/>
              <a:gd name="connsiteY3636" fmla="*/ 263967 h 2675334"/>
              <a:gd name="connsiteX3637" fmla="*/ 6651415 w 12192000"/>
              <a:gd name="connsiteY3637" fmla="*/ 170456 h 2675334"/>
              <a:gd name="connsiteX3638" fmla="*/ 6702188 w 12192000"/>
              <a:gd name="connsiteY3638" fmla="*/ 77817 h 2675334"/>
              <a:gd name="connsiteX3639" fmla="*/ 6775515 w 12192000"/>
              <a:gd name="connsiteY3639" fmla="*/ 19835 h 2675334"/>
              <a:gd name="connsiteX3640" fmla="*/ 6861706 w 12192000"/>
              <a:gd name="connsiteY3640" fmla="*/ 0 h 2675334"/>
              <a:gd name="connsiteX3641" fmla="*/ 6569858 w 12192000"/>
              <a:gd name="connsiteY3641" fmla="*/ 0 h 2675334"/>
              <a:gd name="connsiteX3642" fmla="*/ 6623688 w 12192000"/>
              <a:gd name="connsiteY3642" fmla="*/ 12860 h 2675334"/>
              <a:gd name="connsiteX3643" fmla="*/ 6655896 w 12192000"/>
              <a:gd name="connsiteY3643" fmla="*/ 43159 h 2675334"/>
              <a:gd name="connsiteX3644" fmla="*/ 6597146 w 12192000"/>
              <a:gd name="connsiteY3644" fmla="*/ 94165 h 2675334"/>
              <a:gd name="connsiteX3645" fmla="*/ 6577288 w 12192000"/>
              <a:gd name="connsiteY3645" fmla="*/ 75310 h 2675334"/>
              <a:gd name="connsiteX3646" fmla="*/ 6547979 w 12192000"/>
              <a:gd name="connsiteY3646" fmla="*/ 68226 h 2675334"/>
              <a:gd name="connsiteX3647" fmla="*/ 6504450 w 12192000"/>
              <a:gd name="connsiteY3647" fmla="*/ 80541 h 2675334"/>
              <a:gd name="connsiteX3648" fmla="*/ 6464113 w 12192000"/>
              <a:gd name="connsiteY3648" fmla="*/ 115853 h 2675334"/>
              <a:gd name="connsiteX3649" fmla="*/ 6434690 w 12192000"/>
              <a:gd name="connsiteY3649" fmla="*/ 171328 h 2675334"/>
              <a:gd name="connsiteX3650" fmla="*/ 6425056 w 12192000"/>
              <a:gd name="connsiteY3650" fmla="*/ 227892 h 2675334"/>
              <a:gd name="connsiteX3651" fmla="*/ 6439972 w 12192000"/>
              <a:gd name="connsiteY3651" fmla="*/ 263531 h 2675334"/>
              <a:gd name="connsiteX3652" fmla="*/ 6476585 w 12192000"/>
              <a:gd name="connsiteY3652" fmla="*/ 275738 h 2675334"/>
              <a:gd name="connsiteX3653" fmla="*/ 6515480 w 12192000"/>
              <a:gd name="connsiteY3653" fmla="*/ 266801 h 2675334"/>
              <a:gd name="connsiteX3654" fmla="*/ 6550097 w 12192000"/>
              <a:gd name="connsiteY3654" fmla="*/ 245439 h 2675334"/>
              <a:gd name="connsiteX3655" fmla="*/ 6575202 w 12192000"/>
              <a:gd name="connsiteY3655" fmla="*/ 295356 h 2675334"/>
              <a:gd name="connsiteX3656" fmla="*/ 6514254 w 12192000"/>
              <a:gd name="connsiteY3656" fmla="*/ 332302 h 2675334"/>
              <a:gd name="connsiteX3657" fmla="*/ 6449907 w 12192000"/>
              <a:gd name="connsiteY3657" fmla="*/ 344618 h 2675334"/>
              <a:gd name="connsiteX3658" fmla="*/ 6393850 w 12192000"/>
              <a:gd name="connsiteY3658" fmla="*/ 333828 h 2675334"/>
              <a:gd name="connsiteX3659" fmla="*/ 6355044 w 12192000"/>
              <a:gd name="connsiteY3659" fmla="*/ 301459 h 2675334"/>
              <a:gd name="connsiteX3660" fmla="*/ 6339226 w 12192000"/>
              <a:gd name="connsiteY3660" fmla="*/ 247946 h 2675334"/>
              <a:gd name="connsiteX3661" fmla="*/ 6352060 w 12192000"/>
              <a:gd name="connsiteY3661" fmla="*/ 173944 h 2675334"/>
              <a:gd name="connsiteX3662" fmla="*/ 6389886 w 12192000"/>
              <a:gd name="connsiteY3662" fmla="*/ 100159 h 2675334"/>
              <a:gd name="connsiteX3663" fmla="*/ 6443356 w 12192000"/>
              <a:gd name="connsiteY3663" fmla="*/ 45447 h 2675334"/>
              <a:gd name="connsiteX3664" fmla="*/ 6505554 w 12192000"/>
              <a:gd name="connsiteY3664" fmla="*/ 11552 h 2675334"/>
              <a:gd name="connsiteX3665" fmla="*/ 6569858 w 12192000"/>
              <a:gd name="connsiteY3665" fmla="*/ 0 h 2675334"/>
              <a:gd name="connsiteX3666" fmla="*/ 6213157 w 12192000"/>
              <a:gd name="connsiteY3666" fmla="*/ 0 h 2675334"/>
              <a:gd name="connsiteX3667" fmla="*/ 6286001 w 12192000"/>
              <a:gd name="connsiteY3667" fmla="*/ 20053 h 2675334"/>
              <a:gd name="connsiteX3668" fmla="*/ 6319592 w 12192000"/>
              <a:gd name="connsiteY3668" fmla="*/ 78035 h 2675334"/>
              <a:gd name="connsiteX3669" fmla="*/ 6307368 w 12192000"/>
              <a:gd name="connsiteY3669" fmla="*/ 170456 h 2675334"/>
              <a:gd name="connsiteX3670" fmla="*/ 6256404 w 12192000"/>
              <a:gd name="connsiteY3670" fmla="*/ 263967 h 2675334"/>
              <a:gd name="connsiteX3671" fmla="*/ 6182776 w 12192000"/>
              <a:gd name="connsiteY3671" fmla="*/ 323801 h 2675334"/>
              <a:gd name="connsiteX3672" fmla="*/ 6096033 w 12192000"/>
              <a:gd name="connsiteY3672" fmla="*/ 344618 h 2675334"/>
              <a:gd name="connsiteX3673" fmla="*/ 6023654 w 12192000"/>
              <a:gd name="connsiteY3673" fmla="*/ 323801 h 2675334"/>
              <a:gd name="connsiteX3674" fmla="*/ 5990367 w 12192000"/>
              <a:gd name="connsiteY3674" fmla="*/ 263967 h 2675334"/>
              <a:gd name="connsiteX3675" fmla="*/ 6002859 w 12192000"/>
              <a:gd name="connsiteY3675" fmla="*/ 170456 h 2675334"/>
              <a:gd name="connsiteX3676" fmla="*/ 6053633 w 12192000"/>
              <a:gd name="connsiteY3676" fmla="*/ 77817 h 2675334"/>
              <a:gd name="connsiteX3677" fmla="*/ 6126954 w 12192000"/>
              <a:gd name="connsiteY3677" fmla="*/ 19835 h 2675334"/>
              <a:gd name="connsiteX3678" fmla="*/ 6213157 w 12192000"/>
              <a:gd name="connsiteY3678" fmla="*/ 0 h 2675334"/>
              <a:gd name="connsiteX3679" fmla="*/ 5290601 w 12192000"/>
              <a:gd name="connsiteY3679" fmla="*/ 0 h 2675334"/>
              <a:gd name="connsiteX3680" fmla="*/ 5363464 w 12192000"/>
              <a:gd name="connsiteY3680" fmla="*/ 20053 h 2675334"/>
              <a:gd name="connsiteX3681" fmla="*/ 5397049 w 12192000"/>
              <a:gd name="connsiteY3681" fmla="*/ 78035 h 2675334"/>
              <a:gd name="connsiteX3682" fmla="*/ 5384831 w 12192000"/>
              <a:gd name="connsiteY3682" fmla="*/ 170456 h 2675334"/>
              <a:gd name="connsiteX3683" fmla="*/ 5333861 w 12192000"/>
              <a:gd name="connsiteY3683" fmla="*/ 263967 h 2675334"/>
              <a:gd name="connsiteX3684" fmla="*/ 5260239 w 12192000"/>
              <a:gd name="connsiteY3684" fmla="*/ 323801 h 2675334"/>
              <a:gd name="connsiteX3685" fmla="*/ 5173493 w 12192000"/>
              <a:gd name="connsiteY3685" fmla="*/ 344618 h 2675334"/>
              <a:gd name="connsiteX3686" fmla="*/ 5101119 w 12192000"/>
              <a:gd name="connsiteY3686" fmla="*/ 323801 h 2675334"/>
              <a:gd name="connsiteX3687" fmla="*/ 5067832 w 12192000"/>
              <a:gd name="connsiteY3687" fmla="*/ 263967 h 2675334"/>
              <a:gd name="connsiteX3688" fmla="*/ 5080323 w 12192000"/>
              <a:gd name="connsiteY3688" fmla="*/ 170456 h 2675334"/>
              <a:gd name="connsiteX3689" fmla="*/ 5131093 w 12192000"/>
              <a:gd name="connsiteY3689" fmla="*/ 77817 h 2675334"/>
              <a:gd name="connsiteX3690" fmla="*/ 5204420 w 12192000"/>
              <a:gd name="connsiteY3690" fmla="*/ 19835 h 2675334"/>
              <a:gd name="connsiteX3691" fmla="*/ 5290601 w 12192000"/>
              <a:gd name="connsiteY3691" fmla="*/ 0 h 2675334"/>
              <a:gd name="connsiteX3692" fmla="*/ 4998762 w 12192000"/>
              <a:gd name="connsiteY3692" fmla="*/ 0 h 2675334"/>
              <a:gd name="connsiteX3693" fmla="*/ 5052594 w 12192000"/>
              <a:gd name="connsiteY3693" fmla="*/ 12860 h 2675334"/>
              <a:gd name="connsiteX3694" fmla="*/ 5084802 w 12192000"/>
              <a:gd name="connsiteY3694" fmla="*/ 43159 h 2675334"/>
              <a:gd name="connsiteX3695" fmla="*/ 5026053 w 12192000"/>
              <a:gd name="connsiteY3695" fmla="*/ 94165 h 2675334"/>
              <a:gd name="connsiteX3696" fmla="*/ 5006193 w 12192000"/>
              <a:gd name="connsiteY3696" fmla="*/ 75310 h 2675334"/>
              <a:gd name="connsiteX3697" fmla="*/ 4976886 w 12192000"/>
              <a:gd name="connsiteY3697" fmla="*/ 68226 h 2675334"/>
              <a:gd name="connsiteX3698" fmla="*/ 4933356 w 12192000"/>
              <a:gd name="connsiteY3698" fmla="*/ 80541 h 2675334"/>
              <a:gd name="connsiteX3699" fmla="*/ 4893017 w 12192000"/>
              <a:gd name="connsiteY3699" fmla="*/ 115853 h 2675334"/>
              <a:gd name="connsiteX3700" fmla="*/ 4863594 w 12192000"/>
              <a:gd name="connsiteY3700" fmla="*/ 171328 h 2675334"/>
              <a:gd name="connsiteX3701" fmla="*/ 4853962 w 12192000"/>
              <a:gd name="connsiteY3701" fmla="*/ 227892 h 2675334"/>
              <a:gd name="connsiteX3702" fmla="*/ 4868876 w 12192000"/>
              <a:gd name="connsiteY3702" fmla="*/ 263531 h 2675334"/>
              <a:gd name="connsiteX3703" fmla="*/ 4905490 w 12192000"/>
              <a:gd name="connsiteY3703" fmla="*/ 275738 h 2675334"/>
              <a:gd name="connsiteX3704" fmla="*/ 4944386 w 12192000"/>
              <a:gd name="connsiteY3704" fmla="*/ 266801 h 2675334"/>
              <a:gd name="connsiteX3705" fmla="*/ 4979004 w 12192000"/>
              <a:gd name="connsiteY3705" fmla="*/ 245439 h 2675334"/>
              <a:gd name="connsiteX3706" fmla="*/ 5004108 w 12192000"/>
              <a:gd name="connsiteY3706" fmla="*/ 295356 h 2675334"/>
              <a:gd name="connsiteX3707" fmla="*/ 4943161 w 12192000"/>
              <a:gd name="connsiteY3707" fmla="*/ 332302 h 2675334"/>
              <a:gd name="connsiteX3708" fmla="*/ 4878812 w 12192000"/>
              <a:gd name="connsiteY3708" fmla="*/ 344618 h 2675334"/>
              <a:gd name="connsiteX3709" fmla="*/ 4822755 w 12192000"/>
              <a:gd name="connsiteY3709" fmla="*/ 333828 h 2675334"/>
              <a:gd name="connsiteX3710" fmla="*/ 4783949 w 12192000"/>
              <a:gd name="connsiteY3710" fmla="*/ 301459 h 2675334"/>
              <a:gd name="connsiteX3711" fmla="*/ 4768129 w 12192000"/>
              <a:gd name="connsiteY3711" fmla="*/ 247946 h 2675334"/>
              <a:gd name="connsiteX3712" fmla="*/ 4780964 w 12192000"/>
              <a:gd name="connsiteY3712" fmla="*/ 173944 h 2675334"/>
              <a:gd name="connsiteX3713" fmla="*/ 4818792 w 12192000"/>
              <a:gd name="connsiteY3713" fmla="*/ 100159 h 2675334"/>
              <a:gd name="connsiteX3714" fmla="*/ 4872262 w 12192000"/>
              <a:gd name="connsiteY3714" fmla="*/ 45447 h 2675334"/>
              <a:gd name="connsiteX3715" fmla="*/ 4934461 w 12192000"/>
              <a:gd name="connsiteY3715" fmla="*/ 11552 h 2675334"/>
              <a:gd name="connsiteX3716" fmla="*/ 4998762 w 12192000"/>
              <a:gd name="connsiteY3716" fmla="*/ 0 h 2675334"/>
              <a:gd name="connsiteX3717" fmla="*/ 4642049 w 12192000"/>
              <a:gd name="connsiteY3717" fmla="*/ 0 h 2675334"/>
              <a:gd name="connsiteX3718" fmla="*/ 4714901 w 12192000"/>
              <a:gd name="connsiteY3718" fmla="*/ 20053 h 2675334"/>
              <a:gd name="connsiteX3719" fmla="*/ 4748494 w 12192000"/>
              <a:gd name="connsiteY3719" fmla="*/ 78035 h 2675334"/>
              <a:gd name="connsiteX3720" fmla="*/ 4736267 w 12192000"/>
              <a:gd name="connsiteY3720" fmla="*/ 170456 h 2675334"/>
              <a:gd name="connsiteX3721" fmla="*/ 4685306 w 12192000"/>
              <a:gd name="connsiteY3721" fmla="*/ 263967 h 2675334"/>
              <a:gd name="connsiteX3722" fmla="*/ 4611679 w 12192000"/>
              <a:gd name="connsiteY3722" fmla="*/ 323801 h 2675334"/>
              <a:gd name="connsiteX3723" fmla="*/ 4524932 w 12192000"/>
              <a:gd name="connsiteY3723" fmla="*/ 344618 h 2675334"/>
              <a:gd name="connsiteX3724" fmla="*/ 4452557 w 12192000"/>
              <a:gd name="connsiteY3724" fmla="*/ 323801 h 2675334"/>
              <a:gd name="connsiteX3725" fmla="*/ 4419269 w 12192000"/>
              <a:gd name="connsiteY3725" fmla="*/ 263967 h 2675334"/>
              <a:gd name="connsiteX3726" fmla="*/ 4431760 w 12192000"/>
              <a:gd name="connsiteY3726" fmla="*/ 170456 h 2675334"/>
              <a:gd name="connsiteX3727" fmla="*/ 4482534 w 12192000"/>
              <a:gd name="connsiteY3727" fmla="*/ 77817 h 2675334"/>
              <a:gd name="connsiteX3728" fmla="*/ 4555857 w 12192000"/>
              <a:gd name="connsiteY3728" fmla="*/ 19835 h 2675334"/>
              <a:gd name="connsiteX3729" fmla="*/ 4642049 w 12192000"/>
              <a:gd name="connsiteY3729" fmla="*/ 0 h 2675334"/>
              <a:gd name="connsiteX3730" fmla="*/ 3719496 w 12192000"/>
              <a:gd name="connsiteY3730" fmla="*/ 0 h 2675334"/>
              <a:gd name="connsiteX3731" fmla="*/ 3792359 w 12192000"/>
              <a:gd name="connsiteY3731" fmla="*/ 20053 h 2675334"/>
              <a:gd name="connsiteX3732" fmla="*/ 3825944 w 12192000"/>
              <a:gd name="connsiteY3732" fmla="*/ 78035 h 2675334"/>
              <a:gd name="connsiteX3733" fmla="*/ 3813724 w 12192000"/>
              <a:gd name="connsiteY3733" fmla="*/ 170456 h 2675334"/>
              <a:gd name="connsiteX3734" fmla="*/ 3762756 w 12192000"/>
              <a:gd name="connsiteY3734" fmla="*/ 263967 h 2675334"/>
              <a:gd name="connsiteX3735" fmla="*/ 3689131 w 12192000"/>
              <a:gd name="connsiteY3735" fmla="*/ 323801 h 2675334"/>
              <a:gd name="connsiteX3736" fmla="*/ 3602387 w 12192000"/>
              <a:gd name="connsiteY3736" fmla="*/ 344618 h 2675334"/>
              <a:gd name="connsiteX3737" fmla="*/ 3530008 w 12192000"/>
              <a:gd name="connsiteY3737" fmla="*/ 323801 h 2675334"/>
              <a:gd name="connsiteX3738" fmla="*/ 3496725 w 12192000"/>
              <a:gd name="connsiteY3738" fmla="*/ 263967 h 2675334"/>
              <a:gd name="connsiteX3739" fmla="*/ 3509213 w 12192000"/>
              <a:gd name="connsiteY3739" fmla="*/ 170456 h 2675334"/>
              <a:gd name="connsiteX3740" fmla="*/ 3559977 w 12192000"/>
              <a:gd name="connsiteY3740" fmla="*/ 77817 h 2675334"/>
              <a:gd name="connsiteX3741" fmla="*/ 3633304 w 12192000"/>
              <a:gd name="connsiteY3741" fmla="*/ 19835 h 2675334"/>
              <a:gd name="connsiteX3742" fmla="*/ 3719496 w 12192000"/>
              <a:gd name="connsiteY3742" fmla="*/ 0 h 2675334"/>
              <a:gd name="connsiteX3743" fmla="*/ 3427657 w 12192000"/>
              <a:gd name="connsiteY3743" fmla="*/ 0 h 2675334"/>
              <a:gd name="connsiteX3744" fmla="*/ 3481479 w 12192000"/>
              <a:gd name="connsiteY3744" fmla="*/ 12860 h 2675334"/>
              <a:gd name="connsiteX3745" fmla="*/ 3513694 w 12192000"/>
              <a:gd name="connsiteY3745" fmla="*/ 43159 h 2675334"/>
              <a:gd name="connsiteX3746" fmla="*/ 3454945 w 12192000"/>
              <a:gd name="connsiteY3746" fmla="*/ 94165 h 2675334"/>
              <a:gd name="connsiteX3747" fmla="*/ 3435085 w 12192000"/>
              <a:gd name="connsiteY3747" fmla="*/ 75310 h 2675334"/>
              <a:gd name="connsiteX3748" fmla="*/ 3405776 w 12192000"/>
              <a:gd name="connsiteY3748" fmla="*/ 68226 h 2675334"/>
              <a:gd name="connsiteX3749" fmla="*/ 3362248 w 12192000"/>
              <a:gd name="connsiteY3749" fmla="*/ 80541 h 2675334"/>
              <a:gd name="connsiteX3750" fmla="*/ 3321914 w 12192000"/>
              <a:gd name="connsiteY3750" fmla="*/ 115853 h 2675334"/>
              <a:gd name="connsiteX3751" fmla="*/ 3292490 w 12192000"/>
              <a:gd name="connsiteY3751" fmla="*/ 171328 h 2675334"/>
              <a:gd name="connsiteX3752" fmla="*/ 3282858 w 12192000"/>
              <a:gd name="connsiteY3752" fmla="*/ 227892 h 2675334"/>
              <a:gd name="connsiteX3753" fmla="*/ 3297772 w 12192000"/>
              <a:gd name="connsiteY3753" fmla="*/ 263531 h 2675334"/>
              <a:gd name="connsiteX3754" fmla="*/ 3334374 w 12192000"/>
              <a:gd name="connsiteY3754" fmla="*/ 275738 h 2675334"/>
              <a:gd name="connsiteX3755" fmla="*/ 3373280 w 12192000"/>
              <a:gd name="connsiteY3755" fmla="*/ 266801 h 2675334"/>
              <a:gd name="connsiteX3756" fmla="*/ 3407897 w 12192000"/>
              <a:gd name="connsiteY3756" fmla="*/ 245439 h 2675334"/>
              <a:gd name="connsiteX3757" fmla="*/ 3432997 w 12192000"/>
              <a:gd name="connsiteY3757" fmla="*/ 295356 h 2675334"/>
              <a:gd name="connsiteX3758" fmla="*/ 3372052 w 12192000"/>
              <a:gd name="connsiteY3758" fmla="*/ 332302 h 2675334"/>
              <a:gd name="connsiteX3759" fmla="*/ 3307696 w 12192000"/>
              <a:gd name="connsiteY3759" fmla="*/ 344618 h 2675334"/>
              <a:gd name="connsiteX3760" fmla="*/ 3251650 w 12192000"/>
              <a:gd name="connsiteY3760" fmla="*/ 333828 h 2675334"/>
              <a:gd name="connsiteX3761" fmla="*/ 3212844 w 12192000"/>
              <a:gd name="connsiteY3761" fmla="*/ 301459 h 2675334"/>
              <a:gd name="connsiteX3762" fmla="*/ 3197026 w 12192000"/>
              <a:gd name="connsiteY3762" fmla="*/ 247946 h 2675334"/>
              <a:gd name="connsiteX3763" fmla="*/ 3209861 w 12192000"/>
              <a:gd name="connsiteY3763" fmla="*/ 173944 h 2675334"/>
              <a:gd name="connsiteX3764" fmla="*/ 3247685 w 12192000"/>
              <a:gd name="connsiteY3764" fmla="*/ 100159 h 2675334"/>
              <a:gd name="connsiteX3765" fmla="*/ 3301156 w 12192000"/>
              <a:gd name="connsiteY3765" fmla="*/ 45447 h 2675334"/>
              <a:gd name="connsiteX3766" fmla="*/ 3363351 w 12192000"/>
              <a:gd name="connsiteY3766" fmla="*/ 11552 h 2675334"/>
              <a:gd name="connsiteX3767" fmla="*/ 3427657 w 12192000"/>
              <a:gd name="connsiteY3767" fmla="*/ 0 h 2675334"/>
              <a:gd name="connsiteX3768" fmla="*/ 3070948 w 12192000"/>
              <a:gd name="connsiteY3768" fmla="*/ 0 h 2675334"/>
              <a:gd name="connsiteX3769" fmla="*/ 3143799 w 12192000"/>
              <a:gd name="connsiteY3769" fmla="*/ 20053 h 2675334"/>
              <a:gd name="connsiteX3770" fmla="*/ 3177391 w 12192000"/>
              <a:gd name="connsiteY3770" fmla="*/ 78035 h 2675334"/>
              <a:gd name="connsiteX3771" fmla="*/ 3165166 w 12192000"/>
              <a:gd name="connsiteY3771" fmla="*/ 170456 h 2675334"/>
              <a:gd name="connsiteX3772" fmla="*/ 3114205 w 12192000"/>
              <a:gd name="connsiteY3772" fmla="*/ 263967 h 2675334"/>
              <a:gd name="connsiteX3773" fmla="*/ 3040577 w 12192000"/>
              <a:gd name="connsiteY3773" fmla="*/ 323801 h 2675334"/>
              <a:gd name="connsiteX3774" fmla="*/ 2953829 w 12192000"/>
              <a:gd name="connsiteY3774" fmla="*/ 344618 h 2675334"/>
              <a:gd name="connsiteX3775" fmla="*/ 2881454 w 12192000"/>
              <a:gd name="connsiteY3775" fmla="*/ 323801 h 2675334"/>
              <a:gd name="connsiteX3776" fmla="*/ 2848166 w 12192000"/>
              <a:gd name="connsiteY3776" fmla="*/ 263967 h 2675334"/>
              <a:gd name="connsiteX3777" fmla="*/ 2860655 w 12192000"/>
              <a:gd name="connsiteY3777" fmla="*/ 170456 h 2675334"/>
              <a:gd name="connsiteX3778" fmla="*/ 2911430 w 12192000"/>
              <a:gd name="connsiteY3778" fmla="*/ 77817 h 2675334"/>
              <a:gd name="connsiteX3779" fmla="*/ 2984754 w 12192000"/>
              <a:gd name="connsiteY3779" fmla="*/ 19835 h 2675334"/>
              <a:gd name="connsiteX3780" fmla="*/ 3070948 w 12192000"/>
              <a:gd name="connsiteY3780" fmla="*/ 0 h 2675334"/>
              <a:gd name="connsiteX3781" fmla="*/ 2148402 w 12192000"/>
              <a:gd name="connsiteY3781" fmla="*/ 0 h 2675334"/>
              <a:gd name="connsiteX3782" fmla="*/ 2221256 w 12192000"/>
              <a:gd name="connsiteY3782" fmla="*/ 20053 h 2675334"/>
              <a:gd name="connsiteX3783" fmla="*/ 2254847 w 12192000"/>
              <a:gd name="connsiteY3783" fmla="*/ 78035 h 2675334"/>
              <a:gd name="connsiteX3784" fmla="*/ 2242621 w 12192000"/>
              <a:gd name="connsiteY3784" fmla="*/ 170456 h 2675334"/>
              <a:gd name="connsiteX3785" fmla="*/ 2191660 w 12192000"/>
              <a:gd name="connsiteY3785" fmla="*/ 263967 h 2675334"/>
              <a:gd name="connsiteX3786" fmla="*/ 2118030 w 12192000"/>
              <a:gd name="connsiteY3786" fmla="*/ 323801 h 2675334"/>
              <a:gd name="connsiteX3787" fmla="*/ 2031284 w 12192000"/>
              <a:gd name="connsiteY3787" fmla="*/ 344618 h 2675334"/>
              <a:gd name="connsiteX3788" fmla="*/ 1958909 w 12192000"/>
              <a:gd name="connsiteY3788" fmla="*/ 323801 h 2675334"/>
              <a:gd name="connsiteX3789" fmla="*/ 1925622 w 12192000"/>
              <a:gd name="connsiteY3789" fmla="*/ 263967 h 2675334"/>
              <a:gd name="connsiteX3790" fmla="*/ 1938111 w 12192000"/>
              <a:gd name="connsiteY3790" fmla="*/ 170456 h 2675334"/>
              <a:gd name="connsiteX3791" fmla="*/ 1988884 w 12192000"/>
              <a:gd name="connsiteY3791" fmla="*/ 77817 h 2675334"/>
              <a:gd name="connsiteX3792" fmla="*/ 2062211 w 12192000"/>
              <a:gd name="connsiteY3792" fmla="*/ 19835 h 2675334"/>
              <a:gd name="connsiteX3793" fmla="*/ 2148402 w 12192000"/>
              <a:gd name="connsiteY3793" fmla="*/ 0 h 2675334"/>
              <a:gd name="connsiteX3794" fmla="*/ 1856553 w 12192000"/>
              <a:gd name="connsiteY3794" fmla="*/ 0 h 2675334"/>
              <a:gd name="connsiteX3795" fmla="*/ 1910384 w 12192000"/>
              <a:gd name="connsiteY3795" fmla="*/ 12860 h 2675334"/>
              <a:gd name="connsiteX3796" fmla="*/ 1942591 w 12192000"/>
              <a:gd name="connsiteY3796" fmla="*/ 43159 h 2675334"/>
              <a:gd name="connsiteX3797" fmla="*/ 1883841 w 12192000"/>
              <a:gd name="connsiteY3797" fmla="*/ 94165 h 2675334"/>
              <a:gd name="connsiteX3798" fmla="*/ 1863984 w 12192000"/>
              <a:gd name="connsiteY3798" fmla="*/ 75310 h 2675334"/>
              <a:gd name="connsiteX3799" fmla="*/ 1834674 w 12192000"/>
              <a:gd name="connsiteY3799" fmla="*/ 68226 h 2675334"/>
              <a:gd name="connsiteX3800" fmla="*/ 1791146 w 12192000"/>
              <a:gd name="connsiteY3800" fmla="*/ 80541 h 2675334"/>
              <a:gd name="connsiteX3801" fmla="*/ 1750809 w 12192000"/>
              <a:gd name="connsiteY3801" fmla="*/ 115853 h 2675334"/>
              <a:gd name="connsiteX3802" fmla="*/ 1721385 w 12192000"/>
              <a:gd name="connsiteY3802" fmla="*/ 171328 h 2675334"/>
              <a:gd name="connsiteX3803" fmla="*/ 1711752 w 12192000"/>
              <a:gd name="connsiteY3803" fmla="*/ 227892 h 2675334"/>
              <a:gd name="connsiteX3804" fmla="*/ 1726667 w 12192000"/>
              <a:gd name="connsiteY3804" fmla="*/ 263531 h 2675334"/>
              <a:gd name="connsiteX3805" fmla="*/ 1763281 w 12192000"/>
              <a:gd name="connsiteY3805" fmla="*/ 275738 h 2675334"/>
              <a:gd name="connsiteX3806" fmla="*/ 1802175 w 12192000"/>
              <a:gd name="connsiteY3806" fmla="*/ 266801 h 2675334"/>
              <a:gd name="connsiteX3807" fmla="*/ 1836792 w 12192000"/>
              <a:gd name="connsiteY3807" fmla="*/ 245439 h 2675334"/>
              <a:gd name="connsiteX3808" fmla="*/ 1861898 w 12192000"/>
              <a:gd name="connsiteY3808" fmla="*/ 295356 h 2675334"/>
              <a:gd name="connsiteX3809" fmla="*/ 1800949 w 12192000"/>
              <a:gd name="connsiteY3809" fmla="*/ 332302 h 2675334"/>
              <a:gd name="connsiteX3810" fmla="*/ 1736603 w 12192000"/>
              <a:gd name="connsiteY3810" fmla="*/ 344618 h 2675334"/>
              <a:gd name="connsiteX3811" fmla="*/ 1680545 w 12192000"/>
              <a:gd name="connsiteY3811" fmla="*/ 333828 h 2675334"/>
              <a:gd name="connsiteX3812" fmla="*/ 1641739 w 12192000"/>
              <a:gd name="connsiteY3812" fmla="*/ 301459 h 2675334"/>
              <a:gd name="connsiteX3813" fmla="*/ 1625921 w 12192000"/>
              <a:gd name="connsiteY3813" fmla="*/ 247946 h 2675334"/>
              <a:gd name="connsiteX3814" fmla="*/ 1638756 w 12192000"/>
              <a:gd name="connsiteY3814" fmla="*/ 173944 h 2675334"/>
              <a:gd name="connsiteX3815" fmla="*/ 1676581 w 12192000"/>
              <a:gd name="connsiteY3815" fmla="*/ 100159 h 2675334"/>
              <a:gd name="connsiteX3816" fmla="*/ 1730051 w 12192000"/>
              <a:gd name="connsiteY3816" fmla="*/ 45447 h 2675334"/>
              <a:gd name="connsiteX3817" fmla="*/ 1792249 w 12192000"/>
              <a:gd name="connsiteY3817" fmla="*/ 11552 h 2675334"/>
              <a:gd name="connsiteX3818" fmla="*/ 1856553 w 12192000"/>
              <a:gd name="connsiteY3818" fmla="*/ 0 h 2675334"/>
              <a:gd name="connsiteX3819" fmla="*/ 1499840 w 12192000"/>
              <a:gd name="connsiteY3819" fmla="*/ 0 h 2675334"/>
              <a:gd name="connsiteX3820" fmla="*/ 1572695 w 12192000"/>
              <a:gd name="connsiteY3820" fmla="*/ 20053 h 2675334"/>
              <a:gd name="connsiteX3821" fmla="*/ 1606286 w 12192000"/>
              <a:gd name="connsiteY3821" fmla="*/ 78035 h 2675334"/>
              <a:gd name="connsiteX3822" fmla="*/ 1594060 w 12192000"/>
              <a:gd name="connsiteY3822" fmla="*/ 170456 h 2675334"/>
              <a:gd name="connsiteX3823" fmla="*/ 1543098 w 12192000"/>
              <a:gd name="connsiteY3823" fmla="*/ 263967 h 2675334"/>
              <a:gd name="connsiteX3824" fmla="*/ 1469470 w 12192000"/>
              <a:gd name="connsiteY3824" fmla="*/ 323801 h 2675334"/>
              <a:gd name="connsiteX3825" fmla="*/ 1382724 w 12192000"/>
              <a:gd name="connsiteY3825" fmla="*/ 344618 h 2675334"/>
              <a:gd name="connsiteX3826" fmla="*/ 1310348 w 12192000"/>
              <a:gd name="connsiteY3826" fmla="*/ 323801 h 2675334"/>
              <a:gd name="connsiteX3827" fmla="*/ 1277060 w 12192000"/>
              <a:gd name="connsiteY3827" fmla="*/ 263967 h 2675334"/>
              <a:gd name="connsiteX3828" fmla="*/ 1289550 w 12192000"/>
              <a:gd name="connsiteY3828" fmla="*/ 170456 h 2675334"/>
              <a:gd name="connsiteX3829" fmla="*/ 1340323 w 12192000"/>
              <a:gd name="connsiteY3829" fmla="*/ 77817 h 2675334"/>
              <a:gd name="connsiteX3830" fmla="*/ 1413648 w 12192000"/>
              <a:gd name="connsiteY3830" fmla="*/ 19835 h 2675334"/>
              <a:gd name="connsiteX3831" fmla="*/ 1499840 w 12192000"/>
              <a:gd name="connsiteY3831" fmla="*/ 0 h 2675334"/>
              <a:gd name="connsiteX3832" fmla="*/ 577295 w 12192000"/>
              <a:gd name="connsiteY3832" fmla="*/ 0 h 2675334"/>
              <a:gd name="connsiteX3833" fmla="*/ 650150 w 12192000"/>
              <a:gd name="connsiteY3833" fmla="*/ 20053 h 2675334"/>
              <a:gd name="connsiteX3834" fmla="*/ 683740 w 12192000"/>
              <a:gd name="connsiteY3834" fmla="*/ 78035 h 2675334"/>
              <a:gd name="connsiteX3835" fmla="*/ 671515 w 12192000"/>
              <a:gd name="connsiteY3835" fmla="*/ 170456 h 2675334"/>
              <a:gd name="connsiteX3836" fmla="*/ 620553 w 12192000"/>
              <a:gd name="connsiteY3836" fmla="*/ 263967 h 2675334"/>
              <a:gd name="connsiteX3837" fmla="*/ 546923 w 12192000"/>
              <a:gd name="connsiteY3837" fmla="*/ 323801 h 2675334"/>
              <a:gd name="connsiteX3838" fmla="*/ 460178 w 12192000"/>
              <a:gd name="connsiteY3838" fmla="*/ 344618 h 2675334"/>
              <a:gd name="connsiteX3839" fmla="*/ 387802 w 12192000"/>
              <a:gd name="connsiteY3839" fmla="*/ 323801 h 2675334"/>
              <a:gd name="connsiteX3840" fmla="*/ 354515 w 12192000"/>
              <a:gd name="connsiteY3840" fmla="*/ 263967 h 2675334"/>
              <a:gd name="connsiteX3841" fmla="*/ 367004 w 12192000"/>
              <a:gd name="connsiteY3841" fmla="*/ 170456 h 2675334"/>
              <a:gd name="connsiteX3842" fmla="*/ 417777 w 12192000"/>
              <a:gd name="connsiteY3842" fmla="*/ 77817 h 2675334"/>
              <a:gd name="connsiteX3843" fmla="*/ 491103 w 12192000"/>
              <a:gd name="connsiteY3843" fmla="*/ 19835 h 2675334"/>
              <a:gd name="connsiteX3844" fmla="*/ 577295 w 12192000"/>
              <a:gd name="connsiteY3844" fmla="*/ 0 h 2675334"/>
              <a:gd name="connsiteX3845" fmla="*/ 285447 w 12192000"/>
              <a:gd name="connsiteY3845" fmla="*/ 0 h 2675334"/>
              <a:gd name="connsiteX3846" fmla="*/ 339276 w 12192000"/>
              <a:gd name="connsiteY3846" fmla="*/ 12860 h 2675334"/>
              <a:gd name="connsiteX3847" fmla="*/ 371485 w 12192000"/>
              <a:gd name="connsiteY3847" fmla="*/ 43159 h 2675334"/>
              <a:gd name="connsiteX3848" fmla="*/ 312735 w 12192000"/>
              <a:gd name="connsiteY3848" fmla="*/ 94165 h 2675334"/>
              <a:gd name="connsiteX3849" fmla="*/ 292876 w 12192000"/>
              <a:gd name="connsiteY3849" fmla="*/ 75310 h 2675334"/>
              <a:gd name="connsiteX3850" fmla="*/ 263567 w 12192000"/>
              <a:gd name="connsiteY3850" fmla="*/ 68226 h 2675334"/>
              <a:gd name="connsiteX3851" fmla="*/ 220039 w 12192000"/>
              <a:gd name="connsiteY3851" fmla="*/ 80541 h 2675334"/>
              <a:gd name="connsiteX3852" fmla="*/ 179702 w 12192000"/>
              <a:gd name="connsiteY3852" fmla="*/ 115853 h 2675334"/>
              <a:gd name="connsiteX3853" fmla="*/ 150279 w 12192000"/>
              <a:gd name="connsiteY3853" fmla="*/ 171328 h 2675334"/>
              <a:gd name="connsiteX3854" fmla="*/ 140645 w 12192000"/>
              <a:gd name="connsiteY3854" fmla="*/ 227892 h 2675334"/>
              <a:gd name="connsiteX3855" fmla="*/ 155561 w 12192000"/>
              <a:gd name="connsiteY3855" fmla="*/ 263531 h 2675334"/>
              <a:gd name="connsiteX3856" fmla="*/ 192174 w 12192000"/>
              <a:gd name="connsiteY3856" fmla="*/ 275738 h 2675334"/>
              <a:gd name="connsiteX3857" fmla="*/ 231069 w 12192000"/>
              <a:gd name="connsiteY3857" fmla="*/ 266801 h 2675334"/>
              <a:gd name="connsiteX3858" fmla="*/ 265686 w 12192000"/>
              <a:gd name="connsiteY3858" fmla="*/ 245439 h 2675334"/>
              <a:gd name="connsiteX3859" fmla="*/ 290791 w 12192000"/>
              <a:gd name="connsiteY3859" fmla="*/ 295356 h 2675334"/>
              <a:gd name="connsiteX3860" fmla="*/ 229843 w 12192000"/>
              <a:gd name="connsiteY3860" fmla="*/ 332302 h 2675334"/>
              <a:gd name="connsiteX3861" fmla="*/ 165496 w 12192000"/>
              <a:gd name="connsiteY3861" fmla="*/ 344618 h 2675334"/>
              <a:gd name="connsiteX3862" fmla="*/ 109439 w 12192000"/>
              <a:gd name="connsiteY3862" fmla="*/ 333828 h 2675334"/>
              <a:gd name="connsiteX3863" fmla="*/ 70633 w 12192000"/>
              <a:gd name="connsiteY3863" fmla="*/ 301459 h 2675334"/>
              <a:gd name="connsiteX3864" fmla="*/ 54814 w 12192000"/>
              <a:gd name="connsiteY3864" fmla="*/ 247946 h 2675334"/>
              <a:gd name="connsiteX3865" fmla="*/ 67649 w 12192000"/>
              <a:gd name="connsiteY3865" fmla="*/ 173944 h 2675334"/>
              <a:gd name="connsiteX3866" fmla="*/ 105475 w 12192000"/>
              <a:gd name="connsiteY3866" fmla="*/ 100159 h 2675334"/>
              <a:gd name="connsiteX3867" fmla="*/ 158945 w 12192000"/>
              <a:gd name="connsiteY3867" fmla="*/ 45447 h 2675334"/>
              <a:gd name="connsiteX3868" fmla="*/ 221143 w 12192000"/>
              <a:gd name="connsiteY3868" fmla="*/ 11552 h 2675334"/>
              <a:gd name="connsiteX3869" fmla="*/ 285447 w 12192000"/>
              <a:gd name="connsiteY3869" fmla="*/ 0 h 2675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</a:cxnLst>
            <a:rect l="l" t="t" r="r" b="b"/>
            <a:pathLst>
              <a:path w="12192000" h="2675334">
                <a:moveTo>
                  <a:pt x="11551835" y="2398942"/>
                </a:moveTo>
                <a:cubicBezTo>
                  <a:pt x="11537303" y="2398942"/>
                  <a:pt x="11523363" y="2402975"/>
                  <a:pt x="11510014" y="2411040"/>
                </a:cubicBezTo>
                <a:cubicBezTo>
                  <a:pt x="11496665" y="2419105"/>
                  <a:pt x="11484565" y="2430766"/>
                  <a:pt x="11473713" y="2446025"/>
                </a:cubicBezTo>
                <a:cubicBezTo>
                  <a:pt x="11462860" y="2461283"/>
                  <a:pt x="11453780" y="2479665"/>
                  <a:pt x="11446471" y="2501172"/>
                </a:cubicBezTo>
                <a:cubicBezTo>
                  <a:pt x="11439210" y="2522534"/>
                  <a:pt x="11435734" y="2541098"/>
                  <a:pt x="11436044" y="2556865"/>
                </a:cubicBezTo>
                <a:cubicBezTo>
                  <a:pt x="11436354" y="2572632"/>
                  <a:pt x="11440343" y="2584838"/>
                  <a:pt x="11448012" y="2593485"/>
                </a:cubicBezTo>
                <a:cubicBezTo>
                  <a:pt x="11455681" y="2602131"/>
                  <a:pt x="11466781" y="2606454"/>
                  <a:pt x="11481313" y="2606454"/>
                </a:cubicBezTo>
                <a:cubicBezTo>
                  <a:pt x="11495844" y="2606454"/>
                  <a:pt x="11509884" y="2602131"/>
                  <a:pt x="11523431" y="2593485"/>
                </a:cubicBezTo>
                <a:cubicBezTo>
                  <a:pt x="11536979" y="2584838"/>
                  <a:pt x="11549301" y="2572632"/>
                  <a:pt x="11560398" y="2556865"/>
                </a:cubicBezTo>
                <a:cubicBezTo>
                  <a:pt x="11571496" y="2541098"/>
                  <a:pt x="11580675" y="2522534"/>
                  <a:pt x="11587937" y="2501172"/>
                </a:cubicBezTo>
                <a:cubicBezTo>
                  <a:pt x="11595246" y="2479665"/>
                  <a:pt x="11598622" y="2461283"/>
                  <a:pt x="11598067" y="2446025"/>
                </a:cubicBezTo>
                <a:cubicBezTo>
                  <a:pt x="11597512" y="2430766"/>
                  <a:pt x="11593301" y="2419105"/>
                  <a:pt x="11585433" y="2411040"/>
                </a:cubicBezTo>
                <a:cubicBezTo>
                  <a:pt x="11577566" y="2402975"/>
                  <a:pt x="11566366" y="2398942"/>
                  <a:pt x="11551835" y="2398942"/>
                </a:cubicBezTo>
                <a:close/>
                <a:moveTo>
                  <a:pt x="10903273" y="2398942"/>
                </a:moveTo>
                <a:cubicBezTo>
                  <a:pt x="10888742" y="2398942"/>
                  <a:pt x="10874802" y="2402975"/>
                  <a:pt x="10861453" y="2411040"/>
                </a:cubicBezTo>
                <a:cubicBezTo>
                  <a:pt x="10848104" y="2419105"/>
                  <a:pt x="10836004" y="2430766"/>
                  <a:pt x="10825152" y="2446025"/>
                </a:cubicBezTo>
                <a:cubicBezTo>
                  <a:pt x="10814299" y="2461283"/>
                  <a:pt x="10805219" y="2479665"/>
                  <a:pt x="10797910" y="2501172"/>
                </a:cubicBezTo>
                <a:cubicBezTo>
                  <a:pt x="10790648" y="2522534"/>
                  <a:pt x="10787173" y="2541098"/>
                  <a:pt x="10787483" y="2556865"/>
                </a:cubicBezTo>
                <a:cubicBezTo>
                  <a:pt x="10787793" y="2572632"/>
                  <a:pt x="10791782" y="2584838"/>
                  <a:pt x="10799451" y="2593485"/>
                </a:cubicBezTo>
                <a:cubicBezTo>
                  <a:pt x="10807120" y="2602131"/>
                  <a:pt x="10818220" y="2606454"/>
                  <a:pt x="10832752" y="2606454"/>
                </a:cubicBezTo>
                <a:cubicBezTo>
                  <a:pt x="10847283" y="2606454"/>
                  <a:pt x="10861323" y="2602131"/>
                  <a:pt x="10874870" y="2593485"/>
                </a:cubicBezTo>
                <a:cubicBezTo>
                  <a:pt x="10888418" y="2584838"/>
                  <a:pt x="10900740" y="2572632"/>
                  <a:pt x="10911838" y="2556865"/>
                </a:cubicBezTo>
                <a:cubicBezTo>
                  <a:pt x="10922935" y="2541098"/>
                  <a:pt x="10932114" y="2522534"/>
                  <a:pt x="10939375" y="2501172"/>
                </a:cubicBezTo>
                <a:cubicBezTo>
                  <a:pt x="10946684" y="2479665"/>
                  <a:pt x="10950061" y="2461283"/>
                  <a:pt x="10949506" y="2446025"/>
                </a:cubicBezTo>
                <a:cubicBezTo>
                  <a:pt x="10948951" y="2430766"/>
                  <a:pt x="10944740" y="2419105"/>
                  <a:pt x="10936872" y="2411040"/>
                </a:cubicBezTo>
                <a:cubicBezTo>
                  <a:pt x="10929005" y="2402975"/>
                  <a:pt x="10917805" y="2398942"/>
                  <a:pt x="10903273" y="2398942"/>
                </a:cubicBezTo>
                <a:close/>
                <a:moveTo>
                  <a:pt x="9980729" y="2398942"/>
                </a:moveTo>
                <a:cubicBezTo>
                  <a:pt x="9966198" y="2398942"/>
                  <a:pt x="9952257" y="2402975"/>
                  <a:pt x="9938909" y="2411040"/>
                </a:cubicBezTo>
                <a:cubicBezTo>
                  <a:pt x="9925560" y="2419105"/>
                  <a:pt x="9913460" y="2430766"/>
                  <a:pt x="9902608" y="2446025"/>
                </a:cubicBezTo>
                <a:cubicBezTo>
                  <a:pt x="9891755" y="2461283"/>
                  <a:pt x="9882675" y="2479665"/>
                  <a:pt x="9875366" y="2501172"/>
                </a:cubicBezTo>
                <a:cubicBezTo>
                  <a:pt x="9868105" y="2522534"/>
                  <a:pt x="9864629" y="2541098"/>
                  <a:pt x="9864939" y="2556865"/>
                </a:cubicBezTo>
                <a:cubicBezTo>
                  <a:pt x="9865249" y="2572632"/>
                  <a:pt x="9869238" y="2584838"/>
                  <a:pt x="9876907" y="2593485"/>
                </a:cubicBezTo>
                <a:cubicBezTo>
                  <a:pt x="9884576" y="2602131"/>
                  <a:pt x="9895676" y="2606454"/>
                  <a:pt x="9910208" y="2606454"/>
                </a:cubicBezTo>
                <a:cubicBezTo>
                  <a:pt x="9924739" y="2606454"/>
                  <a:pt x="9938779" y="2602131"/>
                  <a:pt x="9952326" y="2593485"/>
                </a:cubicBezTo>
                <a:cubicBezTo>
                  <a:pt x="9965874" y="2584838"/>
                  <a:pt x="9978196" y="2572632"/>
                  <a:pt x="9989293" y="2556865"/>
                </a:cubicBezTo>
                <a:cubicBezTo>
                  <a:pt x="10000391" y="2541098"/>
                  <a:pt x="10009570" y="2522534"/>
                  <a:pt x="10016832" y="2501172"/>
                </a:cubicBezTo>
                <a:cubicBezTo>
                  <a:pt x="10024141" y="2479665"/>
                  <a:pt x="10027517" y="2461283"/>
                  <a:pt x="10026962" y="2446025"/>
                </a:cubicBezTo>
                <a:cubicBezTo>
                  <a:pt x="10026407" y="2430766"/>
                  <a:pt x="10022196" y="2419105"/>
                  <a:pt x="10014328" y="2411040"/>
                </a:cubicBezTo>
                <a:cubicBezTo>
                  <a:pt x="10006461" y="2402975"/>
                  <a:pt x="9995261" y="2398942"/>
                  <a:pt x="9980729" y="2398942"/>
                </a:cubicBezTo>
                <a:close/>
                <a:moveTo>
                  <a:pt x="9332168" y="2398942"/>
                </a:moveTo>
                <a:cubicBezTo>
                  <a:pt x="9317637" y="2398942"/>
                  <a:pt x="9303697" y="2402975"/>
                  <a:pt x="9290348" y="2411040"/>
                </a:cubicBezTo>
                <a:cubicBezTo>
                  <a:pt x="9276999" y="2419105"/>
                  <a:pt x="9264899" y="2430766"/>
                  <a:pt x="9254047" y="2446025"/>
                </a:cubicBezTo>
                <a:cubicBezTo>
                  <a:pt x="9243194" y="2461283"/>
                  <a:pt x="9234114" y="2479665"/>
                  <a:pt x="9226805" y="2501172"/>
                </a:cubicBezTo>
                <a:cubicBezTo>
                  <a:pt x="9219543" y="2522534"/>
                  <a:pt x="9216068" y="2541098"/>
                  <a:pt x="9216378" y="2556865"/>
                </a:cubicBezTo>
                <a:cubicBezTo>
                  <a:pt x="9216688" y="2572632"/>
                  <a:pt x="9220677" y="2584838"/>
                  <a:pt x="9228346" y="2593485"/>
                </a:cubicBezTo>
                <a:cubicBezTo>
                  <a:pt x="9236015" y="2602131"/>
                  <a:pt x="9247115" y="2606454"/>
                  <a:pt x="9261647" y="2606454"/>
                </a:cubicBezTo>
                <a:cubicBezTo>
                  <a:pt x="9276178" y="2606454"/>
                  <a:pt x="9290218" y="2602131"/>
                  <a:pt x="9303765" y="2593485"/>
                </a:cubicBezTo>
                <a:cubicBezTo>
                  <a:pt x="9317313" y="2584838"/>
                  <a:pt x="9329635" y="2572632"/>
                  <a:pt x="9340733" y="2556865"/>
                </a:cubicBezTo>
                <a:cubicBezTo>
                  <a:pt x="9351830" y="2541098"/>
                  <a:pt x="9361009" y="2522534"/>
                  <a:pt x="9368271" y="2501172"/>
                </a:cubicBezTo>
                <a:cubicBezTo>
                  <a:pt x="9375579" y="2479665"/>
                  <a:pt x="9378956" y="2461283"/>
                  <a:pt x="9378401" y="2446025"/>
                </a:cubicBezTo>
                <a:cubicBezTo>
                  <a:pt x="9377846" y="2430766"/>
                  <a:pt x="9373635" y="2419105"/>
                  <a:pt x="9365767" y="2411040"/>
                </a:cubicBezTo>
                <a:cubicBezTo>
                  <a:pt x="9357900" y="2402975"/>
                  <a:pt x="9346700" y="2398942"/>
                  <a:pt x="9332168" y="2398942"/>
                </a:cubicBezTo>
                <a:close/>
                <a:moveTo>
                  <a:pt x="8409625" y="2398942"/>
                </a:moveTo>
                <a:cubicBezTo>
                  <a:pt x="8395093" y="2398942"/>
                  <a:pt x="8381153" y="2402975"/>
                  <a:pt x="8367804" y="2411040"/>
                </a:cubicBezTo>
                <a:cubicBezTo>
                  <a:pt x="8354455" y="2419105"/>
                  <a:pt x="8342355" y="2430766"/>
                  <a:pt x="8331503" y="2446025"/>
                </a:cubicBezTo>
                <a:cubicBezTo>
                  <a:pt x="8320650" y="2461283"/>
                  <a:pt x="8311570" y="2479665"/>
                  <a:pt x="8304261" y="2501172"/>
                </a:cubicBezTo>
                <a:cubicBezTo>
                  <a:pt x="8297000" y="2522534"/>
                  <a:pt x="8293524" y="2541098"/>
                  <a:pt x="8293834" y="2556865"/>
                </a:cubicBezTo>
                <a:cubicBezTo>
                  <a:pt x="8294144" y="2572632"/>
                  <a:pt x="8298133" y="2584838"/>
                  <a:pt x="8305802" y="2593485"/>
                </a:cubicBezTo>
                <a:cubicBezTo>
                  <a:pt x="8313471" y="2602131"/>
                  <a:pt x="8324571" y="2606454"/>
                  <a:pt x="8339103" y="2606454"/>
                </a:cubicBezTo>
                <a:cubicBezTo>
                  <a:pt x="8353634" y="2606454"/>
                  <a:pt x="8367674" y="2602131"/>
                  <a:pt x="8381221" y="2593485"/>
                </a:cubicBezTo>
                <a:cubicBezTo>
                  <a:pt x="8394769" y="2584838"/>
                  <a:pt x="8407091" y="2572632"/>
                  <a:pt x="8418188" y="2556865"/>
                </a:cubicBezTo>
                <a:cubicBezTo>
                  <a:pt x="8429286" y="2541098"/>
                  <a:pt x="8438465" y="2522534"/>
                  <a:pt x="8445727" y="2501172"/>
                </a:cubicBezTo>
                <a:cubicBezTo>
                  <a:pt x="8453036" y="2479665"/>
                  <a:pt x="8456412" y="2461283"/>
                  <a:pt x="8455857" y="2446025"/>
                </a:cubicBezTo>
                <a:cubicBezTo>
                  <a:pt x="8455302" y="2430766"/>
                  <a:pt x="8451091" y="2419105"/>
                  <a:pt x="8443223" y="2411040"/>
                </a:cubicBezTo>
                <a:cubicBezTo>
                  <a:pt x="8435356" y="2402975"/>
                  <a:pt x="8424156" y="2398942"/>
                  <a:pt x="8409625" y="2398942"/>
                </a:cubicBezTo>
                <a:close/>
                <a:moveTo>
                  <a:pt x="7761063" y="2398942"/>
                </a:moveTo>
                <a:cubicBezTo>
                  <a:pt x="7746532" y="2398942"/>
                  <a:pt x="7732592" y="2402975"/>
                  <a:pt x="7719243" y="2411040"/>
                </a:cubicBezTo>
                <a:cubicBezTo>
                  <a:pt x="7705894" y="2419105"/>
                  <a:pt x="7693794" y="2430766"/>
                  <a:pt x="7682942" y="2446025"/>
                </a:cubicBezTo>
                <a:cubicBezTo>
                  <a:pt x="7672089" y="2461283"/>
                  <a:pt x="7663009" y="2479665"/>
                  <a:pt x="7655700" y="2501172"/>
                </a:cubicBezTo>
                <a:cubicBezTo>
                  <a:pt x="7648438" y="2522534"/>
                  <a:pt x="7644963" y="2541098"/>
                  <a:pt x="7645273" y="2556865"/>
                </a:cubicBezTo>
                <a:cubicBezTo>
                  <a:pt x="7645583" y="2572632"/>
                  <a:pt x="7649572" y="2584838"/>
                  <a:pt x="7657241" y="2593485"/>
                </a:cubicBezTo>
                <a:cubicBezTo>
                  <a:pt x="7664910" y="2602131"/>
                  <a:pt x="7676010" y="2606454"/>
                  <a:pt x="7690542" y="2606454"/>
                </a:cubicBezTo>
                <a:cubicBezTo>
                  <a:pt x="7705073" y="2606454"/>
                  <a:pt x="7719113" y="2602131"/>
                  <a:pt x="7732660" y="2593485"/>
                </a:cubicBezTo>
                <a:cubicBezTo>
                  <a:pt x="7746208" y="2584838"/>
                  <a:pt x="7758530" y="2572632"/>
                  <a:pt x="7769628" y="2556865"/>
                </a:cubicBezTo>
                <a:cubicBezTo>
                  <a:pt x="7780725" y="2541098"/>
                  <a:pt x="7789904" y="2522534"/>
                  <a:pt x="7797165" y="2501172"/>
                </a:cubicBezTo>
                <a:cubicBezTo>
                  <a:pt x="7804474" y="2479665"/>
                  <a:pt x="7807851" y="2461283"/>
                  <a:pt x="7807296" y="2446025"/>
                </a:cubicBezTo>
                <a:cubicBezTo>
                  <a:pt x="7806741" y="2430766"/>
                  <a:pt x="7802530" y="2419105"/>
                  <a:pt x="7794662" y="2411040"/>
                </a:cubicBezTo>
                <a:cubicBezTo>
                  <a:pt x="7786795" y="2402975"/>
                  <a:pt x="7775595" y="2398942"/>
                  <a:pt x="7761063" y="2398942"/>
                </a:cubicBezTo>
                <a:close/>
                <a:moveTo>
                  <a:pt x="6838519" y="2398942"/>
                </a:moveTo>
                <a:cubicBezTo>
                  <a:pt x="6823988" y="2398942"/>
                  <a:pt x="6810047" y="2402975"/>
                  <a:pt x="6796699" y="2411040"/>
                </a:cubicBezTo>
                <a:cubicBezTo>
                  <a:pt x="6783350" y="2419105"/>
                  <a:pt x="6771250" y="2430766"/>
                  <a:pt x="6760397" y="2446025"/>
                </a:cubicBezTo>
                <a:cubicBezTo>
                  <a:pt x="6749545" y="2461283"/>
                  <a:pt x="6740464" y="2479665"/>
                  <a:pt x="6733156" y="2501172"/>
                </a:cubicBezTo>
                <a:cubicBezTo>
                  <a:pt x="6725894" y="2522534"/>
                  <a:pt x="6722419" y="2541098"/>
                  <a:pt x="6722729" y="2556865"/>
                </a:cubicBezTo>
                <a:cubicBezTo>
                  <a:pt x="6723038" y="2572632"/>
                  <a:pt x="6727028" y="2584838"/>
                  <a:pt x="6734697" y="2593485"/>
                </a:cubicBezTo>
                <a:cubicBezTo>
                  <a:pt x="6742366" y="2602131"/>
                  <a:pt x="6753466" y="2606454"/>
                  <a:pt x="6767997" y="2606454"/>
                </a:cubicBezTo>
                <a:cubicBezTo>
                  <a:pt x="6782529" y="2606454"/>
                  <a:pt x="6796569" y="2602131"/>
                  <a:pt x="6810116" y="2593485"/>
                </a:cubicBezTo>
                <a:cubicBezTo>
                  <a:pt x="6823664" y="2584838"/>
                  <a:pt x="6835986" y="2572632"/>
                  <a:pt x="6847083" y="2556865"/>
                </a:cubicBezTo>
                <a:cubicBezTo>
                  <a:pt x="6858181" y="2541098"/>
                  <a:pt x="6867360" y="2522534"/>
                  <a:pt x="6874622" y="2501172"/>
                </a:cubicBezTo>
                <a:cubicBezTo>
                  <a:pt x="6881930" y="2479665"/>
                  <a:pt x="6885307" y="2461283"/>
                  <a:pt x="6884752" y="2446025"/>
                </a:cubicBezTo>
                <a:cubicBezTo>
                  <a:pt x="6884197" y="2430766"/>
                  <a:pt x="6879986" y="2419105"/>
                  <a:pt x="6872118" y="2411040"/>
                </a:cubicBezTo>
                <a:cubicBezTo>
                  <a:pt x="6864250" y="2402975"/>
                  <a:pt x="6853051" y="2398942"/>
                  <a:pt x="6838519" y="2398942"/>
                </a:cubicBezTo>
                <a:close/>
                <a:moveTo>
                  <a:pt x="6189960" y="2398942"/>
                </a:moveTo>
                <a:cubicBezTo>
                  <a:pt x="6175428" y="2398942"/>
                  <a:pt x="6161488" y="2402975"/>
                  <a:pt x="6148139" y="2411040"/>
                </a:cubicBezTo>
                <a:cubicBezTo>
                  <a:pt x="6134790" y="2419105"/>
                  <a:pt x="6122690" y="2430766"/>
                  <a:pt x="6111838" y="2446025"/>
                </a:cubicBezTo>
                <a:cubicBezTo>
                  <a:pt x="6100986" y="2461283"/>
                  <a:pt x="6091904" y="2479665"/>
                  <a:pt x="6084595" y="2501172"/>
                </a:cubicBezTo>
                <a:cubicBezTo>
                  <a:pt x="6077335" y="2522534"/>
                  <a:pt x="6073859" y="2541098"/>
                  <a:pt x="6074168" y="2556865"/>
                </a:cubicBezTo>
                <a:cubicBezTo>
                  <a:pt x="6074478" y="2572632"/>
                  <a:pt x="6078468" y="2584838"/>
                  <a:pt x="6086137" y="2593485"/>
                </a:cubicBezTo>
                <a:cubicBezTo>
                  <a:pt x="6093805" y="2602131"/>
                  <a:pt x="6104905" y="2606454"/>
                  <a:pt x="6119437" y="2606454"/>
                </a:cubicBezTo>
                <a:cubicBezTo>
                  <a:pt x="6133969" y="2606454"/>
                  <a:pt x="6148008" y="2602131"/>
                  <a:pt x="6161556" y="2593485"/>
                </a:cubicBezTo>
                <a:cubicBezTo>
                  <a:pt x="6175106" y="2584838"/>
                  <a:pt x="6187427" y="2572632"/>
                  <a:pt x="6198523" y="2556865"/>
                </a:cubicBezTo>
                <a:cubicBezTo>
                  <a:pt x="6209621" y="2541098"/>
                  <a:pt x="6218799" y="2522534"/>
                  <a:pt x="6226062" y="2501172"/>
                </a:cubicBezTo>
                <a:cubicBezTo>
                  <a:pt x="6233370" y="2479665"/>
                  <a:pt x="6236746" y="2461283"/>
                  <a:pt x="6236191" y="2446025"/>
                </a:cubicBezTo>
                <a:cubicBezTo>
                  <a:pt x="6235636" y="2430766"/>
                  <a:pt x="6231425" y="2419105"/>
                  <a:pt x="6223558" y="2411040"/>
                </a:cubicBezTo>
                <a:cubicBezTo>
                  <a:pt x="6215690" y="2402975"/>
                  <a:pt x="6204492" y="2398942"/>
                  <a:pt x="6189960" y="2398942"/>
                </a:cubicBezTo>
                <a:close/>
                <a:moveTo>
                  <a:pt x="5267417" y="2398942"/>
                </a:moveTo>
                <a:cubicBezTo>
                  <a:pt x="5252885" y="2398942"/>
                  <a:pt x="5238943" y="2402975"/>
                  <a:pt x="5225595" y="2411040"/>
                </a:cubicBezTo>
                <a:cubicBezTo>
                  <a:pt x="5212246" y="2419105"/>
                  <a:pt x="5200146" y="2430766"/>
                  <a:pt x="5189293" y="2446025"/>
                </a:cubicBezTo>
                <a:cubicBezTo>
                  <a:pt x="5178440" y="2461283"/>
                  <a:pt x="5169360" y="2479665"/>
                  <a:pt x="5162052" y="2501172"/>
                </a:cubicBezTo>
                <a:cubicBezTo>
                  <a:pt x="5154790" y="2522534"/>
                  <a:pt x="5151314" y="2541098"/>
                  <a:pt x="5151625" y="2556865"/>
                </a:cubicBezTo>
                <a:cubicBezTo>
                  <a:pt x="5151934" y="2572632"/>
                  <a:pt x="5155926" y="2584838"/>
                  <a:pt x="5163594" y="2593485"/>
                </a:cubicBezTo>
                <a:cubicBezTo>
                  <a:pt x="5171262" y="2602131"/>
                  <a:pt x="5182363" y="2606454"/>
                  <a:pt x="5196895" y="2606454"/>
                </a:cubicBezTo>
                <a:cubicBezTo>
                  <a:pt x="5211426" y="2606454"/>
                  <a:pt x="5225465" y="2602131"/>
                  <a:pt x="5239013" y="2593485"/>
                </a:cubicBezTo>
                <a:cubicBezTo>
                  <a:pt x="5252560" y="2584838"/>
                  <a:pt x="5264881" y="2572632"/>
                  <a:pt x="5275981" y="2556865"/>
                </a:cubicBezTo>
                <a:cubicBezTo>
                  <a:pt x="5287077" y="2541098"/>
                  <a:pt x="5296255" y="2522534"/>
                  <a:pt x="5303518" y="2501172"/>
                </a:cubicBezTo>
                <a:cubicBezTo>
                  <a:pt x="5310826" y="2479665"/>
                  <a:pt x="5314204" y="2461283"/>
                  <a:pt x="5313648" y="2446025"/>
                </a:cubicBezTo>
                <a:cubicBezTo>
                  <a:pt x="5313092" y="2430766"/>
                  <a:pt x="5308882" y="2419105"/>
                  <a:pt x="5301014" y="2411040"/>
                </a:cubicBezTo>
                <a:cubicBezTo>
                  <a:pt x="5293147" y="2402975"/>
                  <a:pt x="5281947" y="2398942"/>
                  <a:pt x="5267417" y="2398942"/>
                </a:cubicBezTo>
                <a:close/>
                <a:moveTo>
                  <a:pt x="4618854" y="2398942"/>
                </a:moveTo>
                <a:cubicBezTo>
                  <a:pt x="4604323" y="2398942"/>
                  <a:pt x="4590383" y="2402975"/>
                  <a:pt x="4577035" y="2411040"/>
                </a:cubicBezTo>
                <a:cubicBezTo>
                  <a:pt x="4563686" y="2419105"/>
                  <a:pt x="4551585" y="2430766"/>
                  <a:pt x="4540732" y="2446025"/>
                </a:cubicBezTo>
                <a:cubicBezTo>
                  <a:pt x="4529880" y="2461283"/>
                  <a:pt x="4520799" y="2479665"/>
                  <a:pt x="4513491" y="2501172"/>
                </a:cubicBezTo>
                <a:cubicBezTo>
                  <a:pt x="4506229" y="2522534"/>
                  <a:pt x="4502754" y="2541098"/>
                  <a:pt x="4503064" y="2556865"/>
                </a:cubicBezTo>
                <a:cubicBezTo>
                  <a:pt x="4503375" y="2572632"/>
                  <a:pt x="4507363" y="2584838"/>
                  <a:pt x="4515031" y="2593485"/>
                </a:cubicBezTo>
                <a:cubicBezTo>
                  <a:pt x="4522700" y="2602131"/>
                  <a:pt x="4533800" y="2606454"/>
                  <a:pt x="4548332" y="2606454"/>
                </a:cubicBezTo>
                <a:cubicBezTo>
                  <a:pt x="4562865" y="2606454"/>
                  <a:pt x="4576905" y="2602131"/>
                  <a:pt x="4590450" y="2593485"/>
                </a:cubicBezTo>
                <a:cubicBezTo>
                  <a:pt x="4604001" y="2584838"/>
                  <a:pt x="4616320" y="2572632"/>
                  <a:pt x="4627419" y="2556865"/>
                </a:cubicBezTo>
                <a:cubicBezTo>
                  <a:pt x="4638517" y="2541098"/>
                  <a:pt x="4647696" y="2522534"/>
                  <a:pt x="4654958" y="2501172"/>
                </a:cubicBezTo>
                <a:cubicBezTo>
                  <a:pt x="4662264" y="2479665"/>
                  <a:pt x="4665643" y="2461283"/>
                  <a:pt x="4665087" y="2446025"/>
                </a:cubicBezTo>
                <a:cubicBezTo>
                  <a:pt x="4664531" y="2430766"/>
                  <a:pt x="4660320" y="2419105"/>
                  <a:pt x="4652454" y="2411040"/>
                </a:cubicBezTo>
                <a:cubicBezTo>
                  <a:pt x="4644585" y="2402975"/>
                  <a:pt x="4633386" y="2398942"/>
                  <a:pt x="4618854" y="2398942"/>
                </a:cubicBezTo>
                <a:close/>
                <a:moveTo>
                  <a:pt x="3696309" y="2398942"/>
                </a:moveTo>
                <a:cubicBezTo>
                  <a:pt x="3681779" y="2398942"/>
                  <a:pt x="3667837" y="2402975"/>
                  <a:pt x="3654488" y="2411040"/>
                </a:cubicBezTo>
                <a:cubicBezTo>
                  <a:pt x="3641140" y="2419105"/>
                  <a:pt x="3629039" y="2430766"/>
                  <a:pt x="3618187" y="2446025"/>
                </a:cubicBezTo>
                <a:cubicBezTo>
                  <a:pt x="3607335" y="2461283"/>
                  <a:pt x="3598255" y="2479665"/>
                  <a:pt x="3590946" y="2501172"/>
                </a:cubicBezTo>
                <a:cubicBezTo>
                  <a:pt x="3583684" y="2522534"/>
                  <a:pt x="3580209" y="2541098"/>
                  <a:pt x="3580520" y="2556865"/>
                </a:cubicBezTo>
                <a:cubicBezTo>
                  <a:pt x="3580828" y="2572632"/>
                  <a:pt x="3584818" y="2584838"/>
                  <a:pt x="3592488" y="2593485"/>
                </a:cubicBezTo>
                <a:cubicBezTo>
                  <a:pt x="3600157" y="2602131"/>
                  <a:pt x="3611257" y="2606454"/>
                  <a:pt x="3625788" y="2606454"/>
                </a:cubicBezTo>
                <a:cubicBezTo>
                  <a:pt x="3640319" y="2606454"/>
                  <a:pt x="3654359" y="2602131"/>
                  <a:pt x="3667905" y="2593485"/>
                </a:cubicBezTo>
                <a:cubicBezTo>
                  <a:pt x="3681454" y="2584838"/>
                  <a:pt x="3693776" y="2572632"/>
                  <a:pt x="3704873" y="2556865"/>
                </a:cubicBezTo>
                <a:cubicBezTo>
                  <a:pt x="3715971" y="2541098"/>
                  <a:pt x="3725150" y="2522534"/>
                  <a:pt x="3732412" y="2501172"/>
                </a:cubicBezTo>
                <a:cubicBezTo>
                  <a:pt x="3739721" y="2479665"/>
                  <a:pt x="3743098" y="2461283"/>
                  <a:pt x="3742541" y="2446025"/>
                </a:cubicBezTo>
                <a:cubicBezTo>
                  <a:pt x="3741987" y="2430766"/>
                  <a:pt x="3737777" y="2419105"/>
                  <a:pt x="3729907" y="2411040"/>
                </a:cubicBezTo>
                <a:cubicBezTo>
                  <a:pt x="3722039" y="2402975"/>
                  <a:pt x="3710841" y="2398942"/>
                  <a:pt x="3696309" y="2398942"/>
                </a:cubicBezTo>
                <a:close/>
                <a:moveTo>
                  <a:pt x="3047749" y="2398942"/>
                </a:moveTo>
                <a:cubicBezTo>
                  <a:pt x="3033217" y="2398942"/>
                  <a:pt x="3019277" y="2402975"/>
                  <a:pt x="3005928" y="2411040"/>
                </a:cubicBezTo>
                <a:cubicBezTo>
                  <a:pt x="2992579" y="2419105"/>
                  <a:pt x="2980479" y="2430766"/>
                  <a:pt x="2969627" y="2446025"/>
                </a:cubicBezTo>
                <a:cubicBezTo>
                  <a:pt x="2958775" y="2461283"/>
                  <a:pt x="2949694" y="2479665"/>
                  <a:pt x="2942385" y="2501172"/>
                </a:cubicBezTo>
                <a:cubicBezTo>
                  <a:pt x="2935124" y="2522534"/>
                  <a:pt x="2931648" y="2541098"/>
                  <a:pt x="2931958" y="2556865"/>
                </a:cubicBezTo>
                <a:cubicBezTo>
                  <a:pt x="2932268" y="2572632"/>
                  <a:pt x="2936257" y="2584838"/>
                  <a:pt x="2943926" y="2593485"/>
                </a:cubicBezTo>
                <a:cubicBezTo>
                  <a:pt x="2951595" y="2602131"/>
                  <a:pt x="2962695" y="2606454"/>
                  <a:pt x="2977227" y="2606454"/>
                </a:cubicBezTo>
                <a:cubicBezTo>
                  <a:pt x="2991758" y="2606454"/>
                  <a:pt x="3005798" y="2602131"/>
                  <a:pt x="3019345" y="2593485"/>
                </a:cubicBezTo>
                <a:cubicBezTo>
                  <a:pt x="3032893" y="2584838"/>
                  <a:pt x="3045215" y="2572632"/>
                  <a:pt x="3056313" y="2556865"/>
                </a:cubicBezTo>
                <a:cubicBezTo>
                  <a:pt x="3067410" y="2541098"/>
                  <a:pt x="3076590" y="2522534"/>
                  <a:pt x="3083851" y="2501172"/>
                </a:cubicBezTo>
                <a:cubicBezTo>
                  <a:pt x="3091160" y="2479665"/>
                  <a:pt x="3094536" y="2461283"/>
                  <a:pt x="3093981" y="2446025"/>
                </a:cubicBezTo>
                <a:cubicBezTo>
                  <a:pt x="3093426" y="2430766"/>
                  <a:pt x="3089215" y="2419105"/>
                  <a:pt x="3081347" y="2411040"/>
                </a:cubicBezTo>
                <a:cubicBezTo>
                  <a:pt x="3073480" y="2402975"/>
                  <a:pt x="3062281" y="2398942"/>
                  <a:pt x="3047749" y="2398942"/>
                </a:cubicBezTo>
                <a:close/>
                <a:moveTo>
                  <a:pt x="2125205" y="2398942"/>
                </a:moveTo>
                <a:cubicBezTo>
                  <a:pt x="2110673" y="2398942"/>
                  <a:pt x="2096733" y="2402975"/>
                  <a:pt x="2083384" y="2411040"/>
                </a:cubicBezTo>
                <a:cubicBezTo>
                  <a:pt x="2070035" y="2419105"/>
                  <a:pt x="2057935" y="2430766"/>
                  <a:pt x="2047083" y="2446025"/>
                </a:cubicBezTo>
                <a:cubicBezTo>
                  <a:pt x="2036231" y="2461283"/>
                  <a:pt x="2027150" y="2479665"/>
                  <a:pt x="2019842" y="2501172"/>
                </a:cubicBezTo>
                <a:cubicBezTo>
                  <a:pt x="2012580" y="2522534"/>
                  <a:pt x="2009105" y="2541098"/>
                  <a:pt x="2009414" y="2556865"/>
                </a:cubicBezTo>
                <a:cubicBezTo>
                  <a:pt x="2009724" y="2572632"/>
                  <a:pt x="2013713" y="2584838"/>
                  <a:pt x="2021383" y="2593485"/>
                </a:cubicBezTo>
                <a:cubicBezTo>
                  <a:pt x="2029051" y="2602131"/>
                  <a:pt x="2040151" y="2606454"/>
                  <a:pt x="2054683" y="2606454"/>
                </a:cubicBezTo>
                <a:cubicBezTo>
                  <a:pt x="2069215" y="2606454"/>
                  <a:pt x="2083254" y="2602131"/>
                  <a:pt x="2096801" y="2593485"/>
                </a:cubicBezTo>
                <a:cubicBezTo>
                  <a:pt x="2110349" y="2584838"/>
                  <a:pt x="2122671" y="2572632"/>
                  <a:pt x="2133769" y="2556865"/>
                </a:cubicBezTo>
                <a:cubicBezTo>
                  <a:pt x="2144866" y="2541098"/>
                  <a:pt x="2154046" y="2522534"/>
                  <a:pt x="2161307" y="2501172"/>
                </a:cubicBezTo>
                <a:cubicBezTo>
                  <a:pt x="2168616" y="2479665"/>
                  <a:pt x="2171993" y="2461283"/>
                  <a:pt x="2171438" y="2446025"/>
                </a:cubicBezTo>
                <a:cubicBezTo>
                  <a:pt x="2170883" y="2430766"/>
                  <a:pt x="2166671" y="2419105"/>
                  <a:pt x="2158803" y="2411040"/>
                </a:cubicBezTo>
                <a:cubicBezTo>
                  <a:pt x="2150936" y="2402975"/>
                  <a:pt x="2139737" y="2398942"/>
                  <a:pt x="2125205" y="2398942"/>
                </a:cubicBezTo>
                <a:close/>
                <a:moveTo>
                  <a:pt x="1476643" y="2398942"/>
                </a:moveTo>
                <a:cubicBezTo>
                  <a:pt x="1462112" y="2398942"/>
                  <a:pt x="1448172" y="2402975"/>
                  <a:pt x="1434824" y="2411040"/>
                </a:cubicBezTo>
                <a:cubicBezTo>
                  <a:pt x="1421475" y="2419105"/>
                  <a:pt x="1409374" y="2430766"/>
                  <a:pt x="1398522" y="2446025"/>
                </a:cubicBezTo>
                <a:cubicBezTo>
                  <a:pt x="1387670" y="2461283"/>
                  <a:pt x="1378589" y="2479665"/>
                  <a:pt x="1371280" y="2501172"/>
                </a:cubicBezTo>
                <a:cubicBezTo>
                  <a:pt x="1364019" y="2522534"/>
                  <a:pt x="1360543" y="2541098"/>
                  <a:pt x="1360853" y="2556865"/>
                </a:cubicBezTo>
                <a:cubicBezTo>
                  <a:pt x="1361163" y="2572632"/>
                  <a:pt x="1365153" y="2584838"/>
                  <a:pt x="1372822" y="2593485"/>
                </a:cubicBezTo>
                <a:cubicBezTo>
                  <a:pt x="1380490" y="2602131"/>
                  <a:pt x="1391590" y="2606454"/>
                  <a:pt x="1406122" y="2606454"/>
                </a:cubicBezTo>
                <a:cubicBezTo>
                  <a:pt x="1420654" y="2606454"/>
                  <a:pt x="1434693" y="2602131"/>
                  <a:pt x="1448241" y="2593485"/>
                </a:cubicBezTo>
                <a:cubicBezTo>
                  <a:pt x="1461788" y="2584838"/>
                  <a:pt x="1474111" y="2572632"/>
                  <a:pt x="1485208" y="2556865"/>
                </a:cubicBezTo>
                <a:cubicBezTo>
                  <a:pt x="1496305" y="2541098"/>
                  <a:pt x="1505485" y="2522534"/>
                  <a:pt x="1512746" y="2501172"/>
                </a:cubicBezTo>
                <a:cubicBezTo>
                  <a:pt x="1520055" y="2479665"/>
                  <a:pt x="1523432" y="2461283"/>
                  <a:pt x="1522876" y="2446025"/>
                </a:cubicBezTo>
                <a:cubicBezTo>
                  <a:pt x="1522322" y="2430766"/>
                  <a:pt x="1518110" y="2419105"/>
                  <a:pt x="1510243" y="2411040"/>
                </a:cubicBezTo>
                <a:cubicBezTo>
                  <a:pt x="1502375" y="2402975"/>
                  <a:pt x="1491175" y="2398942"/>
                  <a:pt x="1476643" y="2398942"/>
                </a:cubicBezTo>
                <a:close/>
                <a:moveTo>
                  <a:pt x="554100" y="2398942"/>
                </a:moveTo>
                <a:cubicBezTo>
                  <a:pt x="539568" y="2398942"/>
                  <a:pt x="525628" y="2402975"/>
                  <a:pt x="512280" y="2411040"/>
                </a:cubicBezTo>
                <a:cubicBezTo>
                  <a:pt x="498931" y="2419105"/>
                  <a:pt x="486830" y="2430766"/>
                  <a:pt x="475978" y="2446025"/>
                </a:cubicBezTo>
                <a:cubicBezTo>
                  <a:pt x="465126" y="2461283"/>
                  <a:pt x="456045" y="2479665"/>
                  <a:pt x="448737" y="2501172"/>
                </a:cubicBezTo>
                <a:cubicBezTo>
                  <a:pt x="441475" y="2522534"/>
                  <a:pt x="437999" y="2541098"/>
                  <a:pt x="438309" y="2556865"/>
                </a:cubicBezTo>
                <a:cubicBezTo>
                  <a:pt x="438619" y="2572632"/>
                  <a:pt x="442609" y="2584838"/>
                  <a:pt x="450278" y="2593485"/>
                </a:cubicBezTo>
                <a:cubicBezTo>
                  <a:pt x="457946" y="2602131"/>
                  <a:pt x="469046" y="2606454"/>
                  <a:pt x="483578" y="2606454"/>
                </a:cubicBezTo>
                <a:cubicBezTo>
                  <a:pt x="498110" y="2606454"/>
                  <a:pt x="512149" y="2602131"/>
                  <a:pt x="525696" y="2593485"/>
                </a:cubicBezTo>
                <a:cubicBezTo>
                  <a:pt x="539244" y="2584838"/>
                  <a:pt x="551566" y="2572632"/>
                  <a:pt x="562664" y="2556865"/>
                </a:cubicBezTo>
                <a:cubicBezTo>
                  <a:pt x="573761" y="2541098"/>
                  <a:pt x="582941" y="2522534"/>
                  <a:pt x="590202" y="2501172"/>
                </a:cubicBezTo>
                <a:cubicBezTo>
                  <a:pt x="597511" y="2479665"/>
                  <a:pt x="600888" y="2461283"/>
                  <a:pt x="600333" y="2446025"/>
                </a:cubicBezTo>
                <a:cubicBezTo>
                  <a:pt x="599778" y="2430766"/>
                  <a:pt x="595566" y="2419105"/>
                  <a:pt x="587699" y="2411040"/>
                </a:cubicBezTo>
                <a:cubicBezTo>
                  <a:pt x="579831" y="2402975"/>
                  <a:pt x="568632" y="2398942"/>
                  <a:pt x="554100" y="2398942"/>
                </a:cubicBezTo>
                <a:close/>
                <a:moveTo>
                  <a:pt x="0" y="2350024"/>
                </a:moveTo>
                <a:lnTo>
                  <a:pt x="1581" y="2350770"/>
                </a:lnTo>
                <a:cubicBezTo>
                  <a:pt x="19779" y="2364139"/>
                  <a:pt x="30976" y="2383466"/>
                  <a:pt x="35171" y="2408751"/>
                </a:cubicBezTo>
                <a:cubicBezTo>
                  <a:pt x="39365" y="2434036"/>
                  <a:pt x="35291" y="2464843"/>
                  <a:pt x="22945" y="2501172"/>
                </a:cubicBezTo>
                <a:cubicBezTo>
                  <a:pt x="16772" y="2519337"/>
                  <a:pt x="9438" y="2536212"/>
                  <a:pt x="945" y="2551797"/>
                </a:cubicBezTo>
                <a:lnTo>
                  <a:pt x="0" y="2553196"/>
                </a:lnTo>
                <a:close/>
                <a:moveTo>
                  <a:pt x="12090689" y="2336383"/>
                </a:moveTo>
                <a:lnTo>
                  <a:pt x="12170685" y="2336383"/>
                </a:lnTo>
                <a:lnTo>
                  <a:pt x="12080383" y="2602094"/>
                </a:lnTo>
                <a:lnTo>
                  <a:pt x="12192000" y="2602094"/>
                </a:lnTo>
                <a:lnTo>
                  <a:pt x="12192000" y="2654650"/>
                </a:lnTo>
                <a:lnTo>
                  <a:pt x="12187119" y="2669013"/>
                </a:lnTo>
                <a:lnTo>
                  <a:pt x="11977645" y="2669013"/>
                </a:lnTo>
                <a:close/>
                <a:moveTo>
                  <a:pt x="10519583" y="2336383"/>
                </a:moveTo>
                <a:lnTo>
                  <a:pt x="10599579" y="2336383"/>
                </a:lnTo>
                <a:lnTo>
                  <a:pt x="10509277" y="2602094"/>
                </a:lnTo>
                <a:lnTo>
                  <a:pt x="10638754" y="2602094"/>
                </a:lnTo>
                <a:lnTo>
                  <a:pt x="10616013" y="2669013"/>
                </a:lnTo>
                <a:lnTo>
                  <a:pt x="10406539" y="2669013"/>
                </a:lnTo>
                <a:close/>
                <a:moveTo>
                  <a:pt x="8948478" y="2336383"/>
                </a:moveTo>
                <a:lnTo>
                  <a:pt x="9028474" y="2336383"/>
                </a:lnTo>
                <a:lnTo>
                  <a:pt x="8938172" y="2602094"/>
                </a:lnTo>
                <a:lnTo>
                  <a:pt x="9067649" y="2602094"/>
                </a:lnTo>
                <a:lnTo>
                  <a:pt x="9044908" y="2669013"/>
                </a:lnTo>
                <a:lnTo>
                  <a:pt x="8835434" y="2669013"/>
                </a:lnTo>
                <a:close/>
                <a:moveTo>
                  <a:pt x="7377373" y="2336383"/>
                </a:moveTo>
                <a:lnTo>
                  <a:pt x="7457369" y="2336383"/>
                </a:lnTo>
                <a:lnTo>
                  <a:pt x="7367067" y="2602094"/>
                </a:lnTo>
                <a:lnTo>
                  <a:pt x="7496544" y="2602094"/>
                </a:lnTo>
                <a:lnTo>
                  <a:pt x="7473803" y="2669013"/>
                </a:lnTo>
                <a:lnTo>
                  <a:pt x="7264329" y="2669013"/>
                </a:lnTo>
                <a:close/>
                <a:moveTo>
                  <a:pt x="5806269" y="2336383"/>
                </a:moveTo>
                <a:lnTo>
                  <a:pt x="5886264" y="2336383"/>
                </a:lnTo>
                <a:lnTo>
                  <a:pt x="5795965" y="2602094"/>
                </a:lnTo>
                <a:lnTo>
                  <a:pt x="5925440" y="2602094"/>
                </a:lnTo>
                <a:lnTo>
                  <a:pt x="5902698" y="2669013"/>
                </a:lnTo>
                <a:lnTo>
                  <a:pt x="5693225" y="2669013"/>
                </a:lnTo>
                <a:close/>
                <a:moveTo>
                  <a:pt x="4235163" y="2336383"/>
                </a:moveTo>
                <a:lnTo>
                  <a:pt x="4315161" y="2336383"/>
                </a:lnTo>
                <a:lnTo>
                  <a:pt x="4224857" y="2602094"/>
                </a:lnTo>
                <a:lnTo>
                  <a:pt x="4354334" y="2602094"/>
                </a:lnTo>
                <a:lnTo>
                  <a:pt x="4331594" y="2669013"/>
                </a:lnTo>
                <a:lnTo>
                  <a:pt x="4122119" y="2669013"/>
                </a:lnTo>
                <a:close/>
                <a:moveTo>
                  <a:pt x="2664058" y="2336383"/>
                </a:moveTo>
                <a:lnTo>
                  <a:pt x="2744055" y="2336383"/>
                </a:lnTo>
                <a:lnTo>
                  <a:pt x="2653752" y="2602094"/>
                </a:lnTo>
                <a:lnTo>
                  <a:pt x="2783229" y="2602094"/>
                </a:lnTo>
                <a:lnTo>
                  <a:pt x="2760488" y="2669013"/>
                </a:lnTo>
                <a:lnTo>
                  <a:pt x="2551014" y="2669013"/>
                </a:lnTo>
                <a:close/>
                <a:moveTo>
                  <a:pt x="1092953" y="2336383"/>
                </a:moveTo>
                <a:lnTo>
                  <a:pt x="1172950" y="2336383"/>
                </a:lnTo>
                <a:lnTo>
                  <a:pt x="1082647" y="2602094"/>
                </a:lnTo>
                <a:lnTo>
                  <a:pt x="1212124" y="2602094"/>
                </a:lnTo>
                <a:lnTo>
                  <a:pt x="1189383" y="2669013"/>
                </a:lnTo>
                <a:lnTo>
                  <a:pt x="979910" y="2669013"/>
                </a:lnTo>
                <a:close/>
                <a:moveTo>
                  <a:pt x="11575021" y="2330716"/>
                </a:moveTo>
                <a:cubicBezTo>
                  <a:pt x="11605393" y="2330716"/>
                  <a:pt x="11629677" y="2337401"/>
                  <a:pt x="11647876" y="2350770"/>
                </a:cubicBezTo>
                <a:cubicBezTo>
                  <a:pt x="11666075" y="2364139"/>
                  <a:pt x="11677271" y="2383466"/>
                  <a:pt x="11681466" y="2408751"/>
                </a:cubicBezTo>
                <a:cubicBezTo>
                  <a:pt x="11685661" y="2434036"/>
                  <a:pt x="11681586" y="2464843"/>
                  <a:pt x="11669241" y="2501172"/>
                </a:cubicBezTo>
                <a:cubicBezTo>
                  <a:pt x="11656894" y="2537501"/>
                  <a:pt x="11639907" y="2568672"/>
                  <a:pt x="11618279" y="2594683"/>
                </a:cubicBezTo>
                <a:cubicBezTo>
                  <a:pt x="11596652" y="2620695"/>
                  <a:pt x="11572109" y="2640640"/>
                  <a:pt x="11544649" y="2654518"/>
                </a:cubicBezTo>
                <a:cubicBezTo>
                  <a:pt x="11517191" y="2668395"/>
                  <a:pt x="11488275" y="2675334"/>
                  <a:pt x="11457904" y="2675334"/>
                </a:cubicBezTo>
                <a:cubicBezTo>
                  <a:pt x="11427824" y="2675334"/>
                  <a:pt x="11403698" y="2668395"/>
                  <a:pt x="11385528" y="2654518"/>
                </a:cubicBezTo>
                <a:cubicBezTo>
                  <a:pt x="11367358" y="2640640"/>
                  <a:pt x="11356262" y="2620695"/>
                  <a:pt x="11352241" y="2594683"/>
                </a:cubicBezTo>
                <a:cubicBezTo>
                  <a:pt x="11348220" y="2568672"/>
                  <a:pt x="11352383" y="2537501"/>
                  <a:pt x="11364731" y="2501172"/>
                </a:cubicBezTo>
                <a:cubicBezTo>
                  <a:pt x="11377075" y="2464843"/>
                  <a:pt x="11394000" y="2433963"/>
                  <a:pt x="11415503" y="2408533"/>
                </a:cubicBezTo>
                <a:cubicBezTo>
                  <a:pt x="11437007" y="2383103"/>
                  <a:pt x="11461449" y="2363776"/>
                  <a:pt x="11488830" y="2350552"/>
                </a:cubicBezTo>
                <a:cubicBezTo>
                  <a:pt x="11516210" y="2337328"/>
                  <a:pt x="11544941" y="2330716"/>
                  <a:pt x="11575021" y="2330716"/>
                </a:cubicBezTo>
                <a:close/>
                <a:moveTo>
                  <a:pt x="11283173" y="2330716"/>
                </a:moveTo>
                <a:cubicBezTo>
                  <a:pt x="11304825" y="2330716"/>
                  <a:pt x="11322769" y="2335003"/>
                  <a:pt x="11337003" y="2343576"/>
                </a:cubicBezTo>
                <a:cubicBezTo>
                  <a:pt x="11351237" y="2352150"/>
                  <a:pt x="11361973" y="2362250"/>
                  <a:pt x="11369212" y="2373875"/>
                </a:cubicBezTo>
                <a:lnTo>
                  <a:pt x="11310461" y="2424881"/>
                </a:lnTo>
                <a:cubicBezTo>
                  <a:pt x="11304846" y="2417034"/>
                  <a:pt x="11298226" y="2410749"/>
                  <a:pt x="11290603" y="2406026"/>
                </a:cubicBezTo>
                <a:cubicBezTo>
                  <a:pt x="11282980" y="2401303"/>
                  <a:pt x="11273210" y="2398942"/>
                  <a:pt x="11261294" y="2398942"/>
                </a:cubicBezTo>
                <a:cubicBezTo>
                  <a:pt x="11246908" y="2398942"/>
                  <a:pt x="11232398" y="2403047"/>
                  <a:pt x="11217765" y="2411258"/>
                </a:cubicBezTo>
                <a:cubicBezTo>
                  <a:pt x="11203133" y="2419468"/>
                  <a:pt x="11189687" y="2431239"/>
                  <a:pt x="11177428" y="2446569"/>
                </a:cubicBezTo>
                <a:cubicBezTo>
                  <a:pt x="11165169" y="2461900"/>
                  <a:pt x="11155362" y="2480392"/>
                  <a:pt x="11148005" y="2502044"/>
                </a:cubicBezTo>
                <a:cubicBezTo>
                  <a:pt x="11140498" y="2524132"/>
                  <a:pt x="11137287" y="2542987"/>
                  <a:pt x="11138372" y="2558609"/>
                </a:cubicBezTo>
                <a:cubicBezTo>
                  <a:pt x="11139456" y="2574230"/>
                  <a:pt x="11144428" y="2586110"/>
                  <a:pt x="11153287" y="2594247"/>
                </a:cubicBezTo>
                <a:cubicBezTo>
                  <a:pt x="11162147" y="2602385"/>
                  <a:pt x="11174352" y="2606454"/>
                  <a:pt x="11189901" y="2606454"/>
                </a:cubicBezTo>
                <a:cubicBezTo>
                  <a:pt x="11203270" y="2606454"/>
                  <a:pt x="11216234" y="2603475"/>
                  <a:pt x="11228795" y="2597517"/>
                </a:cubicBezTo>
                <a:cubicBezTo>
                  <a:pt x="11241356" y="2591559"/>
                  <a:pt x="11252895" y="2584439"/>
                  <a:pt x="11263412" y="2576155"/>
                </a:cubicBezTo>
                <a:lnTo>
                  <a:pt x="11288517" y="2626072"/>
                </a:lnTo>
                <a:cubicBezTo>
                  <a:pt x="11268986" y="2642492"/>
                  <a:pt x="11248669" y="2654808"/>
                  <a:pt x="11227569" y="2663019"/>
                </a:cubicBezTo>
                <a:cubicBezTo>
                  <a:pt x="11206469" y="2671229"/>
                  <a:pt x="11185020" y="2675334"/>
                  <a:pt x="11163223" y="2675334"/>
                </a:cubicBezTo>
                <a:cubicBezTo>
                  <a:pt x="11142151" y="2675334"/>
                  <a:pt x="11123466" y="2671737"/>
                  <a:pt x="11107165" y="2664544"/>
                </a:cubicBezTo>
                <a:cubicBezTo>
                  <a:pt x="11090865" y="2657351"/>
                  <a:pt x="11077930" y="2646562"/>
                  <a:pt x="11068359" y="2632175"/>
                </a:cubicBezTo>
                <a:cubicBezTo>
                  <a:pt x="11058789" y="2617789"/>
                  <a:pt x="11053516" y="2599951"/>
                  <a:pt x="11052541" y="2578662"/>
                </a:cubicBezTo>
                <a:cubicBezTo>
                  <a:pt x="11051565" y="2557374"/>
                  <a:pt x="11055844" y="2532706"/>
                  <a:pt x="11065376" y="2504660"/>
                </a:cubicBezTo>
                <a:cubicBezTo>
                  <a:pt x="11074758" y="2477050"/>
                  <a:pt x="11087366" y="2452455"/>
                  <a:pt x="11103201" y="2430876"/>
                </a:cubicBezTo>
                <a:cubicBezTo>
                  <a:pt x="11119036" y="2409296"/>
                  <a:pt x="11136860" y="2391059"/>
                  <a:pt x="11156671" y="2376164"/>
                </a:cubicBezTo>
                <a:cubicBezTo>
                  <a:pt x="11176483" y="2361269"/>
                  <a:pt x="11197215" y="2349970"/>
                  <a:pt x="11218869" y="2342269"/>
                </a:cubicBezTo>
                <a:cubicBezTo>
                  <a:pt x="11240522" y="2334567"/>
                  <a:pt x="11261957" y="2330716"/>
                  <a:pt x="11283173" y="2330716"/>
                </a:cubicBezTo>
                <a:close/>
                <a:moveTo>
                  <a:pt x="10926460" y="2330716"/>
                </a:moveTo>
                <a:cubicBezTo>
                  <a:pt x="10956832" y="2330716"/>
                  <a:pt x="10981117" y="2337401"/>
                  <a:pt x="10999315" y="2350770"/>
                </a:cubicBezTo>
                <a:cubicBezTo>
                  <a:pt x="11017514" y="2364139"/>
                  <a:pt x="11028710" y="2383466"/>
                  <a:pt x="11032905" y="2408751"/>
                </a:cubicBezTo>
                <a:cubicBezTo>
                  <a:pt x="11037100" y="2434036"/>
                  <a:pt x="11033025" y="2464843"/>
                  <a:pt x="11020680" y="2501172"/>
                </a:cubicBezTo>
                <a:cubicBezTo>
                  <a:pt x="11008333" y="2537501"/>
                  <a:pt x="10991345" y="2568672"/>
                  <a:pt x="10969718" y="2594683"/>
                </a:cubicBezTo>
                <a:cubicBezTo>
                  <a:pt x="10948091" y="2620695"/>
                  <a:pt x="10923548" y="2640640"/>
                  <a:pt x="10896089" y="2654518"/>
                </a:cubicBezTo>
                <a:cubicBezTo>
                  <a:pt x="10868630" y="2668395"/>
                  <a:pt x="10839715" y="2675334"/>
                  <a:pt x="10809343" y="2675334"/>
                </a:cubicBezTo>
                <a:cubicBezTo>
                  <a:pt x="10779263" y="2675334"/>
                  <a:pt x="10755138" y="2668395"/>
                  <a:pt x="10736967" y="2654518"/>
                </a:cubicBezTo>
                <a:cubicBezTo>
                  <a:pt x="10718797" y="2640640"/>
                  <a:pt x="10707701" y="2620695"/>
                  <a:pt x="10703680" y="2594683"/>
                </a:cubicBezTo>
                <a:cubicBezTo>
                  <a:pt x="10699659" y="2568672"/>
                  <a:pt x="10703822" y="2537501"/>
                  <a:pt x="10716169" y="2501172"/>
                </a:cubicBezTo>
                <a:cubicBezTo>
                  <a:pt x="10728514" y="2464843"/>
                  <a:pt x="10745439" y="2433963"/>
                  <a:pt x="10766942" y="2408533"/>
                </a:cubicBezTo>
                <a:cubicBezTo>
                  <a:pt x="10788446" y="2383103"/>
                  <a:pt x="10812888" y="2363776"/>
                  <a:pt x="10840268" y="2350552"/>
                </a:cubicBezTo>
                <a:cubicBezTo>
                  <a:pt x="10867649" y="2337328"/>
                  <a:pt x="10896380" y="2330716"/>
                  <a:pt x="10926460" y="2330716"/>
                </a:cubicBezTo>
                <a:close/>
                <a:moveTo>
                  <a:pt x="10003917" y="2330716"/>
                </a:moveTo>
                <a:cubicBezTo>
                  <a:pt x="10034288" y="2330716"/>
                  <a:pt x="10058572" y="2337401"/>
                  <a:pt x="10076771" y="2350770"/>
                </a:cubicBezTo>
                <a:cubicBezTo>
                  <a:pt x="10094970" y="2364139"/>
                  <a:pt x="10106166" y="2383466"/>
                  <a:pt x="10110361" y="2408751"/>
                </a:cubicBezTo>
                <a:cubicBezTo>
                  <a:pt x="10114556" y="2434036"/>
                  <a:pt x="10110481" y="2464843"/>
                  <a:pt x="10098136" y="2501172"/>
                </a:cubicBezTo>
                <a:cubicBezTo>
                  <a:pt x="10085789" y="2537501"/>
                  <a:pt x="10068802" y="2568672"/>
                  <a:pt x="10047174" y="2594683"/>
                </a:cubicBezTo>
                <a:cubicBezTo>
                  <a:pt x="10025547" y="2620695"/>
                  <a:pt x="10001004" y="2640640"/>
                  <a:pt x="9973544" y="2654518"/>
                </a:cubicBezTo>
                <a:cubicBezTo>
                  <a:pt x="9946086" y="2668395"/>
                  <a:pt x="9917171" y="2675334"/>
                  <a:pt x="9886799" y="2675334"/>
                </a:cubicBezTo>
                <a:cubicBezTo>
                  <a:pt x="9856719" y="2675334"/>
                  <a:pt x="9832593" y="2668395"/>
                  <a:pt x="9814423" y="2654518"/>
                </a:cubicBezTo>
                <a:cubicBezTo>
                  <a:pt x="9796253" y="2640640"/>
                  <a:pt x="9785157" y="2620695"/>
                  <a:pt x="9781136" y="2594683"/>
                </a:cubicBezTo>
                <a:cubicBezTo>
                  <a:pt x="9777115" y="2568672"/>
                  <a:pt x="9781278" y="2537501"/>
                  <a:pt x="9793625" y="2501172"/>
                </a:cubicBezTo>
                <a:cubicBezTo>
                  <a:pt x="9805970" y="2464843"/>
                  <a:pt x="9822895" y="2433963"/>
                  <a:pt x="9844398" y="2408533"/>
                </a:cubicBezTo>
                <a:cubicBezTo>
                  <a:pt x="9865902" y="2383103"/>
                  <a:pt x="9890344" y="2363776"/>
                  <a:pt x="9917725" y="2350552"/>
                </a:cubicBezTo>
                <a:cubicBezTo>
                  <a:pt x="9945105" y="2337328"/>
                  <a:pt x="9973836" y="2330716"/>
                  <a:pt x="10003917" y="2330716"/>
                </a:cubicBezTo>
                <a:close/>
                <a:moveTo>
                  <a:pt x="9712068" y="2330716"/>
                </a:moveTo>
                <a:cubicBezTo>
                  <a:pt x="9733720" y="2330716"/>
                  <a:pt x="9751663" y="2335003"/>
                  <a:pt x="9765898" y="2343576"/>
                </a:cubicBezTo>
                <a:cubicBezTo>
                  <a:pt x="9780132" y="2352150"/>
                  <a:pt x="9790868" y="2362250"/>
                  <a:pt x="9798107" y="2373875"/>
                </a:cubicBezTo>
                <a:lnTo>
                  <a:pt x="9739356" y="2424881"/>
                </a:lnTo>
                <a:cubicBezTo>
                  <a:pt x="9733741" y="2417034"/>
                  <a:pt x="9727121" y="2410749"/>
                  <a:pt x="9719498" y="2406026"/>
                </a:cubicBezTo>
                <a:cubicBezTo>
                  <a:pt x="9711875" y="2401303"/>
                  <a:pt x="9702105" y="2398942"/>
                  <a:pt x="9690189" y="2398942"/>
                </a:cubicBezTo>
                <a:cubicBezTo>
                  <a:pt x="9675803" y="2398942"/>
                  <a:pt x="9661293" y="2403047"/>
                  <a:pt x="9646661" y="2411258"/>
                </a:cubicBezTo>
                <a:cubicBezTo>
                  <a:pt x="9632028" y="2419468"/>
                  <a:pt x="9618582" y="2431239"/>
                  <a:pt x="9606323" y="2446569"/>
                </a:cubicBezTo>
                <a:cubicBezTo>
                  <a:pt x="9594064" y="2461900"/>
                  <a:pt x="9584257" y="2480392"/>
                  <a:pt x="9576900" y="2502044"/>
                </a:cubicBezTo>
                <a:cubicBezTo>
                  <a:pt x="9569393" y="2524132"/>
                  <a:pt x="9566182" y="2542987"/>
                  <a:pt x="9567267" y="2558609"/>
                </a:cubicBezTo>
                <a:cubicBezTo>
                  <a:pt x="9568351" y="2574230"/>
                  <a:pt x="9573323" y="2586110"/>
                  <a:pt x="9582182" y="2594247"/>
                </a:cubicBezTo>
                <a:cubicBezTo>
                  <a:pt x="9591042" y="2602385"/>
                  <a:pt x="9603247" y="2606454"/>
                  <a:pt x="9618796" y="2606454"/>
                </a:cubicBezTo>
                <a:cubicBezTo>
                  <a:pt x="9632165" y="2606454"/>
                  <a:pt x="9645129" y="2603475"/>
                  <a:pt x="9657690" y="2597517"/>
                </a:cubicBezTo>
                <a:cubicBezTo>
                  <a:pt x="9670251" y="2591559"/>
                  <a:pt x="9681790" y="2584439"/>
                  <a:pt x="9692307" y="2576155"/>
                </a:cubicBezTo>
                <a:lnTo>
                  <a:pt x="9717412" y="2626072"/>
                </a:lnTo>
                <a:cubicBezTo>
                  <a:pt x="9697881" y="2642492"/>
                  <a:pt x="9677564" y="2654808"/>
                  <a:pt x="9656464" y="2663019"/>
                </a:cubicBezTo>
                <a:cubicBezTo>
                  <a:pt x="9635364" y="2671229"/>
                  <a:pt x="9613915" y="2675334"/>
                  <a:pt x="9592117" y="2675334"/>
                </a:cubicBezTo>
                <a:cubicBezTo>
                  <a:pt x="9571046" y="2675334"/>
                  <a:pt x="9552361" y="2671737"/>
                  <a:pt x="9536061" y="2664544"/>
                </a:cubicBezTo>
                <a:cubicBezTo>
                  <a:pt x="9519760" y="2657351"/>
                  <a:pt x="9506825" y="2646562"/>
                  <a:pt x="9497254" y="2632175"/>
                </a:cubicBezTo>
                <a:cubicBezTo>
                  <a:pt x="9487684" y="2617789"/>
                  <a:pt x="9482411" y="2599951"/>
                  <a:pt x="9481436" y="2578662"/>
                </a:cubicBezTo>
                <a:cubicBezTo>
                  <a:pt x="9480460" y="2557374"/>
                  <a:pt x="9484739" y="2532706"/>
                  <a:pt x="9494271" y="2504660"/>
                </a:cubicBezTo>
                <a:cubicBezTo>
                  <a:pt x="9503653" y="2477050"/>
                  <a:pt x="9516261" y="2452455"/>
                  <a:pt x="9532096" y="2430876"/>
                </a:cubicBezTo>
                <a:cubicBezTo>
                  <a:pt x="9547931" y="2409296"/>
                  <a:pt x="9565755" y="2391059"/>
                  <a:pt x="9585566" y="2376164"/>
                </a:cubicBezTo>
                <a:cubicBezTo>
                  <a:pt x="9605378" y="2361269"/>
                  <a:pt x="9626111" y="2349970"/>
                  <a:pt x="9647764" y="2342269"/>
                </a:cubicBezTo>
                <a:cubicBezTo>
                  <a:pt x="9669417" y="2334567"/>
                  <a:pt x="9690852" y="2330716"/>
                  <a:pt x="9712068" y="2330716"/>
                </a:cubicBezTo>
                <a:close/>
                <a:moveTo>
                  <a:pt x="9355355" y="2330716"/>
                </a:moveTo>
                <a:cubicBezTo>
                  <a:pt x="9385727" y="2330716"/>
                  <a:pt x="9410012" y="2337401"/>
                  <a:pt x="9428210" y="2350770"/>
                </a:cubicBezTo>
                <a:cubicBezTo>
                  <a:pt x="9446409" y="2364139"/>
                  <a:pt x="9457605" y="2383466"/>
                  <a:pt x="9461800" y="2408751"/>
                </a:cubicBezTo>
                <a:cubicBezTo>
                  <a:pt x="9465995" y="2434036"/>
                  <a:pt x="9461920" y="2464843"/>
                  <a:pt x="9449575" y="2501172"/>
                </a:cubicBezTo>
                <a:cubicBezTo>
                  <a:pt x="9437228" y="2537501"/>
                  <a:pt x="9420240" y="2568672"/>
                  <a:pt x="9398613" y="2594683"/>
                </a:cubicBezTo>
                <a:cubicBezTo>
                  <a:pt x="9376986" y="2620695"/>
                  <a:pt x="9352443" y="2640640"/>
                  <a:pt x="9324984" y="2654518"/>
                </a:cubicBezTo>
                <a:cubicBezTo>
                  <a:pt x="9297525" y="2668395"/>
                  <a:pt x="9268610" y="2675334"/>
                  <a:pt x="9238238" y="2675334"/>
                </a:cubicBezTo>
                <a:cubicBezTo>
                  <a:pt x="9208158" y="2675334"/>
                  <a:pt x="9184033" y="2668395"/>
                  <a:pt x="9165862" y="2654518"/>
                </a:cubicBezTo>
                <a:cubicBezTo>
                  <a:pt x="9147692" y="2640640"/>
                  <a:pt x="9136597" y="2620695"/>
                  <a:pt x="9132575" y="2594683"/>
                </a:cubicBezTo>
                <a:cubicBezTo>
                  <a:pt x="9128554" y="2568672"/>
                  <a:pt x="9132717" y="2537501"/>
                  <a:pt x="9145064" y="2501172"/>
                </a:cubicBezTo>
                <a:cubicBezTo>
                  <a:pt x="9157409" y="2464843"/>
                  <a:pt x="9174334" y="2433963"/>
                  <a:pt x="9195837" y="2408533"/>
                </a:cubicBezTo>
                <a:cubicBezTo>
                  <a:pt x="9217341" y="2383103"/>
                  <a:pt x="9241783" y="2363776"/>
                  <a:pt x="9269163" y="2350552"/>
                </a:cubicBezTo>
                <a:cubicBezTo>
                  <a:pt x="9296544" y="2337328"/>
                  <a:pt x="9325275" y="2330716"/>
                  <a:pt x="9355355" y="2330716"/>
                </a:cubicBezTo>
                <a:close/>
                <a:moveTo>
                  <a:pt x="8432811" y="2330716"/>
                </a:moveTo>
                <a:cubicBezTo>
                  <a:pt x="8463183" y="2330716"/>
                  <a:pt x="8487467" y="2337401"/>
                  <a:pt x="8505666" y="2350770"/>
                </a:cubicBezTo>
                <a:cubicBezTo>
                  <a:pt x="8523865" y="2364139"/>
                  <a:pt x="8535061" y="2383466"/>
                  <a:pt x="8539256" y="2408751"/>
                </a:cubicBezTo>
                <a:cubicBezTo>
                  <a:pt x="8543451" y="2434036"/>
                  <a:pt x="8539376" y="2464843"/>
                  <a:pt x="8527031" y="2501172"/>
                </a:cubicBezTo>
                <a:cubicBezTo>
                  <a:pt x="8514684" y="2537501"/>
                  <a:pt x="8497697" y="2568672"/>
                  <a:pt x="8476069" y="2594683"/>
                </a:cubicBezTo>
                <a:cubicBezTo>
                  <a:pt x="8454442" y="2620695"/>
                  <a:pt x="8429899" y="2640640"/>
                  <a:pt x="8402439" y="2654518"/>
                </a:cubicBezTo>
                <a:cubicBezTo>
                  <a:pt x="8374981" y="2668395"/>
                  <a:pt x="8346065" y="2675334"/>
                  <a:pt x="8315694" y="2675334"/>
                </a:cubicBezTo>
                <a:cubicBezTo>
                  <a:pt x="8285614" y="2675334"/>
                  <a:pt x="8261488" y="2668395"/>
                  <a:pt x="8243318" y="2654518"/>
                </a:cubicBezTo>
                <a:cubicBezTo>
                  <a:pt x="8225148" y="2640640"/>
                  <a:pt x="8214052" y="2620695"/>
                  <a:pt x="8210031" y="2594683"/>
                </a:cubicBezTo>
                <a:cubicBezTo>
                  <a:pt x="8206010" y="2568672"/>
                  <a:pt x="8210173" y="2537501"/>
                  <a:pt x="8222521" y="2501172"/>
                </a:cubicBezTo>
                <a:cubicBezTo>
                  <a:pt x="8234865" y="2464843"/>
                  <a:pt x="8251790" y="2433963"/>
                  <a:pt x="8273293" y="2408533"/>
                </a:cubicBezTo>
                <a:cubicBezTo>
                  <a:pt x="8294797" y="2383103"/>
                  <a:pt x="8319239" y="2363776"/>
                  <a:pt x="8346620" y="2350552"/>
                </a:cubicBezTo>
                <a:cubicBezTo>
                  <a:pt x="8374000" y="2337328"/>
                  <a:pt x="8402731" y="2330716"/>
                  <a:pt x="8432811" y="2330716"/>
                </a:cubicBezTo>
                <a:close/>
                <a:moveTo>
                  <a:pt x="8140963" y="2330716"/>
                </a:moveTo>
                <a:cubicBezTo>
                  <a:pt x="8162615" y="2330716"/>
                  <a:pt x="8180559" y="2335003"/>
                  <a:pt x="8194793" y="2343576"/>
                </a:cubicBezTo>
                <a:cubicBezTo>
                  <a:pt x="8209027" y="2352150"/>
                  <a:pt x="8219763" y="2362250"/>
                  <a:pt x="8227002" y="2373875"/>
                </a:cubicBezTo>
                <a:lnTo>
                  <a:pt x="8168251" y="2424881"/>
                </a:lnTo>
                <a:cubicBezTo>
                  <a:pt x="8162636" y="2417034"/>
                  <a:pt x="8156016" y="2410749"/>
                  <a:pt x="8148393" y="2406026"/>
                </a:cubicBezTo>
                <a:cubicBezTo>
                  <a:pt x="8140770" y="2401303"/>
                  <a:pt x="8131000" y="2398942"/>
                  <a:pt x="8119084" y="2398942"/>
                </a:cubicBezTo>
                <a:cubicBezTo>
                  <a:pt x="8104698" y="2398942"/>
                  <a:pt x="8090188" y="2403047"/>
                  <a:pt x="8075555" y="2411258"/>
                </a:cubicBezTo>
                <a:cubicBezTo>
                  <a:pt x="8060923" y="2419468"/>
                  <a:pt x="8047477" y="2431239"/>
                  <a:pt x="8035218" y="2446569"/>
                </a:cubicBezTo>
                <a:cubicBezTo>
                  <a:pt x="8022959" y="2461900"/>
                  <a:pt x="8013152" y="2480392"/>
                  <a:pt x="8005795" y="2502044"/>
                </a:cubicBezTo>
                <a:cubicBezTo>
                  <a:pt x="7998288" y="2524132"/>
                  <a:pt x="7995077" y="2542987"/>
                  <a:pt x="7996162" y="2558609"/>
                </a:cubicBezTo>
                <a:cubicBezTo>
                  <a:pt x="7997246" y="2574230"/>
                  <a:pt x="8002218" y="2586110"/>
                  <a:pt x="8011077" y="2594247"/>
                </a:cubicBezTo>
                <a:cubicBezTo>
                  <a:pt x="8019937" y="2602385"/>
                  <a:pt x="8032142" y="2606454"/>
                  <a:pt x="8047691" y="2606454"/>
                </a:cubicBezTo>
                <a:cubicBezTo>
                  <a:pt x="8061060" y="2606454"/>
                  <a:pt x="8074024" y="2603475"/>
                  <a:pt x="8086585" y="2597517"/>
                </a:cubicBezTo>
                <a:cubicBezTo>
                  <a:pt x="8099146" y="2591559"/>
                  <a:pt x="8110685" y="2584439"/>
                  <a:pt x="8121202" y="2576155"/>
                </a:cubicBezTo>
                <a:lnTo>
                  <a:pt x="8146307" y="2626072"/>
                </a:lnTo>
                <a:cubicBezTo>
                  <a:pt x="8126776" y="2642492"/>
                  <a:pt x="8106459" y="2654808"/>
                  <a:pt x="8085359" y="2663019"/>
                </a:cubicBezTo>
                <a:cubicBezTo>
                  <a:pt x="8064259" y="2671229"/>
                  <a:pt x="8042810" y="2675334"/>
                  <a:pt x="8021013" y="2675334"/>
                </a:cubicBezTo>
                <a:cubicBezTo>
                  <a:pt x="7999941" y="2675334"/>
                  <a:pt x="7981256" y="2671737"/>
                  <a:pt x="7964955" y="2664544"/>
                </a:cubicBezTo>
                <a:cubicBezTo>
                  <a:pt x="7948655" y="2657351"/>
                  <a:pt x="7935720" y="2646562"/>
                  <a:pt x="7926149" y="2632175"/>
                </a:cubicBezTo>
                <a:cubicBezTo>
                  <a:pt x="7916579" y="2617789"/>
                  <a:pt x="7911306" y="2599951"/>
                  <a:pt x="7910331" y="2578662"/>
                </a:cubicBezTo>
                <a:cubicBezTo>
                  <a:pt x="7909355" y="2557374"/>
                  <a:pt x="7913634" y="2532706"/>
                  <a:pt x="7923166" y="2504660"/>
                </a:cubicBezTo>
                <a:cubicBezTo>
                  <a:pt x="7932548" y="2477050"/>
                  <a:pt x="7945156" y="2452455"/>
                  <a:pt x="7960991" y="2430876"/>
                </a:cubicBezTo>
                <a:cubicBezTo>
                  <a:pt x="7976826" y="2409296"/>
                  <a:pt x="7994650" y="2391059"/>
                  <a:pt x="8014461" y="2376164"/>
                </a:cubicBezTo>
                <a:cubicBezTo>
                  <a:pt x="8034273" y="2361269"/>
                  <a:pt x="8055005" y="2349970"/>
                  <a:pt x="8076659" y="2342269"/>
                </a:cubicBezTo>
                <a:cubicBezTo>
                  <a:pt x="8098312" y="2334567"/>
                  <a:pt x="8119747" y="2330716"/>
                  <a:pt x="8140963" y="2330716"/>
                </a:cubicBezTo>
                <a:close/>
                <a:moveTo>
                  <a:pt x="7784250" y="2330716"/>
                </a:moveTo>
                <a:cubicBezTo>
                  <a:pt x="7814622" y="2330716"/>
                  <a:pt x="7838907" y="2337401"/>
                  <a:pt x="7857105" y="2350770"/>
                </a:cubicBezTo>
                <a:cubicBezTo>
                  <a:pt x="7875304" y="2364139"/>
                  <a:pt x="7886500" y="2383466"/>
                  <a:pt x="7890695" y="2408751"/>
                </a:cubicBezTo>
                <a:cubicBezTo>
                  <a:pt x="7894890" y="2434036"/>
                  <a:pt x="7890815" y="2464843"/>
                  <a:pt x="7878470" y="2501172"/>
                </a:cubicBezTo>
                <a:cubicBezTo>
                  <a:pt x="7866123" y="2537501"/>
                  <a:pt x="7849135" y="2568672"/>
                  <a:pt x="7827508" y="2594683"/>
                </a:cubicBezTo>
                <a:cubicBezTo>
                  <a:pt x="7805881" y="2620695"/>
                  <a:pt x="7781338" y="2640640"/>
                  <a:pt x="7753879" y="2654518"/>
                </a:cubicBezTo>
                <a:cubicBezTo>
                  <a:pt x="7726420" y="2668395"/>
                  <a:pt x="7697505" y="2675334"/>
                  <a:pt x="7667133" y="2675334"/>
                </a:cubicBezTo>
                <a:cubicBezTo>
                  <a:pt x="7637053" y="2675334"/>
                  <a:pt x="7612928" y="2668395"/>
                  <a:pt x="7594757" y="2654518"/>
                </a:cubicBezTo>
                <a:cubicBezTo>
                  <a:pt x="7576587" y="2640640"/>
                  <a:pt x="7565491" y="2620695"/>
                  <a:pt x="7561470" y="2594683"/>
                </a:cubicBezTo>
                <a:cubicBezTo>
                  <a:pt x="7557449" y="2568672"/>
                  <a:pt x="7561612" y="2537501"/>
                  <a:pt x="7573959" y="2501172"/>
                </a:cubicBezTo>
                <a:cubicBezTo>
                  <a:pt x="7586304" y="2464843"/>
                  <a:pt x="7603229" y="2433963"/>
                  <a:pt x="7624732" y="2408533"/>
                </a:cubicBezTo>
                <a:cubicBezTo>
                  <a:pt x="7646236" y="2383103"/>
                  <a:pt x="7670678" y="2363776"/>
                  <a:pt x="7698058" y="2350552"/>
                </a:cubicBezTo>
                <a:cubicBezTo>
                  <a:pt x="7725439" y="2337328"/>
                  <a:pt x="7754170" y="2330716"/>
                  <a:pt x="7784250" y="2330716"/>
                </a:cubicBezTo>
                <a:close/>
                <a:moveTo>
                  <a:pt x="6861706" y="2330716"/>
                </a:moveTo>
                <a:cubicBezTo>
                  <a:pt x="6892077" y="2330716"/>
                  <a:pt x="6916362" y="2337401"/>
                  <a:pt x="6934561" y="2350770"/>
                </a:cubicBezTo>
                <a:cubicBezTo>
                  <a:pt x="6952760" y="2364139"/>
                  <a:pt x="6963956" y="2383466"/>
                  <a:pt x="6968151" y="2408751"/>
                </a:cubicBezTo>
                <a:cubicBezTo>
                  <a:pt x="6972346" y="2434036"/>
                  <a:pt x="6968271" y="2464843"/>
                  <a:pt x="6955926" y="2501172"/>
                </a:cubicBezTo>
                <a:cubicBezTo>
                  <a:pt x="6943579" y="2537501"/>
                  <a:pt x="6926591" y="2568672"/>
                  <a:pt x="6904964" y="2594683"/>
                </a:cubicBezTo>
                <a:cubicBezTo>
                  <a:pt x="6883337" y="2620695"/>
                  <a:pt x="6858794" y="2640640"/>
                  <a:pt x="6831334" y="2654518"/>
                </a:cubicBezTo>
                <a:cubicBezTo>
                  <a:pt x="6803876" y="2668395"/>
                  <a:pt x="6774960" y="2675334"/>
                  <a:pt x="6744589" y="2675334"/>
                </a:cubicBezTo>
                <a:cubicBezTo>
                  <a:pt x="6714509" y="2675334"/>
                  <a:pt x="6690383" y="2668395"/>
                  <a:pt x="6672213" y="2654518"/>
                </a:cubicBezTo>
                <a:cubicBezTo>
                  <a:pt x="6654043" y="2640640"/>
                  <a:pt x="6642947" y="2620695"/>
                  <a:pt x="6638926" y="2594683"/>
                </a:cubicBezTo>
                <a:cubicBezTo>
                  <a:pt x="6634905" y="2568672"/>
                  <a:pt x="6639068" y="2537501"/>
                  <a:pt x="6651415" y="2501172"/>
                </a:cubicBezTo>
                <a:cubicBezTo>
                  <a:pt x="6663760" y="2464843"/>
                  <a:pt x="6680685" y="2433963"/>
                  <a:pt x="6702188" y="2408533"/>
                </a:cubicBezTo>
                <a:cubicBezTo>
                  <a:pt x="6723691" y="2383103"/>
                  <a:pt x="6748134" y="2363776"/>
                  <a:pt x="6775515" y="2350552"/>
                </a:cubicBezTo>
                <a:cubicBezTo>
                  <a:pt x="6802895" y="2337328"/>
                  <a:pt x="6831626" y="2330716"/>
                  <a:pt x="6861706" y="2330716"/>
                </a:cubicBezTo>
                <a:close/>
                <a:moveTo>
                  <a:pt x="6569858" y="2330716"/>
                </a:moveTo>
                <a:cubicBezTo>
                  <a:pt x="6591510" y="2330716"/>
                  <a:pt x="6609453" y="2335003"/>
                  <a:pt x="6623688" y="2343576"/>
                </a:cubicBezTo>
                <a:cubicBezTo>
                  <a:pt x="6637922" y="2352150"/>
                  <a:pt x="6648658" y="2362250"/>
                  <a:pt x="6655896" y="2373875"/>
                </a:cubicBezTo>
                <a:lnTo>
                  <a:pt x="6597146" y="2424881"/>
                </a:lnTo>
                <a:cubicBezTo>
                  <a:pt x="6591531" y="2417034"/>
                  <a:pt x="6584911" y="2410749"/>
                  <a:pt x="6577288" y="2406026"/>
                </a:cubicBezTo>
                <a:cubicBezTo>
                  <a:pt x="6569665" y="2401303"/>
                  <a:pt x="6559895" y="2398942"/>
                  <a:pt x="6547979" y="2398942"/>
                </a:cubicBezTo>
                <a:cubicBezTo>
                  <a:pt x="6533593" y="2398942"/>
                  <a:pt x="6519083" y="2403047"/>
                  <a:pt x="6504450" y="2411258"/>
                </a:cubicBezTo>
                <a:cubicBezTo>
                  <a:pt x="6489818" y="2419468"/>
                  <a:pt x="6476372" y="2431239"/>
                  <a:pt x="6464113" y="2446569"/>
                </a:cubicBezTo>
                <a:cubicBezTo>
                  <a:pt x="6451854" y="2461900"/>
                  <a:pt x="6442047" y="2480392"/>
                  <a:pt x="6434690" y="2502044"/>
                </a:cubicBezTo>
                <a:cubicBezTo>
                  <a:pt x="6427183" y="2524132"/>
                  <a:pt x="6423972" y="2542987"/>
                  <a:pt x="6425056" y="2558609"/>
                </a:cubicBezTo>
                <a:cubicBezTo>
                  <a:pt x="6426140" y="2574230"/>
                  <a:pt x="6431112" y="2586110"/>
                  <a:pt x="6439972" y="2594247"/>
                </a:cubicBezTo>
                <a:cubicBezTo>
                  <a:pt x="6448832" y="2602385"/>
                  <a:pt x="6461036" y="2606454"/>
                  <a:pt x="6476585" y="2606454"/>
                </a:cubicBezTo>
                <a:cubicBezTo>
                  <a:pt x="6489954" y="2606454"/>
                  <a:pt x="6502919" y="2603475"/>
                  <a:pt x="6515480" y="2597517"/>
                </a:cubicBezTo>
                <a:cubicBezTo>
                  <a:pt x="6528041" y="2591559"/>
                  <a:pt x="6539580" y="2584439"/>
                  <a:pt x="6550097" y="2576155"/>
                </a:cubicBezTo>
                <a:lnTo>
                  <a:pt x="6575202" y="2626072"/>
                </a:lnTo>
                <a:cubicBezTo>
                  <a:pt x="6555670" y="2642492"/>
                  <a:pt x="6535354" y="2654808"/>
                  <a:pt x="6514254" y="2663019"/>
                </a:cubicBezTo>
                <a:cubicBezTo>
                  <a:pt x="6493154" y="2671229"/>
                  <a:pt x="6471704" y="2675334"/>
                  <a:pt x="6449907" y="2675334"/>
                </a:cubicBezTo>
                <a:cubicBezTo>
                  <a:pt x="6428836" y="2675334"/>
                  <a:pt x="6410150" y="2671737"/>
                  <a:pt x="6393850" y="2664544"/>
                </a:cubicBezTo>
                <a:cubicBezTo>
                  <a:pt x="6377550" y="2657351"/>
                  <a:pt x="6364615" y="2646562"/>
                  <a:pt x="6355044" y="2632175"/>
                </a:cubicBezTo>
                <a:cubicBezTo>
                  <a:pt x="6345473" y="2617789"/>
                  <a:pt x="6340200" y="2599951"/>
                  <a:pt x="6339226" y="2578662"/>
                </a:cubicBezTo>
                <a:cubicBezTo>
                  <a:pt x="6338250" y="2557374"/>
                  <a:pt x="6342528" y="2532706"/>
                  <a:pt x="6352060" y="2504660"/>
                </a:cubicBezTo>
                <a:cubicBezTo>
                  <a:pt x="6361443" y="2477050"/>
                  <a:pt x="6374051" y="2452455"/>
                  <a:pt x="6389886" y="2430876"/>
                </a:cubicBezTo>
                <a:cubicBezTo>
                  <a:pt x="6405721" y="2409296"/>
                  <a:pt x="6423544" y="2391059"/>
                  <a:pt x="6443356" y="2376164"/>
                </a:cubicBezTo>
                <a:cubicBezTo>
                  <a:pt x="6463168" y="2361269"/>
                  <a:pt x="6483900" y="2349970"/>
                  <a:pt x="6505554" y="2342269"/>
                </a:cubicBezTo>
                <a:cubicBezTo>
                  <a:pt x="6527207" y="2334567"/>
                  <a:pt x="6548642" y="2330716"/>
                  <a:pt x="6569858" y="2330716"/>
                </a:cubicBezTo>
                <a:close/>
                <a:moveTo>
                  <a:pt x="6213147" y="2330716"/>
                </a:moveTo>
                <a:cubicBezTo>
                  <a:pt x="6243516" y="2330716"/>
                  <a:pt x="6267803" y="2337401"/>
                  <a:pt x="6286001" y="2350770"/>
                </a:cubicBezTo>
                <a:cubicBezTo>
                  <a:pt x="6304200" y="2364139"/>
                  <a:pt x="6315395" y="2383466"/>
                  <a:pt x="6319591" y="2408751"/>
                </a:cubicBezTo>
                <a:cubicBezTo>
                  <a:pt x="6323785" y="2434036"/>
                  <a:pt x="6319710" y="2464843"/>
                  <a:pt x="6307367" y="2501172"/>
                </a:cubicBezTo>
                <a:cubicBezTo>
                  <a:pt x="6295018" y="2537501"/>
                  <a:pt x="6278032" y="2568672"/>
                  <a:pt x="6256403" y="2594683"/>
                </a:cubicBezTo>
                <a:cubicBezTo>
                  <a:pt x="6234776" y="2620695"/>
                  <a:pt x="6210235" y="2640640"/>
                  <a:pt x="6182775" y="2654518"/>
                </a:cubicBezTo>
                <a:cubicBezTo>
                  <a:pt x="6155318" y="2668395"/>
                  <a:pt x="6126399" y="2675334"/>
                  <a:pt x="6096028" y="2675334"/>
                </a:cubicBezTo>
                <a:cubicBezTo>
                  <a:pt x="6065949" y="2675334"/>
                  <a:pt x="6041822" y="2668395"/>
                  <a:pt x="6023654" y="2654518"/>
                </a:cubicBezTo>
                <a:cubicBezTo>
                  <a:pt x="6005482" y="2640640"/>
                  <a:pt x="5994388" y="2620695"/>
                  <a:pt x="5990365" y="2594683"/>
                </a:cubicBezTo>
                <a:cubicBezTo>
                  <a:pt x="5986346" y="2568672"/>
                  <a:pt x="5990510" y="2537501"/>
                  <a:pt x="6002854" y="2501172"/>
                </a:cubicBezTo>
                <a:cubicBezTo>
                  <a:pt x="6015201" y="2464843"/>
                  <a:pt x="6032126" y="2433963"/>
                  <a:pt x="6053628" y="2408533"/>
                </a:cubicBezTo>
                <a:cubicBezTo>
                  <a:pt x="6075132" y="2383103"/>
                  <a:pt x="6099574" y="2363776"/>
                  <a:pt x="6126954" y="2350552"/>
                </a:cubicBezTo>
                <a:cubicBezTo>
                  <a:pt x="6154336" y="2337328"/>
                  <a:pt x="6183067" y="2330716"/>
                  <a:pt x="6213147" y="2330716"/>
                </a:cubicBezTo>
                <a:close/>
                <a:moveTo>
                  <a:pt x="5290601" y="2330716"/>
                </a:moveTo>
                <a:cubicBezTo>
                  <a:pt x="5320972" y="2330716"/>
                  <a:pt x="5345258" y="2337401"/>
                  <a:pt x="5363457" y="2350770"/>
                </a:cubicBezTo>
                <a:cubicBezTo>
                  <a:pt x="5381656" y="2364139"/>
                  <a:pt x="5392852" y="2383466"/>
                  <a:pt x="5397049" y="2408751"/>
                </a:cubicBezTo>
                <a:cubicBezTo>
                  <a:pt x="5401242" y="2434036"/>
                  <a:pt x="5397167" y="2464843"/>
                  <a:pt x="5384821" y="2501172"/>
                </a:cubicBezTo>
                <a:cubicBezTo>
                  <a:pt x="5372476" y="2537501"/>
                  <a:pt x="5355487" y="2568672"/>
                  <a:pt x="5333861" y="2594683"/>
                </a:cubicBezTo>
                <a:cubicBezTo>
                  <a:pt x="5312232" y="2620695"/>
                  <a:pt x="5287689" y="2640640"/>
                  <a:pt x="5260229" y="2654518"/>
                </a:cubicBezTo>
                <a:cubicBezTo>
                  <a:pt x="5232772" y="2668395"/>
                  <a:pt x="5203857" y="2675334"/>
                  <a:pt x="5173485" y="2675334"/>
                </a:cubicBezTo>
                <a:cubicBezTo>
                  <a:pt x="5143404" y="2675334"/>
                  <a:pt x="5119279" y="2668395"/>
                  <a:pt x="5101109" y="2654518"/>
                </a:cubicBezTo>
                <a:cubicBezTo>
                  <a:pt x="5082939" y="2640640"/>
                  <a:pt x="5071842" y="2620695"/>
                  <a:pt x="5067824" y="2594683"/>
                </a:cubicBezTo>
                <a:cubicBezTo>
                  <a:pt x="5063801" y="2568672"/>
                  <a:pt x="5067963" y="2537501"/>
                  <a:pt x="5080311" y="2501172"/>
                </a:cubicBezTo>
                <a:cubicBezTo>
                  <a:pt x="5092656" y="2464843"/>
                  <a:pt x="5109581" y="2433963"/>
                  <a:pt x="5131085" y="2408533"/>
                </a:cubicBezTo>
                <a:cubicBezTo>
                  <a:pt x="5152587" y="2383103"/>
                  <a:pt x="5177030" y="2363776"/>
                  <a:pt x="5204412" y="2350552"/>
                </a:cubicBezTo>
                <a:cubicBezTo>
                  <a:pt x="5231791" y="2337328"/>
                  <a:pt x="5260522" y="2330716"/>
                  <a:pt x="5290601" y="2330716"/>
                </a:cubicBezTo>
                <a:close/>
                <a:moveTo>
                  <a:pt x="4998754" y="2330716"/>
                </a:moveTo>
                <a:cubicBezTo>
                  <a:pt x="5020406" y="2330716"/>
                  <a:pt x="5038349" y="2335003"/>
                  <a:pt x="5052586" y="2343576"/>
                </a:cubicBezTo>
                <a:cubicBezTo>
                  <a:pt x="5066818" y="2352150"/>
                  <a:pt x="5077554" y="2362250"/>
                  <a:pt x="5084792" y="2373875"/>
                </a:cubicBezTo>
                <a:lnTo>
                  <a:pt x="5026042" y="2424881"/>
                </a:lnTo>
                <a:cubicBezTo>
                  <a:pt x="5020426" y="2417034"/>
                  <a:pt x="5013809" y="2410749"/>
                  <a:pt x="5006183" y="2406026"/>
                </a:cubicBezTo>
                <a:cubicBezTo>
                  <a:pt x="4998563" y="2401303"/>
                  <a:pt x="4988791" y="2398942"/>
                  <a:pt x="4976874" y="2398942"/>
                </a:cubicBezTo>
                <a:cubicBezTo>
                  <a:pt x="4962489" y="2398942"/>
                  <a:pt x="4947980" y="2403047"/>
                  <a:pt x="4933346" y="2411258"/>
                </a:cubicBezTo>
                <a:cubicBezTo>
                  <a:pt x="4918713" y="2419468"/>
                  <a:pt x="4905268" y="2431239"/>
                  <a:pt x="4893009" y="2446569"/>
                </a:cubicBezTo>
                <a:cubicBezTo>
                  <a:pt x="4880751" y="2461900"/>
                  <a:pt x="4870945" y="2480392"/>
                  <a:pt x="4863586" y="2502044"/>
                </a:cubicBezTo>
                <a:cubicBezTo>
                  <a:pt x="4856080" y="2524132"/>
                  <a:pt x="4852870" y="2542987"/>
                  <a:pt x="4853952" y="2558609"/>
                </a:cubicBezTo>
                <a:cubicBezTo>
                  <a:pt x="4855036" y="2574230"/>
                  <a:pt x="4860009" y="2586110"/>
                  <a:pt x="4868868" y="2594247"/>
                </a:cubicBezTo>
                <a:cubicBezTo>
                  <a:pt x="4877727" y="2602385"/>
                  <a:pt x="4889932" y="2606454"/>
                  <a:pt x="4905482" y="2606454"/>
                </a:cubicBezTo>
                <a:cubicBezTo>
                  <a:pt x="4918851" y="2606454"/>
                  <a:pt x="4931815" y="2603475"/>
                  <a:pt x="4944378" y="2597517"/>
                </a:cubicBezTo>
                <a:cubicBezTo>
                  <a:pt x="4956936" y="2591559"/>
                  <a:pt x="4968476" y="2584439"/>
                  <a:pt x="4978992" y="2576155"/>
                </a:cubicBezTo>
                <a:lnTo>
                  <a:pt x="5004100" y="2626072"/>
                </a:lnTo>
                <a:cubicBezTo>
                  <a:pt x="4984567" y="2642492"/>
                  <a:pt x="4964251" y="2654808"/>
                  <a:pt x="4943149" y="2663019"/>
                </a:cubicBezTo>
                <a:cubicBezTo>
                  <a:pt x="4922050" y="2671229"/>
                  <a:pt x="4900600" y="2675334"/>
                  <a:pt x="4878803" y="2675334"/>
                </a:cubicBezTo>
                <a:cubicBezTo>
                  <a:pt x="4857731" y="2675334"/>
                  <a:pt x="4839046" y="2671737"/>
                  <a:pt x="4822747" y="2664544"/>
                </a:cubicBezTo>
                <a:cubicBezTo>
                  <a:pt x="4806446" y="2657351"/>
                  <a:pt x="4793510" y="2646562"/>
                  <a:pt x="4783940" y="2632175"/>
                </a:cubicBezTo>
                <a:cubicBezTo>
                  <a:pt x="4774369" y="2617789"/>
                  <a:pt x="4769097" y="2599951"/>
                  <a:pt x="4768123" y="2578662"/>
                </a:cubicBezTo>
                <a:cubicBezTo>
                  <a:pt x="4767146" y="2557374"/>
                  <a:pt x="4771424" y="2532706"/>
                  <a:pt x="4780956" y="2504660"/>
                </a:cubicBezTo>
                <a:cubicBezTo>
                  <a:pt x="4790339" y="2477050"/>
                  <a:pt x="4802946" y="2452455"/>
                  <a:pt x="4818782" y="2430876"/>
                </a:cubicBezTo>
                <a:cubicBezTo>
                  <a:pt x="4834618" y="2409296"/>
                  <a:pt x="4852440" y="2391059"/>
                  <a:pt x="4872253" y="2376164"/>
                </a:cubicBezTo>
                <a:cubicBezTo>
                  <a:pt x="4892064" y="2361269"/>
                  <a:pt x="4912797" y="2349970"/>
                  <a:pt x="4934450" y="2342269"/>
                </a:cubicBezTo>
                <a:cubicBezTo>
                  <a:pt x="4956102" y="2334567"/>
                  <a:pt x="4977537" y="2330716"/>
                  <a:pt x="4998754" y="2330716"/>
                </a:cubicBezTo>
                <a:close/>
                <a:moveTo>
                  <a:pt x="4642041" y="2330716"/>
                </a:moveTo>
                <a:cubicBezTo>
                  <a:pt x="4672413" y="2330716"/>
                  <a:pt x="4696698" y="2337401"/>
                  <a:pt x="4714897" y="2350770"/>
                </a:cubicBezTo>
                <a:cubicBezTo>
                  <a:pt x="4733094" y="2364139"/>
                  <a:pt x="4744291" y="2383466"/>
                  <a:pt x="4748486" y="2408751"/>
                </a:cubicBezTo>
                <a:cubicBezTo>
                  <a:pt x="4752682" y="2434036"/>
                  <a:pt x="4748606" y="2464843"/>
                  <a:pt x="4736261" y="2501172"/>
                </a:cubicBezTo>
                <a:cubicBezTo>
                  <a:pt x="4723913" y="2537501"/>
                  <a:pt x="4706926" y="2568672"/>
                  <a:pt x="4685298" y="2594683"/>
                </a:cubicBezTo>
                <a:cubicBezTo>
                  <a:pt x="4663672" y="2620695"/>
                  <a:pt x="4639128" y="2640640"/>
                  <a:pt x="4611670" y="2654518"/>
                </a:cubicBezTo>
                <a:cubicBezTo>
                  <a:pt x="4584213" y="2668395"/>
                  <a:pt x="4555296" y="2675334"/>
                  <a:pt x="4524923" y="2675334"/>
                </a:cubicBezTo>
                <a:cubicBezTo>
                  <a:pt x="4494844" y="2675334"/>
                  <a:pt x="4470718" y="2668395"/>
                  <a:pt x="4452549" y="2654518"/>
                </a:cubicBezTo>
                <a:cubicBezTo>
                  <a:pt x="4434377" y="2640640"/>
                  <a:pt x="4423282" y="2620695"/>
                  <a:pt x="4419261" y="2594683"/>
                </a:cubicBezTo>
                <a:cubicBezTo>
                  <a:pt x="4415241" y="2568672"/>
                  <a:pt x="4419402" y="2537501"/>
                  <a:pt x="4431750" y="2501172"/>
                </a:cubicBezTo>
                <a:cubicBezTo>
                  <a:pt x="4444096" y="2464843"/>
                  <a:pt x="4461021" y="2433963"/>
                  <a:pt x="4482523" y="2408533"/>
                </a:cubicBezTo>
                <a:cubicBezTo>
                  <a:pt x="4504026" y="2383103"/>
                  <a:pt x="4528468" y="2363776"/>
                  <a:pt x="4555849" y="2350552"/>
                </a:cubicBezTo>
                <a:cubicBezTo>
                  <a:pt x="4583230" y="2337328"/>
                  <a:pt x="4611960" y="2330716"/>
                  <a:pt x="4642041" y="2330716"/>
                </a:cubicBezTo>
                <a:close/>
                <a:moveTo>
                  <a:pt x="3719496" y="2330716"/>
                </a:moveTo>
                <a:cubicBezTo>
                  <a:pt x="3749867" y="2330716"/>
                  <a:pt x="3774151" y="2337401"/>
                  <a:pt x="3792351" y="2350770"/>
                </a:cubicBezTo>
                <a:cubicBezTo>
                  <a:pt x="3810549" y="2364139"/>
                  <a:pt x="3821747" y="2383466"/>
                  <a:pt x="3825941" y="2408751"/>
                </a:cubicBezTo>
                <a:cubicBezTo>
                  <a:pt x="3830135" y="2434036"/>
                  <a:pt x="3826061" y="2464843"/>
                  <a:pt x="3813716" y="2501172"/>
                </a:cubicBezTo>
                <a:cubicBezTo>
                  <a:pt x="3801370" y="2537501"/>
                  <a:pt x="3784381" y="2568672"/>
                  <a:pt x="3762754" y="2594683"/>
                </a:cubicBezTo>
                <a:cubicBezTo>
                  <a:pt x="3741127" y="2620695"/>
                  <a:pt x="3716584" y="2640640"/>
                  <a:pt x="3689124" y="2654518"/>
                </a:cubicBezTo>
                <a:cubicBezTo>
                  <a:pt x="3661666" y="2668395"/>
                  <a:pt x="3632751" y="2675334"/>
                  <a:pt x="3602380" y="2675334"/>
                </a:cubicBezTo>
                <a:cubicBezTo>
                  <a:pt x="3572299" y="2675334"/>
                  <a:pt x="3548174" y="2668395"/>
                  <a:pt x="3530004" y="2654518"/>
                </a:cubicBezTo>
                <a:cubicBezTo>
                  <a:pt x="3511834" y="2640640"/>
                  <a:pt x="3500737" y="2620695"/>
                  <a:pt x="3496716" y="2594683"/>
                </a:cubicBezTo>
                <a:cubicBezTo>
                  <a:pt x="3492694" y="2568672"/>
                  <a:pt x="3496858" y="2537501"/>
                  <a:pt x="3509206" y="2501172"/>
                </a:cubicBezTo>
                <a:cubicBezTo>
                  <a:pt x="3521549" y="2464843"/>
                  <a:pt x="3538474" y="2433963"/>
                  <a:pt x="3559977" y="2408533"/>
                </a:cubicBezTo>
                <a:cubicBezTo>
                  <a:pt x="3581481" y="2383103"/>
                  <a:pt x="3605924" y="2363776"/>
                  <a:pt x="3633304" y="2350552"/>
                </a:cubicBezTo>
                <a:cubicBezTo>
                  <a:pt x="3660686" y="2337328"/>
                  <a:pt x="3689416" y="2330716"/>
                  <a:pt x="3719496" y="2330716"/>
                </a:cubicBezTo>
                <a:close/>
                <a:moveTo>
                  <a:pt x="3427649" y="2330716"/>
                </a:moveTo>
                <a:cubicBezTo>
                  <a:pt x="3449300" y="2330716"/>
                  <a:pt x="3467244" y="2335003"/>
                  <a:pt x="3481478" y="2343576"/>
                </a:cubicBezTo>
                <a:cubicBezTo>
                  <a:pt x="3495713" y="2352150"/>
                  <a:pt x="3506449" y="2362250"/>
                  <a:pt x="3513687" y="2373875"/>
                </a:cubicBezTo>
                <a:lnTo>
                  <a:pt x="3454936" y="2424881"/>
                </a:lnTo>
                <a:cubicBezTo>
                  <a:pt x="3449321" y="2417034"/>
                  <a:pt x="3442701" y="2410749"/>
                  <a:pt x="3435078" y="2406026"/>
                </a:cubicBezTo>
                <a:cubicBezTo>
                  <a:pt x="3427455" y="2401303"/>
                  <a:pt x="3417686" y="2398942"/>
                  <a:pt x="3405769" y="2398942"/>
                </a:cubicBezTo>
                <a:cubicBezTo>
                  <a:pt x="3391383" y="2398942"/>
                  <a:pt x="3376874" y="2403047"/>
                  <a:pt x="3362241" y="2411258"/>
                </a:cubicBezTo>
                <a:cubicBezTo>
                  <a:pt x="3347608" y="2419468"/>
                  <a:pt x="3334162" y="2431239"/>
                  <a:pt x="3321904" y="2446569"/>
                </a:cubicBezTo>
                <a:cubicBezTo>
                  <a:pt x="3309644" y="2461900"/>
                  <a:pt x="3299837" y="2480392"/>
                  <a:pt x="3292480" y="2502044"/>
                </a:cubicBezTo>
                <a:cubicBezTo>
                  <a:pt x="3284974" y="2524132"/>
                  <a:pt x="3281763" y="2542987"/>
                  <a:pt x="3282847" y="2558609"/>
                </a:cubicBezTo>
                <a:cubicBezTo>
                  <a:pt x="3283930" y="2574230"/>
                  <a:pt x="3288903" y="2586110"/>
                  <a:pt x="3297762" y="2594247"/>
                </a:cubicBezTo>
                <a:cubicBezTo>
                  <a:pt x="3306622" y="2602385"/>
                  <a:pt x="3318827" y="2606454"/>
                  <a:pt x="3334374" y="2606454"/>
                </a:cubicBezTo>
                <a:cubicBezTo>
                  <a:pt x="3347745" y="2606454"/>
                  <a:pt x="3360709" y="2603475"/>
                  <a:pt x="3373270" y="2597517"/>
                </a:cubicBezTo>
                <a:cubicBezTo>
                  <a:pt x="3385831" y="2591559"/>
                  <a:pt x="3397370" y="2584439"/>
                  <a:pt x="3407887" y="2576155"/>
                </a:cubicBezTo>
                <a:lnTo>
                  <a:pt x="3432992" y="2626072"/>
                </a:lnTo>
                <a:cubicBezTo>
                  <a:pt x="3413460" y="2642492"/>
                  <a:pt x="3393145" y="2654808"/>
                  <a:pt x="3372044" y="2663019"/>
                </a:cubicBezTo>
                <a:cubicBezTo>
                  <a:pt x="3350944" y="2671229"/>
                  <a:pt x="3329494" y="2675334"/>
                  <a:pt x="3307696" y="2675334"/>
                </a:cubicBezTo>
                <a:cubicBezTo>
                  <a:pt x="3286626" y="2675334"/>
                  <a:pt x="3267940" y="2671737"/>
                  <a:pt x="3251640" y="2664544"/>
                </a:cubicBezTo>
                <a:cubicBezTo>
                  <a:pt x="3235340" y="2657351"/>
                  <a:pt x="3222405" y="2646562"/>
                  <a:pt x="3212833" y="2632175"/>
                </a:cubicBezTo>
                <a:cubicBezTo>
                  <a:pt x="3203264" y="2617789"/>
                  <a:pt x="3197991" y="2599951"/>
                  <a:pt x="3197016" y="2578662"/>
                </a:cubicBezTo>
                <a:cubicBezTo>
                  <a:pt x="3196041" y="2557374"/>
                  <a:pt x="3200318" y="2532706"/>
                  <a:pt x="3209851" y="2504660"/>
                </a:cubicBezTo>
                <a:cubicBezTo>
                  <a:pt x="3219233" y="2477050"/>
                  <a:pt x="3231841" y="2452455"/>
                  <a:pt x="3247676" y="2430876"/>
                </a:cubicBezTo>
                <a:cubicBezTo>
                  <a:pt x="3263511" y="2409296"/>
                  <a:pt x="3281334" y="2391059"/>
                  <a:pt x="3301147" y="2376164"/>
                </a:cubicBezTo>
                <a:cubicBezTo>
                  <a:pt x="3320957" y="2361269"/>
                  <a:pt x="3341689" y="2349970"/>
                  <a:pt x="3363344" y="2342269"/>
                </a:cubicBezTo>
                <a:cubicBezTo>
                  <a:pt x="3384997" y="2334567"/>
                  <a:pt x="3406432" y="2330716"/>
                  <a:pt x="3427649" y="2330716"/>
                </a:cubicBezTo>
                <a:close/>
                <a:moveTo>
                  <a:pt x="3070936" y="2330716"/>
                </a:moveTo>
                <a:cubicBezTo>
                  <a:pt x="3101307" y="2330716"/>
                  <a:pt x="3125592" y="2337401"/>
                  <a:pt x="3143790" y="2350770"/>
                </a:cubicBezTo>
                <a:cubicBezTo>
                  <a:pt x="3161989" y="2364139"/>
                  <a:pt x="3173185" y="2383466"/>
                  <a:pt x="3177381" y="2408751"/>
                </a:cubicBezTo>
                <a:cubicBezTo>
                  <a:pt x="3181575" y="2434036"/>
                  <a:pt x="3177500" y="2464843"/>
                  <a:pt x="3165156" y="2501172"/>
                </a:cubicBezTo>
                <a:cubicBezTo>
                  <a:pt x="3152807" y="2537501"/>
                  <a:pt x="3135821" y="2568672"/>
                  <a:pt x="3114193" y="2594683"/>
                </a:cubicBezTo>
                <a:cubicBezTo>
                  <a:pt x="3092565" y="2620695"/>
                  <a:pt x="3068023" y="2640640"/>
                  <a:pt x="3040565" y="2654518"/>
                </a:cubicBezTo>
                <a:cubicBezTo>
                  <a:pt x="3013105" y="2668395"/>
                  <a:pt x="2984189" y="2675334"/>
                  <a:pt x="2953818" y="2675334"/>
                </a:cubicBezTo>
                <a:cubicBezTo>
                  <a:pt x="2923738" y="2675334"/>
                  <a:pt x="2899612" y="2668395"/>
                  <a:pt x="2881443" y="2654518"/>
                </a:cubicBezTo>
                <a:cubicBezTo>
                  <a:pt x="2863272" y="2640640"/>
                  <a:pt x="2852177" y="2620695"/>
                  <a:pt x="2848155" y="2594683"/>
                </a:cubicBezTo>
                <a:cubicBezTo>
                  <a:pt x="2844134" y="2568672"/>
                  <a:pt x="2848297" y="2537501"/>
                  <a:pt x="2860645" y="2501172"/>
                </a:cubicBezTo>
                <a:cubicBezTo>
                  <a:pt x="2872990" y="2464843"/>
                  <a:pt x="2889914" y="2433963"/>
                  <a:pt x="2911417" y="2408533"/>
                </a:cubicBezTo>
                <a:cubicBezTo>
                  <a:pt x="2932921" y="2383103"/>
                  <a:pt x="2957363" y="2363776"/>
                  <a:pt x="2984743" y="2350552"/>
                </a:cubicBezTo>
                <a:cubicBezTo>
                  <a:pt x="3012125" y="2337328"/>
                  <a:pt x="3040855" y="2330716"/>
                  <a:pt x="3070936" y="2330716"/>
                </a:cubicBezTo>
                <a:close/>
                <a:moveTo>
                  <a:pt x="2148392" y="2330716"/>
                </a:moveTo>
                <a:cubicBezTo>
                  <a:pt x="2178763" y="2330716"/>
                  <a:pt x="2203047" y="2337401"/>
                  <a:pt x="2221246" y="2350770"/>
                </a:cubicBezTo>
                <a:cubicBezTo>
                  <a:pt x="2239445" y="2364139"/>
                  <a:pt x="2250642" y="2383466"/>
                  <a:pt x="2254837" y="2408751"/>
                </a:cubicBezTo>
                <a:cubicBezTo>
                  <a:pt x="2259031" y="2434036"/>
                  <a:pt x="2254957" y="2464843"/>
                  <a:pt x="2242611" y="2501172"/>
                </a:cubicBezTo>
                <a:cubicBezTo>
                  <a:pt x="2230264" y="2537501"/>
                  <a:pt x="2213277" y="2568672"/>
                  <a:pt x="2191649" y="2594683"/>
                </a:cubicBezTo>
                <a:cubicBezTo>
                  <a:pt x="2170023" y="2620695"/>
                  <a:pt x="2145479" y="2640640"/>
                  <a:pt x="2118020" y="2654518"/>
                </a:cubicBezTo>
                <a:cubicBezTo>
                  <a:pt x="2090561" y="2668395"/>
                  <a:pt x="2061646" y="2675334"/>
                  <a:pt x="2031275" y="2675334"/>
                </a:cubicBezTo>
                <a:cubicBezTo>
                  <a:pt x="2001194" y="2675334"/>
                  <a:pt x="1977069" y="2668395"/>
                  <a:pt x="1958899" y="2654518"/>
                </a:cubicBezTo>
                <a:cubicBezTo>
                  <a:pt x="1940729" y="2640640"/>
                  <a:pt x="1929632" y="2620695"/>
                  <a:pt x="1925612" y="2594683"/>
                </a:cubicBezTo>
                <a:cubicBezTo>
                  <a:pt x="1921591" y="2568672"/>
                  <a:pt x="1925753" y="2537501"/>
                  <a:pt x="1938101" y="2501172"/>
                </a:cubicBezTo>
                <a:cubicBezTo>
                  <a:pt x="1950446" y="2464843"/>
                  <a:pt x="1967370" y="2433963"/>
                  <a:pt x="1988873" y="2408533"/>
                </a:cubicBezTo>
                <a:cubicBezTo>
                  <a:pt x="2010377" y="2383103"/>
                  <a:pt x="2034819" y="2363776"/>
                  <a:pt x="2062200" y="2350552"/>
                </a:cubicBezTo>
                <a:cubicBezTo>
                  <a:pt x="2089581" y="2337328"/>
                  <a:pt x="2118312" y="2330716"/>
                  <a:pt x="2148392" y="2330716"/>
                </a:cubicBezTo>
                <a:close/>
                <a:moveTo>
                  <a:pt x="1856543" y="2330716"/>
                </a:moveTo>
                <a:cubicBezTo>
                  <a:pt x="1878195" y="2330716"/>
                  <a:pt x="1896139" y="2335003"/>
                  <a:pt x="1910374" y="2343576"/>
                </a:cubicBezTo>
                <a:cubicBezTo>
                  <a:pt x="1924608" y="2352150"/>
                  <a:pt x="1935344" y="2362250"/>
                  <a:pt x="1942582" y="2373875"/>
                </a:cubicBezTo>
                <a:lnTo>
                  <a:pt x="1883831" y="2424881"/>
                </a:lnTo>
                <a:cubicBezTo>
                  <a:pt x="1878216" y="2417034"/>
                  <a:pt x="1871597" y="2410749"/>
                  <a:pt x="1863973" y="2406026"/>
                </a:cubicBezTo>
                <a:cubicBezTo>
                  <a:pt x="1856350" y="2401303"/>
                  <a:pt x="1846581" y="2398942"/>
                  <a:pt x="1834664" y="2398942"/>
                </a:cubicBezTo>
                <a:cubicBezTo>
                  <a:pt x="1820278" y="2398942"/>
                  <a:pt x="1805768" y="2403047"/>
                  <a:pt x="1791136" y="2411258"/>
                </a:cubicBezTo>
                <a:cubicBezTo>
                  <a:pt x="1776503" y="2419468"/>
                  <a:pt x="1763057" y="2431239"/>
                  <a:pt x="1750799" y="2446569"/>
                </a:cubicBezTo>
                <a:cubicBezTo>
                  <a:pt x="1738539" y="2461900"/>
                  <a:pt x="1728732" y="2480392"/>
                  <a:pt x="1721375" y="2502044"/>
                </a:cubicBezTo>
                <a:cubicBezTo>
                  <a:pt x="1713869" y="2524132"/>
                  <a:pt x="1710658" y="2542987"/>
                  <a:pt x="1711742" y="2558609"/>
                </a:cubicBezTo>
                <a:cubicBezTo>
                  <a:pt x="1712826" y="2574230"/>
                  <a:pt x="1717798" y="2586110"/>
                  <a:pt x="1726658" y="2594247"/>
                </a:cubicBezTo>
                <a:cubicBezTo>
                  <a:pt x="1735517" y="2602385"/>
                  <a:pt x="1747722" y="2606454"/>
                  <a:pt x="1763271" y="2606454"/>
                </a:cubicBezTo>
                <a:cubicBezTo>
                  <a:pt x="1776640" y="2606454"/>
                  <a:pt x="1789605" y="2603475"/>
                  <a:pt x="1802165" y="2597517"/>
                </a:cubicBezTo>
                <a:cubicBezTo>
                  <a:pt x="1814726" y="2591559"/>
                  <a:pt x="1826266" y="2584439"/>
                  <a:pt x="1836783" y="2576155"/>
                </a:cubicBezTo>
                <a:lnTo>
                  <a:pt x="1861888" y="2626072"/>
                </a:lnTo>
                <a:cubicBezTo>
                  <a:pt x="1842356" y="2642492"/>
                  <a:pt x="1822040" y="2654808"/>
                  <a:pt x="1800939" y="2663019"/>
                </a:cubicBezTo>
                <a:cubicBezTo>
                  <a:pt x="1779839" y="2671229"/>
                  <a:pt x="1758390" y="2675334"/>
                  <a:pt x="1736593" y="2675334"/>
                </a:cubicBezTo>
                <a:cubicBezTo>
                  <a:pt x="1715522" y="2675334"/>
                  <a:pt x="1696836" y="2671737"/>
                  <a:pt x="1680536" y="2664544"/>
                </a:cubicBezTo>
                <a:cubicBezTo>
                  <a:pt x="1664235" y="2657351"/>
                  <a:pt x="1651300" y="2646562"/>
                  <a:pt x="1641729" y="2632175"/>
                </a:cubicBezTo>
                <a:cubicBezTo>
                  <a:pt x="1632159" y="2617789"/>
                  <a:pt x="1626886" y="2599951"/>
                  <a:pt x="1625911" y="2578662"/>
                </a:cubicBezTo>
                <a:cubicBezTo>
                  <a:pt x="1624936" y="2557374"/>
                  <a:pt x="1629214" y="2532706"/>
                  <a:pt x="1638746" y="2504660"/>
                </a:cubicBezTo>
                <a:cubicBezTo>
                  <a:pt x="1648128" y="2477050"/>
                  <a:pt x="1660737" y="2452455"/>
                  <a:pt x="1676571" y="2430876"/>
                </a:cubicBezTo>
                <a:cubicBezTo>
                  <a:pt x="1692406" y="2409296"/>
                  <a:pt x="1710230" y="2391059"/>
                  <a:pt x="1730042" y="2376164"/>
                </a:cubicBezTo>
                <a:cubicBezTo>
                  <a:pt x="1749853" y="2361269"/>
                  <a:pt x="1770586" y="2349970"/>
                  <a:pt x="1792239" y="2342269"/>
                </a:cubicBezTo>
                <a:cubicBezTo>
                  <a:pt x="1813893" y="2334567"/>
                  <a:pt x="1835328" y="2330716"/>
                  <a:pt x="1856543" y="2330716"/>
                </a:cubicBezTo>
                <a:close/>
                <a:moveTo>
                  <a:pt x="1499830" y="2330716"/>
                </a:moveTo>
                <a:cubicBezTo>
                  <a:pt x="1530202" y="2330716"/>
                  <a:pt x="1554487" y="2337401"/>
                  <a:pt x="1572685" y="2350770"/>
                </a:cubicBezTo>
                <a:cubicBezTo>
                  <a:pt x="1590884" y="2364139"/>
                  <a:pt x="1602081" y="2383466"/>
                  <a:pt x="1606276" y="2408751"/>
                </a:cubicBezTo>
                <a:cubicBezTo>
                  <a:pt x="1610470" y="2434036"/>
                  <a:pt x="1606396" y="2464843"/>
                  <a:pt x="1594050" y="2501172"/>
                </a:cubicBezTo>
                <a:cubicBezTo>
                  <a:pt x="1581703" y="2537501"/>
                  <a:pt x="1564716" y="2568672"/>
                  <a:pt x="1543088" y="2594683"/>
                </a:cubicBezTo>
                <a:cubicBezTo>
                  <a:pt x="1521462" y="2620695"/>
                  <a:pt x="1496919" y="2640640"/>
                  <a:pt x="1469460" y="2654518"/>
                </a:cubicBezTo>
                <a:cubicBezTo>
                  <a:pt x="1442000" y="2668395"/>
                  <a:pt x="1413084" y="2675334"/>
                  <a:pt x="1382714" y="2675334"/>
                </a:cubicBezTo>
                <a:cubicBezTo>
                  <a:pt x="1352634" y="2675334"/>
                  <a:pt x="1328508" y="2668395"/>
                  <a:pt x="1310338" y="2654518"/>
                </a:cubicBezTo>
                <a:cubicBezTo>
                  <a:pt x="1292168" y="2640640"/>
                  <a:pt x="1281072" y="2620695"/>
                  <a:pt x="1277050" y="2594683"/>
                </a:cubicBezTo>
                <a:cubicBezTo>
                  <a:pt x="1273029" y="2568672"/>
                  <a:pt x="1277193" y="2537501"/>
                  <a:pt x="1289540" y="2501172"/>
                </a:cubicBezTo>
                <a:cubicBezTo>
                  <a:pt x="1301885" y="2464843"/>
                  <a:pt x="1318809" y="2433963"/>
                  <a:pt x="1340313" y="2408533"/>
                </a:cubicBezTo>
                <a:cubicBezTo>
                  <a:pt x="1361816" y="2383103"/>
                  <a:pt x="1386258" y="2363776"/>
                  <a:pt x="1413638" y="2350552"/>
                </a:cubicBezTo>
                <a:cubicBezTo>
                  <a:pt x="1441020" y="2337328"/>
                  <a:pt x="1469750" y="2330716"/>
                  <a:pt x="1499830" y="2330716"/>
                </a:cubicBezTo>
                <a:close/>
                <a:moveTo>
                  <a:pt x="577287" y="2330716"/>
                </a:moveTo>
                <a:cubicBezTo>
                  <a:pt x="607658" y="2330716"/>
                  <a:pt x="631943" y="2337401"/>
                  <a:pt x="650141" y="2350770"/>
                </a:cubicBezTo>
                <a:cubicBezTo>
                  <a:pt x="668340" y="2364139"/>
                  <a:pt x="679537" y="2383466"/>
                  <a:pt x="683732" y="2408751"/>
                </a:cubicBezTo>
                <a:cubicBezTo>
                  <a:pt x="687926" y="2434036"/>
                  <a:pt x="683852" y="2464843"/>
                  <a:pt x="671506" y="2501172"/>
                </a:cubicBezTo>
                <a:cubicBezTo>
                  <a:pt x="659159" y="2537501"/>
                  <a:pt x="642172" y="2568672"/>
                  <a:pt x="620544" y="2594683"/>
                </a:cubicBezTo>
                <a:cubicBezTo>
                  <a:pt x="598918" y="2620695"/>
                  <a:pt x="574375" y="2640640"/>
                  <a:pt x="546915" y="2654518"/>
                </a:cubicBezTo>
                <a:cubicBezTo>
                  <a:pt x="519456" y="2668395"/>
                  <a:pt x="490541" y="2675334"/>
                  <a:pt x="460170" y="2675334"/>
                </a:cubicBezTo>
                <a:cubicBezTo>
                  <a:pt x="430089" y="2675334"/>
                  <a:pt x="405964" y="2668395"/>
                  <a:pt x="387794" y="2654518"/>
                </a:cubicBezTo>
                <a:cubicBezTo>
                  <a:pt x="369624" y="2640640"/>
                  <a:pt x="358527" y="2620695"/>
                  <a:pt x="354506" y="2594683"/>
                </a:cubicBezTo>
                <a:cubicBezTo>
                  <a:pt x="350486" y="2568672"/>
                  <a:pt x="354648" y="2537501"/>
                  <a:pt x="366996" y="2501172"/>
                </a:cubicBezTo>
                <a:cubicBezTo>
                  <a:pt x="379341" y="2464843"/>
                  <a:pt x="396265" y="2433963"/>
                  <a:pt x="417768" y="2408533"/>
                </a:cubicBezTo>
                <a:cubicBezTo>
                  <a:pt x="439272" y="2383103"/>
                  <a:pt x="463714" y="2363776"/>
                  <a:pt x="491095" y="2350552"/>
                </a:cubicBezTo>
                <a:cubicBezTo>
                  <a:pt x="518476" y="2337328"/>
                  <a:pt x="547207" y="2330716"/>
                  <a:pt x="577287" y="2330716"/>
                </a:cubicBezTo>
                <a:close/>
                <a:moveTo>
                  <a:pt x="285438" y="2330716"/>
                </a:moveTo>
                <a:cubicBezTo>
                  <a:pt x="307091" y="2330716"/>
                  <a:pt x="325034" y="2335003"/>
                  <a:pt x="339268" y="2343576"/>
                </a:cubicBezTo>
                <a:cubicBezTo>
                  <a:pt x="353502" y="2352150"/>
                  <a:pt x="364239" y="2362250"/>
                  <a:pt x="371477" y="2373875"/>
                </a:cubicBezTo>
                <a:lnTo>
                  <a:pt x="312726" y="2424881"/>
                </a:lnTo>
                <a:cubicBezTo>
                  <a:pt x="307111" y="2417034"/>
                  <a:pt x="300492" y="2410749"/>
                  <a:pt x="292868" y="2406026"/>
                </a:cubicBezTo>
                <a:cubicBezTo>
                  <a:pt x="285245" y="2401303"/>
                  <a:pt x="275475" y="2398942"/>
                  <a:pt x="263559" y="2398942"/>
                </a:cubicBezTo>
                <a:cubicBezTo>
                  <a:pt x="249173" y="2398942"/>
                  <a:pt x="234663" y="2403047"/>
                  <a:pt x="220031" y="2411258"/>
                </a:cubicBezTo>
                <a:cubicBezTo>
                  <a:pt x="205398" y="2419468"/>
                  <a:pt x="191952" y="2431239"/>
                  <a:pt x="179694" y="2446569"/>
                </a:cubicBezTo>
                <a:cubicBezTo>
                  <a:pt x="167435" y="2461900"/>
                  <a:pt x="157627" y="2480392"/>
                  <a:pt x="150270" y="2502044"/>
                </a:cubicBezTo>
                <a:cubicBezTo>
                  <a:pt x="142764" y="2524132"/>
                  <a:pt x="139553" y="2542987"/>
                  <a:pt x="140637" y="2558609"/>
                </a:cubicBezTo>
                <a:cubicBezTo>
                  <a:pt x="141721" y="2574230"/>
                  <a:pt x="146693" y="2586110"/>
                  <a:pt x="155553" y="2594247"/>
                </a:cubicBezTo>
                <a:cubicBezTo>
                  <a:pt x="164413" y="2602385"/>
                  <a:pt x="176617" y="2606454"/>
                  <a:pt x="192166" y="2606454"/>
                </a:cubicBezTo>
                <a:cubicBezTo>
                  <a:pt x="205535" y="2606454"/>
                  <a:pt x="218500" y="2603475"/>
                  <a:pt x="231061" y="2597517"/>
                </a:cubicBezTo>
                <a:cubicBezTo>
                  <a:pt x="243621" y="2591559"/>
                  <a:pt x="255161" y="2584439"/>
                  <a:pt x="265678" y="2576155"/>
                </a:cubicBezTo>
                <a:lnTo>
                  <a:pt x="290782" y="2626072"/>
                </a:lnTo>
                <a:cubicBezTo>
                  <a:pt x="271251" y="2642492"/>
                  <a:pt x="250935" y="2654808"/>
                  <a:pt x="229834" y="2663019"/>
                </a:cubicBezTo>
                <a:cubicBezTo>
                  <a:pt x="208734" y="2671229"/>
                  <a:pt x="187285" y="2675334"/>
                  <a:pt x="165488" y="2675334"/>
                </a:cubicBezTo>
                <a:cubicBezTo>
                  <a:pt x="144417" y="2675334"/>
                  <a:pt x="125731" y="2671737"/>
                  <a:pt x="109431" y="2664544"/>
                </a:cubicBezTo>
                <a:cubicBezTo>
                  <a:pt x="93130" y="2657351"/>
                  <a:pt x="80195" y="2646562"/>
                  <a:pt x="70624" y="2632175"/>
                </a:cubicBezTo>
                <a:cubicBezTo>
                  <a:pt x="61054" y="2617789"/>
                  <a:pt x="55781" y="2599951"/>
                  <a:pt x="54806" y="2578662"/>
                </a:cubicBezTo>
                <a:cubicBezTo>
                  <a:pt x="53831" y="2557374"/>
                  <a:pt x="58109" y="2532706"/>
                  <a:pt x="67641" y="2504660"/>
                </a:cubicBezTo>
                <a:cubicBezTo>
                  <a:pt x="77023" y="2477050"/>
                  <a:pt x="89631" y="2452455"/>
                  <a:pt x="105467" y="2430876"/>
                </a:cubicBezTo>
                <a:cubicBezTo>
                  <a:pt x="121301" y="2409296"/>
                  <a:pt x="139125" y="2391059"/>
                  <a:pt x="158937" y="2376164"/>
                </a:cubicBezTo>
                <a:cubicBezTo>
                  <a:pt x="178748" y="2361269"/>
                  <a:pt x="199481" y="2349970"/>
                  <a:pt x="221134" y="2342269"/>
                </a:cubicBezTo>
                <a:cubicBezTo>
                  <a:pt x="242788" y="2334567"/>
                  <a:pt x="264223" y="2330716"/>
                  <a:pt x="285438" y="2330716"/>
                </a:cubicBezTo>
                <a:close/>
                <a:moveTo>
                  <a:pt x="11551835" y="1932799"/>
                </a:moveTo>
                <a:cubicBezTo>
                  <a:pt x="11537303" y="1932799"/>
                  <a:pt x="11523363" y="1936832"/>
                  <a:pt x="11510014" y="1944897"/>
                </a:cubicBezTo>
                <a:cubicBezTo>
                  <a:pt x="11496665" y="1952962"/>
                  <a:pt x="11484565" y="1964623"/>
                  <a:pt x="11473713" y="1979882"/>
                </a:cubicBezTo>
                <a:cubicBezTo>
                  <a:pt x="11462860" y="1995140"/>
                  <a:pt x="11453780" y="2013522"/>
                  <a:pt x="11446471" y="2035029"/>
                </a:cubicBezTo>
                <a:cubicBezTo>
                  <a:pt x="11439210" y="2056391"/>
                  <a:pt x="11435734" y="2074955"/>
                  <a:pt x="11436044" y="2090722"/>
                </a:cubicBezTo>
                <a:cubicBezTo>
                  <a:pt x="11436354" y="2106489"/>
                  <a:pt x="11440343" y="2118695"/>
                  <a:pt x="11448012" y="2127342"/>
                </a:cubicBezTo>
                <a:cubicBezTo>
                  <a:pt x="11455681" y="2135988"/>
                  <a:pt x="11466781" y="2140311"/>
                  <a:pt x="11481313" y="2140311"/>
                </a:cubicBezTo>
                <a:cubicBezTo>
                  <a:pt x="11495844" y="2140311"/>
                  <a:pt x="11509884" y="2135988"/>
                  <a:pt x="11523431" y="2127342"/>
                </a:cubicBezTo>
                <a:cubicBezTo>
                  <a:pt x="11536979" y="2118695"/>
                  <a:pt x="11549301" y="2106489"/>
                  <a:pt x="11560398" y="2090722"/>
                </a:cubicBezTo>
                <a:cubicBezTo>
                  <a:pt x="11571496" y="2074955"/>
                  <a:pt x="11580675" y="2056391"/>
                  <a:pt x="11587937" y="2035029"/>
                </a:cubicBezTo>
                <a:cubicBezTo>
                  <a:pt x="11595246" y="2013522"/>
                  <a:pt x="11598622" y="1995140"/>
                  <a:pt x="11598067" y="1979882"/>
                </a:cubicBezTo>
                <a:cubicBezTo>
                  <a:pt x="11597512" y="1964623"/>
                  <a:pt x="11593301" y="1952962"/>
                  <a:pt x="11585433" y="1944897"/>
                </a:cubicBezTo>
                <a:cubicBezTo>
                  <a:pt x="11577566" y="1936832"/>
                  <a:pt x="11566366" y="1932799"/>
                  <a:pt x="11551835" y="1932799"/>
                </a:cubicBezTo>
                <a:close/>
                <a:moveTo>
                  <a:pt x="10903273" y="1932799"/>
                </a:moveTo>
                <a:cubicBezTo>
                  <a:pt x="10888742" y="1932799"/>
                  <a:pt x="10874802" y="1936832"/>
                  <a:pt x="10861453" y="1944897"/>
                </a:cubicBezTo>
                <a:cubicBezTo>
                  <a:pt x="10848104" y="1952962"/>
                  <a:pt x="10836004" y="1964623"/>
                  <a:pt x="10825152" y="1979882"/>
                </a:cubicBezTo>
                <a:cubicBezTo>
                  <a:pt x="10814299" y="1995140"/>
                  <a:pt x="10805219" y="2013522"/>
                  <a:pt x="10797910" y="2035029"/>
                </a:cubicBezTo>
                <a:cubicBezTo>
                  <a:pt x="10790648" y="2056391"/>
                  <a:pt x="10787173" y="2074955"/>
                  <a:pt x="10787483" y="2090722"/>
                </a:cubicBezTo>
                <a:cubicBezTo>
                  <a:pt x="10787793" y="2106489"/>
                  <a:pt x="10791782" y="2118695"/>
                  <a:pt x="10799451" y="2127342"/>
                </a:cubicBezTo>
                <a:cubicBezTo>
                  <a:pt x="10807120" y="2135988"/>
                  <a:pt x="10818220" y="2140311"/>
                  <a:pt x="10832752" y="2140311"/>
                </a:cubicBezTo>
                <a:cubicBezTo>
                  <a:pt x="10847283" y="2140311"/>
                  <a:pt x="10861323" y="2135988"/>
                  <a:pt x="10874870" y="2127342"/>
                </a:cubicBezTo>
                <a:cubicBezTo>
                  <a:pt x="10888418" y="2118695"/>
                  <a:pt x="10900740" y="2106489"/>
                  <a:pt x="10911838" y="2090722"/>
                </a:cubicBezTo>
                <a:cubicBezTo>
                  <a:pt x="10922935" y="2074955"/>
                  <a:pt x="10932114" y="2056391"/>
                  <a:pt x="10939375" y="2035029"/>
                </a:cubicBezTo>
                <a:cubicBezTo>
                  <a:pt x="10946684" y="2013522"/>
                  <a:pt x="10950061" y="1995140"/>
                  <a:pt x="10949506" y="1979882"/>
                </a:cubicBezTo>
                <a:cubicBezTo>
                  <a:pt x="10948951" y="1964623"/>
                  <a:pt x="10944740" y="1952962"/>
                  <a:pt x="10936872" y="1944897"/>
                </a:cubicBezTo>
                <a:cubicBezTo>
                  <a:pt x="10929005" y="1936832"/>
                  <a:pt x="10917805" y="1932799"/>
                  <a:pt x="10903273" y="1932799"/>
                </a:cubicBezTo>
                <a:close/>
                <a:moveTo>
                  <a:pt x="9980729" y="1932799"/>
                </a:moveTo>
                <a:cubicBezTo>
                  <a:pt x="9966198" y="1932799"/>
                  <a:pt x="9952257" y="1936832"/>
                  <a:pt x="9938909" y="1944897"/>
                </a:cubicBezTo>
                <a:cubicBezTo>
                  <a:pt x="9925560" y="1952962"/>
                  <a:pt x="9913460" y="1964623"/>
                  <a:pt x="9902608" y="1979882"/>
                </a:cubicBezTo>
                <a:cubicBezTo>
                  <a:pt x="9891755" y="1995140"/>
                  <a:pt x="9882675" y="2013522"/>
                  <a:pt x="9875366" y="2035029"/>
                </a:cubicBezTo>
                <a:cubicBezTo>
                  <a:pt x="9868105" y="2056391"/>
                  <a:pt x="9864629" y="2074955"/>
                  <a:pt x="9864939" y="2090722"/>
                </a:cubicBezTo>
                <a:cubicBezTo>
                  <a:pt x="9865249" y="2106489"/>
                  <a:pt x="9869238" y="2118695"/>
                  <a:pt x="9876907" y="2127342"/>
                </a:cubicBezTo>
                <a:cubicBezTo>
                  <a:pt x="9884576" y="2135988"/>
                  <a:pt x="9895676" y="2140311"/>
                  <a:pt x="9910208" y="2140311"/>
                </a:cubicBezTo>
                <a:cubicBezTo>
                  <a:pt x="9924739" y="2140311"/>
                  <a:pt x="9938779" y="2135988"/>
                  <a:pt x="9952326" y="2127342"/>
                </a:cubicBezTo>
                <a:cubicBezTo>
                  <a:pt x="9965874" y="2118695"/>
                  <a:pt x="9978196" y="2106489"/>
                  <a:pt x="9989293" y="2090722"/>
                </a:cubicBezTo>
                <a:cubicBezTo>
                  <a:pt x="10000391" y="2074955"/>
                  <a:pt x="10009570" y="2056391"/>
                  <a:pt x="10016832" y="2035029"/>
                </a:cubicBezTo>
                <a:cubicBezTo>
                  <a:pt x="10024141" y="2013522"/>
                  <a:pt x="10027517" y="1995140"/>
                  <a:pt x="10026962" y="1979882"/>
                </a:cubicBezTo>
                <a:cubicBezTo>
                  <a:pt x="10026407" y="1964623"/>
                  <a:pt x="10022196" y="1952962"/>
                  <a:pt x="10014328" y="1944897"/>
                </a:cubicBezTo>
                <a:cubicBezTo>
                  <a:pt x="10006461" y="1936832"/>
                  <a:pt x="9995261" y="1932799"/>
                  <a:pt x="9980729" y="1932799"/>
                </a:cubicBezTo>
                <a:close/>
                <a:moveTo>
                  <a:pt x="9332168" y="1932799"/>
                </a:moveTo>
                <a:cubicBezTo>
                  <a:pt x="9317637" y="1932799"/>
                  <a:pt x="9303697" y="1936832"/>
                  <a:pt x="9290348" y="1944897"/>
                </a:cubicBezTo>
                <a:cubicBezTo>
                  <a:pt x="9276999" y="1952962"/>
                  <a:pt x="9264899" y="1964623"/>
                  <a:pt x="9254047" y="1979882"/>
                </a:cubicBezTo>
                <a:cubicBezTo>
                  <a:pt x="9243194" y="1995140"/>
                  <a:pt x="9234114" y="2013522"/>
                  <a:pt x="9226805" y="2035029"/>
                </a:cubicBezTo>
                <a:cubicBezTo>
                  <a:pt x="9219543" y="2056391"/>
                  <a:pt x="9216068" y="2074955"/>
                  <a:pt x="9216378" y="2090722"/>
                </a:cubicBezTo>
                <a:cubicBezTo>
                  <a:pt x="9216688" y="2106489"/>
                  <a:pt x="9220677" y="2118695"/>
                  <a:pt x="9228346" y="2127342"/>
                </a:cubicBezTo>
                <a:cubicBezTo>
                  <a:pt x="9236015" y="2135988"/>
                  <a:pt x="9247115" y="2140311"/>
                  <a:pt x="9261647" y="2140311"/>
                </a:cubicBezTo>
                <a:cubicBezTo>
                  <a:pt x="9276178" y="2140311"/>
                  <a:pt x="9290218" y="2135988"/>
                  <a:pt x="9303765" y="2127342"/>
                </a:cubicBezTo>
                <a:cubicBezTo>
                  <a:pt x="9317313" y="2118695"/>
                  <a:pt x="9329635" y="2106489"/>
                  <a:pt x="9340733" y="2090722"/>
                </a:cubicBezTo>
                <a:cubicBezTo>
                  <a:pt x="9351830" y="2074955"/>
                  <a:pt x="9361009" y="2056391"/>
                  <a:pt x="9368271" y="2035029"/>
                </a:cubicBezTo>
                <a:cubicBezTo>
                  <a:pt x="9375579" y="2013522"/>
                  <a:pt x="9378956" y="1995140"/>
                  <a:pt x="9378401" y="1979882"/>
                </a:cubicBezTo>
                <a:cubicBezTo>
                  <a:pt x="9377846" y="1964623"/>
                  <a:pt x="9373635" y="1952962"/>
                  <a:pt x="9365767" y="1944897"/>
                </a:cubicBezTo>
                <a:cubicBezTo>
                  <a:pt x="9357900" y="1936832"/>
                  <a:pt x="9346700" y="1932799"/>
                  <a:pt x="9332168" y="1932799"/>
                </a:cubicBezTo>
                <a:close/>
                <a:moveTo>
                  <a:pt x="8409625" y="1932799"/>
                </a:moveTo>
                <a:cubicBezTo>
                  <a:pt x="8395093" y="1932799"/>
                  <a:pt x="8381153" y="1936832"/>
                  <a:pt x="8367804" y="1944897"/>
                </a:cubicBezTo>
                <a:cubicBezTo>
                  <a:pt x="8354455" y="1952962"/>
                  <a:pt x="8342355" y="1964623"/>
                  <a:pt x="8331503" y="1979882"/>
                </a:cubicBezTo>
                <a:cubicBezTo>
                  <a:pt x="8320650" y="1995140"/>
                  <a:pt x="8311570" y="2013522"/>
                  <a:pt x="8304261" y="2035029"/>
                </a:cubicBezTo>
                <a:cubicBezTo>
                  <a:pt x="8297000" y="2056391"/>
                  <a:pt x="8293524" y="2074955"/>
                  <a:pt x="8293834" y="2090722"/>
                </a:cubicBezTo>
                <a:cubicBezTo>
                  <a:pt x="8294144" y="2106489"/>
                  <a:pt x="8298133" y="2118695"/>
                  <a:pt x="8305802" y="2127342"/>
                </a:cubicBezTo>
                <a:cubicBezTo>
                  <a:pt x="8313471" y="2135988"/>
                  <a:pt x="8324571" y="2140311"/>
                  <a:pt x="8339103" y="2140311"/>
                </a:cubicBezTo>
                <a:cubicBezTo>
                  <a:pt x="8353634" y="2140311"/>
                  <a:pt x="8367674" y="2135988"/>
                  <a:pt x="8381221" y="2127342"/>
                </a:cubicBezTo>
                <a:cubicBezTo>
                  <a:pt x="8394769" y="2118695"/>
                  <a:pt x="8407091" y="2106489"/>
                  <a:pt x="8418188" y="2090722"/>
                </a:cubicBezTo>
                <a:cubicBezTo>
                  <a:pt x="8429286" y="2074955"/>
                  <a:pt x="8438465" y="2056391"/>
                  <a:pt x="8445727" y="2035029"/>
                </a:cubicBezTo>
                <a:cubicBezTo>
                  <a:pt x="8453036" y="2013522"/>
                  <a:pt x="8456412" y="1995140"/>
                  <a:pt x="8455857" y="1979882"/>
                </a:cubicBezTo>
                <a:cubicBezTo>
                  <a:pt x="8455302" y="1964623"/>
                  <a:pt x="8451091" y="1952962"/>
                  <a:pt x="8443223" y="1944897"/>
                </a:cubicBezTo>
                <a:cubicBezTo>
                  <a:pt x="8435356" y="1936832"/>
                  <a:pt x="8424156" y="1932799"/>
                  <a:pt x="8409625" y="1932799"/>
                </a:cubicBezTo>
                <a:close/>
                <a:moveTo>
                  <a:pt x="7761063" y="1932799"/>
                </a:moveTo>
                <a:cubicBezTo>
                  <a:pt x="7746532" y="1932799"/>
                  <a:pt x="7732592" y="1936832"/>
                  <a:pt x="7719243" y="1944897"/>
                </a:cubicBezTo>
                <a:cubicBezTo>
                  <a:pt x="7705894" y="1952962"/>
                  <a:pt x="7693794" y="1964623"/>
                  <a:pt x="7682942" y="1979882"/>
                </a:cubicBezTo>
                <a:cubicBezTo>
                  <a:pt x="7672089" y="1995140"/>
                  <a:pt x="7663009" y="2013522"/>
                  <a:pt x="7655700" y="2035029"/>
                </a:cubicBezTo>
                <a:cubicBezTo>
                  <a:pt x="7648438" y="2056391"/>
                  <a:pt x="7644963" y="2074955"/>
                  <a:pt x="7645273" y="2090722"/>
                </a:cubicBezTo>
                <a:cubicBezTo>
                  <a:pt x="7645583" y="2106489"/>
                  <a:pt x="7649572" y="2118695"/>
                  <a:pt x="7657241" y="2127342"/>
                </a:cubicBezTo>
                <a:cubicBezTo>
                  <a:pt x="7664910" y="2135988"/>
                  <a:pt x="7676010" y="2140311"/>
                  <a:pt x="7690542" y="2140311"/>
                </a:cubicBezTo>
                <a:cubicBezTo>
                  <a:pt x="7705073" y="2140311"/>
                  <a:pt x="7719113" y="2135988"/>
                  <a:pt x="7732660" y="2127342"/>
                </a:cubicBezTo>
                <a:cubicBezTo>
                  <a:pt x="7746208" y="2118695"/>
                  <a:pt x="7758530" y="2106489"/>
                  <a:pt x="7769628" y="2090722"/>
                </a:cubicBezTo>
                <a:cubicBezTo>
                  <a:pt x="7780725" y="2074955"/>
                  <a:pt x="7789904" y="2056391"/>
                  <a:pt x="7797165" y="2035029"/>
                </a:cubicBezTo>
                <a:cubicBezTo>
                  <a:pt x="7804474" y="2013522"/>
                  <a:pt x="7807851" y="1995140"/>
                  <a:pt x="7807296" y="1979882"/>
                </a:cubicBezTo>
                <a:cubicBezTo>
                  <a:pt x="7806741" y="1964623"/>
                  <a:pt x="7802530" y="1952962"/>
                  <a:pt x="7794662" y="1944897"/>
                </a:cubicBezTo>
                <a:cubicBezTo>
                  <a:pt x="7786795" y="1936832"/>
                  <a:pt x="7775595" y="1932799"/>
                  <a:pt x="7761063" y="1932799"/>
                </a:cubicBezTo>
                <a:close/>
                <a:moveTo>
                  <a:pt x="6838519" y="1932799"/>
                </a:moveTo>
                <a:cubicBezTo>
                  <a:pt x="6823988" y="1932799"/>
                  <a:pt x="6810047" y="1936832"/>
                  <a:pt x="6796699" y="1944897"/>
                </a:cubicBezTo>
                <a:cubicBezTo>
                  <a:pt x="6783350" y="1952962"/>
                  <a:pt x="6771250" y="1964623"/>
                  <a:pt x="6760397" y="1979882"/>
                </a:cubicBezTo>
                <a:cubicBezTo>
                  <a:pt x="6749545" y="1995140"/>
                  <a:pt x="6740464" y="2013522"/>
                  <a:pt x="6733156" y="2035029"/>
                </a:cubicBezTo>
                <a:cubicBezTo>
                  <a:pt x="6725894" y="2056391"/>
                  <a:pt x="6722419" y="2074955"/>
                  <a:pt x="6722729" y="2090722"/>
                </a:cubicBezTo>
                <a:cubicBezTo>
                  <a:pt x="6723038" y="2106489"/>
                  <a:pt x="6727028" y="2118695"/>
                  <a:pt x="6734697" y="2127342"/>
                </a:cubicBezTo>
                <a:cubicBezTo>
                  <a:pt x="6742366" y="2135988"/>
                  <a:pt x="6753466" y="2140311"/>
                  <a:pt x="6767997" y="2140311"/>
                </a:cubicBezTo>
                <a:cubicBezTo>
                  <a:pt x="6782529" y="2140311"/>
                  <a:pt x="6796569" y="2135988"/>
                  <a:pt x="6810116" y="2127342"/>
                </a:cubicBezTo>
                <a:cubicBezTo>
                  <a:pt x="6823664" y="2118695"/>
                  <a:pt x="6835986" y="2106489"/>
                  <a:pt x="6847083" y="2090722"/>
                </a:cubicBezTo>
                <a:cubicBezTo>
                  <a:pt x="6858181" y="2074955"/>
                  <a:pt x="6867360" y="2056391"/>
                  <a:pt x="6874622" y="2035029"/>
                </a:cubicBezTo>
                <a:cubicBezTo>
                  <a:pt x="6881930" y="2013522"/>
                  <a:pt x="6885307" y="1995140"/>
                  <a:pt x="6884752" y="1979882"/>
                </a:cubicBezTo>
                <a:cubicBezTo>
                  <a:pt x="6884197" y="1964623"/>
                  <a:pt x="6879986" y="1952962"/>
                  <a:pt x="6872118" y="1944897"/>
                </a:cubicBezTo>
                <a:cubicBezTo>
                  <a:pt x="6864250" y="1936832"/>
                  <a:pt x="6853051" y="1932799"/>
                  <a:pt x="6838519" y="1932799"/>
                </a:cubicBezTo>
                <a:close/>
                <a:moveTo>
                  <a:pt x="6189965" y="1932799"/>
                </a:moveTo>
                <a:cubicBezTo>
                  <a:pt x="6175433" y="1932799"/>
                  <a:pt x="6161491" y="1936832"/>
                  <a:pt x="6148142" y="1944897"/>
                </a:cubicBezTo>
                <a:cubicBezTo>
                  <a:pt x="6134792" y="1952962"/>
                  <a:pt x="6122693" y="1964623"/>
                  <a:pt x="6111840" y="1979882"/>
                </a:cubicBezTo>
                <a:cubicBezTo>
                  <a:pt x="6100988" y="1995140"/>
                  <a:pt x="6091906" y="2013522"/>
                  <a:pt x="6084595" y="2035029"/>
                </a:cubicBezTo>
                <a:cubicBezTo>
                  <a:pt x="6077337" y="2056391"/>
                  <a:pt x="6073859" y="2074955"/>
                  <a:pt x="6074168" y="2090722"/>
                </a:cubicBezTo>
                <a:cubicBezTo>
                  <a:pt x="6074480" y="2106489"/>
                  <a:pt x="6078468" y="2118695"/>
                  <a:pt x="6086140" y="2127342"/>
                </a:cubicBezTo>
                <a:cubicBezTo>
                  <a:pt x="6093808" y="2135988"/>
                  <a:pt x="6104906" y="2140311"/>
                  <a:pt x="6119438" y="2140311"/>
                </a:cubicBezTo>
                <a:cubicBezTo>
                  <a:pt x="6133970" y="2140311"/>
                  <a:pt x="6148010" y="2135988"/>
                  <a:pt x="6161561" y="2127342"/>
                </a:cubicBezTo>
                <a:cubicBezTo>
                  <a:pt x="6175108" y="2118695"/>
                  <a:pt x="6187429" y="2106489"/>
                  <a:pt x="6198524" y="2090722"/>
                </a:cubicBezTo>
                <a:cubicBezTo>
                  <a:pt x="6209624" y="2074955"/>
                  <a:pt x="6218802" y="2056391"/>
                  <a:pt x="6226062" y="2035029"/>
                </a:cubicBezTo>
                <a:cubicBezTo>
                  <a:pt x="6233372" y="2013522"/>
                  <a:pt x="6236748" y="1995140"/>
                  <a:pt x="6236191" y="1979882"/>
                </a:cubicBezTo>
                <a:cubicBezTo>
                  <a:pt x="6235640" y="1964623"/>
                  <a:pt x="6231429" y="1952962"/>
                  <a:pt x="6223561" y="1944897"/>
                </a:cubicBezTo>
                <a:cubicBezTo>
                  <a:pt x="6215694" y="1936832"/>
                  <a:pt x="6204492" y="1932799"/>
                  <a:pt x="6189965" y="1932799"/>
                </a:cubicBezTo>
                <a:close/>
                <a:moveTo>
                  <a:pt x="5267418" y="1932799"/>
                </a:moveTo>
                <a:cubicBezTo>
                  <a:pt x="5252886" y="1932799"/>
                  <a:pt x="5238947" y="1936832"/>
                  <a:pt x="5225598" y="1944897"/>
                </a:cubicBezTo>
                <a:cubicBezTo>
                  <a:pt x="5212250" y="1952962"/>
                  <a:pt x="5200149" y="1964623"/>
                  <a:pt x="5189295" y="1979882"/>
                </a:cubicBezTo>
                <a:cubicBezTo>
                  <a:pt x="5178441" y="1995140"/>
                  <a:pt x="5169361" y="2013522"/>
                  <a:pt x="5162053" y="2035029"/>
                </a:cubicBezTo>
                <a:cubicBezTo>
                  <a:pt x="5154792" y="2056391"/>
                  <a:pt x="5151317" y="2074955"/>
                  <a:pt x="5151626" y="2090722"/>
                </a:cubicBezTo>
                <a:cubicBezTo>
                  <a:pt x="5151938" y="2106489"/>
                  <a:pt x="5155927" y="2118695"/>
                  <a:pt x="5163595" y="2127342"/>
                </a:cubicBezTo>
                <a:cubicBezTo>
                  <a:pt x="5171262" y="2135988"/>
                  <a:pt x="5182364" y="2140311"/>
                  <a:pt x="5196896" y="2140311"/>
                </a:cubicBezTo>
                <a:cubicBezTo>
                  <a:pt x="5211427" y="2140311"/>
                  <a:pt x="5225468" y="2135988"/>
                  <a:pt x="5239014" y="2127342"/>
                </a:cubicBezTo>
                <a:cubicBezTo>
                  <a:pt x="5252564" y="2118695"/>
                  <a:pt x="5264882" y="2106489"/>
                  <a:pt x="5275982" y="2090722"/>
                </a:cubicBezTo>
                <a:cubicBezTo>
                  <a:pt x="5287080" y="2074955"/>
                  <a:pt x="5296258" y="2056391"/>
                  <a:pt x="5303521" y="2035029"/>
                </a:cubicBezTo>
                <a:cubicBezTo>
                  <a:pt x="5310827" y="2013522"/>
                  <a:pt x="5314204" y="1995140"/>
                  <a:pt x="5313649" y="1979882"/>
                </a:cubicBezTo>
                <a:cubicBezTo>
                  <a:pt x="5313093" y="1964623"/>
                  <a:pt x="5308883" y="1952962"/>
                  <a:pt x="5301017" y="1944897"/>
                </a:cubicBezTo>
                <a:cubicBezTo>
                  <a:pt x="5293148" y="1936832"/>
                  <a:pt x="5281949" y="1932799"/>
                  <a:pt x="5267418" y="1932799"/>
                </a:cubicBezTo>
                <a:close/>
                <a:moveTo>
                  <a:pt x="4618857" y="1932799"/>
                </a:moveTo>
                <a:cubicBezTo>
                  <a:pt x="4604324" y="1932799"/>
                  <a:pt x="4590385" y="1936832"/>
                  <a:pt x="4577037" y="1944897"/>
                </a:cubicBezTo>
                <a:cubicBezTo>
                  <a:pt x="4563687" y="1952962"/>
                  <a:pt x="4551587" y="1964623"/>
                  <a:pt x="4540735" y="1979882"/>
                </a:cubicBezTo>
                <a:cubicBezTo>
                  <a:pt x="4529883" y="1995140"/>
                  <a:pt x="4520803" y="2013522"/>
                  <a:pt x="4513491" y="2035029"/>
                </a:cubicBezTo>
                <a:cubicBezTo>
                  <a:pt x="4506232" y="2056391"/>
                  <a:pt x="4502756" y="2074955"/>
                  <a:pt x="4503068" y="2090722"/>
                </a:cubicBezTo>
                <a:cubicBezTo>
                  <a:pt x="4503375" y="2106489"/>
                  <a:pt x="4507363" y="2118695"/>
                  <a:pt x="4515034" y="2127342"/>
                </a:cubicBezTo>
                <a:cubicBezTo>
                  <a:pt x="4522702" y="2135988"/>
                  <a:pt x="4533802" y="2140311"/>
                  <a:pt x="4548334" y="2140311"/>
                </a:cubicBezTo>
                <a:cubicBezTo>
                  <a:pt x="4562866" y="2140311"/>
                  <a:pt x="4576905" y="2135988"/>
                  <a:pt x="4590453" y="2127342"/>
                </a:cubicBezTo>
                <a:cubicBezTo>
                  <a:pt x="4604001" y="2118695"/>
                  <a:pt x="4616321" y="2106489"/>
                  <a:pt x="4627420" y="2090722"/>
                </a:cubicBezTo>
                <a:cubicBezTo>
                  <a:pt x="4638517" y="2074955"/>
                  <a:pt x="4647697" y="2056391"/>
                  <a:pt x="4654958" y="2035029"/>
                </a:cubicBezTo>
                <a:cubicBezTo>
                  <a:pt x="4662267" y="2013522"/>
                  <a:pt x="4665644" y="1995140"/>
                  <a:pt x="4665088" y="1979882"/>
                </a:cubicBezTo>
                <a:cubicBezTo>
                  <a:pt x="4664535" y="1964623"/>
                  <a:pt x="4660322" y="1952962"/>
                  <a:pt x="4652455" y="1944897"/>
                </a:cubicBezTo>
                <a:cubicBezTo>
                  <a:pt x="4644587" y="1936832"/>
                  <a:pt x="4633387" y="1932799"/>
                  <a:pt x="4618857" y="1932799"/>
                </a:cubicBezTo>
                <a:close/>
                <a:moveTo>
                  <a:pt x="3696311" y="1932799"/>
                </a:moveTo>
                <a:cubicBezTo>
                  <a:pt x="3681780" y="1932799"/>
                  <a:pt x="3667837" y="1936832"/>
                  <a:pt x="3654488" y="1944897"/>
                </a:cubicBezTo>
                <a:cubicBezTo>
                  <a:pt x="3641142" y="1952962"/>
                  <a:pt x="3629039" y="1964623"/>
                  <a:pt x="3618189" y="1979882"/>
                </a:cubicBezTo>
                <a:cubicBezTo>
                  <a:pt x="3607336" y="1995140"/>
                  <a:pt x="3598256" y="2013522"/>
                  <a:pt x="3590947" y="2035029"/>
                </a:cubicBezTo>
                <a:cubicBezTo>
                  <a:pt x="3583686" y="2056391"/>
                  <a:pt x="3580211" y="2074955"/>
                  <a:pt x="3580521" y="2090722"/>
                </a:cubicBezTo>
                <a:cubicBezTo>
                  <a:pt x="3580831" y="2106489"/>
                  <a:pt x="3584818" y="2118695"/>
                  <a:pt x="3592490" y="2127342"/>
                </a:cubicBezTo>
                <a:cubicBezTo>
                  <a:pt x="3600158" y="2135988"/>
                  <a:pt x="3611258" y="2140311"/>
                  <a:pt x="3625790" y="2140311"/>
                </a:cubicBezTo>
                <a:cubicBezTo>
                  <a:pt x="3640321" y="2140311"/>
                  <a:pt x="3654360" y="2135988"/>
                  <a:pt x="3667905" y="2127342"/>
                </a:cubicBezTo>
                <a:cubicBezTo>
                  <a:pt x="3681456" y="2118695"/>
                  <a:pt x="3693779" y="2106489"/>
                  <a:pt x="3704874" y="2090722"/>
                </a:cubicBezTo>
                <a:cubicBezTo>
                  <a:pt x="3715972" y="2074955"/>
                  <a:pt x="3725151" y="2056391"/>
                  <a:pt x="3732414" y="2035029"/>
                </a:cubicBezTo>
                <a:cubicBezTo>
                  <a:pt x="3739722" y="2013522"/>
                  <a:pt x="3743099" y="1995140"/>
                  <a:pt x="3742543" y="1979882"/>
                </a:cubicBezTo>
                <a:cubicBezTo>
                  <a:pt x="3741988" y="1964623"/>
                  <a:pt x="3737778" y="1952962"/>
                  <a:pt x="3729907" y="1944897"/>
                </a:cubicBezTo>
                <a:cubicBezTo>
                  <a:pt x="3722039" y="1936832"/>
                  <a:pt x="3710841" y="1932799"/>
                  <a:pt x="3696311" y="1932799"/>
                </a:cubicBezTo>
                <a:close/>
                <a:moveTo>
                  <a:pt x="3047751" y="1932799"/>
                </a:moveTo>
                <a:cubicBezTo>
                  <a:pt x="3033219" y="1932799"/>
                  <a:pt x="3019280" y="1936832"/>
                  <a:pt x="3005931" y="1944897"/>
                </a:cubicBezTo>
                <a:cubicBezTo>
                  <a:pt x="2992582" y="1952962"/>
                  <a:pt x="2980482" y="1964623"/>
                  <a:pt x="2969630" y="1979882"/>
                </a:cubicBezTo>
                <a:cubicBezTo>
                  <a:pt x="2958778" y="1995140"/>
                  <a:pt x="2949696" y="2013522"/>
                  <a:pt x="2942387" y="2035029"/>
                </a:cubicBezTo>
                <a:cubicBezTo>
                  <a:pt x="2935127" y="2056391"/>
                  <a:pt x="2931649" y="2074955"/>
                  <a:pt x="2931960" y="2090722"/>
                </a:cubicBezTo>
                <a:cubicBezTo>
                  <a:pt x="2932270" y="2106489"/>
                  <a:pt x="2936258" y="2118695"/>
                  <a:pt x="2943929" y="2127342"/>
                </a:cubicBezTo>
                <a:cubicBezTo>
                  <a:pt x="2951597" y="2135988"/>
                  <a:pt x="2962697" y="2140311"/>
                  <a:pt x="2977229" y="2140311"/>
                </a:cubicBezTo>
                <a:cubicBezTo>
                  <a:pt x="2991761" y="2140311"/>
                  <a:pt x="3005800" y="2135988"/>
                  <a:pt x="3019348" y="2127342"/>
                </a:cubicBezTo>
                <a:cubicBezTo>
                  <a:pt x="3032896" y="2118695"/>
                  <a:pt x="3045218" y="2106489"/>
                  <a:pt x="3056315" y="2090722"/>
                </a:cubicBezTo>
                <a:cubicBezTo>
                  <a:pt x="3067413" y="2074955"/>
                  <a:pt x="3076591" y="2056391"/>
                  <a:pt x="3083854" y="2035029"/>
                </a:cubicBezTo>
                <a:cubicBezTo>
                  <a:pt x="3091161" y="2013522"/>
                  <a:pt x="3094538" y="1995140"/>
                  <a:pt x="3093982" y="1979882"/>
                </a:cubicBezTo>
                <a:cubicBezTo>
                  <a:pt x="3093428" y="1964623"/>
                  <a:pt x="3089217" y="1952962"/>
                  <a:pt x="3081350" y="1944897"/>
                </a:cubicBezTo>
                <a:cubicBezTo>
                  <a:pt x="3073482" y="1936832"/>
                  <a:pt x="3062283" y="1932799"/>
                  <a:pt x="3047751" y="1932799"/>
                </a:cubicBezTo>
                <a:close/>
                <a:moveTo>
                  <a:pt x="2125207" y="1932799"/>
                </a:moveTo>
                <a:cubicBezTo>
                  <a:pt x="2110676" y="1932799"/>
                  <a:pt x="2096735" y="1936832"/>
                  <a:pt x="2083386" y="1944897"/>
                </a:cubicBezTo>
                <a:cubicBezTo>
                  <a:pt x="2070037" y="1952962"/>
                  <a:pt x="2057937" y="1964623"/>
                  <a:pt x="2047085" y="1979882"/>
                </a:cubicBezTo>
                <a:cubicBezTo>
                  <a:pt x="2036233" y="1995140"/>
                  <a:pt x="2027152" y="2013522"/>
                  <a:pt x="2019844" y="2035029"/>
                </a:cubicBezTo>
                <a:cubicBezTo>
                  <a:pt x="2012582" y="2056391"/>
                  <a:pt x="2009107" y="2074955"/>
                  <a:pt x="2009416" y="2090722"/>
                </a:cubicBezTo>
                <a:cubicBezTo>
                  <a:pt x="2009726" y="2106489"/>
                  <a:pt x="2013715" y="2118695"/>
                  <a:pt x="2021385" y="2127342"/>
                </a:cubicBezTo>
                <a:cubicBezTo>
                  <a:pt x="2029053" y="2135988"/>
                  <a:pt x="2040153" y="2140311"/>
                  <a:pt x="2054685" y="2140311"/>
                </a:cubicBezTo>
                <a:cubicBezTo>
                  <a:pt x="2069217" y="2140311"/>
                  <a:pt x="2083256" y="2135988"/>
                  <a:pt x="2096804" y="2127342"/>
                </a:cubicBezTo>
                <a:cubicBezTo>
                  <a:pt x="2110351" y="2118695"/>
                  <a:pt x="2122673" y="2106489"/>
                  <a:pt x="2133771" y="2090722"/>
                </a:cubicBezTo>
                <a:cubicBezTo>
                  <a:pt x="2144868" y="2074955"/>
                  <a:pt x="2154048" y="2056391"/>
                  <a:pt x="2161309" y="2035029"/>
                </a:cubicBezTo>
                <a:cubicBezTo>
                  <a:pt x="2168618" y="2013522"/>
                  <a:pt x="2171995" y="1995140"/>
                  <a:pt x="2171440" y="1979882"/>
                </a:cubicBezTo>
                <a:cubicBezTo>
                  <a:pt x="2170885" y="1964623"/>
                  <a:pt x="2166673" y="1952962"/>
                  <a:pt x="2158805" y="1944897"/>
                </a:cubicBezTo>
                <a:cubicBezTo>
                  <a:pt x="2150938" y="1936832"/>
                  <a:pt x="2139739" y="1932799"/>
                  <a:pt x="2125207" y="1932799"/>
                </a:cubicBezTo>
                <a:close/>
                <a:moveTo>
                  <a:pt x="1476645" y="1932799"/>
                </a:moveTo>
                <a:cubicBezTo>
                  <a:pt x="1462114" y="1932799"/>
                  <a:pt x="1448174" y="1936832"/>
                  <a:pt x="1434825" y="1944897"/>
                </a:cubicBezTo>
                <a:cubicBezTo>
                  <a:pt x="1421477" y="1952962"/>
                  <a:pt x="1409376" y="1964623"/>
                  <a:pt x="1398524" y="1979882"/>
                </a:cubicBezTo>
                <a:cubicBezTo>
                  <a:pt x="1387672" y="1995140"/>
                  <a:pt x="1378591" y="2013522"/>
                  <a:pt x="1371282" y="2035029"/>
                </a:cubicBezTo>
                <a:cubicBezTo>
                  <a:pt x="1364021" y="2056391"/>
                  <a:pt x="1360545" y="2074955"/>
                  <a:pt x="1360855" y="2090722"/>
                </a:cubicBezTo>
                <a:cubicBezTo>
                  <a:pt x="1361165" y="2106489"/>
                  <a:pt x="1365155" y="2118695"/>
                  <a:pt x="1372823" y="2127342"/>
                </a:cubicBezTo>
                <a:cubicBezTo>
                  <a:pt x="1380492" y="2135988"/>
                  <a:pt x="1391592" y="2140311"/>
                  <a:pt x="1406124" y="2140311"/>
                </a:cubicBezTo>
                <a:cubicBezTo>
                  <a:pt x="1420656" y="2140311"/>
                  <a:pt x="1434695" y="2135988"/>
                  <a:pt x="1448242" y="2127342"/>
                </a:cubicBezTo>
                <a:cubicBezTo>
                  <a:pt x="1461790" y="2118695"/>
                  <a:pt x="1474112" y="2106489"/>
                  <a:pt x="1485210" y="2090722"/>
                </a:cubicBezTo>
                <a:cubicBezTo>
                  <a:pt x="1496307" y="2074955"/>
                  <a:pt x="1505487" y="2056391"/>
                  <a:pt x="1512748" y="2035029"/>
                </a:cubicBezTo>
                <a:cubicBezTo>
                  <a:pt x="1520057" y="2013522"/>
                  <a:pt x="1523434" y="1995140"/>
                  <a:pt x="1522879" y="1979882"/>
                </a:cubicBezTo>
                <a:cubicBezTo>
                  <a:pt x="1522323" y="1964623"/>
                  <a:pt x="1518112" y="1952962"/>
                  <a:pt x="1510244" y="1944897"/>
                </a:cubicBezTo>
                <a:cubicBezTo>
                  <a:pt x="1502377" y="1936832"/>
                  <a:pt x="1491177" y="1932799"/>
                  <a:pt x="1476645" y="1932799"/>
                </a:cubicBezTo>
                <a:close/>
                <a:moveTo>
                  <a:pt x="554101" y="1932799"/>
                </a:moveTo>
                <a:cubicBezTo>
                  <a:pt x="539570" y="1932799"/>
                  <a:pt x="525630" y="1936832"/>
                  <a:pt x="512281" y="1944897"/>
                </a:cubicBezTo>
                <a:cubicBezTo>
                  <a:pt x="498932" y="1952962"/>
                  <a:pt x="486832" y="1964623"/>
                  <a:pt x="475980" y="1979882"/>
                </a:cubicBezTo>
                <a:cubicBezTo>
                  <a:pt x="465127" y="1995140"/>
                  <a:pt x="456047" y="2013522"/>
                  <a:pt x="448738" y="2035029"/>
                </a:cubicBezTo>
                <a:cubicBezTo>
                  <a:pt x="441477" y="2056391"/>
                  <a:pt x="438001" y="2074955"/>
                  <a:pt x="438311" y="2090722"/>
                </a:cubicBezTo>
                <a:cubicBezTo>
                  <a:pt x="438621" y="2106489"/>
                  <a:pt x="442610" y="2118695"/>
                  <a:pt x="450280" y="2127342"/>
                </a:cubicBezTo>
                <a:cubicBezTo>
                  <a:pt x="457948" y="2135988"/>
                  <a:pt x="469048" y="2140311"/>
                  <a:pt x="483580" y="2140311"/>
                </a:cubicBezTo>
                <a:cubicBezTo>
                  <a:pt x="498111" y="2140311"/>
                  <a:pt x="512151" y="2135988"/>
                  <a:pt x="525698" y="2127342"/>
                </a:cubicBezTo>
                <a:cubicBezTo>
                  <a:pt x="539246" y="2118695"/>
                  <a:pt x="551568" y="2106489"/>
                  <a:pt x="562665" y="2090722"/>
                </a:cubicBezTo>
                <a:cubicBezTo>
                  <a:pt x="573763" y="2074955"/>
                  <a:pt x="582942" y="2056391"/>
                  <a:pt x="590204" y="2035029"/>
                </a:cubicBezTo>
                <a:cubicBezTo>
                  <a:pt x="597513" y="2013522"/>
                  <a:pt x="600889" y="1995140"/>
                  <a:pt x="600334" y="1979882"/>
                </a:cubicBezTo>
                <a:cubicBezTo>
                  <a:pt x="599779" y="1964623"/>
                  <a:pt x="595568" y="1952962"/>
                  <a:pt x="587700" y="1944897"/>
                </a:cubicBezTo>
                <a:cubicBezTo>
                  <a:pt x="579833" y="1936832"/>
                  <a:pt x="568633" y="1932799"/>
                  <a:pt x="554101" y="1932799"/>
                </a:cubicBezTo>
                <a:close/>
                <a:moveTo>
                  <a:pt x="0" y="1883880"/>
                </a:moveTo>
                <a:lnTo>
                  <a:pt x="1582" y="1884627"/>
                </a:lnTo>
                <a:cubicBezTo>
                  <a:pt x="19781" y="1897996"/>
                  <a:pt x="30978" y="1917323"/>
                  <a:pt x="35173" y="1942608"/>
                </a:cubicBezTo>
                <a:cubicBezTo>
                  <a:pt x="39367" y="1967893"/>
                  <a:pt x="35292" y="1998700"/>
                  <a:pt x="22947" y="2035029"/>
                </a:cubicBezTo>
                <a:cubicBezTo>
                  <a:pt x="16774" y="2053194"/>
                  <a:pt x="9440" y="2070069"/>
                  <a:pt x="946" y="2085654"/>
                </a:cubicBezTo>
                <a:lnTo>
                  <a:pt x="0" y="2087055"/>
                </a:lnTo>
                <a:close/>
                <a:moveTo>
                  <a:pt x="12090689" y="1870240"/>
                </a:moveTo>
                <a:lnTo>
                  <a:pt x="12170685" y="1870240"/>
                </a:lnTo>
                <a:lnTo>
                  <a:pt x="12080383" y="2135952"/>
                </a:lnTo>
                <a:lnTo>
                  <a:pt x="12192000" y="2135952"/>
                </a:lnTo>
                <a:lnTo>
                  <a:pt x="12192000" y="2188507"/>
                </a:lnTo>
                <a:lnTo>
                  <a:pt x="12187119" y="2202870"/>
                </a:lnTo>
                <a:lnTo>
                  <a:pt x="11977645" y="2202870"/>
                </a:lnTo>
                <a:close/>
                <a:moveTo>
                  <a:pt x="10519583" y="1870240"/>
                </a:moveTo>
                <a:lnTo>
                  <a:pt x="10599579" y="1870240"/>
                </a:lnTo>
                <a:lnTo>
                  <a:pt x="10509277" y="2135952"/>
                </a:lnTo>
                <a:lnTo>
                  <a:pt x="10638754" y="2135952"/>
                </a:lnTo>
                <a:lnTo>
                  <a:pt x="10616013" y="2202870"/>
                </a:lnTo>
                <a:lnTo>
                  <a:pt x="10406539" y="2202870"/>
                </a:lnTo>
                <a:close/>
                <a:moveTo>
                  <a:pt x="8948478" y="1870240"/>
                </a:moveTo>
                <a:lnTo>
                  <a:pt x="9028474" y="1870240"/>
                </a:lnTo>
                <a:lnTo>
                  <a:pt x="8938172" y="2135952"/>
                </a:lnTo>
                <a:lnTo>
                  <a:pt x="9067649" y="2135952"/>
                </a:lnTo>
                <a:lnTo>
                  <a:pt x="9044908" y="2202870"/>
                </a:lnTo>
                <a:lnTo>
                  <a:pt x="8835434" y="2202870"/>
                </a:lnTo>
                <a:close/>
                <a:moveTo>
                  <a:pt x="7377373" y="1870240"/>
                </a:moveTo>
                <a:lnTo>
                  <a:pt x="7457369" y="1870240"/>
                </a:lnTo>
                <a:lnTo>
                  <a:pt x="7367067" y="2135952"/>
                </a:lnTo>
                <a:lnTo>
                  <a:pt x="7496544" y="2135952"/>
                </a:lnTo>
                <a:lnTo>
                  <a:pt x="7473803" y="2202870"/>
                </a:lnTo>
                <a:lnTo>
                  <a:pt x="7264329" y="2202870"/>
                </a:lnTo>
                <a:close/>
                <a:moveTo>
                  <a:pt x="5806270" y="1870240"/>
                </a:moveTo>
                <a:lnTo>
                  <a:pt x="5886267" y="1870240"/>
                </a:lnTo>
                <a:lnTo>
                  <a:pt x="5795965" y="2135952"/>
                </a:lnTo>
                <a:lnTo>
                  <a:pt x="5925440" y="2135952"/>
                </a:lnTo>
                <a:lnTo>
                  <a:pt x="5902699" y="2202870"/>
                </a:lnTo>
                <a:lnTo>
                  <a:pt x="5693227" y="2202870"/>
                </a:lnTo>
                <a:close/>
                <a:moveTo>
                  <a:pt x="4235165" y="1870240"/>
                </a:moveTo>
                <a:lnTo>
                  <a:pt x="4315161" y="1870240"/>
                </a:lnTo>
                <a:lnTo>
                  <a:pt x="4224860" y="2135952"/>
                </a:lnTo>
                <a:lnTo>
                  <a:pt x="4354335" y="2135952"/>
                </a:lnTo>
                <a:lnTo>
                  <a:pt x="4331595" y="2202870"/>
                </a:lnTo>
                <a:lnTo>
                  <a:pt x="4122122" y="2202870"/>
                </a:lnTo>
                <a:close/>
                <a:moveTo>
                  <a:pt x="2664060" y="1870240"/>
                </a:moveTo>
                <a:lnTo>
                  <a:pt x="2744057" y="1870240"/>
                </a:lnTo>
                <a:lnTo>
                  <a:pt x="2653754" y="2135952"/>
                </a:lnTo>
                <a:lnTo>
                  <a:pt x="2783231" y="2135952"/>
                </a:lnTo>
                <a:lnTo>
                  <a:pt x="2760490" y="2202870"/>
                </a:lnTo>
                <a:lnTo>
                  <a:pt x="2551017" y="2202870"/>
                </a:lnTo>
                <a:close/>
                <a:moveTo>
                  <a:pt x="1092955" y="1870240"/>
                </a:moveTo>
                <a:lnTo>
                  <a:pt x="1172952" y="1870240"/>
                </a:lnTo>
                <a:lnTo>
                  <a:pt x="1082649" y="2135952"/>
                </a:lnTo>
                <a:lnTo>
                  <a:pt x="1212126" y="2135952"/>
                </a:lnTo>
                <a:lnTo>
                  <a:pt x="1189385" y="2202870"/>
                </a:lnTo>
                <a:lnTo>
                  <a:pt x="979912" y="2202870"/>
                </a:lnTo>
                <a:close/>
                <a:moveTo>
                  <a:pt x="11575021" y="1864573"/>
                </a:moveTo>
                <a:cubicBezTo>
                  <a:pt x="11605393" y="1864573"/>
                  <a:pt x="11629677" y="1871258"/>
                  <a:pt x="11647876" y="1884627"/>
                </a:cubicBezTo>
                <a:cubicBezTo>
                  <a:pt x="11666075" y="1897996"/>
                  <a:pt x="11677271" y="1917323"/>
                  <a:pt x="11681466" y="1942608"/>
                </a:cubicBezTo>
                <a:cubicBezTo>
                  <a:pt x="11685661" y="1967893"/>
                  <a:pt x="11681586" y="1998700"/>
                  <a:pt x="11669241" y="2035029"/>
                </a:cubicBezTo>
                <a:cubicBezTo>
                  <a:pt x="11656894" y="2071358"/>
                  <a:pt x="11639907" y="2102529"/>
                  <a:pt x="11618279" y="2128540"/>
                </a:cubicBezTo>
                <a:cubicBezTo>
                  <a:pt x="11596652" y="2154552"/>
                  <a:pt x="11572109" y="2174497"/>
                  <a:pt x="11544649" y="2188375"/>
                </a:cubicBezTo>
                <a:cubicBezTo>
                  <a:pt x="11517191" y="2202252"/>
                  <a:pt x="11488275" y="2209191"/>
                  <a:pt x="11457904" y="2209191"/>
                </a:cubicBezTo>
                <a:cubicBezTo>
                  <a:pt x="11427824" y="2209191"/>
                  <a:pt x="11403698" y="2202252"/>
                  <a:pt x="11385528" y="2188375"/>
                </a:cubicBezTo>
                <a:cubicBezTo>
                  <a:pt x="11367358" y="2174497"/>
                  <a:pt x="11356262" y="2154552"/>
                  <a:pt x="11352241" y="2128540"/>
                </a:cubicBezTo>
                <a:cubicBezTo>
                  <a:pt x="11348220" y="2102529"/>
                  <a:pt x="11352383" y="2071358"/>
                  <a:pt x="11364731" y="2035029"/>
                </a:cubicBezTo>
                <a:cubicBezTo>
                  <a:pt x="11377075" y="1998700"/>
                  <a:pt x="11394000" y="1967820"/>
                  <a:pt x="11415503" y="1942390"/>
                </a:cubicBezTo>
                <a:cubicBezTo>
                  <a:pt x="11437007" y="1916960"/>
                  <a:pt x="11461449" y="1897633"/>
                  <a:pt x="11488830" y="1884409"/>
                </a:cubicBezTo>
                <a:cubicBezTo>
                  <a:pt x="11516210" y="1871185"/>
                  <a:pt x="11544941" y="1864573"/>
                  <a:pt x="11575021" y="1864573"/>
                </a:cubicBezTo>
                <a:close/>
                <a:moveTo>
                  <a:pt x="11283173" y="1864573"/>
                </a:moveTo>
                <a:cubicBezTo>
                  <a:pt x="11304825" y="1864573"/>
                  <a:pt x="11322769" y="1868860"/>
                  <a:pt x="11337003" y="1877433"/>
                </a:cubicBezTo>
                <a:cubicBezTo>
                  <a:pt x="11351237" y="1886007"/>
                  <a:pt x="11361973" y="1896107"/>
                  <a:pt x="11369212" y="1907732"/>
                </a:cubicBezTo>
                <a:lnTo>
                  <a:pt x="11310461" y="1958738"/>
                </a:lnTo>
                <a:cubicBezTo>
                  <a:pt x="11304846" y="1950891"/>
                  <a:pt x="11298226" y="1944606"/>
                  <a:pt x="11290603" y="1939883"/>
                </a:cubicBezTo>
                <a:cubicBezTo>
                  <a:pt x="11282980" y="1935160"/>
                  <a:pt x="11273210" y="1932799"/>
                  <a:pt x="11261294" y="1932799"/>
                </a:cubicBezTo>
                <a:cubicBezTo>
                  <a:pt x="11246908" y="1932799"/>
                  <a:pt x="11232398" y="1936904"/>
                  <a:pt x="11217765" y="1945115"/>
                </a:cubicBezTo>
                <a:cubicBezTo>
                  <a:pt x="11203133" y="1953325"/>
                  <a:pt x="11189687" y="1965096"/>
                  <a:pt x="11177428" y="1980426"/>
                </a:cubicBezTo>
                <a:cubicBezTo>
                  <a:pt x="11165169" y="1995757"/>
                  <a:pt x="11155362" y="2014249"/>
                  <a:pt x="11148005" y="2035901"/>
                </a:cubicBezTo>
                <a:cubicBezTo>
                  <a:pt x="11140498" y="2057989"/>
                  <a:pt x="11137287" y="2076844"/>
                  <a:pt x="11138372" y="2092466"/>
                </a:cubicBezTo>
                <a:cubicBezTo>
                  <a:pt x="11139456" y="2108087"/>
                  <a:pt x="11144428" y="2119967"/>
                  <a:pt x="11153287" y="2128104"/>
                </a:cubicBezTo>
                <a:cubicBezTo>
                  <a:pt x="11162147" y="2136242"/>
                  <a:pt x="11174352" y="2140311"/>
                  <a:pt x="11189901" y="2140311"/>
                </a:cubicBezTo>
                <a:cubicBezTo>
                  <a:pt x="11203270" y="2140311"/>
                  <a:pt x="11216234" y="2137332"/>
                  <a:pt x="11228795" y="2131374"/>
                </a:cubicBezTo>
                <a:cubicBezTo>
                  <a:pt x="11241356" y="2125416"/>
                  <a:pt x="11252895" y="2118296"/>
                  <a:pt x="11263412" y="2110012"/>
                </a:cubicBezTo>
                <a:lnTo>
                  <a:pt x="11288517" y="2159929"/>
                </a:lnTo>
                <a:cubicBezTo>
                  <a:pt x="11268986" y="2176349"/>
                  <a:pt x="11248669" y="2188665"/>
                  <a:pt x="11227569" y="2196876"/>
                </a:cubicBezTo>
                <a:cubicBezTo>
                  <a:pt x="11206469" y="2205086"/>
                  <a:pt x="11185020" y="2209191"/>
                  <a:pt x="11163223" y="2209191"/>
                </a:cubicBezTo>
                <a:cubicBezTo>
                  <a:pt x="11142151" y="2209191"/>
                  <a:pt x="11123466" y="2205594"/>
                  <a:pt x="11107165" y="2198401"/>
                </a:cubicBezTo>
                <a:cubicBezTo>
                  <a:pt x="11090865" y="2191208"/>
                  <a:pt x="11077930" y="2180418"/>
                  <a:pt x="11068359" y="2166032"/>
                </a:cubicBezTo>
                <a:cubicBezTo>
                  <a:pt x="11058789" y="2151646"/>
                  <a:pt x="11053516" y="2133808"/>
                  <a:pt x="11052541" y="2112519"/>
                </a:cubicBezTo>
                <a:cubicBezTo>
                  <a:pt x="11051565" y="2091231"/>
                  <a:pt x="11055844" y="2066563"/>
                  <a:pt x="11065376" y="2038517"/>
                </a:cubicBezTo>
                <a:cubicBezTo>
                  <a:pt x="11074758" y="2010907"/>
                  <a:pt x="11087366" y="1986312"/>
                  <a:pt x="11103201" y="1964733"/>
                </a:cubicBezTo>
                <a:cubicBezTo>
                  <a:pt x="11119036" y="1943153"/>
                  <a:pt x="11136860" y="1924916"/>
                  <a:pt x="11156671" y="1910021"/>
                </a:cubicBezTo>
                <a:cubicBezTo>
                  <a:pt x="11176483" y="1895126"/>
                  <a:pt x="11197215" y="1883827"/>
                  <a:pt x="11218869" y="1876126"/>
                </a:cubicBezTo>
                <a:cubicBezTo>
                  <a:pt x="11240522" y="1868424"/>
                  <a:pt x="11261957" y="1864573"/>
                  <a:pt x="11283173" y="1864573"/>
                </a:cubicBezTo>
                <a:close/>
                <a:moveTo>
                  <a:pt x="10926460" y="1864573"/>
                </a:moveTo>
                <a:cubicBezTo>
                  <a:pt x="10956832" y="1864573"/>
                  <a:pt x="10981117" y="1871258"/>
                  <a:pt x="10999315" y="1884627"/>
                </a:cubicBezTo>
                <a:cubicBezTo>
                  <a:pt x="11017514" y="1897996"/>
                  <a:pt x="11028710" y="1917323"/>
                  <a:pt x="11032905" y="1942608"/>
                </a:cubicBezTo>
                <a:cubicBezTo>
                  <a:pt x="11037100" y="1967893"/>
                  <a:pt x="11033025" y="1998700"/>
                  <a:pt x="11020680" y="2035029"/>
                </a:cubicBezTo>
                <a:cubicBezTo>
                  <a:pt x="11008333" y="2071358"/>
                  <a:pt x="10991345" y="2102529"/>
                  <a:pt x="10969718" y="2128540"/>
                </a:cubicBezTo>
                <a:cubicBezTo>
                  <a:pt x="10948091" y="2154552"/>
                  <a:pt x="10923548" y="2174497"/>
                  <a:pt x="10896089" y="2188375"/>
                </a:cubicBezTo>
                <a:cubicBezTo>
                  <a:pt x="10868630" y="2202252"/>
                  <a:pt x="10839715" y="2209191"/>
                  <a:pt x="10809343" y="2209191"/>
                </a:cubicBezTo>
                <a:cubicBezTo>
                  <a:pt x="10779263" y="2209191"/>
                  <a:pt x="10755138" y="2202252"/>
                  <a:pt x="10736967" y="2188375"/>
                </a:cubicBezTo>
                <a:cubicBezTo>
                  <a:pt x="10718797" y="2174497"/>
                  <a:pt x="10707701" y="2154552"/>
                  <a:pt x="10703680" y="2128540"/>
                </a:cubicBezTo>
                <a:cubicBezTo>
                  <a:pt x="10699659" y="2102529"/>
                  <a:pt x="10703822" y="2071358"/>
                  <a:pt x="10716169" y="2035029"/>
                </a:cubicBezTo>
                <a:cubicBezTo>
                  <a:pt x="10728514" y="1998700"/>
                  <a:pt x="10745439" y="1967820"/>
                  <a:pt x="10766942" y="1942390"/>
                </a:cubicBezTo>
                <a:cubicBezTo>
                  <a:pt x="10788446" y="1916960"/>
                  <a:pt x="10812888" y="1897633"/>
                  <a:pt x="10840268" y="1884409"/>
                </a:cubicBezTo>
                <a:cubicBezTo>
                  <a:pt x="10867649" y="1871185"/>
                  <a:pt x="10896380" y="1864573"/>
                  <a:pt x="10926460" y="1864573"/>
                </a:cubicBezTo>
                <a:close/>
                <a:moveTo>
                  <a:pt x="10003917" y="1864573"/>
                </a:moveTo>
                <a:cubicBezTo>
                  <a:pt x="10034288" y="1864573"/>
                  <a:pt x="10058572" y="1871258"/>
                  <a:pt x="10076771" y="1884627"/>
                </a:cubicBezTo>
                <a:cubicBezTo>
                  <a:pt x="10094970" y="1897996"/>
                  <a:pt x="10106166" y="1917323"/>
                  <a:pt x="10110361" y="1942608"/>
                </a:cubicBezTo>
                <a:cubicBezTo>
                  <a:pt x="10114556" y="1967893"/>
                  <a:pt x="10110481" y="1998700"/>
                  <a:pt x="10098136" y="2035029"/>
                </a:cubicBezTo>
                <a:cubicBezTo>
                  <a:pt x="10085789" y="2071358"/>
                  <a:pt x="10068802" y="2102529"/>
                  <a:pt x="10047174" y="2128540"/>
                </a:cubicBezTo>
                <a:cubicBezTo>
                  <a:pt x="10025547" y="2154552"/>
                  <a:pt x="10001004" y="2174497"/>
                  <a:pt x="9973544" y="2188375"/>
                </a:cubicBezTo>
                <a:cubicBezTo>
                  <a:pt x="9946086" y="2202252"/>
                  <a:pt x="9917171" y="2209191"/>
                  <a:pt x="9886799" y="2209191"/>
                </a:cubicBezTo>
                <a:cubicBezTo>
                  <a:pt x="9856719" y="2209191"/>
                  <a:pt x="9832593" y="2202252"/>
                  <a:pt x="9814423" y="2188375"/>
                </a:cubicBezTo>
                <a:cubicBezTo>
                  <a:pt x="9796253" y="2174497"/>
                  <a:pt x="9785157" y="2154552"/>
                  <a:pt x="9781136" y="2128540"/>
                </a:cubicBezTo>
                <a:cubicBezTo>
                  <a:pt x="9777115" y="2102529"/>
                  <a:pt x="9781278" y="2071358"/>
                  <a:pt x="9793625" y="2035029"/>
                </a:cubicBezTo>
                <a:cubicBezTo>
                  <a:pt x="9805970" y="1998700"/>
                  <a:pt x="9822895" y="1967820"/>
                  <a:pt x="9844398" y="1942390"/>
                </a:cubicBezTo>
                <a:cubicBezTo>
                  <a:pt x="9865902" y="1916960"/>
                  <a:pt x="9890344" y="1897633"/>
                  <a:pt x="9917725" y="1884409"/>
                </a:cubicBezTo>
                <a:cubicBezTo>
                  <a:pt x="9945105" y="1871185"/>
                  <a:pt x="9973836" y="1864573"/>
                  <a:pt x="10003917" y="1864573"/>
                </a:cubicBezTo>
                <a:close/>
                <a:moveTo>
                  <a:pt x="9712068" y="1864573"/>
                </a:moveTo>
                <a:cubicBezTo>
                  <a:pt x="9733720" y="1864573"/>
                  <a:pt x="9751663" y="1868860"/>
                  <a:pt x="9765898" y="1877433"/>
                </a:cubicBezTo>
                <a:cubicBezTo>
                  <a:pt x="9780132" y="1886007"/>
                  <a:pt x="9790868" y="1896107"/>
                  <a:pt x="9798107" y="1907732"/>
                </a:cubicBezTo>
                <a:lnTo>
                  <a:pt x="9739356" y="1958738"/>
                </a:lnTo>
                <a:cubicBezTo>
                  <a:pt x="9733741" y="1950891"/>
                  <a:pt x="9727121" y="1944606"/>
                  <a:pt x="9719498" y="1939883"/>
                </a:cubicBezTo>
                <a:cubicBezTo>
                  <a:pt x="9711875" y="1935160"/>
                  <a:pt x="9702105" y="1932799"/>
                  <a:pt x="9690189" y="1932799"/>
                </a:cubicBezTo>
                <a:cubicBezTo>
                  <a:pt x="9675803" y="1932799"/>
                  <a:pt x="9661293" y="1936904"/>
                  <a:pt x="9646661" y="1945115"/>
                </a:cubicBezTo>
                <a:cubicBezTo>
                  <a:pt x="9632028" y="1953325"/>
                  <a:pt x="9618582" y="1965096"/>
                  <a:pt x="9606323" y="1980426"/>
                </a:cubicBezTo>
                <a:cubicBezTo>
                  <a:pt x="9594064" y="1995757"/>
                  <a:pt x="9584257" y="2014249"/>
                  <a:pt x="9576900" y="2035901"/>
                </a:cubicBezTo>
                <a:cubicBezTo>
                  <a:pt x="9569393" y="2057989"/>
                  <a:pt x="9566182" y="2076844"/>
                  <a:pt x="9567267" y="2092466"/>
                </a:cubicBezTo>
                <a:cubicBezTo>
                  <a:pt x="9568351" y="2108087"/>
                  <a:pt x="9573323" y="2119967"/>
                  <a:pt x="9582182" y="2128104"/>
                </a:cubicBezTo>
                <a:cubicBezTo>
                  <a:pt x="9591042" y="2136242"/>
                  <a:pt x="9603247" y="2140311"/>
                  <a:pt x="9618796" y="2140311"/>
                </a:cubicBezTo>
                <a:cubicBezTo>
                  <a:pt x="9632165" y="2140311"/>
                  <a:pt x="9645129" y="2137332"/>
                  <a:pt x="9657690" y="2131374"/>
                </a:cubicBezTo>
                <a:cubicBezTo>
                  <a:pt x="9670251" y="2125416"/>
                  <a:pt x="9681790" y="2118296"/>
                  <a:pt x="9692307" y="2110012"/>
                </a:cubicBezTo>
                <a:lnTo>
                  <a:pt x="9717412" y="2159929"/>
                </a:lnTo>
                <a:cubicBezTo>
                  <a:pt x="9697881" y="2176349"/>
                  <a:pt x="9677564" y="2188665"/>
                  <a:pt x="9656464" y="2196876"/>
                </a:cubicBezTo>
                <a:cubicBezTo>
                  <a:pt x="9635364" y="2205086"/>
                  <a:pt x="9613915" y="2209191"/>
                  <a:pt x="9592117" y="2209191"/>
                </a:cubicBezTo>
                <a:cubicBezTo>
                  <a:pt x="9571046" y="2209191"/>
                  <a:pt x="9552361" y="2205594"/>
                  <a:pt x="9536061" y="2198401"/>
                </a:cubicBezTo>
                <a:cubicBezTo>
                  <a:pt x="9519760" y="2191208"/>
                  <a:pt x="9506825" y="2180418"/>
                  <a:pt x="9497254" y="2166032"/>
                </a:cubicBezTo>
                <a:cubicBezTo>
                  <a:pt x="9487684" y="2151646"/>
                  <a:pt x="9482411" y="2133808"/>
                  <a:pt x="9481436" y="2112519"/>
                </a:cubicBezTo>
                <a:cubicBezTo>
                  <a:pt x="9480460" y="2091231"/>
                  <a:pt x="9484739" y="2066563"/>
                  <a:pt x="9494271" y="2038517"/>
                </a:cubicBezTo>
                <a:cubicBezTo>
                  <a:pt x="9503653" y="2010907"/>
                  <a:pt x="9516261" y="1986312"/>
                  <a:pt x="9532096" y="1964733"/>
                </a:cubicBezTo>
                <a:cubicBezTo>
                  <a:pt x="9547931" y="1943153"/>
                  <a:pt x="9565755" y="1924916"/>
                  <a:pt x="9585566" y="1910021"/>
                </a:cubicBezTo>
                <a:cubicBezTo>
                  <a:pt x="9605378" y="1895126"/>
                  <a:pt x="9626111" y="1883827"/>
                  <a:pt x="9647764" y="1876126"/>
                </a:cubicBezTo>
                <a:cubicBezTo>
                  <a:pt x="9669417" y="1868424"/>
                  <a:pt x="9690852" y="1864573"/>
                  <a:pt x="9712068" y="1864573"/>
                </a:cubicBezTo>
                <a:close/>
                <a:moveTo>
                  <a:pt x="9355355" y="1864573"/>
                </a:moveTo>
                <a:cubicBezTo>
                  <a:pt x="9385727" y="1864573"/>
                  <a:pt x="9410012" y="1871258"/>
                  <a:pt x="9428210" y="1884627"/>
                </a:cubicBezTo>
                <a:cubicBezTo>
                  <a:pt x="9446409" y="1897996"/>
                  <a:pt x="9457605" y="1917323"/>
                  <a:pt x="9461800" y="1942608"/>
                </a:cubicBezTo>
                <a:cubicBezTo>
                  <a:pt x="9465995" y="1967893"/>
                  <a:pt x="9461920" y="1998700"/>
                  <a:pt x="9449575" y="2035029"/>
                </a:cubicBezTo>
                <a:cubicBezTo>
                  <a:pt x="9437228" y="2071358"/>
                  <a:pt x="9420240" y="2102529"/>
                  <a:pt x="9398613" y="2128540"/>
                </a:cubicBezTo>
                <a:cubicBezTo>
                  <a:pt x="9376986" y="2154552"/>
                  <a:pt x="9352443" y="2174497"/>
                  <a:pt x="9324984" y="2188375"/>
                </a:cubicBezTo>
                <a:cubicBezTo>
                  <a:pt x="9297525" y="2202252"/>
                  <a:pt x="9268610" y="2209191"/>
                  <a:pt x="9238238" y="2209191"/>
                </a:cubicBezTo>
                <a:cubicBezTo>
                  <a:pt x="9208158" y="2209191"/>
                  <a:pt x="9184033" y="2202252"/>
                  <a:pt x="9165862" y="2188375"/>
                </a:cubicBezTo>
                <a:cubicBezTo>
                  <a:pt x="9147692" y="2174497"/>
                  <a:pt x="9136597" y="2154552"/>
                  <a:pt x="9132575" y="2128540"/>
                </a:cubicBezTo>
                <a:cubicBezTo>
                  <a:pt x="9128554" y="2102529"/>
                  <a:pt x="9132717" y="2071358"/>
                  <a:pt x="9145064" y="2035029"/>
                </a:cubicBezTo>
                <a:cubicBezTo>
                  <a:pt x="9157409" y="1998700"/>
                  <a:pt x="9174334" y="1967820"/>
                  <a:pt x="9195837" y="1942390"/>
                </a:cubicBezTo>
                <a:cubicBezTo>
                  <a:pt x="9217341" y="1916960"/>
                  <a:pt x="9241783" y="1897633"/>
                  <a:pt x="9269163" y="1884409"/>
                </a:cubicBezTo>
                <a:cubicBezTo>
                  <a:pt x="9296544" y="1871185"/>
                  <a:pt x="9325275" y="1864573"/>
                  <a:pt x="9355355" y="1864573"/>
                </a:cubicBezTo>
                <a:close/>
                <a:moveTo>
                  <a:pt x="8432811" y="1864573"/>
                </a:moveTo>
                <a:cubicBezTo>
                  <a:pt x="8463183" y="1864573"/>
                  <a:pt x="8487467" y="1871258"/>
                  <a:pt x="8505666" y="1884627"/>
                </a:cubicBezTo>
                <a:cubicBezTo>
                  <a:pt x="8523865" y="1897996"/>
                  <a:pt x="8535061" y="1917323"/>
                  <a:pt x="8539256" y="1942608"/>
                </a:cubicBezTo>
                <a:cubicBezTo>
                  <a:pt x="8543451" y="1967893"/>
                  <a:pt x="8539376" y="1998700"/>
                  <a:pt x="8527031" y="2035029"/>
                </a:cubicBezTo>
                <a:cubicBezTo>
                  <a:pt x="8514684" y="2071358"/>
                  <a:pt x="8497697" y="2102529"/>
                  <a:pt x="8476069" y="2128540"/>
                </a:cubicBezTo>
                <a:cubicBezTo>
                  <a:pt x="8454442" y="2154552"/>
                  <a:pt x="8429899" y="2174497"/>
                  <a:pt x="8402439" y="2188375"/>
                </a:cubicBezTo>
                <a:cubicBezTo>
                  <a:pt x="8374981" y="2202252"/>
                  <a:pt x="8346065" y="2209191"/>
                  <a:pt x="8315694" y="2209191"/>
                </a:cubicBezTo>
                <a:cubicBezTo>
                  <a:pt x="8285614" y="2209191"/>
                  <a:pt x="8261488" y="2202252"/>
                  <a:pt x="8243318" y="2188375"/>
                </a:cubicBezTo>
                <a:cubicBezTo>
                  <a:pt x="8225148" y="2174497"/>
                  <a:pt x="8214052" y="2154552"/>
                  <a:pt x="8210031" y="2128540"/>
                </a:cubicBezTo>
                <a:cubicBezTo>
                  <a:pt x="8206010" y="2102529"/>
                  <a:pt x="8210173" y="2071358"/>
                  <a:pt x="8222521" y="2035029"/>
                </a:cubicBezTo>
                <a:cubicBezTo>
                  <a:pt x="8234865" y="1998700"/>
                  <a:pt x="8251790" y="1967820"/>
                  <a:pt x="8273293" y="1942390"/>
                </a:cubicBezTo>
                <a:cubicBezTo>
                  <a:pt x="8294797" y="1916960"/>
                  <a:pt x="8319239" y="1897633"/>
                  <a:pt x="8346620" y="1884409"/>
                </a:cubicBezTo>
                <a:cubicBezTo>
                  <a:pt x="8374000" y="1871185"/>
                  <a:pt x="8402731" y="1864573"/>
                  <a:pt x="8432811" y="1864573"/>
                </a:cubicBezTo>
                <a:close/>
                <a:moveTo>
                  <a:pt x="8140963" y="1864573"/>
                </a:moveTo>
                <a:cubicBezTo>
                  <a:pt x="8162615" y="1864573"/>
                  <a:pt x="8180559" y="1868860"/>
                  <a:pt x="8194793" y="1877433"/>
                </a:cubicBezTo>
                <a:cubicBezTo>
                  <a:pt x="8209027" y="1886007"/>
                  <a:pt x="8219763" y="1896107"/>
                  <a:pt x="8227002" y="1907732"/>
                </a:cubicBezTo>
                <a:lnTo>
                  <a:pt x="8168251" y="1958738"/>
                </a:lnTo>
                <a:cubicBezTo>
                  <a:pt x="8162636" y="1950891"/>
                  <a:pt x="8156016" y="1944606"/>
                  <a:pt x="8148393" y="1939883"/>
                </a:cubicBezTo>
                <a:cubicBezTo>
                  <a:pt x="8140770" y="1935160"/>
                  <a:pt x="8131000" y="1932799"/>
                  <a:pt x="8119084" y="1932799"/>
                </a:cubicBezTo>
                <a:cubicBezTo>
                  <a:pt x="8104698" y="1932799"/>
                  <a:pt x="8090188" y="1936904"/>
                  <a:pt x="8075555" y="1945115"/>
                </a:cubicBezTo>
                <a:cubicBezTo>
                  <a:pt x="8060923" y="1953325"/>
                  <a:pt x="8047477" y="1965096"/>
                  <a:pt x="8035218" y="1980426"/>
                </a:cubicBezTo>
                <a:cubicBezTo>
                  <a:pt x="8022959" y="1995757"/>
                  <a:pt x="8013152" y="2014249"/>
                  <a:pt x="8005795" y="2035901"/>
                </a:cubicBezTo>
                <a:cubicBezTo>
                  <a:pt x="7998288" y="2057989"/>
                  <a:pt x="7995077" y="2076844"/>
                  <a:pt x="7996162" y="2092466"/>
                </a:cubicBezTo>
                <a:cubicBezTo>
                  <a:pt x="7997246" y="2108087"/>
                  <a:pt x="8002218" y="2119967"/>
                  <a:pt x="8011077" y="2128104"/>
                </a:cubicBezTo>
                <a:cubicBezTo>
                  <a:pt x="8019937" y="2136242"/>
                  <a:pt x="8032142" y="2140311"/>
                  <a:pt x="8047691" y="2140311"/>
                </a:cubicBezTo>
                <a:cubicBezTo>
                  <a:pt x="8061060" y="2140311"/>
                  <a:pt x="8074024" y="2137332"/>
                  <a:pt x="8086585" y="2131374"/>
                </a:cubicBezTo>
                <a:cubicBezTo>
                  <a:pt x="8099146" y="2125416"/>
                  <a:pt x="8110685" y="2118296"/>
                  <a:pt x="8121202" y="2110012"/>
                </a:cubicBezTo>
                <a:lnTo>
                  <a:pt x="8146307" y="2159929"/>
                </a:lnTo>
                <a:cubicBezTo>
                  <a:pt x="8126776" y="2176349"/>
                  <a:pt x="8106459" y="2188665"/>
                  <a:pt x="8085359" y="2196876"/>
                </a:cubicBezTo>
                <a:cubicBezTo>
                  <a:pt x="8064259" y="2205086"/>
                  <a:pt x="8042810" y="2209191"/>
                  <a:pt x="8021013" y="2209191"/>
                </a:cubicBezTo>
                <a:cubicBezTo>
                  <a:pt x="7999941" y="2209191"/>
                  <a:pt x="7981256" y="2205594"/>
                  <a:pt x="7964955" y="2198401"/>
                </a:cubicBezTo>
                <a:cubicBezTo>
                  <a:pt x="7948655" y="2191208"/>
                  <a:pt x="7935720" y="2180418"/>
                  <a:pt x="7926149" y="2166032"/>
                </a:cubicBezTo>
                <a:cubicBezTo>
                  <a:pt x="7916579" y="2151646"/>
                  <a:pt x="7911306" y="2133808"/>
                  <a:pt x="7910331" y="2112519"/>
                </a:cubicBezTo>
                <a:cubicBezTo>
                  <a:pt x="7909355" y="2091231"/>
                  <a:pt x="7913634" y="2066563"/>
                  <a:pt x="7923166" y="2038517"/>
                </a:cubicBezTo>
                <a:cubicBezTo>
                  <a:pt x="7932548" y="2010907"/>
                  <a:pt x="7945156" y="1986312"/>
                  <a:pt x="7960991" y="1964733"/>
                </a:cubicBezTo>
                <a:cubicBezTo>
                  <a:pt x="7976826" y="1943153"/>
                  <a:pt x="7994650" y="1924916"/>
                  <a:pt x="8014461" y="1910021"/>
                </a:cubicBezTo>
                <a:cubicBezTo>
                  <a:pt x="8034273" y="1895126"/>
                  <a:pt x="8055005" y="1883827"/>
                  <a:pt x="8076659" y="1876126"/>
                </a:cubicBezTo>
                <a:cubicBezTo>
                  <a:pt x="8098312" y="1868424"/>
                  <a:pt x="8119747" y="1864573"/>
                  <a:pt x="8140963" y="1864573"/>
                </a:cubicBezTo>
                <a:close/>
                <a:moveTo>
                  <a:pt x="7784250" y="1864573"/>
                </a:moveTo>
                <a:cubicBezTo>
                  <a:pt x="7814622" y="1864573"/>
                  <a:pt x="7838907" y="1871258"/>
                  <a:pt x="7857105" y="1884627"/>
                </a:cubicBezTo>
                <a:cubicBezTo>
                  <a:pt x="7875304" y="1897996"/>
                  <a:pt x="7886500" y="1917323"/>
                  <a:pt x="7890695" y="1942608"/>
                </a:cubicBezTo>
                <a:cubicBezTo>
                  <a:pt x="7894890" y="1967893"/>
                  <a:pt x="7890815" y="1998700"/>
                  <a:pt x="7878470" y="2035029"/>
                </a:cubicBezTo>
                <a:cubicBezTo>
                  <a:pt x="7866123" y="2071358"/>
                  <a:pt x="7849135" y="2102529"/>
                  <a:pt x="7827508" y="2128540"/>
                </a:cubicBezTo>
                <a:cubicBezTo>
                  <a:pt x="7805881" y="2154552"/>
                  <a:pt x="7781338" y="2174497"/>
                  <a:pt x="7753879" y="2188375"/>
                </a:cubicBezTo>
                <a:cubicBezTo>
                  <a:pt x="7726420" y="2202252"/>
                  <a:pt x="7697505" y="2209191"/>
                  <a:pt x="7667133" y="2209191"/>
                </a:cubicBezTo>
                <a:cubicBezTo>
                  <a:pt x="7637053" y="2209191"/>
                  <a:pt x="7612928" y="2202252"/>
                  <a:pt x="7594757" y="2188375"/>
                </a:cubicBezTo>
                <a:cubicBezTo>
                  <a:pt x="7576587" y="2174497"/>
                  <a:pt x="7565491" y="2154552"/>
                  <a:pt x="7561470" y="2128540"/>
                </a:cubicBezTo>
                <a:cubicBezTo>
                  <a:pt x="7557449" y="2102529"/>
                  <a:pt x="7561612" y="2071358"/>
                  <a:pt x="7573959" y="2035029"/>
                </a:cubicBezTo>
                <a:cubicBezTo>
                  <a:pt x="7586304" y="1998700"/>
                  <a:pt x="7603229" y="1967820"/>
                  <a:pt x="7624732" y="1942390"/>
                </a:cubicBezTo>
                <a:cubicBezTo>
                  <a:pt x="7646236" y="1916960"/>
                  <a:pt x="7670678" y="1897633"/>
                  <a:pt x="7698058" y="1884409"/>
                </a:cubicBezTo>
                <a:cubicBezTo>
                  <a:pt x="7725439" y="1871185"/>
                  <a:pt x="7754170" y="1864573"/>
                  <a:pt x="7784250" y="1864573"/>
                </a:cubicBezTo>
                <a:close/>
                <a:moveTo>
                  <a:pt x="6861706" y="1864573"/>
                </a:moveTo>
                <a:cubicBezTo>
                  <a:pt x="6892077" y="1864573"/>
                  <a:pt x="6916362" y="1871258"/>
                  <a:pt x="6934561" y="1884627"/>
                </a:cubicBezTo>
                <a:cubicBezTo>
                  <a:pt x="6952760" y="1897996"/>
                  <a:pt x="6963956" y="1917323"/>
                  <a:pt x="6968151" y="1942608"/>
                </a:cubicBezTo>
                <a:cubicBezTo>
                  <a:pt x="6972346" y="1967893"/>
                  <a:pt x="6968271" y="1998700"/>
                  <a:pt x="6955926" y="2035029"/>
                </a:cubicBezTo>
                <a:cubicBezTo>
                  <a:pt x="6943579" y="2071358"/>
                  <a:pt x="6926591" y="2102529"/>
                  <a:pt x="6904964" y="2128540"/>
                </a:cubicBezTo>
                <a:cubicBezTo>
                  <a:pt x="6883337" y="2154552"/>
                  <a:pt x="6858794" y="2174497"/>
                  <a:pt x="6831334" y="2188375"/>
                </a:cubicBezTo>
                <a:cubicBezTo>
                  <a:pt x="6803876" y="2202252"/>
                  <a:pt x="6774960" y="2209191"/>
                  <a:pt x="6744589" y="2209191"/>
                </a:cubicBezTo>
                <a:cubicBezTo>
                  <a:pt x="6714509" y="2209191"/>
                  <a:pt x="6690383" y="2202252"/>
                  <a:pt x="6672213" y="2188375"/>
                </a:cubicBezTo>
                <a:cubicBezTo>
                  <a:pt x="6654043" y="2174497"/>
                  <a:pt x="6642947" y="2154552"/>
                  <a:pt x="6638926" y="2128540"/>
                </a:cubicBezTo>
                <a:cubicBezTo>
                  <a:pt x="6634905" y="2102529"/>
                  <a:pt x="6639068" y="2071358"/>
                  <a:pt x="6651415" y="2035029"/>
                </a:cubicBezTo>
                <a:cubicBezTo>
                  <a:pt x="6663760" y="1998700"/>
                  <a:pt x="6680685" y="1967820"/>
                  <a:pt x="6702188" y="1942390"/>
                </a:cubicBezTo>
                <a:cubicBezTo>
                  <a:pt x="6723691" y="1916960"/>
                  <a:pt x="6748134" y="1897633"/>
                  <a:pt x="6775515" y="1884409"/>
                </a:cubicBezTo>
                <a:cubicBezTo>
                  <a:pt x="6802895" y="1871185"/>
                  <a:pt x="6831626" y="1864573"/>
                  <a:pt x="6861706" y="1864573"/>
                </a:cubicBezTo>
                <a:close/>
                <a:moveTo>
                  <a:pt x="6569858" y="1864573"/>
                </a:moveTo>
                <a:cubicBezTo>
                  <a:pt x="6591510" y="1864573"/>
                  <a:pt x="6609453" y="1868860"/>
                  <a:pt x="6623688" y="1877433"/>
                </a:cubicBezTo>
                <a:cubicBezTo>
                  <a:pt x="6637922" y="1886007"/>
                  <a:pt x="6648658" y="1896107"/>
                  <a:pt x="6655896" y="1907732"/>
                </a:cubicBezTo>
                <a:lnTo>
                  <a:pt x="6597146" y="1958738"/>
                </a:lnTo>
                <a:cubicBezTo>
                  <a:pt x="6591531" y="1950891"/>
                  <a:pt x="6584911" y="1944606"/>
                  <a:pt x="6577288" y="1939883"/>
                </a:cubicBezTo>
                <a:cubicBezTo>
                  <a:pt x="6569665" y="1935160"/>
                  <a:pt x="6559895" y="1932799"/>
                  <a:pt x="6547979" y="1932799"/>
                </a:cubicBezTo>
                <a:cubicBezTo>
                  <a:pt x="6533593" y="1932799"/>
                  <a:pt x="6519083" y="1936904"/>
                  <a:pt x="6504450" y="1945115"/>
                </a:cubicBezTo>
                <a:cubicBezTo>
                  <a:pt x="6489818" y="1953325"/>
                  <a:pt x="6476372" y="1965096"/>
                  <a:pt x="6464113" y="1980426"/>
                </a:cubicBezTo>
                <a:cubicBezTo>
                  <a:pt x="6451854" y="1995757"/>
                  <a:pt x="6442047" y="2014249"/>
                  <a:pt x="6434690" y="2035901"/>
                </a:cubicBezTo>
                <a:cubicBezTo>
                  <a:pt x="6427183" y="2057989"/>
                  <a:pt x="6423972" y="2076844"/>
                  <a:pt x="6425056" y="2092466"/>
                </a:cubicBezTo>
                <a:cubicBezTo>
                  <a:pt x="6426140" y="2108087"/>
                  <a:pt x="6431112" y="2119967"/>
                  <a:pt x="6439972" y="2128104"/>
                </a:cubicBezTo>
                <a:cubicBezTo>
                  <a:pt x="6448832" y="2136242"/>
                  <a:pt x="6461036" y="2140311"/>
                  <a:pt x="6476585" y="2140311"/>
                </a:cubicBezTo>
                <a:cubicBezTo>
                  <a:pt x="6489954" y="2140311"/>
                  <a:pt x="6502919" y="2137332"/>
                  <a:pt x="6515480" y="2131374"/>
                </a:cubicBezTo>
                <a:cubicBezTo>
                  <a:pt x="6528041" y="2125416"/>
                  <a:pt x="6539580" y="2118296"/>
                  <a:pt x="6550097" y="2110012"/>
                </a:cubicBezTo>
                <a:lnTo>
                  <a:pt x="6575202" y="2159929"/>
                </a:lnTo>
                <a:cubicBezTo>
                  <a:pt x="6555670" y="2176349"/>
                  <a:pt x="6535354" y="2188665"/>
                  <a:pt x="6514254" y="2196876"/>
                </a:cubicBezTo>
                <a:cubicBezTo>
                  <a:pt x="6493154" y="2205086"/>
                  <a:pt x="6471704" y="2209191"/>
                  <a:pt x="6449907" y="2209191"/>
                </a:cubicBezTo>
                <a:cubicBezTo>
                  <a:pt x="6428836" y="2209191"/>
                  <a:pt x="6410150" y="2205594"/>
                  <a:pt x="6393850" y="2198401"/>
                </a:cubicBezTo>
                <a:cubicBezTo>
                  <a:pt x="6377550" y="2191208"/>
                  <a:pt x="6364615" y="2180418"/>
                  <a:pt x="6355044" y="2166032"/>
                </a:cubicBezTo>
                <a:cubicBezTo>
                  <a:pt x="6345473" y="2151646"/>
                  <a:pt x="6340200" y="2133808"/>
                  <a:pt x="6339226" y="2112519"/>
                </a:cubicBezTo>
                <a:cubicBezTo>
                  <a:pt x="6338250" y="2091231"/>
                  <a:pt x="6342528" y="2066563"/>
                  <a:pt x="6352060" y="2038517"/>
                </a:cubicBezTo>
                <a:cubicBezTo>
                  <a:pt x="6361443" y="2010907"/>
                  <a:pt x="6374051" y="1986312"/>
                  <a:pt x="6389886" y="1964733"/>
                </a:cubicBezTo>
                <a:cubicBezTo>
                  <a:pt x="6405721" y="1943153"/>
                  <a:pt x="6423544" y="1924916"/>
                  <a:pt x="6443356" y="1910021"/>
                </a:cubicBezTo>
                <a:cubicBezTo>
                  <a:pt x="6463168" y="1895126"/>
                  <a:pt x="6483900" y="1883827"/>
                  <a:pt x="6505554" y="1876126"/>
                </a:cubicBezTo>
                <a:cubicBezTo>
                  <a:pt x="6527207" y="1868424"/>
                  <a:pt x="6548642" y="1864573"/>
                  <a:pt x="6569858" y="1864573"/>
                </a:cubicBezTo>
                <a:close/>
                <a:moveTo>
                  <a:pt x="6213150" y="1864573"/>
                </a:moveTo>
                <a:cubicBezTo>
                  <a:pt x="6243519" y="1864573"/>
                  <a:pt x="6267803" y="1871258"/>
                  <a:pt x="6286001" y="1884627"/>
                </a:cubicBezTo>
                <a:cubicBezTo>
                  <a:pt x="6304203" y="1897996"/>
                  <a:pt x="6315398" y="1917323"/>
                  <a:pt x="6319592" y="1942608"/>
                </a:cubicBezTo>
                <a:cubicBezTo>
                  <a:pt x="6323787" y="1967893"/>
                  <a:pt x="6319713" y="1998700"/>
                  <a:pt x="6307367" y="2035029"/>
                </a:cubicBezTo>
                <a:cubicBezTo>
                  <a:pt x="6295019" y="2071358"/>
                  <a:pt x="6278035" y="2102529"/>
                  <a:pt x="6256404" y="2128540"/>
                </a:cubicBezTo>
                <a:cubicBezTo>
                  <a:pt x="6234776" y="2154552"/>
                  <a:pt x="6210237" y="2174497"/>
                  <a:pt x="6182776" y="2188375"/>
                </a:cubicBezTo>
                <a:cubicBezTo>
                  <a:pt x="6155320" y="2202252"/>
                  <a:pt x="6126400" y="2209191"/>
                  <a:pt x="6096033" y="2209191"/>
                </a:cubicBezTo>
                <a:cubicBezTo>
                  <a:pt x="6065949" y="2209191"/>
                  <a:pt x="6041822" y="2202252"/>
                  <a:pt x="6023654" y="2188375"/>
                </a:cubicBezTo>
                <a:cubicBezTo>
                  <a:pt x="6005485" y="2174497"/>
                  <a:pt x="5994388" y="2154552"/>
                  <a:pt x="5990367" y="2128540"/>
                </a:cubicBezTo>
                <a:cubicBezTo>
                  <a:pt x="5986347" y="2102529"/>
                  <a:pt x="5990511" y="2071358"/>
                  <a:pt x="6002857" y="2035029"/>
                </a:cubicBezTo>
                <a:cubicBezTo>
                  <a:pt x="6015201" y="1998700"/>
                  <a:pt x="6032126" y="1967820"/>
                  <a:pt x="6053633" y="1942390"/>
                </a:cubicBezTo>
                <a:cubicBezTo>
                  <a:pt x="6075134" y="1916960"/>
                  <a:pt x="6099576" y="1897633"/>
                  <a:pt x="6126954" y="1884409"/>
                </a:cubicBezTo>
                <a:cubicBezTo>
                  <a:pt x="6154338" y="1871185"/>
                  <a:pt x="6183070" y="1864573"/>
                  <a:pt x="6213150" y="1864573"/>
                </a:cubicBezTo>
                <a:close/>
                <a:moveTo>
                  <a:pt x="5290601" y="1864573"/>
                </a:moveTo>
                <a:cubicBezTo>
                  <a:pt x="5320975" y="1864573"/>
                  <a:pt x="5345258" y="1871258"/>
                  <a:pt x="5363460" y="1884627"/>
                </a:cubicBezTo>
                <a:cubicBezTo>
                  <a:pt x="5381657" y="1897996"/>
                  <a:pt x="5392852" y="1917323"/>
                  <a:pt x="5397049" y="1942608"/>
                </a:cubicBezTo>
                <a:cubicBezTo>
                  <a:pt x="5401242" y="1967893"/>
                  <a:pt x="5397167" y="1998700"/>
                  <a:pt x="5384824" y="2035029"/>
                </a:cubicBezTo>
                <a:cubicBezTo>
                  <a:pt x="5372476" y="2071358"/>
                  <a:pt x="5355490" y="2102529"/>
                  <a:pt x="5333861" y="2128540"/>
                </a:cubicBezTo>
                <a:cubicBezTo>
                  <a:pt x="5312235" y="2154552"/>
                  <a:pt x="5287690" y="2174497"/>
                  <a:pt x="5260232" y="2188375"/>
                </a:cubicBezTo>
                <a:cubicBezTo>
                  <a:pt x="5232776" y="2202252"/>
                  <a:pt x="5203858" y="2209191"/>
                  <a:pt x="5173486" y="2209191"/>
                </a:cubicBezTo>
                <a:cubicBezTo>
                  <a:pt x="5143407" y="2209191"/>
                  <a:pt x="5119280" y="2202252"/>
                  <a:pt x="5101112" y="2188375"/>
                </a:cubicBezTo>
                <a:cubicBezTo>
                  <a:pt x="5082940" y="2174497"/>
                  <a:pt x="5071845" y="2154552"/>
                  <a:pt x="5067825" y="2128540"/>
                </a:cubicBezTo>
                <a:cubicBezTo>
                  <a:pt x="5063801" y="2102529"/>
                  <a:pt x="5067964" y="2071358"/>
                  <a:pt x="5080313" y="2035029"/>
                </a:cubicBezTo>
                <a:cubicBezTo>
                  <a:pt x="5092659" y="1998700"/>
                  <a:pt x="5109584" y="1967820"/>
                  <a:pt x="5131086" y="1942390"/>
                </a:cubicBezTo>
                <a:cubicBezTo>
                  <a:pt x="5152589" y="1916960"/>
                  <a:pt x="5177034" y="1897633"/>
                  <a:pt x="5204413" y="1884409"/>
                </a:cubicBezTo>
                <a:cubicBezTo>
                  <a:pt x="5231793" y="1871185"/>
                  <a:pt x="5260526" y="1864573"/>
                  <a:pt x="5290601" y="1864573"/>
                </a:cubicBezTo>
                <a:close/>
                <a:moveTo>
                  <a:pt x="4998755" y="1864573"/>
                </a:moveTo>
                <a:cubicBezTo>
                  <a:pt x="5020408" y="1864573"/>
                  <a:pt x="5038351" y="1868860"/>
                  <a:pt x="5052587" y="1877433"/>
                </a:cubicBezTo>
                <a:cubicBezTo>
                  <a:pt x="5066820" y="1886007"/>
                  <a:pt x="5077555" y="1896107"/>
                  <a:pt x="5084795" y="1907732"/>
                </a:cubicBezTo>
                <a:lnTo>
                  <a:pt x="5026046" y="1958738"/>
                </a:lnTo>
                <a:cubicBezTo>
                  <a:pt x="5020427" y="1950891"/>
                  <a:pt x="5013810" y="1944606"/>
                  <a:pt x="5006186" y="1939883"/>
                </a:cubicBezTo>
                <a:cubicBezTo>
                  <a:pt x="4998564" y="1935160"/>
                  <a:pt x="4988791" y="1932799"/>
                  <a:pt x="4976876" y="1932799"/>
                </a:cubicBezTo>
                <a:cubicBezTo>
                  <a:pt x="4962492" y="1932799"/>
                  <a:pt x="4947981" y="1936904"/>
                  <a:pt x="4933346" y="1945115"/>
                </a:cubicBezTo>
                <a:cubicBezTo>
                  <a:pt x="4918715" y="1953325"/>
                  <a:pt x="4905269" y="1965096"/>
                  <a:pt x="4893009" y="1980426"/>
                </a:cubicBezTo>
                <a:cubicBezTo>
                  <a:pt x="4880752" y="1995757"/>
                  <a:pt x="4870946" y="2014249"/>
                  <a:pt x="4863587" y="2035901"/>
                </a:cubicBezTo>
                <a:cubicBezTo>
                  <a:pt x="4856081" y="2057989"/>
                  <a:pt x="4852871" y="2076844"/>
                  <a:pt x="4853956" y="2092466"/>
                </a:cubicBezTo>
                <a:cubicBezTo>
                  <a:pt x="4855038" y="2108087"/>
                  <a:pt x="4860009" y="2119967"/>
                  <a:pt x="4868869" y="2128104"/>
                </a:cubicBezTo>
                <a:cubicBezTo>
                  <a:pt x="4877728" y="2136242"/>
                  <a:pt x="4889933" y="2140311"/>
                  <a:pt x="4905482" y="2140311"/>
                </a:cubicBezTo>
                <a:cubicBezTo>
                  <a:pt x="4918852" y="2140311"/>
                  <a:pt x="4931819" y="2137332"/>
                  <a:pt x="4944378" y="2131374"/>
                </a:cubicBezTo>
                <a:cubicBezTo>
                  <a:pt x="4956938" y="2125416"/>
                  <a:pt x="4968480" y="2118296"/>
                  <a:pt x="4978994" y="2110012"/>
                </a:cubicBezTo>
                <a:lnTo>
                  <a:pt x="5004101" y="2159929"/>
                </a:lnTo>
                <a:cubicBezTo>
                  <a:pt x="4984568" y="2176349"/>
                  <a:pt x="4964252" y="2188665"/>
                  <a:pt x="4943151" y="2196876"/>
                </a:cubicBezTo>
                <a:cubicBezTo>
                  <a:pt x="4922053" y="2205086"/>
                  <a:pt x="4900604" y="2209191"/>
                  <a:pt x="4878804" y="2209191"/>
                </a:cubicBezTo>
                <a:cubicBezTo>
                  <a:pt x="4857734" y="2209191"/>
                  <a:pt x="4839048" y="2205594"/>
                  <a:pt x="4822748" y="2198401"/>
                </a:cubicBezTo>
                <a:cubicBezTo>
                  <a:pt x="4806447" y="2191208"/>
                  <a:pt x="4793513" y="2180418"/>
                  <a:pt x="4783943" y="2166032"/>
                </a:cubicBezTo>
                <a:cubicBezTo>
                  <a:pt x="4774372" y="2151646"/>
                  <a:pt x="4769097" y="2133808"/>
                  <a:pt x="4768123" y="2112519"/>
                </a:cubicBezTo>
                <a:cubicBezTo>
                  <a:pt x="4767149" y="2091231"/>
                  <a:pt x="4771425" y="2066563"/>
                  <a:pt x="4780958" y="2038517"/>
                </a:cubicBezTo>
                <a:cubicBezTo>
                  <a:pt x="4790340" y="2010907"/>
                  <a:pt x="4802949" y="1986312"/>
                  <a:pt x="4818783" y="1964733"/>
                </a:cubicBezTo>
                <a:cubicBezTo>
                  <a:pt x="4834619" y="1943153"/>
                  <a:pt x="4852441" y="1924916"/>
                  <a:pt x="4872255" y="1910021"/>
                </a:cubicBezTo>
                <a:cubicBezTo>
                  <a:pt x="4892064" y="1895126"/>
                  <a:pt x="4912797" y="1883827"/>
                  <a:pt x="4934454" y="1876126"/>
                </a:cubicBezTo>
                <a:cubicBezTo>
                  <a:pt x="4956105" y="1868424"/>
                  <a:pt x="4977541" y="1864573"/>
                  <a:pt x="4998755" y="1864573"/>
                </a:cubicBezTo>
                <a:close/>
                <a:moveTo>
                  <a:pt x="4642041" y="1864573"/>
                </a:moveTo>
                <a:cubicBezTo>
                  <a:pt x="4672414" y="1864573"/>
                  <a:pt x="4696699" y="1871258"/>
                  <a:pt x="4714897" y="1884627"/>
                </a:cubicBezTo>
                <a:cubicBezTo>
                  <a:pt x="4733097" y="1897996"/>
                  <a:pt x="4744292" y="1917323"/>
                  <a:pt x="4748488" y="1942608"/>
                </a:cubicBezTo>
                <a:cubicBezTo>
                  <a:pt x="4752683" y="1967893"/>
                  <a:pt x="4748609" y="1998700"/>
                  <a:pt x="4736262" y="2035029"/>
                </a:cubicBezTo>
                <a:cubicBezTo>
                  <a:pt x="4723915" y="2071358"/>
                  <a:pt x="4706929" y="2102529"/>
                  <a:pt x="4685300" y="2128540"/>
                </a:cubicBezTo>
                <a:cubicBezTo>
                  <a:pt x="4663672" y="2154552"/>
                  <a:pt x="4639129" y="2174497"/>
                  <a:pt x="4611672" y="2188375"/>
                </a:cubicBezTo>
                <a:cubicBezTo>
                  <a:pt x="4584213" y="2202252"/>
                  <a:pt x="4555296" y="2209191"/>
                  <a:pt x="4524925" y="2209191"/>
                </a:cubicBezTo>
                <a:cubicBezTo>
                  <a:pt x="4494846" y="2209191"/>
                  <a:pt x="4470722" y="2202252"/>
                  <a:pt x="4452549" y="2188375"/>
                </a:cubicBezTo>
                <a:cubicBezTo>
                  <a:pt x="4434382" y="2174497"/>
                  <a:pt x="4423284" y="2154552"/>
                  <a:pt x="4419262" y="2128540"/>
                </a:cubicBezTo>
                <a:cubicBezTo>
                  <a:pt x="4415243" y="2102529"/>
                  <a:pt x="4419404" y="2071358"/>
                  <a:pt x="4431754" y="2035029"/>
                </a:cubicBezTo>
                <a:cubicBezTo>
                  <a:pt x="4444098" y="1998700"/>
                  <a:pt x="4461021" y="1967820"/>
                  <a:pt x="4482528" y="1942390"/>
                </a:cubicBezTo>
                <a:cubicBezTo>
                  <a:pt x="4504029" y="1916960"/>
                  <a:pt x="4528471" y="1897633"/>
                  <a:pt x="4555849" y="1884409"/>
                </a:cubicBezTo>
                <a:cubicBezTo>
                  <a:pt x="4583233" y="1871185"/>
                  <a:pt x="4611963" y="1864573"/>
                  <a:pt x="4642041" y="1864573"/>
                </a:cubicBezTo>
                <a:close/>
                <a:moveTo>
                  <a:pt x="3719496" y="1864573"/>
                </a:moveTo>
                <a:cubicBezTo>
                  <a:pt x="3749868" y="1864573"/>
                  <a:pt x="3774153" y="1871258"/>
                  <a:pt x="3792353" y="1884627"/>
                </a:cubicBezTo>
                <a:cubicBezTo>
                  <a:pt x="3810549" y="1897996"/>
                  <a:pt x="3821747" y="1917323"/>
                  <a:pt x="3825944" y="1942608"/>
                </a:cubicBezTo>
                <a:cubicBezTo>
                  <a:pt x="3830137" y="1967893"/>
                  <a:pt x="3826062" y="1998700"/>
                  <a:pt x="3813719" y="2035029"/>
                </a:cubicBezTo>
                <a:cubicBezTo>
                  <a:pt x="3801371" y="2071358"/>
                  <a:pt x="3784383" y="2102529"/>
                  <a:pt x="3762756" y="2128540"/>
                </a:cubicBezTo>
                <a:cubicBezTo>
                  <a:pt x="3741128" y="2154552"/>
                  <a:pt x="3716586" y="2174497"/>
                  <a:pt x="3689125" y="2188375"/>
                </a:cubicBezTo>
                <a:cubicBezTo>
                  <a:pt x="3661667" y="2202252"/>
                  <a:pt x="3632752" y="2209191"/>
                  <a:pt x="3602381" y="2209191"/>
                </a:cubicBezTo>
                <a:cubicBezTo>
                  <a:pt x="3572300" y="2209191"/>
                  <a:pt x="3548175" y="2202252"/>
                  <a:pt x="3530006" y="2188375"/>
                </a:cubicBezTo>
                <a:cubicBezTo>
                  <a:pt x="3511835" y="2174497"/>
                  <a:pt x="3500739" y="2154552"/>
                  <a:pt x="3496719" y="2128540"/>
                </a:cubicBezTo>
                <a:cubicBezTo>
                  <a:pt x="3492694" y="2102529"/>
                  <a:pt x="3496859" y="2071358"/>
                  <a:pt x="3509207" y="2035029"/>
                </a:cubicBezTo>
                <a:cubicBezTo>
                  <a:pt x="3521549" y="1998700"/>
                  <a:pt x="3538476" y="1967820"/>
                  <a:pt x="3559977" y="1942390"/>
                </a:cubicBezTo>
                <a:cubicBezTo>
                  <a:pt x="3581483" y="1916960"/>
                  <a:pt x="3605925" y="1897633"/>
                  <a:pt x="3633304" y="1884409"/>
                </a:cubicBezTo>
                <a:cubicBezTo>
                  <a:pt x="3660688" y="1871185"/>
                  <a:pt x="3689416" y="1864573"/>
                  <a:pt x="3719496" y="1864573"/>
                </a:cubicBezTo>
                <a:close/>
                <a:moveTo>
                  <a:pt x="3427650" y="1864573"/>
                </a:moveTo>
                <a:cubicBezTo>
                  <a:pt x="3449302" y="1864573"/>
                  <a:pt x="3467245" y="1868860"/>
                  <a:pt x="3481479" y="1877433"/>
                </a:cubicBezTo>
                <a:cubicBezTo>
                  <a:pt x="3495715" y="1886007"/>
                  <a:pt x="3506451" y="1896107"/>
                  <a:pt x="3513688" y="1907732"/>
                </a:cubicBezTo>
                <a:lnTo>
                  <a:pt x="3454938" y="1958738"/>
                </a:lnTo>
                <a:cubicBezTo>
                  <a:pt x="3449323" y="1950891"/>
                  <a:pt x="3442703" y="1944606"/>
                  <a:pt x="3435080" y="1939883"/>
                </a:cubicBezTo>
                <a:cubicBezTo>
                  <a:pt x="3427458" y="1935160"/>
                  <a:pt x="3417687" y="1932799"/>
                  <a:pt x="3405770" y="1932799"/>
                </a:cubicBezTo>
                <a:cubicBezTo>
                  <a:pt x="3391384" y="1932799"/>
                  <a:pt x="3376876" y="1936904"/>
                  <a:pt x="3362242" y="1945115"/>
                </a:cubicBezTo>
                <a:cubicBezTo>
                  <a:pt x="3347610" y="1953325"/>
                  <a:pt x="3334162" y="1965096"/>
                  <a:pt x="3321906" y="1980426"/>
                </a:cubicBezTo>
                <a:cubicBezTo>
                  <a:pt x="3309644" y="1995757"/>
                  <a:pt x="3299840" y="2014249"/>
                  <a:pt x="3292482" y="2035901"/>
                </a:cubicBezTo>
                <a:cubicBezTo>
                  <a:pt x="3284976" y="2057989"/>
                  <a:pt x="3281765" y="2076844"/>
                  <a:pt x="3282850" y="2092466"/>
                </a:cubicBezTo>
                <a:cubicBezTo>
                  <a:pt x="3283932" y="2108087"/>
                  <a:pt x="3288905" y="2119967"/>
                  <a:pt x="3297764" y="2128104"/>
                </a:cubicBezTo>
                <a:cubicBezTo>
                  <a:pt x="3306625" y="2136242"/>
                  <a:pt x="3318830" y="2140311"/>
                  <a:pt x="3334374" y="2140311"/>
                </a:cubicBezTo>
                <a:cubicBezTo>
                  <a:pt x="3347746" y="2140311"/>
                  <a:pt x="3360710" y="2137332"/>
                  <a:pt x="3373272" y="2131374"/>
                </a:cubicBezTo>
                <a:cubicBezTo>
                  <a:pt x="3385832" y="2125416"/>
                  <a:pt x="3397372" y="2118296"/>
                  <a:pt x="3407889" y="2110012"/>
                </a:cubicBezTo>
                <a:lnTo>
                  <a:pt x="3432995" y="2159929"/>
                </a:lnTo>
                <a:cubicBezTo>
                  <a:pt x="3413462" y="2176349"/>
                  <a:pt x="3393147" y="2188665"/>
                  <a:pt x="3372045" y="2196876"/>
                </a:cubicBezTo>
                <a:cubicBezTo>
                  <a:pt x="3350947" y="2205086"/>
                  <a:pt x="3329495" y="2209191"/>
                  <a:pt x="3307696" y="2209191"/>
                </a:cubicBezTo>
                <a:cubicBezTo>
                  <a:pt x="3286628" y="2209191"/>
                  <a:pt x="3267942" y="2205594"/>
                  <a:pt x="3251642" y="2198401"/>
                </a:cubicBezTo>
                <a:cubicBezTo>
                  <a:pt x="3235341" y="2191208"/>
                  <a:pt x="3222407" y="2180418"/>
                  <a:pt x="3212835" y="2166032"/>
                </a:cubicBezTo>
                <a:cubicBezTo>
                  <a:pt x="3203267" y="2151646"/>
                  <a:pt x="3197992" y="2133808"/>
                  <a:pt x="3197018" y="2112519"/>
                </a:cubicBezTo>
                <a:cubicBezTo>
                  <a:pt x="3196044" y="2091231"/>
                  <a:pt x="3200320" y="2066563"/>
                  <a:pt x="3209853" y="2038517"/>
                </a:cubicBezTo>
                <a:cubicBezTo>
                  <a:pt x="3219235" y="2010907"/>
                  <a:pt x="3231843" y="1986312"/>
                  <a:pt x="3247678" y="1964733"/>
                </a:cubicBezTo>
                <a:cubicBezTo>
                  <a:pt x="3263513" y="1943153"/>
                  <a:pt x="3281336" y="1924916"/>
                  <a:pt x="3301149" y="1910021"/>
                </a:cubicBezTo>
                <a:cubicBezTo>
                  <a:pt x="3320957" y="1895126"/>
                  <a:pt x="3341689" y="1883827"/>
                  <a:pt x="3363344" y="1876126"/>
                </a:cubicBezTo>
                <a:cubicBezTo>
                  <a:pt x="3384999" y="1868424"/>
                  <a:pt x="3406433" y="1864573"/>
                  <a:pt x="3427650" y="1864573"/>
                </a:cubicBezTo>
                <a:close/>
                <a:moveTo>
                  <a:pt x="3070938" y="1864573"/>
                </a:moveTo>
                <a:cubicBezTo>
                  <a:pt x="3101308" y="1864573"/>
                  <a:pt x="3125593" y="1871258"/>
                  <a:pt x="3143792" y="1884627"/>
                </a:cubicBezTo>
                <a:cubicBezTo>
                  <a:pt x="3161992" y="1897996"/>
                  <a:pt x="3173186" y="1917323"/>
                  <a:pt x="3177382" y="1942608"/>
                </a:cubicBezTo>
                <a:cubicBezTo>
                  <a:pt x="3181577" y="1967893"/>
                  <a:pt x="3177502" y="1998700"/>
                  <a:pt x="3165158" y="2035029"/>
                </a:cubicBezTo>
                <a:cubicBezTo>
                  <a:pt x="3152810" y="2071358"/>
                  <a:pt x="3135824" y="2102529"/>
                  <a:pt x="3114195" y="2128540"/>
                </a:cubicBezTo>
                <a:cubicBezTo>
                  <a:pt x="3092568" y="2154552"/>
                  <a:pt x="3068026" y="2174497"/>
                  <a:pt x="3040567" y="2188375"/>
                </a:cubicBezTo>
                <a:cubicBezTo>
                  <a:pt x="3013108" y="2202252"/>
                  <a:pt x="2984191" y="2209191"/>
                  <a:pt x="2953820" y="2209191"/>
                </a:cubicBezTo>
                <a:cubicBezTo>
                  <a:pt x="2923739" y="2209191"/>
                  <a:pt x="2899614" y="2202252"/>
                  <a:pt x="2881444" y="2188375"/>
                </a:cubicBezTo>
                <a:cubicBezTo>
                  <a:pt x="2863274" y="2174497"/>
                  <a:pt x="2852179" y="2154552"/>
                  <a:pt x="2848157" y="2128540"/>
                </a:cubicBezTo>
                <a:cubicBezTo>
                  <a:pt x="2844136" y="2102529"/>
                  <a:pt x="2848300" y="2071358"/>
                  <a:pt x="2860646" y="2035029"/>
                </a:cubicBezTo>
                <a:cubicBezTo>
                  <a:pt x="2872992" y="1998700"/>
                  <a:pt x="2889916" y="1967820"/>
                  <a:pt x="2911420" y="1942390"/>
                </a:cubicBezTo>
                <a:cubicBezTo>
                  <a:pt x="2932924" y="1916960"/>
                  <a:pt x="2957366" y="1897633"/>
                  <a:pt x="2984744" y="1884409"/>
                </a:cubicBezTo>
                <a:cubicBezTo>
                  <a:pt x="3012128" y="1871185"/>
                  <a:pt x="3040858" y="1864573"/>
                  <a:pt x="3070938" y="1864573"/>
                </a:cubicBezTo>
                <a:close/>
                <a:moveTo>
                  <a:pt x="2148394" y="1864573"/>
                </a:moveTo>
                <a:cubicBezTo>
                  <a:pt x="2178765" y="1864573"/>
                  <a:pt x="2203049" y="1871258"/>
                  <a:pt x="2221248" y="1884627"/>
                </a:cubicBezTo>
                <a:cubicBezTo>
                  <a:pt x="2239447" y="1897996"/>
                  <a:pt x="2250644" y="1917323"/>
                  <a:pt x="2254839" y="1942608"/>
                </a:cubicBezTo>
                <a:cubicBezTo>
                  <a:pt x="2259033" y="1967893"/>
                  <a:pt x="2254959" y="1998700"/>
                  <a:pt x="2242613" y="2035029"/>
                </a:cubicBezTo>
                <a:cubicBezTo>
                  <a:pt x="2230266" y="2071358"/>
                  <a:pt x="2213279" y="2102529"/>
                  <a:pt x="2191651" y="2128540"/>
                </a:cubicBezTo>
                <a:cubicBezTo>
                  <a:pt x="2170025" y="2154552"/>
                  <a:pt x="2145481" y="2174497"/>
                  <a:pt x="2118022" y="2188375"/>
                </a:cubicBezTo>
                <a:cubicBezTo>
                  <a:pt x="2090563" y="2202252"/>
                  <a:pt x="2061647" y="2209191"/>
                  <a:pt x="2031277" y="2209191"/>
                </a:cubicBezTo>
                <a:cubicBezTo>
                  <a:pt x="2001196" y="2209191"/>
                  <a:pt x="1977071" y="2202252"/>
                  <a:pt x="1958901" y="2188375"/>
                </a:cubicBezTo>
                <a:cubicBezTo>
                  <a:pt x="1940731" y="2174497"/>
                  <a:pt x="1929634" y="2154552"/>
                  <a:pt x="1925613" y="2128540"/>
                </a:cubicBezTo>
                <a:cubicBezTo>
                  <a:pt x="1921593" y="2102529"/>
                  <a:pt x="1925755" y="2071358"/>
                  <a:pt x="1938103" y="2035029"/>
                </a:cubicBezTo>
                <a:cubicBezTo>
                  <a:pt x="1950448" y="1998700"/>
                  <a:pt x="1967372" y="1967820"/>
                  <a:pt x="1988876" y="1942390"/>
                </a:cubicBezTo>
                <a:cubicBezTo>
                  <a:pt x="2010379" y="1916960"/>
                  <a:pt x="2034821" y="1897633"/>
                  <a:pt x="2062203" y="1884409"/>
                </a:cubicBezTo>
                <a:cubicBezTo>
                  <a:pt x="2089583" y="1871185"/>
                  <a:pt x="2118314" y="1864573"/>
                  <a:pt x="2148394" y="1864573"/>
                </a:cubicBezTo>
                <a:close/>
                <a:moveTo>
                  <a:pt x="1856545" y="1864573"/>
                </a:moveTo>
                <a:cubicBezTo>
                  <a:pt x="1878197" y="1864573"/>
                  <a:pt x="1896141" y="1868860"/>
                  <a:pt x="1910375" y="1877433"/>
                </a:cubicBezTo>
                <a:cubicBezTo>
                  <a:pt x="1924609" y="1886007"/>
                  <a:pt x="1935346" y="1896107"/>
                  <a:pt x="1942583" y="1907732"/>
                </a:cubicBezTo>
                <a:lnTo>
                  <a:pt x="1883833" y="1958738"/>
                </a:lnTo>
                <a:cubicBezTo>
                  <a:pt x="1878218" y="1950891"/>
                  <a:pt x="1871599" y="1944606"/>
                  <a:pt x="1863975" y="1939883"/>
                </a:cubicBezTo>
                <a:cubicBezTo>
                  <a:pt x="1856352" y="1935160"/>
                  <a:pt x="1846582" y="1932799"/>
                  <a:pt x="1834666" y="1932799"/>
                </a:cubicBezTo>
                <a:cubicBezTo>
                  <a:pt x="1820280" y="1932799"/>
                  <a:pt x="1805770" y="1936904"/>
                  <a:pt x="1791138" y="1945115"/>
                </a:cubicBezTo>
                <a:cubicBezTo>
                  <a:pt x="1776505" y="1953325"/>
                  <a:pt x="1763059" y="1965096"/>
                  <a:pt x="1750801" y="1980426"/>
                </a:cubicBezTo>
                <a:cubicBezTo>
                  <a:pt x="1738541" y="1995757"/>
                  <a:pt x="1728734" y="2014249"/>
                  <a:pt x="1721377" y="2035901"/>
                </a:cubicBezTo>
                <a:cubicBezTo>
                  <a:pt x="1713871" y="2057989"/>
                  <a:pt x="1710660" y="2076844"/>
                  <a:pt x="1711744" y="2092466"/>
                </a:cubicBezTo>
                <a:cubicBezTo>
                  <a:pt x="1712828" y="2108087"/>
                  <a:pt x="1717800" y="2119967"/>
                  <a:pt x="1726660" y="2128104"/>
                </a:cubicBezTo>
                <a:cubicBezTo>
                  <a:pt x="1735519" y="2136242"/>
                  <a:pt x="1747724" y="2140311"/>
                  <a:pt x="1763273" y="2140311"/>
                </a:cubicBezTo>
                <a:cubicBezTo>
                  <a:pt x="1776642" y="2140311"/>
                  <a:pt x="1789607" y="2137332"/>
                  <a:pt x="1802167" y="2131374"/>
                </a:cubicBezTo>
                <a:cubicBezTo>
                  <a:pt x="1814728" y="2125416"/>
                  <a:pt x="1826268" y="2118296"/>
                  <a:pt x="1836785" y="2110012"/>
                </a:cubicBezTo>
                <a:lnTo>
                  <a:pt x="1861889" y="2159929"/>
                </a:lnTo>
                <a:cubicBezTo>
                  <a:pt x="1842358" y="2176349"/>
                  <a:pt x="1822042" y="2188665"/>
                  <a:pt x="1800941" y="2196876"/>
                </a:cubicBezTo>
                <a:cubicBezTo>
                  <a:pt x="1779841" y="2205086"/>
                  <a:pt x="1758392" y="2209191"/>
                  <a:pt x="1736595" y="2209191"/>
                </a:cubicBezTo>
                <a:cubicBezTo>
                  <a:pt x="1715524" y="2209191"/>
                  <a:pt x="1696838" y="2205594"/>
                  <a:pt x="1680538" y="2198401"/>
                </a:cubicBezTo>
                <a:cubicBezTo>
                  <a:pt x="1664238" y="2191208"/>
                  <a:pt x="1651302" y="2180418"/>
                  <a:pt x="1641731" y="2166032"/>
                </a:cubicBezTo>
                <a:cubicBezTo>
                  <a:pt x="1632161" y="2151646"/>
                  <a:pt x="1626888" y="2133808"/>
                  <a:pt x="1625913" y="2112519"/>
                </a:cubicBezTo>
                <a:cubicBezTo>
                  <a:pt x="1624938" y="2091231"/>
                  <a:pt x="1629216" y="2066563"/>
                  <a:pt x="1638748" y="2038517"/>
                </a:cubicBezTo>
                <a:cubicBezTo>
                  <a:pt x="1648130" y="2010907"/>
                  <a:pt x="1660738" y="1986312"/>
                  <a:pt x="1676573" y="1964733"/>
                </a:cubicBezTo>
                <a:cubicBezTo>
                  <a:pt x="1692408" y="1943153"/>
                  <a:pt x="1710232" y="1924916"/>
                  <a:pt x="1730044" y="1910021"/>
                </a:cubicBezTo>
                <a:cubicBezTo>
                  <a:pt x="1749855" y="1895126"/>
                  <a:pt x="1770588" y="1883827"/>
                  <a:pt x="1792241" y="1876126"/>
                </a:cubicBezTo>
                <a:cubicBezTo>
                  <a:pt x="1813894" y="1868424"/>
                  <a:pt x="1835330" y="1864573"/>
                  <a:pt x="1856545" y="1864573"/>
                </a:cubicBezTo>
                <a:close/>
                <a:moveTo>
                  <a:pt x="1499832" y="1864573"/>
                </a:moveTo>
                <a:cubicBezTo>
                  <a:pt x="1530204" y="1864573"/>
                  <a:pt x="1554489" y="1871258"/>
                  <a:pt x="1572687" y="1884627"/>
                </a:cubicBezTo>
                <a:cubicBezTo>
                  <a:pt x="1590886" y="1897996"/>
                  <a:pt x="1602083" y="1917323"/>
                  <a:pt x="1606278" y="1942608"/>
                </a:cubicBezTo>
                <a:cubicBezTo>
                  <a:pt x="1610472" y="1967893"/>
                  <a:pt x="1606397" y="1998700"/>
                  <a:pt x="1594052" y="2035029"/>
                </a:cubicBezTo>
                <a:cubicBezTo>
                  <a:pt x="1581705" y="2071358"/>
                  <a:pt x="1564718" y="2102529"/>
                  <a:pt x="1543090" y="2128540"/>
                </a:cubicBezTo>
                <a:cubicBezTo>
                  <a:pt x="1521463" y="2154552"/>
                  <a:pt x="1496920" y="2174497"/>
                  <a:pt x="1469462" y="2188375"/>
                </a:cubicBezTo>
                <a:cubicBezTo>
                  <a:pt x="1442002" y="2202252"/>
                  <a:pt x="1413087" y="2209191"/>
                  <a:pt x="1382716" y="2209191"/>
                </a:cubicBezTo>
                <a:cubicBezTo>
                  <a:pt x="1352635" y="2209191"/>
                  <a:pt x="1328510" y="2202252"/>
                  <a:pt x="1310340" y="2188375"/>
                </a:cubicBezTo>
                <a:cubicBezTo>
                  <a:pt x="1292169" y="2174497"/>
                  <a:pt x="1281074" y="2154552"/>
                  <a:pt x="1277052" y="2128540"/>
                </a:cubicBezTo>
                <a:cubicBezTo>
                  <a:pt x="1273031" y="2102529"/>
                  <a:pt x="1277194" y="2071358"/>
                  <a:pt x="1289542" y="2035029"/>
                </a:cubicBezTo>
                <a:cubicBezTo>
                  <a:pt x="1301887" y="1998700"/>
                  <a:pt x="1318811" y="1967820"/>
                  <a:pt x="1340315" y="1942390"/>
                </a:cubicBezTo>
                <a:cubicBezTo>
                  <a:pt x="1361818" y="1916960"/>
                  <a:pt x="1386260" y="1897633"/>
                  <a:pt x="1413640" y="1884409"/>
                </a:cubicBezTo>
                <a:cubicBezTo>
                  <a:pt x="1441022" y="1871185"/>
                  <a:pt x="1469752" y="1864573"/>
                  <a:pt x="1499832" y="1864573"/>
                </a:cubicBezTo>
                <a:close/>
                <a:moveTo>
                  <a:pt x="577288" y="1864573"/>
                </a:moveTo>
                <a:cubicBezTo>
                  <a:pt x="607660" y="1864573"/>
                  <a:pt x="631944" y="1871258"/>
                  <a:pt x="650143" y="1884627"/>
                </a:cubicBezTo>
                <a:cubicBezTo>
                  <a:pt x="668342" y="1897996"/>
                  <a:pt x="679538" y="1917323"/>
                  <a:pt x="683733" y="1942608"/>
                </a:cubicBezTo>
                <a:cubicBezTo>
                  <a:pt x="687928" y="1967893"/>
                  <a:pt x="683853" y="1998700"/>
                  <a:pt x="671508" y="2035029"/>
                </a:cubicBezTo>
                <a:cubicBezTo>
                  <a:pt x="659161" y="2071358"/>
                  <a:pt x="642174" y="2102529"/>
                  <a:pt x="620546" y="2128540"/>
                </a:cubicBezTo>
                <a:cubicBezTo>
                  <a:pt x="598919" y="2154552"/>
                  <a:pt x="574376" y="2174497"/>
                  <a:pt x="546916" y="2188375"/>
                </a:cubicBezTo>
                <a:cubicBezTo>
                  <a:pt x="519458" y="2202252"/>
                  <a:pt x="490543" y="2209191"/>
                  <a:pt x="460171" y="2209191"/>
                </a:cubicBezTo>
                <a:cubicBezTo>
                  <a:pt x="430091" y="2209191"/>
                  <a:pt x="405966" y="2202252"/>
                  <a:pt x="387795" y="2188375"/>
                </a:cubicBezTo>
                <a:cubicBezTo>
                  <a:pt x="369625" y="2174497"/>
                  <a:pt x="358529" y="2154552"/>
                  <a:pt x="354508" y="2128540"/>
                </a:cubicBezTo>
                <a:cubicBezTo>
                  <a:pt x="350487" y="2102529"/>
                  <a:pt x="354650" y="2071358"/>
                  <a:pt x="366998" y="2035029"/>
                </a:cubicBezTo>
                <a:cubicBezTo>
                  <a:pt x="379342" y="1998700"/>
                  <a:pt x="396267" y="1967820"/>
                  <a:pt x="417770" y="1942390"/>
                </a:cubicBezTo>
                <a:cubicBezTo>
                  <a:pt x="439274" y="1916960"/>
                  <a:pt x="463716" y="1897633"/>
                  <a:pt x="491097" y="1884409"/>
                </a:cubicBezTo>
                <a:cubicBezTo>
                  <a:pt x="518477" y="1871185"/>
                  <a:pt x="547208" y="1864573"/>
                  <a:pt x="577288" y="1864573"/>
                </a:cubicBezTo>
                <a:close/>
                <a:moveTo>
                  <a:pt x="285440" y="1864573"/>
                </a:moveTo>
                <a:cubicBezTo>
                  <a:pt x="307092" y="1864573"/>
                  <a:pt x="325036" y="1868860"/>
                  <a:pt x="339270" y="1877433"/>
                </a:cubicBezTo>
                <a:cubicBezTo>
                  <a:pt x="353504" y="1886007"/>
                  <a:pt x="364241" y="1896107"/>
                  <a:pt x="371479" y="1907732"/>
                </a:cubicBezTo>
                <a:lnTo>
                  <a:pt x="312728" y="1958738"/>
                </a:lnTo>
                <a:cubicBezTo>
                  <a:pt x="307113" y="1950891"/>
                  <a:pt x="300493" y="1944606"/>
                  <a:pt x="292870" y="1939883"/>
                </a:cubicBezTo>
                <a:cubicBezTo>
                  <a:pt x="285247" y="1935160"/>
                  <a:pt x="275477" y="1932799"/>
                  <a:pt x="263561" y="1932799"/>
                </a:cubicBezTo>
                <a:cubicBezTo>
                  <a:pt x="249175" y="1932799"/>
                  <a:pt x="234665" y="1936904"/>
                  <a:pt x="220033" y="1945115"/>
                </a:cubicBezTo>
                <a:cubicBezTo>
                  <a:pt x="205400" y="1953325"/>
                  <a:pt x="191954" y="1965096"/>
                  <a:pt x="179695" y="1980426"/>
                </a:cubicBezTo>
                <a:cubicBezTo>
                  <a:pt x="167436" y="1995757"/>
                  <a:pt x="157629" y="2014249"/>
                  <a:pt x="150272" y="2035901"/>
                </a:cubicBezTo>
                <a:cubicBezTo>
                  <a:pt x="142765" y="2057989"/>
                  <a:pt x="139554" y="2076844"/>
                  <a:pt x="140639" y="2092466"/>
                </a:cubicBezTo>
                <a:cubicBezTo>
                  <a:pt x="141723" y="2108087"/>
                  <a:pt x="146695" y="2119967"/>
                  <a:pt x="155554" y="2128104"/>
                </a:cubicBezTo>
                <a:cubicBezTo>
                  <a:pt x="164414" y="2136242"/>
                  <a:pt x="176619" y="2140311"/>
                  <a:pt x="192168" y="2140311"/>
                </a:cubicBezTo>
                <a:cubicBezTo>
                  <a:pt x="205537" y="2140311"/>
                  <a:pt x="218501" y="2137332"/>
                  <a:pt x="231062" y="2131374"/>
                </a:cubicBezTo>
                <a:cubicBezTo>
                  <a:pt x="243623" y="2125416"/>
                  <a:pt x="255162" y="2118296"/>
                  <a:pt x="265679" y="2110012"/>
                </a:cubicBezTo>
                <a:lnTo>
                  <a:pt x="290784" y="2159929"/>
                </a:lnTo>
                <a:cubicBezTo>
                  <a:pt x="271253" y="2176349"/>
                  <a:pt x="250937" y="2188665"/>
                  <a:pt x="229836" y="2196876"/>
                </a:cubicBezTo>
                <a:cubicBezTo>
                  <a:pt x="208736" y="2205086"/>
                  <a:pt x="187287" y="2209191"/>
                  <a:pt x="165490" y="2209191"/>
                </a:cubicBezTo>
                <a:cubicBezTo>
                  <a:pt x="144419" y="2209191"/>
                  <a:pt x="125733" y="2205594"/>
                  <a:pt x="109432" y="2198401"/>
                </a:cubicBezTo>
                <a:cubicBezTo>
                  <a:pt x="93132" y="2191208"/>
                  <a:pt x="80197" y="2180418"/>
                  <a:pt x="70626" y="2166032"/>
                </a:cubicBezTo>
                <a:cubicBezTo>
                  <a:pt x="61056" y="2151646"/>
                  <a:pt x="55783" y="2133808"/>
                  <a:pt x="54808" y="2112519"/>
                </a:cubicBezTo>
                <a:cubicBezTo>
                  <a:pt x="53832" y="2091231"/>
                  <a:pt x="58111" y="2066563"/>
                  <a:pt x="67643" y="2038517"/>
                </a:cubicBezTo>
                <a:cubicBezTo>
                  <a:pt x="77025" y="2010907"/>
                  <a:pt x="89633" y="1986312"/>
                  <a:pt x="105468" y="1964733"/>
                </a:cubicBezTo>
                <a:cubicBezTo>
                  <a:pt x="121303" y="1943153"/>
                  <a:pt x="139127" y="1924916"/>
                  <a:pt x="158938" y="1910021"/>
                </a:cubicBezTo>
                <a:cubicBezTo>
                  <a:pt x="178750" y="1895126"/>
                  <a:pt x="199483" y="1883827"/>
                  <a:pt x="221136" y="1876126"/>
                </a:cubicBezTo>
                <a:cubicBezTo>
                  <a:pt x="242789" y="1868424"/>
                  <a:pt x="264224" y="1864573"/>
                  <a:pt x="285440" y="1864573"/>
                </a:cubicBezTo>
                <a:close/>
                <a:moveTo>
                  <a:pt x="11551835" y="1466655"/>
                </a:moveTo>
                <a:cubicBezTo>
                  <a:pt x="11537303" y="1466655"/>
                  <a:pt x="11523363" y="1470688"/>
                  <a:pt x="11510014" y="1478753"/>
                </a:cubicBezTo>
                <a:cubicBezTo>
                  <a:pt x="11496665" y="1486818"/>
                  <a:pt x="11484565" y="1498479"/>
                  <a:pt x="11473713" y="1513738"/>
                </a:cubicBezTo>
                <a:cubicBezTo>
                  <a:pt x="11462860" y="1528996"/>
                  <a:pt x="11453780" y="1547378"/>
                  <a:pt x="11446471" y="1568885"/>
                </a:cubicBezTo>
                <a:cubicBezTo>
                  <a:pt x="11439210" y="1590247"/>
                  <a:pt x="11435734" y="1608811"/>
                  <a:pt x="11436044" y="1624578"/>
                </a:cubicBezTo>
                <a:cubicBezTo>
                  <a:pt x="11436354" y="1640345"/>
                  <a:pt x="11440343" y="1652551"/>
                  <a:pt x="11448012" y="1661198"/>
                </a:cubicBezTo>
                <a:cubicBezTo>
                  <a:pt x="11455681" y="1669844"/>
                  <a:pt x="11466781" y="1674167"/>
                  <a:pt x="11481313" y="1674167"/>
                </a:cubicBezTo>
                <a:cubicBezTo>
                  <a:pt x="11495844" y="1674167"/>
                  <a:pt x="11509884" y="1669844"/>
                  <a:pt x="11523431" y="1661198"/>
                </a:cubicBezTo>
                <a:cubicBezTo>
                  <a:pt x="11536979" y="1652551"/>
                  <a:pt x="11549301" y="1640345"/>
                  <a:pt x="11560398" y="1624578"/>
                </a:cubicBezTo>
                <a:cubicBezTo>
                  <a:pt x="11571496" y="1608811"/>
                  <a:pt x="11580675" y="1590247"/>
                  <a:pt x="11587937" y="1568885"/>
                </a:cubicBezTo>
                <a:cubicBezTo>
                  <a:pt x="11595246" y="1547378"/>
                  <a:pt x="11598622" y="1528996"/>
                  <a:pt x="11598067" y="1513738"/>
                </a:cubicBezTo>
                <a:cubicBezTo>
                  <a:pt x="11597512" y="1498479"/>
                  <a:pt x="11593301" y="1486818"/>
                  <a:pt x="11585433" y="1478753"/>
                </a:cubicBezTo>
                <a:cubicBezTo>
                  <a:pt x="11577566" y="1470688"/>
                  <a:pt x="11566366" y="1466655"/>
                  <a:pt x="11551835" y="1466655"/>
                </a:cubicBezTo>
                <a:close/>
                <a:moveTo>
                  <a:pt x="10903273" y="1466655"/>
                </a:moveTo>
                <a:cubicBezTo>
                  <a:pt x="10888742" y="1466655"/>
                  <a:pt x="10874802" y="1470688"/>
                  <a:pt x="10861453" y="1478753"/>
                </a:cubicBezTo>
                <a:cubicBezTo>
                  <a:pt x="10848104" y="1486818"/>
                  <a:pt x="10836004" y="1498479"/>
                  <a:pt x="10825152" y="1513738"/>
                </a:cubicBezTo>
                <a:cubicBezTo>
                  <a:pt x="10814299" y="1528996"/>
                  <a:pt x="10805219" y="1547378"/>
                  <a:pt x="10797910" y="1568885"/>
                </a:cubicBezTo>
                <a:cubicBezTo>
                  <a:pt x="10790648" y="1590247"/>
                  <a:pt x="10787173" y="1608811"/>
                  <a:pt x="10787483" y="1624578"/>
                </a:cubicBezTo>
                <a:cubicBezTo>
                  <a:pt x="10787793" y="1640345"/>
                  <a:pt x="10791782" y="1652551"/>
                  <a:pt x="10799451" y="1661198"/>
                </a:cubicBezTo>
                <a:cubicBezTo>
                  <a:pt x="10807120" y="1669844"/>
                  <a:pt x="10818220" y="1674167"/>
                  <a:pt x="10832752" y="1674167"/>
                </a:cubicBezTo>
                <a:cubicBezTo>
                  <a:pt x="10847283" y="1674167"/>
                  <a:pt x="10861323" y="1669844"/>
                  <a:pt x="10874870" y="1661198"/>
                </a:cubicBezTo>
                <a:cubicBezTo>
                  <a:pt x="10888418" y="1652551"/>
                  <a:pt x="10900740" y="1640345"/>
                  <a:pt x="10911838" y="1624578"/>
                </a:cubicBezTo>
                <a:cubicBezTo>
                  <a:pt x="10922935" y="1608811"/>
                  <a:pt x="10932114" y="1590247"/>
                  <a:pt x="10939375" y="1568885"/>
                </a:cubicBezTo>
                <a:cubicBezTo>
                  <a:pt x="10946684" y="1547378"/>
                  <a:pt x="10950061" y="1528996"/>
                  <a:pt x="10949506" y="1513738"/>
                </a:cubicBezTo>
                <a:cubicBezTo>
                  <a:pt x="10948951" y="1498479"/>
                  <a:pt x="10944740" y="1486818"/>
                  <a:pt x="10936872" y="1478753"/>
                </a:cubicBezTo>
                <a:cubicBezTo>
                  <a:pt x="10929005" y="1470688"/>
                  <a:pt x="10917805" y="1466655"/>
                  <a:pt x="10903273" y="1466655"/>
                </a:cubicBezTo>
                <a:close/>
                <a:moveTo>
                  <a:pt x="9980729" y="1466655"/>
                </a:moveTo>
                <a:cubicBezTo>
                  <a:pt x="9966198" y="1466655"/>
                  <a:pt x="9952257" y="1470688"/>
                  <a:pt x="9938909" y="1478753"/>
                </a:cubicBezTo>
                <a:cubicBezTo>
                  <a:pt x="9925560" y="1486818"/>
                  <a:pt x="9913460" y="1498479"/>
                  <a:pt x="9902608" y="1513738"/>
                </a:cubicBezTo>
                <a:cubicBezTo>
                  <a:pt x="9891755" y="1528996"/>
                  <a:pt x="9882675" y="1547378"/>
                  <a:pt x="9875366" y="1568885"/>
                </a:cubicBezTo>
                <a:cubicBezTo>
                  <a:pt x="9868105" y="1590247"/>
                  <a:pt x="9864629" y="1608811"/>
                  <a:pt x="9864939" y="1624578"/>
                </a:cubicBezTo>
                <a:cubicBezTo>
                  <a:pt x="9865249" y="1640345"/>
                  <a:pt x="9869238" y="1652551"/>
                  <a:pt x="9876907" y="1661198"/>
                </a:cubicBezTo>
                <a:cubicBezTo>
                  <a:pt x="9884576" y="1669844"/>
                  <a:pt x="9895676" y="1674167"/>
                  <a:pt x="9910208" y="1674167"/>
                </a:cubicBezTo>
                <a:cubicBezTo>
                  <a:pt x="9924739" y="1674167"/>
                  <a:pt x="9938779" y="1669844"/>
                  <a:pt x="9952326" y="1661198"/>
                </a:cubicBezTo>
                <a:cubicBezTo>
                  <a:pt x="9965874" y="1652551"/>
                  <a:pt x="9978196" y="1640345"/>
                  <a:pt x="9989293" y="1624578"/>
                </a:cubicBezTo>
                <a:cubicBezTo>
                  <a:pt x="10000391" y="1608811"/>
                  <a:pt x="10009570" y="1590247"/>
                  <a:pt x="10016832" y="1568885"/>
                </a:cubicBezTo>
                <a:cubicBezTo>
                  <a:pt x="10024141" y="1547378"/>
                  <a:pt x="10027517" y="1528996"/>
                  <a:pt x="10026962" y="1513738"/>
                </a:cubicBezTo>
                <a:cubicBezTo>
                  <a:pt x="10026407" y="1498479"/>
                  <a:pt x="10022196" y="1486818"/>
                  <a:pt x="10014328" y="1478753"/>
                </a:cubicBezTo>
                <a:cubicBezTo>
                  <a:pt x="10006461" y="1470688"/>
                  <a:pt x="9995261" y="1466655"/>
                  <a:pt x="9980729" y="1466655"/>
                </a:cubicBezTo>
                <a:close/>
                <a:moveTo>
                  <a:pt x="9332168" y="1466655"/>
                </a:moveTo>
                <a:cubicBezTo>
                  <a:pt x="9317637" y="1466655"/>
                  <a:pt x="9303697" y="1470688"/>
                  <a:pt x="9290348" y="1478753"/>
                </a:cubicBezTo>
                <a:cubicBezTo>
                  <a:pt x="9276999" y="1486818"/>
                  <a:pt x="9264899" y="1498479"/>
                  <a:pt x="9254047" y="1513738"/>
                </a:cubicBezTo>
                <a:cubicBezTo>
                  <a:pt x="9243194" y="1528996"/>
                  <a:pt x="9234114" y="1547378"/>
                  <a:pt x="9226805" y="1568885"/>
                </a:cubicBezTo>
                <a:cubicBezTo>
                  <a:pt x="9219543" y="1590247"/>
                  <a:pt x="9216068" y="1608811"/>
                  <a:pt x="9216378" y="1624578"/>
                </a:cubicBezTo>
                <a:cubicBezTo>
                  <a:pt x="9216688" y="1640345"/>
                  <a:pt x="9220677" y="1652551"/>
                  <a:pt x="9228346" y="1661198"/>
                </a:cubicBezTo>
                <a:cubicBezTo>
                  <a:pt x="9236015" y="1669844"/>
                  <a:pt x="9247115" y="1674167"/>
                  <a:pt x="9261647" y="1674167"/>
                </a:cubicBezTo>
                <a:cubicBezTo>
                  <a:pt x="9276178" y="1674167"/>
                  <a:pt x="9290218" y="1669844"/>
                  <a:pt x="9303765" y="1661198"/>
                </a:cubicBezTo>
                <a:cubicBezTo>
                  <a:pt x="9317313" y="1652551"/>
                  <a:pt x="9329635" y="1640345"/>
                  <a:pt x="9340733" y="1624578"/>
                </a:cubicBezTo>
                <a:cubicBezTo>
                  <a:pt x="9351830" y="1608811"/>
                  <a:pt x="9361009" y="1590247"/>
                  <a:pt x="9368271" y="1568885"/>
                </a:cubicBezTo>
                <a:cubicBezTo>
                  <a:pt x="9375579" y="1547378"/>
                  <a:pt x="9378956" y="1528996"/>
                  <a:pt x="9378401" y="1513738"/>
                </a:cubicBezTo>
                <a:cubicBezTo>
                  <a:pt x="9377846" y="1498479"/>
                  <a:pt x="9373635" y="1486818"/>
                  <a:pt x="9365767" y="1478753"/>
                </a:cubicBezTo>
                <a:cubicBezTo>
                  <a:pt x="9357900" y="1470688"/>
                  <a:pt x="9346700" y="1466655"/>
                  <a:pt x="9332168" y="1466655"/>
                </a:cubicBezTo>
                <a:close/>
                <a:moveTo>
                  <a:pt x="8409625" y="1466655"/>
                </a:moveTo>
                <a:cubicBezTo>
                  <a:pt x="8395093" y="1466655"/>
                  <a:pt x="8381153" y="1470688"/>
                  <a:pt x="8367804" y="1478753"/>
                </a:cubicBezTo>
                <a:cubicBezTo>
                  <a:pt x="8354455" y="1486818"/>
                  <a:pt x="8342355" y="1498479"/>
                  <a:pt x="8331503" y="1513738"/>
                </a:cubicBezTo>
                <a:cubicBezTo>
                  <a:pt x="8320650" y="1528996"/>
                  <a:pt x="8311570" y="1547378"/>
                  <a:pt x="8304261" y="1568885"/>
                </a:cubicBezTo>
                <a:cubicBezTo>
                  <a:pt x="8297000" y="1590247"/>
                  <a:pt x="8293524" y="1608811"/>
                  <a:pt x="8293834" y="1624578"/>
                </a:cubicBezTo>
                <a:cubicBezTo>
                  <a:pt x="8294144" y="1640345"/>
                  <a:pt x="8298133" y="1652551"/>
                  <a:pt x="8305802" y="1661198"/>
                </a:cubicBezTo>
                <a:cubicBezTo>
                  <a:pt x="8313471" y="1669844"/>
                  <a:pt x="8324571" y="1674167"/>
                  <a:pt x="8339103" y="1674167"/>
                </a:cubicBezTo>
                <a:cubicBezTo>
                  <a:pt x="8353634" y="1674167"/>
                  <a:pt x="8367674" y="1669844"/>
                  <a:pt x="8381221" y="1661198"/>
                </a:cubicBezTo>
                <a:cubicBezTo>
                  <a:pt x="8394769" y="1652551"/>
                  <a:pt x="8407091" y="1640345"/>
                  <a:pt x="8418188" y="1624578"/>
                </a:cubicBezTo>
                <a:cubicBezTo>
                  <a:pt x="8429286" y="1608811"/>
                  <a:pt x="8438465" y="1590247"/>
                  <a:pt x="8445727" y="1568885"/>
                </a:cubicBezTo>
                <a:cubicBezTo>
                  <a:pt x="8453036" y="1547378"/>
                  <a:pt x="8456412" y="1528996"/>
                  <a:pt x="8455857" y="1513738"/>
                </a:cubicBezTo>
                <a:cubicBezTo>
                  <a:pt x="8455302" y="1498479"/>
                  <a:pt x="8451091" y="1486818"/>
                  <a:pt x="8443223" y="1478753"/>
                </a:cubicBezTo>
                <a:cubicBezTo>
                  <a:pt x="8435356" y="1470688"/>
                  <a:pt x="8424156" y="1466655"/>
                  <a:pt x="8409625" y="1466655"/>
                </a:cubicBezTo>
                <a:close/>
                <a:moveTo>
                  <a:pt x="7761063" y="1466655"/>
                </a:moveTo>
                <a:cubicBezTo>
                  <a:pt x="7746532" y="1466655"/>
                  <a:pt x="7732592" y="1470688"/>
                  <a:pt x="7719243" y="1478753"/>
                </a:cubicBezTo>
                <a:cubicBezTo>
                  <a:pt x="7705894" y="1486818"/>
                  <a:pt x="7693794" y="1498479"/>
                  <a:pt x="7682942" y="1513738"/>
                </a:cubicBezTo>
                <a:cubicBezTo>
                  <a:pt x="7672089" y="1528996"/>
                  <a:pt x="7663009" y="1547378"/>
                  <a:pt x="7655700" y="1568885"/>
                </a:cubicBezTo>
                <a:cubicBezTo>
                  <a:pt x="7648438" y="1590247"/>
                  <a:pt x="7644963" y="1608811"/>
                  <a:pt x="7645273" y="1624578"/>
                </a:cubicBezTo>
                <a:cubicBezTo>
                  <a:pt x="7645583" y="1640345"/>
                  <a:pt x="7649572" y="1652551"/>
                  <a:pt x="7657241" y="1661198"/>
                </a:cubicBezTo>
                <a:cubicBezTo>
                  <a:pt x="7664910" y="1669844"/>
                  <a:pt x="7676010" y="1674167"/>
                  <a:pt x="7690542" y="1674167"/>
                </a:cubicBezTo>
                <a:cubicBezTo>
                  <a:pt x="7705073" y="1674167"/>
                  <a:pt x="7719113" y="1669844"/>
                  <a:pt x="7732660" y="1661198"/>
                </a:cubicBezTo>
                <a:cubicBezTo>
                  <a:pt x="7746208" y="1652551"/>
                  <a:pt x="7758530" y="1640345"/>
                  <a:pt x="7769628" y="1624578"/>
                </a:cubicBezTo>
                <a:cubicBezTo>
                  <a:pt x="7780725" y="1608811"/>
                  <a:pt x="7789904" y="1590247"/>
                  <a:pt x="7797165" y="1568885"/>
                </a:cubicBezTo>
                <a:cubicBezTo>
                  <a:pt x="7804474" y="1547378"/>
                  <a:pt x="7807851" y="1528996"/>
                  <a:pt x="7807296" y="1513738"/>
                </a:cubicBezTo>
                <a:cubicBezTo>
                  <a:pt x="7806741" y="1498479"/>
                  <a:pt x="7802530" y="1486818"/>
                  <a:pt x="7794662" y="1478753"/>
                </a:cubicBezTo>
                <a:cubicBezTo>
                  <a:pt x="7786795" y="1470688"/>
                  <a:pt x="7775595" y="1466655"/>
                  <a:pt x="7761063" y="1466655"/>
                </a:cubicBezTo>
                <a:close/>
                <a:moveTo>
                  <a:pt x="6838519" y="1466655"/>
                </a:moveTo>
                <a:cubicBezTo>
                  <a:pt x="6823988" y="1466655"/>
                  <a:pt x="6810047" y="1470688"/>
                  <a:pt x="6796699" y="1478753"/>
                </a:cubicBezTo>
                <a:cubicBezTo>
                  <a:pt x="6783350" y="1486818"/>
                  <a:pt x="6771250" y="1498479"/>
                  <a:pt x="6760397" y="1513738"/>
                </a:cubicBezTo>
                <a:cubicBezTo>
                  <a:pt x="6749545" y="1528996"/>
                  <a:pt x="6740464" y="1547378"/>
                  <a:pt x="6733156" y="1568885"/>
                </a:cubicBezTo>
                <a:cubicBezTo>
                  <a:pt x="6725894" y="1590247"/>
                  <a:pt x="6722419" y="1608811"/>
                  <a:pt x="6722729" y="1624578"/>
                </a:cubicBezTo>
                <a:cubicBezTo>
                  <a:pt x="6723038" y="1640345"/>
                  <a:pt x="6727028" y="1652551"/>
                  <a:pt x="6734697" y="1661198"/>
                </a:cubicBezTo>
                <a:cubicBezTo>
                  <a:pt x="6742366" y="1669844"/>
                  <a:pt x="6753466" y="1674167"/>
                  <a:pt x="6767997" y="1674167"/>
                </a:cubicBezTo>
                <a:cubicBezTo>
                  <a:pt x="6782529" y="1674167"/>
                  <a:pt x="6796569" y="1669844"/>
                  <a:pt x="6810116" y="1661198"/>
                </a:cubicBezTo>
                <a:cubicBezTo>
                  <a:pt x="6823664" y="1652551"/>
                  <a:pt x="6835986" y="1640345"/>
                  <a:pt x="6847083" y="1624578"/>
                </a:cubicBezTo>
                <a:cubicBezTo>
                  <a:pt x="6858181" y="1608811"/>
                  <a:pt x="6867360" y="1590247"/>
                  <a:pt x="6874622" y="1568885"/>
                </a:cubicBezTo>
                <a:cubicBezTo>
                  <a:pt x="6881930" y="1547378"/>
                  <a:pt x="6885307" y="1528996"/>
                  <a:pt x="6884752" y="1513738"/>
                </a:cubicBezTo>
                <a:cubicBezTo>
                  <a:pt x="6884197" y="1498479"/>
                  <a:pt x="6879986" y="1486818"/>
                  <a:pt x="6872118" y="1478753"/>
                </a:cubicBezTo>
                <a:cubicBezTo>
                  <a:pt x="6864250" y="1470688"/>
                  <a:pt x="6853051" y="1466655"/>
                  <a:pt x="6838519" y="1466655"/>
                </a:cubicBezTo>
                <a:close/>
                <a:moveTo>
                  <a:pt x="6189966" y="1466655"/>
                </a:moveTo>
                <a:cubicBezTo>
                  <a:pt x="6175433" y="1466655"/>
                  <a:pt x="6161491" y="1470688"/>
                  <a:pt x="6148142" y="1478753"/>
                </a:cubicBezTo>
                <a:cubicBezTo>
                  <a:pt x="6134792" y="1486818"/>
                  <a:pt x="6122698" y="1498479"/>
                  <a:pt x="6111840" y="1513738"/>
                </a:cubicBezTo>
                <a:cubicBezTo>
                  <a:pt x="6100988" y="1528996"/>
                  <a:pt x="6091908" y="1547378"/>
                  <a:pt x="6084595" y="1568885"/>
                </a:cubicBezTo>
                <a:cubicBezTo>
                  <a:pt x="6077337" y="1590247"/>
                  <a:pt x="6073859" y="1608811"/>
                  <a:pt x="6074168" y="1624578"/>
                </a:cubicBezTo>
                <a:cubicBezTo>
                  <a:pt x="6074480" y="1640345"/>
                  <a:pt x="6078468" y="1652551"/>
                  <a:pt x="6086142" y="1661198"/>
                </a:cubicBezTo>
                <a:cubicBezTo>
                  <a:pt x="6093810" y="1669844"/>
                  <a:pt x="6104906" y="1674167"/>
                  <a:pt x="6119438" y="1674167"/>
                </a:cubicBezTo>
                <a:cubicBezTo>
                  <a:pt x="6133970" y="1674167"/>
                  <a:pt x="6148010" y="1669844"/>
                  <a:pt x="6161563" y="1661198"/>
                </a:cubicBezTo>
                <a:cubicBezTo>
                  <a:pt x="6175108" y="1652551"/>
                  <a:pt x="6187429" y="1640345"/>
                  <a:pt x="6198524" y="1624578"/>
                </a:cubicBezTo>
                <a:cubicBezTo>
                  <a:pt x="6209624" y="1608811"/>
                  <a:pt x="6218803" y="1590247"/>
                  <a:pt x="6226062" y="1568885"/>
                </a:cubicBezTo>
                <a:cubicBezTo>
                  <a:pt x="6233372" y="1547378"/>
                  <a:pt x="6236750" y="1528996"/>
                  <a:pt x="6236191" y="1513738"/>
                </a:cubicBezTo>
                <a:cubicBezTo>
                  <a:pt x="6235641" y="1498479"/>
                  <a:pt x="6231429" y="1486818"/>
                  <a:pt x="6223562" y="1478753"/>
                </a:cubicBezTo>
                <a:cubicBezTo>
                  <a:pt x="6215697" y="1470688"/>
                  <a:pt x="6204497" y="1466655"/>
                  <a:pt x="6189966" y="1466655"/>
                </a:cubicBezTo>
                <a:close/>
                <a:moveTo>
                  <a:pt x="5267420" y="1466655"/>
                </a:moveTo>
                <a:cubicBezTo>
                  <a:pt x="5252888" y="1466655"/>
                  <a:pt x="5238948" y="1470688"/>
                  <a:pt x="5225599" y="1478753"/>
                </a:cubicBezTo>
                <a:cubicBezTo>
                  <a:pt x="5212251" y="1486818"/>
                  <a:pt x="5200150" y="1498479"/>
                  <a:pt x="5189298" y="1513738"/>
                </a:cubicBezTo>
                <a:cubicBezTo>
                  <a:pt x="5178443" y="1528996"/>
                  <a:pt x="5169363" y="1547378"/>
                  <a:pt x="5162054" y="1568885"/>
                </a:cubicBezTo>
                <a:cubicBezTo>
                  <a:pt x="5154795" y="1590247"/>
                  <a:pt x="5151318" y="1608811"/>
                  <a:pt x="5151628" y="1624578"/>
                </a:cubicBezTo>
                <a:cubicBezTo>
                  <a:pt x="5151939" y="1640345"/>
                  <a:pt x="5155929" y="1652551"/>
                  <a:pt x="5163597" y="1661198"/>
                </a:cubicBezTo>
                <a:cubicBezTo>
                  <a:pt x="5171264" y="1669844"/>
                  <a:pt x="5182368" y="1674167"/>
                  <a:pt x="5196900" y="1674167"/>
                </a:cubicBezTo>
                <a:cubicBezTo>
                  <a:pt x="5211428" y="1674167"/>
                  <a:pt x="5225469" y="1669844"/>
                  <a:pt x="5239016" y="1661198"/>
                </a:cubicBezTo>
                <a:cubicBezTo>
                  <a:pt x="5252565" y="1652551"/>
                  <a:pt x="5264884" y="1640345"/>
                  <a:pt x="5275984" y="1624578"/>
                </a:cubicBezTo>
                <a:cubicBezTo>
                  <a:pt x="5287081" y="1608811"/>
                  <a:pt x="5296259" y="1590247"/>
                  <a:pt x="5303522" y="1568885"/>
                </a:cubicBezTo>
                <a:cubicBezTo>
                  <a:pt x="5310830" y="1547378"/>
                  <a:pt x="5314205" y="1528996"/>
                  <a:pt x="5313651" y="1513738"/>
                </a:cubicBezTo>
                <a:cubicBezTo>
                  <a:pt x="5313095" y="1498479"/>
                  <a:pt x="5308885" y="1486818"/>
                  <a:pt x="5301018" y="1478753"/>
                </a:cubicBezTo>
                <a:cubicBezTo>
                  <a:pt x="5293150" y="1470688"/>
                  <a:pt x="5281950" y="1466655"/>
                  <a:pt x="5267420" y="1466655"/>
                </a:cubicBezTo>
                <a:close/>
                <a:moveTo>
                  <a:pt x="4618860" y="1466655"/>
                </a:moveTo>
                <a:cubicBezTo>
                  <a:pt x="4604328" y="1466655"/>
                  <a:pt x="4590386" y="1470688"/>
                  <a:pt x="4577039" y="1478753"/>
                </a:cubicBezTo>
                <a:cubicBezTo>
                  <a:pt x="4563687" y="1486818"/>
                  <a:pt x="4551588" y="1498479"/>
                  <a:pt x="4540735" y="1513738"/>
                </a:cubicBezTo>
                <a:cubicBezTo>
                  <a:pt x="4529883" y="1528996"/>
                  <a:pt x="4520803" y="1547378"/>
                  <a:pt x="4513493" y="1568885"/>
                </a:cubicBezTo>
                <a:cubicBezTo>
                  <a:pt x="4506232" y="1590247"/>
                  <a:pt x="4502757" y="1608811"/>
                  <a:pt x="4503068" y="1624578"/>
                </a:cubicBezTo>
                <a:cubicBezTo>
                  <a:pt x="4503377" y="1640345"/>
                  <a:pt x="4507366" y="1652551"/>
                  <a:pt x="4515037" y="1661198"/>
                </a:cubicBezTo>
                <a:cubicBezTo>
                  <a:pt x="4522705" y="1669844"/>
                  <a:pt x="4533804" y="1674167"/>
                  <a:pt x="4548335" y="1674167"/>
                </a:cubicBezTo>
                <a:cubicBezTo>
                  <a:pt x="4562867" y="1674167"/>
                  <a:pt x="4576905" y="1669844"/>
                  <a:pt x="4590456" y="1661198"/>
                </a:cubicBezTo>
                <a:cubicBezTo>
                  <a:pt x="4604003" y="1652551"/>
                  <a:pt x="4616324" y="1640345"/>
                  <a:pt x="4627421" y="1624578"/>
                </a:cubicBezTo>
                <a:cubicBezTo>
                  <a:pt x="4638519" y="1608811"/>
                  <a:pt x="4647698" y="1590247"/>
                  <a:pt x="4654960" y="1568885"/>
                </a:cubicBezTo>
                <a:cubicBezTo>
                  <a:pt x="4662268" y="1547378"/>
                  <a:pt x="4665647" y="1528996"/>
                  <a:pt x="4665091" y="1513738"/>
                </a:cubicBezTo>
                <a:cubicBezTo>
                  <a:pt x="4664535" y="1498479"/>
                  <a:pt x="4660325" y="1486818"/>
                  <a:pt x="4652456" y="1478753"/>
                </a:cubicBezTo>
                <a:cubicBezTo>
                  <a:pt x="4644590" y="1470688"/>
                  <a:pt x="4633389" y="1466655"/>
                  <a:pt x="4618860" y="1466655"/>
                </a:cubicBezTo>
                <a:close/>
                <a:moveTo>
                  <a:pt x="3696312" y="1466655"/>
                </a:moveTo>
                <a:cubicBezTo>
                  <a:pt x="3681781" y="1466655"/>
                  <a:pt x="3667837" y="1470688"/>
                  <a:pt x="3654488" y="1478753"/>
                </a:cubicBezTo>
                <a:cubicBezTo>
                  <a:pt x="3641142" y="1486818"/>
                  <a:pt x="3629039" y="1498479"/>
                  <a:pt x="3618190" y="1513738"/>
                </a:cubicBezTo>
                <a:cubicBezTo>
                  <a:pt x="3607337" y="1528996"/>
                  <a:pt x="3598258" y="1547378"/>
                  <a:pt x="3590948" y="1568885"/>
                </a:cubicBezTo>
                <a:cubicBezTo>
                  <a:pt x="3583687" y="1590247"/>
                  <a:pt x="3580213" y="1608811"/>
                  <a:pt x="3580523" y="1624578"/>
                </a:cubicBezTo>
                <a:cubicBezTo>
                  <a:pt x="3580833" y="1640345"/>
                  <a:pt x="3584818" y="1652551"/>
                  <a:pt x="3592490" y="1661198"/>
                </a:cubicBezTo>
                <a:cubicBezTo>
                  <a:pt x="3600158" y="1669844"/>
                  <a:pt x="3611258" y="1674167"/>
                  <a:pt x="3625790" y="1674167"/>
                </a:cubicBezTo>
                <a:cubicBezTo>
                  <a:pt x="3640322" y="1674167"/>
                  <a:pt x="3654360" y="1669844"/>
                  <a:pt x="3667905" y="1661198"/>
                </a:cubicBezTo>
                <a:cubicBezTo>
                  <a:pt x="3681457" y="1652551"/>
                  <a:pt x="3693779" y="1640345"/>
                  <a:pt x="3704876" y="1624578"/>
                </a:cubicBezTo>
                <a:cubicBezTo>
                  <a:pt x="3715973" y="1608811"/>
                  <a:pt x="3725154" y="1590247"/>
                  <a:pt x="3732415" y="1568885"/>
                </a:cubicBezTo>
                <a:cubicBezTo>
                  <a:pt x="3739722" y="1547378"/>
                  <a:pt x="3743099" y="1528996"/>
                  <a:pt x="3742546" y="1513738"/>
                </a:cubicBezTo>
                <a:cubicBezTo>
                  <a:pt x="3741990" y="1498479"/>
                  <a:pt x="3737780" y="1486818"/>
                  <a:pt x="3729907" y="1478753"/>
                </a:cubicBezTo>
                <a:cubicBezTo>
                  <a:pt x="3722039" y="1470688"/>
                  <a:pt x="3710841" y="1466655"/>
                  <a:pt x="3696312" y="1466655"/>
                </a:cubicBezTo>
                <a:close/>
                <a:moveTo>
                  <a:pt x="3047753" y="1466655"/>
                </a:moveTo>
                <a:cubicBezTo>
                  <a:pt x="3033221" y="1466655"/>
                  <a:pt x="3019282" y="1470688"/>
                  <a:pt x="3005933" y="1478753"/>
                </a:cubicBezTo>
                <a:cubicBezTo>
                  <a:pt x="2992584" y="1486818"/>
                  <a:pt x="2980484" y="1498479"/>
                  <a:pt x="2969632" y="1513738"/>
                </a:cubicBezTo>
                <a:cubicBezTo>
                  <a:pt x="2958779" y="1528996"/>
                  <a:pt x="2949698" y="1547378"/>
                  <a:pt x="2942390" y="1568885"/>
                </a:cubicBezTo>
                <a:cubicBezTo>
                  <a:pt x="2935129" y="1590247"/>
                  <a:pt x="2931652" y="1608811"/>
                  <a:pt x="2931963" y="1624578"/>
                </a:cubicBezTo>
                <a:cubicBezTo>
                  <a:pt x="2932273" y="1640345"/>
                  <a:pt x="2936261" y="1652551"/>
                  <a:pt x="2943932" y="1661198"/>
                </a:cubicBezTo>
                <a:cubicBezTo>
                  <a:pt x="2951600" y="1669844"/>
                  <a:pt x="2962700" y="1674167"/>
                  <a:pt x="2977232" y="1674167"/>
                </a:cubicBezTo>
                <a:cubicBezTo>
                  <a:pt x="2991764" y="1674167"/>
                  <a:pt x="3005802" y="1669844"/>
                  <a:pt x="3019351" y="1661198"/>
                </a:cubicBezTo>
                <a:cubicBezTo>
                  <a:pt x="3032897" y="1652551"/>
                  <a:pt x="3045219" y="1640345"/>
                  <a:pt x="3056318" y="1624578"/>
                </a:cubicBezTo>
                <a:cubicBezTo>
                  <a:pt x="3067415" y="1608811"/>
                  <a:pt x="3076594" y="1590247"/>
                  <a:pt x="3083856" y="1568885"/>
                </a:cubicBezTo>
                <a:cubicBezTo>
                  <a:pt x="3091162" y="1547378"/>
                  <a:pt x="3094541" y="1528996"/>
                  <a:pt x="3093985" y="1513738"/>
                </a:cubicBezTo>
                <a:cubicBezTo>
                  <a:pt x="3093430" y="1498479"/>
                  <a:pt x="3089220" y="1486818"/>
                  <a:pt x="3081352" y="1478753"/>
                </a:cubicBezTo>
                <a:cubicBezTo>
                  <a:pt x="3073485" y="1470688"/>
                  <a:pt x="3062285" y="1466655"/>
                  <a:pt x="3047753" y="1466655"/>
                </a:cubicBezTo>
                <a:close/>
                <a:moveTo>
                  <a:pt x="2125209" y="1466655"/>
                </a:moveTo>
                <a:cubicBezTo>
                  <a:pt x="2110678" y="1466655"/>
                  <a:pt x="2096737" y="1470688"/>
                  <a:pt x="2083388" y="1478753"/>
                </a:cubicBezTo>
                <a:cubicBezTo>
                  <a:pt x="2070039" y="1486818"/>
                  <a:pt x="2057939" y="1498479"/>
                  <a:pt x="2047087" y="1513738"/>
                </a:cubicBezTo>
                <a:cubicBezTo>
                  <a:pt x="2036234" y="1528996"/>
                  <a:pt x="2027154" y="1547378"/>
                  <a:pt x="2019846" y="1568885"/>
                </a:cubicBezTo>
                <a:cubicBezTo>
                  <a:pt x="2012584" y="1590247"/>
                  <a:pt x="2009108" y="1608811"/>
                  <a:pt x="2009418" y="1624578"/>
                </a:cubicBezTo>
                <a:cubicBezTo>
                  <a:pt x="2009728" y="1640345"/>
                  <a:pt x="2013717" y="1652551"/>
                  <a:pt x="2021387" y="1661198"/>
                </a:cubicBezTo>
                <a:cubicBezTo>
                  <a:pt x="2029055" y="1669844"/>
                  <a:pt x="2040155" y="1674167"/>
                  <a:pt x="2054687" y="1674167"/>
                </a:cubicBezTo>
                <a:cubicBezTo>
                  <a:pt x="2069219" y="1674167"/>
                  <a:pt x="2083258" y="1669844"/>
                  <a:pt x="2096806" y="1661198"/>
                </a:cubicBezTo>
                <a:cubicBezTo>
                  <a:pt x="2110352" y="1652551"/>
                  <a:pt x="2122675" y="1640345"/>
                  <a:pt x="2133773" y="1624578"/>
                </a:cubicBezTo>
                <a:cubicBezTo>
                  <a:pt x="2144870" y="1608811"/>
                  <a:pt x="2154050" y="1590247"/>
                  <a:pt x="2161311" y="1568885"/>
                </a:cubicBezTo>
                <a:cubicBezTo>
                  <a:pt x="2168620" y="1547378"/>
                  <a:pt x="2171997" y="1528996"/>
                  <a:pt x="2171442" y="1513738"/>
                </a:cubicBezTo>
                <a:cubicBezTo>
                  <a:pt x="2170886" y="1498479"/>
                  <a:pt x="2166675" y="1486818"/>
                  <a:pt x="2158807" y="1478753"/>
                </a:cubicBezTo>
                <a:cubicBezTo>
                  <a:pt x="2150940" y="1470688"/>
                  <a:pt x="2139741" y="1466655"/>
                  <a:pt x="2125209" y="1466655"/>
                </a:cubicBezTo>
                <a:close/>
                <a:moveTo>
                  <a:pt x="1476647" y="1466655"/>
                </a:moveTo>
                <a:cubicBezTo>
                  <a:pt x="1462116" y="1466655"/>
                  <a:pt x="1448175" y="1470688"/>
                  <a:pt x="1434827" y="1478753"/>
                </a:cubicBezTo>
                <a:cubicBezTo>
                  <a:pt x="1421479" y="1486818"/>
                  <a:pt x="1409378" y="1498479"/>
                  <a:pt x="1398526" y="1513738"/>
                </a:cubicBezTo>
                <a:cubicBezTo>
                  <a:pt x="1387674" y="1528996"/>
                  <a:pt x="1378594" y="1547378"/>
                  <a:pt x="1371284" y="1568885"/>
                </a:cubicBezTo>
                <a:cubicBezTo>
                  <a:pt x="1364023" y="1590247"/>
                  <a:pt x="1360548" y="1608811"/>
                  <a:pt x="1360857" y="1624578"/>
                </a:cubicBezTo>
                <a:cubicBezTo>
                  <a:pt x="1361167" y="1640345"/>
                  <a:pt x="1365157" y="1652551"/>
                  <a:pt x="1372825" y="1661198"/>
                </a:cubicBezTo>
                <a:cubicBezTo>
                  <a:pt x="1380494" y="1669844"/>
                  <a:pt x="1391594" y="1674167"/>
                  <a:pt x="1406126" y="1674167"/>
                </a:cubicBezTo>
                <a:cubicBezTo>
                  <a:pt x="1420658" y="1674167"/>
                  <a:pt x="1434697" y="1669844"/>
                  <a:pt x="1448244" y="1661198"/>
                </a:cubicBezTo>
                <a:cubicBezTo>
                  <a:pt x="1461792" y="1652551"/>
                  <a:pt x="1474115" y="1640345"/>
                  <a:pt x="1485212" y="1624578"/>
                </a:cubicBezTo>
                <a:cubicBezTo>
                  <a:pt x="1496309" y="1608811"/>
                  <a:pt x="1505489" y="1590247"/>
                  <a:pt x="1512749" y="1568885"/>
                </a:cubicBezTo>
                <a:cubicBezTo>
                  <a:pt x="1520059" y="1547378"/>
                  <a:pt x="1523436" y="1528996"/>
                  <a:pt x="1522880" y="1513738"/>
                </a:cubicBezTo>
                <a:cubicBezTo>
                  <a:pt x="1522326" y="1498479"/>
                  <a:pt x="1518114" y="1486818"/>
                  <a:pt x="1510246" y="1478753"/>
                </a:cubicBezTo>
                <a:cubicBezTo>
                  <a:pt x="1502379" y="1470688"/>
                  <a:pt x="1491179" y="1466655"/>
                  <a:pt x="1476647" y="1466655"/>
                </a:cubicBezTo>
                <a:close/>
                <a:moveTo>
                  <a:pt x="554103" y="1466655"/>
                </a:moveTo>
                <a:cubicBezTo>
                  <a:pt x="539572" y="1466655"/>
                  <a:pt x="525631" y="1470688"/>
                  <a:pt x="512283" y="1478753"/>
                </a:cubicBezTo>
                <a:cubicBezTo>
                  <a:pt x="498934" y="1486818"/>
                  <a:pt x="486834" y="1498479"/>
                  <a:pt x="475981" y="1513738"/>
                </a:cubicBezTo>
                <a:cubicBezTo>
                  <a:pt x="465129" y="1528996"/>
                  <a:pt x="456048" y="1547378"/>
                  <a:pt x="448740" y="1568885"/>
                </a:cubicBezTo>
                <a:cubicBezTo>
                  <a:pt x="441478" y="1590247"/>
                  <a:pt x="438003" y="1608811"/>
                  <a:pt x="438312" y="1624578"/>
                </a:cubicBezTo>
                <a:cubicBezTo>
                  <a:pt x="438622" y="1640345"/>
                  <a:pt x="442612" y="1652551"/>
                  <a:pt x="450281" y="1661198"/>
                </a:cubicBezTo>
                <a:cubicBezTo>
                  <a:pt x="457950" y="1669844"/>
                  <a:pt x="469050" y="1674167"/>
                  <a:pt x="483581" y="1674167"/>
                </a:cubicBezTo>
                <a:cubicBezTo>
                  <a:pt x="498113" y="1674167"/>
                  <a:pt x="512153" y="1669844"/>
                  <a:pt x="525700" y="1661198"/>
                </a:cubicBezTo>
                <a:cubicBezTo>
                  <a:pt x="539247" y="1652551"/>
                  <a:pt x="551570" y="1640345"/>
                  <a:pt x="562667" y="1624578"/>
                </a:cubicBezTo>
                <a:cubicBezTo>
                  <a:pt x="573765" y="1608811"/>
                  <a:pt x="582944" y="1590247"/>
                  <a:pt x="590205" y="1568885"/>
                </a:cubicBezTo>
                <a:cubicBezTo>
                  <a:pt x="597514" y="1547378"/>
                  <a:pt x="600891" y="1528996"/>
                  <a:pt x="600336" y="1513738"/>
                </a:cubicBezTo>
                <a:cubicBezTo>
                  <a:pt x="599781" y="1498479"/>
                  <a:pt x="595570" y="1486818"/>
                  <a:pt x="587702" y="1478753"/>
                </a:cubicBezTo>
                <a:cubicBezTo>
                  <a:pt x="579834" y="1470688"/>
                  <a:pt x="568635" y="1466655"/>
                  <a:pt x="554103" y="1466655"/>
                </a:cubicBezTo>
                <a:close/>
                <a:moveTo>
                  <a:pt x="0" y="1417735"/>
                </a:moveTo>
                <a:lnTo>
                  <a:pt x="1584" y="1418483"/>
                </a:lnTo>
                <a:cubicBezTo>
                  <a:pt x="19782" y="1431852"/>
                  <a:pt x="30979" y="1451179"/>
                  <a:pt x="35174" y="1476464"/>
                </a:cubicBezTo>
                <a:cubicBezTo>
                  <a:pt x="39369" y="1501749"/>
                  <a:pt x="35294" y="1532556"/>
                  <a:pt x="22949" y="1568885"/>
                </a:cubicBezTo>
                <a:cubicBezTo>
                  <a:pt x="16775" y="1587050"/>
                  <a:pt x="9441" y="1603925"/>
                  <a:pt x="948" y="1619510"/>
                </a:cubicBezTo>
                <a:lnTo>
                  <a:pt x="0" y="1620913"/>
                </a:lnTo>
                <a:close/>
                <a:moveTo>
                  <a:pt x="12090689" y="1404096"/>
                </a:moveTo>
                <a:lnTo>
                  <a:pt x="12170685" y="1404096"/>
                </a:lnTo>
                <a:lnTo>
                  <a:pt x="12080383" y="1669808"/>
                </a:lnTo>
                <a:lnTo>
                  <a:pt x="12192000" y="1669808"/>
                </a:lnTo>
                <a:lnTo>
                  <a:pt x="12192000" y="1722363"/>
                </a:lnTo>
                <a:lnTo>
                  <a:pt x="12187119" y="1736726"/>
                </a:lnTo>
                <a:lnTo>
                  <a:pt x="11977645" y="1736726"/>
                </a:lnTo>
                <a:close/>
                <a:moveTo>
                  <a:pt x="10519583" y="1404096"/>
                </a:moveTo>
                <a:lnTo>
                  <a:pt x="10599579" y="1404096"/>
                </a:lnTo>
                <a:lnTo>
                  <a:pt x="10509277" y="1669808"/>
                </a:lnTo>
                <a:lnTo>
                  <a:pt x="10638754" y="1669808"/>
                </a:lnTo>
                <a:lnTo>
                  <a:pt x="10616013" y="1736726"/>
                </a:lnTo>
                <a:lnTo>
                  <a:pt x="10406539" y="1736726"/>
                </a:lnTo>
                <a:close/>
                <a:moveTo>
                  <a:pt x="8948478" y="1404096"/>
                </a:moveTo>
                <a:lnTo>
                  <a:pt x="9028474" y="1404096"/>
                </a:lnTo>
                <a:lnTo>
                  <a:pt x="8938172" y="1669808"/>
                </a:lnTo>
                <a:lnTo>
                  <a:pt x="9067649" y="1669808"/>
                </a:lnTo>
                <a:lnTo>
                  <a:pt x="9044908" y="1736726"/>
                </a:lnTo>
                <a:lnTo>
                  <a:pt x="8835434" y="1736726"/>
                </a:lnTo>
                <a:close/>
                <a:moveTo>
                  <a:pt x="7377373" y="1404096"/>
                </a:moveTo>
                <a:lnTo>
                  <a:pt x="7457369" y="1404096"/>
                </a:lnTo>
                <a:lnTo>
                  <a:pt x="7367067" y="1669808"/>
                </a:lnTo>
                <a:lnTo>
                  <a:pt x="7496544" y="1669808"/>
                </a:lnTo>
                <a:lnTo>
                  <a:pt x="7473803" y="1736726"/>
                </a:lnTo>
                <a:lnTo>
                  <a:pt x="7264329" y="1736726"/>
                </a:lnTo>
                <a:close/>
                <a:moveTo>
                  <a:pt x="5806270" y="1404096"/>
                </a:moveTo>
                <a:lnTo>
                  <a:pt x="5886269" y="1404096"/>
                </a:lnTo>
                <a:lnTo>
                  <a:pt x="5795965" y="1669808"/>
                </a:lnTo>
                <a:lnTo>
                  <a:pt x="5925440" y="1669808"/>
                </a:lnTo>
                <a:lnTo>
                  <a:pt x="5902699" y="1736726"/>
                </a:lnTo>
                <a:lnTo>
                  <a:pt x="5693228" y="1736726"/>
                </a:lnTo>
                <a:close/>
                <a:moveTo>
                  <a:pt x="4235166" y="1404096"/>
                </a:moveTo>
                <a:lnTo>
                  <a:pt x="4315164" y="1404096"/>
                </a:lnTo>
                <a:lnTo>
                  <a:pt x="4224860" y="1669808"/>
                </a:lnTo>
                <a:lnTo>
                  <a:pt x="4354336" y="1669808"/>
                </a:lnTo>
                <a:lnTo>
                  <a:pt x="4331598" y="1736726"/>
                </a:lnTo>
                <a:lnTo>
                  <a:pt x="4122124" y="1736726"/>
                </a:lnTo>
                <a:close/>
                <a:moveTo>
                  <a:pt x="2664062" y="1404096"/>
                </a:moveTo>
                <a:lnTo>
                  <a:pt x="2744059" y="1404096"/>
                </a:lnTo>
                <a:lnTo>
                  <a:pt x="2653756" y="1669808"/>
                </a:lnTo>
                <a:lnTo>
                  <a:pt x="2783233" y="1669808"/>
                </a:lnTo>
                <a:lnTo>
                  <a:pt x="2760492" y="1736726"/>
                </a:lnTo>
                <a:lnTo>
                  <a:pt x="2551019" y="1736726"/>
                </a:lnTo>
                <a:close/>
                <a:moveTo>
                  <a:pt x="1092957" y="1404096"/>
                </a:moveTo>
                <a:lnTo>
                  <a:pt x="1172953" y="1404096"/>
                </a:lnTo>
                <a:lnTo>
                  <a:pt x="1082651" y="1669808"/>
                </a:lnTo>
                <a:lnTo>
                  <a:pt x="1212129" y="1669808"/>
                </a:lnTo>
                <a:lnTo>
                  <a:pt x="1189387" y="1736726"/>
                </a:lnTo>
                <a:lnTo>
                  <a:pt x="979913" y="1736726"/>
                </a:lnTo>
                <a:close/>
                <a:moveTo>
                  <a:pt x="11575021" y="1398429"/>
                </a:moveTo>
                <a:cubicBezTo>
                  <a:pt x="11605393" y="1398429"/>
                  <a:pt x="11629677" y="1405114"/>
                  <a:pt x="11647876" y="1418483"/>
                </a:cubicBezTo>
                <a:cubicBezTo>
                  <a:pt x="11666075" y="1431852"/>
                  <a:pt x="11677271" y="1451179"/>
                  <a:pt x="11681466" y="1476464"/>
                </a:cubicBezTo>
                <a:cubicBezTo>
                  <a:pt x="11685661" y="1501749"/>
                  <a:pt x="11681586" y="1532556"/>
                  <a:pt x="11669241" y="1568885"/>
                </a:cubicBezTo>
                <a:cubicBezTo>
                  <a:pt x="11656894" y="1605214"/>
                  <a:pt x="11639907" y="1636385"/>
                  <a:pt x="11618279" y="1662396"/>
                </a:cubicBezTo>
                <a:cubicBezTo>
                  <a:pt x="11596652" y="1688408"/>
                  <a:pt x="11572109" y="1708353"/>
                  <a:pt x="11544649" y="1722231"/>
                </a:cubicBezTo>
                <a:cubicBezTo>
                  <a:pt x="11517191" y="1736108"/>
                  <a:pt x="11488275" y="1743047"/>
                  <a:pt x="11457904" y="1743047"/>
                </a:cubicBezTo>
                <a:cubicBezTo>
                  <a:pt x="11427824" y="1743047"/>
                  <a:pt x="11403698" y="1736108"/>
                  <a:pt x="11385528" y="1722231"/>
                </a:cubicBezTo>
                <a:cubicBezTo>
                  <a:pt x="11367358" y="1708353"/>
                  <a:pt x="11356262" y="1688408"/>
                  <a:pt x="11352241" y="1662396"/>
                </a:cubicBezTo>
                <a:cubicBezTo>
                  <a:pt x="11348220" y="1636385"/>
                  <a:pt x="11352383" y="1605214"/>
                  <a:pt x="11364731" y="1568885"/>
                </a:cubicBezTo>
                <a:cubicBezTo>
                  <a:pt x="11377075" y="1532556"/>
                  <a:pt x="11394000" y="1501676"/>
                  <a:pt x="11415503" y="1476246"/>
                </a:cubicBezTo>
                <a:cubicBezTo>
                  <a:pt x="11437007" y="1450816"/>
                  <a:pt x="11461449" y="1431489"/>
                  <a:pt x="11488830" y="1418265"/>
                </a:cubicBezTo>
                <a:cubicBezTo>
                  <a:pt x="11516210" y="1405041"/>
                  <a:pt x="11544941" y="1398429"/>
                  <a:pt x="11575021" y="1398429"/>
                </a:cubicBezTo>
                <a:close/>
                <a:moveTo>
                  <a:pt x="11283173" y="1398429"/>
                </a:moveTo>
                <a:cubicBezTo>
                  <a:pt x="11304825" y="1398429"/>
                  <a:pt x="11322769" y="1402716"/>
                  <a:pt x="11337003" y="1411289"/>
                </a:cubicBezTo>
                <a:cubicBezTo>
                  <a:pt x="11351237" y="1419863"/>
                  <a:pt x="11361973" y="1429963"/>
                  <a:pt x="11369212" y="1441588"/>
                </a:cubicBezTo>
                <a:lnTo>
                  <a:pt x="11310461" y="1492594"/>
                </a:lnTo>
                <a:cubicBezTo>
                  <a:pt x="11304846" y="1484747"/>
                  <a:pt x="11298226" y="1478462"/>
                  <a:pt x="11290603" y="1473739"/>
                </a:cubicBezTo>
                <a:cubicBezTo>
                  <a:pt x="11282980" y="1469016"/>
                  <a:pt x="11273210" y="1466655"/>
                  <a:pt x="11261294" y="1466655"/>
                </a:cubicBezTo>
                <a:cubicBezTo>
                  <a:pt x="11246908" y="1466655"/>
                  <a:pt x="11232398" y="1470760"/>
                  <a:pt x="11217765" y="1478971"/>
                </a:cubicBezTo>
                <a:cubicBezTo>
                  <a:pt x="11203133" y="1487181"/>
                  <a:pt x="11189687" y="1498952"/>
                  <a:pt x="11177428" y="1514282"/>
                </a:cubicBezTo>
                <a:cubicBezTo>
                  <a:pt x="11165169" y="1529613"/>
                  <a:pt x="11155362" y="1548105"/>
                  <a:pt x="11148005" y="1569757"/>
                </a:cubicBezTo>
                <a:cubicBezTo>
                  <a:pt x="11140498" y="1591845"/>
                  <a:pt x="11137287" y="1610700"/>
                  <a:pt x="11138372" y="1626322"/>
                </a:cubicBezTo>
                <a:cubicBezTo>
                  <a:pt x="11139456" y="1641943"/>
                  <a:pt x="11144428" y="1653823"/>
                  <a:pt x="11153287" y="1661960"/>
                </a:cubicBezTo>
                <a:cubicBezTo>
                  <a:pt x="11162147" y="1670098"/>
                  <a:pt x="11174352" y="1674167"/>
                  <a:pt x="11189901" y="1674167"/>
                </a:cubicBezTo>
                <a:cubicBezTo>
                  <a:pt x="11203270" y="1674167"/>
                  <a:pt x="11216234" y="1671188"/>
                  <a:pt x="11228795" y="1665230"/>
                </a:cubicBezTo>
                <a:cubicBezTo>
                  <a:pt x="11241356" y="1659272"/>
                  <a:pt x="11252895" y="1652152"/>
                  <a:pt x="11263412" y="1643868"/>
                </a:cubicBezTo>
                <a:lnTo>
                  <a:pt x="11288517" y="1693785"/>
                </a:lnTo>
                <a:cubicBezTo>
                  <a:pt x="11268986" y="1710205"/>
                  <a:pt x="11248669" y="1722521"/>
                  <a:pt x="11227569" y="1730732"/>
                </a:cubicBezTo>
                <a:cubicBezTo>
                  <a:pt x="11206469" y="1738942"/>
                  <a:pt x="11185020" y="1743047"/>
                  <a:pt x="11163223" y="1743047"/>
                </a:cubicBezTo>
                <a:cubicBezTo>
                  <a:pt x="11142151" y="1743047"/>
                  <a:pt x="11123466" y="1739450"/>
                  <a:pt x="11107165" y="1732257"/>
                </a:cubicBezTo>
                <a:cubicBezTo>
                  <a:pt x="11090865" y="1725064"/>
                  <a:pt x="11077930" y="1714274"/>
                  <a:pt x="11068359" y="1699888"/>
                </a:cubicBezTo>
                <a:cubicBezTo>
                  <a:pt x="11058789" y="1685502"/>
                  <a:pt x="11053516" y="1667664"/>
                  <a:pt x="11052541" y="1646375"/>
                </a:cubicBezTo>
                <a:cubicBezTo>
                  <a:pt x="11051565" y="1625087"/>
                  <a:pt x="11055844" y="1600419"/>
                  <a:pt x="11065376" y="1572373"/>
                </a:cubicBezTo>
                <a:cubicBezTo>
                  <a:pt x="11074758" y="1544763"/>
                  <a:pt x="11087366" y="1520168"/>
                  <a:pt x="11103201" y="1498589"/>
                </a:cubicBezTo>
                <a:cubicBezTo>
                  <a:pt x="11119036" y="1477009"/>
                  <a:pt x="11136860" y="1458772"/>
                  <a:pt x="11156671" y="1443877"/>
                </a:cubicBezTo>
                <a:cubicBezTo>
                  <a:pt x="11176483" y="1428982"/>
                  <a:pt x="11197215" y="1417683"/>
                  <a:pt x="11218869" y="1409982"/>
                </a:cubicBezTo>
                <a:cubicBezTo>
                  <a:pt x="11240522" y="1402280"/>
                  <a:pt x="11261957" y="1398429"/>
                  <a:pt x="11283173" y="1398429"/>
                </a:cubicBezTo>
                <a:close/>
                <a:moveTo>
                  <a:pt x="10926460" y="1398429"/>
                </a:moveTo>
                <a:cubicBezTo>
                  <a:pt x="10956832" y="1398429"/>
                  <a:pt x="10981117" y="1405114"/>
                  <a:pt x="10999315" y="1418483"/>
                </a:cubicBezTo>
                <a:cubicBezTo>
                  <a:pt x="11017514" y="1431852"/>
                  <a:pt x="11028710" y="1451179"/>
                  <a:pt x="11032905" y="1476464"/>
                </a:cubicBezTo>
                <a:cubicBezTo>
                  <a:pt x="11037100" y="1501749"/>
                  <a:pt x="11033025" y="1532556"/>
                  <a:pt x="11020680" y="1568885"/>
                </a:cubicBezTo>
                <a:cubicBezTo>
                  <a:pt x="11008333" y="1605214"/>
                  <a:pt x="10991345" y="1636385"/>
                  <a:pt x="10969718" y="1662396"/>
                </a:cubicBezTo>
                <a:cubicBezTo>
                  <a:pt x="10948091" y="1688408"/>
                  <a:pt x="10923548" y="1708353"/>
                  <a:pt x="10896089" y="1722231"/>
                </a:cubicBezTo>
                <a:cubicBezTo>
                  <a:pt x="10868630" y="1736108"/>
                  <a:pt x="10839715" y="1743047"/>
                  <a:pt x="10809343" y="1743047"/>
                </a:cubicBezTo>
                <a:cubicBezTo>
                  <a:pt x="10779263" y="1743047"/>
                  <a:pt x="10755138" y="1736108"/>
                  <a:pt x="10736967" y="1722231"/>
                </a:cubicBezTo>
                <a:cubicBezTo>
                  <a:pt x="10718797" y="1708353"/>
                  <a:pt x="10707701" y="1688408"/>
                  <a:pt x="10703680" y="1662396"/>
                </a:cubicBezTo>
                <a:cubicBezTo>
                  <a:pt x="10699659" y="1636385"/>
                  <a:pt x="10703822" y="1605214"/>
                  <a:pt x="10716169" y="1568885"/>
                </a:cubicBezTo>
                <a:cubicBezTo>
                  <a:pt x="10728514" y="1532556"/>
                  <a:pt x="10745439" y="1501676"/>
                  <a:pt x="10766942" y="1476246"/>
                </a:cubicBezTo>
                <a:cubicBezTo>
                  <a:pt x="10788446" y="1450816"/>
                  <a:pt x="10812888" y="1431489"/>
                  <a:pt x="10840268" y="1418265"/>
                </a:cubicBezTo>
                <a:cubicBezTo>
                  <a:pt x="10867649" y="1405041"/>
                  <a:pt x="10896380" y="1398429"/>
                  <a:pt x="10926460" y="1398429"/>
                </a:cubicBezTo>
                <a:close/>
                <a:moveTo>
                  <a:pt x="10003917" y="1398429"/>
                </a:moveTo>
                <a:cubicBezTo>
                  <a:pt x="10034288" y="1398429"/>
                  <a:pt x="10058572" y="1405114"/>
                  <a:pt x="10076771" y="1418483"/>
                </a:cubicBezTo>
                <a:cubicBezTo>
                  <a:pt x="10094970" y="1431852"/>
                  <a:pt x="10106166" y="1451179"/>
                  <a:pt x="10110361" y="1476464"/>
                </a:cubicBezTo>
                <a:cubicBezTo>
                  <a:pt x="10114556" y="1501749"/>
                  <a:pt x="10110481" y="1532556"/>
                  <a:pt x="10098136" y="1568885"/>
                </a:cubicBezTo>
                <a:cubicBezTo>
                  <a:pt x="10085789" y="1605214"/>
                  <a:pt x="10068802" y="1636385"/>
                  <a:pt x="10047174" y="1662396"/>
                </a:cubicBezTo>
                <a:cubicBezTo>
                  <a:pt x="10025547" y="1688408"/>
                  <a:pt x="10001004" y="1708353"/>
                  <a:pt x="9973544" y="1722231"/>
                </a:cubicBezTo>
                <a:cubicBezTo>
                  <a:pt x="9946086" y="1736108"/>
                  <a:pt x="9917171" y="1743047"/>
                  <a:pt x="9886799" y="1743047"/>
                </a:cubicBezTo>
                <a:cubicBezTo>
                  <a:pt x="9856719" y="1743047"/>
                  <a:pt x="9832593" y="1736108"/>
                  <a:pt x="9814423" y="1722231"/>
                </a:cubicBezTo>
                <a:cubicBezTo>
                  <a:pt x="9796253" y="1708353"/>
                  <a:pt x="9785157" y="1688408"/>
                  <a:pt x="9781136" y="1662396"/>
                </a:cubicBezTo>
                <a:cubicBezTo>
                  <a:pt x="9777115" y="1636385"/>
                  <a:pt x="9781278" y="1605214"/>
                  <a:pt x="9793625" y="1568885"/>
                </a:cubicBezTo>
                <a:cubicBezTo>
                  <a:pt x="9805970" y="1532556"/>
                  <a:pt x="9822895" y="1501676"/>
                  <a:pt x="9844398" y="1476246"/>
                </a:cubicBezTo>
                <a:cubicBezTo>
                  <a:pt x="9865902" y="1450816"/>
                  <a:pt x="9890344" y="1431489"/>
                  <a:pt x="9917725" y="1418265"/>
                </a:cubicBezTo>
                <a:cubicBezTo>
                  <a:pt x="9945105" y="1405041"/>
                  <a:pt x="9973836" y="1398429"/>
                  <a:pt x="10003917" y="1398429"/>
                </a:cubicBezTo>
                <a:close/>
                <a:moveTo>
                  <a:pt x="9712068" y="1398429"/>
                </a:moveTo>
                <a:cubicBezTo>
                  <a:pt x="9733720" y="1398429"/>
                  <a:pt x="9751663" y="1402716"/>
                  <a:pt x="9765898" y="1411289"/>
                </a:cubicBezTo>
                <a:cubicBezTo>
                  <a:pt x="9780132" y="1419863"/>
                  <a:pt x="9790868" y="1429963"/>
                  <a:pt x="9798107" y="1441588"/>
                </a:cubicBezTo>
                <a:lnTo>
                  <a:pt x="9739356" y="1492594"/>
                </a:lnTo>
                <a:cubicBezTo>
                  <a:pt x="9733741" y="1484747"/>
                  <a:pt x="9727121" y="1478462"/>
                  <a:pt x="9719498" y="1473739"/>
                </a:cubicBezTo>
                <a:cubicBezTo>
                  <a:pt x="9711875" y="1469016"/>
                  <a:pt x="9702105" y="1466655"/>
                  <a:pt x="9690189" y="1466655"/>
                </a:cubicBezTo>
                <a:cubicBezTo>
                  <a:pt x="9675803" y="1466655"/>
                  <a:pt x="9661293" y="1470760"/>
                  <a:pt x="9646661" y="1478971"/>
                </a:cubicBezTo>
                <a:cubicBezTo>
                  <a:pt x="9632028" y="1487181"/>
                  <a:pt x="9618582" y="1498952"/>
                  <a:pt x="9606323" y="1514282"/>
                </a:cubicBezTo>
                <a:cubicBezTo>
                  <a:pt x="9594064" y="1529613"/>
                  <a:pt x="9584257" y="1548105"/>
                  <a:pt x="9576900" y="1569757"/>
                </a:cubicBezTo>
                <a:cubicBezTo>
                  <a:pt x="9569393" y="1591845"/>
                  <a:pt x="9566182" y="1610700"/>
                  <a:pt x="9567267" y="1626322"/>
                </a:cubicBezTo>
                <a:cubicBezTo>
                  <a:pt x="9568351" y="1641943"/>
                  <a:pt x="9573323" y="1653823"/>
                  <a:pt x="9582182" y="1661960"/>
                </a:cubicBezTo>
                <a:cubicBezTo>
                  <a:pt x="9591042" y="1670098"/>
                  <a:pt x="9603247" y="1674167"/>
                  <a:pt x="9618796" y="1674167"/>
                </a:cubicBezTo>
                <a:cubicBezTo>
                  <a:pt x="9632165" y="1674167"/>
                  <a:pt x="9645129" y="1671188"/>
                  <a:pt x="9657690" y="1665230"/>
                </a:cubicBezTo>
                <a:cubicBezTo>
                  <a:pt x="9670251" y="1659272"/>
                  <a:pt x="9681790" y="1652152"/>
                  <a:pt x="9692307" y="1643868"/>
                </a:cubicBezTo>
                <a:lnTo>
                  <a:pt x="9717412" y="1693785"/>
                </a:lnTo>
                <a:cubicBezTo>
                  <a:pt x="9697881" y="1710205"/>
                  <a:pt x="9677564" y="1722521"/>
                  <a:pt x="9656464" y="1730732"/>
                </a:cubicBezTo>
                <a:cubicBezTo>
                  <a:pt x="9635364" y="1738942"/>
                  <a:pt x="9613915" y="1743047"/>
                  <a:pt x="9592117" y="1743047"/>
                </a:cubicBezTo>
                <a:cubicBezTo>
                  <a:pt x="9571046" y="1743047"/>
                  <a:pt x="9552361" y="1739450"/>
                  <a:pt x="9536061" y="1732257"/>
                </a:cubicBezTo>
                <a:cubicBezTo>
                  <a:pt x="9519760" y="1725064"/>
                  <a:pt x="9506825" y="1714274"/>
                  <a:pt x="9497254" y="1699888"/>
                </a:cubicBezTo>
                <a:cubicBezTo>
                  <a:pt x="9487684" y="1685502"/>
                  <a:pt x="9482411" y="1667664"/>
                  <a:pt x="9481436" y="1646375"/>
                </a:cubicBezTo>
                <a:cubicBezTo>
                  <a:pt x="9480460" y="1625087"/>
                  <a:pt x="9484739" y="1600419"/>
                  <a:pt x="9494271" y="1572373"/>
                </a:cubicBezTo>
                <a:cubicBezTo>
                  <a:pt x="9503653" y="1544763"/>
                  <a:pt x="9516261" y="1520168"/>
                  <a:pt x="9532096" y="1498589"/>
                </a:cubicBezTo>
                <a:cubicBezTo>
                  <a:pt x="9547931" y="1477009"/>
                  <a:pt x="9565755" y="1458772"/>
                  <a:pt x="9585566" y="1443877"/>
                </a:cubicBezTo>
                <a:cubicBezTo>
                  <a:pt x="9605378" y="1428982"/>
                  <a:pt x="9626111" y="1417683"/>
                  <a:pt x="9647764" y="1409982"/>
                </a:cubicBezTo>
                <a:cubicBezTo>
                  <a:pt x="9669417" y="1402280"/>
                  <a:pt x="9690852" y="1398429"/>
                  <a:pt x="9712068" y="1398429"/>
                </a:cubicBezTo>
                <a:close/>
                <a:moveTo>
                  <a:pt x="9355355" y="1398429"/>
                </a:moveTo>
                <a:cubicBezTo>
                  <a:pt x="9385727" y="1398429"/>
                  <a:pt x="9410012" y="1405114"/>
                  <a:pt x="9428210" y="1418483"/>
                </a:cubicBezTo>
                <a:cubicBezTo>
                  <a:pt x="9446409" y="1431852"/>
                  <a:pt x="9457605" y="1451179"/>
                  <a:pt x="9461800" y="1476464"/>
                </a:cubicBezTo>
                <a:cubicBezTo>
                  <a:pt x="9465995" y="1501749"/>
                  <a:pt x="9461920" y="1532556"/>
                  <a:pt x="9449575" y="1568885"/>
                </a:cubicBezTo>
                <a:cubicBezTo>
                  <a:pt x="9437228" y="1605214"/>
                  <a:pt x="9420240" y="1636385"/>
                  <a:pt x="9398613" y="1662396"/>
                </a:cubicBezTo>
                <a:cubicBezTo>
                  <a:pt x="9376986" y="1688408"/>
                  <a:pt x="9352443" y="1708353"/>
                  <a:pt x="9324984" y="1722231"/>
                </a:cubicBezTo>
                <a:cubicBezTo>
                  <a:pt x="9297525" y="1736108"/>
                  <a:pt x="9268610" y="1743047"/>
                  <a:pt x="9238238" y="1743047"/>
                </a:cubicBezTo>
                <a:cubicBezTo>
                  <a:pt x="9208158" y="1743047"/>
                  <a:pt x="9184033" y="1736108"/>
                  <a:pt x="9165862" y="1722231"/>
                </a:cubicBezTo>
                <a:cubicBezTo>
                  <a:pt x="9147692" y="1708353"/>
                  <a:pt x="9136597" y="1688408"/>
                  <a:pt x="9132575" y="1662396"/>
                </a:cubicBezTo>
                <a:cubicBezTo>
                  <a:pt x="9128554" y="1636385"/>
                  <a:pt x="9132717" y="1605214"/>
                  <a:pt x="9145064" y="1568885"/>
                </a:cubicBezTo>
                <a:cubicBezTo>
                  <a:pt x="9157409" y="1532556"/>
                  <a:pt x="9174334" y="1501676"/>
                  <a:pt x="9195837" y="1476246"/>
                </a:cubicBezTo>
                <a:cubicBezTo>
                  <a:pt x="9217341" y="1450816"/>
                  <a:pt x="9241783" y="1431489"/>
                  <a:pt x="9269163" y="1418265"/>
                </a:cubicBezTo>
                <a:cubicBezTo>
                  <a:pt x="9296544" y="1405041"/>
                  <a:pt x="9325275" y="1398429"/>
                  <a:pt x="9355355" y="1398429"/>
                </a:cubicBezTo>
                <a:close/>
                <a:moveTo>
                  <a:pt x="8432811" y="1398429"/>
                </a:moveTo>
                <a:cubicBezTo>
                  <a:pt x="8463183" y="1398429"/>
                  <a:pt x="8487467" y="1405114"/>
                  <a:pt x="8505666" y="1418483"/>
                </a:cubicBezTo>
                <a:cubicBezTo>
                  <a:pt x="8523865" y="1431852"/>
                  <a:pt x="8535061" y="1451179"/>
                  <a:pt x="8539256" y="1476464"/>
                </a:cubicBezTo>
                <a:cubicBezTo>
                  <a:pt x="8543451" y="1501749"/>
                  <a:pt x="8539376" y="1532556"/>
                  <a:pt x="8527031" y="1568885"/>
                </a:cubicBezTo>
                <a:cubicBezTo>
                  <a:pt x="8514684" y="1605214"/>
                  <a:pt x="8497697" y="1636385"/>
                  <a:pt x="8476069" y="1662396"/>
                </a:cubicBezTo>
                <a:cubicBezTo>
                  <a:pt x="8454442" y="1688408"/>
                  <a:pt x="8429899" y="1708353"/>
                  <a:pt x="8402439" y="1722231"/>
                </a:cubicBezTo>
                <a:cubicBezTo>
                  <a:pt x="8374981" y="1736108"/>
                  <a:pt x="8346065" y="1743047"/>
                  <a:pt x="8315694" y="1743047"/>
                </a:cubicBezTo>
                <a:cubicBezTo>
                  <a:pt x="8285614" y="1743047"/>
                  <a:pt x="8261488" y="1736108"/>
                  <a:pt x="8243318" y="1722231"/>
                </a:cubicBezTo>
                <a:cubicBezTo>
                  <a:pt x="8225148" y="1708353"/>
                  <a:pt x="8214052" y="1688408"/>
                  <a:pt x="8210031" y="1662396"/>
                </a:cubicBezTo>
                <a:cubicBezTo>
                  <a:pt x="8206010" y="1636385"/>
                  <a:pt x="8210173" y="1605214"/>
                  <a:pt x="8222521" y="1568885"/>
                </a:cubicBezTo>
                <a:cubicBezTo>
                  <a:pt x="8234865" y="1532556"/>
                  <a:pt x="8251790" y="1501676"/>
                  <a:pt x="8273293" y="1476246"/>
                </a:cubicBezTo>
                <a:cubicBezTo>
                  <a:pt x="8294797" y="1450816"/>
                  <a:pt x="8319239" y="1431489"/>
                  <a:pt x="8346620" y="1418265"/>
                </a:cubicBezTo>
                <a:cubicBezTo>
                  <a:pt x="8374000" y="1405041"/>
                  <a:pt x="8402731" y="1398429"/>
                  <a:pt x="8432811" y="1398429"/>
                </a:cubicBezTo>
                <a:close/>
                <a:moveTo>
                  <a:pt x="8140963" y="1398429"/>
                </a:moveTo>
                <a:cubicBezTo>
                  <a:pt x="8162615" y="1398429"/>
                  <a:pt x="8180559" y="1402716"/>
                  <a:pt x="8194793" y="1411289"/>
                </a:cubicBezTo>
                <a:cubicBezTo>
                  <a:pt x="8209027" y="1419863"/>
                  <a:pt x="8219763" y="1429963"/>
                  <a:pt x="8227002" y="1441588"/>
                </a:cubicBezTo>
                <a:lnTo>
                  <a:pt x="8168251" y="1492594"/>
                </a:lnTo>
                <a:cubicBezTo>
                  <a:pt x="8162636" y="1484747"/>
                  <a:pt x="8156016" y="1478462"/>
                  <a:pt x="8148393" y="1473739"/>
                </a:cubicBezTo>
                <a:cubicBezTo>
                  <a:pt x="8140770" y="1469016"/>
                  <a:pt x="8131000" y="1466655"/>
                  <a:pt x="8119084" y="1466655"/>
                </a:cubicBezTo>
                <a:cubicBezTo>
                  <a:pt x="8104698" y="1466655"/>
                  <a:pt x="8090188" y="1470760"/>
                  <a:pt x="8075555" y="1478971"/>
                </a:cubicBezTo>
                <a:cubicBezTo>
                  <a:pt x="8060923" y="1487181"/>
                  <a:pt x="8047477" y="1498952"/>
                  <a:pt x="8035218" y="1514282"/>
                </a:cubicBezTo>
                <a:cubicBezTo>
                  <a:pt x="8022959" y="1529613"/>
                  <a:pt x="8013152" y="1548105"/>
                  <a:pt x="8005795" y="1569757"/>
                </a:cubicBezTo>
                <a:cubicBezTo>
                  <a:pt x="7998288" y="1591845"/>
                  <a:pt x="7995077" y="1610700"/>
                  <a:pt x="7996162" y="1626322"/>
                </a:cubicBezTo>
                <a:cubicBezTo>
                  <a:pt x="7997246" y="1641943"/>
                  <a:pt x="8002218" y="1653823"/>
                  <a:pt x="8011077" y="1661960"/>
                </a:cubicBezTo>
                <a:cubicBezTo>
                  <a:pt x="8019937" y="1670098"/>
                  <a:pt x="8032142" y="1674167"/>
                  <a:pt x="8047691" y="1674167"/>
                </a:cubicBezTo>
                <a:cubicBezTo>
                  <a:pt x="8061060" y="1674167"/>
                  <a:pt x="8074024" y="1671188"/>
                  <a:pt x="8086585" y="1665230"/>
                </a:cubicBezTo>
                <a:cubicBezTo>
                  <a:pt x="8099146" y="1659272"/>
                  <a:pt x="8110685" y="1652152"/>
                  <a:pt x="8121202" y="1643868"/>
                </a:cubicBezTo>
                <a:lnTo>
                  <a:pt x="8146307" y="1693785"/>
                </a:lnTo>
                <a:cubicBezTo>
                  <a:pt x="8126776" y="1710205"/>
                  <a:pt x="8106459" y="1722521"/>
                  <a:pt x="8085359" y="1730732"/>
                </a:cubicBezTo>
                <a:cubicBezTo>
                  <a:pt x="8064259" y="1738942"/>
                  <a:pt x="8042810" y="1743047"/>
                  <a:pt x="8021013" y="1743047"/>
                </a:cubicBezTo>
                <a:cubicBezTo>
                  <a:pt x="7999941" y="1743047"/>
                  <a:pt x="7981256" y="1739450"/>
                  <a:pt x="7964955" y="1732257"/>
                </a:cubicBezTo>
                <a:cubicBezTo>
                  <a:pt x="7948655" y="1725064"/>
                  <a:pt x="7935720" y="1714274"/>
                  <a:pt x="7926149" y="1699888"/>
                </a:cubicBezTo>
                <a:cubicBezTo>
                  <a:pt x="7916579" y="1685502"/>
                  <a:pt x="7911306" y="1667664"/>
                  <a:pt x="7910331" y="1646375"/>
                </a:cubicBezTo>
                <a:cubicBezTo>
                  <a:pt x="7909355" y="1625087"/>
                  <a:pt x="7913634" y="1600419"/>
                  <a:pt x="7923166" y="1572373"/>
                </a:cubicBezTo>
                <a:cubicBezTo>
                  <a:pt x="7932548" y="1544763"/>
                  <a:pt x="7945156" y="1520168"/>
                  <a:pt x="7960991" y="1498589"/>
                </a:cubicBezTo>
                <a:cubicBezTo>
                  <a:pt x="7976826" y="1477009"/>
                  <a:pt x="7994650" y="1458772"/>
                  <a:pt x="8014461" y="1443877"/>
                </a:cubicBezTo>
                <a:cubicBezTo>
                  <a:pt x="8034273" y="1428982"/>
                  <a:pt x="8055005" y="1417683"/>
                  <a:pt x="8076659" y="1409982"/>
                </a:cubicBezTo>
                <a:cubicBezTo>
                  <a:pt x="8098312" y="1402280"/>
                  <a:pt x="8119747" y="1398429"/>
                  <a:pt x="8140963" y="1398429"/>
                </a:cubicBezTo>
                <a:close/>
                <a:moveTo>
                  <a:pt x="7784250" y="1398429"/>
                </a:moveTo>
                <a:cubicBezTo>
                  <a:pt x="7814622" y="1398429"/>
                  <a:pt x="7838907" y="1405114"/>
                  <a:pt x="7857105" y="1418483"/>
                </a:cubicBezTo>
                <a:cubicBezTo>
                  <a:pt x="7875304" y="1431852"/>
                  <a:pt x="7886500" y="1451179"/>
                  <a:pt x="7890695" y="1476464"/>
                </a:cubicBezTo>
                <a:cubicBezTo>
                  <a:pt x="7894890" y="1501749"/>
                  <a:pt x="7890815" y="1532556"/>
                  <a:pt x="7878470" y="1568885"/>
                </a:cubicBezTo>
                <a:cubicBezTo>
                  <a:pt x="7866123" y="1605214"/>
                  <a:pt x="7849135" y="1636385"/>
                  <a:pt x="7827508" y="1662396"/>
                </a:cubicBezTo>
                <a:cubicBezTo>
                  <a:pt x="7805881" y="1688408"/>
                  <a:pt x="7781338" y="1708353"/>
                  <a:pt x="7753879" y="1722231"/>
                </a:cubicBezTo>
                <a:cubicBezTo>
                  <a:pt x="7726420" y="1736108"/>
                  <a:pt x="7697505" y="1743047"/>
                  <a:pt x="7667133" y="1743047"/>
                </a:cubicBezTo>
                <a:cubicBezTo>
                  <a:pt x="7637053" y="1743047"/>
                  <a:pt x="7612928" y="1736108"/>
                  <a:pt x="7594757" y="1722231"/>
                </a:cubicBezTo>
                <a:cubicBezTo>
                  <a:pt x="7576587" y="1708353"/>
                  <a:pt x="7565491" y="1688408"/>
                  <a:pt x="7561470" y="1662396"/>
                </a:cubicBezTo>
                <a:cubicBezTo>
                  <a:pt x="7557449" y="1636385"/>
                  <a:pt x="7561612" y="1605214"/>
                  <a:pt x="7573959" y="1568885"/>
                </a:cubicBezTo>
                <a:cubicBezTo>
                  <a:pt x="7586304" y="1532556"/>
                  <a:pt x="7603229" y="1501676"/>
                  <a:pt x="7624732" y="1476246"/>
                </a:cubicBezTo>
                <a:cubicBezTo>
                  <a:pt x="7646236" y="1450816"/>
                  <a:pt x="7670678" y="1431489"/>
                  <a:pt x="7698058" y="1418265"/>
                </a:cubicBezTo>
                <a:cubicBezTo>
                  <a:pt x="7725439" y="1405041"/>
                  <a:pt x="7754170" y="1398429"/>
                  <a:pt x="7784250" y="1398429"/>
                </a:cubicBezTo>
                <a:close/>
                <a:moveTo>
                  <a:pt x="6861706" y="1398429"/>
                </a:moveTo>
                <a:cubicBezTo>
                  <a:pt x="6892077" y="1398429"/>
                  <a:pt x="6916362" y="1405114"/>
                  <a:pt x="6934561" y="1418483"/>
                </a:cubicBezTo>
                <a:cubicBezTo>
                  <a:pt x="6952760" y="1431852"/>
                  <a:pt x="6963956" y="1451179"/>
                  <a:pt x="6968151" y="1476464"/>
                </a:cubicBezTo>
                <a:cubicBezTo>
                  <a:pt x="6972346" y="1501749"/>
                  <a:pt x="6968271" y="1532556"/>
                  <a:pt x="6955926" y="1568885"/>
                </a:cubicBezTo>
                <a:cubicBezTo>
                  <a:pt x="6943579" y="1605214"/>
                  <a:pt x="6926591" y="1636385"/>
                  <a:pt x="6904964" y="1662396"/>
                </a:cubicBezTo>
                <a:cubicBezTo>
                  <a:pt x="6883337" y="1688408"/>
                  <a:pt x="6858794" y="1708353"/>
                  <a:pt x="6831334" y="1722231"/>
                </a:cubicBezTo>
                <a:cubicBezTo>
                  <a:pt x="6803876" y="1736108"/>
                  <a:pt x="6774960" y="1743047"/>
                  <a:pt x="6744589" y="1743047"/>
                </a:cubicBezTo>
                <a:cubicBezTo>
                  <a:pt x="6714509" y="1743047"/>
                  <a:pt x="6690383" y="1736108"/>
                  <a:pt x="6672213" y="1722231"/>
                </a:cubicBezTo>
                <a:cubicBezTo>
                  <a:pt x="6654043" y="1708353"/>
                  <a:pt x="6642947" y="1688408"/>
                  <a:pt x="6638926" y="1662396"/>
                </a:cubicBezTo>
                <a:cubicBezTo>
                  <a:pt x="6634905" y="1636385"/>
                  <a:pt x="6639068" y="1605214"/>
                  <a:pt x="6651415" y="1568885"/>
                </a:cubicBezTo>
                <a:cubicBezTo>
                  <a:pt x="6663760" y="1532556"/>
                  <a:pt x="6680685" y="1501676"/>
                  <a:pt x="6702188" y="1476246"/>
                </a:cubicBezTo>
                <a:cubicBezTo>
                  <a:pt x="6723691" y="1450816"/>
                  <a:pt x="6748134" y="1431489"/>
                  <a:pt x="6775515" y="1418265"/>
                </a:cubicBezTo>
                <a:cubicBezTo>
                  <a:pt x="6802895" y="1405041"/>
                  <a:pt x="6831626" y="1398429"/>
                  <a:pt x="6861706" y="1398429"/>
                </a:cubicBezTo>
                <a:close/>
                <a:moveTo>
                  <a:pt x="6569858" y="1398429"/>
                </a:moveTo>
                <a:cubicBezTo>
                  <a:pt x="6591510" y="1398429"/>
                  <a:pt x="6609453" y="1402716"/>
                  <a:pt x="6623688" y="1411289"/>
                </a:cubicBezTo>
                <a:cubicBezTo>
                  <a:pt x="6637922" y="1419863"/>
                  <a:pt x="6648658" y="1429963"/>
                  <a:pt x="6655896" y="1441588"/>
                </a:cubicBezTo>
                <a:lnTo>
                  <a:pt x="6597146" y="1492594"/>
                </a:lnTo>
                <a:cubicBezTo>
                  <a:pt x="6591531" y="1484747"/>
                  <a:pt x="6584911" y="1478462"/>
                  <a:pt x="6577288" y="1473739"/>
                </a:cubicBezTo>
                <a:cubicBezTo>
                  <a:pt x="6569665" y="1469016"/>
                  <a:pt x="6559895" y="1466655"/>
                  <a:pt x="6547979" y="1466655"/>
                </a:cubicBezTo>
                <a:cubicBezTo>
                  <a:pt x="6533593" y="1466655"/>
                  <a:pt x="6519083" y="1470760"/>
                  <a:pt x="6504450" y="1478971"/>
                </a:cubicBezTo>
                <a:cubicBezTo>
                  <a:pt x="6489818" y="1487181"/>
                  <a:pt x="6476372" y="1498952"/>
                  <a:pt x="6464113" y="1514282"/>
                </a:cubicBezTo>
                <a:cubicBezTo>
                  <a:pt x="6451854" y="1529613"/>
                  <a:pt x="6442047" y="1548105"/>
                  <a:pt x="6434690" y="1569757"/>
                </a:cubicBezTo>
                <a:cubicBezTo>
                  <a:pt x="6427183" y="1591845"/>
                  <a:pt x="6423972" y="1610700"/>
                  <a:pt x="6425056" y="1626322"/>
                </a:cubicBezTo>
                <a:cubicBezTo>
                  <a:pt x="6426140" y="1641943"/>
                  <a:pt x="6431112" y="1653823"/>
                  <a:pt x="6439972" y="1661960"/>
                </a:cubicBezTo>
                <a:cubicBezTo>
                  <a:pt x="6448832" y="1670098"/>
                  <a:pt x="6461036" y="1674167"/>
                  <a:pt x="6476585" y="1674167"/>
                </a:cubicBezTo>
                <a:cubicBezTo>
                  <a:pt x="6489954" y="1674167"/>
                  <a:pt x="6502919" y="1671188"/>
                  <a:pt x="6515480" y="1665230"/>
                </a:cubicBezTo>
                <a:cubicBezTo>
                  <a:pt x="6528041" y="1659272"/>
                  <a:pt x="6539580" y="1652152"/>
                  <a:pt x="6550097" y="1643868"/>
                </a:cubicBezTo>
                <a:lnTo>
                  <a:pt x="6575202" y="1693785"/>
                </a:lnTo>
                <a:cubicBezTo>
                  <a:pt x="6555670" y="1710205"/>
                  <a:pt x="6535354" y="1722521"/>
                  <a:pt x="6514254" y="1730732"/>
                </a:cubicBezTo>
                <a:cubicBezTo>
                  <a:pt x="6493154" y="1738942"/>
                  <a:pt x="6471704" y="1743047"/>
                  <a:pt x="6449907" y="1743047"/>
                </a:cubicBezTo>
                <a:cubicBezTo>
                  <a:pt x="6428836" y="1743047"/>
                  <a:pt x="6410150" y="1739450"/>
                  <a:pt x="6393850" y="1732257"/>
                </a:cubicBezTo>
                <a:cubicBezTo>
                  <a:pt x="6377550" y="1725064"/>
                  <a:pt x="6364615" y="1714274"/>
                  <a:pt x="6355044" y="1699888"/>
                </a:cubicBezTo>
                <a:cubicBezTo>
                  <a:pt x="6345473" y="1685502"/>
                  <a:pt x="6340200" y="1667664"/>
                  <a:pt x="6339226" y="1646375"/>
                </a:cubicBezTo>
                <a:cubicBezTo>
                  <a:pt x="6338250" y="1625087"/>
                  <a:pt x="6342528" y="1600419"/>
                  <a:pt x="6352060" y="1572373"/>
                </a:cubicBezTo>
                <a:cubicBezTo>
                  <a:pt x="6361443" y="1544763"/>
                  <a:pt x="6374051" y="1520168"/>
                  <a:pt x="6389886" y="1498589"/>
                </a:cubicBezTo>
                <a:cubicBezTo>
                  <a:pt x="6405721" y="1477009"/>
                  <a:pt x="6423544" y="1458772"/>
                  <a:pt x="6443356" y="1443877"/>
                </a:cubicBezTo>
                <a:cubicBezTo>
                  <a:pt x="6463168" y="1428982"/>
                  <a:pt x="6483900" y="1417683"/>
                  <a:pt x="6505554" y="1409982"/>
                </a:cubicBezTo>
                <a:cubicBezTo>
                  <a:pt x="6527207" y="1402280"/>
                  <a:pt x="6548642" y="1398429"/>
                  <a:pt x="6569858" y="1398429"/>
                </a:cubicBezTo>
                <a:close/>
                <a:moveTo>
                  <a:pt x="6213151" y="1398429"/>
                </a:moveTo>
                <a:cubicBezTo>
                  <a:pt x="6243522" y="1398429"/>
                  <a:pt x="6267803" y="1405114"/>
                  <a:pt x="6286001" y="1418483"/>
                </a:cubicBezTo>
                <a:cubicBezTo>
                  <a:pt x="6304204" y="1431852"/>
                  <a:pt x="6315400" y="1451179"/>
                  <a:pt x="6319592" y="1476464"/>
                </a:cubicBezTo>
                <a:cubicBezTo>
                  <a:pt x="6323787" y="1501749"/>
                  <a:pt x="6319713" y="1532556"/>
                  <a:pt x="6307368" y="1568885"/>
                </a:cubicBezTo>
                <a:cubicBezTo>
                  <a:pt x="6295019" y="1605214"/>
                  <a:pt x="6278036" y="1636385"/>
                  <a:pt x="6256404" y="1662396"/>
                </a:cubicBezTo>
                <a:cubicBezTo>
                  <a:pt x="6234776" y="1688408"/>
                  <a:pt x="6210237" y="1708353"/>
                  <a:pt x="6182776" y="1722231"/>
                </a:cubicBezTo>
                <a:cubicBezTo>
                  <a:pt x="6155320" y="1736108"/>
                  <a:pt x="6126400" y="1743047"/>
                  <a:pt x="6096033" y="1743047"/>
                </a:cubicBezTo>
                <a:cubicBezTo>
                  <a:pt x="6065949" y="1743047"/>
                  <a:pt x="6041822" y="1736108"/>
                  <a:pt x="6023654" y="1722231"/>
                </a:cubicBezTo>
                <a:cubicBezTo>
                  <a:pt x="6005487" y="1708353"/>
                  <a:pt x="5994389" y="1688408"/>
                  <a:pt x="5990367" y="1662396"/>
                </a:cubicBezTo>
                <a:cubicBezTo>
                  <a:pt x="5986348" y="1636385"/>
                  <a:pt x="5990512" y="1605214"/>
                  <a:pt x="6002859" y="1568885"/>
                </a:cubicBezTo>
                <a:cubicBezTo>
                  <a:pt x="6015201" y="1532556"/>
                  <a:pt x="6032126" y="1501676"/>
                  <a:pt x="6053633" y="1476246"/>
                </a:cubicBezTo>
                <a:cubicBezTo>
                  <a:pt x="6075134" y="1450816"/>
                  <a:pt x="6099576" y="1431489"/>
                  <a:pt x="6126954" y="1418265"/>
                </a:cubicBezTo>
                <a:cubicBezTo>
                  <a:pt x="6154338" y="1405041"/>
                  <a:pt x="6183073" y="1398429"/>
                  <a:pt x="6213151" y="1398429"/>
                </a:cubicBezTo>
                <a:close/>
                <a:moveTo>
                  <a:pt x="5290601" y="1398429"/>
                </a:moveTo>
                <a:cubicBezTo>
                  <a:pt x="5320976" y="1398429"/>
                  <a:pt x="5345258" y="1405114"/>
                  <a:pt x="5363461" y="1418483"/>
                </a:cubicBezTo>
                <a:cubicBezTo>
                  <a:pt x="5381660" y="1431852"/>
                  <a:pt x="5392852" y="1451179"/>
                  <a:pt x="5397049" y="1476464"/>
                </a:cubicBezTo>
                <a:cubicBezTo>
                  <a:pt x="5401242" y="1501749"/>
                  <a:pt x="5397169" y="1532556"/>
                  <a:pt x="5384825" y="1568885"/>
                </a:cubicBezTo>
                <a:cubicBezTo>
                  <a:pt x="5372477" y="1605214"/>
                  <a:pt x="5355492" y="1636385"/>
                  <a:pt x="5333861" y="1662396"/>
                </a:cubicBezTo>
                <a:cubicBezTo>
                  <a:pt x="5312236" y="1688408"/>
                  <a:pt x="5287692" y="1708353"/>
                  <a:pt x="5260233" y="1722231"/>
                </a:cubicBezTo>
                <a:cubicBezTo>
                  <a:pt x="5232777" y="1736108"/>
                  <a:pt x="5203862" y="1743047"/>
                  <a:pt x="5173488" y="1743047"/>
                </a:cubicBezTo>
                <a:cubicBezTo>
                  <a:pt x="5143408" y="1743047"/>
                  <a:pt x="5119282" y="1736108"/>
                  <a:pt x="5101112" y="1722231"/>
                </a:cubicBezTo>
                <a:cubicBezTo>
                  <a:pt x="5082942" y="1708353"/>
                  <a:pt x="5071845" y="1688408"/>
                  <a:pt x="5067825" y="1662396"/>
                </a:cubicBezTo>
                <a:cubicBezTo>
                  <a:pt x="5063805" y="1636385"/>
                  <a:pt x="5067965" y="1605214"/>
                  <a:pt x="5080317" y="1568885"/>
                </a:cubicBezTo>
                <a:cubicBezTo>
                  <a:pt x="5092660" y="1532556"/>
                  <a:pt x="5109585" y="1501676"/>
                  <a:pt x="5131088" y="1476246"/>
                </a:cubicBezTo>
                <a:cubicBezTo>
                  <a:pt x="5152592" y="1450816"/>
                  <a:pt x="5177035" y="1431489"/>
                  <a:pt x="5204415" y="1418265"/>
                </a:cubicBezTo>
                <a:cubicBezTo>
                  <a:pt x="5231796" y="1405041"/>
                  <a:pt x="5260527" y="1398429"/>
                  <a:pt x="5290601" y="1398429"/>
                </a:cubicBezTo>
                <a:close/>
                <a:moveTo>
                  <a:pt x="4998757" y="1398429"/>
                </a:moveTo>
                <a:cubicBezTo>
                  <a:pt x="5020411" y="1398429"/>
                  <a:pt x="5038355" y="1402716"/>
                  <a:pt x="5052587" y="1411289"/>
                </a:cubicBezTo>
                <a:cubicBezTo>
                  <a:pt x="5066821" y="1419863"/>
                  <a:pt x="5077559" y="1429963"/>
                  <a:pt x="5084796" y="1441588"/>
                </a:cubicBezTo>
                <a:lnTo>
                  <a:pt x="5026047" y="1492594"/>
                </a:lnTo>
                <a:cubicBezTo>
                  <a:pt x="5020431" y="1484747"/>
                  <a:pt x="5013812" y="1478462"/>
                  <a:pt x="5006186" y="1473739"/>
                </a:cubicBezTo>
                <a:cubicBezTo>
                  <a:pt x="4998564" y="1469016"/>
                  <a:pt x="4988793" y="1466655"/>
                  <a:pt x="4976880" y="1466655"/>
                </a:cubicBezTo>
                <a:cubicBezTo>
                  <a:pt x="4962493" y="1466655"/>
                  <a:pt x="4947982" y="1470760"/>
                  <a:pt x="4933349" y="1478971"/>
                </a:cubicBezTo>
                <a:cubicBezTo>
                  <a:pt x="4918716" y="1487181"/>
                  <a:pt x="4905272" y="1498952"/>
                  <a:pt x="4893011" y="1514282"/>
                </a:cubicBezTo>
                <a:cubicBezTo>
                  <a:pt x="4880754" y="1529613"/>
                  <a:pt x="4870947" y="1548105"/>
                  <a:pt x="4863591" y="1569757"/>
                </a:cubicBezTo>
                <a:cubicBezTo>
                  <a:pt x="4856083" y="1591845"/>
                  <a:pt x="4852871" y="1610700"/>
                  <a:pt x="4853957" y="1626322"/>
                </a:cubicBezTo>
                <a:cubicBezTo>
                  <a:pt x="4855041" y="1641943"/>
                  <a:pt x="4860011" y="1653823"/>
                  <a:pt x="4868873" y="1661960"/>
                </a:cubicBezTo>
                <a:cubicBezTo>
                  <a:pt x="4877731" y="1670098"/>
                  <a:pt x="4889936" y="1674167"/>
                  <a:pt x="4905484" y="1674167"/>
                </a:cubicBezTo>
                <a:cubicBezTo>
                  <a:pt x="4918853" y="1674167"/>
                  <a:pt x="4931820" y="1671188"/>
                  <a:pt x="4944380" y="1665230"/>
                </a:cubicBezTo>
                <a:cubicBezTo>
                  <a:pt x="4956939" y="1659272"/>
                  <a:pt x="4968481" y="1652152"/>
                  <a:pt x="4978998" y="1643868"/>
                </a:cubicBezTo>
                <a:lnTo>
                  <a:pt x="5004101" y="1693785"/>
                </a:lnTo>
                <a:cubicBezTo>
                  <a:pt x="4984568" y="1710205"/>
                  <a:pt x="4964254" y="1722521"/>
                  <a:pt x="4943155" y="1730732"/>
                </a:cubicBezTo>
                <a:cubicBezTo>
                  <a:pt x="4922053" y="1738942"/>
                  <a:pt x="4900605" y="1743047"/>
                  <a:pt x="4878806" y="1743047"/>
                </a:cubicBezTo>
                <a:cubicBezTo>
                  <a:pt x="4857736" y="1743047"/>
                  <a:pt x="4839051" y="1739450"/>
                  <a:pt x="4822750" y="1732257"/>
                </a:cubicBezTo>
                <a:cubicBezTo>
                  <a:pt x="4806450" y="1725064"/>
                  <a:pt x="4793514" y="1714274"/>
                  <a:pt x="4783944" y="1699888"/>
                </a:cubicBezTo>
                <a:cubicBezTo>
                  <a:pt x="4774373" y="1685502"/>
                  <a:pt x="4769099" y="1667664"/>
                  <a:pt x="4768125" y="1646375"/>
                </a:cubicBezTo>
                <a:cubicBezTo>
                  <a:pt x="4767149" y="1625087"/>
                  <a:pt x="4771427" y="1600419"/>
                  <a:pt x="4780961" y="1572373"/>
                </a:cubicBezTo>
                <a:cubicBezTo>
                  <a:pt x="4790343" y="1544763"/>
                  <a:pt x="4802952" y="1520168"/>
                  <a:pt x="4818786" y="1498589"/>
                </a:cubicBezTo>
                <a:cubicBezTo>
                  <a:pt x="4834619" y="1477009"/>
                  <a:pt x="4852442" y="1458772"/>
                  <a:pt x="4872256" y="1443877"/>
                </a:cubicBezTo>
                <a:cubicBezTo>
                  <a:pt x="4892067" y="1428982"/>
                  <a:pt x="4912799" y="1417683"/>
                  <a:pt x="4934454" y="1409982"/>
                </a:cubicBezTo>
                <a:cubicBezTo>
                  <a:pt x="4956105" y="1402280"/>
                  <a:pt x="4977542" y="1398429"/>
                  <a:pt x="4998757" y="1398429"/>
                </a:cubicBezTo>
                <a:close/>
                <a:moveTo>
                  <a:pt x="4642044" y="1398429"/>
                </a:moveTo>
                <a:cubicBezTo>
                  <a:pt x="4672415" y="1398429"/>
                  <a:pt x="4696701" y="1405114"/>
                  <a:pt x="4714897" y="1418483"/>
                </a:cubicBezTo>
                <a:cubicBezTo>
                  <a:pt x="4733098" y="1431852"/>
                  <a:pt x="4744295" y="1451179"/>
                  <a:pt x="4748491" y="1476464"/>
                </a:cubicBezTo>
                <a:cubicBezTo>
                  <a:pt x="4752685" y="1501749"/>
                  <a:pt x="4748610" y="1532556"/>
                  <a:pt x="4736263" y="1568885"/>
                </a:cubicBezTo>
                <a:cubicBezTo>
                  <a:pt x="4723918" y="1605214"/>
                  <a:pt x="4706930" y="1636385"/>
                  <a:pt x="4685303" y="1662396"/>
                </a:cubicBezTo>
                <a:cubicBezTo>
                  <a:pt x="4663674" y="1688408"/>
                  <a:pt x="4639132" y="1708353"/>
                  <a:pt x="4611673" y="1722231"/>
                </a:cubicBezTo>
                <a:cubicBezTo>
                  <a:pt x="4584215" y="1736108"/>
                  <a:pt x="4555297" y="1743047"/>
                  <a:pt x="4524928" y="1743047"/>
                </a:cubicBezTo>
                <a:cubicBezTo>
                  <a:pt x="4494847" y="1743047"/>
                  <a:pt x="4470722" y="1736108"/>
                  <a:pt x="4452549" y="1722231"/>
                </a:cubicBezTo>
                <a:cubicBezTo>
                  <a:pt x="4434382" y="1708353"/>
                  <a:pt x="4423285" y="1688408"/>
                  <a:pt x="4419262" y="1662396"/>
                </a:cubicBezTo>
                <a:cubicBezTo>
                  <a:pt x="4415245" y="1636385"/>
                  <a:pt x="4419406" y="1605214"/>
                  <a:pt x="4431754" y="1568885"/>
                </a:cubicBezTo>
                <a:cubicBezTo>
                  <a:pt x="4444099" y="1532556"/>
                  <a:pt x="4461023" y="1501676"/>
                  <a:pt x="4482528" y="1476246"/>
                </a:cubicBezTo>
                <a:cubicBezTo>
                  <a:pt x="4504029" y="1450816"/>
                  <a:pt x="4528471" y="1431489"/>
                  <a:pt x="4555852" y="1418265"/>
                </a:cubicBezTo>
                <a:cubicBezTo>
                  <a:pt x="4583233" y="1405041"/>
                  <a:pt x="4611964" y="1398429"/>
                  <a:pt x="4642044" y="1398429"/>
                </a:cubicBezTo>
                <a:close/>
                <a:moveTo>
                  <a:pt x="3719496" y="1398429"/>
                </a:moveTo>
                <a:cubicBezTo>
                  <a:pt x="3749871" y="1398429"/>
                  <a:pt x="3774153" y="1405114"/>
                  <a:pt x="3792354" y="1418483"/>
                </a:cubicBezTo>
                <a:cubicBezTo>
                  <a:pt x="3810549" y="1431852"/>
                  <a:pt x="3821750" y="1451179"/>
                  <a:pt x="3825944" y="1476464"/>
                </a:cubicBezTo>
                <a:cubicBezTo>
                  <a:pt x="3830137" y="1501749"/>
                  <a:pt x="3826064" y="1532556"/>
                  <a:pt x="3813720" y="1568885"/>
                </a:cubicBezTo>
                <a:cubicBezTo>
                  <a:pt x="3801373" y="1605214"/>
                  <a:pt x="3784384" y="1636385"/>
                  <a:pt x="3762756" y="1662396"/>
                </a:cubicBezTo>
                <a:cubicBezTo>
                  <a:pt x="3741129" y="1688408"/>
                  <a:pt x="3716587" y="1708353"/>
                  <a:pt x="3689128" y="1722231"/>
                </a:cubicBezTo>
                <a:cubicBezTo>
                  <a:pt x="3661668" y="1736108"/>
                  <a:pt x="3632752" y="1743047"/>
                  <a:pt x="3602383" y="1743047"/>
                </a:cubicBezTo>
                <a:cubicBezTo>
                  <a:pt x="3572302" y="1743047"/>
                  <a:pt x="3548175" y="1736108"/>
                  <a:pt x="3530008" y="1722231"/>
                </a:cubicBezTo>
                <a:cubicBezTo>
                  <a:pt x="3511836" y="1708353"/>
                  <a:pt x="3500741" y="1688408"/>
                  <a:pt x="3496721" y="1662396"/>
                </a:cubicBezTo>
                <a:cubicBezTo>
                  <a:pt x="3492694" y="1636385"/>
                  <a:pt x="3496861" y="1605214"/>
                  <a:pt x="3509208" y="1568885"/>
                </a:cubicBezTo>
                <a:cubicBezTo>
                  <a:pt x="3521549" y="1532556"/>
                  <a:pt x="3538478" y="1501676"/>
                  <a:pt x="3559977" y="1476246"/>
                </a:cubicBezTo>
                <a:cubicBezTo>
                  <a:pt x="3581484" y="1450816"/>
                  <a:pt x="3605927" y="1431489"/>
                  <a:pt x="3633304" y="1418265"/>
                </a:cubicBezTo>
                <a:cubicBezTo>
                  <a:pt x="3660688" y="1405041"/>
                  <a:pt x="3689416" y="1398429"/>
                  <a:pt x="3719496" y="1398429"/>
                </a:cubicBezTo>
                <a:close/>
                <a:moveTo>
                  <a:pt x="3427652" y="1398429"/>
                </a:moveTo>
                <a:cubicBezTo>
                  <a:pt x="3449303" y="1398429"/>
                  <a:pt x="3467245" y="1402716"/>
                  <a:pt x="3481479" y="1411289"/>
                </a:cubicBezTo>
                <a:cubicBezTo>
                  <a:pt x="3495717" y="1419863"/>
                  <a:pt x="3506451" y="1429963"/>
                  <a:pt x="3513690" y="1441588"/>
                </a:cubicBezTo>
                <a:lnTo>
                  <a:pt x="3454940" y="1492594"/>
                </a:lnTo>
                <a:cubicBezTo>
                  <a:pt x="3449323" y="1484747"/>
                  <a:pt x="3442705" y="1478462"/>
                  <a:pt x="3435082" y="1473739"/>
                </a:cubicBezTo>
                <a:cubicBezTo>
                  <a:pt x="3427460" y="1469016"/>
                  <a:pt x="3417687" y="1466655"/>
                  <a:pt x="3405770" y="1466655"/>
                </a:cubicBezTo>
                <a:cubicBezTo>
                  <a:pt x="3391386" y="1466655"/>
                  <a:pt x="3376878" y="1470760"/>
                  <a:pt x="3362243" y="1478971"/>
                </a:cubicBezTo>
                <a:cubicBezTo>
                  <a:pt x="3347613" y="1487181"/>
                  <a:pt x="3334162" y="1498952"/>
                  <a:pt x="3321909" y="1514282"/>
                </a:cubicBezTo>
                <a:cubicBezTo>
                  <a:pt x="3309644" y="1529613"/>
                  <a:pt x="3299842" y="1548105"/>
                  <a:pt x="3292484" y="1569757"/>
                </a:cubicBezTo>
                <a:cubicBezTo>
                  <a:pt x="3284977" y="1591845"/>
                  <a:pt x="3281767" y="1610700"/>
                  <a:pt x="3282852" y="1626322"/>
                </a:cubicBezTo>
                <a:cubicBezTo>
                  <a:pt x="3283935" y="1641943"/>
                  <a:pt x="3288906" y="1653823"/>
                  <a:pt x="3297766" y="1661960"/>
                </a:cubicBezTo>
                <a:cubicBezTo>
                  <a:pt x="3306627" y="1670098"/>
                  <a:pt x="3318832" y="1674167"/>
                  <a:pt x="3334374" y="1674167"/>
                </a:cubicBezTo>
                <a:cubicBezTo>
                  <a:pt x="3347747" y="1674167"/>
                  <a:pt x="3360712" y="1671188"/>
                  <a:pt x="3373274" y="1665230"/>
                </a:cubicBezTo>
                <a:cubicBezTo>
                  <a:pt x="3385834" y="1659272"/>
                  <a:pt x="3397374" y="1652152"/>
                  <a:pt x="3407892" y="1643868"/>
                </a:cubicBezTo>
                <a:lnTo>
                  <a:pt x="3432997" y="1693785"/>
                </a:lnTo>
                <a:cubicBezTo>
                  <a:pt x="3413464" y="1710205"/>
                  <a:pt x="3393149" y="1722521"/>
                  <a:pt x="3372047" y="1730732"/>
                </a:cubicBezTo>
                <a:cubicBezTo>
                  <a:pt x="3350949" y="1738942"/>
                  <a:pt x="3329497" y="1743047"/>
                  <a:pt x="3307696" y="1743047"/>
                </a:cubicBezTo>
                <a:cubicBezTo>
                  <a:pt x="3286630" y="1743047"/>
                  <a:pt x="3267945" y="1739450"/>
                  <a:pt x="3251644" y="1732257"/>
                </a:cubicBezTo>
                <a:cubicBezTo>
                  <a:pt x="3235344" y="1725064"/>
                  <a:pt x="3222409" y="1714274"/>
                  <a:pt x="3212838" y="1699888"/>
                </a:cubicBezTo>
                <a:cubicBezTo>
                  <a:pt x="3203269" y="1685502"/>
                  <a:pt x="3197994" y="1667664"/>
                  <a:pt x="3197020" y="1646375"/>
                </a:cubicBezTo>
                <a:cubicBezTo>
                  <a:pt x="3196046" y="1625087"/>
                  <a:pt x="3200322" y="1600419"/>
                  <a:pt x="3209856" y="1572373"/>
                </a:cubicBezTo>
                <a:cubicBezTo>
                  <a:pt x="3219237" y="1544763"/>
                  <a:pt x="3231845" y="1520168"/>
                  <a:pt x="3247680" y="1498589"/>
                </a:cubicBezTo>
                <a:cubicBezTo>
                  <a:pt x="3263515" y="1477009"/>
                  <a:pt x="3281338" y="1458772"/>
                  <a:pt x="3301150" y="1443877"/>
                </a:cubicBezTo>
                <a:cubicBezTo>
                  <a:pt x="3320957" y="1428982"/>
                  <a:pt x="3341689" y="1417683"/>
                  <a:pt x="3363346" y="1409982"/>
                </a:cubicBezTo>
                <a:cubicBezTo>
                  <a:pt x="3385001" y="1402280"/>
                  <a:pt x="3406435" y="1398429"/>
                  <a:pt x="3427652" y="1398429"/>
                </a:cubicBezTo>
                <a:close/>
                <a:moveTo>
                  <a:pt x="3070940" y="1398429"/>
                </a:moveTo>
                <a:cubicBezTo>
                  <a:pt x="3101310" y="1398429"/>
                  <a:pt x="3125596" y="1405114"/>
                  <a:pt x="3143794" y="1418483"/>
                </a:cubicBezTo>
                <a:cubicBezTo>
                  <a:pt x="3161994" y="1431852"/>
                  <a:pt x="3173189" y="1451179"/>
                  <a:pt x="3177384" y="1476464"/>
                </a:cubicBezTo>
                <a:cubicBezTo>
                  <a:pt x="3181579" y="1501749"/>
                  <a:pt x="3177504" y="1532556"/>
                  <a:pt x="3165160" y="1568885"/>
                </a:cubicBezTo>
                <a:cubicBezTo>
                  <a:pt x="3152813" y="1605214"/>
                  <a:pt x="3135826" y="1636385"/>
                  <a:pt x="3114198" y="1662396"/>
                </a:cubicBezTo>
                <a:cubicBezTo>
                  <a:pt x="3092570" y="1688408"/>
                  <a:pt x="3068027" y="1708353"/>
                  <a:pt x="3040570" y="1722231"/>
                </a:cubicBezTo>
                <a:cubicBezTo>
                  <a:pt x="3013109" y="1736108"/>
                  <a:pt x="2984194" y="1743047"/>
                  <a:pt x="2953823" y="1743047"/>
                </a:cubicBezTo>
                <a:cubicBezTo>
                  <a:pt x="2923742" y="1743047"/>
                  <a:pt x="2899617" y="1736108"/>
                  <a:pt x="2881447" y="1722231"/>
                </a:cubicBezTo>
                <a:cubicBezTo>
                  <a:pt x="2863277" y="1708353"/>
                  <a:pt x="2852181" y="1688408"/>
                  <a:pt x="2848159" y="1662396"/>
                </a:cubicBezTo>
                <a:cubicBezTo>
                  <a:pt x="2844139" y="1636385"/>
                  <a:pt x="2848302" y="1605214"/>
                  <a:pt x="2860649" y="1568885"/>
                </a:cubicBezTo>
                <a:cubicBezTo>
                  <a:pt x="2872994" y="1532556"/>
                  <a:pt x="2889919" y="1501676"/>
                  <a:pt x="2911423" y="1476246"/>
                </a:cubicBezTo>
                <a:cubicBezTo>
                  <a:pt x="2932926" y="1450816"/>
                  <a:pt x="2957367" y="1431489"/>
                  <a:pt x="2984747" y="1418265"/>
                </a:cubicBezTo>
                <a:cubicBezTo>
                  <a:pt x="3012130" y="1405041"/>
                  <a:pt x="3040859" y="1398429"/>
                  <a:pt x="3070940" y="1398429"/>
                </a:cubicBezTo>
                <a:close/>
                <a:moveTo>
                  <a:pt x="2148396" y="1398429"/>
                </a:moveTo>
                <a:cubicBezTo>
                  <a:pt x="2178767" y="1398429"/>
                  <a:pt x="2203052" y="1405114"/>
                  <a:pt x="2221250" y="1418483"/>
                </a:cubicBezTo>
                <a:cubicBezTo>
                  <a:pt x="2239449" y="1431852"/>
                  <a:pt x="2250646" y="1451179"/>
                  <a:pt x="2254841" y="1476464"/>
                </a:cubicBezTo>
                <a:cubicBezTo>
                  <a:pt x="2259036" y="1501749"/>
                  <a:pt x="2254960" y="1532556"/>
                  <a:pt x="2242615" y="1568885"/>
                </a:cubicBezTo>
                <a:cubicBezTo>
                  <a:pt x="2230268" y="1605214"/>
                  <a:pt x="2213281" y="1636385"/>
                  <a:pt x="2191653" y="1662396"/>
                </a:cubicBezTo>
                <a:cubicBezTo>
                  <a:pt x="2170026" y="1688408"/>
                  <a:pt x="2145483" y="1708353"/>
                  <a:pt x="2118024" y="1722231"/>
                </a:cubicBezTo>
                <a:cubicBezTo>
                  <a:pt x="2090565" y="1736108"/>
                  <a:pt x="2061649" y="1743047"/>
                  <a:pt x="2031279" y="1743047"/>
                </a:cubicBezTo>
                <a:cubicBezTo>
                  <a:pt x="2001198" y="1743047"/>
                  <a:pt x="1977073" y="1736108"/>
                  <a:pt x="1958903" y="1722231"/>
                </a:cubicBezTo>
                <a:cubicBezTo>
                  <a:pt x="1940733" y="1708353"/>
                  <a:pt x="1929636" y="1688408"/>
                  <a:pt x="1925616" y="1662396"/>
                </a:cubicBezTo>
                <a:cubicBezTo>
                  <a:pt x="1921595" y="1636385"/>
                  <a:pt x="1925757" y="1605214"/>
                  <a:pt x="1938105" y="1568885"/>
                </a:cubicBezTo>
                <a:cubicBezTo>
                  <a:pt x="1950450" y="1532556"/>
                  <a:pt x="1967374" y="1501676"/>
                  <a:pt x="1988878" y="1476246"/>
                </a:cubicBezTo>
                <a:cubicBezTo>
                  <a:pt x="2010381" y="1450816"/>
                  <a:pt x="2034823" y="1431489"/>
                  <a:pt x="2062205" y="1418265"/>
                </a:cubicBezTo>
                <a:cubicBezTo>
                  <a:pt x="2089585" y="1405041"/>
                  <a:pt x="2118316" y="1398429"/>
                  <a:pt x="2148396" y="1398429"/>
                </a:cubicBezTo>
                <a:close/>
                <a:moveTo>
                  <a:pt x="1856547" y="1398429"/>
                </a:moveTo>
                <a:cubicBezTo>
                  <a:pt x="1878199" y="1398429"/>
                  <a:pt x="1896143" y="1402716"/>
                  <a:pt x="1910378" y="1411289"/>
                </a:cubicBezTo>
                <a:cubicBezTo>
                  <a:pt x="1924611" y="1419863"/>
                  <a:pt x="1935348" y="1429963"/>
                  <a:pt x="1942585" y="1441588"/>
                </a:cubicBezTo>
                <a:lnTo>
                  <a:pt x="1883835" y="1492594"/>
                </a:lnTo>
                <a:cubicBezTo>
                  <a:pt x="1878220" y="1484747"/>
                  <a:pt x="1871601" y="1478462"/>
                  <a:pt x="1863977" y="1473739"/>
                </a:cubicBezTo>
                <a:cubicBezTo>
                  <a:pt x="1856354" y="1469016"/>
                  <a:pt x="1846584" y="1466655"/>
                  <a:pt x="1834668" y="1466655"/>
                </a:cubicBezTo>
                <a:cubicBezTo>
                  <a:pt x="1820282" y="1466655"/>
                  <a:pt x="1805772" y="1470760"/>
                  <a:pt x="1791140" y="1478971"/>
                </a:cubicBezTo>
                <a:cubicBezTo>
                  <a:pt x="1776507" y="1487181"/>
                  <a:pt x="1763061" y="1498952"/>
                  <a:pt x="1750803" y="1514282"/>
                </a:cubicBezTo>
                <a:cubicBezTo>
                  <a:pt x="1738543" y="1529613"/>
                  <a:pt x="1728736" y="1548105"/>
                  <a:pt x="1721379" y="1569757"/>
                </a:cubicBezTo>
                <a:cubicBezTo>
                  <a:pt x="1713873" y="1591845"/>
                  <a:pt x="1710662" y="1610700"/>
                  <a:pt x="1711746" y="1626322"/>
                </a:cubicBezTo>
                <a:cubicBezTo>
                  <a:pt x="1712830" y="1641943"/>
                  <a:pt x="1717803" y="1653823"/>
                  <a:pt x="1726661" y="1661960"/>
                </a:cubicBezTo>
                <a:cubicBezTo>
                  <a:pt x="1735521" y="1670098"/>
                  <a:pt x="1747726" y="1674167"/>
                  <a:pt x="1763275" y="1674167"/>
                </a:cubicBezTo>
                <a:cubicBezTo>
                  <a:pt x="1776644" y="1674167"/>
                  <a:pt x="1789609" y="1671188"/>
                  <a:pt x="1802169" y="1665230"/>
                </a:cubicBezTo>
                <a:cubicBezTo>
                  <a:pt x="1814730" y="1659272"/>
                  <a:pt x="1826270" y="1652152"/>
                  <a:pt x="1836787" y="1643868"/>
                </a:cubicBezTo>
                <a:lnTo>
                  <a:pt x="1861892" y="1693785"/>
                </a:lnTo>
                <a:cubicBezTo>
                  <a:pt x="1842360" y="1710205"/>
                  <a:pt x="1822044" y="1722521"/>
                  <a:pt x="1800943" y="1730732"/>
                </a:cubicBezTo>
                <a:cubicBezTo>
                  <a:pt x="1779843" y="1738942"/>
                  <a:pt x="1758394" y="1743047"/>
                  <a:pt x="1736597" y="1743047"/>
                </a:cubicBezTo>
                <a:cubicBezTo>
                  <a:pt x="1715526" y="1743047"/>
                  <a:pt x="1696840" y="1739450"/>
                  <a:pt x="1680540" y="1732257"/>
                </a:cubicBezTo>
                <a:cubicBezTo>
                  <a:pt x="1664239" y="1725064"/>
                  <a:pt x="1651304" y="1714274"/>
                  <a:pt x="1641733" y="1699888"/>
                </a:cubicBezTo>
                <a:cubicBezTo>
                  <a:pt x="1632163" y="1685502"/>
                  <a:pt x="1626890" y="1667664"/>
                  <a:pt x="1625915" y="1646375"/>
                </a:cubicBezTo>
                <a:cubicBezTo>
                  <a:pt x="1624940" y="1625087"/>
                  <a:pt x="1629218" y="1600419"/>
                  <a:pt x="1638750" y="1572373"/>
                </a:cubicBezTo>
                <a:cubicBezTo>
                  <a:pt x="1648132" y="1544763"/>
                  <a:pt x="1660740" y="1520168"/>
                  <a:pt x="1676575" y="1498589"/>
                </a:cubicBezTo>
                <a:cubicBezTo>
                  <a:pt x="1692410" y="1477009"/>
                  <a:pt x="1710233" y="1458772"/>
                  <a:pt x="1730046" y="1443877"/>
                </a:cubicBezTo>
                <a:cubicBezTo>
                  <a:pt x="1749857" y="1428982"/>
                  <a:pt x="1770590" y="1417683"/>
                  <a:pt x="1792243" y="1409982"/>
                </a:cubicBezTo>
                <a:cubicBezTo>
                  <a:pt x="1813896" y="1402280"/>
                  <a:pt x="1835332" y="1398429"/>
                  <a:pt x="1856547" y="1398429"/>
                </a:cubicBezTo>
                <a:close/>
                <a:moveTo>
                  <a:pt x="1499834" y="1398429"/>
                </a:moveTo>
                <a:cubicBezTo>
                  <a:pt x="1530206" y="1398429"/>
                  <a:pt x="1554491" y="1405114"/>
                  <a:pt x="1572689" y="1418483"/>
                </a:cubicBezTo>
                <a:cubicBezTo>
                  <a:pt x="1590888" y="1431852"/>
                  <a:pt x="1602085" y="1451179"/>
                  <a:pt x="1606280" y="1476464"/>
                </a:cubicBezTo>
                <a:cubicBezTo>
                  <a:pt x="1610474" y="1501749"/>
                  <a:pt x="1606400" y="1532556"/>
                  <a:pt x="1594054" y="1568885"/>
                </a:cubicBezTo>
                <a:cubicBezTo>
                  <a:pt x="1581707" y="1605214"/>
                  <a:pt x="1564720" y="1636385"/>
                  <a:pt x="1543092" y="1662396"/>
                </a:cubicBezTo>
                <a:cubicBezTo>
                  <a:pt x="1521466" y="1688408"/>
                  <a:pt x="1496923" y="1708353"/>
                  <a:pt x="1469464" y="1722231"/>
                </a:cubicBezTo>
                <a:cubicBezTo>
                  <a:pt x="1442004" y="1736108"/>
                  <a:pt x="1413089" y="1743047"/>
                  <a:pt x="1382718" y="1743047"/>
                </a:cubicBezTo>
                <a:cubicBezTo>
                  <a:pt x="1352638" y="1743047"/>
                  <a:pt x="1328512" y="1736108"/>
                  <a:pt x="1310342" y="1722231"/>
                </a:cubicBezTo>
                <a:cubicBezTo>
                  <a:pt x="1292172" y="1708353"/>
                  <a:pt x="1281076" y="1688408"/>
                  <a:pt x="1277054" y="1662396"/>
                </a:cubicBezTo>
                <a:cubicBezTo>
                  <a:pt x="1273033" y="1636385"/>
                  <a:pt x="1277196" y="1605214"/>
                  <a:pt x="1289544" y="1568885"/>
                </a:cubicBezTo>
                <a:cubicBezTo>
                  <a:pt x="1301889" y="1532556"/>
                  <a:pt x="1318813" y="1501676"/>
                  <a:pt x="1340317" y="1476246"/>
                </a:cubicBezTo>
                <a:cubicBezTo>
                  <a:pt x="1361820" y="1450816"/>
                  <a:pt x="1386262" y="1431489"/>
                  <a:pt x="1413642" y="1418265"/>
                </a:cubicBezTo>
                <a:cubicBezTo>
                  <a:pt x="1441024" y="1405041"/>
                  <a:pt x="1469754" y="1398429"/>
                  <a:pt x="1499834" y="1398429"/>
                </a:cubicBezTo>
                <a:close/>
                <a:moveTo>
                  <a:pt x="577290" y="1398429"/>
                </a:moveTo>
                <a:cubicBezTo>
                  <a:pt x="607661" y="1398429"/>
                  <a:pt x="631946" y="1405114"/>
                  <a:pt x="650145" y="1418483"/>
                </a:cubicBezTo>
                <a:cubicBezTo>
                  <a:pt x="668343" y="1431852"/>
                  <a:pt x="679540" y="1451179"/>
                  <a:pt x="683735" y="1476464"/>
                </a:cubicBezTo>
                <a:cubicBezTo>
                  <a:pt x="687930" y="1501749"/>
                  <a:pt x="683855" y="1532556"/>
                  <a:pt x="671510" y="1568885"/>
                </a:cubicBezTo>
                <a:cubicBezTo>
                  <a:pt x="659163" y="1605214"/>
                  <a:pt x="642175" y="1636385"/>
                  <a:pt x="620548" y="1662396"/>
                </a:cubicBezTo>
                <a:cubicBezTo>
                  <a:pt x="598921" y="1688408"/>
                  <a:pt x="574378" y="1708353"/>
                  <a:pt x="546918" y="1722231"/>
                </a:cubicBezTo>
                <a:cubicBezTo>
                  <a:pt x="519459" y="1736108"/>
                  <a:pt x="490544" y="1743047"/>
                  <a:pt x="460173" y="1743047"/>
                </a:cubicBezTo>
                <a:cubicBezTo>
                  <a:pt x="430092" y="1743047"/>
                  <a:pt x="405967" y="1736108"/>
                  <a:pt x="387797" y="1722231"/>
                </a:cubicBezTo>
                <a:cubicBezTo>
                  <a:pt x="369627" y="1708353"/>
                  <a:pt x="358531" y="1688408"/>
                  <a:pt x="354510" y="1662396"/>
                </a:cubicBezTo>
                <a:cubicBezTo>
                  <a:pt x="350489" y="1636385"/>
                  <a:pt x="354652" y="1605214"/>
                  <a:pt x="366999" y="1568885"/>
                </a:cubicBezTo>
                <a:cubicBezTo>
                  <a:pt x="379344" y="1532556"/>
                  <a:pt x="396269" y="1501676"/>
                  <a:pt x="417772" y="1476246"/>
                </a:cubicBezTo>
                <a:cubicBezTo>
                  <a:pt x="439275" y="1450816"/>
                  <a:pt x="463718" y="1431489"/>
                  <a:pt x="491099" y="1418265"/>
                </a:cubicBezTo>
                <a:cubicBezTo>
                  <a:pt x="518479" y="1405041"/>
                  <a:pt x="547210" y="1398429"/>
                  <a:pt x="577290" y="1398429"/>
                </a:cubicBezTo>
                <a:close/>
                <a:moveTo>
                  <a:pt x="285442" y="1398429"/>
                </a:moveTo>
                <a:cubicBezTo>
                  <a:pt x="307094" y="1398429"/>
                  <a:pt x="325037" y="1402716"/>
                  <a:pt x="339271" y="1411289"/>
                </a:cubicBezTo>
                <a:cubicBezTo>
                  <a:pt x="353506" y="1419863"/>
                  <a:pt x="364242" y="1429963"/>
                  <a:pt x="371480" y="1441588"/>
                </a:cubicBezTo>
                <a:lnTo>
                  <a:pt x="312730" y="1492594"/>
                </a:lnTo>
                <a:cubicBezTo>
                  <a:pt x="307114" y="1484747"/>
                  <a:pt x="300495" y="1478462"/>
                  <a:pt x="292872" y="1473739"/>
                </a:cubicBezTo>
                <a:cubicBezTo>
                  <a:pt x="285248" y="1469016"/>
                  <a:pt x="275479" y="1466655"/>
                  <a:pt x="263562" y="1466655"/>
                </a:cubicBezTo>
                <a:cubicBezTo>
                  <a:pt x="249176" y="1466655"/>
                  <a:pt x="234667" y="1470760"/>
                  <a:pt x="220034" y="1478971"/>
                </a:cubicBezTo>
                <a:cubicBezTo>
                  <a:pt x="205401" y="1487181"/>
                  <a:pt x="191955" y="1498952"/>
                  <a:pt x="179697" y="1514282"/>
                </a:cubicBezTo>
                <a:cubicBezTo>
                  <a:pt x="167438" y="1529613"/>
                  <a:pt x="157630" y="1548105"/>
                  <a:pt x="150274" y="1569757"/>
                </a:cubicBezTo>
                <a:cubicBezTo>
                  <a:pt x="142767" y="1591845"/>
                  <a:pt x="139556" y="1610700"/>
                  <a:pt x="140640" y="1626322"/>
                </a:cubicBezTo>
                <a:cubicBezTo>
                  <a:pt x="141724" y="1641943"/>
                  <a:pt x="146697" y="1653823"/>
                  <a:pt x="155556" y="1661960"/>
                </a:cubicBezTo>
                <a:cubicBezTo>
                  <a:pt x="164416" y="1670098"/>
                  <a:pt x="176620" y="1674167"/>
                  <a:pt x="192169" y="1674167"/>
                </a:cubicBezTo>
                <a:cubicBezTo>
                  <a:pt x="205538" y="1674167"/>
                  <a:pt x="218503" y="1671188"/>
                  <a:pt x="231064" y="1665230"/>
                </a:cubicBezTo>
                <a:cubicBezTo>
                  <a:pt x="243625" y="1659272"/>
                  <a:pt x="255164" y="1652152"/>
                  <a:pt x="265681" y="1643868"/>
                </a:cubicBezTo>
                <a:lnTo>
                  <a:pt x="290786" y="1693785"/>
                </a:lnTo>
                <a:cubicBezTo>
                  <a:pt x="271254" y="1710205"/>
                  <a:pt x="250938" y="1722521"/>
                  <a:pt x="229838" y="1730732"/>
                </a:cubicBezTo>
                <a:cubicBezTo>
                  <a:pt x="208738" y="1738942"/>
                  <a:pt x="187288" y="1743047"/>
                  <a:pt x="165491" y="1743047"/>
                </a:cubicBezTo>
                <a:cubicBezTo>
                  <a:pt x="144420" y="1743047"/>
                  <a:pt x="125734" y="1739450"/>
                  <a:pt x="109434" y="1732257"/>
                </a:cubicBezTo>
                <a:cubicBezTo>
                  <a:pt x="93134" y="1725064"/>
                  <a:pt x="80198" y="1714274"/>
                  <a:pt x="70628" y="1699888"/>
                </a:cubicBezTo>
                <a:cubicBezTo>
                  <a:pt x="61057" y="1685502"/>
                  <a:pt x="55785" y="1667664"/>
                  <a:pt x="54810" y="1646375"/>
                </a:cubicBezTo>
                <a:cubicBezTo>
                  <a:pt x="53834" y="1625087"/>
                  <a:pt x="58112" y="1600419"/>
                  <a:pt x="67644" y="1572373"/>
                </a:cubicBezTo>
                <a:cubicBezTo>
                  <a:pt x="77026" y="1544763"/>
                  <a:pt x="89635" y="1520168"/>
                  <a:pt x="105470" y="1498589"/>
                </a:cubicBezTo>
                <a:cubicBezTo>
                  <a:pt x="121305" y="1477009"/>
                  <a:pt x="139128" y="1458772"/>
                  <a:pt x="158940" y="1443877"/>
                </a:cubicBezTo>
                <a:cubicBezTo>
                  <a:pt x="178752" y="1428982"/>
                  <a:pt x="199484" y="1417683"/>
                  <a:pt x="221138" y="1409982"/>
                </a:cubicBezTo>
                <a:cubicBezTo>
                  <a:pt x="242791" y="1402280"/>
                  <a:pt x="264226" y="1398429"/>
                  <a:pt x="285442" y="1398429"/>
                </a:cubicBezTo>
                <a:close/>
                <a:moveTo>
                  <a:pt x="11551835" y="1000512"/>
                </a:moveTo>
                <a:cubicBezTo>
                  <a:pt x="11537303" y="1000512"/>
                  <a:pt x="11523363" y="1004545"/>
                  <a:pt x="11510014" y="1012610"/>
                </a:cubicBezTo>
                <a:cubicBezTo>
                  <a:pt x="11496665" y="1020675"/>
                  <a:pt x="11484565" y="1032336"/>
                  <a:pt x="11473713" y="1047594"/>
                </a:cubicBezTo>
                <a:cubicBezTo>
                  <a:pt x="11462860" y="1062853"/>
                  <a:pt x="11453780" y="1081235"/>
                  <a:pt x="11446471" y="1102742"/>
                </a:cubicBezTo>
                <a:cubicBezTo>
                  <a:pt x="11439210" y="1124103"/>
                  <a:pt x="11435734" y="1142668"/>
                  <a:pt x="11436044" y="1158435"/>
                </a:cubicBezTo>
                <a:cubicBezTo>
                  <a:pt x="11436354" y="1174202"/>
                  <a:pt x="11440343" y="1186408"/>
                  <a:pt x="11448012" y="1195055"/>
                </a:cubicBezTo>
                <a:cubicBezTo>
                  <a:pt x="11455681" y="1203701"/>
                  <a:pt x="11466781" y="1208024"/>
                  <a:pt x="11481313" y="1208024"/>
                </a:cubicBezTo>
                <a:cubicBezTo>
                  <a:pt x="11495844" y="1208024"/>
                  <a:pt x="11509884" y="1203701"/>
                  <a:pt x="11523431" y="1195055"/>
                </a:cubicBezTo>
                <a:cubicBezTo>
                  <a:pt x="11536979" y="1186408"/>
                  <a:pt x="11549301" y="1174202"/>
                  <a:pt x="11560398" y="1158435"/>
                </a:cubicBezTo>
                <a:cubicBezTo>
                  <a:pt x="11571496" y="1142668"/>
                  <a:pt x="11580675" y="1124103"/>
                  <a:pt x="11587937" y="1102742"/>
                </a:cubicBezTo>
                <a:cubicBezTo>
                  <a:pt x="11595246" y="1081235"/>
                  <a:pt x="11598622" y="1062853"/>
                  <a:pt x="11598067" y="1047594"/>
                </a:cubicBezTo>
                <a:cubicBezTo>
                  <a:pt x="11597512" y="1032336"/>
                  <a:pt x="11593301" y="1020675"/>
                  <a:pt x="11585433" y="1012610"/>
                </a:cubicBezTo>
                <a:cubicBezTo>
                  <a:pt x="11577566" y="1004545"/>
                  <a:pt x="11566366" y="1000512"/>
                  <a:pt x="11551835" y="1000512"/>
                </a:cubicBezTo>
                <a:close/>
                <a:moveTo>
                  <a:pt x="10903273" y="1000512"/>
                </a:moveTo>
                <a:cubicBezTo>
                  <a:pt x="10888742" y="1000512"/>
                  <a:pt x="10874802" y="1004545"/>
                  <a:pt x="10861453" y="1012610"/>
                </a:cubicBezTo>
                <a:cubicBezTo>
                  <a:pt x="10848104" y="1020675"/>
                  <a:pt x="10836004" y="1032336"/>
                  <a:pt x="10825152" y="1047594"/>
                </a:cubicBezTo>
                <a:cubicBezTo>
                  <a:pt x="10814299" y="1062853"/>
                  <a:pt x="10805219" y="1081235"/>
                  <a:pt x="10797910" y="1102742"/>
                </a:cubicBezTo>
                <a:cubicBezTo>
                  <a:pt x="10790648" y="1124103"/>
                  <a:pt x="10787173" y="1142668"/>
                  <a:pt x="10787483" y="1158435"/>
                </a:cubicBezTo>
                <a:cubicBezTo>
                  <a:pt x="10787793" y="1174202"/>
                  <a:pt x="10791782" y="1186408"/>
                  <a:pt x="10799451" y="1195055"/>
                </a:cubicBezTo>
                <a:cubicBezTo>
                  <a:pt x="10807120" y="1203701"/>
                  <a:pt x="10818220" y="1208024"/>
                  <a:pt x="10832752" y="1208024"/>
                </a:cubicBezTo>
                <a:cubicBezTo>
                  <a:pt x="10847283" y="1208024"/>
                  <a:pt x="10861323" y="1203701"/>
                  <a:pt x="10874870" y="1195055"/>
                </a:cubicBezTo>
                <a:cubicBezTo>
                  <a:pt x="10888418" y="1186408"/>
                  <a:pt x="10900740" y="1174202"/>
                  <a:pt x="10911838" y="1158435"/>
                </a:cubicBezTo>
                <a:cubicBezTo>
                  <a:pt x="10922935" y="1142668"/>
                  <a:pt x="10932114" y="1124103"/>
                  <a:pt x="10939375" y="1102742"/>
                </a:cubicBezTo>
                <a:cubicBezTo>
                  <a:pt x="10946684" y="1081235"/>
                  <a:pt x="10950061" y="1062853"/>
                  <a:pt x="10949506" y="1047594"/>
                </a:cubicBezTo>
                <a:cubicBezTo>
                  <a:pt x="10948951" y="1032336"/>
                  <a:pt x="10944740" y="1020675"/>
                  <a:pt x="10936872" y="1012610"/>
                </a:cubicBezTo>
                <a:cubicBezTo>
                  <a:pt x="10929005" y="1004545"/>
                  <a:pt x="10917805" y="1000512"/>
                  <a:pt x="10903273" y="1000512"/>
                </a:cubicBezTo>
                <a:close/>
                <a:moveTo>
                  <a:pt x="9980729" y="1000512"/>
                </a:moveTo>
                <a:cubicBezTo>
                  <a:pt x="9966198" y="1000512"/>
                  <a:pt x="9952257" y="1004545"/>
                  <a:pt x="9938909" y="1012610"/>
                </a:cubicBezTo>
                <a:cubicBezTo>
                  <a:pt x="9925560" y="1020675"/>
                  <a:pt x="9913460" y="1032336"/>
                  <a:pt x="9902608" y="1047594"/>
                </a:cubicBezTo>
                <a:cubicBezTo>
                  <a:pt x="9891755" y="1062853"/>
                  <a:pt x="9882675" y="1081235"/>
                  <a:pt x="9875366" y="1102742"/>
                </a:cubicBezTo>
                <a:cubicBezTo>
                  <a:pt x="9868105" y="1124103"/>
                  <a:pt x="9864629" y="1142668"/>
                  <a:pt x="9864939" y="1158435"/>
                </a:cubicBezTo>
                <a:cubicBezTo>
                  <a:pt x="9865249" y="1174202"/>
                  <a:pt x="9869238" y="1186408"/>
                  <a:pt x="9876907" y="1195055"/>
                </a:cubicBezTo>
                <a:cubicBezTo>
                  <a:pt x="9884576" y="1203701"/>
                  <a:pt x="9895676" y="1208024"/>
                  <a:pt x="9910208" y="1208024"/>
                </a:cubicBezTo>
                <a:cubicBezTo>
                  <a:pt x="9924739" y="1208024"/>
                  <a:pt x="9938779" y="1203701"/>
                  <a:pt x="9952326" y="1195055"/>
                </a:cubicBezTo>
                <a:cubicBezTo>
                  <a:pt x="9965874" y="1186408"/>
                  <a:pt x="9978196" y="1174202"/>
                  <a:pt x="9989293" y="1158435"/>
                </a:cubicBezTo>
                <a:cubicBezTo>
                  <a:pt x="10000391" y="1142668"/>
                  <a:pt x="10009570" y="1124103"/>
                  <a:pt x="10016832" y="1102742"/>
                </a:cubicBezTo>
                <a:cubicBezTo>
                  <a:pt x="10024141" y="1081235"/>
                  <a:pt x="10027517" y="1062853"/>
                  <a:pt x="10026962" y="1047594"/>
                </a:cubicBezTo>
                <a:cubicBezTo>
                  <a:pt x="10026407" y="1032336"/>
                  <a:pt x="10022196" y="1020675"/>
                  <a:pt x="10014328" y="1012610"/>
                </a:cubicBezTo>
                <a:cubicBezTo>
                  <a:pt x="10006461" y="1004545"/>
                  <a:pt x="9995261" y="1000512"/>
                  <a:pt x="9980729" y="1000512"/>
                </a:cubicBezTo>
                <a:close/>
                <a:moveTo>
                  <a:pt x="9332168" y="1000512"/>
                </a:moveTo>
                <a:cubicBezTo>
                  <a:pt x="9317637" y="1000512"/>
                  <a:pt x="9303697" y="1004545"/>
                  <a:pt x="9290348" y="1012610"/>
                </a:cubicBezTo>
                <a:cubicBezTo>
                  <a:pt x="9276999" y="1020675"/>
                  <a:pt x="9264899" y="1032336"/>
                  <a:pt x="9254047" y="1047594"/>
                </a:cubicBezTo>
                <a:cubicBezTo>
                  <a:pt x="9243194" y="1062853"/>
                  <a:pt x="9234114" y="1081235"/>
                  <a:pt x="9226805" y="1102742"/>
                </a:cubicBezTo>
                <a:cubicBezTo>
                  <a:pt x="9219543" y="1124103"/>
                  <a:pt x="9216068" y="1142668"/>
                  <a:pt x="9216378" y="1158435"/>
                </a:cubicBezTo>
                <a:cubicBezTo>
                  <a:pt x="9216688" y="1174202"/>
                  <a:pt x="9220677" y="1186408"/>
                  <a:pt x="9228346" y="1195055"/>
                </a:cubicBezTo>
                <a:cubicBezTo>
                  <a:pt x="9236015" y="1203701"/>
                  <a:pt x="9247115" y="1208024"/>
                  <a:pt x="9261647" y="1208024"/>
                </a:cubicBezTo>
                <a:cubicBezTo>
                  <a:pt x="9276178" y="1208024"/>
                  <a:pt x="9290218" y="1203701"/>
                  <a:pt x="9303765" y="1195055"/>
                </a:cubicBezTo>
                <a:cubicBezTo>
                  <a:pt x="9317313" y="1186408"/>
                  <a:pt x="9329635" y="1174202"/>
                  <a:pt x="9340733" y="1158435"/>
                </a:cubicBezTo>
                <a:cubicBezTo>
                  <a:pt x="9351830" y="1142668"/>
                  <a:pt x="9361009" y="1124103"/>
                  <a:pt x="9368271" y="1102742"/>
                </a:cubicBezTo>
                <a:cubicBezTo>
                  <a:pt x="9375579" y="1081235"/>
                  <a:pt x="9378956" y="1062853"/>
                  <a:pt x="9378401" y="1047594"/>
                </a:cubicBezTo>
                <a:cubicBezTo>
                  <a:pt x="9377846" y="1032336"/>
                  <a:pt x="9373635" y="1020675"/>
                  <a:pt x="9365767" y="1012610"/>
                </a:cubicBezTo>
                <a:cubicBezTo>
                  <a:pt x="9357900" y="1004545"/>
                  <a:pt x="9346700" y="1000512"/>
                  <a:pt x="9332168" y="1000512"/>
                </a:cubicBezTo>
                <a:close/>
                <a:moveTo>
                  <a:pt x="8409625" y="1000512"/>
                </a:moveTo>
                <a:cubicBezTo>
                  <a:pt x="8395093" y="1000512"/>
                  <a:pt x="8381153" y="1004545"/>
                  <a:pt x="8367804" y="1012610"/>
                </a:cubicBezTo>
                <a:cubicBezTo>
                  <a:pt x="8354455" y="1020675"/>
                  <a:pt x="8342355" y="1032336"/>
                  <a:pt x="8331503" y="1047594"/>
                </a:cubicBezTo>
                <a:cubicBezTo>
                  <a:pt x="8320650" y="1062853"/>
                  <a:pt x="8311570" y="1081235"/>
                  <a:pt x="8304261" y="1102742"/>
                </a:cubicBezTo>
                <a:cubicBezTo>
                  <a:pt x="8297000" y="1124103"/>
                  <a:pt x="8293524" y="1142668"/>
                  <a:pt x="8293834" y="1158435"/>
                </a:cubicBezTo>
                <a:cubicBezTo>
                  <a:pt x="8294144" y="1174202"/>
                  <a:pt x="8298133" y="1186408"/>
                  <a:pt x="8305802" y="1195055"/>
                </a:cubicBezTo>
                <a:cubicBezTo>
                  <a:pt x="8313471" y="1203701"/>
                  <a:pt x="8324571" y="1208024"/>
                  <a:pt x="8339103" y="1208024"/>
                </a:cubicBezTo>
                <a:cubicBezTo>
                  <a:pt x="8353634" y="1208024"/>
                  <a:pt x="8367674" y="1203701"/>
                  <a:pt x="8381221" y="1195055"/>
                </a:cubicBezTo>
                <a:cubicBezTo>
                  <a:pt x="8394769" y="1186408"/>
                  <a:pt x="8407091" y="1174202"/>
                  <a:pt x="8418188" y="1158435"/>
                </a:cubicBezTo>
                <a:cubicBezTo>
                  <a:pt x="8429286" y="1142668"/>
                  <a:pt x="8438465" y="1124103"/>
                  <a:pt x="8445727" y="1102742"/>
                </a:cubicBezTo>
                <a:cubicBezTo>
                  <a:pt x="8453036" y="1081235"/>
                  <a:pt x="8456412" y="1062853"/>
                  <a:pt x="8455857" y="1047594"/>
                </a:cubicBezTo>
                <a:cubicBezTo>
                  <a:pt x="8455302" y="1032336"/>
                  <a:pt x="8451091" y="1020675"/>
                  <a:pt x="8443223" y="1012610"/>
                </a:cubicBezTo>
                <a:cubicBezTo>
                  <a:pt x="8435356" y="1004545"/>
                  <a:pt x="8424156" y="1000512"/>
                  <a:pt x="8409625" y="1000512"/>
                </a:cubicBezTo>
                <a:close/>
                <a:moveTo>
                  <a:pt x="7761063" y="1000512"/>
                </a:moveTo>
                <a:cubicBezTo>
                  <a:pt x="7746532" y="1000512"/>
                  <a:pt x="7732592" y="1004545"/>
                  <a:pt x="7719243" y="1012610"/>
                </a:cubicBezTo>
                <a:cubicBezTo>
                  <a:pt x="7705894" y="1020675"/>
                  <a:pt x="7693794" y="1032336"/>
                  <a:pt x="7682942" y="1047594"/>
                </a:cubicBezTo>
                <a:cubicBezTo>
                  <a:pt x="7672089" y="1062853"/>
                  <a:pt x="7663009" y="1081235"/>
                  <a:pt x="7655700" y="1102742"/>
                </a:cubicBezTo>
                <a:cubicBezTo>
                  <a:pt x="7648438" y="1124103"/>
                  <a:pt x="7644963" y="1142668"/>
                  <a:pt x="7645273" y="1158435"/>
                </a:cubicBezTo>
                <a:cubicBezTo>
                  <a:pt x="7645583" y="1174202"/>
                  <a:pt x="7649572" y="1186408"/>
                  <a:pt x="7657241" y="1195055"/>
                </a:cubicBezTo>
                <a:cubicBezTo>
                  <a:pt x="7664910" y="1203701"/>
                  <a:pt x="7676010" y="1208024"/>
                  <a:pt x="7690542" y="1208024"/>
                </a:cubicBezTo>
                <a:cubicBezTo>
                  <a:pt x="7705073" y="1208024"/>
                  <a:pt x="7719113" y="1203701"/>
                  <a:pt x="7732660" y="1195055"/>
                </a:cubicBezTo>
                <a:cubicBezTo>
                  <a:pt x="7746208" y="1186408"/>
                  <a:pt x="7758530" y="1174202"/>
                  <a:pt x="7769628" y="1158435"/>
                </a:cubicBezTo>
                <a:cubicBezTo>
                  <a:pt x="7780725" y="1142668"/>
                  <a:pt x="7789904" y="1124103"/>
                  <a:pt x="7797165" y="1102742"/>
                </a:cubicBezTo>
                <a:cubicBezTo>
                  <a:pt x="7804474" y="1081235"/>
                  <a:pt x="7807851" y="1062853"/>
                  <a:pt x="7807296" y="1047594"/>
                </a:cubicBezTo>
                <a:cubicBezTo>
                  <a:pt x="7806741" y="1032336"/>
                  <a:pt x="7802530" y="1020675"/>
                  <a:pt x="7794662" y="1012610"/>
                </a:cubicBezTo>
                <a:cubicBezTo>
                  <a:pt x="7786795" y="1004545"/>
                  <a:pt x="7775595" y="1000512"/>
                  <a:pt x="7761063" y="1000512"/>
                </a:cubicBezTo>
                <a:close/>
                <a:moveTo>
                  <a:pt x="6838519" y="1000512"/>
                </a:moveTo>
                <a:cubicBezTo>
                  <a:pt x="6823988" y="1000512"/>
                  <a:pt x="6810047" y="1004545"/>
                  <a:pt x="6796699" y="1012610"/>
                </a:cubicBezTo>
                <a:cubicBezTo>
                  <a:pt x="6783350" y="1020675"/>
                  <a:pt x="6771250" y="1032336"/>
                  <a:pt x="6760397" y="1047594"/>
                </a:cubicBezTo>
                <a:cubicBezTo>
                  <a:pt x="6749545" y="1062853"/>
                  <a:pt x="6740464" y="1081235"/>
                  <a:pt x="6733156" y="1102742"/>
                </a:cubicBezTo>
                <a:cubicBezTo>
                  <a:pt x="6725894" y="1124103"/>
                  <a:pt x="6722419" y="1142668"/>
                  <a:pt x="6722729" y="1158435"/>
                </a:cubicBezTo>
                <a:cubicBezTo>
                  <a:pt x="6723038" y="1174202"/>
                  <a:pt x="6727028" y="1186408"/>
                  <a:pt x="6734697" y="1195055"/>
                </a:cubicBezTo>
                <a:cubicBezTo>
                  <a:pt x="6742366" y="1203701"/>
                  <a:pt x="6753466" y="1208024"/>
                  <a:pt x="6767997" y="1208024"/>
                </a:cubicBezTo>
                <a:cubicBezTo>
                  <a:pt x="6782529" y="1208024"/>
                  <a:pt x="6796569" y="1203701"/>
                  <a:pt x="6810116" y="1195055"/>
                </a:cubicBezTo>
                <a:cubicBezTo>
                  <a:pt x="6823664" y="1186408"/>
                  <a:pt x="6835986" y="1174202"/>
                  <a:pt x="6847083" y="1158435"/>
                </a:cubicBezTo>
                <a:cubicBezTo>
                  <a:pt x="6858181" y="1142668"/>
                  <a:pt x="6867360" y="1124103"/>
                  <a:pt x="6874622" y="1102742"/>
                </a:cubicBezTo>
                <a:cubicBezTo>
                  <a:pt x="6881930" y="1081235"/>
                  <a:pt x="6885307" y="1062853"/>
                  <a:pt x="6884752" y="1047594"/>
                </a:cubicBezTo>
                <a:cubicBezTo>
                  <a:pt x="6884197" y="1032336"/>
                  <a:pt x="6879986" y="1020675"/>
                  <a:pt x="6872118" y="1012610"/>
                </a:cubicBezTo>
                <a:cubicBezTo>
                  <a:pt x="6864250" y="1004545"/>
                  <a:pt x="6853051" y="1000512"/>
                  <a:pt x="6838519" y="1000512"/>
                </a:cubicBezTo>
                <a:close/>
                <a:moveTo>
                  <a:pt x="6189966" y="1000512"/>
                </a:moveTo>
                <a:cubicBezTo>
                  <a:pt x="6175433" y="1000512"/>
                  <a:pt x="6161491" y="1004545"/>
                  <a:pt x="6148147" y="1012610"/>
                </a:cubicBezTo>
                <a:cubicBezTo>
                  <a:pt x="6134792" y="1020675"/>
                  <a:pt x="6122698" y="1032336"/>
                  <a:pt x="6111840" y="1047594"/>
                </a:cubicBezTo>
                <a:cubicBezTo>
                  <a:pt x="6100988" y="1062853"/>
                  <a:pt x="6091908" y="1081235"/>
                  <a:pt x="6084595" y="1102742"/>
                </a:cubicBezTo>
                <a:cubicBezTo>
                  <a:pt x="6077337" y="1124103"/>
                  <a:pt x="6073859" y="1142668"/>
                  <a:pt x="6074168" y="1158435"/>
                </a:cubicBezTo>
                <a:cubicBezTo>
                  <a:pt x="6074480" y="1174202"/>
                  <a:pt x="6078468" y="1186408"/>
                  <a:pt x="6086143" y="1195055"/>
                </a:cubicBezTo>
                <a:cubicBezTo>
                  <a:pt x="6093812" y="1203701"/>
                  <a:pt x="6104906" y="1208024"/>
                  <a:pt x="6119438" y="1208024"/>
                </a:cubicBezTo>
                <a:cubicBezTo>
                  <a:pt x="6133970" y="1208024"/>
                  <a:pt x="6148010" y="1203701"/>
                  <a:pt x="6161563" y="1195055"/>
                </a:cubicBezTo>
                <a:cubicBezTo>
                  <a:pt x="6175108" y="1186408"/>
                  <a:pt x="6187429" y="1174202"/>
                  <a:pt x="6198524" y="1158435"/>
                </a:cubicBezTo>
                <a:cubicBezTo>
                  <a:pt x="6209624" y="1142668"/>
                  <a:pt x="6218803" y="1124103"/>
                  <a:pt x="6226062" y="1102742"/>
                </a:cubicBezTo>
                <a:cubicBezTo>
                  <a:pt x="6233372" y="1081235"/>
                  <a:pt x="6236753" y="1062853"/>
                  <a:pt x="6236191" y="1047594"/>
                </a:cubicBezTo>
                <a:cubicBezTo>
                  <a:pt x="6235642" y="1032336"/>
                  <a:pt x="6231429" y="1020675"/>
                  <a:pt x="6223562" y="1012610"/>
                </a:cubicBezTo>
                <a:cubicBezTo>
                  <a:pt x="6215700" y="1004545"/>
                  <a:pt x="6204498" y="1000512"/>
                  <a:pt x="6189966" y="1000512"/>
                </a:cubicBezTo>
                <a:close/>
                <a:moveTo>
                  <a:pt x="5267423" y="1000512"/>
                </a:moveTo>
                <a:cubicBezTo>
                  <a:pt x="5252891" y="1000512"/>
                  <a:pt x="5238949" y="1004545"/>
                  <a:pt x="5225600" y="1012610"/>
                </a:cubicBezTo>
                <a:cubicBezTo>
                  <a:pt x="5212253" y="1020675"/>
                  <a:pt x="5200151" y="1032336"/>
                  <a:pt x="5189299" y="1047594"/>
                </a:cubicBezTo>
                <a:cubicBezTo>
                  <a:pt x="5178446" y="1062853"/>
                  <a:pt x="5169366" y="1081235"/>
                  <a:pt x="5162058" y="1102742"/>
                </a:cubicBezTo>
                <a:cubicBezTo>
                  <a:pt x="5154795" y="1124103"/>
                  <a:pt x="5151319" y="1142668"/>
                  <a:pt x="5151631" y="1158435"/>
                </a:cubicBezTo>
                <a:cubicBezTo>
                  <a:pt x="5151940" y="1174202"/>
                  <a:pt x="5155932" y="1186408"/>
                  <a:pt x="5163600" y="1195055"/>
                </a:cubicBezTo>
                <a:cubicBezTo>
                  <a:pt x="5171268" y="1203701"/>
                  <a:pt x="5182369" y="1208024"/>
                  <a:pt x="5196901" y="1208024"/>
                </a:cubicBezTo>
                <a:cubicBezTo>
                  <a:pt x="5211432" y="1208024"/>
                  <a:pt x="5225471" y="1203701"/>
                  <a:pt x="5239019" y="1195055"/>
                </a:cubicBezTo>
                <a:cubicBezTo>
                  <a:pt x="5252566" y="1186408"/>
                  <a:pt x="5264887" y="1174202"/>
                  <a:pt x="5275984" y="1158435"/>
                </a:cubicBezTo>
                <a:cubicBezTo>
                  <a:pt x="5287082" y="1142668"/>
                  <a:pt x="5296260" y="1124103"/>
                  <a:pt x="5303523" y="1102742"/>
                </a:cubicBezTo>
                <a:cubicBezTo>
                  <a:pt x="5310831" y="1081235"/>
                  <a:pt x="5314209" y="1062853"/>
                  <a:pt x="5313651" y="1047594"/>
                </a:cubicBezTo>
                <a:cubicBezTo>
                  <a:pt x="5313098" y="1032336"/>
                  <a:pt x="5308888" y="1020675"/>
                  <a:pt x="5301019" y="1012610"/>
                </a:cubicBezTo>
                <a:cubicBezTo>
                  <a:pt x="5293153" y="1004545"/>
                  <a:pt x="5281952" y="1000512"/>
                  <a:pt x="5267423" y="1000512"/>
                </a:cubicBezTo>
                <a:close/>
                <a:moveTo>
                  <a:pt x="4618860" y="1000512"/>
                </a:moveTo>
                <a:cubicBezTo>
                  <a:pt x="4604328" y="1000512"/>
                  <a:pt x="4590387" y="1004545"/>
                  <a:pt x="4577042" y="1012610"/>
                </a:cubicBezTo>
                <a:cubicBezTo>
                  <a:pt x="4563690" y="1020675"/>
                  <a:pt x="4551589" y="1032336"/>
                  <a:pt x="4540738" y="1047594"/>
                </a:cubicBezTo>
                <a:cubicBezTo>
                  <a:pt x="4529885" y="1062853"/>
                  <a:pt x="4520805" y="1081235"/>
                  <a:pt x="4513495" y="1102742"/>
                </a:cubicBezTo>
                <a:cubicBezTo>
                  <a:pt x="4506235" y="1124103"/>
                  <a:pt x="4502759" y="1142668"/>
                  <a:pt x="4503068" y="1158435"/>
                </a:cubicBezTo>
                <a:cubicBezTo>
                  <a:pt x="4503378" y="1174202"/>
                  <a:pt x="4507369" y="1186408"/>
                  <a:pt x="4515038" y="1195055"/>
                </a:cubicBezTo>
                <a:cubicBezTo>
                  <a:pt x="4522707" y="1203701"/>
                  <a:pt x="4533806" y="1208024"/>
                  <a:pt x="4548338" y="1208024"/>
                </a:cubicBezTo>
                <a:cubicBezTo>
                  <a:pt x="4562870" y="1208024"/>
                  <a:pt x="4576908" y="1203701"/>
                  <a:pt x="4590456" y="1195055"/>
                </a:cubicBezTo>
                <a:cubicBezTo>
                  <a:pt x="4604004" y="1186408"/>
                  <a:pt x="4616324" y="1174202"/>
                  <a:pt x="4627424" y="1158435"/>
                </a:cubicBezTo>
                <a:cubicBezTo>
                  <a:pt x="4638520" y="1142668"/>
                  <a:pt x="4647702" y="1124103"/>
                  <a:pt x="4654961" y="1102742"/>
                </a:cubicBezTo>
                <a:cubicBezTo>
                  <a:pt x="4662270" y="1081235"/>
                  <a:pt x="4665648" y="1062853"/>
                  <a:pt x="4665092" y="1047594"/>
                </a:cubicBezTo>
                <a:cubicBezTo>
                  <a:pt x="4664535" y="1032336"/>
                  <a:pt x="4660325" y="1020675"/>
                  <a:pt x="4652457" y="1012610"/>
                </a:cubicBezTo>
                <a:cubicBezTo>
                  <a:pt x="4644590" y="1004545"/>
                  <a:pt x="4633392" y="1000512"/>
                  <a:pt x="4618860" y="1000512"/>
                </a:cubicBezTo>
                <a:close/>
                <a:moveTo>
                  <a:pt x="3696313" y="1000512"/>
                </a:moveTo>
                <a:cubicBezTo>
                  <a:pt x="3681783" y="1000512"/>
                  <a:pt x="3667837" y="1004545"/>
                  <a:pt x="3654488" y="1012610"/>
                </a:cubicBezTo>
                <a:cubicBezTo>
                  <a:pt x="3641142" y="1020675"/>
                  <a:pt x="3629039" y="1032336"/>
                  <a:pt x="3618192" y="1047594"/>
                </a:cubicBezTo>
                <a:cubicBezTo>
                  <a:pt x="3607339" y="1062853"/>
                  <a:pt x="3598259" y="1081235"/>
                  <a:pt x="3590950" y="1102742"/>
                </a:cubicBezTo>
                <a:cubicBezTo>
                  <a:pt x="3583689" y="1124103"/>
                  <a:pt x="3580214" y="1142668"/>
                  <a:pt x="3580525" y="1158435"/>
                </a:cubicBezTo>
                <a:cubicBezTo>
                  <a:pt x="3580834" y="1174202"/>
                  <a:pt x="3584818" y="1186408"/>
                  <a:pt x="3592490" y="1195055"/>
                </a:cubicBezTo>
                <a:cubicBezTo>
                  <a:pt x="3600158" y="1203701"/>
                  <a:pt x="3611258" y="1208024"/>
                  <a:pt x="3625790" y="1208024"/>
                </a:cubicBezTo>
                <a:cubicBezTo>
                  <a:pt x="3640322" y="1208024"/>
                  <a:pt x="3654360" y="1203701"/>
                  <a:pt x="3667905" y="1195055"/>
                </a:cubicBezTo>
                <a:cubicBezTo>
                  <a:pt x="3681458" y="1186408"/>
                  <a:pt x="3693779" y="1174202"/>
                  <a:pt x="3704878" y="1158435"/>
                </a:cubicBezTo>
                <a:cubicBezTo>
                  <a:pt x="3715976" y="1142668"/>
                  <a:pt x="3725155" y="1124103"/>
                  <a:pt x="3732417" y="1102742"/>
                </a:cubicBezTo>
                <a:cubicBezTo>
                  <a:pt x="3739722" y="1081235"/>
                  <a:pt x="3743099" y="1062853"/>
                  <a:pt x="3742546" y="1047594"/>
                </a:cubicBezTo>
                <a:cubicBezTo>
                  <a:pt x="3741991" y="1032336"/>
                  <a:pt x="3737781" y="1020675"/>
                  <a:pt x="3729907" y="1012610"/>
                </a:cubicBezTo>
                <a:cubicBezTo>
                  <a:pt x="3722039" y="1004545"/>
                  <a:pt x="3710841" y="1000512"/>
                  <a:pt x="3696313" y="1000512"/>
                </a:cubicBezTo>
                <a:close/>
                <a:moveTo>
                  <a:pt x="3047756" y="1000512"/>
                </a:moveTo>
                <a:cubicBezTo>
                  <a:pt x="3033223" y="1000512"/>
                  <a:pt x="3019284" y="1004545"/>
                  <a:pt x="3005935" y="1012610"/>
                </a:cubicBezTo>
                <a:cubicBezTo>
                  <a:pt x="2992586" y="1020675"/>
                  <a:pt x="2980486" y="1032336"/>
                  <a:pt x="2969634" y="1047594"/>
                </a:cubicBezTo>
                <a:cubicBezTo>
                  <a:pt x="2958782" y="1062853"/>
                  <a:pt x="2949701" y="1081235"/>
                  <a:pt x="2942392" y="1102742"/>
                </a:cubicBezTo>
                <a:cubicBezTo>
                  <a:pt x="2935131" y="1124103"/>
                  <a:pt x="2931655" y="1142668"/>
                  <a:pt x="2931965" y="1158435"/>
                </a:cubicBezTo>
                <a:cubicBezTo>
                  <a:pt x="2932276" y="1174202"/>
                  <a:pt x="2936264" y="1186408"/>
                  <a:pt x="2943933" y="1195055"/>
                </a:cubicBezTo>
                <a:cubicBezTo>
                  <a:pt x="2951601" y="1203701"/>
                  <a:pt x="2962701" y="1208024"/>
                  <a:pt x="2977233" y="1208024"/>
                </a:cubicBezTo>
                <a:cubicBezTo>
                  <a:pt x="2991765" y="1208024"/>
                  <a:pt x="3005804" y="1203701"/>
                  <a:pt x="3019352" y="1195055"/>
                </a:cubicBezTo>
                <a:cubicBezTo>
                  <a:pt x="3032899" y="1186408"/>
                  <a:pt x="3045222" y="1174202"/>
                  <a:pt x="3056319" y="1158435"/>
                </a:cubicBezTo>
                <a:cubicBezTo>
                  <a:pt x="3067418" y="1142668"/>
                  <a:pt x="3076597" y="1124103"/>
                  <a:pt x="3083859" y="1102742"/>
                </a:cubicBezTo>
                <a:cubicBezTo>
                  <a:pt x="3091165" y="1081235"/>
                  <a:pt x="3094542" y="1062853"/>
                  <a:pt x="3093986" y="1047594"/>
                </a:cubicBezTo>
                <a:cubicBezTo>
                  <a:pt x="3093432" y="1032336"/>
                  <a:pt x="3089222" y="1020675"/>
                  <a:pt x="3081354" y="1012610"/>
                </a:cubicBezTo>
                <a:cubicBezTo>
                  <a:pt x="3073486" y="1004545"/>
                  <a:pt x="3062288" y="1000512"/>
                  <a:pt x="3047756" y="1000512"/>
                </a:cubicBezTo>
                <a:close/>
                <a:moveTo>
                  <a:pt x="2125211" y="1000512"/>
                </a:moveTo>
                <a:cubicBezTo>
                  <a:pt x="2110679" y="1000512"/>
                  <a:pt x="2096739" y="1004545"/>
                  <a:pt x="2083390" y="1012610"/>
                </a:cubicBezTo>
                <a:cubicBezTo>
                  <a:pt x="2070041" y="1020675"/>
                  <a:pt x="2057941" y="1032336"/>
                  <a:pt x="2047089" y="1047594"/>
                </a:cubicBezTo>
                <a:cubicBezTo>
                  <a:pt x="2036237" y="1062853"/>
                  <a:pt x="2027156" y="1081235"/>
                  <a:pt x="2019848" y="1102742"/>
                </a:cubicBezTo>
                <a:cubicBezTo>
                  <a:pt x="2012586" y="1124103"/>
                  <a:pt x="2009110" y="1142668"/>
                  <a:pt x="2009420" y="1158435"/>
                </a:cubicBezTo>
                <a:cubicBezTo>
                  <a:pt x="2009730" y="1174202"/>
                  <a:pt x="2013719" y="1186408"/>
                  <a:pt x="2021388" y="1195055"/>
                </a:cubicBezTo>
                <a:cubicBezTo>
                  <a:pt x="2029057" y="1203701"/>
                  <a:pt x="2040157" y="1208024"/>
                  <a:pt x="2054689" y="1208024"/>
                </a:cubicBezTo>
                <a:cubicBezTo>
                  <a:pt x="2069221" y="1208024"/>
                  <a:pt x="2083260" y="1203701"/>
                  <a:pt x="2096807" y="1195055"/>
                </a:cubicBezTo>
                <a:cubicBezTo>
                  <a:pt x="2110355" y="1186408"/>
                  <a:pt x="2122678" y="1174202"/>
                  <a:pt x="2133775" y="1158435"/>
                </a:cubicBezTo>
                <a:cubicBezTo>
                  <a:pt x="2144872" y="1142668"/>
                  <a:pt x="2154052" y="1124103"/>
                  <a:pt x="2161313" y="1102742"/>
                </a:cubicBezTo>
                <a:cubicBezTo>
                  <a:pt x="2168622" y="1081235"/>
                  <a:pt x="2171999" y="1062853"/>
                  <a:pt x="2171444" y="1047594"/>
                </a:cubicBezTo>
                <a:cubicBezTo>
                  <a:pt x="2170889" y="1032336"/>
                  <a:pt x="2166677" y="1020675"/>
                  <a:pt x="2158809" y="1012610"/>
                </a:cubicBezTo>
                <a:cubicBezTo>
                  <a:pt x="2150941" y="1004545"/>
                  <a:pt x="2139743" y="1000512"/>
                  <a:pt x="2125211" y="1000512"/>
                </a:cubicBezTo>
                <a:close/>
                <a:moveTo>
                  <a:pt x="1476649" y="1000512"/>
                </a:moveTo>
                <a:cubicBezTo>
                  <a:pt x="1462118" y="1000512"/>
                  <a:pt x="1448178" y="1004545"/>
                  <a:pt x="1434829" y="1012610"/>
                </a:cubicBezTo>
                <a:cubicBezTo>
                  <a:pt x="1421481" y="1020675"/>
                  <a:pt x="1409380" y="1032336"/>
                  <a:pt x="1398528" y="1047594"/>
                </a:cubicBezTo>
                <a:cubicBezTo>
                  <a:pt x="1387676" y="1062853"/>
                  <a:pt x="1378595" y="1081235"/>
                  <a:pt x="1371286" y="1102742"/>
                </a:cubicBezTo>
                <a:cubicBezTo>
                  <a:pt x="1364025" y="1124103"/>
                  <a:pt x="1360550" y="1142668"/>
                  <a:pt x="1360859" y="1158435"/>
                </a:cubicBezTo>
                <a:cubicBezTo>
                  <a:pt x="1361169" y="1174202"/>
                  <a:pt x="1365159" y="1186408"/>
                  <a:pt x="1372827" y="1195055"/>
                </a:cubicBezTo>
                <a:cubicBezTo>
                  <a:pt x="1380496" y="1203701"/>
                  <a:pt x="1391596" y="1208024"/>
                  <a:pt x="1406128" y="1208024"/>
                </a:cubicBezTo>
                <a:cubicBezTo>
                  <a:pt x="1420660" y="1208024"/>
                  <a:pt x="1434699" y="1203701"/>
                  <a:pt x="1448246" y="1195055"/>
                </a:cubicBezTo>
                <a:cubicBezTo>
                  <a:pt x="1461794" y="1186408"/>
                  <a:pt x="1474117" y="1174202"/>
                  <a:pt x="1485214" y="1158435"/>
                </a:cubicBezTo>
                <a:cubicBezTo>
                  <a:pt x="1496311" y="1142668"/>
                  <a:pt x="1505490" y="1124103"/>
                  <a:pt x="1512752" y="1102742"/>
                </a:cubicBezTo>
                <a:cubicBezTo>
                  <a:pt x="1520061" y="1081235"/>
                  <a:pt x="1523438" y="1062853"/>
                  <a:pt x="1522882" y="1047594"/>
                </a:cubicBezTo>
                <a:cubicBezTo>
                  <a:pt x="1522327" y="1032336"/>
                  <a:pt x="1518116" y="1020675"/>
                  <a:pt x="1510248" y="1012610"/>
                </a:cubicBezTo>
                <a:cubicBezTo>
                  <a:pt x="1502381" y="1004545"/>
                  <a:pt x="1491181" y="1000512"/>
                  <a:pt x="1476649" y="1000512"/>
                </a:cubicBezTo>
                <a:close/>
                <a:moveTo>
                  <a:pt x="554105" y="1000512"/>
                </a:moveTo>
                <a:cubicBezTo>
                  <a:pt x="539573" y="1000512"/>
                  <a:pt x="525633" y="1004545"/>
                  <a:pt x="512285" y="1012610"/>
                </a:cubicBezTo>
                <a:cubicBezTo>
                  <a:pt x="498936" y="1020675"/>
                  <a:pt x="486835" y="1032336"/>
                  <a:pt x="475983" y="1047594"/>
                </a:cubicBezTo>
                <a:cubicBezTo>
                  <a:pt x="465131" y="1062853"/>
                  <a:pt x="456050" y="1081235"/>
                  <a:pt x="448742" y="1102742"/>
                </a:cubicBezTo>
                <a:cubicBezTo>
                  <a:pt x="441480" y="1124103"/>
                  <a:pt x="438004" y="1142668"/>
                  <a:pt x="438314" y="1158435"/>
                </a:cubicBezTo>
                <a:cubicBezTo>
                  <a:pt x="438624" y="1174202"/>
                  <a:pt x="442614" y="1186408"/>
                  <a:pt x="450283" y="1195055"/>
                </a:cubicBezTo>
                <a:cubicBezTo>
                  <a:pt x="457951" y="1203701"/>
                  <a:pt x="469051" y="1208024"/>
                  <a:pt x="483583" y="1208024"/>
                </a:cubicBezTo>
                <a:cubicBezTo>
                  <a:pt x="498115" y="1208024"/>
                  <a:pt x="512154" y="1203701"/>
                  <a:pt x="525702" y="1195055"/>
                </a:cubicBezTo>
                <a:cubicBezTo>
                  <a:pt x="539249" y="1186408"/>
                  <a:pt x="551571" y="1174202"/>
                  <a:pt x="562669" y="1158435"/>
                </a:cubicBezTo>
                <a:cubicBezTo>
                  <a:pt x="573766" y="1142668"/>
                  <a:pt x="582946" y="1124103"/>
                  <a:pt x="590207" y="1102742"/>
                </a:cubicBezTo>
                <a:cubicBezTo>
                  <a:pt x="597516" y="1081235"/>
                  <a:pt x="600893" y="1062853"/>
                  <a:pt x="600338" y="1047594"/>
                </a:cubicBezTo>
                <a:cubicBezTo>
                  <a:pt x="599782" y="1032336"/>
                  <a:pt x="595571" y="1020675"/>
                  <a:pt x="587704" y="1012610"/>
                </a:cubicBezTo>
                <a:cubicBezTo>
                  <a:pt x="579836" y="1004545"/>
                  <a:pt x="568637" y="1000512"/>
                  <a:pt x="554105" y="1000512"/>
                </a:cubicBezTo>
                <a:close/>
                <a:moveTo>
                  <a:pt x="0" y="951591"/>
                </a:moveTo>
                <a:lnTo>
                  <a:pt x="1586" y="952339"/>
                </a:lnTo>
                <a:cubicBezTo>
                  <a:pt x="19784" y="965709"/>
                  <a:pt x="30981" y="985036"/>
                  <a:pt x="35176" y="1010321"/>
                </a:cubicBezTo>
                <a:cubicBezTo>
                  <a:pt x="39370" y="1035606"/>
                  <a:pt x="35296" y="1066413"/>
                  <a:pt x="22950" y="1102742"/>
                </a:cubicBezTo>
                <a:cubicBezTo>
                  <a:pt x="16777" y="1120907"/>
                  <a:pt x="9443" y="1137782"/>
                  <a:pt x="950" y="1153367"/>
                </a:cubicBezTo>
                <a:lnTo>
                  <a:pt x="0" y="1154773"/>
                </a:lnTo>
                <a:close/>
                <a:moveTo>
                  <a:pt x="12090689" y="937953"/>
                </a:moveTo>
                <a:lnTo>
                  <a:pt x="12170685" y="937953"/>
                </a:lnTo>
                <a:lnTo>
                  <a:pt x="12080383" y="1203664"/>
                </a:lnTo>
                <a:lnTo>
                  <a:pt x="12192000" y="1203664"/>
                </a:lnTo>
                <a:lnTo>
                  <a:pt x="12192000" y="1256220"/>
                </a:lnTo>
                <a:lnTo>
                  <a:pt x="12187119" y="1270583"/>
                </a:lnTo>
                <a:lnTo>
                  <a:pt x="11977645" y="1270583"/>
                </a:lnTo>
                <a:close/>
                <a:moveTo>
                  <a:pt x="10519583" y="937953"/>
                </a:moveTo>
                <a:lnTo>
                  <a:pt x="10599579" y="937953"/>
                </a:lnTo>
                <a:lnTo>
                  <a:pt x="10509277" y="1203664"/>
                </a:lnTo>
                <a:lnTo>
                  <a:pt x="10638754" y="1203664"/>
                </a:lnTo>
                <a:lnTo>
                  <a:pt x="10616013" y="1270583"/>
                </a:lnTo>
                <a:lnTo>
                  <a:pt x="10406539" y="1270583"/>
                </a:lnTo>
                <a:close/>
                <a:moveTo>
                  <a:pt x="8948478" y="937953"/>
                </a:moveTo>
                <a:lnTo>
                  <a:pt x="9028474" y="937953"/>
                </a:lnTo>
                <a:lnTo>
                  <a:pt x="8938172" y="1203664"/>
                </a:lnTo>
                <a:lnTo>
                  <a:pt x="9067649" y="1203664"/>
                </a:lnTo>
                <a:lnTo>
                  <a:pt x="9044908" y="1270583"/>
                </a:lnTo>
                <a:lnTo>
                  <a:pt x="8835434" y="1270583"/>
                </a:lnTo>
                <a:close/>
                <a:moveTo>
                  <a:pt x="7377373" y="937953"/>
                </a:moveTo>
                <a:lnTo>
                  <a:pt x="7457369" y="937953"/>
                </a:lnTo>
                <a:lnTo>
                  <a:pt x="7367067" y="1203664"/>
                </a:lnTo>
                <a:lnTo>
                  <a:pt x="7496544" y="1203664"/>
                </a:lnTo>
                <a:lnTo>
                  <a:pt x="7473803" y="1270583"/>
                </a:lnTo>
                <a:lnTo>
                  <a:pt x="7264329" y="1270583"/>
                </a:lnTo>
                <a:close/>
                <a:moveTo>
                  <a:pt x="5806270" y="937953"/>
                </a:moveTo>
                <a:lnTo>
                  <a:pt x="5886269" y="937953"/>
                </a:lnTo>
                <a:lnTo>
                  <a:pt x="5795965" y="1203664"/>
                </a:lnTo>
                <a:lnTo>
                  <a:pt x="5925440" y="1203664"/>
                </a:lnTo>
                <a:lnTo>
                  <a:pt x="5902699" y="1270583"/>
                </a:lnTo>
                <a:lnTo>
                  <a:pt x="5693228" y="1270583"/>
                </a:lnTo>
                <a:close/>
                <a:moveTo>
                  <a:pt x="4235169" y="937953"/>
                </a:moveTo>
                <a:lnTo>
                  <a:pt x="4315165" y="937953"/>
                </a:lnTo>
                <a:lnTo>
                  <a:pt x="4224861" y="1203664"/>
                </a:lnTo>
                <a:lnTo>
                  <a:pt x="4354338" y="1203664"/>
                </a:lnTo>
                <a:lnTo>
                  <a:pt x="4331599" y="1270583"/>
                </a:lnTo>
                <a:lnTo>
                  <a:pt x="4122125" y="1270583"/>
                </a:lnTo>
                <a:close/>
                <a:moveTo>
                  <a:pt x="2664064" y="937953"/>
                </a:moveTo>
                <a:lnTo>
                  <a:pt x="2744061" y="937953"/>
                </a:lnTo>
                <a:lnTo>
                  <a:pt x="2653758" y="1203664"/>
                </a:lnTo>
                <a:lnTo>
                  <a:pt x="2783236" y="1203664"/>
                </a:lnTo>
                <a:lnTo>
                  <a:pt x="2760494" y="1270583"/>
                </a:lnTo>
                <a:lnTo>
                  <a:pt x="2551021" y="1270583"/>
                </a:lnTo>
                <a:close/>
                <a:moveTo>
                  <a:pt x="1092959" y="937953"/>
                </a:moveTo>
                <a:lnTo>
                  <a:pt x="1172955" y="937953"/>
                </a:lnTo>
                <a:lnTo>
                  <a:pt x="1082654" y="1203664"/>
                </a:lnTo>
                <a:lnTo>
                  <a:pt x="1212130" y="1203664"/>
                </a:lnTo>
                <a:lnTo>
                  <a:pt x="1189389" y="1270583"/>
                </a:lnTo>
                <a:lnTo>
                  <a:pt x="979915" y="1270583"/>
                </a:lnTo>
                <a:close/>
                <a:moveTo>
                  <a:pt x="11575021" y="932286"/>
                </a:moveTo>
                <a:cubicBezTo>
                  <a:pt x="11605393" y="932286"/>
                  <a:pt x="11629677" y="938970"/>
                  <a:pt x="11647876" y="952339"/>
                </a:cubicBezTo>
                <a:cubicBezTo>
                  <a:pt x="11666075" y="965709"/>
                  <a:pt x="11677271" y="985036"/>
                  <a:pt x="11681466" y="1010321"/>
                </a:cubicBezTo>
                <a:cubicBezTo>
                  <a:pt x="11685661" y="1035606"/>
                  <a:pt x="11681586" y="1066413"/>
                  <a:pt x="11669241" y="1102742"/>
                </a:cubicBezTo>
                <a:cubicBezTo>
                  <a:pt x="11656894" y="1139071"/>
                  <a:pt x="11639907" y="1170242"/>
                  <a:pt x="11618279" y="1196253"/>
                </a:cubicBezTo>
                <a:cubicBezTo>
                  <a:pt x="11596652" y="1222265"/>
                  <a:pt x="11572109" y="1242210"/>
                  <a:pt x="11544649" y="1256088"/>
                </a:cubicBezTo>
                <a:cubicBezTo>
                  <a:pt x="11517191" y="1269965"/>
                  <a:pt x="11488275" y="1276904"/>
                  <a:pt x="11457904" y="1276904"/>
                </a:cubicBezTo>
                <a:cubicBezTo>
                  <a:pt x="11427824" y="1276904"/>
                  <a:pt x="11403698" y="1269965"/>
                  <a:pt x="11385528" y="1256088"/>
                </a:cubicBezTo>
                <a:cubicBezTo>
                  <a:pt x="11367358" y="1242210"/>
                  <a:pt x="11356262" y="1222265"/>
                  <a:pt x="11352241" y="1196253"/>
                </a:cubicBezTo>
                <a:cubicBezTo>
                  <a:pt x="11348220" y="1170242"/>
                  <a:pt x="11352383" y="1139071"/>
                  <a:pt x="11364731" y="1102742"/>
                </a:cubicBezTo>
                <a:cubicBezTo>
                  <a:pt x="11377075" y="1066413"/>
                  <a:pt x="11394000" y="1035533"/>
                  <a:pt x="11415503" y="1010103"/>
                </a:cubicBezTo>
                <a:cubicBezTo>
                  <a:pt x="11437007" y="984672"/>
                  <a:pt x="11461449" y="965345"/>
                  <a:pt x="11488830" y="952121"/>
                </a:cubicBezTo>
                <a:cubicBezTo>
                  <a:pt x="11516210" y="938898"/>
                  <a:pt x="11544941" y="932286"/>
                  <a:pt x="11575021" y="932286"/>
                </a:cubicBezTo>
                <a:close/>
                <a:moveTo>
                  <a:pt x="11283173" y="932286"/>
                </a:moveTo>
                <a:cubicBezTo>
                  <a:pt x="11304825" y="932286"/>
                  <a:pt x="11322769" y="936573"/>
                  <a:pt x="11337003" y="945146"/>
                </a:cubicBezTo>
                <a:cubicBezTo>
                  <a:pt x="11351237" y="953720"/>
                  <a:pt x="11361973" y="963820"/>
                  <a:pt x="11369212" y="975445"/>
                </a:cubicBezTo>
                <a:lnTo>
                  <a:pt x="11310461" y="1026451"/>
                </a:lnTo>
                <a:cubicBezTo>
                  <a:pt x="11304846" y="1018604"/>
                  <a:pt x="11298226" y="1012319"/>
                  <a:pt x="11290603" y="1007596"/>
                </a:cubicBezTo>
                <a:cubicBezTo>
                  <a:pt x="11282980" y="1002873"/>
                  <a:pt x="11273210" y="1000512"/>
                  <a:pt x="11261294" y="1000512"/>
                </a:cubicBezTo>
                <a:cubicBezTo>
                  <a:pt x="11246908" y="1000512"/>
                  <a:pt x="11232398" y="1004617"/>
                  <a:pt x="11217765" y="1012827"/>
                </a:cubicBezTo>
                <a:cubicBezTo>
                  <a:pt x="11203133" y="1021038"/>
                  <a:pt x="11189687" y="1032809"/>
                  <a:pt x="11177428" y="1048139"/>
                </a:cubicBezTo>
                <a:cubicBezTo>
                  <a:pt x="11165169" y="1063470"/>
                  <a:pt x="11155362" y="1081962"/>
                  <a:pt x="11148005" y="1103614"/>
                </a:cubicBezTo>
                <a:cubicBezTo>
                  <a:pt x="11140498" y="1125702"/>
                  <a:pt x="11137287" y="1144557"/>
                  <a:pt x="11138372" y="1160179"/>
                </a:cubicBezTo>
                <a:cubicBezTo>
                  <a:pt x="11139456" y="1175800"/>
                  <a:pt x="11144428" y="1187680"/>
                  <a:pt x="11153287" y="1195817"/>
                </a:cubicBezTo>
                <a:cubicBezTo>
                  <a:pt x="11162147" y="1203955"/>
                  <a:pt x="11174352" y="1208024"/>
                  <a:pt x="11189901" y="1208024"/>
                </a:cubicBezTo>
                <a:cubicBezTo>
                  <a:pt x="11203270" y="1208024"/>
                  <a:pt x="11216234" y="1205045"/>
                  <a:pt x="11228795" y="1199087"/>
                </a:cubicBezTo>
                <a:cubicBezTo>
                  <a:pt x="11241356" y="1193129"/>
                  <a:pt x="11252895" y="1186009"/>
                  <a:pt x="11263412" y="1177725"/>
                </a:cubicBezTo>
                <a:lnTo>
                  <a:pt x="11288517" y="1227642"/>
                </a:lnTo>
                <a:cubicBezTo>
                  <a:pt x="11268986" y="1244062"/>
                  <a:pt x="11248669" y="1256378"/>
                  <a:pt x="11227569" y="1264589"/>
                </a:cubicBezTo>
                <a:cubicBezTo>
                  <a:pt x="11206469" y="1272799"/>
                  <a:pt x="11185020" y="1276904"/>
                  <a:pt x="11163223" y="1276904"/>
                </a:cubicBezTo>
                <a:cubicBezTo>
                  <a:pt x="11142151" y="1276904"/>
                  <a:pt x="11123466" y="1273307"/>
                  <a:pt x="11107165" y="1266114"/>
                </a:cubicBezTo>
                <a:cubicBezTo>
                  <a:pt x="11090865" y="1258921"/>
                  <a:pt x="11077930" y="1248132"/>
                  <a:pt x="11068359" y="1233745"/>
                </a:cubicBezTo>
                <a:cubicBezTo>
                  <a:pt x="11058789" y="1219359"/>
                  <a:pt x="11053516" y="1201521"/>
                  <a:pt x="11052541" y="1180232"/>
                </a:cubicBezTo>
                <a:cubicBezTo>
                  <a:pt x="11051565" y="1158944"/>
                  <a:pt x="11055844" y="1134276"/>
                  <a:pt x="11065376" y="1106230"/>
                </a:cubicBezTo>
                <a:cubicBezTo>
                  <a:pt x="11074758" y="1078620"/>
                  <a:pt x="11087366" y="1054024"/>
                  <a:pt x="11103201" y="1032445"/>
                </a:cubicBezTo>
                <a:cubicBezTo>
                  <a:pt x="11119036" y="1010866"/>
                  <a:pt x="11136860" y="992628"/>
                  <a:pt x="11156671" y="977733"/>
                </a:cubicBezTo>
                <a:cubicBezTo>
                  <a:pt x="11176483" y="962839"/>
                  <a:pt x="11197215" y="951540"/>
                  <a:pt x="11218869" y="943838"/>
                </a:cubicBezTo>
                <a:cubicBezTo>
                  <a:pt x="11240522" y="936136"/>
                  <a:pt x="11261957" y="932286"/>
                  <a:pt x="11283173" y="932286"/>
                </a:cubicBezTo>
                <a:close/>
                <a:moveTo>
                  <a:pt x="10926460" y="932286"/>
                </a:moveTo>
                <a:cubicBezTo>
                  <a:pt x="10956832" y="932286"/>
                  <a:pt x="10981117" y="938970"/>
                  <a:pt x="10999315" y="952339"/>
                </a:cubicBezTo>
                <a:cubicBezTo>
                  <a:pt x="11017514" y="965709"/>
                  <a:pt x="11028710" y="985036"/>
                  <a:pt x="11032905" y="1010321"/>
                </a:cubicBezTo>
                <a:cubicBezTo>
                  <a:pt x="11037100" y="1035606"/>
                  <a:pt x="11033025" y="1066413"/>
                  <a:pt x="11020680" y="1102742"/>
                </a:cubicBezTo>
                <a:cubicBezTo>
                  <a:pt x="11008333" y="1139071"/>
                  <a:pt x="10991345" y="1170242"/>
                  <a:pt x="10969718" y="1196253"/>
                </a:cubicBezTo>
                <a:cubicBezTo>
                  <a:pt x="10948091" y="1222265"/>
                  <a:pt x="10923548" y="1242210"/>
                  <a:pt x="10896089" y="1256088"/>
                </a:cubicBezTo>
                <a:cubicBezTo>
                  <a:pt x="10868630" y="1269965"/>
                  <a:pt x="10839715" y="1276904"/>
                  <a:pt x="10809343" y="1276904"/>
                </a:cubicBezTo>
                <a:cubicBezTo>
                  <a:pt x="10779263" y="1276904"/>
                  <a:pt x="10755138" y="1269965"/>
                  <a:pt x="10736967" y="1256088"/>
                </a:cubicBezTo>
                <a:cubicBezTo>
                  <a:pt x="10718797" y="1242210"/>
                  <a:pt x="10707701" y="1222265"/>
                  <a:pt x="10703680" y="1196253"/>
                </a:cubicBezTo>
                <a:cubicBezTo>
                  <a:pt x="10699659" y="1170242"/>
                  <a:pt x="10703822" y="1139071"/>
                  <a:pt x="10716169" y="1102742"/>
                </a:cubicBezTo>
                <a:cubicBezTo>
                  <a:pt x="10728514" y="1066413"/>
                  <a:pt x="10745439" y="1035533"/>
                  <a:pt x="10766942" y="1010103"/>
                </a:cubicBezTo>
                <a:cubicBezTo>
                  <a:pt x="10788446" y="984672"/>
                  <a:pt x="10812888" y="965345"/>
                  <a:pt x="10840268" y="952121"/>
                </a:cubicBezTo>
                <a:cubicBezTo>
                  <a:pt x="10867649" y="938898"/>
                  <a:pt x="10896380" y="932286"/>
                  <a:pt x="10926460" y="932286"/>
                </a:cubicBezTo>
                <a:close/>
                <a:moveTo>
                  <a:pt x="10003917" y="932286"/>
                </a:moveTo>
                <a:cubicBezTo>
                  <a:pt x="10034288" y="932286"/>
                  <a:pt x="10058572" y="938970"/>
                  <a:pt x="10076771" y="952339"/>
                </a:cubicBezTo>
                <a:cubicBezTo>
                  <a:pt x="10094970" y="965709"/>
                  <a:pt x="10106166" y="985036"/>
                  <a:pt x="10110361" y="1010321"/>
                </a:cubicBezTo>
                <a:cubicBezTo>
                  <a:pt x="10114556" y="1035606"/>
                  <a:pt x="10110481" y="1066413"/>
                  <a:pt x="10098136" y="1102742"/>
                </a:cubicBezTo>
                <a:cubicBezTo>
                  <a:pt x="10085789" y="1139071"/>
                  <a:pt x="10068802" y="1170242"/>
                  <a:pt x="10047174" y="1196253"/>
                </a:cubicBezTo>
                <a:cubicBezTo>
                  <a:pt x="10025547" y="1222265"/>
                  <a:pt x="10001004" y="1242210"/>
                  <a:pt x="9973544" y="1256088"/>
                </a:cubicBezTo>
                <a:cubicBezTo>
                  <a:pt x="9946086" y="1269965"/>
                  <a:pt x="9917171" y="1276904"/>
                  <a:pt x="9886799" y="1276904"/>
                </a:cubicBezTo>
                <a:cubicBezTo>
                  <a:pt x="9856719" y="1276904"/>
                  <a:pt x="9832593" y="1269965"/>
                  <a:pt x="9814423" y="1256088"/>
                </a:cubicBezTo>
                <a:cubicBezTo>
                  <a:pt x="9796253" y="1242210"/>
                  <a:pt x="9785157" y="1222265"/>
                  <a:pt x="9781136" y="1196253"/>
                </a:cubicBezTo>
                <a:cubicBezTo>
                  <a:pt x="9777115" y="1170242"/>
                  <a:pt x="9781278" y="1139071"/>
                  <a:pt x="9793625" y="1102742"/>
                </a:cubicBezTo>
                <a:cubicBezTo>
                  <a:pt x="9805970" y="1066413"/>
                  <a:pt x="9822895" y="1035533"/>
                  <a:pt x="9844398" y="1010103"/>
                </a:cubicBezTo>
                <a:cubicBezTo>
                  <a:pt x="9865902" y="984672"/>
                  <a:pt x="9890344" y="965345"/>
                  <a:pt x="9917725" y="952121"/>
                </a:cubicBezTo>
                <a:cubicBezTo>
                  <a:pt x="9945105" y="938898"/>
                  <a:pt x="9973836" y="932286"/>
                  <a:pt x="10003917" y="932286"/>
                </a:cubicBezTo>
                <a:close/>
                <a:moveTo>
                  <a:pt x="9712068" y="932286"/>
                </a:moveTo>
                <a:cubicBezTo>
                  <a:pt x="9733720" y="932286"/>
                  <a:pt x="9751663" y="936573"/>
                  <a:pt x="9765898" y="945146"/>
                </a:cubicBezTo>
                <a:cubicBezTo>
                  <a:pt x="9780132" y="953720"/>
                  <a:pt x="9790868" y="963820"/>
                  <a:pt x="9798107" y="975445"/>
                </a:cubicBezTo>
                <a:lnTo>
                  <a:pt x="9739356" y="1026451"/>
                </a:lnTo>
                <a:cubicBezTo>
                  <a:pt x="9733741" y="1018604"/>
                  <a:pt x="9727121" y="1012319"/>
                  <a:pt x="9719498" y="1007596"/>
                </a:cubicBezTo>
                <a:cubicBezTo>
                  <a:pt x="9711875" y="1002873"/>
                  <a:pt x="9702105" y="1000512"/>
                  <a:pt x="9690189" y="1000512"/>
                </a:cubicBezTo>
                <a:cubicBezTo>
                  <a:pt x="9675803" y="1000512"/>
                  <a:pt x="9661293" y="1004617"/>
                  <a:pt x="9646661" y="1012827"/>
                </a:cubicBezTo>
                <a:cubicBezTo>
                  <a:pt x="9632028" y="1021038"/>
                  <a:pt x="9618582" y="1032809"/>
                  <a:pt x="9606323" y="1048139"/>
                </a:cubicBezTo>
                <a:cubicBezTo>
                  <a:pt x="9594064" y="1063470"/>
                  <a:pt x="9584257" y="1081962"/>
                  <a:pt x="9576900" y="1103614"/>
                </a:cubicBezTo>
                <a:cubicBezTo>
                  <a:pt x="9569393" y="1125702"/>
                  <a:pt x="9566182" y="1144557"/>
                  <a:pt x="9567267" y="1160179"/>
                </a:cubicBezTo>
                <a:cubicBezTo>
                  <a:pt x="9568351" y="1175800"/>
                  <a:pt x="9573323" y="1187680"/>
                  <a:pt x="9582182" y="1195817"/>
                </a:cubicBezTo>
                <a:cubicBezTo>
                  <a:pt x="9591042" y="1203955"/>
                  <a:pt x="9603247" y="1208024"/>
                  <a:pt x="9618796" y="1208024"/>
                </a:cubicBezTo>
                <a:cubicBezTo>
                  <a:pt x="9632165" y="1208024"/>
                  <a:pt x="9645129" y="1205045"/>
                  <a:pt x="9657690" y="1199087"/>
                </a:cubicBezTo>
                <a:cubicBezTo>
                  <a:pt x="9670251" y="1193129"/>
                  <a:pt x="9681790" y="1186009"/>
                  <a:pt x="9692307" y="1177725"/>
                </a:cubicBezTo>
                <a:lnTo>
                  <a:pt x="9717412" y="1227642"/>
                </a:lnTo>
                <a:cubicBezTo>
                  <a:pt x="9697881" y="1244062"/>
                  <a:pt x="9677564" y="1256378"/>
                  <a:pt x="9656464" y="1264589"/>
                </a:cubicBezTo>
                <a:cubicBezTo>
                  <a:pt x="9635364" y="1272799"/>
                  <a:pt x="9613915" y="1276904"/>
                  <a:pt x="9592117" y="1276904"/>
                </a:cubicBezTo>
                <a:cubicBezTo>
                  <a:pt x="9571046" y="1276904"/>
                  <a:pt x="9552361" y="1273307"/>
                  <a:pt x="9536061" y="1266114"/>
                </a:cubicBezTo>
                <a:cubicBezTo>
                  <a:pt x="9519760" y="1258921"/>
                  <a:pt x="9506825" y="1248132"/>
                  <a:pt x="9497254" y="1233745"/>
                </a:cubicBezTo>
                <a:cubicBezTo>
                  <a:pt x="9487684" y="1219359"/>
                  <a:pt x="9482411" y="1201521"/>
                  <a:pt x="9481436" y="1180232"/>
                </a:cubicBezTo>
                <a:cubicBezTo>
                  <a:pt x="9480460" y="1158944"/>
                  <a:pt x="9484739" y="1134276"/>
                  <a:pt x="9494271" y="1106230"/>
                </a:cubicBezTo>
                <a:cubicBezTo>
                  <a:pt x="9503653" y="1078620"/>
                  <a:pt x="9516261" y="1054024"/>
                  <a:pt x="9532096" y="1032445"/>
                </a:cubicBezTo>
                <a:cubicBezTo>
                  <a:pt x="9547931" y="1010866"/>
                  <a:pt x="9565755" y="992628"/>
                  <a:pt x="9585566" y="977733"/>
                </a:cubicBezTo>
                <a:cubicBezTo>
                  <a:pt x="9605378" y="962839"/>
                  <a:pt x="9626111" y="951540"/>
                  <a:pt x="9647764" y="943838"/>
                </a:cubicBezTo>
                <a:cubicBezTo>
                  <a:pt x="9669417" y="936136"/>
                  <a:pt x="9690852" y="932286"/>
                  <a:pt x="9712068" y="932286"/>
                </a:cubicBezTo>
                <a:close/>
                <a:moveTo>
                  <a:pt x="9355355" y="932286"/>
                </a:moveTo>
                <a:cubicBezTo>
                  <a:pt x="9385727" y="932286"/>
                  <a:pt x="9410012" y="938970"/>
                  <a:pt x="9428210" y="952339"/>
                </a:cubicBezTo>
                <a:cubicBezTo>
                  <a:pt x="9446409" y="965709"/>
                  <a:pt x="9457605" y="985036"/>
                  <a:pt x="9461800" y="1010321"/>
                </a:cubicBezTo>
                <a:cubicBezTo>
                  <a:pt x="9465995" y="1035606"/>
                  <a:pt x="9461920" y="1066413"/>
                  <a:pt x="9449575" y="1102742"/>
                </a:cubicBezTo>
                <a:cubicBezTo>
                  <a:pt x="9437228" y="1139071"/>
                  <a:pt x="9420240" y="1170242"/>
                  <a:pt x="9398613" y="1196253"/>
                </a:cubicBezTo>
                <a:cubicBezTo>
                  <a:pt x="9376986" y="1222265"/>
                  <a:pt x="9352443" y="1242210"/>
                  <a:pt x="9324984" y="1256088"/>
                </a:cubicBezTo>
                <a:cubicBezTo>
                  <a:pt x="9297525" y="1269965"/>
                  <a:pt x="9268610" y="1276904"/>
                  <a:pt x="9238238" y="1276904"/>
                </a:cubicBezTo>
                <a:cubicBezTo>
                  <a:pt x="9208158" y="1276904"/>
                  <a:pt x="9184033" y="1269965"/>
                  <a:pt x="9165862" y="1256088"/>
                </a:cubicBezTo>
                <a:cubicBezTo>
                  <a:pt x="9147692" y="1242210"/>
                  <a:pt x="9136597" y="1222265"/>
                  <a:pt x="9132575" y="1196253"/>
                </a:cubicBezTo>
                <a:cubicBezTo>
                  <a:pt x="9128554" y="1170242"/>
                  <a:pt x="9132717" y="1139071"/>
                  <a:pt x="9145064" y="1102742"/>
                </a:cubicBezTo>
                <a:cubicBezTo>
                  <a:pt x="9157409" y="1066413"/>
                  <a:pt x="9174334" y="1035533"/>
                  <a:pt x="9195837" y="1010103"/>
                </a:cubicBezTo>
                <a:cubicBezTo>
                  <a:pt x="9217341" y="984672"/>
                  <a:pt x="9241783" y="965345"/>
                  <a:pt x="9269163" y="952121"/>
                </a:cubicBezTo>
                <a:cubicBezTo>
                  <a:pt x="9296544" y="938898"/>
                  <a:pt x="9325275" y="932286"/>
                  <a:pt x="9355355" y="932286"/>
                </a:cubicBezTo>
                <a:close/>
                <a:moveTo>
                  <a:pt x="8432811" y="932286"/>
                </a:moveTo>
                <a:cubicBezTo>
                  <a:pt x="8463183" y="932286"/>
                  <a:pt x="8487467" y="938970"/>
                  <a:pt x="8505666" y="952339"/>
                </a:cubicBezTo>
                <a:cubicBezTo>
                  <a:pt x="8523865" y="965709"/>
                  <a:pt x="8535061" y="985036"/>
                  <a:pt x="8539256" y="1010321"/>
                </a:cubicBezTo>
                <a:cubicBezTo>
                  <a:pt x="8543451" y="1035606"/>
                  <a:pt x="8539376" y="1066413"/>
                  <a:pt x="8527031" y="1102742"/>
                </a:cubicBezTo>
                <a:cubicBezTo>
                  <a:pt x="8514684" y="1139071"/>
                  <a:pt x="8497697" y="1170242"/>
                  <a:pt x="8476069" y="1196253"/>
                </a:cubicBezTo>
                <a:cubicBezTo>
                  <a:pt x="8454442" y="1222265"/>
                  <a:pt x="8429899" y="1242210"/>
                  <a:pt x="8402439" y="1256088"/>
                </a:cubicBezTo>
                <a:cubicBezTo>
                  <a:pt x="8374981" y="1269965"/>
                  <a:pt x="8346065" y="1276904"/>
                  <a:pt x="8315694" y="1276904"/>
                </a:cubicBezTo>
                <a:cubicBezTo>
                  <a:pt x="8285614" y="1276904"/>
                  <a:pt x="8261488" y="1269965"/>
                  <a:pt x="8243318" y="1256088"/>
                </a:cubicBezTo>
                <a:cubicBezTo>
                  <a:pt x="8225148" y="1242210"/>
                  <a:pt x="8214052" y="1222265"/>
                  <a:pt x="8210031" y="1196253"/>
                </a:cubicBezTo>
                <a:cubicBezTo>
                  <a:pt x="8206010" y="1170242"/>
                  <a:pt x="8210173" y="1139071"/>
                  <a:pt x="8222521" y="1102742"/>
                </a:cubicBezTo>
                <a:cubicBezTo>
                  <a:pt x="8234865" y="1066413"/>
                  <a:pt x="8251790" y="1035533"/>
                  <a:pt x="8273293" y="1010103"/>
                </a:cubicBezTo>
                <a:cubicBezTo>
                  <a:pt x="8294797" y="984672"/>
                  <a:pt x="8319239" y="965345"/>
                  <a:pt x="8346620" y="952121"/>
                </a:cubicBezTo>
                <a:cubicBezTo>
                  <a:pt x="8374000" y="938898"/>
                  <a:pt x="8402731" y="932286"/>
                  <a:pt x="8432811" y="932286"/>
                </a:cubicBezTo>
                <a:close/>
                <a:moveTo>
                  <a:pt x="8140963" y="932286"/>
                </a:moveTo>
                <a:cubicBezTo>
                  <a:pt x="8162615" y="932286"/>
                  <a:pt x="8180559" y="936573"/>
                  <a:pt x="8194793" y="945146"/>
                </a:cubicBezTo>
                <a:cubicBezTo>
                  <a:pt x="8209027" y="953720"/>
                  <a:pt x="8219763" y="963820"/>
                  <a:pt x="8227002" y="975445"/>
                </a:cubicBezTo>
                <a:lnTo>
                  <a:pt x="8168251" y="1026451"/>
                </a:lnTo>
                <a:cubicBezTo>
                  <a:pt x="8162636" y="1018604"/>
                  <a:pt x="8156016" y="1012319"/>
                  <a:pt x="8148393" y="1007596"/>
                </a:cubicBezTo>
                <a:cubicBezTo>
                  <a:pt x="8140770" y="1002873"/>
                  <a:pt x="8131000" y="1000512"/>
                  <a:pt x="8119084" y="1000512"/>
                </a:cubicBezTo>
                <a:cubicBezTo>
                  <a:pt x="8104698" y="1000512"/>
                  <a:pt x="8090188" y="1004617"/>
                  <a:pt x="8075555" y="1012827"/>
                </a:cubicBezTo>
                <a:cubicBezTo>
                  <a:pt x="8060923" y="1021038"/>
                  <a:pt x="8047477" y="1032809"/>
                  <a:pt x="8035218" y="1048139"/>
                </a:cubicBezTo>
                <a:cubicBezTo>
                  <a:pt x="8022959" y="1063470"/>
                  <a:pt x="8013152" y="1081962"/>
                  <a:pt x="8005795" y="1103614"/>
                </a:cubicBezTo>
                <a:cubicBezTo>
                  <a:pt x="7998288" y="1125702"/>
                  <a:pt x="7995077" y="1144557"/>
                  <a:pt x="7996162" y="1160179"/>
                </a:cubicBezTo>
                <a:cubicBezTo>
                  <a:pt x="7997246" y="1175800"/>
                  <a:pt x="8002218" y="1187680"/>
                  <a:pt x="8011077" y="1195817"/>
                </a:cubicBezTo>
                <a:cubicBezTo>
                  <a:pt x="8019937" y="1203955"/>
                  <a:pt x="8032142" y="1208024"/>
                  <a:pt x="8047691" y="1208024"/>
                </a:cubicBezTo>
                <a:cubicBezTo>
                  <a:pt x="8061060" y="1208024"/>
                  <a:pt x="8074024" y="1205045"/>
                  <a:pt x="8086585" y="1199087"/>
                </a:cubicBezTo>
                <a:cubicBezTo>
                  <a:pt x="8099146" y="1193129"/>
                  <a:pt x="8110685" y="1186009"/>
                  <a:pt x="8121202" y="1177725"/>
                </a:cubicBezTo>
                <a:lnTo>
                  <a:pt x="8146307" y="1227642"/>
                </a:lnTo>
                <a:cubicBezTo>
                  <a:pt x="8126776" y="1244062"/>
                  <a:pt x="8106459" y="1256378"/>
                  <a:pt x="8085359" y="1264589"/>
                </a:cubicBezTo>
                <a:cubicBezTo>
                  <a:pt x="8064259" y="1272799"/>
                  <a:pt x="8042810" y="1276904"/>
                  <a:pt x="8021013" y="1276904"/>
                </a:cubicBezTo>
                <a:cubicBezTo>
                  <a:pt x="7999941" y="1276904"/>
                  <a:pt x="7981256" y="1273307"/>
                  <a:pt x="7964955" y="1266114"/>
                </a:cubicBezTo>
                <a:cubicBezTo>
                  <a:pt x="7948655" y="1258921"/>
                  <a:pt x="7935720" y="1248132"/>
                  <a:pt x="7926149" y="1233745"/>
                </a:cubicBezTo>
                <a:cubicBezTo>
                  <a:pt x="7916579" y="1219359"/>
                  <a:pt x="7911306" y="1201521"/>
                  <a:pt x="7910331" y="1180232"/>
                </a:cubicBezTo>
                <a:cubicBezTo>
                  <a:pt x="7909355" y="1158944"/>
                  <a:pt x="7913634" y="1134276"/>
                  <a:pt x="7923166" y="1106230"/>
                </a:cubicBezTo>
                <a:cubicBezTo>
                  <a:pt x="7932548" y="1078620"/>
                  <a:pt x="7945156" y="1054024"/>
                  <a:pt x="7960991" y="1032445"/>
                </a:cubicBezTo>
                <a:cubicBezTo>
                  <a:pt x="7976826" y="1010866"/>
                  <a:pt x="7994650" y="992628"/>
                  <a:pt x="8014461" y="977733"/>
                </a:cubicBezTo>
                <a:cubicBezTo>
                  <a:pt x="8034273" y="962839"/>
                  <a:pt x="8055005" y="951540"/>
                  <a:pt x="8076659" y="943838"/>
                </a:cubicBezTo>
                <a:cubicBezTo>
                  <a:pt x="8098312" y="936136"/>
                  <a:pt x="8119747" y="932286"/>
                  <a:pt x="8140963" y="932286"/>
                </a:cubicBezTo>
                <a:close/>
                <a:moveTo>
                  <a:pt x="7784250" y="932286"/>
                </a:moveTo>
                <a:cubicBezTo>
                  <a:pt x="7814622" y="932286"/>
                  <a:pt x="7838907" y="938970"/>
                  <a:pt x="7857105" y="952339"/>
                </a:cubicBezTo>
                <a:cubicBezTo>
                  <a:pt x="7875304" y="965709"/>
                  <a:pt x="7886500" y="985036"/>
                  <a:pt x="7890695" y="1010321"/>
                </a:cubicBezTo>
                <a:cubicBezTo>
                  <a:pt x="7894890" y="1035606"/>
                  <a:pt x="7890815" y="1066413"/>
                  <a:pt x="7878470" y="1102742"/>
                </a:cubicBezTo>
                <a:cubicBezTo>
                  <a:pt x="7866123" y="1139071"/>
                  <a:pt x="7849135" y="1170242"/>
                  <a:pt x="7827508" y="1196253"/>
                </a:cubicBezTo>
                <a:cubicBezTo>
                  <a:pt x="7805881" y="1222265"/>
                  <a:pt x="7781338" y="1242210"/>
                  <a:pt x="7753879" y="1256088"/>
                </a:cubicBezTo>
                <a:cubicBezTo>
                  <a:pt x="7726420" y="1269965"/>
                  <a:pt x="7697505" y="1276904"/>
                  <a:pt x="7667133" y="1276904"/>
                </a:cubicBezTo>
                <a:cubicBezTo>
                  <a:pt x="7637053" y="1276904"/>
                  <a:pt x="7612928" y="1269965"/>
                  <a:pt x="7594757" y="1256088"/>
                </a:cubicBezTo>
                <a:cubicBezTo>
                  <a:pt x="7576587" y="1242210"/>
                  <a:pt x="7565491" y="1222265"/>
                  <a:pt x="7561470" y="1196253"/>
                </a:cubicBezTo>
                <a:cubicBezTo>
                  <a:pt x="7557449" y="1170242"/>
                  <a:pt x="7561612" y="1139071"/>
                  <a:pt x="7573959" y="1102742"/>
                </a:cubicBezTo>
                <a:cubicBezTo>
                  <a:pt x="7586304" y="1066413"/>
                  <a:pt x="7603229" y="1035533"/>
                  <a:pt x="7624732" y="1010103"/>
                </a:cubicBezTo>
                <a:cubicBezTo>
                  <a:pt x="7646236" y="984672"/>
                  <a:pt x="7670678" y="965345"/>
                  <a:pt x="7698058" y="952121"/>
                </a:cubicBezTo>
                <a:cubicBezTo>
                  <a:pt x="7725439" y="938898"/>
                  <a:pt x="7754170" y="932286"/>
                  <a:pt x="7784250" y="932286"/>
                </a:cubicBezTo>
                <a:close/>
                <a:moveTo>
                  <a:pt x="6861706" y="932286"/>
                </a:moveTo>
                <a:cubicBezTo>
                  <a:pt x="6892077" y="932286"/>
                  <a:pt x="6916362" y="938970"/>
                  <a:pt x="6934561" y="952339"/>
                </a:cubicBezTo>
                <a:cubicBezTo>
                  <a:pt x="6952760" y="965709"/>
                  <a:pt x="6963956" y="985036"/>
                  <a:pt x="6968151" y="1010321"/>
                </a:cubicBezTo>
                <a:cubicBezTo>
                  <a:pt x="6972346" y="1035606"/>
                  <a:pt x="6968271" y="1066413"/>
                  <a:pt x="6955926" y="1102742"/>
                </a:cubicBezTo>
                <a:cubicBezTo>
                  <a:pt x="6943579" y="1139071"/>
                  <a:pt x="6926591" y="1170242"/>
                  <a:pt x="6904964" y="1196253"/>
                </a:cubicBezTo>
                <a:cubicBezTo>
                  <a:pt x="6883337" y="1222265"/>
                  <a:pt x="6858794" y="1242210"/>
                  <a:pt x="6831334" y="1256088"/>
                </a:cubicBezTo>
                <a:cubicBezTo>
                  <a:pt x="6803876" y="1269965"/>
                  <a:pt x="6774960" y="1276904"/>
                  <a:pt x="6744589" y="1276904"/>
                </a:cubicBezTo>
                <a:cubicBezTo>
                  <a:pt x="6714509" y="1276904"/>
                  <a:pt x="6690383" y="1269965"/>
                  <a:pt x="6672213" y="1256088"/>
                </a:cubicBezTo>
                <a:cubicBezTo>
                  <a:pt x="6654043" y="1242210"/>
                  <a:pt x="6642947" y="1222265"/>
                  <a:pt x="6638926" y="1196253"/>
                </a:cubicBezTo>
                <a:cubicBezTo>
                  <a:pt x="6634905" y="1170242"/>
                  <a:pt x="6639068" y="1139071"/>
                  <a:pt x="6651415" y="1102742"/>
                </a:cubicBezTo>
                <a:cubicBezTo>
                  <a:pt x="6663760" y="1066413"/>
                  <a:pt x="6680685" y="1035533"/>
                  <a:pt x="6702188" y="1010103"/>
                </a:cubicBezTo>
                <a:cubicBezTo>
                  <a:pt x="6723691" y="984672"/>
                  <a:pt x="6748134" y="965345"/>
                  <a:pt x="6775515" y="952121"/>
                </a:cubicBezTo>
                <a:cubicBezTo>
                  <a:pt x="6802895" y="938898"/>
                  <a:pt x="6831626" y="932286"/>
                  <a:pt x="6861706" y="932286"/>
                </a:cubicBezTo>
                <a:close/>
                <a:moveTo>
                  <a:pt x="6569858" y="932286"/>
                </a:moveTo>
                <a:cubicBezTo>
                  <a:pt x="6591510" y="932286"/>
                  <a:pt x="6609453" y="936573"/>
                  <a:pt x="6623688" y="945146"/>
                </a:cubicBezTo>
                <a:cubicBezTo>
                  <a:pt x="6637922" y="953720"/>
                  <a:pt x="6648658" y="963820"/>
                  <a:pt x="6655896" y="975445"/>
                </a:cubicBezTo>
                <a:lnTo>
                  <a:pt x="6597146" y="1026451"/>
                </a:lnTo>
                <a:cubicBezTo>
                  <a:pt x="6591531" y="1018604"/>
                  <a:pt x="6584911" y="1012319"/>
                  <a:pt x="6577288" y="1007596"/>
                </a:cubicBezTo>
                <a:cubicBezTo>
                  <a:pt x="6569665" y="1002873"/>
                  <a:pt x="6559895" y="1000512"/>
                  <a:pt x="6547979" y="1000512"/>
                </a:cubicBezTo>
                <a:cubicBezTo>
                  <a:pt x="6533593" y="1000512"/>
                  <a:pt x="6519083" y="1004617"/>
                  <a:pt x="6504450" y="1012827"/>
                </a:cubicBezTo>
                <a:cubicBezTo>
                  <a:pt x="6489818" y="1021038"/>
                  <a:pt x="6476372" y="1032809"/>
                  <a:pt x="6464113" y="1048139"/>
                </a:cubicBezTo>
                <a:cubicBezTo>
                  <a:pt x="6451854" y="1063470"/>
                  <a:pt x="6442047" y="1081962"/>
                  <a:pt x="6434690" y="1103614"/>
                </a:cubicBezTo>
                <a:cubicBezTo>
                  <a:pt x="6427183" y="1125702"/>
                  <a:pt x="6423972" y="1144557"/>
                  <a:pt x="6425056" y="1160179"/>
                </a:cubicBezTo>
                <a:cubicBezTo>
                  <a:pt x="6426140" y="1175800"/>
                  <a:pt x="6431112" y="1187680"/>
                  <a:pt x="6439972" y="1195817"/>
                </a:cubicBezTo>
                <a:cubicBezTo>
                  <a:pt x="6448832" y="1203955"/>
                  <a:pt x="6461036" y="1208024"/>
                  <a:pt x="6476585" y="1208024"/>
                </a:cubicBezTo>
                <a:cubicBezTo>
                  <a:pt x="6489954" y="1208024"/>
                  <a:pt x="6502919" y="1205045"/>
                  <a:pt x="6515480" y="1199087"/>
                </a:cubicBezTo>
                <a:cubicBezTo>
                  <a:pt x="6528041" y="1193129"/>
                  <a:pt x="6539580" y="1186009"/>
                  <a:pt x="6550097" y="1177725"/>
                </a:cubicBezTo>
                <a:lnTo>
                  <a:pt x="6575202" y="1227642"/>
                </a:lnTo>
                <a:cubicBezTo>
                  <a:pt x="6555670" y="1244062"/>
                  <a:pt x="6535354" y="1256378"/>
                  <a:pt x="6514254" y="1264589"/>
                </a:cubicBezTo>
                <a:cubicBezTo>
                  <a:pt x="6493154" y="1272799"/>
                  <a:pt x="6471704" y="1276904"/>
                  <a:pt x="6449907" y="1276904"/>
                </a:cubicBezTo>
                <a:cubicBezTo>
                  <a:pt x="6428836" y="1276904"/>
                  <a:pt x="6410150" y="1273307"/>
                  <a:pt x="6393850" y="1266114"/>
                </a:cubicBezTo>
                <a:cubicBezTo>
                  <a:pt x="6377550" y="1258921"/>
                  <a:pt x="6364615" y="1248132"/>
                  <a:pt x="6355044" y="1233745"/>
                </a:cubicBezTo>
                <a:cubicBezTo>
                  <a:pt x="6345473" y="1219359"/>
                  <a:pt x="6340200" y="1201521"/>
                  <a:pt x="6339226" y="1180232"/>
                </a:cubicBezTo>
                <a:cubicBezTo>
                  <a:pt x="6338250" y="1158944"/>
                  <a:pt x="6342528" y="1134276"/>
                  <a:pt x="6352060" y="1106230"/>
                </a:cubicBezTo>
                <a:cubicBezTo>
                  <a:pt x="6361443" y="1078620"/>
                  <a:pt x="6374051" y="1054024"/>
                  <a:pt x="6389886" y="1032445"/>
                </a:cubicBezTo>
                <a:cubicBezTo>
                  <a:pt x="6405721" y="1010866"/>
                  <a:pt x="6423544" y="992628"/>
                  <a:pt x="6443356" y="977733"/>
                </a:cubicBezTo>
                <a:cubicBezTo>
                  <a:pt x="6463168" y="962839"/>
                  <a:pt x="6483900" y="951540"/>
                  <a:pt x="6505554" y="943838"/>
                </a:cubicBezTo>
                <a:cubicBezTo>
                  <a:pt x="6527207" y="936136"/>
                  <a:pt x="6548642" y="932286"/>
                  <a:pt x="6569858" y="932286"/>
                </a:cubicBezTo>
                <a:close/>
                <a:moveTo>
                  <a:pt x="6213154" y="932286"/>
                </a:moveTo>
                <a:cubicBezTo>
                  <a:pt x="6243524" y="932286"/>
                  <a:pt x="6267803" y="938970"/>
                  <a:pt x="6286001" y="952339"/>
                </a:cubicBezTo>
                <a:cubicBezTo>
                  <a:pt x="6304204" y="965709"/>
                  <a:pt x="6315400" y="985036"/>
                  <a:pt x="6319592" y="1010321"/>
                </a:cubicBezTo>
                <a:cubicBezTo>
                  <a:pt x="6323787" y="1035606"/>
                  <a:pt x="6319713" y="1066413"/>
                  <a:pt x="6307368" y="1102742"/>
                </a:cubicBezTo>
                <a:cubicBezTo>
                  <a:pt x="6295019" y="1139071"/>
                  <a:pt x="6278036" y="1170242"/>
                  <a:pt x="6256404" y="1196253"/>
                </a:cubicBezTo>
                <a:cubicBezTo>
                  <a:pt x="6234776" y="1222265"/>
                  <a:pt x="6210237" y="1242210"/>
                  <a:pt x="6182776" y="1256088"/>
                </a:cubicBezTo>
                <a:cubicBezTo>
                  <a:pt x="6155320" y="1269965"/>
                  <a:pt x="6126400" y="1276904"/>
                  <a:pt x="6096033" y="1276904"/>
                </a:cubicBezTo>
                <a:cubicBezTo>
                  <a:pt x="6065949" y="1276904"/>
                  <a:pt x="6041822" y="1269965"/>
                  <a:pt x="6023654" y="1256088"/>
                </a:cubicBezTo>
                <a:cubicBezTo>
                  <a:pt x="6005487" y="1242210"/>
                  <a:pt x="5994389" y="1222265"/>
                  <a:pt x="5990367" y="1196253"/>
                </a:cubicBezTo>
                <a:cubicBezTo>
                  <a:pt x="5986348" y="1170242"/>
                  <a:pt x="5990512" y="1139071"/>
                  <a:pt x="6002859" y="1102742"/>
                </a:cubicBezTo>
                <a:cubicBezTo>
                  <a:pt x="6015201" y="1066413"/>
                  <a:pt x="6032126" y="1035533"/>
                  <a:pt x="6053633" y="1010103"/>
                </a:cubicBezTo>
                <a:cubicBezTo>
                  <a:pt x="6075134" y="984672"/>
                  <a:pt x="6099576" y="965345"/>
                  <a:pt x="6126954" y="952121"/>
                </a:cubicBezTo>
                <a:cubicBezTo>
                  <a:pt x="6154338" y="938898"/>
                  <a:pt x="6183075" y="932286"/>
                  <a:pt x="6213154" y="932286"/>
                </a:cubicBezTo>
                <a:close/>
                <a:moveTo>
                  <a:pt x="5290601" y="932286"/>
                </a:moveTo>
                <a:cubicBezTo>
                  <a:pt x="5320977" y="932286"/>
                  <a:pt x="5345258" y="938970"/>
                  <a:pt x="5363462" y="952339"/>
                </a:cubicBezTo>
                <a:cubicBezTo>
                  <a:pt x="5381661" y="965709"/>
                  <a:pt x="5392852" y="985036"/>
                  <a:pt x="5397049" y="1010321"/>
                </a:cubicBezTo>
                <a:cubicBezTo>
                  <a:pt x="5401242" y="1035606"/>
                  <a:pt x="5397172" y="1066413"/>
                  <a:pt x="5384827" y="1102742"/>
                </a:cubicBezTo>
                <a:cubicBezTo>
                  <a:pt x="5372480" y="1139071"/>
                  <a:pt x="5355493" y="1170242"/>
                  <a:pt x="5333861" y="1196253"/>
                </a:cubicBezTo>
                <a:cubicBezTo>
                  <a:pt x="5312237" y="1222265"/>
                  <a:pt x="5287692" y="1242210"/>
                  <a:pt x="5260234" y="1256088"/>
                </a:cubicBezTo>
                <a:cubicBezTo>
                  <a:pt x="5232778" y="1269965"/>
                  <a:pt x="5203863" y="1276904"/>
                  <a:pt x="5173491" y="1276904"/>
                </a:cubicBezTo>
                <a:cubicBezTo>
                  <a:pt x="5143409" y="1276904"/>
                  <a:pt x="5119285" y="1269965"/>
                  <a:pt x="5101114" y="1256088"/>
                </a:cubicBezTo>
                <a:cubicBezTo>
                  <a:pt x="5082945" y="1242210"/>
                  <a:pt x="5071847" y="1222265"/>
                  <a:pt x="5067827" y="1196253"/>
                </a:cubicBezTo>
                <a:cubicBezTo>
                  <a:pt x="5063806" y="1170242"/>
                  <a:pt x="5067969" y="1139071"/>
                  <a:pt x="5080318" y="1102742"/>
                </a:cubicBezTo>
                <a:cubicBezTo>
                  <a:pt x="5092661" y="1066413"/>
                  <a:pt x="5109586" y="1035533"/>
                  <a:pt x="5131091" y="1010103"/>
                </a:cubicBezTo>
                <a:cubicBezTo>
                  <a:pt x="5152592" y="984672"/>
                  <a:pt x="5177036" y="965345"/>
                  <a:pt x="5204418" y="952121"/>
                </a:cubicBezTo>
                <a:cubicBezTo>
                  <a:pt x="5231797" y="938898"/>
                  <a:pt x="5260528" y="932286"/>
                  <a:pt x="5290601" y="932286"/>
                </a:cubicBezTo>
                <a:close/>
                <a:moveTo>
                  <a:pt x="4998760" y="932286"/>
                </a:moveTo>
                <a:cubicBezTo>
                  <a:pt x="5020412" y="932286"/>
                  <a:pt x="5038356" y="936573"/>
                  <a:pt x="5052589" y="945146"/>
                </a:cubicBezTo>
                <a:cubicBezTo>
                  <a:pt x="5066825" y="953720"/>
                  <a:pt x="5077560" y="963820"/>
                  <a:pt x="5084797" y="975445"/>
                </a:cubicBezTo>
                <a:lnTo>
                  <a:pt x="5026048" y="1026451"/>
                </a:lnTo>
                <a:cubicBezTo>
                  <a:pt x="5020432" y="1018604"/>
                  <a:pt x="5013815" y="1012319"/>
                  <a:pt x="5006188" y="1007596"/>
                </a:cubicBezTo>
                <a:cubicBezTo>
                  <a:pt x="4998566" y="1002873"/>
                  <a:pt x="4988794" y="1000512"/>
                  <a:pt x="4976880" y="1000512"/>
                </a:cubicBezTo>
                <a:cubicBezTo>
                  <a:pt x="4962494" y="1000512"/>
                  <a:pt x="4947986" y="1004617"/>
                  <a:pt x="4933351" y="1012827"/>
                </a:cubicBezTo>
                <a:cubicBezTo>
                  <a:pt x="4918719" y="1021038"/>
                  <a:pt x="4905274" y="1032809"/>
                  <a:pt x="4893012" y="1048139"/>
                </a:cubicBezTo>
                <a:cubicBezTo>
                  <a:pt x="4880758" y="1063470"/>
                  <a:pt x="4870948" y="1081962"/>
                  <a:pt x="4863591" y="1103614"/>
                </a:cubicBezTo>
                <a:cubicBezTo>
                  <a:pt x="4856084" y="1125702"/>
                  <a:pt x="4852873" y="1144557"/>
                  <a:pt x="4853958" y="1160179"/>
                </a:cubicBezTo>
                <a:cubicBezTo>
                  <a:pt x="4855041" y="1175800"/>
                  <a:pt x="4860012" y="1187680"/>
                  <a:pt x="4868873" y="1195817"/>
                </a:cubicBezTo>
                <a:cubicBezTo>
                  <a:pt x="4877732" y="1203955"/>
                  <a:pt x="4889938" y="1208024"/>
                  <a:pt x="4905488" y="1208024"/>
                </a:cubicBezTo>
                <a:cubicBezTo>
                  <a:pt x="4918857" y="1208024"/>
                  <a:pt x="4931820" y="1205045"/>
                  <a:pt x="4944384" y="1199087"/>
                </a:cubicBezTo>
                <a:cubicBezTo>
                  <a:pt x="4956942" y="1193129"/>
                  <a:pt x="4968482" y="1186009"/>
                  <a:pt x="4978998" y="1177725"/>
                </a:cubicBezTo>
                <a:lnTo>
                  <a:pt x="5004103" y="1227642"/>
                </a:lnTo>
                <a:cubicBezTo>
                  <a:pt x="4984570" y="1244062"/>
                  <a:pt x="4964257" y="1256378"/>
                  <a:pt x="4943156" y="1264589"/>
                </a:cubicBezTo>
                <a:cubicBezTo>
                  <a:pt x="4922055" y="1272799"/>
                  <a:pt x="4900606" y="1276904"/>
                  <a:pt x="4878810" y="1276904"/>
                </a:cubicBezTo>
                <a:cubicBezTo>
                  <a:pt x="4857737" y="1276904"/>
                  <a:pt x="4839051" y="1273307"/>
                  <a:pt x="4822753" y="1266114"/>
                </a:cubicBezTo>
                <a:cubicBezTo>
                  <a:pt x="4806451" y="1258921"/>
                  <a:pt x="4793516" y="1248132"/>
                  <a:pt x="4783945" y="1233745"/>
                </a:cubicBezTo>
                <a:cubicBezTo>
                  <a:pt x="4774375" y="1219359"/>
                  <a:pt x="4769100" y="1201521"/>
                  <a:pt x="4768126" y="1180232"/>
                </a:cubicBezTo>
                <a:cubicBezTo>
                  <a:pt x="4767151" y="1158944"/>
                  <a:pt x="4771430" y="1134276"/>
                  <a:pt x="4780962" y="1106230"/>
                </a:cubicBezTo>
                <a:cubicBezTo>
                  <a:pt x="4790343" y="1078620"/>
                  <a:pt x="4802953" y="1054024"/>
                  <a:pt x="4818786" y="1032445"/>
                </a:cubicBezTo>
                <a:cubicBezTo>
                  <a:pt x="4834621" y="1010866"/>
                  <a:pt x="4852446" y="992628"/>
                  <a:pt x="4872260" y="977733"/>
                </a:cubicBezTo>
                <a:cubicBezTo>
                  <a:pt x="4892069" y="962839"/>
                  <a:pt x="4912803" y="951540"/>
                  <a:pt x="4934456" y="943838"/>
                </a:cubicBezTo>
                <a:cubicBezTo>
                  <a:pt x="4956107" y="936136"/>
                  <a:pt x="4977544" y="932286"/>
                  <a:pt x="4998760" y="932286"/>
                </a:cubicBezTo>
                <a:close/>
                <a:moveTo>
                  <a:pt x="4642047" y="932286"/>
                </a:moveTo>
                <a:cubicBezTo>
                  <a:pt x="4672416" y="932286"/>
                  <a:pt x="4696704" y="938970"/>
                  <a:pt x="4714899" y="952339"/>
                </a:cubicBezTo>
                <a:cubicBezTo>
                  <a:pt x="4733099" y="965709"/>
                  <a:pt x="4744296" y="985036"/>
                  <a:pt x="4748492" y="1010321"/>
                </a:cubicBezTo>
                <a:cubicBezTo>
                  <a:pt x="4752688" y="1035606"/>
                  <a:pt x="4748610" y="1066413"/>
                  <a:pt x="4736264" y="1102742"/>
                </a:cubicBezTo>
                <a:cubicBezTo>
                  <a:pt x="4723919" y="1139071"/>
                  <a:pt x="4706931" y="1170242"/>
                  <a:pt x="4685304" y="1196253"/>
                </a:cubicBezTo>
                <a:cubicBezTo>
                  <a:pt x="4663675" y="1222265"/>
                  <a:pt x="4639132" y="1242210"/>
                  <a:pt x="4611676" y="1256088"/>
                </a:cubicBezTo>
                <a:cubicBezTo>
                  <a:pt x="4584216" y="1269965"/>
                  <a:pt x="4555300" y="1276904"/>
                  <a:pt x="4524930" y="1276904"/>
                </a:cubicBezTo>
                <a:cubicBezTo>
                  <a:pt x="4494848" y="1276904"/>
                  <a:pt x="4470724" y="1269965"/>
                  <a:pt x="4452552" y="1256088"/>
                </a:cubicBezTo>
                <a:cubicBezTo>
                  <a:pt x="4434385" y="1242210"/>
                  <a:pt x="4423288" y="1222265"/>
                  <a:pt x="4419265" y="1196253"/>
                </a:cubicBezTo>
                <a:cubicBezTo>
                  <a:pt x="4415248" y="1170242"/>
                  <a:pt x="4419407" y="1139071"/>
                  <a:pt x="4431757" y="1102742"/>
                </a:cubicBezTo>
                <a:cubicBezTo>
                  <a:pt x="4444103" y="1066413"/>
                  <a:pt x="4461024" y="1035533"/>
                  <a:pt x="4482530" y="1010103"/>
                </a:cubicBezTo>
                <a:cubicBezTo>
                  <a:pt x="4504032" y="984672"/>
                  <a:pt x="4528473" y="965345"/>
                  <a:pt x="4555855" y="952121"/>
                </a:cubicBezTo>
                <a:cubicBezTo>
                  <a:pt x="4583236" y="938898"/>
                  <a:pt x="4611965" y="932286"/>
                  <a:pt x="4642047" y="932286"/>
                </a:cubicBezTo>
                <a:close/>
                <a:moveTo>
                  <a:pt x="3719496" y="932286"/>
                </a:moveTo>
                <a:cubicBezTo>
                  <a:pt x="3749872" y="932286"/>
                  <a:pt x="3774153" y="938970"/>
                  <a:pt x="3792356" y="952339"/>
                </a:cubicBezTo>
                <a:cubicBezTo>
                  <a:pt x="3810549" y="965709"/>
                  <a:pt x="3821750" y="985036"/>
                  <a:pt x="3825944" y="1010321"/>
                </a:cubicBezTo>
                <a:cubicBezTo>
                  <a:pt x="3830137" y="1035606"/>
                  <a:pt x="3826065" y="1066413"/>
                  <a:pt x="3813721" y="1102742"/>
                </a:cubicBezTo>
                <a:cubicBezTo>
                  <a:pt x="3801374" y="1139071"/>
                  <a:pt x="3784387" y="1170242"/>
                  <a:pt x="3762756" y="1196253"/>
                </a:cubicBezTo>
                <a:cubicBezTo>
                  <a:pt x="3741131" y="1222265"/>
                  <a:pt x="3716587" y="1242210"/>
                  <a:pt x="3689129" y="1256088"/>
                </a:cubicBezTo>
                <a:cubicBezTo>
                  <a:pt x="3661669" y="1269965"/>
                  <a:pt x="3632752" y="1276904"/>
                  <a:pt x="3602385" y="1276904"/>
                </a:cubicBezTo>
                <a:cubicBezTo>
                  <a:pt x="3572304" y="1276904"/>
                  <a:pt x="3548178" y="1269965"/>
                  <a:pt x="3530008" y="1256088"/>
                </a:cubicBezTo>
                <a:cubicBezTo>
                  <a:pt x="3511839" y="1242210"/>
                  <a:pt x="3500742" y="1222265"/>
                  <a:pt x="3496722" y="1196253"/>
                </a:cubicBezTo>
                <a:cubicBezTo>
                  <a:pt x="3492694" y="1170242"/>
                  <a:pt x="3496861" y="1139071"/>
                  <a:pt x="3509210" y="1102742"/>
                </a:cubicBezTo>
                <a:cubicBezTo>
                  <a:pt x="3521549" y="1066413"/>
                  <a:pt x="3538480" y="1035533"/>
                  <a:pt x="3559977" y="1010103"/>
                </a:cubicBezTo>
                <a:cubicBezTo>
                  <a:pt x="3581486" y="984672"/>
                  <a:pt x="3605929" y="965345"/>
                  <a:pt x="3633304" y="952121"/>
                </a:cubicBezTo>
                <a:cubicBezTo>
                  <a:pt x="3660688" y="938898"/>
                  <a:pt x="3689416" y="932286"/>
                  <a:pt x="3719496" y="932286"/>
                </a:cubicBezTo>
                <a:close/>
                <a:moveTo>
                  <a:pt x="3427654" y="932286"/>
                </a:moveTo>
                <a:cubicBezTo>
                  <a:pt x="3449305" y="932286"/>
                  <a:pt x="3467245" y="936573"/>
                  <a:pt x="3481479" y="945146"/>
                </a:cubicBezTo>
                <a:cubicBezTo>
                  <a:pt x="3495717" y="953720"/>
                  <a:pt x="3506451" y="963820"/>
                  <a:pt x="3513691" y="975445"/>
                </a:cubicBezTo>
                <a:lnTo>
                  <a:pt x="3454942" y="1026451"/>
                </a:lnTo>
                <a:cubicBezTo>
                  <a:pt x="3449323" y="1018604"/>
                  <a:pt x="3442707" y="1012319"/>
                  <a:pt x="3435083" y="1007596"/>
                </a:cubicBezTo>
                <a:cubicBezTo>
                  <a:pt x="3427460" y="1002873"/>
                  <a:pt x="3417687" y="1000512"/>
                  <a:pt x="3405773" y="1000512"/>
                </a:cubicBezTo>
                <a:cubicBezTo>
                  <a:pt x="3391388" y="1000512"/>
                  <a:pt x="3376880" y="1004617"/>
                  <a:pt x="3362245" y="1012827"/>
                </a:cubicBezTo>
                <a:cubicBezTo>
                  <a:pt x="3347615" y="1021038"/>
                  <a:pt x="3334162" y="1032809"/>
                  <a:pt x="3321911" y="1048139"/>
                </a:cubicBezTo>
                <a:cubicBezTo>
                  <a:pt x="3309644" y="1063470"/>
                  <a:pt x="3299843" y="1081962"/>
                  <a:pt x="3292486" y="1103614"/>
                </a:cubicBezTo>
                <a:cubicBezTo>
                  <a:pt x="3284979" y="1125702"/>
                  <a:pt x="3281768" y="1144557"/>
                  <a:pt x="3282853" y="1160179"/>
                </a:cubicBezTo>
                <a:cubicBezTo>
                  <a:pt x="3283937" y="1175800"/>
                  <a:pt x="3288908" y="1187680"/>
                  <a:pt x="3297768" y="1195817"/>
                </a:cubicBezTo>
                <a:cubicBezTo>
                  <a:pt x="3306629" y="1203955"/>
                  <a:pt x="3318833" y="1208024"/>
                  <a:pt x="3334374" y="1208024"/>
                </a:cubicBezTo>
                <a:cubicBezTo>
                  <a:pt x="3347749" y="1208024"/>
                  <a:pt x="3360714" y="1205045"/>
                  <a:pt x="3373276" y="1199087"/>
                </a:cubicBezTo>
                <a:cubicBezTo>
                  <a:pt x="3385836" y="1193129"/>
                  <a:pt x="3397376" y="1186009"/>
                  <a:pt x="3407894" y="1177725"/>
                </a:cubicBezTo>
                <a:lnTo>
                  <a:pt x="3432997" y="1227642"/>
                </a:lnTo>
                <a:cubicBezTo>
                  <a:pt x="3413464" y="1244062"/>
                  <a:pt x="3393151" y="1256378"/>
                  <a:pt x="3372049" y="1264589"/>
                </a:cubicBezTo>
                <a:cubicBezTo>
                  <a:pt x="3350950" y="1272799"/>
                  <a:pt x="3329499" y="1276904"/>
                  <a:pt x="3307696" y="1276904"/>
                </a:cubicBezTo>
                <a:cubicBezTo>
                  <a:pt x="3286631" y="1276904"/>
                  <a:pt x="3267947" y="1273307"/>
                  <a:pt x="3251646" y="1266114"/>
                </a:cubicBezTo>
                <a:cubicBezTo>
                  <a:pt x="3235346" y="1258921"/>
                  <a:pt x="3222411" y="1248132"/>
                  <a:pt x="3212840" y="1233745"/>
                </a:cubicBezTo>
                <a:cubicBezTo>
                  <a:pt x="3203271" y="1219359"/>
                  <a:pt x="3197996" y="1201521"/>
                  <a:pt x="3197022" y="1180232"/>
                </a:cubicBezTo>
                <a:cubicBezTo>
                  <a:pt x="3196048" y="1158944"/>
                  <a:pt x="3200325" y="1134276"/>
                  <a:pt x="3209858" y="1106230"/>
                </a:cubicBezTo>
                <a:cubicBezTo>
                  <a:pt x="3219239" y="1078620"/>
                  <a:pt x="3231847" y="1054024"/>
                  <a:pt x="3247682" y="1032445"/>
                </a:cubicBezTo>
                <a:cubicBezTo>
                  <a:pt x="3263516" y="1010866"/>
                  <a:pt x="3281340" y="992628"/>
                  <a:pt x="3301152" y="977733"/>
                </a:cubicBezTo>
                <a:cubicBezTo>
                  <a:pt x="3320957" y="962839"/>
                  <a:pt x="3341689" y="951540"/>
                  <a:pt x="3363348" y="943838"/>
                </a:cubicBezTo>
                <a:cubicBezTo>
                  <a:pt x="3385002" y="936136"/>
                  <a:pt x="3406437" y="932286"/>
                  <a:pt x="3427654" y="932286"/>
                </a:cubicBezTo>
                <a:close/>
                <a:moveTo>
                  <a:pt x="3070943" y="932286"/>
                </a:moveTo>
                <a:cubicBezTo>
                  <a:pt x="3101313" y="932286"/>
                  <a:pt x="3125599" y="938970"/>
                  <a:pt x="3143795" y="952339"/>
                </a:cubicBezTo>
                <a:cubicBezTo>
                  <a:pt x="3161996" y="965709"/>
                  <a:pt x="3173190" y="985036"/>
                  <a:pt x="3177387" y="1010321"/>
                </a:cubicBezTo>
                <a:cubicBezTo>
                  <a:pt x="3181581" y="1035606"/>
                  <a:pt x="3177506" y="1066413"/>
                  <a:pt x="3165162" y="1102742"/>
                </a:cubicBezTo>
                <a:cubicBezTo>
                  <a:pt x="3152814" y="1139071"/>
                  <a:pt x="3135828" y="1170242"/>
                  <a:pt x="3114199" y="1196253"/>
                </a:cubicBezTo>
                <a:cubicBezTo>
                  <a:pt x="3092573" y="1222265"/>
                  <a:pt x="3068030" y="1242210"/>
                  <a:pt x="3040571" y="1256088"/>
                </a:cubicBezTo>
                <a:cubicBezTo>
                  <a:pt x="3013112" y="1269965"/>
                  <a:pt x="2984195" y="1276904"/>
                  <a:pt x="2953824" y="1276904"/>
                </a:cubicBezTo>
                <a:cubicBezTo>
                  <a:pt x="2923743" y="1276904"/>
                  <a:pt x="2899618" y="1269965"/>
                  <a:pt x="2881450" y="1256088"/>
                </a:cubicBezTo>
                <a:cubicBezTo>
                  <a:pt x="2863279" y="1242210"/>
                  <a:pt x="2852183" y="1222265"/>
                  <a:pt x="2848162" y="1196253"/>
                </a:cubicBezTo>
                <a:cubicBezTo>
                  <a:pt x="2844141" y="1170242"/>
                  <a:pt x="2848304" y="1139071"/>
                  <a:pt x="2860651" y="1102742"/>
                </a:cubicBezTo>
                <a:cubicBezTo>
                  <a:pt x="2872996" y="1066413"/>
                  <a:pt x="2889922" y="1035533"/>
                  <a:pt x="2911424" y="1010103"/>
                </a:cubicBezTo>
                <a:cubicBezTo>
                  <a:pt x="2932928" y="984672"/>
                  <a:pt x="2957370" y="965345"/>
                  <a:pt x="2984750" y="952121"/>
                </a:cubicBezTo>
                <a:cubicBezTo>
                  <a:pt x="3012132" y="938898"/>
                  <a:pt x="3040862" y="932286"/>
                  <a:pt x="3070943" y="932286"/>
                </a:cubicBezTo>
                <a:close/>
                <a:moveTo>
                  <a:pt x="2148398" y="932286"/>
                </a:moveTo>
                <a:cubicBezTo>
                  <a:pt x="2178769" y="932286"/>
                  <a:pt x="2203054" y="938970"/>
                  <a:pt x="2221252" y="952339"/>
                </a:cubicBezTo>
                <a:cubicBezTo>
                  <a:pt x="2239451" y="965709"/>
                  <a:pt x="2250649" y="985036"/>
                  <a:pt x="2254843" y="1010321"/>
                </a:cubicBezTo>
                <a:cubicBezTo>
                  <a:pt x="2259038" y="1035606"/>
                  <a:pt x="2254963" y="1066413"/>
                  <a:pt x="2242617" y="1102742"/>
                </a:cubicBezTo>
                <a:cubicBezTo>
                  <a:pt x="2230270" y="1139071"/>
                  <a:pt x="2213283" y="1170242"/>
                  <a:pt x="2191655" y="1196253"/>
                </a:cubicBezTo>
                <a:cubicBezTo>
                  <a:pt x="2170028" y="1222265"/>
                  <a:pt x="2145486" y="1242210"/>
                  <a:pt x="2118026" y="1256088"/>
                </a:cubicBezTo>
                <a:cubicBezTo>
                  <a:pt x="2090567" y="1269965"/>
                  <a:pt x="2061651" y="1276904"/>
                  <a:pt x="2031281" y="1276904"/>
                </a:cubicBezTo>
                <a:cubicBezTo>
                  <a:pt x="2001200" y="1276904"/>
                  <a:pt x="1977075" y="1269965"/>
                  <a:pt x="1958905" y="1256088"/>
                </a:cubicBezTo>
                <a:cubicBezTo>
                  <a:pt x="1940735" y="1242210"/>
                  <a:pt x="1929639" y="1222265"/>
                  <a:pt x="1925618" y="1196253"/>
                </a:cubicBezTo>
                <a:cubicBezTo>
                  <a:pt x="1921597" y="1170242"/>
                  <a:pt x="1925759" y="1139071"/>
                  <a:pt x="1938107" y="1102742"/>
                </a:cubicBezTo>
                <a:cubicBezTo>
                  <a:pt x="1950452" y="1066413"/>
                  <a:pt x="1967376" y="1035533"/>
                  <a:pt x="1988879" y="1010103"/>
                </a:cubicBezTo>
                <a:cubicBezTo>
                  <a:pt x="2010383" y="984672"/>
                  <a:pt x="2034825" y="965345"/>
                  <a:pt x="2062206" y="952121"/>
                </a:cubicBezTo>
                <a:cubicBezTo>
                  <a:pt x="2089587" y="938898"/>
                  <a:pt x="2118318" y="932286"/>
                  <a:pt x="2148398" y="932286"/>
                </a:cubicBezTo>
                <a:close/>
                <a:moveTo>
                  <a:pt x="1856549" y="932286"/>
                </a:moveTo>
                <a:cubicBezTo>
                  <a:pt x="1878201" y="932286"/>
                  <a:pt x="1896145" y="936573"/>
                  <a:pt x="1910380" y="945146"/>
                </a:cubicBezTo>
                <a:cubicBezTo>
                  <a:pt x="1924613" y="953720"/>
                  <a:pt x="1935350" y="963820"/>
                  <a:pt x="1942587" y="975445"/>
                </a:cubicBezTo>
                <a:lnTo>
                  <a:pt x="1883837" y="1026451"/>
                </a:lnTo>
                <a:cubicBezTo>
                  <a:pt x="1878222" y="1018604"/>
                  <a:pt x="1871603" y="1012319"/>
                  <a:pt x="1863980" y="1007596"/>
                </a:cubicBezTo>
                <a:cubicBezTo>
                  <a:pt x="1856356" y="1002873"/>
                  <a:pt x="1846586" y="1000512"/>
                  <a:pt x="1834670" y="1000512"/>
                </a:cubicBezTo>
                <a:cubicBezTo>
                  <a:pt x="1820284" y="1000512"/>
                  <a:pt x="1805774" y="1004617"/>
                  <a:pt x="1791142" y="1012827"/>
                </a:cubicBezTo>
                <a:cubicBezTo>
                  <a:pt x="1776509" y="1021038"/>
                  <a:pt x="1763063" y="1032809"/>
                  <a:pt x="1750805" y="1048139"/>
                </a:cubicBezTo>
                <a:cubicBezTo>
                  <a:pt x="1738545" y="1063470"/>
                  <a:pt x="1728738" y="1081962"/>
                  <a:pt x="1721381" y="1103614"/>
                </a:cubicBezTo>
                <a:cubicBezTo>
                  <a:pt x="1713875" y="1125702"/>
                  <a:pt x="1710664" y="1144557"/>
                  <a:pt x="1711748" y="1160179"/>
                </a:cubicBezTo>
                <a:cubicBezTo>
                  <a:pt x="1712832" y="1175800"/>
                  <a:pt x="1717804" y="1187680"/>
                  <a:pt x="1726663" y="1195817"/>
                </a:cubicBezTo>
                <a:cubicBezTo>
                  <a:pt x="1735523" y="1203955"/>
                  <a:pt x="1747727" y="1208024"/>
                  <a:pt x="1763277" y="1208024"/>
                </a:cubicBezTo>
                <a:cubicBezTo>
                  <a:pt x="1776646" y="1208024"/>
                  <a:pt x="1789611" y="1205045"/>
                  <a:pt x="1802171" y="1199087"/>
                </a:cubicBezTo>
                <a:cubicBezTo>
                  <a:pt x="1814732" y="1193129"/>
                  <a:pt x="1826272" y="1186009"/>
                  <a:pt x="1836789" y="1177725"/>
                </a:cubicBezTo>
                <a:lnTo>
                  <a:pt x="1861894" y="1227642"/>
                </a:lnTo>
                <a:cubicBezTo>
                  <a:pt x="1842362" y="1244062"/>
                  <a:pt x="1822046" y="1256378"/>
                  <a:pt x="1800945" y="1264589"/>
                </a:cubicBezTo>
                <a:cubicBezTo>
                  <a:pt x="1779845" y="1272799"/>
                  <a:pt x="1758396" y="1276904"/>
                  <a:pt x="1736599" y="1276904"/>
                </a:cubicBezTo>
                <a:cubicBezTo>
                  <a:pt x="1715528" y="1276904"/>
                  <a:pt x="1696842" y="1273307"/>
                  <a:pt x="1680542" y="1266114"/>
                </a:cubicBezTo>
                <a:cubicBezTo>
                  <a:pt x="1664241" y="1258921"/>
                  <a:pt x="1651306" y="1248132"/>
                  <a:pt x="1641735" y="1233745"/>
                </a:cubicBezTo>
                <a:cubicBezTo>
                  <a:pt x="1632165" y="1219359"/>
                  <a:pt x="1626891" y="1201521"/>
                  <a:pt x="1625917" y="1180232"/>
                </a:cubicBezTo>
                <a:cubicBezTo>
                  <a:pt x="1624942" y="1158944"/>
                  <a:pt x="1629220" y="1134276"/>
                  <a:pt x="1638752" y="1106230"/>
                </a:cubicBezTo>
                <a:cubicBezTo>
                  <a:pt x="1648134" y="1078620"/>
                  <a:pt x="1660742" y="1054024"/>
                  <a:pt x="1676577" y="1032445"/>
                </a:cubicBezTo>
                <a:cubicBezTo>
                  <a:pt x="1692412" y="1010866"/>
                  <a:pt x="1710236" y="992628"/>
                  <a:pt x="1730047" y="977733"/>
                </a:cubicBezTo>
                <a:cubicBezTo>
                  <a:pt x="1749859" y="962839"/>
                  <a:pt x="1770592" y="951540"/>
                  <a:pt x="1792245" y="943838"/>
                </a:cubicBezTo>
                <a:cubicBezTo>
                  <a:pt x="1813899" y="936136"/>
                  <a:pt x="1835334" y="932286"/>
                  <a:pt x="1856549" y="932286"/>
                </a:cubicBezTo>
                <a:close/>
                <a:moveTo>
                  <a:pt x="1499836" y="932286"/>
                </a:moveTo>
                <a:cubicBezTo>
                  <a:pt x="1530208" y="932286"/>
                  <a:pt x="1554493" y="938970"/>
                  <a:pt x="1572691" y="952339"/>
                </a:cubicBezTo>
                <a:cubicBezTo>
                  <a:pt x="1590890" y="965709"/>
                  <a:pt x="1602087" y="985036"/>
                  <a:pt x="1606282" y="1010321"/>
                </a:cubicBezTo>
                <a:cubicBezTo>
                  <a:pt x="1610476" y="1035606"/>
                  <a:pt x="1606401" y="1066413"/>
                  <a:pt x="1594056" y="1102742"/>
                </a:cubicBezTo>
                <a:cubicBezTo>
                  <a:pt x="1581709" y="1139071"/>
                  <a:pt x="1564722" y="1170242"/>
                  <a:pt x="1543094" y="1196253"/>
                </a:cubicBezTo>
                <a:cubicBezTo>
                  <a:pt x="1521467" y="1222265"/>
                  <a:pt x="1496924" y="1242210"/>
                  <a:pt x="1469466" y="1256088"/>
                </a:cubicBezTo>
                <a:cubicBezTo>
                  <a:pt x="1442006" y="1269965"/>
                  <a:pt x="1413091" y="1276904"/>
                  <a:pt x="1382719" y="1276904"/>
                </a:cubicBezTo>
                <a:cubicBezTo>
                  <a:pt x="1352640" y="1276904"/>
                  <a:pt x="1328513" y="1269965"/>
                  <a:pt x="1310344" y="1256088"/>
                </a:cubicBezTo>
                <a:cubicBezTo>
                  <a:pt x="1292173" y="1242210"/>
                  <a:pt x="1281078" y="1222265"/>
                  <a:pt x="1277056" y="1196253"/>
                </a:cubicBezTo>
                <a:cubicBezTo>
                  <a:pt x="1273035" y="1170242"/>
                  <a:pt x="1277199" y="1139071"/>
                  <a:pt x="1289546" y="1102742"/>
                </a:cubicBezTo>
                <a:cubicBezTo>
                  <a:pt x="1301891" y="1066413"/>
                  <a:pt x="1318815" y="1035533"/>
                  <a:pt x="1340319" y="1010103"/>
                </a:cubicBezTo>
                <a:cubicBezTo>
                  <a:pt x="1361822" y="984672"/>
                  <a:pt x="1386264" y="965345"/>
                  <a:pt x="1413644" y="952121"/>
                </a:cubicBezTo>
                <a:cubicBezTo>
                  <a:pt x="1441026" y="938898"/>
                  <a:pt x="1469756" y="932286"/>
                  <a:pt x="1499836" y="932286"/>
                </a:cubicBezTo>
                <a:close/>
                <a:moveTo>
                  <a:pt x="577292" y="932286"/>
                </a:moveTo>
                <a:cubicBezTo>
                  <a:pt x="607663" y="932286"/>
                  <a:pt x="631948" y="938970"/>
                  <a:pt x="650146" y="952339"/>
                </a:cubicBezTo>
                <a:cubicBezTo>
                  <a:pt x="668345" y="965709"/>
                  <a:pt x="679542" y="985036"/>
                  <a:pt x="683737" y="1010321"/>
                </a:cubicBezTo>
                <a:cubicBezTo>
                  <a:pt x="687931" y="1035606"/>
                  <a:pt x="683856" y="1066413"/>
                  <a:pt x="671511" y="1102742"/>
                </a:cubicBezTo>
                <a:cubicBezTo>
                  <a:pt x="659164" y="1139071"/>
                  <a:pt x="642177" y="1170242"/>
                  <a:pt x="620549" y="1196253"/>
                </a:cubicBezTo>
                <a:cubicBezTo>
                  <a:pt x="598923" y="1222265"/>
                  <a:pt x="574379" y="1242210"/>
                  <a:pt x="546920" y="1256088"/>
                </a:cubicBezTo>
                <a:cubicBezTo>
                  <a:pt x="519461" y="1269965"/>
                  <a:pt x="490546" y="1276904"/>
                  <a:pt x="460175" y="1276904"/>
                </a:cubicBezTo>
                <a:cubicBezTo>
                  <a:pt x="430094" y="1276904"/>
                  <a:pt x="405969" y="1269965"/>
                  <a:pt x="387799" y="1256088"/>
                </a:cubicBezTo>
                <a:cubicBezTo>
                  <a:pt x="369629" y="1242210"/>
                  <a:pt x="358532" y="1222265"/>
                  <a:pt x="354511" y="1196253"/>
                </a:cubicBezTo>
                <a:cubicBezTo>
                  <a:pt x="350491" y="1170242"/>
                  <a:pt x="354653" y="1139071"/>
                  <a:pt x="367001" y="1102742"/>
                </a:cubicBezTo>
                <a:cubicBezTo>
                  <a:pt x="379346" y="1066413"/>
                  <a:pt x="396270" y="1035533"/>
                  <a:pt x="417773" y="1010103"/>
                </a:cubicBezTo>
                <a:cubicBezTo>
                  <a:pt x="439277" y="984672"/>
                  <a:pt x="463719" y="965345"/>
                  <a:pt x="491100" y="952121"/>
                </a:cubicBezTo>
                <a:cubicBezTo>
                  <a:pt x="518481" y="938898"/>
                  <a:pt x="547212" y="932286"/>
                  <a:pt x="577292" y="932286"/>
                </a:cubicBezTo>
                <a:close/>
                <a:moveTo>
                  <a:pt x="285443" y="932286"/>
                </a:moveTo>
                <a:cubicBezTo>
                  <a:pt x="307096" y="932286"/>
                  <a:pt x="325039" y="936573"/>
                  <a:pt x="339273" y="945146"/>
                </a:cubicBezTo>
                <a:cubicBezTo>
                  <a:pt x="353507" y="953720"/>
                  <a:pt x="364244" y="963820"/>
                  <a:pt x="371482" y="975445"/>
                </a:cubicBezTo>
                <a:lnTo>
                  <a:pt x="312731" y="1026451"/>
                </a:lnTo>
                <a:cubicBezTo>
                  <a:pt x="307116" y="1018604"/>
                  <a:pt x="300497" y="1012319"/>
                  <a:pt x="292873" y="1007596"/>
                </a:cubicBezTo>
                <a:cubicBezTo>
                  <a:pt x="285250" y="1002873"/>
                  <a:pt x="275480" y="1000512"/>
                  <a:pt x="263564" y="1000512"/>
                </a:cubicBezTo>
                <a:cubicBezTo>
                  <a:pt x="249178" y="1000512"/>
                  <a:pt x="234668" y="1004617"/>
                  <a:pt x="220036" y="1012827"/>
                </a:cubicBezTo>
                <a:cubicBezTo>
                  <a:pt x="205403" y="1021038"/>
                  <a:pt x="191957" y="1032809"/>
                  <a:pt x="179699" y="1048139"/>
                </a:cubicBezTo>
                <a:cubicBezTo>
                  <a:pt x="167440" y="1063470"/>
                  <a:pt x="157632" y="1081962"/>
                  <a:pt x="150275" y="1103614"/>
                </a:cubicBezTo>
                <a:cubicBezTo>
                  <a:pt x="142769" y="1125702"/>
                  <a:pt x="139558" y="1144557"/>
                  <a:pt x="140642" y="1160179"/>
                </a:cubicBezTo>
                <a:cubicBezTo>
                  <a:pt x="141726" y="1175800"/>
                  <a:pt x="146698" y="1187680"/>
                  <a:pt x="155558" y="1195817"/>
                </a:cubicBezTo>
                <a:cubicBezTo>
                  <a:pt x="164418" y="1203955"/>
                  <a:pt x="176622" y="1208024"/>
                  <a:pt x="192171" y="1208024"/>
                </a:cubicBezTo>
                <a:cubicBezTo>
                  <a:pt x="205540" y="1208024"/>
                  <a:pt x="218505" y="1205045"/>
                  <a:pt x="231066" y="1199087"/>
                </a:cubicBezTo>
                <a:cubicBezTo>
                  <a:pt x="243626" y="1193129"/>
                  <a:pt x="255166" y="1186009"/>
                  <a:pt x="265683" y="1177725"/>
                </a:cubicBezTo>
                <a:lnTo>
                  <a:pt x="290787" y="1227642"/>
                </a:lnTo>
                <a:cubicBezTo>
                  <a:pt x="271256" y="1244062"/>
                  <a:pt x="250940" y="1256378"/>
                  <a:pt x="229839" y="1264589"/>
                </a:cubicBezTo>
                <a:cubicBezTo>
                  <a:pt x="208739" y="1272799"/>
                  <a:pt x="187290" y="1276904"/>
                  <a:pt x="165493" y="1276904"/>
                </a:cubicBezTo>
                <a:cubicBezTo>
                  <a:pt x="144422" y="1276904"/>
                  <a:pt x="125736" y="1273307"/>
                  <a:pt x="109436" y="1266114"/>
                </a:cubicBezTo>
                <a:cubicBezTo>
                  <a:pt x="93135" y="1258921"/>
                  <a:pt x="80200" y="1248132"/>
                  <a:pt x="70629" y="1233745"/>
                </a:cubicBezTo>
                <a:cubicBezTo>
                  <a:pt x="61059" y="1219359"/>
                  <a:pt x="55786" y="1201521"/>
                  <a:pt x="54811" y="1180232"/>
                </a:cubicBezTo>
                <a:cubicBezTo>
                  <a:pt x="53836" y="1158944"/>
                  <a:pt x="58114" y="1134276"/>
                  <a:pt x="67646" y="1106230"/>
                </a:cubicBezTo>
                <a:cubicBezTo>
                  <a:pt x="77028" y="1078620"/>
                  <a:pt x="89636" y="1054024"/>
                  <a:pt x="105472" y="1032445"/>
                </a:cubicBezTo>
                <a:cubicBezTo>
                  <a:pt x="121306" y="1010866"/>
                  <a:pt x="139130" y="992628"/>
                  <a:pt x="158942" y="977733"/>
                </a:cubicBezTo>
                <a:cubicBezTo>
                  <a:pt x="178753" y="962839"/>
                  <a:pt x="199486" y="951540"/>
                  <a:pt x="221139" y="943838"/>
                </a:cubicBezTo>
                <a:cubicBezTo>
                  <a:pt x="242793" y="936136"/>
                  <a:pt x="264228" y="932286"/>
                  <a:pt x="285443" y="932286"/>
                </a:cubicBezTo>
                <a:close/>
                <a:moveTo>
                  <a:pt x="11551835" y="534369"/>
                </a:moveTo>
                <a:cubicBezTo>
                  <a:pt x="11537303" y="534369"/>
                  <a:pt x="11523363" y="538402"/>
                  <a:pt x="11510014" y="546467"/>
                </a:cubicBezTo>
                <a:cubicBezTo>
                  <a:pt x="11496665" y="554532"/>
                  <a:pt x="11484565" y="566193"/>
                  <a:pt x="11473713" y="581451"/>
                </a:cubicBezTo>
                <a:cubicBezTo>
                  <a:pt x="11462860" y="596710"/>
                  <a:pt x="11453780" y="615092"/>
                  <a:pt x="11446471" y="636599"/>
                </a:cubicBezTo>
                <a:cubicBezTo>
                  <a:pt x="11439210" y="657960"/>
                  <a:pt x="11435734" y="676525"/>
                  <a:pt x="11436044" y="692292"/>
                </a:cubicBezTo>
                <a:cubicBezTo>
                  <a:pt x="11436354" y="708059"/>
                  <a:pt x="11440343" y="720265"/>
                  <a:pt x="11448012" y="728912"/>
                </a:cubicBezTo>
                <a:cubicBezTo>
                  <a:pt x="11455681" y="737557"/>
                  <a:pt x="11466781" y="741881"/>
                  <a:pt x="11481313" y="741881"/>
                </a:cubicBezTo>
                <a:cubicBezTo>
                  <a:pt x="11495844" y="741881"/>
                  <a:pt x="11509884" y="737557"/>
                  <a:pt x="11523431" y="728912"/>
                </a:cubicBezTo>
                <a:cubicBezTo>
                  <a:pt x="11536979" y="720265"/>
                  <a:pt x="11549301" y="708059"/>
                  <a:pt x="11560398" y="692292"/>
                </a:cubicBezTo>
                <a:cubicBezTo>
                  <a:pt x="11571496" y="676525"/>
                  <a:pt x="11580675" y="657960"/>
                  <a:pt x="11587937" y="636599"/>
                </a:cubicBezTo>
                <a:cubicBezTo>
                  <a:pt x="11595246" y="615092"/>
                  <a:pt x="11598622" y="596710"/>
                  <a:pt x="11598067" y="581451"/>
                </a:cubicBezTo>
                <a:cubicBezTo>
                  <a:pt x="11597512" y="566193"/>
                  <a:pt x="11593301" y="554532"/>
                  <a:pt x="11585433" y="546467"/>
                </a:cubicBezTo>
                <a:cubicBezTo>
                  <a:pt x="11577566" y="538402"/>
                  <a:pt x="11566366" y="534369"/>
                  <a:pt x="11551835" y="534369"/>
                </a:cubicBezTo>
                <a:close/>
                <a:moveTo>
                  <a:pt x="10903273" y="534369"/>
                </a:moveTo>
                <a:cubicBezTo>
                  <a:pt x="10888742" y="534369"/>
                  <a:pt x="10874802" y="538402"/>
                  <a:pt x="10861453" y="546467"/>
                </a:cubicBezTo>
                <a:cubicBezTo>
                  <a:pt x="10848104" y="554532"/>
                  <a:pt x="10836004" y="566193"/>
                  <a:pt x="10825152" y="581451"/>
                </a:cubicBezTo>
                <a:cubicBezTo>
                  <a:pt x="10814299" y="596710"/>
                  <a:pt x="10805219" y="615092"/>
                  <a:pt x="10797910" y="636599"/>
                </a:cubicBezTo>
                <a:cubicBezTo>
                  <a:pt x="10790648" y="657960"/>
                  <a:pt x="10787173" y="676525"/>
                  <a:pt x="10787483" y="692292"/>
                </a:cubicBezTo>
                <a:cubicBezTo>
                  <a:pt x="10787793" y="708059"/>
                  <a:pt x="10791782" y="720265"/>
                  <a:pt x="10799451" y="728912"/>
                </a:cubicBezTo>
                <a:cubicBezTo>
                  <a:pt x="10807120" y="737557"/>
                  <a:pt x="10818220" y="741881"/>
                  <a:pt x="10832752" y="741881"/>
                </a:cubicBezTo>
                <a:cubicBezTo>
                  <a:pt x="10847283" y="741881"/>
                  <a:pt x="10861323" y="737557"/>
                  <a:pt x="10874870" y="728912"/>
                </a:cubicBezTo>
                <a:cubicBezTo>
                  <a:pt x="10888418" y="720265"/>
                  <a:pt x="10900740" y="708059"/>
                  <a:pt x="10911838" y="692292"/>
                </a:cubicBezTo>
                <a:cubicBezTo>
                  <a:pt x="10922935" y="676525"/>
                  <a:pt x="10932114" y="657960"/>
                  <a:pt x="10939375" y="636599"/>
                </a:cubicBezTo>
                <a:cubicBezTo>
                  <a:pt x="10946684" y="615092"/>
                  <a:pt x="10950061" y="596710"/>
                  <a:pt x="10949506" y="581451"/>
                </a:cubicBezTo>
                <a:cubicBezTo>
                  <a:pt x="10948951" y="566193"/>
                  <a:pt x="10944740" y="554532"/>
                  <a:pt x="10936872" y="546467"/>
                </a:cubicBezTo>
                <a:cubicBezTo>
                  <a:pt x="10929005" y="538402"/>
                  <a:pt x="10917805" y="534369"/>
                  <a:pt x="10903273" y="534369"/>
                </a:cubicBezTo>
                <a:close/>
                <a:moveTo>
                  <a:pt x="9980729" y="534369"/>
                </a:moveTo>
                <a:cubicBezTo>
                  <a:pt x="9966198" y="534369"/>
                  <a:pt x="9952257" y="538402"/>
                  <a:pt x="9938909" y="546467"/>
                </a:cubicBezTo>
                <a:cubicBezTo>
                  <a:pt x="9925560" y="554532"/>
                  <a:pt x="9913460" y="566193"/>
                  <a:pt x="9902608" y="581451"/>
                </a:cubicBezTo>
                <a:cubicBezTo>
                  <a:pt x="9891755" y="596710"/>
                  <a:pt x="9882675" y="615092"/>
                  <a:pt x="9875366" y="636599"/>
                </a:cubicBezTo>
                <a:cubicBezTo>
                  <a:pt x="9868105" y="657960"/>
                  <a:pt x="9864629" y="676525"/>
                  <a:pt x="9864939" y="692292"/>
                </a:cubicBezTo>
                <a:cubicBezTo>
                  <a:pt x="9865249" y="708059"/>
                  <a:pt x="9869238" y="720265"/>
                  <a:pt x="9876907" y="728912"/>
                </a:cubicBezTo>
                <a:cubicBezTo>
                  <a:pt x="9884576" y="737557"/>
                  <a:pt x="9895676" y="741881"/>
                  <a:pt x="9910208" y="741881"/>
                </a:cubicBezTo>
                <a:cubicBezTo>
                  <a:pt x="9924739" y="741881"/>
                  <a:pt x="9938779" y="737557"/>
                  <a:pt x="9952326" y="728912"/>
                </a:cubicBezTo>
                <a:cubicBezTo>
                  <a:pt x="9965874" y="720265"/>
                  <a:pt x="9978196" y="708059"/>
                  <a:pt x="9989293" y="692292"/>
                </a:cubicBezTo>
                <a:cubicBezTo>
                  <a:pt x="10000391" y="676525"/>
                  <a:pt x="10009570" y="657960"/>
                  <a:pt x="10016832" y="636599"/>
                </a:cubicBezTo>
                <a:cubicBezTo>
                  <a:pt x="10024141" y="615092"/>
                  <a:pt x="10027517" y="596710"/>
                  <a:pt x="10026962" y="581451"/>
                </a:cubicBezTo>
                <a:cubicBezTo>
                  <a:pt x="10026407" y="566193"/>
                  <a:pt x="10022196" y="554532"/>
                  <a:pt x="10014328" y="546467"/>
                </a:cubicBezTo>
                <a:cubicBezTo>
                  <a:pt x="10006461" y="538402"/>
                  <a:pt x="9995261" y="534369"/>
                  <a:pt x="9980729" y="534369"/>
                </a:cubicBezTo>
                <a:close/>
                <a:moveTo>
                  <a:pt x="9332168" y="534369"/>
                </a:moveTo>
                <a:cubicBezTo>
                  <a:pt x="9317637" y="534369"/>
                  <a:pt x="9303697" y="538402"/>
                  <a:pt x="9290348" y="546467"/>
                </a:cubicBezTo>
                <a:cubicBezTo>
                  <a:pt x="9276999" y="554532"/>
                  <a:pt x="9264899" y="566193"/>
                  <a:pt x="9254047" y="581451"/>
                </a:cubicBezTo>
                <a:cubicBezTo>
                  <a:pt x="9243194" y="596710"/>
                  <a:pt x="9234114" y="615092"/>
                  <a:pt x="9226805" y="636599"/>
                </a:cubicBezTo>
                <a:cubicBezTo>
                  <a:pt x="9219543" y="657960"/>
                  <a:pt x="9216068" y="676525"/>
                  <a:pt x="9216378" y="692292"/>
                </a:cubicBezTo>
                <a:cubicBezTo>
                  <a:pt x="9216688" y="708059"/>
                  <a:pt x="9220677" y="720265"/>
                  <a:pt x="9228346" y="728912"/>
                </a:cubicBezTo>
                <a:cubicBezTo>
                  <a:pt x="9236015" y="737557"/>
                  <a:pt x="9247115" y="741881"/>
                  <a:pt x="9261647" y="741881"/>
                </a:cubicBezTo>
                <a:cubicBezTo>
                  <a:pt x="9276178" y="741881"/>
                  <a:pt x="9290218" y="737557"/>
                  <a:pt x="9303765" y="728912"/>
                </a:cubicBezTo>
                <a:cubicBezTo>
                  <a:pt x="9317313" y="720265"/>
                  <a:pt x="9329635" y="708059"/>
                  <a:pt x="9340733" y="692292"/>
                </a:cubicBezTo>
                <a:cubicBezTo>
                  <a:pt x="9351830" y="676525"/>
                  <a:pt x="9361009" y="657960"/>
                  <a:pt x="9368271" y="636599"/>
                </a:cubicBezTo>
                <a:cubicBezTo>
                  <a:pt x="9375579" y="615092"/>
                  <a:pt x="9378956" y="596710"/>
                  <a:pt x="9378401" y="581451"/>
                </a:cubicBezTo>
                <a:cubicBezTo>
                  <a:pt x="9377846" y="566193"/>
                  <a:pt x="9373635" y="554532"/>
                  <a:pt x="9365767" y="546467"/>
                </a:cubicBezTo>
                <a:cubicBezTo>
                  <a:pt x="9357900" y="538402"/>
                  <a:pt x="9346700" y="534369"/>
                  <a:pt x="9332168" y="534369"/>
                </a:cubicBezTo>
                <a:close/>
                <a:moveTo>
                  <a:pt x="8409625" y="534369"/>
                </a:moveTo>
                <a:cubicBezTo>
                  <a:pt x="8395093" y="534369"/>
                  <a:pt x="8381153" y="538402"/>
                  <a:pt x="8367804" y="546467"/>
                </a:cubicBezTo>
                <a:cubicBezTo>
                  <a:pt x="8354455" y="554532"/>
                  <a:pt x="8342355" y="566193"/>
                  <a:pt x="8331503" y="581451"/>
                </a:cubicBezTo>
                <a:cubicBezTo>
                  <a:pt x="8320650" y="596710"/>
                  <a:pt x="8311570" y="615092"/>
                  <a:pt x="8304261" y="636599"/>
                </a:cubicBezTo>
                <a:cubicBezTo>
                  <a:pt x="8297000" y="657960"/>
                  <a:pt x="8293524" y="676525"/>
                  <a:pt x="8293834" y="692292"/>
                </a:cubicBezTo>
                <a:cubicBezTo>
                  <a:pt x="8294144" y="708059"/>
                  <a:pt x="8298133" y="720265"/>
                  <a:pt x="8305802" y="728912"/>
                </a:cubicBezTo>
                <a:cubicBezTo>
                  <a:pt x="8313471" y="737557"/>
                  <a:pt x="8324571" y="741881"/>
                  <a:pt x="8339103" y="741881"/>
                </a:cubicBezTo>
                <a:cubicBezTo>
                  <a:pt x="8353634" y="741881"/>
                  <a:pt x="8367674" y="737557"/>
                  <a:pt x="8381221" y="728912"/>
                </a:cubicBezTo>
                <a:cubicBezTo>
                  <a:pt x="8394769" y="720265"/>
                  <a:pt x="8407091" y="708059"/>
                  <a:pt x="8418188" y="692292"/>
                </a:cubicBezTo>
                <a:cubicBezTo>
                  <a:pt x="8429286" y="676525"/>
                  <a:pt x="8438465" y="657960"/>
                  <a:pt x="8445727" y="636599"/>
                </a:cubicBezTo>
                <a:cubicBezTo>
                  <a:pt x="8453036" y="615092"/>
                  <a:pt x="8456412" y="596710"/>
                  <a:pt x="8455857" y="581451"/>
                </a:cubicBezTo>
                <a:cubicBezTo>
                  <a:pt x="8455302" y="566193"/>
                  <a:pt x="8451091" y="554532"/>
                  <a:pt x="8443223" y="546467"/>
                </a:cubicBezTo>
                <a:cubicBezTo>
                  <a:pt x="8435356" y="538402"/>
                  <a:pt x="8424156" y="534369"/>
                  <a:pt x="8409625" y="534369"/>
                </a:cubicBezTo>
                <a:close/>
                <a:moveTo>
                  <a:pt x="7761063" y="534369"/>
                </a:moveTo>
                <a:cubicBezTo>
                  <a:pt x="7746532" y="534369"/>
                  <a:pt x="7732592" y="538402"/>
                  <a:pt x="7719243" y="546467"/>
                </a:cubicBezTo>
                <a:cubicBezTo>
                  <a:pt x="7705894" y="554532"/>
                  <a:pt x="7693794" y="566193"/>
                  <a:pt x="7682942" y="581451"/>
                </a:cubicBezTo>
                <a:cubicBezTo>
                  <a:pt x="7672089" y="596710"/>
                  <a:pt x="7663009" y="615092"/>
                  <a:pt x="7655700" y="636599"/>
                </a:cubicBezTo>
                <a:cubicBezTo>
                  <a:pt x="7648438" y="657960"/>
                  <a:pt x="7644963" y="676525"/>
                  <a:pt x="7645273" y="692292"/>
                </a:cubicBezTo>
                <a:cubicBezTo>
                  <a:pt x="7645583" y="708059"/>
                  <a:pt x="7649572" y="720265"/>
                  <a:pt x="7657241" y="728912"/>
                </a:cubicBezTo>
                <a:cubicBezTo>
                  <a:pt x="7664910" y="737557"/>
                  <a:pt x="7676010" y="741881"/>
                  <a:pt x="7690542" y="741881"/>
                </a:cubicBezTo>
                <a:cubicBezTo>
                  <a:pt x="7705073" y="741881"/>
                  <a:pt x="7719113" y="737557"/>
                  <a:pt x="7732660" y="728912"/>
                </a:cubicBezTo>
                <a:cubicBezTo>
                  <a:pt x="7746208" y="720265"/>
                  <a:pt x="7758530" y="708059"/>
                  <a:pt x="7769628" y="692292"/>
                </a:cubicBezTo>
                <a:cubicBezTo>
                  <a:pt x="7780725" y="676525"/>
                  <a:pt x="7789904" y="657960"/>
                  <a:pt x="7797165" y="636599"/>
                </a:cubicBezTo>
                <a:cubicBezTo>
                  <a:pt x="7804474" y="615092"/>
                  <a:pt x="7807851" y="596710"/>
                  <a:pt x="7807296" y="581451"/>
                </a:cubicBezTo>
                <a:cubicBezTo>
                  <a:pt x="7806741" y="566193"/>
                  <a:pt x="7802530" y="554532"/>
                  <a:pt x="7794662" y="546467"/>
                </a:cubicBezTo>
                <a:cubicBezTo>
                  <a:pt x="7786795" y="538402"/>
                  <a:pt x="7775595" y="534369"/>
                  <a:pt x="7761063" y="534369"/>
                </a:cubicBezTo>
                <a:close/>
                <a:moveTo>
                  <a:pt x="6838519" y="534369"/>
                </a:moveTo>
                <a:cubicBezTo>
                  <a:pt x="6823988" y="534369"/>
                  <a:pt x="6810047" y="538402"/>
                  <a:pt x="6796699" y="546467"/>
                </a:cubicBezTo>
                <a:cubicBezTo>
                  <a:pt x="6783350" y="554532"/>
                  <a:pt x="6771250" y="566193"/>
                  <a:pt x="6760397" y="581451"/>
                </a:cubicBezTo>
                <a:cubicBezTo>
                  <a:pt x="6749545" y="596710"/>
                  <a:pt x="6740464" y="615092"/>
                  <a:pt x="6733156" y="636599"/>
                </a:cubicBezTo>
                <a:cubicBezTo>
                  <a:pt x="6725894" y="657960"/>
                  <a:pt x="6722419" y="676525"/>
                  <a:pt x="6722729" y="692292"/>
                </a:cubicBezTo>
                <a:cubicBezTo>
                  <a:pt x="6723038" y="708059"/>
                  <a:pt x="6727028" y="720265"/>
                  <a:pt x="6734697" y="728912"/>
                </a:cubicBezTo>
                <a:cubicBezTo>
                  <a:pt x="6742366" y="737557"/>
                  <a:pt x="6753466" y="741881"/>
                  <a:pt x="6767997" y="741881"/>
                </a:cubicBezTo>
                <a:cubicBezTo>
                  <a:pt x="6782529" y="741881"/>
                  <a:pt x="6796569" y="737557"/>
                  <a:pt x="6810116" y="728912"/>
                </a:cubicBezTo>
                <a:cubicBezTo>
                  <a:pt x="6823664" y="720265"/>
                  <a:pt x="6835986" y="708059"/>
                  <a:pt x="6847083" y="692292"/>
                </a:cubicBezTo>
                <a:cubicBezTo>
                  <a:pt x="6858181" y="676525"/>
                  <a:pt x="6867360" y="657960"/>
                  <a:pt x="6874622" y="636599"/>
                </a:cubicBezTo>
                <a:cubicBezTo>
                  <a:pt x="6881930" y="615092"/>
                  <a:pt x="6885307" y="596710"/>
                  <a:pt x="6884752" y="581451"/>
                </a:cubicBezTo>
                <a:cubicBezTo>
                  <a:pt x="6884197" y="566193"/>
                  <a:pt x="6879986" y="554532"/>
                  <a:pt x="6872118" y="546467"/>
                </a:cubicBezTo>
                <a:cubicBezTo>
                  <a:pt x="6864250" y="538402"/>
                  <a:pt x="6853051" y="534369"/>
                  <a:pt x="6838519" y="534369"/>
                </a:cubicBezTo>
                <a:close/>
                <a:moveTo>
                  <a:pt x="6189967" y="534369"/>
                </a:moveTo>
                <a:cubicBezTo>
                  <a:pt x="6175433" y="534369"/>
                  <a:pt x="6161491" y="538402"/>
                  <a:pt x="6148147" y="546467"/>
                </a:cubicBezTo>
                <a:cubicBezTo>
                  <a:pt x="6134792" y="554532"/>
                  <a:pt x="6122698" y="566193"/>
                  <a:pt x="6111840" y="581451"/>
                </a:cubicBezTo>
                <a:cubicBezTo>
                  <a:pt x="6100988" y="596710"/>
                  <a:pt x="6091908" y="615092"/>
                  <a:pt x="6084595" y="636599"/>
                </a:cubicBezTo>
                <a:cubicBezTo>
                  <a:pt x="6077337" y="657960"/>
                  <a:pt x="6073859" y="676525"/>
                  <a:pt x="6074168" y="692292"/>
                </a:cubicBezTo>
                <a:cubicBezTo>
                  <a:pt x="6074480" y="708059"/>
                  <a:pt x="6078468" y="720265"/>
                  <a:pt x="6086144" y="728912"/>
                </a:cubicBezTo>
                <a:cubicBezTo>
                  <a:pt x="6093812" y="737557"/>
                  <a:pt x="6104906" y="741881"/>
                  <a:pt x="6119438" y="741881"/>
                </a:cubicBezTo>
                <a:cubicBezTo>
                  <a:pt x="6133970" y="741881"/>
                  <a:pt x="6148010" y="737557"/>
                  <a:pt x="6161563" y="728912"/>
                </a:cubicBezTo>
                <a:cubicBezTo>
                  <a:pt x="6175108" y="720265"/>
                  <a:pt x="6187429" y="708059"/>
                  <a:pt x="6198524" y="692292"/>
                </a:cubicBezTo>
                <a:cubicBezTo>
                  <a:pt x="6209624" y="676525"/>
                  <a:pt x="6218803" y="657960"/>
                  <a:pt x="6226062" y="636599"/>
                </a:cubicBezTo>
                <a:cubicBezTo>
                  <a:pt x="6233372" y="615092"/>
                  <a:pt x="6236754" y="596710"/>
                  <a:pt x="6236191" y="581451"/>
                </a:cubicBezTo>
                <a:cubicBezTo>
                  <a:pt x="6235642" y="566193"/>
                  <a:pt x="6231429" y="554532"/>
                  <a:pt x="6223562" y="546467"/>
                </a:cubicBezTo>
                <a:cubicBezTo>
                  <a:pt x="6215702" y="538402"/>
                  <a:pt x="6204498" y="534369"/>
                  <a:pt x="6189967" y="534369"/>
                </a:cubicBezTo>
                <a:close/>
                <a:moveTo>
                  <a:pt x="5267424" y="534369"/>
                </a:moveTo>
                <a:cubicBezTo>
                  <a:pt x="5252892" y="534369"/>
                  <a:pt x="5238951" y="538402"/>
                  <a:pt x="5225602" y="546467"/>
                </a:cubicBezTo>
                <a:cubicBezTo>
                  <a:pt x="5212256" y="554532"/>
                  <a:pt x="5200153" y="566193"/>
                  <a:pt x="5189301" y="581451"/>
                </a:cubicBezTo>
                <a:cubicBezTo>
                  <a:pt x="5178447" y="596710"/>
                  <a:pt x="5169367" y="615092"/>
                  <a:pt x="5162059" y="636599"/>
                </a:cubicBezTo>
                <a:cubicBezTo>
                  <a:pt x="5154797" y="657960"/>
                  <a:pt x="5151320" y="676525"/>
                  <a:pt x="5151631" y="692292"/>
                </a:cubicBezTo>
                <a:cubicBezTo>
                  <a:pt x="5151941" y="708059"/>
                  <a:pt x="5155933" y="720265"/>
                  <a:pt x="5163601" y="728912"/>
                </a:cubicBezTo>
                <a:cubicBezTo>
                  <a:pt x="5171269" y="737557"/>
                  <a:pt x="5182370" y="741881"/>
                  <a:pt x="5196902" y="741881"/>
                </a:cubicBezTo>
                <a:cubicBezTo>
                  <a:pt x="5211433" y="741881"/>
                  <a:pt x="5225474" y="737557"/>
                  <a:pt x="5239020" y="728912"/>
                </a:cubicBezTo>
                <a:cubicBezTo>
                  <a:pt x="5252568" y="720265"/>
                  <a:pt x="5264888" y="708059"/>
                  <a:pt x="5275984" y="692292"/>
                </a:cubicBezTo>
                <a:cubicBezTo>
                  <a:pt x="5287084" y="676525"/>
                  <a:pt x="5296262" y="657960"/>
                  <a:pt x="5303525" y="636599"/>
                </a:cubicBezTo>
                <a:cubicBezTo>
                  <a:pt x="5310833" y="615092"/>
                  <a:pt x="5314210" y="596710"/>
                  <a:pt x="5313651" y="581451"/>
                </a:cubicBezTo>
                <a:cubicBezTo>
                  <a:pt x="5313099" y="566193"/>
                  <a:pt x="5308889" y="554532"/>
                  <a:pt x="5301021" y="546467"/>
                </a:cubicBezTo>
                <a:cubicBezTo>
                  <a:pt x="5293154" y="538402"/>
                  <a:pt x="5281955" y="534369"/>
                  <a:pt x="5267424" y="534369"/>
                </a:cubicBezTo>
                <a:close/>
                <a:moveTo>
                  <a:pt x="4618860" y="534369"/>
                </a:moveTo>
                <a:cubicBezTo>
                  <a:pt x="4604328" y="534369"/>
                  <a:pt x="4590391" y="538402"/>
                  <a:pt x="4577044" y="546467"/>
                </a:cubicBezTo>
                <a:cubicBezTo>
                  <a:pt x="4563693" y="554532"/>
                  <a:pt x="4551593" y="566193"/>
                  <a:pt x="4540741" y="581451"/>
                </a:cubicBezTo>
                <a:cubicBezTo>
                  <a:pt x="4529886" y="596710"/>
                  <a:pt x="4520806" y="615092"/>
                  <a:pt x="4513496" y="636599"/>
                </a:cubicBezTo>
                <a:cubicBezTo>
                  <a:pt x="4506238" y="657960"/>
                  <a:pt x="4502761" y="676525"/>
                  <a:pt x="4503071" y="692292"/>
                </a:cubicBezTo>
                <a:cubicBezTo>
                  <a:pt x="4503379" y="708059"/>
                  <a:pt x="4507370" y="720265"/>
                  <a:pt x="4515040" y="728912"/>
                </a:cubicBezTo>
                <a:cubicBezTo>
                  <a:pt x="4522708" y="737557"/>
                  <a:pt x="4533807" y="741881"/>
                  <a:pt x="4548339" y="741881"/>
                </a:cubicBezTo>
                <a:cubicBezTo>
                  <a:pt x="4562871" y="741881"/>
                  <a:pt x="4576911" y="737557"/>
                  <a:pt x="4590458" y="728912"/>
                </a:cubicBezTo>
                <a:cubicBezTo>
                  <a:pt x="4604005" y="720265"/>
                  <a:pt x="4616327" y="708059"/>
                  <a:pt x="4627424" y="692292"/>
                </a:cubicBezTo>
                <a:cubicBezTo>
                  <a:pt x="4638521" y="676525"/>
                  <a:pt x="4647702" y="657960"/>
                  <a:pt x="4654962" y="636599"/>
                </a:cubicBezTo>
                <a:cubicBezTo>
                  <a:pt x="4662273" y="615092"/>
                  <a:pt x="4665649" y="596710"/>
                  <a:pt x="4665094" y="581451"/>
                </a:cubicBezTo>
                <a:cubicBezTo>
                  <a:pt x="4664538" y="566193"/>
                  <a:pt x="4660325" y="554532"/>
                  <a:pt x="4652461" y="546467"/>
                </a:cubicBezTo>
                <a:cubicBezTo>
                  <a:pt x="4644592" y="538402"/>
                  <a:pt x="4633392" y="534369"/>
                  <a:pt x="4618860" y="534369"/>
                </a:cubicBezTo>
                <a:close/>
                <a:moveTo>
                  <a:pt x="3696315" y="534369"/>
                </a:moveTo>
                <a:cubicBezTo>
                  <a:pt x="3681784" y="534369"/>
                  <a:pt x="3667837" y="538402"/>
                  <a:pt x="3654488" y="546467"/>
                </a:cubicBezTo>
                <a:cubicBezTo>
                  <a:pt x="3641142" y="554532"/>
                  <a:pt x="3629039" y="566193"/>
                  <a:pt x="3618194" y="581451"/>
                </a:cubicBezTo>
                <a:cubicBezTo>
                  <a:pt x="3607342" y="596710"/>
                  <a:pt x="3598261" y="615092"/>
                  <a:pt x="3590950" y="636599"/>
                </a:cubicBezTo>
                <a:cubicBezTo>
                  <a:pt x="3583691" y="657960"/>
                  <a:pt x="3580216" y="676525"/>
                  <a:pt x="3580527" y="692292"/>
                </a:cubicBezTo>
                <a:cubicBezTo>
                  <a:pt x="3580835" y="708059"/>
                  <a:pt x="3584818" y="720265"/>
                  <a:pt x="3592490" y="728912"/>
                </a:cubicBezTo>
                <a:cubicBezTo>
                  <a:pt x="3600158" y="737557"/>
                  <a:pt x="3611258" y="741881"/>
                  <a:pt x="3625790" y="741881"/>
                </a:cubicBezTo>
                <a:cubicBezTo>
                  <a:pt x="3640322" y="741881"/>
                  <a:pt x="3654360" y="737557"/>
                  <a:pt x="3667905" y="728912"/>
                </a:cubicBezTo>
                <a:cubicBezTo>
                  <a:pt x="3681460" y="720265"/>
                  <a:pt x="3693779" y="708059"/>
                  <a:pt x="3704879" y="692292"/>
                </a:cubicBezTo>
                <a:cubicBezTo>
                  <a:pt x="3715977" y="676525"/>
                  <a:pt x="3725155" y="657960"/>
                  <a:pt x="3732420" y="636599"/>
                </a:cubicBezTo>
                <a:cubicBezTo>
                  <a:pt x="3739722" y="615092"/>
                  <a:pt x="3743099" y="596710"/>
                  <a:pt x="3742546" y="581451"/>
                </a:cubicBezTo>
                <a:cubicBezTo>
                  <a:pt x="3741992" y="566193"/>
                  <a:pt x="3737782" y="554532"/>
                  <a:pt x="3729907" y="546467"/>
                </a:cubicBezTo>
                <a:cubicBezTo>
                  <a:pt x="3722039" y="538402"/>
                  <a:pt x="3710841" y="534369"/>
                  <a:pt x="3696315" y="534369"/>
                </a:cubicBezTo>
                <a:close/>
                <a:moveTo>
                  <a:pt x="3047758" y="534369"/>
                </a:moveTo>
                <a:cubicBezTo>
                  <a:pt x="3033226" y="534369"/>
                  <a:pt x="3019286" y="538402"/>
                  <a:pt x="3005937" y="546467"/>
                </a:cubicBezTo>
                <a:cubicBezTo>
                  <a:pt x="2992589" y="554532"/>
                  <a:pt x="2980488" y="566193"/>
                  <a:pt x="2969637" y="581451"/>
                </a:cubicBezTo>
                <a:cubicBezTo>
                  <a:pt x="2958785" y="596710"/>
                  <a:pt x="2949704" y="615092"/>
                  <a:pt x="2942394" y="636599"/>
                </a:cubicBezTo>
                <a:cubicBezTo>
                  <a:pt x="2935134" y="657960"/>
                  <a:pt x="2931656" y="676525"/>
                  <a:pt x="2931967" y="692292"/>
                </a:cubicBezTo>
                <a:cubicBezTo>
                  <a:pt x="2932277" y="708059"/>
                  <a:pt x="2936265" y="720265"/>
                  <a:pt x="2943936" y="728912"/>
                </a:cubicBezTo>
                <a:cubicBezTo>
                  <a:pt x="2951604" y="737557"/>
                  <a:pt x="2962704" y="741881"/>
                  <a:pt x="2977236" y="741881"/>
                </a:cubicBezTo>
                <a:cubicBezTo>
                  <a:pt x="2991768" y="741881"/>
                  <a:pt x="3005807" y="737557"/>
                  <a:pt x="3019355" y="728912"/>
                </a:cubicBezTo>
                <a:cubicBezTo>
                  <a:pt x="3032902" y="720265"/>
                  <a:pt x="3045225" y="708059"/>
                  <a:pt x="3056322" y="692292"/>
                </a:cubicBezTo>
                <a:cubicBezTo>
                  <a:pt x="3067419" y="676525"/>
                  <a:pt x="3076599" y="657960"/>
                  <a:pt x="3083860" y="636599"/>
                </a:cubicBezTo>
                <a:cubicBezTo>
                  <a:pt x="3091168" y="615092"/>
                  <a:pt x="3094545" y="596710"/>
                  <a:pt x="3093989" y="581451"/>
                </a:cubicBezTo>
                <a:cubicBezTo>
                  <a:pt x="3093434" y="566193"/>
                  <a:pt x="3089224" y="554532"/>
                  <a:pt x="3081356" y="546467"/>
                </a:cubicBezTo>
                <a:cubicBezTo>
                  <a:pt x="3073488" y="538402"/>
                  <a:pt x="3062290" y="534369"/>
                  <a:pt x="3047758" y="534369"/>
                </a:cubicBezTo>
                <a:close/>
                <a:moveTo>
                  <a:pt x="2125213" y="534369"/>
                </a:moveTo>
                <a:cubicBezTo>
                  <a:pt x="2110682" y="534369"/>
                  <a:pt x="2096741" y="538402"/>
                  <a:pt x="2083392" y="546467"/>
                </a:cubicBezTo>
                <a:cubicBezTo>
                  <a:pt x="2070043" y="554532"/>
                  <a:pt x="2057943" y="566193"/>
                  <a:pt x="2047091" y="581451"/>
                </a:cubicBezTo>
                <a:cubicBezTo>
                  <a:pt x="2036239" y="596710"/>
                  <a:pt x="2027158" y="615092"/>
                  <a:pt x="2019850" y="636599"/>
                </a:cubicBezTo>
                <a:cubicBezTo>
                  <a:pt x="2012588" y="657960"/>
                  <a:pt x="2009112" y="676525"/>
                  <a:pt x="2009422" y="692292"/>
                </a:cubicBezTo>
                <a:cubicBezTo>
                  <a:pt x="2009732" y="708059"/>
                  <a:pt x="2013721" y="720265"/>
                  <a:pt x="2021390" y="728912"/>
                </a:cubicBezTo>
                <a:cubicBezTo>
                  <a:pt x="2029059" y="737557"/>
                  <a:pt x="2040160" y="741881"/>
                  <a:pt x="2054691" y="741881"/>
                </a:cubicBezTo>
                <a:cubicBezTo>
                  <a:pt x="2069223" y="741881"/>
                  <a:pt x="2083262" y="737557"/>
                  <a:pt x="2096810" y="728912"/>
                </a:cubicBezTo>
                <a:cubicBezTo>
                  <a:pt x="2110357" y="720265"/>
                  <a:pt x="2122680" y="708059"/>
                  <a:pt x="2133777" y="692292"/>
                </a:cubicBezTo>
                <a:cubicBezTo>
                  <a:pt x="2144874" y="676525"/>
                  <a:pt x="2154054" y="657960"/>
                  <a:pt x="2161315" y="636599"/>
                </a:cubicBezTo>
                <a:cubicBezTo>
                  <a:pt x="2168624" y="615092"/>
                  <a:pt x="2172001" y="596710"/>
                  <a:pt x="2171446" y="581451"/>
                </a:cubicBezTo>
                <a:cubicBezTo>
                  <a:pt x="2170891" y="566193"/>
                  <a:pt x="2166679" y="554532"/>
                  <a:pt x="2158811" y="546467"/>
                </a:cubicBezTo>
                <a:cubicBezTo>
                  <a:pt x="2150944" y="538402"/>
                  <a:pt x="2139745" y="534369"/>
                  <a:pt x="2125213" y="534369"/>
                </a:cubicBezTo>
                <a:close/>
                <a:moveTo>
                  <a:pt x="1476651" y="534369"/>
                </a:moveTo>
                <a:cubicBezTo>
                  <a:pt x="1462120" y="534369"/>
                  <a:pt x="1448179" y="538402"/>
                  <a:pt x="1434832" y="546467"/>
                </a:cubicBezTo>
                <a:cubicBezTo>
                  <a:pt x="1421483" y="554532"/>
                  <a:pt x="1409383" y="566193"/>
                  <a:pt x="1398530" y="581451"/>
                </a:cubicBezTo>
                <a:cubicBezTo>
                  <a:pt x="1387678" y="596710"/>
                  <a:pt x="1378597" y="615092"/>
                  <a:pt x="1371288" y="636599"/>
                </a:cubicBezTo>
                <a:cubicBezTo>
                  <a:pt x="1364027" y="657960"/>
                  <a:pt x="1360552" y="676525"/>
                  <a:pt x="1360861" y="692292"/>
                </a:cubicBezTo>
                <a:cubicBezTo>
                  <a:pt x="1361171" y="708059"/>
                  <a:pt x="1365161" y="720265"/>
                  <a:pt x="1372829" y="728912"/>
                </a:cubicBezTo>
                <a:cubicBezTo>
                  <a:pt x="1380498" y="737557"/>
                  <a:pt x="1391598" y="741881"/>
                  <a:pt x="1406130" y="741881"/>
                </a:cubicBezTo>
                <a:cubicBezTo>
                  <a:pt x="1420662" y="741881"/>
                  <a:pt x="1434701" y="737557"/>
                  <a:pt x="1448248" y="728912"/>
                </a:cubicBezTo>
                <a:cubicBezTo>
                  <a:pt x="1461796" y="720265"/>
                  <a:pt x="1474119" y="708059"/>
                  <a:pt x="1485216" y="692292"/>
                </a:cubicBezTo>
                <a:cubicBezTo>
                  <a:pt x="1496313" y="676525"/>
                  <a:pt x="1505493" y="657960"/>
                  <a:pt x="1512753" y="636599"/>
                </a:cubicBezTo>
                <a:cubicBezTo>
                  <a:pt x="1520063" y="615092"/>
                  <a:pt x="1523440" y="596710"/>
                  <a:pt x="1522884" y="581451"/>
                </a:cubicBezTo>
                <a:cubicBezTo>
                  <a:pt x="1522329" y="566193"/>
                  <a:pt x="1518118" y="554532"/>
                  <a:pt x="1510250" y="546467"/>
                </a:cubicBezTo>
                <a:cubicBezTo>
                  <a:pt x="1502383" y="538402"/>
                  <a:pt x="1491183" y="534369"/>
                  <a:pt x="1476651" y="534369"/>
                </a:cubicBezTo>
                <a:close/>
                <a:moveTo>
                  <a:pt x="554106" y="534369"/>
                </a:moveTo>
                <a:cubicBezTo>
                  <a:pt x="539575" y="534369"/>
                  <a:pt x="525635" y="538402"/>
                  <a:pt x="512286" y="546467"/>
                </a:cubicBezTo>
                <a:cubicBezTo>
                  <a:pt x="498937" y="554532"/>
                  <a:pt x="486837" y="566193"/>
                  <a:pt x="475985" y="581451"/>
                </a:cubicBezTo>
                <a:cubicBezTo>
                  <a:pt x="465132" y="596710"/>
                  <a:pt x="456052" y="615092"/>
                  <a:pt x="448743" y="636599"/>
                </a:cubicBezTo>
                <a:cubicBezTo>
                  <a:pt x="441482" y="657960"/>
                  <a:pt x="438006" y="676525"/>
                  <a:pt x="438316" y="692292"/>
                </a:cubicBezTo>
                <a:cubicBezTo>
                  <a:pt x="438626" y="708059"/>
                  <a:pt x="442615" y="720265"/>
                  <a:pt x="450284" y="728912"/>
                </a:cubicBezTo>
                <a:cubicBezTo>
                  <a:pt x="457953" y="737557"/>
                  <a:pt x="469053" y="741881"/>
                  <a:pt x="483585" y="741881"/>
                </a:cubicBezTo>
                <a:cubicBezTo>
                  <a:pt x="498116" y="741881"/>
                  <a:pt x="512156" y="737557"/>
                  <a:pt x="525703" y="728912"/>
                </a:cubicBezTo>
                <a:cubicBezTo>
                  <a:pt x="539251" y="720265"/>
                  <a:pt x="551573" y="708059"/>
                  <a:pt x="562670" y="692292"/>
                </a:cubicBezTo>
                <a:cubicBezTo>
                  <a:pt x="573768" y="676525"/>
                  <a:pt x="582947" y="657960"/>
                  <a:pt x="590209" y="636599"/>
                </a:cubicBezTo>
                <a:cubicBezTo>
                  <a:pt x="597518" y="615092"/>
                  <a:pt x="600894" y="596710"/>
                  <a:pt x="600339" y="581451"/>
                </a:cubicBezTo>
                <a:cubicBezTo>
                  <a:pt x="599784" y="566193"/>
                  <a:pt x="595573" y="554532"/>
                  <a:pt x="587705" y="546467"/>
                </a:cubicBezTo>
                <a:cubicBezTo>
                  <a:pt x="579838" y="538402"/>
                  <a:pt x="568638" y="534369"/>
                  <a:pt x="554106" y="534369"/>
                </a:cubicBezTo>
                <a:close/>
                <a:moveTo>
                  <a:pt x="0" y="485447"/>
                </a:moveTo>
                <a:lnTo>
                  <a:pt x="1587" y="486196"/>
                </a:lnTo>
                <a:cubicBezTo>
                  <a:pt x="19786" y="499566"/>
                  <a:pt x="30983" y="518893"/>
                  <a:pt x="35178" y="544178"/>
                </a:cubicBezTo>
                <a:cubicBezTo>
                  <a:pt x="39372" y="569463"/>
                  <a:pt x="35297" y="600270"/>
                  <a:pt x="22952" y="636599"/>
                </a:cubicBezTo>
                <a:cubicBezTo>
                  <a:pt x="16779" y="654764"/>
                  <a:pt x="9445" y="671638"/>
                  <a:pt x="951" y="687223"/>
                </a:cubicBezTo>
                <a:lnTo>
                  <a:pt x="0" y="688632"/>
                </a:lnTo>
                <a:close/>
                <a:moveTo>
                  <a:pt x="12090689" y="471810"/>
                </a:moveTo>
                <a:lnTo>
                  <a:pt x="12170685" y="471810"/>
                </a:lnTo>
                <a:lnTo>
                  <a:pt x="12080383" y="737521"/>
                </a:lnTo>
                <a:lnTo>
                  <a:pt x="12192000" y="737521"/>
                </a:lnTo>
                <a:lnTo>
                  <a:pt x="12192000" y="790077"/>
                </a:lnTo>
                <a:lnTo>
                  <a:pt x="12187119" y="804440"/>
                </a:lnTo>
                <a:lnTo>
                  <a:pt x="11977645" y="804440"/>
                </a:lnTo>
                <a:close/>
                <a:moveTo>
                  <a:pt x="10519583" y="471810"/>
                </a:moveTo>
                <a:lnTo>
                  <a:pt x="10599579" y="471810"/>
                </a:lnTo>
                <a:lnTo>
                  <a:pt x="10509277" y="737521"/>
                </a:lnTo>
                <a:lnTo>
                  <a:pt x="10638754" y="737521"/>
                </a:lnTo>
                <a:lnTo>
                  <a:pt x="10616013" y="804440"/>
                </a:lnTo>
                <a:lnTo>
                  <a:pt x="10406539" y="804440"/>
                </a:lnTo>
                <a:close/>
                <a:moveTo>
                  <a:pt x="8948478" y="471810"/>
                </a:moveTo>
                <a:lnTo>
                  <a:pt x="9028474" y="471810"/>
                </a:lnTo>
                <a:lnTo>
                  <a:pt x="8938172" y="737521"/>
                </a:lnTo>
                <a:lnTo>
                  <a:pt x="9067649" y="737521"/>
                </a:lnTo>
                <a:lnTo>
                  <a:pt x="9044908" y="804440"/>
                </a:lnTo>
                <a:lnTo>
                  <a:pt x="8835434" y="804440"/>
                </a:lnTo>
                <a:close/>
                <a:moveTo>
                  <a:pt x="7377373" y="471810"/>
                </a:moveTo>
                <a:lnTo>
                  <a:pt x="7457369" y="471810"/>
                </a:lnTo>
                <a:lnTo>
                  <a:pt x="7367067" y="737521"/>
                </a:lnTo>
                <a:lnTo>
                  <a:pt x="7496544" y="737521"/>
                </a:lnTo>
                <a:lnTo>
                  <a:pt x="7473803" y="804440"/>
                </a:lnTo>
                <a:lnTo>
                  <a:pt x="7264329" y="804440"/>
                </a:lnTo>
                <a:close/>
                <a:moveTo>
                  <a:pt x="5806270" y="471810"/>
                </a:moveTo>
                <a:lnTo>
                  <a:pt x="5886269" y="471810"/>
                </a:lnTo>
                <a:lnTo>
                  <a:pt x="5795965" y="737521"/>
                </a:lnTo>
                <a:lnTo>
                  <a:pt x="5925440" y="737521"/>
                </a:lnTo>
                <a:lnTo>
                  <a:pt x="5902699" y="804440"/>
                </a:lnTo>
                <a:lnTo>
                  <a:pt x="5693228" y="804440"/>
                </a:lnTo>
                <a:close/>
                <a:moveTo>
                  <a:pt x="4235169" y="471810"/>
                </a:moveTo>
                <a:lnTo>
                  <a:pt x="4315166" y="471810"/>
                </a:lnTo>
                <a:lnTo>
                  <a:pt x="4224862" y="737521"/>
                </a:lnTo>
                <a:lnTo>
                  <a:pt x="4354341" y="737521"/>
                </a:lnTo>
                <a:lnTo>
                  <a:pt x="4331600" y="804440"/>
                </a:lnTo>
                <a:lnTo>
                  <a:pt x="4122126" y="804440"/>
                </a:lnTo>
                <a:close/>
                <a:moveTo>
                  <a:pt x="2664067" y="471810"/>
                </a:moveTo>
                <a:lnTo>
                  <a:pt x="2744063" y="471810"/>
                </a:lnTo>
                <a:lnTo>
                  <a:pt x="2653761" y="737521"/>
                </a:lnTo>
                <a:lnTo>
                  <a:pt x="2783238" y="737521"/>
                </a:lnTo>
                <a:lnTo>
                  <a:pt x="2760496" y="804440"/>
                </a:lnTo>
                <a:lnTo>
                  <a:pt x="2551023" y="804440"/>
                </a:lnTo>
                <a:close/>
                <a:moveTo>
                  <a:pt x="1092960" y="471810"/>
                </a:moveTo>
                <a:lnTo>
                  <a:pt x="1172958" y="471810"/>
                </a:lnTo>
                <a:lnTo>
                  <a:pt x="1082656" y="737521"/>
                </a:lnTo>
                <a:lnTo>
                  <a:pt x="1212132" y="737521"/>
                </a:lnTo>
                <a:lnTo>
                  <a:pt x="1189391" y="804440"/>
                </a:lnTo>
                <a:lnTo>
                  <a:pt x="979917" y="804440"/>
                </a:lnTo>
                <a:close/>
                <a:moveTo>
                  <a:pt x="11575021" y="466143"/>
                </a:moveTo>
                <a:cubicBezTo>
                  <a:pt x="11605393" y="466143"/>
                  <a:pt x="11629677" y="472827"/>
                  <a:pt x="11647876" y="486196"/>
                </a:cubicBezTo>
                <a:cubicBezTo>
                  <a:pt x="11666075" y="499566"/>
                  <a:pt x="11677271" y="518893"/>
                  <a:pt x="11681466" y="544178"/>
                </a:cubicBezTo>
                <a:cubicBezTo>
                  <a:pt x="11685661" y="569463"/>
                  <a:pt x="11681586" y="600270"/>
                  <a:pt x="11669241" y="636599"/>
                </a:cubicBezTo>
                <a:cubicBezTo>
                  <a:pt x="11656894" y="672928"/>
                  <a:pt x="11639907" y="704098"/>
                  <a:pt x="11618279" y="730110"/>
                </a:cubicBezTo>
                <a:cubicBezTo>
                  <a:pt x="11596652" y="756122"/>
                  <a:pt x="11572109" y="776067"/>
                  <a:pt x="11544649" y="789944"/>
                </a:cubicBezTo>
                <a:cubicBezTo>
                  <a:pt x="11517191" y="803822"/>
                  <a:pt x="11488275" y="810761"/>
                  <a:pt x="11457904" y="810761"/>
                </a:cubicBezTo>
                <a:cubicBezTo>
                  <a:pt x="11427824" y="810761"/>
                  <a:pt x="11403698" y="803822"/>
                  <a:pt x="11385528" y="789944"/>
                </a:cubicBezTo>
                <a:cubicBezTo>
                  <a:pt x="11367358" y="776067"/>
                  <a:pt x="11356262" y="756122"/>
                  <a:pt x="11352241" y="730110"/>
                </a:cubicBezTo>
                <a:cubicBezTo>
                  <a:pt x="11348220" y="704098"/>
                  <a:pt x="11352383" y="672928"/>
                  <a:pt x="11364731" y="636599"/>
                </a:cubicBezTo>
                <a:cubicBezTo>
                  <a:pt x="11377075" y="600270"/>
                  <a:pt x="11394000" y="569390"/>
                  <a:pt x="11415503" y="543960"/>
                </a:cubicBezTo>
                <a:cubicBezTo>
                  <a:pt x="11437007" y="518529"/>
                  <a:pt x="11461449" y="499202"/>
                  <a:pt x="11488830" y="485978"/>
                </a:cubicBezTo>
                <a:cubicBezTo>
                  <a:pt x="11516210" y="472755"/>
                  <a:pt x="11544941" y="466143"/>
                  <a:pt x="11575021" y="466143"/>
                </a:cubicBezTo>
                <a:close/>
                <a:moveTo>
                  <a:pt x="11283173" y="466143"/>
                </a:moveTo>
                <a:cubicBezTo>
                  <a:pt x="11304825" y="466143"/>
                  <a:pt x="11322769" y="470430"/>
                  <a:pt x="11337003" y="479003"/>
                </a:cubicBezTo>
                <a:cubicBezTo>
                  <a:pt x="11351237" y="487577"/>
                  <a:pt x="11361973" y="497677"/>
                  <a:pt x="11369212" y="509302"/>
                </a:cubicBezTo>
                <a:lnTo>
                  <a:pt x="11310461" y="560308"/>
                </a:lnTo>
                <a:cubicBezTo>
                  <a:pt x="11304846" y="552461"/>
                  <a:pt x="11298226" y="546176"/>
                  <a:pt x="11290603" y="541453"/>
                </a:cubicBezTo>
                <a:cubicBezTo>
                  <a:pt x="11282980" y="536730"/>
                  <a:pt x="11273210" y="534369"/>
                  <a:pt x="11261294" y="534369"/>
                </a:cubicBezTo>
                <a:cubicBezTo>
                  <a:pt x="11246908" y="534369"/>
                  <a:pt x="11232398" y="538474"/>
                  <a:pt x="11217765" y="546684"/>
                </a:cubicBezTo>
                <a:cubicBezTo>
                  <a:pt x="11203133" y="554895"/>
                  <a:pt x="11189687" y="566666"/>
                  <a:pt x="11177428" y="581996"/>
                </a:cubicBezTo>
                <a:cubicBezTo>
                  <a:pt x="11165169" y="597327"/>
                  <a:pt x="11155362" y="615819"/>
                  <a:pt x="11148005" y="637471"/>
                </a:cubicBezTo>
                <a:cubicBezTo>
                  <a:pt x="11140498" y="659559"/>
                  <a:pt x="11137287" y="678414"/>
                  <a:pt x="11138372" y="694035"/>
                </a:cubicBezTo>
                <a:cubicBezTo>
                  <a:pt x="11139456" y="709657"/>
                  <a:pt x="11144428" y="721537"/>
                  <a:pt x="11153287" y="729674"/>
                </a:cubicBezTo>
                <a:cubicBezTo>
                  <a:pt x="11162147" y="737812"/>
                  <a:pt x="11174352" y="741881"/>
                  <a:pt x="11189901" y="741881"/>
                </a:cubicBezTo>
                <a:cubicBezTo>
                  <a:pt x="11203270" y="741881"/>
                  <a:pt x="11216234" y="738902"/>
                  <a:pt x="11228795" y="732944"/>
                </a:cubicBezTo>
                <a:cubicBezTo>
                  <a:pt x="11241356" y="726986"/>
                  <a:pt x="11252895" y="719865"/>
                  <a:pt x="11263412" y="711582"/>
                </a:cubicBezTo>
                <a:lnTo>
                  <a:pt x="11288517" y="761499"/>
                </a:lnTo>
                <a:cubicBezTo>
                  <a:pt x="11268986" y="777919"/>
                  <a:pt x="11248669" y="790235"/>
                  <a:pt x="11227569" y="798445"/>
                </a:cubicBezTo>
                <a:cubicBezTo>
                  <a:pt x="11206469" y="806656"/>
                  <a:pt x="11185020" y="810761"/>
                  <a:pt x="11163223" y="810761"/>
                </a:cubicBezTo>
                <a:cubicBezTo>
                  <a:pt x="11142151" y="810761"/>
                  <a:pt x="11123466" y="807164"/>
                  <a:pt x="11107165" y="799971"/>
                </a:cubicBezTo>
                <a:cubicBezTo>
                  <a:pt x="11090865" y="792778"/>
                  <a:pt x="11077930" y="781988"/>
                  <a:pt x="11068359" y="767602"/>
                </a:cubicBezTo>
                <a:cubicBezTo>
                  <a:pt x="11058789" y="753215"/>
                  <a:pt x="11053516" y="735378"/>
                  <a:pt x="11052541" y="714089"/>
                </a:cubicBezTo>
                <a:cubicBezTo>
                  <a:pt x="11051565" y="692800"/>
                  <a:pt x="11055844" y="668133"/>
                  <a:pt x="11065376" y="640087"/>
                </a:cubicBezTo>
                <a:cubicBezTo>
                  <a:pt x="11074758" y="612477"/>
                  <a:pt x="11087366" y="587881"/>
                  <a:pt x="11103201" y="566302"/>
                </a:cubicBezTo>
                <a:cubicBezTo>
                  <a:pt x="11119036" y="544723"/>
                  <a:pt x="11136860" y="526485"/>
                  <a:pt x="11156671" y="511590"/>
                </a:cubicBezTo>
                <a:cubicBezTo>
                  <a:pt x="11176483" y="496696"/>
                  <a:pt x="11197215" y="485397"/>
                  <a:pt x="11218869" y="477695"/>
                </a:cubicBezTo>
                <a:cubicBezTo>
                  <a:pt x="11240522" y="469993"/>
                  <a:pt x="11261957" y="466143"/>
                  <a:pt x="11283173" y="466143"/>
                </a:cubicBezTo>
                <a:close/>
                <a:moveTo>
                  <a:pt x="10926460" y="466143"/>
                </a:moveTo>
                <a:cubicBezTo>
                  <a:pt x="10956832" y="466143"/>
                  <a:pt x="10981117" y="472827"/>
                  <a:pt x="10999315" y="486196"/>
                </a:cubicBezTo>
                <a:cubicBezTo>
                  <a:pt x="11017514" y="499566"/>
                  <a:pt x="11028710" y="518893"/>
                  <a:pt x="11032905" y="544178"/>
                </a:cubicBezTo>
                <a:cubicBezTo>
                  <a:pt x="11037100" y="569463"/>
                  <a:pt x="11033025" y="600270"/>
                  <a:pt x="11020680" y="636599"/>
                </a:cubicBezTo>
                <a:cubicBezTo>
                  <a:pt x="11008333" y="672928"/>
                  <a:pt x="10991345" y="704098"/>
                  <a:pt x="10969718" y="730110"/>
                </a:cubicBezTo>
                <a:cubicBezTo>
                  <a:pt x="10948091" y="756122"/>
                  <a:pt x="10923548" y="776067"/>
                  <a:pt x="10896089" y="789944"/>
                </a:cubicBezTo>
                <a:cubicBezTo>
                  <a:pt x="10868630" y="803822"/>
                  <a:pt x="10839715" y="810761"/>
                  <a:pt x="10809343" y="810761"/>
                </a:cubicBezTo>
                <a:cubicBezTo>
                  <a:pt x="10779263" y="810761"/>
                  <a:pt x="10755138" y="803822"/>
                  <a:pt x="10736967" y="789944"/>
                </a:cubicBezTo>
                <a:cubicBezTo>
                  <a:pt x="10718797" y="776067"/>
                  <a:pt x="10707701" y="756122"/>
                  <a:pt x="10703680" y="730110"/>
                </a:cubicBezTo>
                <a:cubicBezTo>
                  <a:pt x="10699659" y="704098"/>
                  <a:pt x="10703822" y="672928"/>
                  <a:pt x="10716169" y="636599"/>
                </a:cubicBezTo>
                <a:cubicBezTo>
                  <a:pt x="10728514" y="600270"/>
                  <a:pt x="10745439" y="569390"/>
                  <a:pt x="10766942" y="543960"/>
                </a:cubicBezTo>
                <a:cubicBezTo>
                  <a:pt x="10788446" y="518529"/>
                  <a:pt x="10812888" y="499202"/>
                  <a:pt x="10840268" y="485978"/>
                </a:cubicBezTo>
                <a:cubicBezTo>
                  <a:pt x="10867649" y="472755"/>
                  <a:pt x="10896380" y="466143"/>
                  <a:pt x="10926460" y="466143"/>
                </a:cubicBezTo>
                <a:close/>
                <a:moveTo>
                  <a:pt x="10003917" y="466143"/>
                </a:moveTo>
                <a:cubicBezTo>
                  <a:pt x="10034288" y="466143"/>
                  <a:pt x="10058572" y="472827"/>
                  <a:pt x="10076771" y="486196"/>
                </a:cubicBezTo>
                <a:cubicBezTo>
                  <a:pt x="10094970" y="499566"/>
                  <a:pt x="10106166" y="518893"/>
                  <a:pt x="10110361" y="544178"/>
                </a:cubicBezTo>
                <a:cubicBezTo>
                  <a:pt x="10114556" y="569463"/>
                  <a:pt x="10110481" y="600270"/>
                  <a:pt x="10098136" y="636599"/>
                </a:cubicBezTo>
                <a:cubicBezTo>
                  <a:pt x="10085789" y="672928"/>
                  <a:pt x="10068802" y="704098"/>
                  <a:pt x="10047174" y="730110"/>
                </a:cubicBezTo>
                <a:cubicBezTo>
                  <a:pt x="10025547" y="756122"/>
                  <a:pt x="10001004" y="776067"/>
                  <a:pt x="9973544" y="789944"/>
                </a:cubicBezTo>
                <a:cubicBezTo>
                  <a:pt x="9946086" y="803822"/>
                  <a:pt x="9917171" y="810761"/>
                  <a:pt x="9886799" y="810761"/>
                </a:cubicBezTo>
                <a:cubicBezTo>
                  <a:pt x="9856719" y="810761"/>
                  <a:pt x="9832593" y="803822"/>
                  <a:pt x="9814423" y="789944"/>
                </a:cubicBezTo>
                <a:cubicBezTo>
                  <a:pt x="9796253" y="776067"/>
                  <a:pt x="9785157" y="756122"/>
                  <a:pt x="9781136" y="730110"/>
                </a:cubicBezTo>
                <a:cubicBezTo>
                  <a:pt x="9777115" y="704098"/>
                  <a:pt x="9781278" y="672928"/>
                  <a:pt x="9793625" y="636599"/>
                </a:cubicBezTo>
                <a:cubicBezTo>
                  <a:pt x="9805970" y="600270"/>
                  <a:pt x="9822895" y="569390"/>
                  <a:pt x="9844398" y="543960"/>
                </a:cubicBezTo>
                <a:cubicBezTo>
                  <a:pt x="9865902" y="518529"/>
                  <a:pt x="9890344" y="499202"/>
                  <a:pt x="9917725" y="485978"/>
                </a:cubicBezTo>
                <a:cubicBezTo>
                  <a:pt x="9945105" y="472755"/>
                  <a:pt x="9973836" y="466143"/>
                  <a:pt x="10003917" y="466143"/>
                </a:cubicBezTo>
                <a:close/>
                <a:moveTo>
                  <a:pt x="9712068" y="466143"/>
                </a:moveTo>
                <a:cubicBezTo>
                  <a:pt x="9733720" y="466143"/>
                  <a:pt x="9751663" y="470430"/>
                  <a:pt x="9765898" y="479003"/>
                </a:cubicBezTo>
                <a:cubicBezTo>
                  <a:pt x="9780132" y="487577"/>
                  <a:pt x="9790868" y="497677"/>
                  <a:pt x="9798107" y="509302"/>
                </a:cubicBezTo>
                <a:lnTo>
                  <a:pt x="9739356" y="560308"/>
                </a:lnTo>
                <a:cubicBezTo>
                  <a:pt x="9733741" y="552461"/>
                  <a:pt x="9727121" y="546176"/>
                  <a:pt x="9719498" y="541453"/>
                </a:cubicBezTo>
                <a:cubicBezTo>
                  <a:pt x="9711875" y="536730"/>
                  <a:pt x="9702105" y="534369"/>
                  <a:pt x="9690189" y="534369"/>
                </a:cubicBezTo>
                <a:cubicBezTo>
                  <a:pt x="9675803" y="534369"/>
                  <a:pt x="9661293" y="538474"/>
                  <a:pt x="9646661" y="546684"/>
                </a:cubicBezTo>
                <a:cubicBezTo>
                  <a:pt x="9632028" y="554895"/>
                  <a:pt x="9618582" y="566666"/>
                  <a:pt x="9606323" y="581996"/>
                </a:cubicBezTo>
                <a:cubicBezTo>
                  <a:pt x="9594064" y="597327"/>
                  <a:pt x="9584257" y="615819"/>
                  <a:pt x="9576900" y="637471"/>
                </a:cubicBezTo>
                <a:cubicBezTo>
                  <a:pt x="9569393" y="659559"/>
                  <a:pt x="9566182" y="678414"/>
                  <a:pt x="9567267" y="694035"/>
                </a:cubicBezTo>
                <a:cubicBezTo>
                  <a:pt x="9568351" y="709657"/>
                  <a:pt x="9573323" y="721537"/>
                  <a:pt x="9582182" y="729674"/>
                </a:cubicBezTo>
                <a:cubicBezTo>
                  <a:pt x="9591042" y="737812"/>
                  <a:pt x="9603247" y="741881"/>
                  <a:pt x="9618796" y="741881"/>
                </a:cubicBezTo>
                <a:cubicBezTo>
                  <a:pt x="9632165" y="741881"/>
                  <a:pt x="9645129" y="738902"/>
                  <a:pt x="9657690" y="732944"/>
                </a:cubicBezTo>
                <a:cubicBezTo>
                  <a:pt x="9670251" y="726986"/>
                  <a:pt x="9681790" y="719865"/>
                  <a:pt x="9692307" y="711582"/>
                </a:cubicBezTo>
                <a:lnTo>
                  <a:pt x="9717412" y="761499"/>
                </a:lnTo>
                <a:cubicBezTo>
                  <a:pt x="9697881" y="777919"/>
                  <a:pt x="9677564" y="790235"/>
                  <a:pt x="9656464" y="798445"/>
                </a:cubicBezTo>
                <a:cubicBezTo>
                  <a:pt x="9635364" y="806656"/>
                  <a:pt x="9613915" y="810761"/>
                  <a:pt x="9592117" y="810761"/>
                </a:cubicBezTo>
                <a:cubicBezTo>
                  <a:pt x="9571046" y="810761"/>
                  <a:pt x="9552361" y="807164"/>
                  <a:pt x="9536061" y="799971"/>
                </a:cubicBezTo>
                <a:cubicBezTo>
                  <a:pt x="9519760" y="792778"/>
                  <a:pt x="9506825" y="781988"/>
                  <a:pt x="9497254" y="767602"/>
                </a:cubicBezTo>
                <a:cubicBezTo>
                  <a:pt x="9487684" y="753215"/>
                  <a:pt x="9482411" y="735378"/>
                  <a:pt x="9481436" y="714089"/>
                </a:cubicBezTo>
                <a:cubicBezTo>
                  <a:pt x="9480460" y="692800"/>
                  <a:pt x="9484739" y="668133"/>
                  <a:pt x="9494271" y="640087"/>
                </a:cubicBezTo>
                <a:cubicBezTo>
                  <a:pt x="9503653" y="612477"/>
                  <a:pt x="9516261" y="587881"/>
                  <a:pt x="9532096" y="566302"/>
                </a:cubicBezTo>
                <a:cubicBezTo>
                  <a:pt x="9547931" y="544723"/>
                  <a:pt x="9565755" y="526485"/>
                  <a:pt x="9585566" y="511590"/>
                </a:cubicBezTo>
                <a:cubicBezTo>
                  <a:pt x="9605378" y="496696"/>
                  <a:pt x="9626111" y="485397"/>
                  <a:pt x="9647764" y="477695"/>
                </a:cubicBezTo>
                <a:cubicBezTo>
                  <a:pt x="9669417" y="469993"/>
                  <a:pt x="9690852" y="466143"/>
                  <a:pt x="9712068" y="466143"/>
                </a:cubicBezTo>
                <a:close/>
                <a:moveTo>
                  <a:pt x="9355355" y="466143"/>
                </a:moveTo>
                <a:cubicBezTo>
                  <a:pt x="9385727" y="466143"/>
                  <a:pt x="9410012" y="472827"/>
                  <a:pt x="9428210" y="486196"/>
                </a:cubicBezTo>
                <a:cubicBezTo>
                  <a:pt x="9446409" y="499566"/>
                  <a:pt x="9457605" y="518893"/>
                  <a:pt x="9461800" y="544178"/>
                </a:cubicBezTo>
                <a:cubicBezTo>
                  <a:pt x="9465995" y="569463"/>
                  <a:pt x="9461920" y="600270"/>
                  <a:pt x="9449575" y="636599"/>
                </a:cubicBezTo>
                <a:cubicBezTo>
                  <a:pt x="9437228" y="672928"/>
                  <a:pt x="9420240" y="704098"/>
                  <a:pt x="9398613" y="730110"/>
                </a:cubicBezTo>
                <a:cubicBezTo>
                  <a:pt x="9376986" y="756122"/>
                  <a:pt x="9352443" y="776067"/>
                  <a:pt x="9324984" y="789944"/>
                </a:cubicBezTo>
                <a:cubicBezTo>
                  <a:pt x="9297525" y="803822"/>
                  <a:pt x="9268610" y="810761"/>
                  <a:pt x="9238238" y="810761"/>
                </a:cubicBezTo>
                <a:cubicBezTo>
                  <a:pt x="9208158" y="810761"/>
                  <a:pt x="9184033" y="803822"/>
                  <a:pt x="9165862" y="789944"/>
                </a:cubicBezTo>
                <a:cubicBezTo>
                  <a:pt x="9147692" y="776067"/>
                  <a:pt x="9136597" y="756122"/>
                  <a:pt x="9132575" y="730110"/>
                </a:cubicBezTo>
                <a:cubicBezTo>
                  <a:pt x="9128554" y="704098"/>
                  <a:pt x="9132717" y="672928"/>
                  <a:pt x="9145064" y="636599"/>
                </a:cubicBezTo>
                <a:cubicBezTo>
                  <a:pt x="9157409" y="600270"/>
                  <a:pt x="9174334" y="569390"/>
                  <a:pt x="9195837" y="543960"/>
                </a:cubicBezTo>
                <a:cubicBezTo>
                  <a:pt x="9217341" y="518529"/>
                  <a:pt x="9241783" y="499202"/>
                  <a:pt x="9269163" y="485978"/>
                </a:cubicBezTo>
                <a:cubicBezTo>
                  <a:pt x="9296544" y="472755"/>
                  <a:pt x="9325275" y="466143"/>
                  <a:pt x="9355355" y="466143"/>
                </a:cubicBezTo>
                <a:close/>
                <a:moveTo>
                  <a:pt x="8432811" y="466143"/>
                </a:moveTo>
                <a:cubicBezTo>
                  <a:pt x="8463183" y="466143"/>
                  <a:pt x="8487467" y="472827"/>
                  <a:pt x="8505666" y="486196"/>
                </a:cubicBezTo>
                <a:cubicBezTo>
                  <a:pt x="8523865" y="499566"/>
                  <a:pt x="8535061" y="518893"/>
                  <a:pt x="8539256" y="544178"/>
                </a:cubicBezTo>
                <a:cubicBezTo>
                  <a:pt x="8543451" y="569463"/>
                  <a:pt x="8539376" y="600270"/>
                  <a:pt x="8527031" y="636599"/>
                </a:cubicBezTo>
                <a:cubicBezTo>
                  <a:pt x="8514684" y="672928"/>
                  <a:pt x="8497697" y="704098"/>
                  <a:pt x="8476069" y="730110"/>
                </a:cubicBezTo>
                <a:cubicBezTo>
                  <a:pt x="8454442" y="756122"/>
                  <a:pt x="8429899" y="776067"/>
                  <a:pt x="8402439" y="789944"/>
                </a:cubicBezTo>
                <a:cubicBezTo>
                  <a:pt x="8374981" y="803822"/>
                  <a:pt x="8346065" y="810761"/>
                  <a:pt x="8315694" y="810761"/>
                </a:cubicBezTo>
                <a:cubicBezTo>
                  <a:pt x="8285614" y="810761"/>
                  <a:pt x="8261488" y="803822"/>
                  <a:pt x="8243318" y="789944"/>
                </a:cubicBezTo>
                <a:cubicBezTo>
                  <a:pt x="8225148" y="776067"/>
                  <a:pt x="8214052" y="756122"/>
                  <a:pt x="8210031" y="730110"/>
                </a:cubicBezTo>
                <a:cubicBezTo>
                  <a:pt x="8206010" y="704098"/>
                  <a:pt x="8210173" y="672928"/>
                  <a:pt x="8222521" y="636599"/>
                </a:cubicBezTo>
                <a:cubicBezTo>
                  <a:pt x="8234865" y="600270"/>
                  <a:pt x="8251790" y="569390"/>
                  <a:pt x="8273293" y="543960"/>
                </a:cubicBezTo>
                <a:cubicBezTo>
                  <a:pt x="8294797" y="518529"/>
                  <a:pt x="8319239" y="499202"/>
                  <a:pt x="8346620" y="485978"/>
                </a:cubicBezTo>
                <a:cubicBezTo>
                  <a:pt x="8374000" y="472755"/>
                  <a:pt x="8402731" y="466143"/>
                  <a:pt x="8432811" y="466143"/>
                </a:cubicBezTo>
                <a:close/>
                <a:moveTo>
                  <a:pt x="8140963" y="466143"/>
                </a:moveTo>
                <a:cubicBezTo>
                  <a:pt x="8162615" y="466143"/>
                  <a:pt x="8180559" y="470430"/>
                  <a:pt x="8194793" y="479003"/>
                </a:cubicBezTo>
                <a:cubicBezTo>
                  <a:pt x="8209027" y="487577"/>
                  <a:pt x="8219763" y="497677"/>
                  <a:pt x="8227002" y="509302"/>
                </a:cubicBezTo>
                <a:lnTo>
                  <a:pt x="8168251" y="560308"/>
                </a:lnTo>
                <a:cubicBezTo>
                  <a:pt x="8162636" y="552461"/>
                  <a:pt x="8156016" y="546176"/>
                  <a:pt x="8148393" y="541453"/>
                </a:cubicBezTo>
                <a:cubicBezTo>
                  <a:pt x="8140770" y="536730"/>
                  <a:pt x="8131000" y="534369"/>
                  <a:pt x="8119084" y="534369"/>
                </a:cubicBezTo>
                <a:cubicBezTo>
                  <a:pt x="8104698" y="534369"/>
                  <a:pt x="8090188" y="538474"/>
                  <a:pt x="8075555" y="546684"/>
                </a:cubicBezTo>
                <a:cubicBezTo>
                  <a:pt x="8060923" y="554895"/>
                  <a:pt x="8047477" y="566666"/>
                  <a:pt x="8035218" y="581996"/>
                </a:cubicBezTo>
                <a:cubicBezTo>
                  <a:pt x="8022959" y="597327"/>
                  <a:pt x="8013152" y="615819"/>
                  <a:pt x="8005795" y="637471"/>
                </a:cubicBezTo>
                <a:cubicBezTo>
                  <a:pt x="7998288" y="659559"/>
                  <a:pt x="7995077" y="678414"/>
                  <a:pt x="7996162" y="694035"/>
                </a:cubicBezTo>
                <a:cubicBezTo>
                  <a:pt x="7997246" y="709657"/>
                  <a:pt x="8002218" y="721537"/>
                  <a:pt x="8011077" y="729674"/>
                </a:cubicBezTo>
                <a:cubicBezTo>
                  <a:pt x="8019937" y="737812"/>
                  <a:pt x="8032142" y="741881"/>
                  <a:pt x="8047691" y="741881"/>
                </a:cubicBezTo>
                <a:cubicBezTo>
                  <a:pt x="8061060" y="741881"/>
                  <a:pt x="8074024" y="738902"/>
                  <a:pt x="8086585" y="732944"/>
                </a:cubicBezTo>
                <a:cubicBezTo>
                  <a:pt x="8099146" y="726986"/>
                  <a:pt x="8110685" y="719865"/>
                  <a:pt x="8121202" y="711582"/>
                </a:cubicBezTo>
                <a:lnTo>
                  <a:pt x="8146307" y="761499"/>
                </a:lnTo>
                <a:cubicBezTo>
                  <a:pt x="8126776" y="777919"/>
                  <a:pt x="8106459" y="790235"/>
                  <a:pt x="8085359" y="798445"/>
                </a:cubicBezTo>
                <a:cubicBezTo>
                  <a:pt x="8064259" y="806656"/>
                  <a:pt x="8042810" y="810761"/>
                  <a:pt x="8021013" y="810761"/>
                </a:cubicBezTo>
                <a:cubicBezTo>
                  <a:pt x="7999941" y="810761"/>
                  <a:pt x="7981256" y="807164"/>
                  <a:pt x="7964955" y="799971"/>
                </a:cubicBezTo>
                <a:cubicBezTo>
                  <a:pt x="7948655" y="792778"/>
                  <a:pt x="7935720" y="781988"/>
                  <a:pt x="7926149" y="767602"/>
                </a:cubicBezTo>
                <a:cubicBezTo>
                  <a:pt x="7916579" y="753215"/>
                  <a:pt x="7911306" y="735378"/>
                  <a:pt x="7910331" y="714089"/>
                </a:cubicBezTo>
                <a:cubicBezTo>
                  <a:pt x="7909355" y="692800"/>
                  <a:pt x="7913634" y="668133"/>
                  <a:pt x="7923166" y="640087"/>
                </a:cubicBezTo>
                <a:cubicBezTo>
                  <a:pt x="7932548" y="612477"/>
                  <a:pt x="7945156" y="587881"/>
                  <a:pt x="7960991" y="566302"/>
                </a:cubicBezTo>
                <a:cubicBezTo>
                  <a:pt x="7976826" y="544723"/>
                  <a:pt x="7994650" y="526485"/>
                  <a:pt x="8014461" y="511590"/>
                </a:cubicBezTo>
                <a:cubicBezTo>
                  <a:pt x="8034273" y="496696"/>
                  <a:pt x="8055005" y="485397"/>
                  <a:pt x="8076659" y="477695"/>
                </a:cubicBezTo>
                <a:cubicBezTo>
                  <a:pt x="8098312" y="469993"/>
                  <a:pt x="8119747" y="466143"/>
                  <a:pt x="8140963" y="466143"/>
                </a:cubicBezTo>
                <a:close/>
                <a:moveTo>
                  <a:pt x="7784250" y="466143"/>
                </a:moveTo>
                <a:cubicBezTo>
                  <a:pt x="7814622" y="466143"/>
                  <a:pt x="7838907" y="472827"/>
                  <a:pt x="7857105" y="486196"/>
                </a:cubicBezTo>
                <a:cubicBezTo>
                  <a:pt x="7875304" y="499566"/>
                  <a:pt x="7886500" y="518893"/>
                  <a:pt x="7890695" y="544178"/>
                </a:cubicBezTo>
                <a:cubicBezTo>
                  <a:pt x="7894890" y="569463"/>
                  <a:pt x="7890815" y="600270"/>
                  <a:pt x="7878470" y="636599"/>
                </a:cubicBezTo>
                <a:cubicBezTo>
                  <a:pt x="7866123" y="672928"/>
                  <a:pt x="7849135" y="704098"/>
                  <a:pt x="7827508" y="730110"/>
                </a:cubicBezTo>
                <a:cubicBezTo>
                  <a:pt x="7805881" y="756122"/>
                  <a:pt x="7781338" y="776067"/>
                  <a:pt x="7753879" y="789944"/>
                </a:cubicBezTo>
                <a:cubicBezTo>
                  <a:pt x="7726420" y="803822"/>
                  <a:pt x="7697505" y="810761"/>
                  <a:pt x="7667133" y="810761"/>
                </a:cubicBezTo>
                <a:cubicBezTo>
                  <a:pt x="7637053" y="810761"/>
                  <a:pt x="7612928" y="803822"/>
                  <a:pt x="7594757" y="789944"/>
                </a:cubicBezTo>
                <a:cubicBezTo>
                  <a:pt x="7576587" y="776067"/>
                  <a:pt x="7565491" y="756122"/>
                  <a:pt x="7561470" y="730110"/>
                </a:cubicBezTo>
                <a:cubicBezTo>
                  <a:pt x="7557449" y="704098"/>
                  <a:pt x="7561612" y="672928"/>
                  <a:pt x="7573959" y="636599"/>
                </a:cubicBezTo>
                <a:cubicBezTo>
                  <a:pt x="7586304" y="600270"/>
                  <a:pt x="7603229" y="569390"/>
                  <a:pt x="7624732" y="543960"/>
                </a:cubicBezTo>
                <a:cubicBezTo>
                  <a:pt x="7646236" y="518529"/>
                  <a:pt x="7670678" y="499202"/>
                  <a:pt x="7698058" y="485978"/>
                </a:cubicBezTo>
                <a:cubicBezTo>
                  <a:pt x="7725439" y="472755"/>
                  <a:pt x="7754170" y="466143"/>
                  <a:pt x="7784250" y="466143"/>
                </a:cubicBezTo>
                <a:close/>
                <a:moveTo>
                  <a:pt x="6861706" y="466143"/>
                </a:moveTo>
                <a:cubicBezTo>
                  <a:pt x="6892077" y="466143"/>
                  <a:pt x="6916362" y="472827"/>
                  <a:pt x="6934561" y="486196"/>
                </a:cubicBezTo>
                <a:cubicBezTo>
                  <a:pt x="6952760" y="499566"/>
                  <a:pt x="6963956" y="518893"/>
                  <a:pt x="6968151" y="544178"/>
                </a:cubicBezTo>
                <a:cubicBezTo>
                  <a:pt x="6972346" y="569463"/>
                  <a:pt x="6968271" y="600270"/>
                  <a:pt x="6955926" y="636599"/>
                </a:cubicBezTo>
                <a:cubicBezTo>
                  <a:pt x="6943579" y="672928"/>
                  <a:pt x="6926591" y="704098"/>
                  <a:pt x="6904964" y="730110"/>
                </a:cubicBezTo>
                <a:cubicBezTo>
                  <a:pt x="6883337" y="756122"/>
                  <a:pt x="6858794" y="776067"/>
                  <a:pt x="6831334" y="789944"/>
                </a:cubicBezTo>
                <a:cubicBezTo>
                  <a:pt x="6803876" y="803822"/>
                  <a:pt x="6774960" y="810761"/>
                  <a:pt x="6744589" y="810761"/>
                </a:cubicBezTo>
                <a:cubicBezTo>
                  <a:pt x="6714509" y="810761"/>
                  <a:pt x="6690383" y="803822"/>
                  <a:pt x="6672213" y="789944"/>
                </a:cubicBezTo>
                <a:cubicBezTo>
                  <a:pt x="6654043" y="776067"/>
                  <a:pt x="6642947" y="756122"/>
                  <a:pt x="6638926" y="730110"/>
                </a:cubicBezTo>
                <a:cubicBezTo>
                  <a:pt x="6634905" y="704098"/>
                  <a:pt x="6639068" y="672928"/>
                  <a:pt x="6651415" y="636599"/>
                </a:cubicBezTo>
                <a:cubicBezTo>
                  <a:pt x="6663760" y="600270"/>
                  <a:pt x="6680685" y="569390"/>
                  <a:pt x="6702188" y="543960"/>
                </a:cubicBezTo>
                <a:cubicBezTo>
                  <a:pt x="6723691" y="518529"/>
                  <a:pt x="6748134" y="499202"/>
                  <a:pt x="6775515" y="485978"/>
                </a:cubicBezTo>
                <a:cubicBezTo>
                  <a:pt x="6802895" y="472755"/>
                  <a:pt x="6831626" y="466143"/>
                  <a:pt x="6861706" y="466143"/>
                </a:cubicBezTo>
                <a:close/>
                <a:moveTo>
                  <a:pt x="6569858" y="466143"/>
                </a:moveTo>
                <a:cubicBezTo>
                  <a:pt x="6591510" y="466143"/>
                  <a:pt x="6609453" y="470430"/>
                  <a:pt x="6623688" y="479003"/>
                </a:cubicBezTo>
                <a:cubicBezTo>
                  <a:pt x="6637922" y="487577"/>
                  <a:pt x="6648658" y="497677"/>
                  <a:pt x="6655896" y="509302"/>
                </a:cubicBezTo>
                <a:lnTo>
                  <a:pt x="6597146" y="560308"/>
                </a:lnTo>
                <a:cubicBezTo>
                  <a:pt x="6591531" y="552461"/>
                  <a:pt x="6584911" y="546176"/>
                  <a:pt x="6577288" y="541453"/>
                </a:cubicBezTo>
                <a:cubicBezTo>
                  <a:pt x="6569665" y="536730"/>
                  <a:pt x="6559895" y="534369"/>
                  <a:pt x="6547979" y="534369"/>
                </a:cubicBezTo>
                <a:cubicBezTo>
                  <a:pt x="6533593" y="534369"/>
                  <a:pt x="6519083" y="538474"/>
                  <a:pt x="6504450" y="546684"/>
                </a:cubicBezTo>
                <a:cubicBezTo>
                  <a:pt x="6489818" y="554895"/>
                  <a:pt x="6476372" y="566666"/>
                  <a:pt x="6464113" y="581996"/>
                </a:cubicBezTo>
                <a:cubicBezTo>
                  <a:pt x="6451854" y="597327"/>
                  <a:pt x="6442047" y="615819"/>
                  <a:pt x="6434690" y="637471"/>
                </a:cubicBezTo>
                <a:cubicBezTo>
                  <a:pt x="6427183" y="659559"/>
                  <a:pt x="6423972" y="678414"/>
                  <a:pt x="6425056" y="694035"/>
                </a:cubicBezTo>
                <a:cubicBezTo>
                  <a:pt x="6426140" y="709657"/>
                  <a:pt x="6431112" y="721537"/>
                  <a:pt x="6439972" y="729674"/>
                </a:cubicBezTo>
                <a:cubicBezTo>
                  <a:pt x="6448832" y="737812"/>
                  <a:pt x="6461036" y="741881"/>
                  <a:pt x="6476585" y="741881"/>
                </a:cubicBezTo>
                <a:cubicBezTo>
                  <a:pt x="6489954" y="741881"/>
                  <a:pt x="6502919" y="738902"/>
                  <a:pt x="6515480" y="732944"/>
                </a:cubicBezTo>
                <a:cubicBezTo>
                  <a:pt x="6528041" y="726986"/>
                  <a:pt x="6539580" y="719865"/>
                  <a:pt x="6550097" y="711582"/>
                </a:cubicBezTo>
                <a:lnTo>
                  <a:pt x="6575202" y="761499"/>
                </a:lnTo>
                <a:cubicBezTo>
                  <a:pt x="6555670" y="777919"/>
                  <a:pt x="6535354" y="790235"/>
                  <a:pt x="6514254" y="798445"/>
                </a:cubicBezTo>
                <a:cubicBezTo>
                  <a:pt x="6493154" y="806656"/>
                  <a:pt x="6471704" y="810761"/>
                  <a:pt x="6449907" y="810761"/>
                </a:cubicBezTo>
                <a:cubicBezTo>
                  <a:pt x="6428836" y="810761"/>
                  <a:pt x="6410150" y="807164"/>
                  <a:pt x="6393850" y="799971"/>
                </a:cubicBezTo>
                <a:cubicBezTo>
                  <a:pt x="6377550" y="792778"/>
                  <a:pt x="6364615" y="781988"/>
                  <a:pt x="6355044" y="767602"/>
                </a:cubicBezTo>
                <a:cubicBezTo>
                  <a:pt x="6345473" y="753215"/>
                  <a:pt x="6340200" y="735378"/>
                  <a:pt x="6339226" y="714089"/>
                </a:cubicBezTo>
                <a:cubicBezTo>
                  <a:pt x="6338250" y="692800"/>
                  <a:pt x="6342528" y="668133"/>
                  <a:pt x="6352060" y="640087"/>
                </a:cubicBezTo>
                <a:cubicBezTo>
                  <a:pt x="6361443" y="612477"/>
                  <a:pt x="6374051" y="587881"/>
                  <a:pt x="6389886" y="566302"/>
                </a:cubicBezTo>
                <a:cubicBezTo>
                  <a:pt x="6405721" y="544723"/>
                  <a:pt x="6423544" y="526485"/>
                  <a:pt x="6443356" y="511590"/>
                </a:cubicBezTo>
                <a:cubicBezTo>
                  <a:pt x="6463168" y="496696"/>
                  <a:pt x="6483900" y="485397"/>
                  <a:pt x="6505554" y="477695"/>
                </a:cubicBezTo>
                <a:cubicBezTo>
                  <a:pt x="6527207" y="469993"/>
                  <a:pt x="6548642" y="466143"/>
                  <a:pt x="6569858" y="466143"/>
                </a:cubicBezTo>
                <a:close/>
                <a:moveTo>
                  <a:pt x="6213155" y="466143"/>
                </a:moveTo>
                <a:cubicBezTo>
                  <a:pt x="6243524" y="466143"/>
                  <a:pt x="6267803" y="472827"/>
                  <a:pt x="6286001" y="486196"/>
                </a:cubicBezTo>
                <a:cubicBezTo>
                  <a:pt x="6304204" y="499566"/>
                  <a:pt x="6315400" y="518893"/>
                  <a:pt x="6319592" y="544178"/>
                </a:cubicBezTo>
                <a:cubicBezTo>
                  <a:pt x="6323787" y="569463"/>
                  <a:pt x="6319713" y="600270"/>
                  <a:pt x="6307368" y="636599"/>
                </a:cubicBezTo>
                <a:cubicBezTo>
                  <a:pt x="6295019" y="672928"/>
                  <a:pt x="6278036" y="704098"/>
                  <a:pt x="6256404" y="730110"/>
                </a:cubicBezTo>
                <a:cubicBezTo>
                  <a:pt x="6234776" y="756122"/>
                  <a:pt x="6210237" y="776067"/>
                  <a:pt x="6182776" y="789944"/>
                </a:cubicBezTo>
                <a:cubicBezTo>
                  <a:pt x="6155320" y="803822"/>
                  <a:pt x="6126400" y="810761"/>
                  <a:pt x="6096033" y="810761"/>
                </a:cubicBezTo>
                <a:cubicBezTo>
                  <a:pt x="6065949" y="810761"/>
                  <a:pt x="6041822" y="803822"/>
                  <a:pt x="6023654" y="789944"/>
                </a:cubicBezTo>
                <a:cubicBezTo>
                  <a:pt x="6005487" y="776067"/>
                  <a:pt x="5994389" y="756122"/>
                  <a:pt x="5990367" y="730110"/>
                </a:cubicBezTo>
                <a:cubicBezTo>
                  <a:pt x="5986348" y="704098"/>
                  <a:pt x="5990512" y="672928"/>
                  <a:pt x="6002859" y="636599"/>
                </a:cubicBezTo>
                <a:cubicBezTo>
                  <a:pt x="6015201" y="600270"/>
                  <a:pt x="6032126" y="569390"/>
                  <a:pt x="6053633" y="543960"/>
                </a:cubicBezTo>
                <a:cubicBezTo>
                  <a:pt x="6075134" y="518529"/>
                  <a:pt x="6099576" y="499202"/>
                  <a:pt x="6126954" y="485978"/>
                </a:cubicBezTo>
                <a:cubicBezTo>
                  <a:pt x="6154338" y="472755"/>
                  <a:pt x="6183075" y="466143"/>
                  <a:pt x="6213155" y="466143"/>
                </a:cubicBezTo>
                <a:close/>
                <a:moveTo>
                  <a:pt x="5290601" y="466143"/>
                </a:moveTo>
                <a:cubicBezTo>
                  <a:pt x="5320979" y="466143"/>
                  <a:pt x="5345258" y="472827"/>
                  <a:pt x="5363464" y="486196"/>
                </a:cubicBezTo>
                <a:cubicBezTo>
                  <a:pt x="5381663" y="499566"/>
                  <a:pt x="5392852" y="518893"/>
                  <a:pt x="5397049" y="544178"/>
                </a:cubicBezTo>
                <a:cubicBezTo>
                  <a:pt x="5401242" y="569463"/>
                  <a:pt x="5397173" y="600270"/>
                  <a:pt x="5384830" y="636599"/>
                </a:cubicBezTo>
                <a:cubicBezTo>
                  <a:pt x="5372482" y="672928"/>
                  <a:pt x="5355495" y="704098"/>
                  <a:pt x="5333861" y="730110"/>
                </a:cubicBezTo>
                <a:cubicBezTo>
                  <a:pt x="5312239" y="756122"/>
                  <a:pt x="5287692" y="776067"/>
                  <a:pt x="5260236" y="789944"/>
                </a:cubicBezTo>
                <a:cubicBezTo>
                  <a:pt x="5232780" y="803822"/>
                  <a:pt x="5203864" y="810761"/>
                  <a:pt x="5173492" y="810761"/>
                </a:cubicBezTo>
                <a:cubicBezTo>
                  <a:pt x="5143413" y="810761"/>
                  <a:pt x="5119286" y="803822"/>
                  <a:pt x="5101118" y="789944"/>
                </a:cubicBezTo>
                <a:cubicBezTo>
                  <a:pt x="5082946" y="776067"/>
                  <a:pt x="5071851" y="756122"/>
                  <a:pt x="5067831" y="730110"/>
                </a:cubicBezTo>
                <a:cubicBezTo>
                  <a:pt x="5063808" y="704098"/>
                  <a:pt x="5067970" y="672928"/>
                  <a:pt x="5080319" y="636599"/>
                </a:cubicBezTo>
                <a:cubicBezTo>
                  <a:pt x="5092663" y="600270"/>
                  <a:pt x="5109587" y="569390"/>
                  <a:pt x="5131092" y="543960"/>
                </a:cubicBezTo>
                <a:cubicBezTo>
                  <a:pt x="5152594" y="518529"/>
                  <a:pt x="5177040" y="499202"/>
                  <a:pt x="5204419" y="485978"/>
                </a:cubicBezTo>
                <a:cubicBezTo>
                  <a:pt x="5231799" y="472755"/>
                  <a:pt x="5260530" y="466143"/>
                  <a:pt x="5290601" y="466143"/>
                </a:cubicBezTo>
                <a:close/>
                <a:moveTo>
                  <a:pt x="4998761" y="466143"/>
                </a:moveTo>
                <a:cubicBezTo>
                  <a:pt x="5020413" y="466143"/>
                  <a:pt x="5038357" y="470430"/>
                  <a:pt x="5052593" y="479003"/>
                </a:cubicBezTo>
                <a:cubicBezTo>
                  <a:pt x="5066826" y="487577"/>
                  <a:pt x="5077562" y="497677"/>
                  <a:pt x="5084801" y="509302"/>
                </a:cubicBezTo>
                <a:lnTo>
                  <a:pt x="5026049" y="560308"/>
                </a:lnTo>
                <a:cubicBezTo>
                  <a:pt x="5020434" y="552461"/>
                  <a:pt x="5013816" y="546176"/>
                  <a:pt x="5006192" y="541453"/>
                </a:cubicBezTo>
                <a:cubicBezTo>
                  <a:pt x="4998567" y="536730"/>
                  <a:pt x="4988798" y="534369"/>
                  <a:pt x="4976882" y="534369"/>
                </a:cubicBezTo>
                <a:cubicBezTo>
                  <a:pt x="4962495" y="534369"/>
                  <a:pt x="4947987" y="538474"/>
                  <a:pt x="4933353" y="546684"/>
                </a:cubicBezTo>
                <a:cubicBezTo>
                  <a:pt x="4918721" y="554895"/>
                  <a:pt x="4905275" y="566666"/>
                  <a:pt x="4893015" y="581996"/>
                </a:cubicBezTo>
                <a:cubicBezTo>
                  <a:pt x="4880758" y="597327"/>
                  <a:pt x="4870949" y="615819"/>
                  <a:pt x="4863592" y="637471"/>
                </a:cubicBezTo>
                <a:cubicBezTo>
                  <a:pt x="4856087" y="659559"/>
                  <a:pt x="4852874" y="678414"/>
                  <a:pt x="4853959" y="694035"/>
                </a:cubicBezTo>
                <a:cubicBezTo>
                  <a:pt x="4855043" y="709657"/>
                  <a:pt x="4860016" y="721537"/>
                  <a:pt x="4868874" y="729674"/>
                </a:cubicBezTo>
                <a:cubicBezTo>
                  <a:pt x="4877734" y="737812"/>
                  <a:pt x="4889942" y="741881"/>
                  <a:pt x="4905489" y="741881"/>
                </a:cubicBezTo>
                <a:cubicBezTo>
                  <a:pt x="4918857" y="741881"/>
                  <a:pt x="4931822" y="738902"/>
                  <a:pt x="4944385" y="732944"/>
                </a:cubicBezTo>
                <a:cubicBezTo>
                  <a:pt x="4956943" y="726986"/>
                  <a:pt x="4968483" y="719865"/>
                  <a:pt x="4979000" y="711582"/>
                </a:cubicBezTo>
                <a:lnTo>
                  <a:pt x="5004107" y="761499"/>
                </a:lnTo>
                <a:cubicBezTo>
                  <a:pt x="4984571" y="777919"/>
                  <a:pt x="4964258" y="790235"/>
                  <a:pt x="4943157" y="798445"/>
                </a:cubicBezTo>
                <a:cubicBezTo>
                  <a:pt x="4922059" y="806656"/>
                  <a:pt x="4900607" y="810761"/>
                  <a:pt x="4878810" y="810761"/>
                </a:cubicBezTo>
                <a:cubicBezTo>
                  <a:pt x="4857741" y="810761"/>
                  <a:pt x="4839053" y="807164"/>
                  <a:pt x="4822754" y="799971"/>
                </a:cubicBezTo>
                <a:cubicBezTo>
                  <a:pt x="4806453" y="792778"/>
                  <a:pt x="4793517" y="781988"/>
                  <a:pt x="4783946" y="767602"/>
                </a:cubicBezTo>
                <a:cubicBezTo>
                  <a:pt x="4774376" y="753215"/>
                  <a:pt x="4769104" y="735378"/>
                  <a:pt x="4768129" y="714089"/>
                </a:cubicBezTo>
                <a:cubicBezTo>
                  <a:pt x="4767152" y="692800"/>
                  <a:pt x="4771431" y="668133"/>
                  <a:pt x="4780963" y="640087"/>
                </a:cubicBezTo>
                <a:cubicBezTo>
                  <a:pt x="4790345" y="612477"/>
                  <a:pt x="4802954" y="587881"/>
                  <a:pt x="4818788" y="566302"/>
                </a:cubicBezTo>
                <a:cubicBezTo>
                  <a:pt x="4834622" y="544723"/>
                  <a:pt x="4852446" y="526485"/>
                  <a:pt x="4872261" y="511590"/>
                </a:cubicBezTo>
                <a:cubicBezTo>
                  <a:pt x="4892070" y="496696"/>
                  <a:pt x="4912803" y="485397"/>
                  <a:pt x="4934460" y="477695"/>
                </a:cubicBezTo>
                <a:cubicBezTo>
                  <a:pt x="4956111" y="469993"/>
                  <a:pt x="4977547" y="466143"/>
                  <a:pt x="4998761" y="466143"/>
                </a:cubicBezTo>
                <a:close/>
                <a:moveTo>
                  <a:pt x="4642047" y="466143"/>
                </a:moveTo>
                <a:cubicBezTo>
                  <a:pt x="4672419" y="466143"/>
                  <a:pt x="4696705" y="472827"/>
                  <a:pt x="4714900" y="486196"/>
                </a:cubicBezTo>
                <a:cubicBezTo>
                  <a:pt x="4733103" y="499566"/>
                  <a:pt x="4744298" y="518893"/>
                  <a:pt x="4748493" y="544178"/>
                </a:cubicBezTo>
                <a:cubicBezTo>
                  <a:pt x="4752689" y="569463"/>
                  <a:pt x="4748611" y="600270"/>
                  <a:pt x="4736267" y="636599"/>
                </a:cubicBezTo>
                <a:cubicBezTo>
                  <a:pt x="4723920" y="672928"/>
                  <a:pt x="4706932" y="704098"/>
                  <a:pt x="4685305" y="730110"/>
                </a:cubicBezTo>
                <a:cubicBezTo>
                  <a:pt x="4663676" y="756122"/>
                  <a:pt x="4639135" y="776067"/>
                  <a:pt x="4611676" y="789944"/>
                </a:cubicBezTo>
                <a:cubicBezTo>
                  <a:pt x="4584220" y="803822"/>
                  <a:pt x="4555301" y="810761"/>
                  <a:pt x="4524931" y="810761"/>
                </a:cubicBezTo>
                <a:cubicBezTo>
                  <a:pt x="4494851" y="810761"/>
                  <a:pt x="4470725" y="803822"/>
                  <a:pt x="4452555" y="789944"/>
                </a:cubicBezTo>
                <a:cubicBezTo>
                  <a:pt x="4434385" y="776067"/>
                  <a:pt x="4423289" y="756122"/>
                  <a:pt x="4419268" y="730110"/>
                </a:cubicBezTo>
                <a:cubicBezTo>
                  <a:pt x="4415248" y="704098"/>
                  <a:pt x="4419409" y="672928"/>
                  <a:pt x="4431757" y="636599"/>
                </a:cubicBezTo>
                <a:cubicBezTo>
                  <a:pt x="4444103" y="600270"/>
                  <a:pt x="4461026" y="569390"/>
                  <a:pt x="4482531" y="543960"/>
                </a:cubicBezTo>
                <a:cubicBezTo>
                  <a:pt x="4504035" y="518529"/>
                  <a:pt x="4528474" y="499202"/>
                  <a:pt x="4555855" y="485978"/>
                </a:cubicBezTo>
                <a:cubicBezTo>
                  <a:pt x="4583239" y="472755"/>
                  <a:pt x="4611966" y="466143"/>
                  <a:pt x="4642047" y="466143"/>
                </a:cubicBezTo>
                <a:close/>
                <a:moveTo>
                  <a:pt x="3719496" y="466143"/>
                </a:moveTo>
                <a:cubicBezTo>
                  <a:pt x="3749872" y="466143"/>
                  <a:pt x="3774153" y="472827"/>
                  <a:pt x="3792359" y="486196"/>
                </a:cubicBezTo>
                <a:cubicBezTo>
                  <a:pt x="3810549" y="499566"/>
                  <a:pt x="3821753" y="518893"/>
                  <a:pt x="3825944" y="544178"/>
                </a:cubicBezTo>
                <a:cubicBezTo>
                  <a:pt x="3830137" y="569463"/>
                  <a:pt x="3826066" y="600270"/>
                  <a:pt x="3813723" y="636599"/>
                </a:cubicBezTo>
                <a:cubicBezTo>
                  <a:pt x="3801377" y="672928"/>
                  <a:pt x="3784388" y="704098"/>
                  <a:pt x="3762756" y="730110"/>
                </a:cubicBezTo>
                <a:cubicBezTo>
                  <a:pt x="3741134" y="756122"/>
                  <a:pt x="3716587" y="776067"/>
                  <a:pt x="3689130" y="789944"/>
                </a:cubicBezTo>
                <a:cubicBezTo>
                  <a:pt x="3661672" y="803822"/>
                  <a:pt x="3632752" y="810761"/>
                  <a:pt x="3602387" y="810761"/>
                </a:cubicBezTo>
                <a:cubicBezTo>
                  <a:pt x="3572306" y="810761"/>
                  <a:pt x="3548180" y="803822"/>
                  <a:pt x="3530008" y="789944"/>
                </a:cubicBezTo>
                <a:cubicBezTo>
                  <a:pt x="3511841" y="776067"/>
                  <a:pt x="3500744" y="756122"/>
                  <a:pt x="3496724" y="730110"/>
                </a:cubicBezTo>
                <a:cubicBezTo>
                  <a:pt x="3492694" y="704098"/>
                  <a:pt x="3496861" y="672928"/>
                  <a:pt x="3509211" y="636599"/>
                </a:cubicBezTo>
                <a:cubicBezTo>
                  <a:pt x="3521549" y="600270"/>
                  <a:pt x="3538481" y="569390"/>
                  <a:pt x="3559977" y="543960"/>
                </a:cubicBezTo>
                <a:cubicBezTo>
                  <a:pt x="3581488" y="518529"/>
                  <a:pt x="3605931" y="499202"/>
                  <a:pt x="3633304" y="485978"/>
                </a:cubicBezTo>
                <a:cubicBezTo>
                  <a:pt x="3660688" y="472755"/>
                  <a:pt x="3689416" y="466143"/>
                  <a:pt x="3719496" y="466143"/>
                </a:cubicBezTo>
                <a:close/>
                <a:moveTo>
                  <a:pt x="3427656" y="466143"/>
                </a:moveTo>
                <a:cubicBezTo>
                  <a:pt x="3449307" y="466143"/>
                  <a:pt x="3467245" y="470430"/>
                  <a:pt x="3481479" y="479003"/>
                </a:cubicBezTo>
                <a:cubicBezTo>
                  <a:pt x="3495717" y="487577"/>
                  <a:pt x="3506451" y="497677"/>
                  <a:pt x="3513692" y="509302"/>
                </a:cubicBezTo>
                <a:lnTo>
                  <a:pt x="3454943" y="560308"/>
                </a:lnTo>
                <a:cubicBezTo>
                  <a:pt x="3449323" y="552461"/>
                  <a:pt x="3442709" y="546176"/>
                  <a:pt x="3435085" y="541453"/>
                </a:cubicBezTo>
                <a:cubicBezTo>
                  <a:pt x="3427460" y="536730"/>
                  <a:pt x="3417687" y="534369"/>
                  <a:pt x="3405775" y="534369"/>
                </a:cubicBezTo>
                <a:cubicBezTo>
                  <a:pt x="3391389" y="534369"/>
                  <a:pt x="3376882" y="538474"/>
                  <a:pt x="3362246" y="546684"/>
                </a:cubicBezTo>
                <a:cubicBezTo>
                  <a:pt x="3347616" y="554895"/>
                  <a:pt x="3334162" y="566666"/>
                  <a:pt x="3321912" y="581996"/>
                </a:cubicBezTo>
                <a:cubicBezTo>
                  <a:pt x="3309644" y="597327"/>
                  <a:pt x="3299846" y="615819"/>
                  <a:pt x="3292488" y="637471"/>
                </a:cubicBezTo>
                <a:cubicBezTo>
                  <a:pt x="3284981" y="659559"/>
                  <a:pt x="3281771" y="678414"/>
                  <a:pt x="3282856" y="694035"/>
                </a:cubicBezTo>
                <a:cubicBezTo>
                  <a:pt x="3283938" y="709657"/>
                  <a:pt x="3288910" y="721537"/>
                  <a:pt x="3297770" y="729674"/>
                </a:cubicBezTo>
                <a:cubicBezTo>
                  <a:pt x="3306632" y="737812"/>
                  <a:pt x="3318835" y="741881"/>
                  <a:pt x="3334374" y="741881"/>
                </a:cubicBezTo>
                <a:cubicBezTo>
                  <a:pt x="3347749" y="741881"/>
                  <a:pt x="3360716" y="738902"/>
                  <a:pt x="3373278" y="732944"/>
                </a:cubicBezTo>
                <a:cubicBezTo>
                  <a:pt x="3385838" y="726986"/>
                  <a:pt x="3397377" y="719865"/>
                  <a:pt x="3407895" y="711582"/>
                </a:cubicBezTo>
                <a:lnTo>
                  <a:pt x="3432997" y="761499"/>
                </a:lnTo>
                <a:cubicBezTo>
                  <a:pt x="3413464" y="777919"/>
                  <a:pt x="3393153" y="790235"/>
                  <a:pt x="3372051" y="798445"/>
                </a:cubicBezTo>
                <a:cubicBezTo>
                  <a:pt x="3350952" y="806656"/>
                  <a:pt x="3329501" y="810761"/>
                  <a:pt x="3307696" y="810761"/>
                </a:cubicBezTo>
                <a:cubicBezTo>
                  <a:pt x="3286633" y="810761"/>
                  <a:pt x="3267948" y="807164"/>
                  <a:pt x="3251648" y="799971"/>
                </a:cubicBezTo>
                <a:cubicBezTo>
                  <a:pt x="3235348" y="792778"/>
                  <a:pt x="3222414" y="781988"/>
                  <a:pt x="3212842" y="767602"/>
                </a:cubicBezTo>
                <a:cubicBezTo>
                  <a:pt x="3203274" y="753215"/>
                  <a:pt x="3197998" y="735378"/>
                  <a:pt x="3197024" y="714089"/>
                </a:cubicBezTo>
                <a:cubicBezTo>
                  <a:pt x="3196050" y="692800"/>
                  <a:pt x="3200327" y="668133"/>
                  <a:pt x="3209859" y="640087"/>
                </a:cubicBezTo>
                <a:cubicBezTo>
                  <a:pt x="3219240" y="612477"/>
                  <a:pt x="3231849" y="587881"/>
                  <a:pt x="3247683" y="566302"/>
                </a:cubicBezTo>
                <a:cubicBezTo>
                  <a:pt x="3263518" y="544723"/>
                  <a:pt x="3281342" y="526485"/>
                  <a:pt x="3301154" y="511590"/>
                </a:cubicBezTo>
                <a:cubicBezTo>
                  <a:pt x="3320957" y="496696"/>
                  <a:pt x="3341689" y="485397"/>
                  <a:pt x="3363350" y="477695"/>
                </a:cubicBezTo>
                <a:cubicBezTo>
                  <a:pt x="3385004" y="469993"/>
                  <a:pt x="3406439" y="466143"/>
                  <a:pt x="3427656" y="466143"/>
                </a:cubicBezTo>
                <a:close/>
                <a:moveTo>
                  <a:pt x="3070945" y="466143"/>
                </a:moveTo>
                <a:cubicBezTo>
                  <a:pt x="3101314" y="466143"/>
                  <a:pt x="3125600" y="472827"/>
                  <a:pt x="3143798" y="486196"/>
                </a:cubicBezTo>
                <a:cubicBezTo>
                  <a:pt x="3161998" y="499566"/>
                  <a:pt x="3173193" y="518893"/>
                  <a:pt x="3177389" y="544178"/>
                </a:cubicBezTo>
                <a:cubicBezTo>
                  <a:pt x="3181584" y="569463"/>
                  <a:pt x="3177507" y="600270"/>
                  <a:pt x="3165164" y="636599"/>
                </a:cubicBezTo>
                <a:cubicBezTo>
                  <a:pt x="3152816" y="672928"/>
                  <a:pt x="3135830" y="704098"/>
                  <a:pt x="3114202" y="730110"/>
                </a:cubicBezTo>
                <a:cubicBezTo>
                  <a:pt x="3092574" y="756122"/>
                  <a:pt x="3068033" y="776067"/>
                  <a:pt x="3040574" y="789944"/>
                </a:cubicBezTo>
                <a:cubicBezTo>
                  <a:pt x="3013115" y="803822"/>
                  <a:pt x="2984198" y="810761"/>
                  <a:pt x="2953826" y="810761"/>
                </a:cubicBezTo>
                <a:cubicBezTo>
                  <a:pt x="2923746" y="810761"/>
                  <a:pt x="2899621" y="803822"/>
                  <a:pt x="2881451" y="789944"/>
                </a:cubicBezTo>
                <a:cubicBezTo>
                  <a:pt x="2863281" y="776067"/>
                  <a:pt x="2852186" y="756122"/>
                  <a:pt x="2848164" y="730110"/>
                </a:cubicBezTo>
                <a:cubicBezTo>
                  <a:pt x="2844143" y="704098"/>
                  <a:pt x="2848306" y="672928"/>
                  <a:pt x="2860653" y="636599"/>
                </a:cubicBezTo>
                <a:cubicBezTo>
                  <a:pt x="2872998" y="600270"/>
                  <a:pt x="2889923" y="569390"/>
                  <a:pt x="2911427" y="543960"/>
                </a:cubicBezTo>
                <a:cubicBezTo>
                  <a:pt x="2932931" y="518529"/>
                  <a:pt x="2957373" y="499202"/>
                  <a:pt x="2984751" y="485978"/>
                </a:cubicBezTo>
                <a:cubicBezTo>
                  <a:pt x="3012135" y="472755"/>
                  <a:pt x="3040865" y="466143"/>
                  <a:pt x="3070945" y="466143"/>
                </a:cubicBezTo>
                <a:close/>
                <a:moveTo>
                  <a:pt x="2148400" y="466143"/>
                </a:moveTo>
                <a:cubicBezTo>
                  <a:pt x="2178771" y="466143"/>
                  <a:pt x="2203055" y="472827"/>
                  <a:pt x="2221255" y="486196"/>
                </a:cubicBezTo>
                <a:cubicBezTo>
                  <a:pt x="2239453" y="499566"/>
                  <a:pt x="2250651" y="518893"/>
                  <a:pt x="2254845" y="544178"/>
                </a:cubicBezTo>
                <a:cubicBezTo>
                  <a:pt x="2259040" y="569463"/>
                  <a:pt x="2254965" y="600270"/>
                  <a:pt x="2242619" y="636599"/>
                </a:cubicBezTo>
                <a:cubicBezTo>
                  <a:pt x="2230273" y="672928"/>
                  <a:pt x="2213285" y="704098"/>
                  <a:pt x="2191658" y="730110"/>
                </a:cubicBezTo>
                <a:cubicBezTo>
                  <a:pt x="2170030" y="756122"/>
                  <a:pt x="2145488" y="776067"/>
                  <a:pt x="2118028" y="789944"/>
                </a:cubicBezTo>
                <a:cubicBezTo>
                  <a:pt x="2090569" y="803822"/>
                  <a:pt x="2061654" y="810761"/>
                  <a:pt x="2031282" y="810761"/>
                </a:cubicBezTo>
                <a:cubicBezTo>
                  <a:pt x="2001202" y="810761"/>
                  <a:pt x="1977077" y="803822"/>
                  <a:pt x="1958907" y="789944"/>
                </a:cubicBezTo>
                <a:cubicBezTo>
                  <a:pt x="1940737" y="776067"/>
                  <a:pt x="1929640" y="756122"/>
                  <a:pt x="1925620" y="730110"/>
                </a:cubicBezTo>
                <a:cubicBezTo>
                  <a:pt x="1921599" y="704098"/>
                  <a:pt x="1925761" y="672928"/>
                  <a:pt x="1938108" y="636599"/>
                </a:cubicBezTo>
                <a:cubicBezTo>
                  <a:pt x="1950454" y="600270"/>
                  <a:pt x="1967378" y="569390"/>
                  <a:pt x="1988882" y="543960"/>
                </a:cubicBezTo>
                <a:cubicBezTo>
                  <a:pt x="2010385" y="518529"/>
                  <a:pt x="2034827" y="499202"/>
                  <a:pt x="2062209" y="485978"/>
                </a:cubicBezTo>
                <a:cubicBezTo>
                  <a:pt x="2089589" y="472755"/>
                  <a:pt x="2118320" y="466143"/>
                  <a:pt x="2148400" y="466143"/>
                </a:cubicBezTo>
                <a:close/>
                <a:moveTo>
                  <a:pt x="1856551" y="466143"/>
                </a:moveTo>
                <a:cubicBezTo>
                  <a:pt x="1878203" y="466143"/>
                  <a:pt x="1896146" y="470430"/>
                  <a:pt x="1910382" y="479003"/>
                </a:cubicBezTo>
                <a:cubicBezTo>
                  <a:pt x="1924615" y="487577"/>
                  <a:pt x="1935352" y="497677"/>
                  <a:pt x="1942589" y="509302"/>
                </a:cubicBezTo>
                <a:lnTo>
                  <a:pt x="1883839" y="560308"/>
                </a:lnTo>
                <a:cubicBezTo>
                  <a:pt x="1878224" y="552461"/>
                  <a:pt x="1871605" y="546176"/>
                  <a:pt x="1863981" y="541453"/>
                </a:cubicBezTo>
                <a:cubicBezTo>
                  <a:pt x="1856358" y="536730"/>
                  <a:pt x="1846588" y="534369"/>
                  <a:pt x="1834672" y="534369"/>
                </a:cubicBezTo>
                <a:cubicBezTo>
                  <a:pt x="1820286" y="534369"/>
                  <a:pt x="1805776" y="538474"/>
                  <a:pt x="1791144" y="546684"/>
                </a:cubicBezTo>
                <a:cubicBezTo>
                  <a:pt x="1776511" y="554895"/>
                  <a:pt x="1763065" y="566666"/>
                  <a:pt x="1750806" y="581996"/>
                </a:cubicBezTo>
                <a:cubicBezTo>
                  <a:pt x="1738547" y="597327"/>
                  <a:pt x="1728740" y="615819"/>
                  <a:pt x="1721383" y="637471"/>
                </a:cubicBezTo>
                <a:cubicBezTo>
                  <a:pt x="1713877" y="659559"/>
                  <a:pt x="1710666" y="678414"/>
                  <a:pt x="1711750" y="694035"/>
                </a:cubicBezTo>
                <a:cubicBezTo>
                  <a:pt x="1712834" y="709657"/>
                  <a:pt x="1717806" y="721537"/>
                  <a:pt x="1726665" y="729674"/>
                </a:cubicBezTo>
                <a:cubicBezTo>
                  <a:pt x="1735525" y="737812"/>
                  <a:pt x="1747730" y="741881"/>
                  <a:pt x="1763279" y="741881"/>
                </a:cubicBezTo>
                <a:cubicBezTo>
                  <a:pt x="1776648" y="741881"/>
                  <a:pt x="1789613" y="738902"/>
                  <a:pt x="1802173" y="732944"/>
                </a:cubicBezTo>
                <a:cubicBezTo>
                  <a:pt x="1814734" y="726986"/>
                  <a:pt x="1826274" y="719865"/>
                  <a:pt x="1836791" y="711582"/>
                </a:cubicBezTo>
                <a:lnTo>
                  <a:pt x="1861896" y="761499"/>
                </a:lnTo>
                <a:cubicBezTo>
                  <a:pt x="1842364" y="777919"/>
                  <a:pt x="1822048" y="790235"/>
                  <a:pt x="1800947" y="798445"/>
                </a:cubicBezTo>
                <a:cubicBezTo>
                  <a:pt x="1779847" y="806656"/>
                  <a:pt x="1758398" y="810761"/>
                  <a:pt x="1736601" y="810761"/>
                </a:cubicBezTo>
                <a:cubicBezTo>
                  <a:pt x="1715530" y="810761"/>
                  <a:pt x="1696844" y="807164"/>
                  <a:pt x="1680544" y="799971"/>
                </a:cubicBezTo>
                <a:cubicBezTo>
                  <a:pt x="1664243" y="792778"/>
                  <a:pt x="1651308" y="781988"/>
                  <a:pt x="1641737" y="767602"/>
                </a:cubicBezTo>
                <a:cubicBezTo>
                  <a:pt x="1632167" y="753215"/>
                  <a:pt x="1626894" y="735378"/>
                  <a:pt x="1625919" y="714089"/>
                </a:cubicBezTo>
                <a:cubicBezTo>
                  <a:pt x="1624943" y="692800"/>
                  <a:pt x="1629222" y="668133"/>
                  <a:pt x="1638754" y="640087"/>
                </a:cubicBezTo>
                <a:cubicBezTo>
                  <a:pt x="1648136" y="612477"/>
                  <a:pt x="1660744" y="587881"/>
                  <a:pt x="1676579" y="566302"/>
                </a:cubicBezTo>
                <a:cubicBezTo>
                  <a:pt x="1692414" y="544723"/>
                  <a:pt x="1710237" y="526485"/>
                  <a:pt x="1730050" y="511590"/>
                </a:cubicBezTo>
                <a:cubicBezTo>
                  <a:pt x="1749861" y="496696"/>
                  <a:pt x="1770594" y="485397"/>
                  <a:pt x="1792248" y="477695"/>
                </a:cubicBezTo>
                <a:cubicBezTo>
                  <a:pt x="1813900" y="469993"/>
                  <a:pt x="1835336" y="466143"/>
                  <a:pt x="1856551" y="466143"/>
                </a:cubicBezTo>
                <a:close/>
                <a:moveTo>
                  <a:pt x="1499838" y="466143"/>
                </a:moveTo>
                <a:cubicBezTo>
                  <a:pt x="1530210" y="466143"/>
                  <a:pt x="1554495" y="472827"/>
                  <a:pt x="1572693" y="486196"/>
                </a:cubicBezTo>
                <a:cubicBezTo>
                  <a:pt x="1590891" y="499566"/>
                  <a:pt x="1602089" y="518893"/>
                  <a:pt x="1606284" y="544178"/>
                </a:cubicBezTo>
                <a:cubicBezTo>
                  <a:pt x="1610478" y="569463"/>
                  <a:pt x="1606404" y="600270"/>
                  <a:pt x="1594058" y="636599"/>
                </a:cubicBezTo>
                <a:cubicBezTo>
                  <a:pt x="1581711" y="672928"/>
                  <a:pt x="1564723" y="704098"/>
                  <a:pt x="1543096" y="730110"/>
                </a:cubicBezTo>
                <a:cubicBezTo>
                  <a:pt x="1521470" y="756122"/>
                  <a:pt x="1496926" y="776067"/>
                  <a:pt x="1469468" y="789944"/>
                </a:cubicBezTo>
                <a:cubicBezTo>
                  <a:pt x="1442008" y="803822"/>
                  <a:pt x="1413093" y="810761"/>
                  <a:pt x="1382722" y="810761"/>
                </a:cubicBezTo>
                <a:cubicBezTo>
                  <a:pt x="1352642" y="810761"/>
                  <a:pt x="1328516" y="803822"/>
                  <a:pt x="1310346" y="789944"/>
                </a:cubicBezTo>
                <a:cubicBezTo>
                  <a:pt x="1292176" y="776067"/>
                  <a:pt x="1281080" y="756122"/>
                  <a:pt x="1277058" y="730110"/>
                </a:cubicBezTo>
                <a:cubicBezTo>
                  <a:pt x="1273037" y="704098"/>
                  <a:pt x="1277201" y="672928"/>
                  <a:pt x="1289548" y="636599"/>
                </a:cubicBezTo>
                <a:cubicBezTo>
                  <a:pt x="1301893" y="600270"/>
                  <a:pt x="1318817" y="569390"/>
                  <a:pt x="1340321" y="543960"/>
                </a:cubicBezTo>
                <a:cubicBezTo>
                  <a:pt x="1361824" y="518529"/>
                  <a:pt x="1386266" y="499202"/>
                  <a:pt x="1413646" y="485978"/>
                </a:cubicBezTo>
                <a:cubicBezTo>
                  <a:pt x="1441028" y="472755"/>
                  <a:pt x="1469758" y="466143"/>
                  <a:pt x="1499838" y="466143"/>
                </a:cubicBezTo>
                <a:close/>
                <a:moveTo>
                  <a:pt x="577293" y="466143"/>
                </a:moveTo>
                <a:cubicBezTo>
                  <a:pt x="607665" y="466143"/>
                  <a:pt x="631949" y="472827"/>
                  <a:pt x="650148" y="486196"/>
                </a:cubicBezTo>
                <a:cubicBezTo>
                  <a:pt x="668347" y="499566"/>
                  <a:pt x="679543" y="518893"/>
                  <a:pt x="683738" y="544178"/>
                </a:cubicBezTo>
                <a:cubicBezTo>
                  <a:pt x="687933" y="569463"/>
                  <a:pt x="683858" y="600270"/>
                  <a:pt x="671513" y="636599"/>
                </a:cubicBezTo>
                <a:cubicBezTo>
                  <a:pt x="659166" y="672928"/>
                  <a:pt x="642179" y="704098"/>
                  <a:pt x="620551" y="730110"/>
                </a:cubicBezTo>
                <a:cubicBezTo>
                  <a:pt x="598924" y="756122"/>
                  <a:pt x="574381" y="776067"/>
                  <a:pt x="546921" y="789944"/>
                </a:cubicBezTo>
                <a:cubicBezTo>
                  <a:pt x="519463" y="803822"/>
                  <a:pt x="490547" y="810761"/>
                  <a:pt x="460176" y="810761"/>
                </a:cubicBezTo>
                <a:cubicBezTo>
                  <a:pt x="430096" y="810761"/>
                  <a:pt x="405970" y="803822"/>
                  <a:pt x="387800" y="789944"/>
                </a:cubicBezTo>
                <a:cubicBezTo>
                  <a:pt x="369630" y="776067"/>
                  <a:pt x="358534" y="756122"/>
                  <a:pt x="354513" y="730110"/>
                </a:cubicBezTo>
                <a:cubicBezTo>
                  <a:pt x="350492" y="704098"/>
                  <a:pt x="354655" y="672928"/>
                  <a:pt x="367002" y="636599"/>
                </a:cubicBezTo>
                <a:cubicBezTo>
                  <a:pt x="379347" y="600270"/>
                  <a:pt x="396272" y="569390"/>
                  <a:pt x="417775" y="543960"/>
                </a:cubicBezTo>
                <a:cubicBezTo>
                  <a:pt x="439279" y="518529"/>
                  <a:pt x="463721" y="499202"/>
                  <a:pt x="491102" y="485978"/>
                </a:cubicBezTo>
                <a:cubicBezTo>
                  <a:pt x="518482" y="472755"/>
                  <a:pt x="547213" y="466143"/>
                  <a:pt x="577293" y="466143"/>
                </a:cubicBezTo>
                <a:close/>
                <a:moveTo>
                  <a:pt x="285445" y="466143"/>
                </a:moveTo>
                <a:cubicBezTo>
                  <a:pt x="307097" y="466143"/>
                  <a:pt x="325040" y="470430"/>
                  <a:pt x="339275" y="479003"/>
                </a:cubicBezTo>
                <a:cubicBezTo>
                  <a:pt x="353509" y="487577"/>
                  <a:pt x="364246" y="497677"/>
                  <a:pt x="371484" y="509302"/>
                </a:cubicBezTo>
                <a:lnTo>
                  <a:pt x="312733" y="560308"/>
                </a:lnTo>
                <a:cubicBezTo>
                  <a:pt x="307118" y="552461"/>
                  <a:pt x="300498" y="546176"/>
                  <a:pt x="292875" y="541453"/>
                </a:cubicBezTo>
                <a:cubicBezTo>
                  <a:pt x="285252" y="536730"/>
                  <a:pt x="275482" y="534369"/>
                  <a:pt x="263566" y="534369"/>
                </a:cubicBezTo>
                <a:cubicBezTo>
                  <a:pt x="249180" y="534369"/>
                  <a:pt x="234670" y="538474"/>
                  <a:pt x="220038" y="546684"/>
                </a:cubicBezTo>
                <a:cubicBezTo>
                  <a:pt x="205405" y="554895"/>
                  <a:pt x="191959" y="566666"/>
                  <a:pt x="179700" y="581996"/>
                </a:cubicBezTo>
                <a:cubicBezTo>
                  <a:pt x="167441" y="597327"/>
                  <a:pt x="157634" y="615819"/>
                  <a:pt x="150277" y="637471"/>
                </a:cubicBezTo>
                <a:cubicBezTo>
                  <a:pt x="142770" y="659559"/>
                  <a:pt x="139559" y="678414"/>
                  <a:pt x="140644" y="694035"/>
                </a:cubicBezTo>
                <a:cubicBezTo>
                  <a:pt x="141728" y="709657"/>
                  <a:pt x="146700" y="721537"/>
                  <a:pt x="155559" y="729674"/>
                </a:cubicBezTo>
                <a:cubicBezTo>
                  <a:pt x="164419" y="737812"/>
                  <a:pt x="176624" y="741881"/>
                  <a:pt x="192172" y="741881"/>
                </a:cubicBezTo>
                <a:cubicBezTo>
                  <a:pt x="205542" y="741881"/>
                  <a:pt x="218506" y="738902"/>
                  <a:pt x="231067" y="732944"/>
                </a:cubicBezTo>
                <a:cubicBezTo>
                  <a:pt x="243628" y="726986"/>
                  <a:pt x="255167" y="719865"/>
                  <a:pt x="265684" y="711582"/>
                </a:cubicBezTo>
                <a:lnTo>
                  <a:pt x="290789" y="761499"/>
                </a:lnTo>
                <a:cubicBezTo>
                  <a:pt x="271258" y="777919"/>
                  <a:pt x="250941" y="790235"/>
                  <a:pt x="229841" y="798445"/>
                </a:cubicBezTo>
                <a:cubicBezTo>
                  <a:pt x="208741" y="806656"/>
                  <a:pt x="187292" y="810761"/>
                  <a:pt x="165494" y="810761"/>
                </a:cubicBezTo>
                <a:cubicBezTo>
                  <a:pt x="144424" y="810761"/>
                  <a:pt x="125738" y="807164"/>
                  <a:pt x="109437" y="799971"/>
                </a:cubicBezTo>
                <a:cubicBezTo>
                  <a:pt x="93137" y="792778"/>
                  <a:pt x="80202" y="781988"/>
                  <a:pt x="70631" y="767602"/>
                </a:cubicBezTo>
                <a:cubicBezTo>
                  <a:pt x="61061" y="753215"/>
                  <a:pt x="55788" y="735378"/>
                  <a:pt x="54813" y="714089"/>
                </a:cubicBezTo>
                <a:cubicBezTo>
                  <a:pt x="53837" y="692800"/>
                  <a:pt x="58115" y="668133"/>
                  <a:pt x="67648" y="640087"/>
                </a:cubicBezTo>
                <a:cubicBezTo>
                  <a:pt x="77030" y="612477"/>
                  <a:pt x="89638" y="587881"/>
                  <a:pt x="105473" y="566302"/>
                </a:cubicBezTo>
                <a:cubicBezTo>
                  <a:pt x="121308" y="544723"/>
                  <a:pt x="139132" y="526485"/>
                  <a:pt x="158943" y="511590"/>
                </a:cubicBezTo>
                <a:cubicBezTo>
                  <a:pt x="178755" y="496696"/>
                  <a:pt x="199487" y="485397"/>
                  <a:pt x="221141" y="477695"/>
                </a:cubicBezTo>
                <a:cubicBezTo>
                  <a:pt x="242794" y="469993"/>
                  <a:pt x="264229" y="466143"/>
                  <a:pt x="285445" y="466143"/>
                </a:cubicBezTo>
                <a:close/>
                <a:moveTo>
                  <a:pt x="11551835" y="68226"/>
                </a:moveTo>
                <a:cubicBezTo>
                  <a:pt x="11537303" y="68226"/>
                  <a:pt x="11523363" y="72259"/>
                  <a:pt x="11510014" y="80324"/>
                </a:cubicBezTo>
                <a:cubicBezTo>
                  <a:pt x="11496665" y="88389"/>
                  <a:pt x="11484565" y="100050"/>
                  <a:pt x="11473713" y="115308"/>
                </a:cubicBezTo>
                <a:cubicBezTo>
                  <a:pt x="11462860" y="130567"/>
                  <a:pt x="11453780" y="148949"/>
                  <a:pt x="11446471" y="170456"/>
                </a:cubicBezTo>
                <a:cubicBezTo>
                  <a:pt x="11439210" y="191817"/>
                  <a:pt x="11435734" y="210382"/>
                  <a:pt x="11436044" y="226149"/>
                </a:cubicBezTo>
                <a:cubicBezTo>
                  <a:pt x="11436354" y="241916"/>
                  <a:pt x="11440343" y="254122"/>
                  <a:pt x="11448012" y="262769"/>
                </a:cubicBezTo>
                <a:cubicBezTo>
                  <a:pt x="11455681" y="271414"/>
                  <a:pt x="11466781" y="275738"/>
                  <a:pt x="11481313" y="275738"/>
                </a:cubicBezTo>
                <a:cubicBezTo>
                  <a:pt x="11495844" y="275738"/>
                  <a:pt x="11509884" y="271414"/>
                  <a:pt x="11523431" y="262769"/>
                </a:cubicBezTo>
                <a:cubicBezTo>
                  <a:pt x="11536979" y="254122"/>
                  <a:pt x="11549301" y="241916"/>
                  <a:pt x="11560398" y="226149"/>
                </a:cubicBezTo>
                <a:cubicBezTo>
                  <a:pt x="11571496" y="210382"/>
                  <a:pt x="11580675" y="191817"/>
                  <a:pt x="11587937" y="170456"/>
                </a:cubicBezTo>
                <a:cubicBezTo>
                  <a:pt x="11595246" y="148949"/>
                  <a:pt x="11598622" y="130567"/>
                  <a:pt x="11598067" y="115308"/>
                </a:cubicBezTo>
                <a:cubicBezTo>
                  <a:pt x="11597512" y="100050"/>
                  <a:pt x="11593301" y="88389"/>
                  <a:pt x="11585433" y="80324"/>
                </a:cubicBezTo>
                <a:cubicBezTo>
                  <a:pt x="11577566" y="72259"/>
                  <a:pt x="11566366" y="68226"/>
                  <a:pt x="11551835" y="68226"/>
                </a:cubicBezTo>
                <a:close/>
                <a:moveTo>
                  <a:pt x="10903273" y="68226"/>
                </a:moveTo>
                <a:cubicBezTo>
                  <a:pt x="10888742" y="68226"/>
                  <a:pt x="10874802" y="72259"/>
                  <a:pt x="10861453" y="80324"/>
                </a:cubicBezTo>
                <a:cubicBezTo>
                  <a:pt x="10848104" y="88389"/>
                  <a:pt x="10836004" y="100050"/>
                  <a:pt x="10825152" y="115308"/>
                </a:cubicBezTo>
                <a:cubicBezTo>
                  <a:pt x="10814299" y="130567"/>
                  <a:pt x="10805219" y="148949"/>
                  <a:pt x="10797910" y="170456"/>
                </a:cubicBezTo>
                <a:cubicBezTo>
                  <a:pt x="10790648" y="191817"/>
                  <a:pt x="10787173" y="210382"/>
                  <a:pt x="10787483" y="226149"/>
                </a:cubicBezTo>
                <a:cubicBezTo>
                  <a:pt x="10787793" y="241916"/>
                  <a:pt x="10791782" y="254122"/>
                  <a:pt x="10799451" y="262769"/>
                </a:cubicBezTo>
                <a:cubicBezTo>
                  <a:pt x="10807120" y="271414"/>
                  <a:pt x="10818220" y="275738"/>
                  <a:pt x="10832752" y="275738"/>
                </a:cubicBezTo>
                <a:cubicBezTo>
                  <a:pt x="10847283" y="275738"/>
                  <a:pt x="10861323" y="271414"/>
                  <a:pt x="10874870" y="262769"/>
                </a:cubicBezTo>
                <a:cubicBezTo>
                  <a:pt x="10888418" y="254122"/>
                  <a:pt x="10900740" y="241916"/>
                  <a:pt x="10911838" y="226149"/>
                </a:cubicBezTo>
                <a:cubicBezTo>
                  <a:pt x="10922935" y="210382"/>
                  <a:pt x="10932114" y="191817"/>
                  <a:pt x="10939375" y="170456"/>
                </a:cubicBezTo>
                <a:cubicBezTo>
                  <a:pt x="10946684" y="148949"/>
                  <a:pt x="10950061" y="130567"/>
                  <a:pt x="10949506" y="115308"/>
                </a:cubicBezTo>
                <a:cubicBezTo>
                  <a:pt x="10948951" y="100050"/>
                  <a:pt x="10944740" y="88389"/>
                  <a:pt x="10936872" y="80324"/>
                </a:cubicBezTo>
                <a:cubicBezTo>
                  <a:pt x="10929005" y="72259"/>
                  <a:pt x="10917805" y="68226"/>
                  <a:pt x="10903273" y="68226"/>
                </a:cubicBezTo>
                <a:close/>
                <a:moveTo>
                  <a:pt x="9980729" y="68226"/>
                </a:moveTo>
                <a:cubicBezTo>
                  <a:pt x="9966198" y="68226"/>
                  <a:pt x="9952257" y="72259"/>
                  <a:pt x="9938909" y="80324"/>
                </a:cubicBezTo>
                <a:cubicBezTo>
                  <a:pt x="9925560" y="88389"/>
                  <a:pt x="9913460" y="100050"/>
                  <a:pt x="9902608" y="115308"/>
                </a:cubicBezTo>
                <a:cubicBezTo>
                  <a:pt x="9891755" y="130567"/>
                  <a:pt x="9882675" y="148949"/>
                  <a:pt x="9875366" y="170456"/>
                </a:cubicBezTo>
                <a:cubicBezTo>
                  <a:pt x="9868105" y="191817"/>
                  <a:pt x="9864629" y="210382"/>
                  <a:pt x="9864939" y="226149"/>
                </a:cubicBezTo>
                <a:cubicBezTo>
                  <a:pt x="9865249" y="241916"/>
                  <a:pt x="9869238" y="254122"/>
                  <a:pt x="9876907" y="262769"/>
                </a:cubicBezTo>
                <a:cubicBezTo>
                  <a:pt x="9884576" y="271414"/>
                  <a:pt x="9895676" y="275738"/>
                  <a:pt x="9910208" y="275738"/>
                </a:cubicBezTo>
                <a:cubicBezTo>
                  <a:pt x="9924739" y="275738"/>
                  <a:pt x="9938779" y="271414"/>
                  <a:pt x="9952326" y="262769"/>
                </a:cubicBezTo>
                <a:cubicBezTo>
                  <a:pt x="9965874" y="254122"/>
                  <a:pt x="9978196" y="241916"/>
                  <a:pt x="9989293" y="226149"/>
                </a:cubicBezTo>
                <a:cubicBezTo>
                  <a:pt x="10000391" y="210382"/>
                  <a:pt x="10009570" y="191817"/>
                  <a:pt x="10016832" y="170456"/>
                </a:cubicBezTo>
                <a:cubicBezTo>
                  <a:pt x="10024141" y="148949"/>
                  <a:pt x="10027517" y="130567"/>
                  <a:pt x="10026962" y="115308"/>
                </a:cubicBezTo>
                <a:cubicBezTo>
                  <a:pt x="10026407" y="100050"/>
                  <a:pt x="10022196" y="88389"/>
                  <a:pt x="10014328" y="80324"/>
                </a:cubicBezTo>
                <a:cubicBezTo>
                  <a:pt x="10006461" y="72259"/>
                  <a:pt x="9995261" y="68226"/>
                  <a:pt x="9980729" y="68226"/>
                </a:cubicBezTo>
                <a:close/>
                <a:moveTo>
                  <a:pt x="9332168" y="68226"/>
                </a:moveTo>
                <a:cubicBezTo>
                  <a:pt x="9317637" y="68226"/>
                  <a:pt x="9303697" y="72259"/>
                  <a:pt x="9290348" y="80324"/>
                </a:cubicBezTo>
                <a:cubicBezTo>
                  <a:pt x="9276999" y="88389"/>
                  <a:pt x="9264899" y="100050"/>
                  <a:pt x="9254047" y="115308"/>
                </a:cubicBezTo>
                <a:cubicBezTo>
                  <a:pt x="9243194" y="130567"/>
                  <a:pt x="9234114" y="148949"/>
                  <a:pt x="9226805" y="170456"/>
                </a:cubicBezTo>
                <a:cubicBezTo>
                  <a:pt x="9219543" y="191817"/>
                  <a:pt x="9216068" y="210382"/>
                  <a:pt x="9216378" y="226149"/>
                </a:cubicBezTo>
                <a:cubicBezTo>
                  <a:pt x="9216688" y="241916"/>
                  <a:pt x="9220677" y="254122"/>
                  <a:pt x="9228346" y="262769"/>
                </a:cubicBezTo>
                <a:cubicBezTo>
                  <a:pt x="9236015" y="271414"/>
                  <a:pt x="9247115" y="275738"/>
                  <a:pt x="9261647" y="275738"/>
                </a:cubicBezTo>
                <a:cubicBezTo>
                  <a:pt x="9276178" y="275738"/>
                  <a:pt x="9290218" y="271414"/>
                  <a:pt x="9303765" y="262769"/>
                </a:cubicBezTo>
                <a:cubicBezTo>
                  <a:pt x="9317313" y="254122"/>
                  <a:pt x="9329635" y="241916"/>
                  <a:pt x="9340733" y="226149"/>
                </a:cubicBezTo>
                <a:cubicBezTo>
                  <a:pt x="9351830" y="210382"/>
                  <a:pt x="9361009" y="191817"/>
                  <a:pt x="9368271" y="170456"/>
                </a:cubicBezTo>
                <a:cubicBezTo>
                  <a:pt x="9375579" y="148949"/>
                  <a:pt x="9378956" y="130567"/>
                  <a:pt x="9378401" y="115308"/>
                </a:cubicBezTo>
                <a:cubicBezTo>
                  <a:pt x="9377846" y="100050"/>
                  <a:pt x="9373635" y="88389"/>
                  <a:pt x="9365767" y="80324"/>
                </a:cubicBezTo>
                <a:cubicBezTo>
                  <a:pt x="9357900" y="72259"/>
                  <a:pt x="9346700" y="68226"/>
                  <a:pt x="9332168" y="68226"/>
                </a:cubicBezTo>
                <a:close/>
                <a:moveTo>
                  <a:pt x="8409625" y="68226"/>
                </a:moveTo>
                <a:cubicBezTo>
                  <a:pt x="8395093" y="68226"/>
                  <a:pt x="8381153" y="72259"/>
                  <a:pt x="8367804" y="80324"/>
                </a:cubicBezTo>
                <a:cubicBezTo>
                  <a:pt x="8354455" y="88389"/>
                  <a:pt x="8342355" y="100050"/>
                  <a:pt x="8331503" y="115308"/>
                </a:cubicBezTo>
                <a:cubicBezTo>
                  <a:pt x="8320650" y="130567"/>
                  <a:pt x="8311570" y="148949"/>
                  <a:pt x="8304261" y="170456"/>
                </a:cubicBezTo>
                <a:cubicBezTo>
                  <a:pt x="8297000" y="191817"/>
                  <a:pt x="8293524" y="210382"/>
                  <a:pt x="8293834" y="226149"/>
                </a:cubicBezTo>
                <a:cubicBezTo>
                  <a:pt x="8294144" y="241916"/>
                  <a:pt x="8298133" y="254122"/>
                  <a:pt x="8305802" y="262769"/>
                </a:cubicBezTo>
                <a:cubicBezTo>
                  <a:pt x="8313471" y="271414"/>
                  <a:pt x="8324571" y="275738"/>
                  <a:pt x="8339103" y="275738"/>
                </a:cubicBezTo>
                <a:cubicBezTo>
                  <a:pt x="8353634" y="275738"/>
                  <a:pt x="8367674" y="271414"/>
                  <a:pt x="8381221" y="262769"/>
                </a:cubicBezTo>
                <a:cubicBezTo>
                  <a:pt x="8394769" y="254122"/>
                  <a:pt x="8407091" y="241916"/>
                  <a:pt x="8418188" y="226149"/>
                </a:cubicBezTo>
                <a:cubicBezTo>
                  <a:pt x="8429286" y="210382"/>
                  <a:pt x="8438465" y="191817"/>
                  <a:pt x="8445727" y="170456"/>
                </a:cubicBezTo>
                <a:cubicBezTo>
                  <a:pt x="8453036" y="148949"/>
                  <a:pt x="8456412" y="130567"/>
                  <a:pt x="8455857" y="115308"/>
                </a:cubicBezTo>
                <a:cubicBezTo>
                  <a:pt x="8455302" y="100050"/>
                  <a:pt x="8451091" y="88389"/>
                  <a:pt x="8443223" y="80324"/>
                </a:cubicBezTo>
                <a:cubicBezTo>
                  <a:pt x="8435356" y="72259"/>
                  <a:pt x="8424156" y="68226"/>
                  <a:pt x="8409625" y="68226"/>
                </a:cubicBezTo>
                <a:close/>
                <a:moveTo>
                  <a:pt x="7761063" y="68226"/>
                </a:moveTo>
                <a:cubicBezTo>
                  <a:pt x="7746532" y="68226"/>
                  <a:pt x="7732592" y="72259"/>
                  <a:pt x="7719243" y="80324"/>
                </a:cubicBezTo>
                <a:cubicBezTo>
                  <a:pt x="7705894" y="88389"/>
                  <a:pt x="7693794" y="100050"/>
                  <a:pt x="7682942" y="115308"/>
                </a:cubicBezTo>
                <a:cubicBezTo>
                  <a:pt x="7672089" y="130567"/>
                  <a:pt x="7663009" y="148949"/>
                  <a:pt x="7655700" y="170456"/>
                </a:cubicBezTo>
                <a:cubicBezTo>
                  <a:pt x="7648438" y="191817"/>
                  <a:pt x="7644963" y="210382"/>
                  <a:pt x="7645273" y="226149"/>
                </a:cubicBezTo>
                <a:cubicBezTo>
                  <a:pt x="7645583" y="241916"/>
                  <a:pt x="7649572" y="254122"/>
                  <a:pt x="7657241" y="262769"/>
                </a:cubicBezTo>
                <a:cubicBezTo>
                  <a:pt x="7664910" y="271414"/>
                  <a:pt x="7676010" y="275738"/>
                  <a:pt x="7690542" y="275738"/>
                </a:cubicBezTo>
                <a:cubicBezTo>
                  <a:pt x="7705073" y="275738"/>
                  <a:pt x="7719113" y="271414"/>
                  <a:pt x="7732660" y="262769"/>
                </a:cubicBezTo>
                <a:cubicBezTo>
                  <a:pt x="7746208" y="254122"/>
                  <a:pt x="7758530" y="241916"/>
                  <a:pt x="7769628" y="226149"/>
                </a:cubicBezTo>
                <a:cubicBezTo>
                  <a:pt x="7780725" y="210382"/>
                  <a:pt x="7789904" y="191817"/>
                  <a:pt x="7797165" y="170456"/>
                </a:cubicBezTo>
                <a:cubicBezTo>
                  <a:pt x="7804474" y="148949"/>
                  <a:pt x="7807851" y="130567"/>
                  <a:pt x="7807296" y="115308"/>
                </a:cubicBezTo>
                <a:cubicBezTo>
                  <a:pt x="7806741" y="100050"/>
                  <a:pt x="7802530" y="88389"/>
                  <a:pt x="7794662" y="80324"/>
                </a:cubicBezTo>
                <a:cubicBezTo>
                  <a:pt x="7786795" y="72259"/>
                  <a:pt x="7775595" y="68226"/>
                  <a:pt x="7761063" y="68226"/>
                </a:cubicBezTo>
                <a:close/>
                <a:moveTo>
                  <a:pt x="6838519" y="68226"/>
                </a:moveTo>
                <a:cubicBezTo>
                  <a:pt x="6823988" y="68226"/>
                  <a:pt x="6810047" y="72259"/>
                  <a:pt x="6796699" y="80324"/>
                </a:cubicBezTo>
                <a:cubicBezTo>
                  <a:pt x="6783350" y="88389"/>
                  <a:pt x="6771250" y="100050"/>
                  <a:pt x="6760397" y="115308"/>
                </a:cubicBezTo>
                <a:cubicBezTo>
                  <a:pt x="6749545" y="130567"/>
                  <a:pt x="6740464" y="148949"/>
                  <a:pt x="6733156" y="170456"/>
                </a:cubicBezTo>
                <a:cubicBezTo>
                  <a:pt x="6725894" y="191817"/>
                  <a:pt x="6722419" y="210382"/>
                  <a:pt x="6722729" y="226149"/>
                </a:cubicBezTo>
                <a:cubicBezTo>
                  <a:pt x="6723038" y="241916"/>
                  <a:pt x="6727028" y="254122"/>
                  <a:pt x="6734697" y="262769"/>
                </a:cubicBezTo>
                <a:cubicBezTo>
                  <a:pt x="6742366" y="271414"/>
                  <a:pt x="6753466" y="275738"/>
                  <a:pt x="6767997" y="275738"/>
                </a:cubicBezTo>
                <a:cubicBezTo>
                  <a:pt x="6782529" y="275738"/>
                  <a:pt x="6796569" y="271414"/>
                  <a:pt x="6810116" y="262769"/>
                </a:cubicBezTo>
                <a:cubicBezTo>
                  <a:pt x="6823664" y="254122"/>
                  <a:pt x="6835986" y="241916"/>
                  <a:pt x="6847083" y="226149"/>
                </a:cubicBezTo>
                <a:cubicBezTo>
                  <a:pt x="6858181" y="210382"/>
                  <a:pt x="6867360" y="191817"/>
                  <a:pt x="6874622" y="170456"/>
                </a:cubicBezTo>
                <a:cubicBezTo>
                  <a:pt x="6881930" y="148949"/>
                  <a:pt x="6885307" y="130567"/>
                  <a:pt x="6884752" y="115308"/>
                </a:cubicBezTo>
                <a:cubicBezTo>
                  <a:pt x="6884197" y="100050"/>
                  <a:pt x="6879986" y="88389"/>
                  <a:pt x="6872118" y="80324"/>
                </a:cubicBezTo>
                <a:cubicBezTo>
                  <a:pt x="6864250" y="72259"/>
                  <a:pt x="6853051" y="68226"/>
                  <a:pt x="6838519" y="68226"/>
                </a:cubicBezTo>
                <a:close/>
                <a:moveTo>
                  <a:pt x="6189967" y="68226"/>
                </a:moveTo>
                <a:cubicBezTo>
                  <a:pt x="6175433" y="68226"/>
                  <a:pt x="6161491" y="72259"/>
                  <a:pt x="6148147" y="80324"/>
                </a:cubicBezTo>
                <a:cubicBezTo>
                  <a:pt x="6134792" y="88389"/>
                  <a:pt x="6122698" y="100050"/>
                  <a:pt x="6111840" y="115308"/>
                </a:cubicBezTo>
                <a:cubicBezTo>
                  <a:pt x="6100988" y="130567"/>
                  <a:pt x="6091908" y="148949"/>
                  <a:pt x="6084595" y="170456"/>
                </a:cubicBezTo>
                <a:cubicBezTo>
                  <a:pt x="6077337" y="191817"/>
                  <a:pt x="6073859" y="210382"/>
                  <a:pt x="6074168" y="226149"/>
                </a:cubicBezTo>
                <a:cubicBezTo>
                  <a:pt x="6074480" y="241916"/>
                  <a:pt x="6078468" y="254122"/>
                  <a:pt x="6086144" y="262769"/>
                </a:cubicBezTo>
                <a:cubicBezTo>
                  <a:pt x="6093812" y="271414"/>
                  <a:pt x="6104906" y="275738"/>
                  <a:pt x="6119438" y="275738"/>
                </a:cubicBezTo>
                <a:cubicBezTo>
                  <a:pt x="6133970" y="275738"/>
                  <a:pt x="6148010" y="271414"/>
                  <a:pt x="6161563" y="262769"/>
                </a:cubicBezTo>
                <a:cubicBezTo>
                  <a:pt x="6175108" y="254122"/>
                  <a:pt x="6187429" y="241916"/>
                  <a:pt x="6198524" y="226149"/>
                </a:cubicBezTo>
                <a:cubicBezTo>
                  <a:pt x="6209624" y="210382"/>
                  <a:pt x="6218803" y="191817"/>
                  <a:pt x="6226062" y="170456"/>
                </a:cubicBezTo>
                <a:cubicBezTo>
                  <a:pt x="6233372" y="148949"/>
                  <a:pt x="6236754" y="130567"/>
                  <a:pt x="6236191" y="115308"/>
                </a:cubicBezTo>
                <a:cubicBezTo>
                  <a:pt x="6235642" y="100050"/>
                  <a:pt x="6231429" y="88389"/>
                  <a:pt x="6223562" y="80324"/>
                </a:cubicBezTo>
                <a:cubicBezTo>
                  <a:pt x="6215702" y="72259"/>
                  <a:pt x="6204499" y="68226"/>
                  <a:pt x="6189967" y="68226"/>
                </a:cubicBezTo>
                <a:close/>
                <a:moveTo>
                  <a:pt x="5267425" y="68226"/>
                </a:moveTo>
                <a:cubicBezTo>
                  <a:pt x="5252893" y="68226"/>
                  <a:pt x="5238954" y="72259"/>
                  <a:pt x="5225605" y="80324"/>
                </a:cubicBezTo>
                <a:cubicBezTo>
                  <a:pt x="5212257" y="88389"/>
                  <a:pt x="5200156" y="100050"/>
                  <a:pt x="5189304" y="115308"/>
                </a:cubicBezTo>
                <a:cubicBezTo>
                  <a:pt x="5178448" y="130567"/>
                  <a:pt x="5169368" y="148949"/>
                  <a:pt x="5162061" y="170456"/>
                </a:cubicBezTo>
                <a:cubicBezTo>
                  <a:pt x="5154801" y="191817"/>
                  <a:pt x="5151324" y="210382"/>
                  <a:pt x="5151633" y="226149"/>
                </a:cubicBezTo>
                <a:cubicBezTo>
                  <a:pt x="5151945" y="241916"/>
                  <a:pt x="5155934" y="254122"/>
                  <a:pt x="5163602" y="262769"/>
                </a:cubicBezTo>
                <a:cubicBezTo>
                  <a:pt x="5171270" y="271414"/>
                  <a:pt x="5182372" y="275738"/>
                  <a:pt x="5196904" y="275738"/>
                </a:cubicBezTo>
                <a:cubicBezTo>
                  <a:pt x="5211434" y="275738"/>
                  <a:pt x="5225475" y="271414"/>
                  <a:pt x="5239021" y="262769"/>
                </a:cubicBezTo>
                <a:cubicBezTo>
                  <a:pt x="5252568" y="254122"/>
                  <a:pt x="5264890" y="241916"/>
                  <a:pt x="5275984" y="226149"/>
                </a:cubicBezTo>
                <a:cubicBezTo>
                  <a:pt x="5287087" y="210382"/>
                  <a:pt x="5296265" y="191817"/>
                  <a:pt x="5303528" y="170456"/>
                </a:cubicBezTo>
                <a:cubicBezTo>
                  <a:pt x="5310836" y="148949"/>
                  <a:pt x="5314211" y="130567"/>
                  <a:pt x="5313651" y="115308"/>
                </a:cubicBezTo>
                <a:cubicBezTo>
                  <a:pt x="5313100" y="100050"/>
                  <a:pt x="5308890" y="88389"/>
                  <a:pt x="5301024" y="80324"/>
                </a:cubicBezTo>
                <a:cubicBezTo>
                  <a:pt x="5293155" y="72259"/>
                  <a:pt x="5281956" y="68226"/>
                  <a:pt x="5267425" y="68226"/>
                </a:cubicBezTo>
                <a:close/>
                <a:moveTo>
                  <a:pt x="4618863" y="68226"/>
                </a:moveTo>
                <a:cubicBezTo>
                  <a:pt x="4604331" y="68226"/>
                  <a:pt x="4590391" y="72259"/>
                  <a:pt x="4577045" y="80324"/>
                </a:cubicBezTo>
                <a:cubicBezTo>
                  <a:pt x="4563693" y="88389"/>
                  <a:pt x="4551593" y="100050"/>
                  <a:pt x="4540742" y="115308"/>
                </a:cubicBezTo>
                <a:cubicBezTo>
                  <a:pt x="4529887" y="130567"/>
                  <a:pt x="4520807" y="148949"/>
                  <a:pt x="4513498" y="170456"/>
                </a:cubicBezTo>
                <a:cubicBezTo>
                  <a:pt x="4506240" y="191817"/>
                  <a:pt x="4502762" y="210382"/>
                  <a:pt x="4503074" y="226149"/>
                </a:cubicBezTo>
                <a:cubicBezTo>
                  <a:pt x="4503382" y="241916"/>
                  <a:pt x="4507372" y="254122"/>
                  <a:pt x="4515044" y="262769"/>
                </a:cubicBezTo>
                <a:cubicBezTo>
                  <a:pt x="4522712" y="271414"/>
                  <a:pt x="4533808" y="275738"/>
                  <a:pt x="4548341" y="275738"/>
                </a:cubicBezTo>
                <a:cubicBezTo>
                  <a:pt x="4562873" y="275738"/>
                  <a:pt x="4576912" y="271414"/>
                  <a:pt x="4590459" y="262769"/>
                </a:cubicBezTo>
                <a:cubicBezTo>
                  <a:pt x="4604008" y="254122"/>
                  <a:pt x="4616330" y="241916"/>
                  <a:pt x="4627427" y="226149"/>
                </a:cubicBezTo>
                <a:cubicBezTo>
                  <a:pt x="4638524" y="210382"/>
                  <a:pt x="4647702" y="191817"/>
                  <a:pt x="4654965" y="170456"/>
                </a:cubicBezTo>
                <a:cubicBezTo>
                  <a:pt x="4662273" y="148949"/>
                  <a:pt x="4665650" y="130567"/>
                  <a:pt x="4665097" y="115308"/>
                </a:cubicBezTo>
                <a:cubicBezTo>
                  <a:pt x="4664539" y="100050"/>
                  <a:pt x="4660327" y="88389"/>
                  <a:pt x="4652461" y="80324"/>
                </a:cubicBezTo>
                <a:cubicBezTo>
                  <a:pt x="4644593" y="72259"/>
                  <a:pt x="4633394" y="68226"/>
                  <a:pt x="4618863" y="68226"/>
                </a:cubicBezTo>
                <a:close/>
                <a:moveTo>
                  <a:pt x="3696316" y="68226"/>
                </a:moveTo>
                <a:cubicBezTo>
                  <a:pt x="3681785" y="68226"/>
                  <a:pt x="3667837" y="72259"/>
                  <a:pt x="3654488" y="80324"/>
                </a:cubicBezTo>
                <a:cubicBezTo>
                  <a:pt x="3641142" y="88389"/>
                  <a:pt x="3629039" y="100050"/>
                  <a:pt x="3618194" y="115308"/>
                </a:cubicBezTo>
                <a:cubicBezTo>
                  <a:pt x="3607343" y="130567"/>
                  <a:pt x="3598262" y="148949"/>
                  <a:pt x="3590950" y="170456"/>
                </a:cubicBezTo>
                <a:cubicBezTo>
                  <a:pt x="3583691" y="191817"/>
                  <a:pt x="3580216" y="210382"/>
                  <a:pt x="3580527" y="226149"/>
                </a:cubicBezTo>
                <a:cubicBezTo>
                  <a:pt x="3580837" y="241916"/>
                  <a:pt x="3584818" y="254122"/>
                  <a:pt x="3592490" y="262769"/>
                </a:cubicBezTo>
                <a:cubicBezTo>
                  <a:pt x="3600158" y="271414"/>
                  <a:pt x="3611258" y="275738"/>
                  <a:pt x="3625790" y="275738"/>
                </a:cubicBezTo>
                <a:cubicBezTo>
                  <a:pt x="3640322" y="275738"/>
                  <a:pt x="3654360" y="271414"/>
                  <a:pt x="3667905" y="262769"/>
                </a:cubicBezTo>
                <a:cubicBezTo>
                  <a:pt x="3681462" y="254122"/>
                  <a:pt x="3693779" y="241916"/>
                  <a:pt x="3704879" y="226149"/>
                </a:cubicBezTo>
                <a:cubicBezTo>
                  <a:pt x="3715977" y="210382"/>
                  <a:pt x="3725158" y="191817"/>
                  <a:pt x="3732420" y="170456"/>
                </a:cubicBezTo>
                <a:cubicBezTo>
                  <a:pt x="3739722" y="148949"/>
                  <a:pt x="3743099" y="130567"/>
                  <a:pt x="3742546" y="115308"/>
                </a:cubicBezTo>
                <a:cubicBezTo>
                  <a:pt x="3741994" y="100050"/>
                  <a:pt x="3737784" y="88389"/>
                  <a:pt x="3729907" y="80324"/>
                </a:cubicBezTo>
                <a:cubicBezTo>
                  <a:pt x="3722039" y="72259"/>
                  <a:pt x="3710841" y="68226"/>
                  <a:pt x="3696316" y="68226"/>
                </a:cubicBezTo>
                <a:close/>
                <a:moveTo>
                  <a:pt x="3047761" y="68226"/>
                </a:moveTo>
                <a:cubicBezTo>
                  <a:pt x="3033229" y="68226"/>
                  <a:pt x="3019288" y="72259"/>
                  <a:pt x="3005940" y="80324"/>
                </a:cubicBezTo>
                <a:cubicBezTo>
                  <a:pt x="2992591" y="88389"/>
                  <a:pt x="2980491" y="100050"/>
                  <a:pt x="2969639" y="115308"/>
                </a:cubicBezTo>
                <a:cubicBezTo>
                  <a:pt x="2958787" y="130567"/>
                  <a:pt x="2949705" y="148949"/>
                  <a:pt x="2942396" y="170456"/>
                </a:cubicBezTo>
                <a:cubicBezTo>
                  <a:pt x="2935136" y="191817"/>
                  <a:pt x="2931659" y="210382"/>
                  <a:pt x="2931970" y="226149"/>
                </a:cubicBezTo>
                <a:cubicBezTo>
                  <a:pt x="2932280" y="241916"/>
                  <a:pt x="2936268" y="254122"/>
                  <a:pt x="2943939" y="262769"/>
                </a:cubicBezTo>
                <a:cubicBezTo>
                  <a:pt x="2951607" y="271414"/>
                  <a:pt x="2962707" y="275738"/>
                  <a:pt x="2977239" y="275738"/>
                </a:cubicBezTo>
                <a:cubicBezTo>
                  <a:pt x="2991771" y="275738"/>
                  <a:pt x="3005809" y="271414"/>
                  <a:pt x="3019358" y="262769"/>
                </a:cubicBezTo>
                <a:cubicBezTo>
                  <a:pt x="3032903" y="254122"/>
                  <a:pt x="3045226" y="241916"/>
                  <a:pt x="3056325" y="226149"/>
                </a:cubicBezTo>
                <a:cubicBezTo>
                  <a:pt x="3067422" y="210382"/>
                  <a:pt x="3076601" y="191817"/>
                  <a:pt x="3083863" y="170456"/>
                </a:cubicBezTo>
                <a:cubicBezTo>
                  <a:pt x="3091170" y="148949"/>
                  <a:pt x="3094548" y="130567"/>
                  <a:pt x="3093992" y="115308"/>
                </a:cubicBezTo>
                <a:cubicBezTo>
                  <a:pt x="3093437" y="100050"/>
                  <a:pt x="3089227" y="88389"/>
                  <a:pt x="3081358" y="80324"/>
                </a:cubicBezTo>
                <a:cubicBezTo>
                  <a:pt x="3073491" y="72259"/>
                  <a:pt x="3062293" y="68226"/>
                  <a:pt x="3047761" y="68226"/>
                </a:cubicBezTo>
                <a:close/>
                <a:moveTo>
                  <a:pt x="2125215" y="68226"/>
                </a:moveTo>
                <a:cubicBezTo>
                  <a:pt x="2110684" y="68226"/>
                  <a:pt x="2096743" y="72259"/>
                  <a:pt x="2083394" y="80324"/>
                </a:cubicBezTo>
                <a:cubicBezTo>
                  <a:pt x="2070044" y="88389"/>
                  <a:pt x="2057945" y="100050"/>
                  <a:pt x="2047093" y="115308"/>
                </a:cubicBezTo>
                <a:cubicBezTo>
                  <a:pt x="2036241" y="130567"/>
                  <a:pt x="2027160" y="148949"/>
                  <a:pt x="2019852" y="170456"/>
                </a:cubicBezTo>
                <a:cubicBezTo>
                  <a:pt x="2012590" y="191817"/>
                  <a:pt x="2009115" y="210382"/>
                  <a:pt x="2009424" y="226149"/>
                </a:cubicBezTo>
                <a:cubicBezTo>
                  <a:pt x="2009734" y="241916"/>
                  <a:pt x="2013723" y="254122"/>
                  <a:pt x="2021392" y="262769"/>
                </a:cubicBezTo>
                <a:cubicBezTo>
                  <a:pt x="2029062" y="271414"/>
                  <a:pt x="2040162" y="275738"/>
                  <a:pt x="2054693" y="275738"/>
                </a:cubicBezTo>
                <a:cubicBezTo>
                  <a:pt x="2069225" y="275738"/>
                  <a:pt x="2083264" y="271414"/>
                  <a:pt x="2096812" y="262769"/>
                </a:cubicBezTo>
                <a:cubicBezTo>
                  <a:pt x="2110359" y="254122"/>
                  <a:pt x="2122681" y="241916"/>
                  <a:pt x="2133779" y="226149"/>
                </a:cubicBezTo>
                <a:cubicBezTo>
                  <a:pt x="2144876" y="210382"/>
                  <a:pt x="2154056" y="191817"/>
                  <a:pt x="2161317" y="170456"/>
                </a:cubicBezTo>
                <a:cubicBezTo>
                  <a:pt x="2168626" y="148949"/>
                  <a:pt x="2172003" y="130567"/>
                  <a:pt x="2171448" y="115308"/>
                </a:cubicBezTo>
                <a:cubicBezTo>
                  <a:pt x="2170893" y="100050"/>
                  <a:pt x="2166681" y="88389"/>
                  <a:pt x="2158813" y="80324"/>
                </a:cubicBezTo>
                <a:cubicBezTo>
                  <a:pt x="2150946" y="72259"/>
                  <a:pt x="2139747" y="68226"/>
                  <a:pt x="2125215" y="68226"/>
                </a:cubicBezTo>
                <a:close/>
                <a:moveTo>
                  <a:pt x="1476653" y="68226"/>
                </a:moveTo>
                <a:cubicBezTo>
                  <a:pt x="1462122" y="68226"/>
                  <a:pt x="1448182" y="72259"/>
                  <a:pt x="1434833" y="80324"/>
                </a:cubicBezTo>
                <a:cubicBezTo>
                  <a:pt x="1421484" y="88389"/>
                  <a:pt x="1409384" y="100050"/>
                  <a:pt x="1398532" y="115308"/>
                </a:cubicBezTo>
                <a:cubicBezTo>
                  <a:pt x="1387680" y="130567"/>
                  <a:pt x="1378599" y="148949"/>
                  <a:pt x="1371291" y="170456"/>
                </a:cubicBezTo>
                <a:cubicBezTo>
                  <a:pt x="1364029" y="191817"/>
                  <a:pt x="1360554" y="210382"/>
                  <a:pt x="1360863" y="226149"/>
                </a:cubicBezTo>
                <a:cubicBezTo>
                  <a:pt x="1361173" y="241916"/>
                  <a:pt x="1365163" y="254122"/>
                  <a:pt x="1372831" y="262769"/>
                </a:cubicBezTo>
                <a:cubicBezTo>
                  <a:pt x="1380500" y="271414"/>
                  <a:pt x="1391600" y="275738"/>
                  <a:pt x="1406132" y="275738"/>
                </a:cubicBezTo>
                <a:cubicBezTo>
                  <a:pt x="1420664" y="275738"/>
                  <a:pt x="1434702" y="271414"/>
                  <a:pt x="1448250" y="262769"/>
                </a:cubicBezTo>
                <a:cubicBezTo>
                  <a:pt x="1461798" y="254122"/>
                  <a:pt x="1474121" y="241916"/>
                  <a:pt x="1485218" y="226149"/>
                </a:cubicBezTo>
                <a:cubicBezTo>
                  <a:pt x="1496315" y="210382"/>
                  <a:pt x="1505494" y="191817"/>
                  <a:pt x="1512756" y="170456"/>
                </a:cubicBezTo>
                <a:cubicBezTo>
                  <a:pt x="1520064" y="148949"/>
                  <a:pt x="1523441" y="130567"/>
                  <a:pt x="1522886" y="115308"/>
                </a:cubicBezTo>
                <a:cubicBezTo>
                  <a:pt x="1522331" y="100050"/>
                  <a:pt x="1518120" y="88389"/>
                  <a:pt x="1510252" y="80324"/>
                </a:cubicBezTo>
                <a:cubicBezTo>
                  <a:pt x="1502385" y="72259"/>
                  <a:pt x="1491185" y="68226"/>
                  <a:pt x="1476653" y="68226"/>
                </a:cubicBezTo>
                <a:close/>
                <a:moveTo>
                  <a:pt x="554108" y="68226"/>
                </a:moveTo>
                <a:cubicBezTo>
                  <a:pt x="539577" y="68226"/>
                  <a:pt x="525636" y="72259"/>
                  <a:pt x="512288" y="80324"/>
                </a:cubicBezTo>
                <a:cubicBezTo>
                  <a:pt x="498939" y="88389"/>
                  <a:pt x="486839" y="100050"/>
                  <a:pt x="475986" y="115308"/>
                </a:cubicBezTo>
                <a:cubicBezTo>
                  <a:pt x="465134" y="130567"/>
                  <a:pt x="456053" y="148949"/>
                  <a:pt x="448745" y="170456"/>
                </a:cubicBezTo>
                <a:cubicBezTo>
                  <a:pt x="441483" y="191817"/>
                  <a:pt x="438008" y="210382"/>
                  <a:pt x="438317" y="226149"/>
                </a:cubicBezTo>
                <a:cubicBezTo>
                  <a:pt x="438627" y="241916"/>
                  <a:pt x="442617" y="254122"/>
                  <a:pt x="450286" y="262769"/>
                </a:cubicBezTo>
                <a:cubicBezTo>
                  <a:pt x="457955" y="271414"/>
                  <a:pt x="469055" y="275738"/>
                  <a:pt x="483586" y="275738"/>
                </a:cubicBezTo>
                <a:cubicBezTo>
                  <a:pt x="498118" y="275738"/>
                  <a:pt x="512158" y="271414"/>
                  <a:pt x="525705" y="262769"/>
                </a:cubicBezTo>
                <a:cubicBezTo>
                  <a:pt x="539252" y="254122"/>
                  <a:pt x="551575" y="241916"/>
                  <a:pt x="562672" y="226149"/>
                </a:cubicBezTo>
                <a:cubicBezTo>
                  <a:pt x="573770" y="210382"/>
                  <a:pt x="582949" y="191817"/>
                  <a:pt x="590210" y="170456"/>
                </a:cubicBezTo>
                <a:cubicBezTo>
                  <a:pt x="597519" y="148949"/>
                  <a:pt x="600896" y="130567"/>
                  <a:pt x="600341" y="115308"/>
                </a:cubicBezTo>
                <a:cubicBezTo>
                  <a:pt x="599786" y="100050"/>
                  <a:pt x="595575" y="88389"/>
                  <a:pt x="587707" y="80324"/>
                </a:cubicBezTo>
                <a:cubicBezTo>
                  <a:pt x="579839" y="72259"/>
                  <a:pt x="568640" y="68226"/>
                  <a:pt x="554108" y="68226"/>
                </a:cubicBezTo>
                <a:close/>
                <a:moveTo>
                  <a:pt x="0" y="19303"/>
                </a:moveTo>
                <a:lnTo>
                  <a:pt x="1589" y="20053"/>
                </a:lnTo>
                <a:cubicBezTo>
                  <a:pt x="19787" y="33423"/>
                  <a:pt x="30984" y="52750"/>
                  <a:pt x="35179" y="78035"/>
                </a:cubicBezTo>
                <a:cubicBezTo>
                  <a:pt x="39374" y="103320"/>
                  <a:pt x="35299" y="134127"/>
                  <a:pt x="22954" y="170456"/>
                </a:cubicBezTo>
                <a:cubicBezTo>
                  <a:pt x="16780" y="188621"/>
                  <a:pt x="9447" y="205495"/>
                  <a:pt x="953" y="221080"/>
                </a:cubicBezTo>
                <a:lnTo>
                  <a:pt x="0" y="222491"/>
                </a:lnTo>
                <a:close/>
                <a:moveTo>
                  <a:pt x="12090689" y="5667"/>
                </a:moveTo>
                <a:lnTo>
                  <a:pt x="12170685" y="5667"/>
                </a:lnTo>
                <a:lnTo>
                  <a:pt x="12080383" y="271378"/>
                </a:lnTo>
                <a:lnTo>
                  <a:pt x="12192000" y="271378"/>
                </a:lnTo>
                <a:lnTo>
                  <a:pt x="12192000" y="323934"/>
                </a:lnTo>
                <a:lnTo>
                  <a:pt x="12187119" y="338297"/>
                </a:lnTo>
                <a:lnTo>
                  <a:pt x="11977645" y="338297"/>
                </a:lnTo>
                <a:close/>
                <a:moveTo>
                  <a:pt x="10519583" y="5667"/>
                </a:moveTo>
                <a:lnTo>
                  <a:pt x="10599579" y="5667"/>
                </a:lnTo>
                <a:lnTo>
                  <a:pt x="10509277" y="271378"/>
                </a:lnTo>
                <a:lnTo>
                  <a:pt x="10638754" y="271378"/>
                </a:lnTo>
                <a:lnTo>
                  <a:pt x="10616013" y="338297"/>
                </a:lnTo>
                <a:lnTo>
                  <a:pt x="10406539" y="338297"/>
                </a:lnTo>
                <a:close/>
                <a:moveTo>
                  <a:pt x="8948478" y="5667"/>
                </a:moveTo>
                <a:lnTo>
                  <a:pt x="9028474" y="5667"/>
                </a:lnTo>
                <a:lnTo>
                  <a:pt x="8938172" y="271378"/>
                </a:lnTo>
                <a:lnTo>
                  <a:pt x="9067649" y="271378"/>
                </a:lnTo>
                <a:lnTo>
                  <a:pt x="9044908" y="338297"/>
                </a:lnTo>
                <a:lnTo>
                  <a:pt x="8835434" y="338297"/>
                </a:lnTo>
                <a:close/>
                <a:moveTo>
                  <a:pt x="7377373" y="5667"/>
                </a:moveTo>
                <a:lnTo>
                  <a:pt x="7457369" y="5667"/>
                </a:lnTo>
                <a:lnTo>
                  <a:pt x="7367067" y="271378"/>
                </a:lnTo>
                <a:lnTo>
                  <a:pt x="7496544" y="271378"/>
                </a:lnTo>
                <a:lnTo>
                  <a:pt x="7473803" y="338297"/>
                </a:lnTo>
                <a:lnTo>
                  <a:pt x="7264329" y="338297"/>
                </a:lnTo>
                <a:close/>
                <a:moveTo>
                  <a:pt x="5806270" y="5667"/>
                </a:moveTo>
                <a:lnTo>
                  <a:pt x="5886269" y="5667"/>
                </a:lnTo>
                <a:lnTo>
                  <a:pt x="5795965" y="271378"/>
                </a:lnTo>
                <a:lnTo>
                  <a:pt x="5925440" y="271378"/>
                </a:lnTo>
                <a:lnTo>
                  <a:pt x="5902699" y="338297"/>
                </a:lnTo>
                <a:lnTo>
                  <a:pt x="5693228" y="338297"/>
                </a:lnTo>
                <a:close/>
                <a:moveTo>
                  <a:pt x="4235170" y="5667"/>
                </a:moveTo>
                <a:lnTo>
                  <a:pt x="4315169" y="5667"/>
                </a:lnTo>
                <a:lnTo>
                  <a:pt x="4224865" y="271378"/>
                </a:lnTo>
                <a:lnTo>
                  <a:pt x="4354343" y="271378"/>
                </a:lnTo>
                <a:lnTo>
                  <a:pt x="4331602" y="338297"/>
                </a:lnTo>
                <a:lnTo>
                  <a:pt x="4122128" y="338297"/>
                </a:lnTo>
                <a:close/>
                <a:moveTo>
                  <a:pt x="2664069" y="5667"/>
                </a:moveTo>
                <a:lnTo>
                  <a:pt x="2744066" y="5667"/>
                </a:lnTo>
                <a:lnTo>
                  <a:pt x="2653763" y="271378"/>
                </a:lnTo>
                <a:lnTo>
                  <a:pt x="2783240" y="271378"/>
                </a:lnTo>
                <a:lnTo>
                  <a:pt x="2760499" y="338297"/>
                </a:lnTo>
                <a:lnTo>
                  <a:pt x="2551025" y="338297"/>
                </a:lnTo>
                <a:close/>
                <a:moveTo>
                  <a:pt x="1092963" y="5667"/>
                </a:moveTo>
                <a:lnTo>
                  <a:pt x="1172959" y="5667"/>
                </a:lnTo>
                <a:lnTo>
                  <a:pt x="1082658" y="271378"/>
                </a:lnTo>
                <a:lnTo>
                  <a:pt x="1212135" y="271378"/>
                </a:lnTo>
                <a:lnTo>
                  <a:pt x="1189393" y="338297"/>
                </a:lnTo>
                <a:lnTo>
                  <a:pt x="979919" y="338297"/>
                </a:lnTo>
                <a:close/>
                <a:moveTo>
                  <a:pt x="11575021" y="0"/>
                </a:moveTo>
                <a:cubicBezTo>
                  <a:pt x="11605393" y="0"/>
                  <a:pt x="11629677" y="6684"/>
                  <a:pt x="11647876" y="20053"/>
                </a:cubicBezTo>
                <a:cubicBezTo>
                  <a:pt x="11666075" y="33423"/>
                  <a:pt x="11677271" y="52750"/>
                  <a:pt x="11681466" y="78035"/>
                </a:cubicBezTo>
                <a:cubicBezTo>
                  <a:pt x="11685661" y="103320"/>
                  <a:pt x="11681586" y="134127"/>
                  <a:pt x="11669241" y="170456"/>
                </a:cubicBezTo>
                <a:cubicBezTo>
                  <a:pt x="11656894" y="206785"/>
                  <a:pt x="11639907" y="237955"/>
                  <a:pt x="11618279" y="263967"/>
                </a:cubicBezTo>
                <a:cubicBezTo>
                  <a:pt x="11596652" y="289979"/>
                  <a:pt x="11572109" y="309924"/>
                  <a:pt x="11544649" y="323801"/>
                </a:cubicBezTo>
                <a:cubicBezTo>
                  <a:pt x="11517191" y="337679"/>
                  <a:pt x="11488275" y="344618"/>
                  <a:pt x="11457904" y="344618"/>
                </a:cubicBezTo>
                <a:cubicBezTo>
                  <a:pt x="11427824" y="344618"/>
                  <a:pt x="11403698" y="337679"/>
                  <a:pt x="11385528" y="323801"/>
                </a:cubicBezTo>
                <a:cubicBezTo>
                  <a:pt x="11367358" y="309924"/>
                  <a:pt x="11356262" y="289979"/>
                  <a:pt x="11352241" y="263967"/>
                </a:cubicBezTo>
                <a:cubicBezTo>
                  <a:pt x="11348220" y="237955"/>
                  <a:pt x="11352383" y="206785"/>
                  <a:pt x="11364731" y="170456"/>
                </a:cubicBezTo>
                <a:cubicBezTo>
                  <a:pt x="11377075" y="134127"/>
                  <a:pt x="11394000" y="103247"/>
                  <a:pt x="11415503" y="77817"/>
                </a:cubicBezTo>
                <a:cubicBezTo>
                  <a:pt x="11437007" y="52386"/>
                  <a:pt x="11461449" y="33059"/>
                  <a:pt x="11488830" y="19835"/>
                </a:cubicBezTo>
                <a:cubicBezTo>
                  <a:pt x="11516210" y="6612"/>
                  <a:pt x="11544941" y="0"/>
                  <a:pt x="11575021" y="0"/>
                </a:cubicBezTo>
                <a:close/>
                <a:moveTo>
                  <a:pt x="11283173" y="0"/>
                </a:moveTo>
                <a:cubicBezTo>
                  <a:pt x="11304825" y="0"/>
                  <a:pt x="11322769" y="4287"/>
                  <a:pt x="11337003" y="12860"/>
                </a:cubicBezTo>
                <a:cubicBezTo>
                  <a:pt x="11351237" y="21434"/>
                  <a:pt x="11361973" y="31534"/>
                  <a:pt x="11369212" y="43159"/>
                </a:cubicBezTo>
                <a:lnTo>
                  <a:pt x="11310461" y="94165"/>
                </a:lnTo>
                <a:cubicBezTo>
                  <a:pt x="11304846" y="86318"/>
                  <a:pt x="11298226" y="80033"/>
                  <a:pt x="11290603" y="75310"/>
                </a:cubicBezTo>
                <a:cubicBezTo>
                  <a:pt x="11282980" y="70587"/>
                  <a:pt x="11273210" y="68226"/>
                  <a:pt x="11261294" y="68226"/>
                </a:cubicBezTo>
                <a:cubicBezTo>
                  <a:pt x="11246908" y="68226"/>
                  <a:pt x="11232398" y="72331"/>
                  <a:pt x="11217765" y="80541"/>
                </a:cubicBezTo>
                <a:cubicBezTo>
                  <a:pt x="11203133" y="88752"/>
                  <a:pt x="11189687" y="100523"/>
                  <a:pt x="11177428" y="115853"/>
                </a:cubicBezTo>
                <a:cubicBezTo>
                  <a:pt x="11165169" y="131184"/>
                  <a:pt x="11155362" y="149676"/>
                  <a:pt x="11148005" y="171328"/>
                </a:cubicBezTo>
                <a:cubicBezTo>
                  <a:pt x="11140498" y="193416"/>
                  <a:pt x="11137287" y="212271"/>
                  <a:pt x="11138372" y="227892"/>
                </a:cubicBezTo>
                <a:cubicBezTo>
                  <a:pt x="11139456" y="243514"/>
                  <a:pt x="11144428" y="255394"/>
                  <a:pt x="11153287" y="263531"/>
                </a:cubicBezTo>
                <a:cubicBezTo>
                  <a:pt x="11162147" y="271669"/>
                  <a:pt x="11174352" y="275738"/>
                  <a:pt x="11189901" y="275738"/>
                </a:cubicBezTo>
                <a:cubicBezTo>
                  <a:pt x="11203270" y="275738"/>
                  <a:pt x="11216234" y="272759"/>
                  <a:pt x="11228795" y="266801"/>
                </a:cubicBezTo>
                <a:cubicBezTo>
                  <a:pt x="11241356" y="260843"/>
                  <a:pt x="11252895" y="253722"/>
                  <a:pt x="11263412" y="245439"/>
                </a:cubicBezTo>
                <a:lnTo>
                  <a:pt x="11288517" y="295356"/>
                </a:lnTo>
                <a:cubicBezTo>
                  <a:pt x="11268986" y="311776"/>
                  <a:pt x="11248669" y="324092"/>
                  <a:pt x="11227569" y="332302"/>
                </a:cubicBezTo>
                <a:cubicBezTo>
                  <a:pt x="11206469" y="340513"/>
                  <a:pt x="11185020" y="344618"/>
                  <a:pt x="11163223" y="344618"/>
                </a:cubicBezTo>
                <a:cubicBezTo>
                  <a:pt x="11142151" y="344618"/>
                  <a:pt x="11123466" y="341021"/>
                  <a:pt x="11107165" y="333828"/>
                </a:cubicBezTo>
                <a:cubicBezTo>
                  <a:pt x="11090865" y="326635"/>
                  <a:pt x="11077930" y="315845"/>
                  <a:pt x="11068359" y="301459"/>
                </a:cubicBezTo>
                <a:cubicBezTo>
                  <a:pt x="11058789" y="287072"/>
                  <a:pt x="11053516" y="269235"/>
                  <a:pt x="11052541" y="247946"/>
                </a:cubicBezTo>
                <a:cubicBezTo>
                  <a:pt x="11051565" y="226657"/>
                  <a:pt x="11055844" y="201990"/>
                  <a:pt x="11065376" y="173944"/>
                </a:cubicBezTo>
                <a:cubicBezTo>
                  <a:pt x="11074758" y="146334"/>
                  <a:pt x="11087366" y="121738"/>
                  <a:pt x="11103201" y="100159"/>
                </a:cubicBezTo>
                <a:cubicBezTo>
                  <a:pt x="11119036" y="78580"/>
                  <a:pt x="11136860" y="60342"/>
                  <a:pt x="11156671" y="45447"/>
                </a:cubicBezTo>
                <a:cubicBezTo>
                  <a:pt x="11176483" y="30553"/>
                  <a:pt x="11197215" y="19254"/>
                  <a:pt x="11218869" y="11552"/>
                </a:cubicBezTo>
                <a:cubicBezTo>
                  <a:pt x="11240522" y="3850"/>
                  <a:pt x="11261957" y="0"/>
                  <a:pt x="11283173" y="0"/>
                </a:cubicBezTo>
                <a:close/>
                <a:moveTo>
                  <a:pt x="10926460" y="0"/>
                </a:moveTo>
                <a:cubicBezTo>
                  <a:pt x="10956832" y="0"/>
                  <a:pt x="10981117" y="6684"/>
                  <a:pt x="10999315" y="20053"/>
                </a:cubicBezTo>
                <a:cubicBezTo>
                  <a:pt x="11017514" y="33423"/>
                  <a:pt x="11028710" y="52750"/>
                  <a:pt x="11032905" y="78035"/>
                </a:cubicBezTo>
                <a:cubicBezTo>
                  <a:pt x="11037100" y="103320"/>
                  <a:pt x="11033025" y="134127"/>
                  <a:pt x="11020680" y="170456"/>
                </a:cubicBezTo>
                <a:cubicBezTo>
                  <a:pt x="11008333" y="206785"/>
                  <a:pt x="10991345" y="237955"/>
                  <a:pt x="10969718" y="263967"/>
                </a:cubicBezTo>
                <a:cubicBezTo>
                  <a:pt x="10948091" y="289979"/>
                  <a:pt x="10923548" y="309924"/>
                  <a:pt x="10896089" y="323801"/>
                </a:cubicBezTo>
                <a:cubicBezTo>
                  <a:pt x="10868630" y="337679"/>
                  <a:pt x="10839715" y="344618"/>
                  <a:pt x="10809343" y="344618"/>
                </a:cubicBezTo>
                <a:cubicBezTo>
                  <a:pt x="10779263" y="344618"/>
                  <a:pt x="10755138" y="337679"/>
                  <a:pt x="10736967" y="323801"/>
                </a:cubicBezTo>
                <a:cubicBezTo>
                  <a:pt x="10718797" y="309924"/>
                  <a:pt x="10707701" y="289979"/>
                  <a:pt x="10703680" y="263967"/>
                </a:cubicBezTo>
                <a:cubicBezTo>
                  <a:pt x="10699659" y="237955"/>
                  <a:pt x="10703822" y="206785"/>
                  <a:pt x="10716169" y="170456"/>
                </a:cubicBezTo>
                <a:cubicBezTo>
                  <a:pt x="10728514" y="134127"/>
                  <a:pt x="10745439" y="103247"/>
                  <a:pt x="10766942" y="77817"/>
                </a:cubicBezTo>
                <a:cubicBezTo>
                  <a:pt x="10788446" y="52386"/>
                  <a:pt x="10812888" y="33059"/>
                  <a:pt x="10840268" y="19835"/>
                </a:cubicBezTo>
                <a:cubicBezTo>
                  <a:pt x="10867649" y="6612"/>
                  <a:pt x="10896380" y="0"/>
                  <a:pt x="10926460" y="0"/>
                </a:cubicBezTo>
                <a:close/>
                <a:moveTo>
                  <a:pt x="10003917" y="0"/>
                </a:moveTo>
                <a:cubicBezTo>
                  <a:pt x="10034288" y="0"/>
                  <a:pt x="10058572" y="6684"/>
                  <a:pt x="10076771" y="20053"/>
                </a:cubicBezTo>
                <a:cubicBezTo>
                  <a:pt x="10094970" y="33423"/>
                  <a:pt x="10106166" y="52750"/>
                  <a:pt x="10110361" y="78035"/>
                </a:cubicBezTo>
                <a:cubicBezTo>
                  <a:pt x="10114556" y="103320"/>
                  <a:pt x="10110481" y="134127"/>
                  <a:pt x="10098136" y="170456"/>
                </a:cubicBezTo>
                <a:cubicBezTo>
                  <a:pt x="10085789" y="206785"/>
                  <a:pt x="10068802" y="237955"/>
                  <a:pt x="10047174" y="263967"/>
                </a:cubicBezTo>
                <a:cubicBezTo>
                  <a:pt x="10025547" y="289979"/>
                  <a:pt x="10001004" y="309924"/>
                  <a:pt x="9973544" y="323801"/>
                </a:cubicBezTo>
                <a:cubicBezTo>
                  <a:pt x="9946086" y="337679"/>
                  <a:pt x="9917171" y="344618"/>
                  <a:pt x="9886799" y="344618"/>
                </a:cubicBezTo>
                <a:cubicBezTo>
                  <a:pt x="9856719" y="344618"/>
                  <a:pt x="9832593" y="337679"/>
                  <a:pt x="9814423" y="323801"/>
                </a:cubicBezTo>
                <a:cubicBezTo>
                  <a:pt x="9796253" y="309924"/>
                  <a:pt x="9785157" y="289979"/>
                  <a:pt x="9781136" y="263967"/>
                </a:cubicBezTo>
                <a:cubicBezTo>
                  <a:pt x="9777115" y="237955"/>
                  <a:pt x="9781278" y="206785"/>
                  <a:pt x="9793625" y="170456"/>
                </a:cubicBezTo>
                <a:cubicBezTo>
                  <a:pt x="9805970" y="134127"/>
                  <a:pt x="9822895" y="103247"/>
                  <a:pt x="9844398" y="77817"/>
                </a:cubicBezTo>
                <a:cubicBezTo>
                  <a:pt x="9865902" y="52386"/>
                  <a:pt x="9890344" y="33059"/>
                  <a:pt x="9917725" y="19835"/>
                </a:cubicBezTo>
                <a:cubicBezTo>
                  <a:pt x="9945105" y="6612"/>
                  <a:pt x="9973836" y="0"/>
                  <a:pt x="10003917" y="0"/>
                </a:cubicBezTo>
                <a:close/>
                <a:moveTo>
                  <a:pt x="9712068" y="0"/>
                </a:moveTo>
                <a:cubicBezTo>
                  <a:pt x="9733720" y="0"/>
                  <a:pt x="9751663" y="4287"/>
                  <a:pt x="9765898" y="12860"/>
                </a:cubicBezTo>
                <a:cubicBezTo>
                  <a:pt x="9780132" y="21434"/>
                  <a:pt x="9790868" y="31534"/>
                  <a:pt x="9798107" y="43159"/>
                </a:cubicBezTo>
                <a:lnTo>
                  <a:pt x="9739356" y="94165"/>
                </a:lnTo>
                <a:cubicBezTo>
                  <a:pt x="9733741" y="86318"/>
                  <a:pt x="9727121" y="80033"/>
                  <a:pt x="9719498" y="75310"/>
                </a:cubicBezTo>
                <a:cubicBezTo>
                  <a:pt x="9711875" y="70587"/>
                  <a:pt x="9702105" y="68226"/>
                  <a:pt x="9690189" y="68226"/>
                </a:cubicBezTo>
                <a:cubicBezTo>
                  <a:pt x="9675803" y="68226"/>
                  <a:pt x="9661293" y="72331"/>
                  <a:pt x="9646661" y="80541"/>
                </a:cubicBezTo>
                <a:cubicBezTo>
                  <a:pt x="9632028" y="88752"/>
                  <a:pt x="9618582" y="100523"/>
                  <a:pt x="9606323" y="115853"/>
                </a:cubicBezTo>
                <a:cubicBezTo>
                  <a:pt x="9594064" y="131184"/>
                  <a:pt x="9584257" y="149676"/>
                  <a:pt x="9576900" y="171328"/>
                </a:cubicBezTo>
                <a:cubicBezTo>
                  <a:pt x="9569393" y="193416"/>
                  <a:pt x="9566182" y="212271"/>
                  <a:pt x="9567267" y="227892"/>
                </a:cubicBezTo>
                <a:cubicBezTo>
                  <a:pt x="9568351" y="243514"/>
                  <a:pt x="9573323" y="255394"/>
                  <a:pt x="9582182" y="263531"/>
                </a:cubicBezTo>
                <a:cubicBezTo>
                  <a:pt x="9591042" y="271669"/>
                  <a:pt x="9603247" y="275738"/>
                  <a:pt x="9618796" y="275738"/>
                </a:cubicBezTo>
                <a:cubicBezTo>
                  <a:pt x="9632165" y="275738"/>
                  <a:pt x="9645129" y="272759"/>
                  <a:pt x="9657690" y="266801"/>
                </a:cubicBezTo>
                <a:cubicBezTo>
                  <a:pt x="9670251" y="260843"/>
                  <a:pt x="9681790" y="253722"/>
                  <a:pt x="9692307" y="245439"/>
                </a:cubicBezTo>
                <a:lnTo>
                  <a:pt x="9717412" y="295356"/>
                </a:lnTo>
                <a:cubicBezTo>
                  <a:pt x="9697881" y="311776"/>
                  <a:pt x="9677564" y="324092"/>
                  <a:pt x="9656464" y="332302"/>
                </a:cubicBezTo>
                <a:cubicBezTo>
                  <a:pt x="9635364" y="340513"/>
                  <a:pt x="9613915" y="344618"/>
                  <a:pt x="9592117" y="344618"/>
                </a:cubicBezTo>
                <a:cubicBezTo>
                  <a:pt x="9571046" y="344618"/>
                  <a:pt x="9552361" y="341021"/>
                  <a:pt x="9536061" y="333828"/>
                </a:cubicBezTo>
                <a:cubicBezTo>
                  <a:pt x="9519760" y="326635"/>
                  <a:pt x="9506825" y="315845"/>
                  <a:pt x="9497254" y="301459"/>
                </a:cubicBezTo>
                <a:cubicBezTo>
                  <a:pt x="9487684" y="287072"/>
                  <a:pt x="9482411" y="269235"/>
                  <a:pt x="9481436" y="247946"/>
                </a:cubicBezTo>
                <a:cubicBezTo>
                  <a:pt x="9480460" y="226657"/>
                  <a:pt x="9484739" y="201990"/>
                  <a:pt x="9494271" y="173944"/>
                </a:cubicBezTo>
                <a:cubicBezTo>
                  <a:pt x="9503653" y="146334"/>
                  <a:pt x="9516261" y="121738"/>
                  <a:pt x="9532096" y="100159"/>
                </a:cubicBezTo>
                <a:cubicBezTo>
                  <a:pt x="9547931" y="78580"/>
                  <a:pt x="9565755" y="60342"/>
                  <a:pt x="9585566" y="45447"/>
                </a:cubicBezTo>
                <a:cubicBezTo>
                  <a:pt x="9605378" y="30553"/>
                  <a:pt x="9626111" y="19254"/>
                  <a:pt x="9647764" y="11552"/>
                </a:cubicBezTo>
                <a:cubicBezTo>
                  <a:pt x="9669417" y="3850"/>
                  <a:pt x="9690852" y="0"/>
                  <a:pt x="9712068" y="0"/>
                </a:cubicBezTo>
                <a:close/>
                <a:moveTo>
                  <a:pt x="9355355" y="0"/>
                </a:moveTo>
                <a:cubicBezTo>
                  <a:pt x="9385727" y="0"/>
                  <a:pt x="9410012" y="6684"/>
                  <a:pt x="9428210" y="20053"/>
                </a:cubicBezTo>
                <a:cubicBezTo>
                  <a:pt x="9446409" y="33423"/>
                  <a:pt x="9457605" y="52750"/>
                  <a:pt x="9461800" y="78035"/>
                </a:cubicBezTo>
                <a:cubicBezTo>
                  <a:pt x="9465995" y="103320"/>
                  <a:pt x="9461920" y="134127"/>
                  <a:pt x="9449575" y="170456"/>
                </a:cubicBezTo>
                <a:cubicBezTo>
                  <a:pt x="9437228" y="206785"/>
                  <a:pt x="9420240" y="237955"/>
                  <a:pt x="9398613" y="263967"/>
                </a:cubicBezTo>
                <a:cubicBezTo>
                  <a:pt x="9376986" y="289979"/>
                  <a:pt x="9352443" y="309924"/>
                  <a:pt x="9324984" y="323801"/>
                </a:cubicBezTo>
                <a:cubicBezTo>
                  <a:pt x="9297525" y="337679"/>
                  <a:pt x="9268610" y="344618"/>
                  <a:pt x="9238238" y="344618"/>
                </a:cubicBezTo>
                <a:cubicBezTo>
                  <a:pt x="9208158" y="344618"/>
                  <a:pt x="9184033" y="337679"/>
                  <a:pt x="9165862" y="323801"/>
                </a:cubicBezTo>
                <a:cubicBezTo>
                  <a:pt x="9147692" y="309924"/>
                  <a:pt x="9136597" y="289979"/>
                  <a:pt x="9132575" y="263967"/>
                </a:cubicBezTo>
                <a:cubicBezTo>
                  <a:pt x="9128554" y="237955"/>
                  <a:pt x="9132717" y="206785"/>
                  <a:pt x="9145064" y="170456"/>
                </a:cubicBezTo>
                <a:cubicBezTo>
                  <a:pt x="9157409" y="134127"/>
                  <a:pt x="9174334" y="103247"/>
                  <a:pt x="9195837" y="77817"/>
                </a:cubicBezTo>
                <a:cubicBezTo>
                  <a:pt x="9217341" y="52386"/>
                  <a:pt x="9241783" y="33059"/>
                  <a:pt x="9269163" y="19835"/>
                </a:cubicBezTo>
                <a:cubicBezTo>
                  <a:pt x="9296544" y="6612"/>
                  <a:pt x="9325275" y="0"/>
                  <a:pt x="9355355" y="0"/>
                </a:cubicBezTo>
                <a:close/>
                <a:moveTo>
                  <a:pt x="8432811" y="0"/>
                </a:moveTo>
                <a:cubicBezTo>
                  <a:pt x="8463183" y="0"/>
                  <a:pt x="8487467" y="6684"/>
                  <a:pt x="8505666" y="20053"/>
                </a:cubicBezTo>
                <a:cubicBezTo>
                  <a:pt x="8523865" y="33423"/>
                  <a:pt x="8535061" y="52750"/>
                  <a:pt x="8539256" y="78035"/>
                </a:cubicBezTo>
                <a:cubicBezTo>
                  <a:pt x="8543451" y="103320"/>
                  <a:pt x="8539376" y="134127"/>
                  <a:pt x="8527031" y="170456"/>
                </a:cubicBezTo>
                <a:cubicBezTo>
                  <a:pt x="8514684" y="206785"/>
                  <a:pt x="8497697" y="237955"/>
                  <a:pt x="8476069" y="263967"/>
                </a:cubicBezTo>
                <a:cubicBezTo>
                  <a:pt x="8454442" y="289979"/>
                  <a:pt x="8429899" y="309924"/>
                  <a:pt x="8402439" y="323801"/>
                </a:cubicBezTo>
                <a:cubicBezTo>
                  <a:pt x="8374981" y="337679"/>
                  <a:pt x="8346065" y="344618"/>
                  <a:pt x="8315694" y="344618"/>
                </a:cubicBezTo>
                <a:cubicBezTo>
                  <a:pt x="8285614" y="344618"/>
                  <a:pt x="8261488" y="337679"/>
                  <a:pt x="8243318" y="323801"/>
                </a:cubicBezTo>
                <a:cubicBezTo>
                  <a:pt x="8225148" y="309924"/>
                  <a:pt x="8214052" y="289979"/>
                  <a:pt x="8210031" y="263967"/>
                </a:cubicBezTo>
                <a:cubicBezTo>
                  <a:pt x="8206010" y="237955"/>
                  <a:pt x="8210173" y="206785"/>
                  <a:pt x="8222521" y="170456"/>
                </a:cubicBezTo>
                <a:cubicBezTo>
                  <a:pt x="8234865" y="134127"/>
                  <a:pt x="8251790" y="103247"/>
                  <a:pt x="8273293" y="77817"/>
                </a:cubicBezTo>
                <a:cubicBezTo>
                  <a:pt x="8294797" y="52386"/>
                  <a:pt x="8319239" y="33059"/>
                  <a:pt x="8346620" y="19835"/>
                </a:cubicBezTo>
                <a:cubicBezTo>
                  <a:pt x="8374000" y="6612"/>
                  <a:pt x="8402731" y="0"/>
                  <a:pt x="8432811" y="0"/>
                </a:cubicBezTo>
                <a:close/>
                <a:moveTo>
                  <a:pt x="8140963" y="0"/>
                </a:moveTo>
                <a:cubicBezTo>
                  <a:pt x="8162615" y="0"/>
                  <a:pt x="8180559" y="4287"/>
                  <a:pt x="8194793" y="12860"/>
                </a:cubicBezTo>
                <a:cubicBezTo>
                  <a:pt x="8209027" y="21434"/>
                  <a:pt x="8219763" y="31534"/>
                  <a:pt x="8227002" y="43159"/>
                </a:cubicBezTo>
                <a:lnTo>
                  <a:pt x="8168251" y="94165"/>
                </a:lnTo>
                <a:cubicBezTo>
                  <a:pt x="8162636" y="86318"/>
                  <a:pt x="8156016" y="80033"/>
                  <a:pt x="8148393" y="75310"/>
                </a:cubicBezTo>
                <a:cubicBezTo>
                  <a:pt x="8140770" y="70587"/>
                  <a:pt x="8131000" y="68226"/>
                  <a:pt x="8119084" y="68226"/>
                </a:cubicBezTo>
                <a:cubicBezTo>
                  <a:pt x="8104698" y="68226"/>
                  <a:pt x="8090188" y="72331"/>
                  <a:pt x="8075555" y="80541"/>
                </a:cubicBezTo>
                <a:cubicBezTo>
                  <a:pt x="8060923" y="88752"/>
                  <a:pt x="8047477" y="100523"/>
                  <a:pt x="8035218" y="115853"/>
                </a:cubicBezTo>
                <a:cubicBezTo>
                  <a:pt x="8022959" y="131184"/>
                  <a:pt x="8013152" y="149676"/>
                  <a:pt x="8005795" y="171328"/>
                </a:cubicBezTo>
                <a:cubicBezTo>
                  <a:pt x="7998288" y="193416"/>
                  <a:pt x="7995077" y="212271"/>
                  <a:pt x="7996162" y="227892"/>
                </a:cubicBezTo>
                <a:cubicBezTo>
                  <a:pt x="7997246" y="243514"/>
                  <a:pt x="8002218" y="255394"/>
                  <a:pt x="8011077" y="263531"/>
                </a:cubicBezTo>
                <a:cubicBezTo>
                  <a:pt x="8019937" y="271669"/>
                  <a:pt x="8032142" y="275738"/>
                  <a:pt x="8047691" y="275738"/>
                </a:cubicBezTo>
                <a:cubicBezTo>
                  <a:pt x="8061060" y="275738"/>
                  <a:pt x="8074024" y="272759"/>
                  <a:pt x="8086585" y="266801"/>
                </a:cubicBezTo>
                <a:cubicBezTo>
                  <a:pt x="8099146" y="260843"/>
                  <a:pt x="8110685" y="253722"/>
                  <a:pt x="8121202" y="245439"/>
                </a:cubicBezTo>
                <a:lnTo>
                  <a:pt x="8146307" y="295356"/>
                </a:lnTo>
                <a:cubicBezTo>
                  <a:pt x="8126776" y="311776"/>
                  <a:pt x="8106459" y="324092"/>
                  <a:pt x="8085359" y="332302"/>
                </a:cubicBezTo>
                <a:cubicBezTo>
                  <a:pt x="8064259" y="340513"/>
                  <a:pt x="8042810" y="344618"/>
                  <a:pt x="8021013" y="344618"/>
                </a:cubicBezTo>
                <a:cubicBezTo>
                  <a:pt x="7999941" y="344618"/>
                  <a:pt x="7981256" y="341021"/>
                  <a:pt x="7964955" y="333828"/>
                </a:cubicBezTo>
                <a:cubicBezTo>
                  <a:pt x="7948655" y="326635"/>
                  <a:pt x="7935720" y="315845"/>
                  <a:pt x="7926149" y="301459"/>
                </a:cubicBezTo>
                <a:cubicBezTo>
                  <a:pt x="7916579" y="287072"/>
                  <a:pt x="7911306" y="269235"/>
                  <a:pt x="7910331" y="247946"/>
                </a:cubicBezTo>
                <a:cubicBezTo>
                  <a:pt x="7909355" y="226657"/>
                  <a:pt x="7913634" y="201990"/>
                  <a:pt x="7923166" y="173944"/>
                </a:cubicBezTo>
                <a:cubicBezTo>
                  <a:pt x="7932548" y="146334"/>
                  <a:pt x="7945156" y="121738"/>
                  <a:pt x="7960991" y="100159"/>
                </a:cubicBezTo>
                <a:cubicBezTo>
                  <a:pt x="7976826" y="78580"/>
                  <a:pt x="7994650" y="60342"/>
                  <a:pt x="8014461" y="45447"/>
                </a:cubicBezTo>
                <a:cubicBezTo>
                  <a:pt x="8034273" y="30553"/>
                  <a:pt x="8055005" y="19254"/>
                  <a:pt x="8076659" y="11552"/>
                </a:cubicBezTo>
                <a:cubicBezTo>
                  <a:pt x="8098312" y="3850"/>
                  <a:pt x="8119747" y="0"/>
                  <a:pt x="8140963" y="0"/>
                </a:cubicBezTo>
                <a:close/>
                <a:moveTo>
                  <a:pt x="7784250" y="0"/>
                </a:moveTo>
                <a:cubicBezTo>
                  <a:pt x="7814622" y="0"/>
                  <a:pt x="7838907" y="6684"/>
                  <a:pt x="7857105" y="20053"/>
                </a:cubicBezTo>
                <a:cubicBezTo>
                  <a:pt x="7875304" y="33423"/>
                  <a:pt x="7886500" y="52750"/>
                  <a:pt x="7890695" y="78035"/>
                </a:cubicBezTo>
                <a:cubicBezTo>
                  <a:pt x="7894890" y="103320"/>
                  <a:pt x="7890815" y="134127"/>
                  <a:pt x="7878470" y="170456"/>
                </a:cubicBezTo>
                <a:cubicBezTo>
                  <a:pt x="7866123" y="206785"/>
                  <a:pt x="7849135" y="237955"/>
                  <a:pt x="7827508" y="263967"/>
                </a:cubicBezTo>
                <a:cubicBezTo>
                  <a:pt x="7805881" y="289979"/>
                  <a:pt x="7781338" y="309924"/>
                  <a:pt x="7753879" y="323801"/>
                </a:cubicBezTo>
                <a:cubicBezTo>
                  <a:pt x="7726420" y="337679"/>
                  <a:pt x="7697505" y="344618"/>
                  <a:pt x="7667133" y="344618"/>
                </a:cubicBezTo>
                <a:cubicBezTo>
                  <a:pt x="7637053" y="344618"/>
                  <a:pt x="7612928" y="337679"/>
                  <a:pt x="7594757" y="323801"/>
                </a:cubicBezTo>
                <a:cubicBezTo>
                  <a:pt x="7576587" y="309924"/>
                  <a:pt x="7565491" y="289979"/>
                  <a:pt x="7561470" y="263967"/>
                </a:cubicBezTo>
                <a:cubicBezTo>
                  <a:pt x="7557449" y="237955"/>
                  <a:pt x="7561612" y="206785"/>
                  <a:pt x="7573959" y="170456"/>
                </a:cubicBezTo>
                <a:cubicBezTo>
                  <a:pt x="7586304" y="134127"/>
                  <a:pt x="7603229" y="103247"/>
                  <a:pt x="7624732" y="77817"/>
                </a:cubicBezTo>
                <a:cubicBezTo>
                  <a:pt x="7646236" y="52386"/>
                  <a:pt x="7670678" y="33059"/>
                  <a:pt x="7698058" y="19835"/>
                </a:cubicBezTo>
                <a:cubicBezTo>
                  <a:pt x="7725439" y="6612"/>
                  <a:pt x="7754170" y="0"/>
                  <a:pt x="7784250" y="0"/>
                </a:cubicBezTo>
                <a:close/>
                <a:moveTo>
                  <a:pt x="6861706" y="0"/>
                </a:moveTo>
                <a:cubicBezTo>
                  <a:pt x="6892077" y="0"/>
                  <a:pt x="6916362" y="6684"/>
                  <a:pt x="6934561" y="20053"/>
                </a:cubicBezTo>
                <a:cubicBezTo>
                  <a:pt x="6952760" y="33423"/>
                  <a:pt x="6963956" y="52750"/>
                  <a:pt x="6968151" y="78035"/>
                </a:cubicBezTo>
                <a:cubicBezTo>
                  <a:pt x="6972346" y="103320"/>
                  <a:pt x="6968271" y="134127"/>
                  <a:pt x="6955926" y="170456"/>
                </a:cubicBezTo>
                <a:cubicBezTo>
                  <a:pt x="6943579" y="206785"/>
                  <a:pt x="6926591" y="237955"/>
                  <a:pt x="6904964" y="263967"/>
                </a:cubicBezTo>
                <a:cubicBezTo>
                  <a:pt x="6883337" y="289979"/>
                  <a:pt x="6858794" y="309924"/>
                  <a:pt x="6831334" y="323801"/>
                </a:cubicBezTo>
                <a:cubicBezTo>
                  <a:pt x="6803876" y="337679"/>
                  <a:pt x="6774960" y="344618"/>
                  <a:pt x="6744589" y="344618"/>
                </a:cubicBezTo>
                <a:cubicBezTo>
                  <a:pt x="6714509" y="344618"/>
                  <a:pt x="6690383" y="337679"/>
                  <a:pt x="6672213" y="323801"/>
                </a:cubicBezTo>
                <a:cubicBezTo>
                  <a:pt x="6654043" y="309924"/>
                  <a:pt x="6642947" y="289979"/>
                  <a:pt x="6638926" y="263967"/>
                </a:cubicBezTo>
                <a:cubicBezTo>
                  <a:pt x="6634905" y="237955"/>
                  <a:pt x="6639068" y="206785"/>
                  <a:pt x="6651415" y="170456"/>
                </a:cubicBezTo>
                <a:cubicBezTo>
                  <a:pt x="6663760" y="134127"/>
                  <a:pt x="6680685" y="103247"/>
                  <a:pt x="6702188" y="77817"/>
                </a:cubicBezTo>
                <a:cubicBezTo>
                  <a:pt x="6723691" y="52386"/>
                  <a:pt x="6748134" y="33059"/>
                  <a:pt x="6775515" y="19835"/>
                </a:cubicBezTo>
                <a:cubicBezTo>
                  <a:pt x="6802895" y="6612"/>
                  <a:pt x="6831626" y="0"/>
                  <a:pt x="6861706" y="0"/>
                </a:cubicBezTo>
                <a:close/>
                <a:moveTo>
                  <a:pt x="6569858" y="0"/>
                </a:moveTo>
                <a:cubicBezTo>
                  <a:pt x="6591510" y="0"/>
                  <a:pt x="6609453" y="4287"/>
                  <a:pt x="6623688" y="12860"/>
                </a:cubicBezTo>
                <a:cubicBezTo>
                  <a:pt x="6637922" y="21434"/>
                  <a:pt x="6648658" y="31534"/>
                  <a:pt x="6655896" y="43159"/>
                </a:cubicBezTo>
                <a:lnTo>
                  <a:pt x="6597146" y="94165"/>
                </a:lnTo>
                <a:cubicBezTo>
                  <a:pt x="6591531" y="86318"/>
                  <a:pt x="6584911" y="80033"/>
                  <a:pt x="6577288" y="75310"/>
                </a:cubicBezTo>
                <a:cubicBezTo>
                  <a:pt x="6569665" y="70587"/>
                  <a:pt x="6559895" y="68226"/>
                  <a:pt x="6547979" y="68226"/>
                </a:cubicBezTo>
                <a:cubicBezTo>
                  <a:pt x="6533593" y="68226"/>
                  <a:pt x="6519083" y="72331"/>
                  <a:pt x="6504450" y="80541"/>
                </a:cubicBezTo>
                <a:cubicBezTo>
                  <a:pt x="6489818" y="88752"/>
                  <a:pt x="6476372" y="100523"/>
                  <a:pt x="6464113" y="115853"/>
                </a:cubicBezTo>
                <a:cubicBezTo>
                  <a:pt x="6451854" y="131184"/>
                  <a:pt x="6442047" y="149676"/>
                  <a:pt x="6434690" y="171328"/>
                </a:cubicBezTo>
                <a:cubicBezTo>
                  <a:pt x="6427183" y="193416"/>
                  <a:pt x="6423972" y="212271"/>
                  <a:pt x="6425056" y="227892"/>
                </a:cubicBezTo>
                <a:cubicBezTo>
                  <a:pt x="6426140" y="243514"/>
                  <a:pt x="6431112" y="255394"/>
                  <a:pt x="6439972" y="263531"/>
                </a:cubicBezTo>
                <a:cubicBezTo>
                  <a:pt x="6448832" y="271669"/>
                  <a:pt x="6461036" y="275738"/>
                  <a:pt x="6476585" y="275738"/>
                </a:cubicBezTo>
                <a:cubicBezTo>
                  <a:pt x="6489954" y="275738"/>
                  <a:pt x="6502919" y="272759"/>
                  <a:pt x="6515480" y="266801"/>
                </a:cubicBezTo>
                <a:cubicBezTo>
                  <a:pt x="6528041" y="260843"/>
                  <a:pt x="6539580" y="253722"/>
                  <a:pt x="6550097" y="245439"/>
                </a:cubicBezTo>
                <a:lnTo>
                  <a:pt x="6575202" y="295356"/>
                </a:lnTo>
                <a:cubicBezTo>
                  <a:pt x="6555670" y="311776"/>
                  <a:pt x="6535354" y="324092"/>
                  <a:pt x="6514254" y="332302"/>
                </a:cubicBezTo>
                <a:cubicBezTo>
                  <a:pt x="6493154" y="340513"/>
                  <a:pt x="6471704" y="344618"/>
                  <a:pt x="6449907" y="344618"/>
                </a:cubicBezTo>
                <a:cubicBezTo>
                  <a:pt x="6428836" y="344618"/>
                  <a:pt x="6410150" y="341021"/>
                  <a:pt x="6393850" y="333828"/>
                </a:cubicBezTo>
                <a:cubicBezTo>
                  <a:pt x="6377550" y="326635"/>
                  <a:pt x="6364615" y="315845"/>
                  <a:pt x="6355044" y="301459"/>
                </a:cubicBezTo>
                <a:cubicBezTo>
                  <a:pt x="6345473" y="287072"/>
                  <a:pt x="6340200" y="269235"/>
                  <a:pt x="6339226" y="247946"/>
                </a:cubicBezTo>
                <a:cubicBezTo>
                  <a:pt x="6338250" y="226657"/>
                  <a:pt x="6342528" y="201990"/>
                  <a:pt x="6352060" y="173944"/>
                </a:cubicBezTo>
                <a:cubicBezTo>
                  <a:pt x="6361443" y="146334"/>
                  <a:pt x="6374051" y="121738"/>
                  <a:pt x="6389886" y="100159"/>
                </a:cubicBezTo>
                <a:cubicBezTo>
                  <a:pt x="6405721" y="78580"/>
                  <a:pt x="6423544" y="60342"/>
                  <a:pt x="6443356" y="45447"/>
                </a:cubicBezTo>
                <a:cubicBezTo>
                  <a:pt x="6463168" y="30553"/>
                  <a:pt x="6483900" y="19254"/>
                  <a:pt x="6505554" y="11552"/>
                </a:cubicBezTo>
                <a:cubicBezTo>
                  <a:pt x="6527207" y="3850"/>
                  <a:pt x="6548642" y="0"/>
                  <a:pt x="6569858" y="0"/>
                </a:cubicBezTo>
                <a:close/>
                <a:moveTo>
                  <a:pt x="6213157" y="0"/>
                </a:moveTo>
                <a:cubicBezTo>
                  <a:pt x="6243524" y="0"/>
                  <a:pt x="6267803" y="6684"/>
                  <a:pt x="6286001" y="20053"/>
                </a:cubicBezTo>
                <a:cubicBezTo>
                  <a:pt x="6304204" y="33423"/>
                  <a:pt x="6315400" y="52750"/>
                  <a:pt x="6319592" y="78035"/>
                </a:cubicBezTo>
                <a:cubicBezTo>
                  <a:pt x="6323787" y="103320"/>
                  <a:pt x="6319713" y="134127"/>
                  <a:pt x="6307368" y="170456"/>
                </a:cubicBezTo>
                <a:cubicBezTo>
                  <a:pt x="6295019" y="206785"/>
                  <a:pt x="6278036" y="237955"/>
                  <a:pt x="6256404" y="263967"/>
                </a:cubicBezTo>
                <a:cubicBezTo>
                  <a:pt x="6234776" y="289979"/>
                  <a:pt x="6210237" y="309924"/>
                  <a:pt x="6182776" y="323801"/>
                </a:cubicBezTo>
                <a:cubicBezTo>
                  <a:pt x="6155320" y="337679"/>
                  <a:pt x="6126400" y="344618"/>
                  <a:pt x="6096033" y="344618"/>
                </a:cubicBezTo>
                <a:cubicBezTo>
                  <a:pt x="6065949" y="344618"/>
                  <a:pt x="6041822" y="337679"/>
                  <a:pt x="6023654" y="323801"/>
                </a:cubicBezTo>
                <a:cubicBezTo>
                  <a:pt x="6005487" y="309924"/>
                  <a:pt x="5994389" y="289979"/>
                  <a:pt x="5990367" y="263967"/>
                </a:cubicBezTo>
                <a:cubicBezTo>
                  <a:pt x="5986348" y="237955"/>
                  <a:pt x="5990512" y="206785"/>
                  <a:pt x="6002859" y="170456"/>
                </a:cubicBezTo>
                <a:cubicBezTo>
                  <a:pt x="6015201" y="134127"/>
                  <a:pt x="6032126" y="103247"/>
                  <a:pt x="6053633" y="77817"/>
                </a:cubicBezTo>
                <a:cubicBezTo>
                  <a:pt x="6075134" y="52386"/>
                  <a:pt x="6099576" y="33059"/>
                  <a:pt x="6126954" y="19835"/>
                </a:cubicBezTo>
                <a:cubicBezTo>
                  <a:pt x="6154338" y="6612"/>
                  <a:pt x="6183075" y="0"/>
                  <a:pt x="6213157" y="0"/>
                </a:cubicBezTo>
                <a:close/>
                <a:moveTo>
                  <a:pt x="5290601" y="0"/>
                </a:moveTo>
                <a:cubicBezTo>
                  <a:pt x="5320982" y="0"/>
                  <a:pt x="5345258" y="6684"/>
                  <a:pt x="5363464" y="20053"/>
                </a:cubicBezTo>
                <a:cubicBezTo>
                  <a:pt x="5381666" y="33423"/>
                  <a:pt x="5392852" y="52750"/>
                  <a:pt x="5397049" y="78035"/>
                </a:cubicBezTo>
                <a:cubicBezTo>
                  <a:pt x="5401242" y="103320"/>
                  <a:pt x="5397174" y="134127"/>
                  <a:pt x="5384831" y="170456"/>
                </a:cubicBezTo>
                <a:cubicBezTo>
                  <a:pt x="5372483" y="206785"/>
                  <a:pt x="5355498" y="237955"/>
                  <a:pt x="5333861" y="263967"/>
                </a:cubicBezTo>
                <a:cubicBezTo>
                  <a:pt x="5312242" y="289979"/>
                  <a:pt x="5287692" y="309924"/>
                  <a:pt x="5260239" y="323801"/>
                </a:cubicBezTo>
                <a:cubicBezTo>
                  <a:pt x="5232783" y="337679"/>
                  <a:pt x="5203866" y="344618"/>
                  <a:pt x="5173493" y="344618"/>
                </a:cubicBezTo>
                <a:cubicBezTo>
                  <a:pt x="5143414" y="344618"/>
                  <a:pt x="5119287" y="337679"/>
                  <a:pt x="5101119" y="323801"/>
                </a:cubicBezTo>
                <a:cubicBezTo>
                  <a:pt x="5082947" y="309924"/>
                  <a:pt x="5071852" y="289979"/>
                  <a:pt x="5067832" y="263967"/>
                </a:cubicBezTo>
                <a:cubicBezTo>
                  <a:pt x="5063811" y="237955"/>
                  <a:pt x="5067972" y="206785"/>
                  <a:pt x="5080323" y="170456"/>
                </a:cubicBezTo>
                <a:cubicBezTo>
                  <a:pt x="5092666" y="134127"/>
                  <a:pt x="5109591" y="103247"/>
                  <a:pt x="5131093" y="77817"/>
                </a:cubicBezTo>
                <a:cubicBezTo>
                  <a:pt x="5152598" y="52386"/>
                  <a:pt x="5177041" y="33059"/>
                  <a:pt x="5204420" y="19835"/>
                </a:cubicBezTo>
                <a:cubicBezTo>
                  <a:pt x="5231802" y="6612"/>
                  <a:pt x="5260533" y="0"/>
                  <a:pt x="5290601" y="0"/>
                </a:cubicBezTo>
                <a:close/>
                <a:moveTo>
                  <a:pt x="4998762" y="0"/>
                </a:moveTo>
                <a:cubicBezTo>
                  <a:pt x="5020414" y="0"/>
                  <a:pt x="5038359" y="4287"/>
                  <a:pt x="5052594" y="12860"/>
                </a:cubicBezTo>
                <a:cubicBezTo>
                  <a:pt x="5066828" y="21434"/>
                  <a:pt x="5077565" y="31534"/>
                  <a:pt x="5084802" y="43159"/>
                </a:cubicBezTo>
                <a:lnTo>
                  <a:pt x="5026053" y="94165"/>
                </a:lnTo>
                <a:cubicBezTo>
                  <a:pt x="5020437" y="86318"/>
                  <a:pt x="5013817" y="80033"/>
                  <a:pt x="5006193" y="75310"/>
                </a:cubicBezTo>
                <a:cubicBezTo>
                  <a:pt x="4998571" y="70587"/>
                  <a:pt x="4988799" y="68226"/>
                  <a:pt x="4976886" y="68226"/>
                </a:cubicBezTo>
                <a:cubicBezTo>
                  <a:pt x="4962499" y="68226"/>
                  <a:pt x="4947988" y="72331"/>
                  <a:pt x="4933356" y="80541"/>
                </a:cubicBezTo>
                <a:cubicBezTo>
                  <a:pt x="4918725" y="88752"/>
                  <a:pt x="4905279" y="100523"/>
                  <a:pt x="4893017" y="115853"/>
                </a:cubicBezTo>
                <a:cubicBezTo>
                  <a:pt x="4880760" y="131184"/>
                  <a:pt x="4870952" y="149676"/>
                  <a:pt x="4863594" y="171328"/>
                </a:cubicBezTo>
                <a:cubicBezTo>
                  <a:pt x="4856088" y="193416"/>
                  <a:pt x="4852877" y="212271"/>
                  <a:pt x="4853962" y="227892"/>
                </a:cubicBezTo>
                <a:cubicBezTo>
                  <a:pt x="4855044" y="243514"/>
                  <a:pt x="4860016" y="255394"/>
                  <a:pt x="4868876" y="263531"/>
                </a:cubicBezTo>
                <a:cubicBezTo>
                  <a:pt x="4877735" y="271669"/>
                  <a:pt x="4889943" y="275738"/>
                  <a:pt x="4905490" y="275738"/>
                </a:cubicBezTo>
                <a:cubicBezTo>
                  <a:pt x="4918859" y="275738"/>
                  <a:pt x="4931826" y="272759"/>
                  <a:pt x="4944386" y="266801"/>
                </a:cubicBezTo>
                <a:cubicBezTo>
                  <a:pt x="4956944" y="260843"/>
                  <a:pt x="4968487" y="253722"/>
                  <a:pt x="4979004" y="245439"/>
                </a:cubicBezTo>
                <a:lnTo>
                  <a:pt x="5004108" y="295356"/>
                </a:lnTo>
                <a:cubicBezTo>
                  <a:pt x="4984575" y="311776"/>
                  <a:pt x="4964259" y="324092"/>
                  <a:pt x="4943161" y="332302"/>
                </a:cubicBezTo>
                <a:cubicBezTo>
                  <a:pt x="4922060" y="340513"/>
                  <a:pt x="4900608" y="344618"/>
                  <a:pt x="4878812" y="344618"/>
                </a:cubicBezTo>
                <a:cubicBezTo>
                  <a:pt x="4857742" y="344618"/>
                  <a:pt x="4839054" y="341021"/>
                  <a:pt x="4822755" y="333828"/>
                </a:cubicBezTo>
                <a:cubicBezTo>
                  <a:pt x="4806454" y="326635"/>
                  <a:pt x="4793520" y="315845"/>
                  <a:pt x="4783949" y="301459"/>
                </a:cubicBezTo>
                <a:cubicBezTo>
                  <a:pt x="4774379" y="287072"/>
                  <a:pt x="4769104" y="269235"/>
                  <a:pt x="4768129" y="247946"/>
                </a:cubicBezTo>
                <a:cubicBezTo>
                  <a:pt x="4767155" y="226657"/>
                  <a:pt x="4771431" y="201990"/>
                  <a:pt x="4780964" y="173944"/>
                </a:cubicBezTo>
                <a:cubicBezTo>
                  <a:pt x="4790346" y="146334"/>
                  <a:pt x="4802955" y="121738"/>
                  <a:pt x="4818792" y="100159"/>
                </a:cubicBezTo>
                <a:cubicBezTo>
                  <a:pt x="4834625" y="78580"/>
                  <a:pt x="4852448" y="60342"/>
                  <a:pt x="4872262" y="45447"/>
                </a:cubicBezTo>
                <a:cubicBezTo>
                  <a:pt x="4892074" y="30553"/>
                  <a:pt x="4912805" y="19254"/>
                  <a:pt x="4934461" y="11552"/>
                </a:cubicBezTo>
                <a:cubicBezTo>
                  <a:pt x="4956112" y="3850"/>
                  <a:pt x="4977548" y="0"/>
                  <a:pt x="4998762" y="0"/>
                </a:cubicBezTo>
                <a:close/>
                <a:moveTo>
                  <a:pt x="4642049" y="0"/>
                </a:moveTo>
                <a:cubicBezTo>
                  <a:pt x="4672419" y="0"/>
                  <a:pt x="4696706" y="6684"/>
                  <a:pt x="4714901" y="20053"/>
                </a:cubicBezTo>
                <a:cubicBezTo>
                  <a:pt x="4733103" y="33423"/>
                  <a:pt x="4744301" y="52750"/>
                  <a:pt x="4748494" y="78035"/>
                </a:cubicBezTo>
                <a:cubicBezTo>
                  <a:pt x="4752690" y="103320"/>
                  <a:pt x="4748612" y="134127"/>
                  <a:pt x="4736267" y="170456"/>
                </a:cubicBezTo>
                <a:cubicBezTo>
                  <a:pt x="4723921" y="206785"/>
                  <a:pt x="4706935" y="237955"/>
                  <a:pt x="4685306" y="263967"/>
                </a:cubicBezTo>
                <a:cubicBezTo>
                  <a:pt x="4663679" y="289979"/>
                  <a:pt x="4639138" y="309924"/>
                  <a:pt x="4611679" y="323801"/>
                </a:cubicBezTo>
                <a:cubicBezTo>
                  <a:pt x="4584220" y="337679"/>
                  <a:pt x="4555303" y="344618"/>
                  <a:pt x="4524932" y="344618"/>
                </a:cubicBezTo>
                <a:cubicBezTo>
                  <a:pt x="4494851" y="344618"/>
                  <a:pt x="4470727" y="337679"/>
                  <a:pt x="4452557" y="323801"/>
                </a:cubicBezTo>
                <a:cubicBezTo>
                  <a:pt x="4434388" y="309924"/>
                  <a:pt x="4423290" y="289979"/>
                  <a:pt x="4419269" y="263967"/>
                </a:cubicBezTo>
                <a:cubicBezTo>
                  <a:pt x="4415250" y="237955"/>
                  <a:pt x="4419412" y="206785"/>
                  <a:pt x="4431760" y="170456"/>
                </a:cubicBezTo>
                <a:cubicBezTo>
                  <a:pt x="4444104" y="134127"/>
                  <a:pt x="4461028" y="103247"/>
                  <a:pt x="4482534" y="77817"/>
                </a:cubicBezTo>
                <a:cubicBezTo>
                  <a:pt x="4504036" y="52386"/>
                  <a:pt x="4528475" y="33059"/>
                  <a:pt x="4555857" y="19835"/>
                </a:cubicBezTo>
                <a:cubicBezTo>
                  <a:pt x="4583239" y="6612"/>
                  <a:pt x="4611970" y="0"/>
                  <a:pt x="4642049" y="0"/>
                </a:cubicBezTo>
                <a:close/>
                <a:moveTo>
                  <a:pt x="3719496" y="0"/>
                </a:moveTo>
                <a:cubicBezTo>
                  <a:pt x="3749874" y="0"/>
                  <a:pt x="3774153" y="6684"/>
                  <a:pt x="3792359" y="20053"/>
                </a:cubicBezTo>
                <a:cubicBezTo>
                  <a:pt x="3810549" y="33423"/>
                  <a:pt x="3821754" y="52750"/>
                  <a:pt x="3825944" y="78035"/>
                </a:cubicBezTo>
                <a:cubicBezTo>
                  <a:pt x="3830137" y="103320"/>
                  <a:pt x="3826068" y="134127"/>
                  <a:pt x="3813724" y="170456"/>
                </a:cubicBezTo>
                <a:cubicBezTo>
                  <a:pt x="3801378" y="206785"/>
                  <a:pt x="3784388" y="237955"/>
                  <a:pt x="3762756" y="263967"/>
                </a:cubicBezTo>
                <a:cubicBezTo>
                  <a:pt x="3741134" y="289979"/>
                  <a:pt x="3716587" y="309924"/>
                  <a:pt x="3689131" y="323801"/>
                </a:cubicBezTo>
                <a:cubicBezTo>
                  <a:pt x="3661673" y="337679"/>
                  <a:pt x="3632752" y="344618"/>
                  <a:pt x="3602387" y="344618"/>
                </a:cubicBezTo>
                <a:cubicBezTo>
                  <a:pt x="3572306" y="344618"/>
                  <a:pt x="3548182" y="337679"/>
                  <a:pt x="3530008" y="323801"/>
                </a:cubicBezTo>
                <a:cubicBezTo>
                  <a:pt x="3511842" y="309924"/>
                  <a:pt x="3500744" y="289979"/>
                  <a:pt x="3496725" y="263967"/>
                </a:cubicBezTo>
                <a:cubicBezTo>
                  <a:pt x="3492694" y="237955"/>
                  <a:pt x="3496861" y="206785"/>
                  <a:pt x="3509213" y="170456"/>
                </a:cubicBezTo>
                <a:cubicBezTo>
                  <a:pt x="3521549" y="134127"/>
                  <a:pt x="3538483" y="103247"/>
                  <a:pt x="3559977" y="77817"/>
                </a:cubicBezTo>
                <a:cubicBezTo>
                  <a:pt x="3581488" y="52386"/>
                  <a:pt x="3605933" y="33059"/>
                  <a:pt x="3633304" y="19835"/>
                </a:cubicBezTo>
                <a:cubicBezTo>
                  <a:pt x="3660688" y="6612"/>
                  <a:pt x="3689416" y="0"/>
                  <a:pt x="3719496" y="0"/>
                </a:cubicBezTo>
                <a:close/>
                <a:moveTo>
                  <a:pt x="3427657" y="0"/>
                </a:moveTo>
                <a:cubicBezTo>
                  <a:pt x="3449308" y="0"/>
                  <a:pt x="3467245" y="4287"/>
                  <a:pt x="3481479" y="12860"/>
                </a:cubicBezTo>
                <a:cubicBezTo>
                  <a:pt x="3495717" y="21434"/>
                  <a:pt x="3506451" y="31534"/>
                  <a:pt x="3513694" y="43159"/>
                </a:cubicBezTo>
                <a:lnTo>
                  <a:pt x="3454945" y="94165"/>
                </a:lnTo>
                <a:cubicBezTo>
                  <a:pt x="3449323" y="86318"/>
                  <a:pt x="3442711" y="80033"/>
                  <a:pt x="3435085" y="75310"/>
                </a:cubicBezTo>
                <a:cubicBezTo>
                  <a:pt x="3427460" y="70587"/>
                  <a:pt x="3417687" y="68226"/>
                  <a:pt x="3405776" y="68226"/>
                </a:cubicBezTo>
                <a:cubicBezTo>
                  <a:pt x="3391391" y="68226"/>
                  <a:pt x="3376883" y="72331"/>
                  <a:pt x="3362248" y="80541"/>
                </a:cubicBezTo>
                <a:cubicBezTo>
                  <a:pt x="3347618" y="88752"/>
                  <a:pt x="3334162" y="100523"/>
                  <a:pt x="3321914" y="115853"/>
                </a:cubicBezTo>
                <a:cubicBezTo>
                  <a:pt x="3309644" y="131184"/>
                  <a:pt x="3299848" y="149676"/>
                  <a:pt x="3292490" y="171328"/>
                </a:cubicBezTo>
                <a:cubicBezTo>
                  <a:pt x="3284983" y="193416"/>
                  <a:pt x="3281773" y="212271"/>
                  <a:pt x="3282858" y="227892"/>
                </a:cubicBezTo>
                <a:cubicBezTo>
                  <a:pt x="3283940" y="243514"/>
                  <a:pt x="3288912" y="255394"/>
                  <a:pt x="3297772" y="263531"/>
                </a:cubicBezTo>
                <a:cubicBezTo>
                  <a:pt x="3306634" y="271669"/>
                  <a:pt x="3318837" y="275738"/>
                  <a:pt x="3334374" y="275738"/>
                </a:cubicBezTo>
                <a:cubicBezTo>
                  <a:pt x="3347749" y="275738"/>
                  <a:pt x="3360717" y="272759"/>
                  <a:pt x="3373280" y="266801"/>
                </a:cubicBezTo>
                <a:cubicBezTo>
                  <a:pt x="3385838" y="260843"/>
                  <a:pt x="3397379" y="253722"/>
                  <a:pt x="3407897" y="245439"/>
                </a:cubicBezTo>
                <a:lnTo>
                  <a:pt x="3432997" y="295356"/>
                </a:lnTo>
                <a:cubicBezTo>
                  <a:pt x="3413464" y="311776"/>
                  <a:pt x="3393154" y="324092"/>
                  <a:pt x="3372052" y="332302"/>
                </a:cubicBezTo>
                <a:cubicBezTo>
                  <a:pt x="3350954" y="340513"/>
                  <a:pt x="3329502" y="344618"/>
                  <a:pt x="3307696" y="344618"/>
                </a:cubicBezTo>
                <a:cubicBezTo>
                  <a:pt x="3286635" y="344618"/>
                  <a:pt x="3267950" y="341021"/>
                  <a:pt x="3251650" y="333828"/>
                </a:cubicBezTo>
                <a:cubicBezTo>
                  <a:pt x="3235351" y="326635"/>
                  <a:pt x="3222416" y="315845"/>
                  <a:pt x="3212844" y="301459"/>
                </a:cubicBezTo>
                <a:cubicBezTo>
                  <a:pt x="3203276" y="287072"/>
                  <a:pt x="3198000" y="269235"/>
                  <a:pt x="3197026" y="247946"/>
                </a:cubicBezTo>
                <a:cubicBezTo>
                  <a:pt x="3196052" y="226657"/>
                  <a:pt x="3200328" y="201990"/>
                  <a:pt x="3209861" y="173944"/>
                </a:cubicBezTo>
                <a:cubicBezTo>
                  <a:pt x="3219242" y="146334"/>
                  <a:pt x="3231850" y="121738"/>
                  <a:pt x="3247685" y="100159"/>
                </a:cubicBezTo>
                <a:cubicBezTo>
                  <a:pt x="3263518" y="78580"/>
                  <a:pt x="3281342" y="60342"/>
                  <a:pt x="3301156" y="45447"/>
                </a:cubicBezTo>
                <a:cubicBezTo>
                  <a:pt x="3320957" y="30553"/>
                  <a:pt x="3341689" y="19254"/>
                  <a:pt x="3363351" y="11552"/>
                </a:cubicBezTo>
                <a:cubicBezTo>
                  <a:pt x="3385006" y="3850"/>
                  <a:pt x="3406441" y="0"/>
                  <a:pt x="3427657" y="0"/>
                </a:cubicBezTo>
                <a:close/>
                <a:moveTo>
                  <a:pt x="3070948" y="0"/>
                </a:moveTo>
                <a:cubicBezTo>
                  <a:pt x="3101317" y="0"/>
                  <a:pt x="3125602" y="6684"/>
                  <a:pt x="3143799" y="20053"/>
                </a:cubicBezTo>
                <a:cubicBezTo>
                  <a:pt x="3162000" y="33423"/>
                  <a:pt x="3173196" y="52750"/>
                  <a:pt x="3177391" y="78035"/>
                </a:cubicBezTo>
                <a:cubicBezTo>
                  <a:pt x="3181586" y="103320"/>
                  <a:pt x="3177510" y="134127"/>
                  <a:pt x="3165166" y="170456"/>
                </a:cubicBezTo>
                <a:cubicBezTo>
                  <a:pt x="3152818" y="206785"/>
                  <a:pt x="3135832" y="237955"/>
                  <a:pt x="3114205" y="263967"/>
                </a:cubicBezTo>
                <a:cubicBezTo>
                  <a:pt x="3092577" y="289979"/>
                  <a:pt x="3068034" y="309924"/>
                  <a:pt x="3040577" y="323801"/>
                </a:cubicBezTo>
                <a:cubicBezTo>
                  <a:pt x="3013117" y="337679"/>
                  <a:pt x="2984201" y="344618"/>
                  <a:pt x="2953829" y="344618"/>
                </a:cubicBezTo>
                <a:cubicBezTo>
                  <a:pt x="2923748" y="344618"/>
                  <a:pt x="2899624" y="337679"/>
                  <a:pt x="2881454" y="323801"/>
                </a:cubicBezTo>
                <a:cubicBezTo>
                  <a:pt x="2863283" y="309924"/>
                  <a:pt x="2852187" y="289979"/>
                  <a:pt x="2848166" y="263967"/>
                </a:cubicBezTo>
                <a:cubicBezTo>
                  <a:pt x="2844145" y="237955"/>
                  <a:pt x="2848308" y="206785"/>
                  <a:pt x="2860655" y="170456"/>
                </a:cubicBezTo>
                <a:cubicBezTo>
                  <a:pt x="2873000" y="134127"/>
                  <a:pt x="2889926" y="103247"/>
                  <a:pt x="2911430" y="77817"/>
                </a:cubicBezTo>
                <a:cubicBezTo>
                  <a:pt x="2932933" y="52386"/>
                  <a:pt x="2957375" y="33059"/>
                  <a:pt x="2984754" y="19835"/>
                </a:cubicBezTo>
                <a:cubicBezTo>
                  <a:pt x="3012137" y="6612"/>
                  <a:pt x="3040867" y="0"/>
                  <a:pt x="3070948" y="0"/>
                </a:cubicBezTo>
                <a:close/>
                <a:moveTo>
                  <a:pt x="2148402" y="0"/>
                </a:moveTo>
                <a:cubicBezTo>
                  <a:pt x="2178773" y="0"/>
                  <a:pt x="2203058" y="6684"/>
                  <a:pt x="2221256" y="20053"/>
                </a:cubicBezTo>
                <a:cubicBezTo>
                  <a:pt x="2239455" y="33423"/>
                  <a:pt x="2250652" y="52750"/>
                  <a:pt x="2254847" y="78035"/>
                </a:cubicBezTo>
                <a:cubicBezTo>
                  <a:pt x="2259042" y="103320"/>
                  <a:pt x="2254967" y="134127"/>
                  <a:pt x="2242621" y="170456"/>
                </a:cubicBezTo>
                <a:cubicBezTo>
                  <a:pt x="2230275" y="206785"/>
                  <a:pt x="2213287" y="237955"/>
                  <a:pt x="2191660" y="263967"/>
                </a:cubicBezTo>
                <a:cubicBezTo>
                  <a:pt x="2170033" y="289979"/>
                  <a:pt x="2145489" y="309924"/>
                  <a:pt x="2118030" y="323801"/>
                </a:cubicBezTo>
                <a:cubicBezTo>
                  <a:pt x="2090571" y="337679"/>
                  <a:pt x="2061656" y="344618"/>
                  <a:pt x="2031284" y="344618"/>
                </a:cubicBezTo>
                <a:cubicBezTo>
                  <a:pt x="2001204" y="344618"/>
                  <a:pt x="1977079" y="337679"/>
                  <a:pt x="1958909" y="323801"/>
                </a:cubicBezTo>
                <a:cubicBezTo>
                  <a:pt x="1940739" y="309924"/>
                  <a:pt x="1929643" y="289979"/>
                  <a:pt x="1925622" y="263967"/>
                </a:cubicBezTo>
                <a:cubicBezTo>
                  <a:pt x="1921601" y="237955"/>
                  <a:pt x="1925763" y="206785"/>
                  <a:pt x="1938111" y="170456"/>
                </a:cubicBezTo>
                <a:cubicBezTo>
                  <a:pt x="1950456" y="134127"/>
                  <a:pt x="1967380" y="103247"/>
                  <a:pt x="1988884" y="77817"/>
                </a:cubicBezTo>
                <a:cubicBezTo>
                  <a:pt x="2010387" y="52386"/>
                  <a:pt x="2034829" y="33059"/>
                  <a:pt x="2062211" y="19835"/>
                </a:cubicBezTo>
                <a:cubicBezTo>
                  <a:pt x="2089591" y="6612"/>
                  <a:pt x="2118322" y="0"/>
                  <a:pt x="2148402" y="0"/>
                </a:cubicBezTo>
                <a:close/>
                <a:moveTo>
                  <a:pt x="1856553" y="0"/>
                </a:moveTo>
                <a:cubicBezTo>
                  <a:pt x="1878205" y="0"/>
                  <a:pt x="1896149" y="4287"/>
                  <a:pt x="1910384" y="12860"/>
                </a:cubicBezTo>
                <a:cubicBezTo>
                  <a:pt x="1924617" y="21434"/>
                  <a:pt x="1935354" y="31534"/>
                  <a:pt x="1942591" y="43159"/>
                </a:cubicBezTo>
                <a:lnTo>
                  <a:pt x="1883841" y="94165"/>
                </a:lnTo>
                <a:cubicBezTo>
                  <a:pt x="1878226" y="86318"/>
                  <a:pt x="1871607" y="80033"/>
                  <a:pt x="1863984" y="75310"/>
                </a:cubicBezTo>
                <a:cubicBezTo>
                  <a:pt x="1856360" y="70587"/>
                  <a:pt x="1846590" y="68226"/>
                  <a:pt x="1834674" y="68226"/>
                </a:cubicBezTo>
                <a:cubicBezTo>
                  <a:pt x="1820288" y="68226"/>
                  <a:pt x="1805778" y="72331"/>
                  <a:pt x="1791146" y="80541"/>
                </a:cubicBezTo>
                <a:cubicBezTo>
                  <a:pt x="1776513" y="88752"/>
                  <a:pt x="1763066" y="100523"/>
                  <a:pt x="1750809" y="115853"/>
                </a:cubicBezTo>
                <a:cubicBezTo>
                  <a:pt x="1738549" y="131184"/>
                  <a:pt x="1728742" y="149676"/>
                  <a:pt x="1721385" y="171328"/>
                </a:cubicBezTo>
                <a:cubicBezTo>
                  <a:pt x="1713878" y="193416"/>
                  <a:pt x="1710668" y="212271"/>
                  <a:pt x="1711752" y="227892"/>
                </a:cubicBezTo>
                <a:cubicBezTo>
                  <a:pt x="1712836" y="243514"/>
                  <a:pt x="1717808" y="255394"/>
                  <a:pt x="1726667" y="263531"/>
                </a:cubicBezTo>
                <a:cubicBezTo>
                  <a:pt x="1735527" y="271669"/>
                  <a:pt x="1747731" y="275738"/>
                  <a:pt x="1763281" y="275738"/>
                </a:cubicBezTo>
                <a:cubicBezTo>
                  <a:pt x="1776650" y="275738"/>
                  <a:pt x="1789615" y="272759"/>
                  <a:pt x="1802175" y="266801"/>
                </a:cubicBezTo>
                <a:cubicBezTo>
                  <a:pt x="1814736" y="260843"/>
                  <a:pt x="1826276" y="253722"/>
                  <a:pt x="1836792" y="245439"/>
                </a:cubicBezTo>
                <a:lnTo>
                  <a:pt x="1861898" y="295356"/>
                </a:lnTo>
                <a:cubicBezTo>
                  <a:pt x="1842365" y="311776"/>
                  <a:pt x="1822050" y="324092"/>
                  <a:pt x="1800949" y="332302"/>
                </a:cubicBezTo>
                <a:cubicBezTo>
                  <a:pt x="1779849" y="340513"/>
                  <a:pt x="1758400" y="344618"/>
                  <a:pt x="1736603" y="344618"/>
                </a:cubicBezTo>
                <a:cubicBezTo>
                  <a:pt x="1715532" y="344618"/>
                  <a:pt x="1696845" y="341021"/>
                  <a:pt x="1680545" y="333828"/>
                </a:cubicBezTo>
                <a:cubicBezTo>
                  <a:pt x="1664245" y="326635"/>
                  <a:pt x="1651310" y="315845"/>
                  <a:pt x="1641739" y="301459"/>
                </a:cubicBezTo>
                <a:cubicBezTo>
                  <a:pt x="1632169" y="287072"/>
                  <a:pt x="1626895" y="269235"/>
                  <a:pt x="1625921" y="247946"/>
                </a:cubicBezTo>
                <a:cubicBezTo>
                  <a:pt x="1624946" y="226657"/>
                  <a:pt x="1629224" y="201990"/>
                  <a:pt x="1638756" y="173944"/>
                </a:cubicBezTo>
                <a:cubicBezTo>
                  <a:pt x="1648138" y="146334"/>
                  <a:pt x="1660746" y="121738"/>
                  <a:pt x="1676581" y="100159"/>
                </a:cubicBezTo>
                <a:cubicBezTo>
                  <a:pt x="1692416" y="78580"/>
                  <a:pt x="1710240" y="60342"/>
                  <a:pt x="1730051" y="45447"/>
                </a:cubicBezTo>
                <a:cubicBezTo>
                  <a:pt x="1749863" y="30553"/>
                  <a:pt x="1770596" y="19254"/>
                  <a:pt x="1792249" y="11552"/>
                </a:cubicBezTo>
                <a:cubicBezTo>
                  <a:pt x="1813902" y="3850"/>
                  <a:pt x="1835338" y="0"/>
                  <a:pt x="1856553" y="0"/>
                </a:cubicBezTo>
                <a:close/>
                <a:moveTo>
                  <a:pt x="1499840" y="0"/>
                </a:moveTo>
                <a:cubicBezTo>
                  <a:pt x="1530212" y="0"/>
                  <a:pt x="1554496" y="6684"/>
                  <a:pt x="1572695" y="20053"/>
                </a:cubicBezTo>
                <a:cubicBezTo>
                  <a:pt x="1590894" y="33423"/>
                  <a:pt x="1602091" y="52750"/>
                  <a:pt x="1606286" y="78035"/>
                </a:cubicBezTo>
                <a:cubicBezTo>
                  <a:pt x="1610480" y="103320"/>
                  <a:pt x="1606405" y="134127"/>
                  <a:pt x="1594060" y="170456"/>
                </a:cubicBezTo>
                <a:cubicBezTo>
                  <a:pt x="1581713" y="206785"/>
                  <a:pt x="1564726" y="237955"/>
                  <a:pt x="1543098" y="263967"/>
                </a:cubicBezTo>
                <a:cubicBezTo>
                  <a:pt x="1521471" y="289979"/>
                  <a:pt x="1496928" y="309924"/>
                  <a:pt x="1469470" y="323801"/>
                </a:cubicBezTo>
                <a:cubicBezTo>
                  <a:pt x="1442010" y="337679"/>
                  <a:pt x="1413094" y="344618"/>
                  <a:pt x="1382724" y="344618"/>
                </a:cubicBezTo>
                <a:cubicBezTo>
                  <a:pt x="1352644" y="344618"/>
                  <a:pt x="1328518" y="337679"/>
                  <a:pt x="1310348" y="323801"/>
                </a:cubicBezTo>
                <a:cubicBezTo>
                  <a:pt x="1292178" y="309924"/>
                  <a:pt x="1281082" y="289979"/>
                  <a:pt x="1277060" y="263967"/>
                </a:cubicBezTo>
                <a:cubicBezTo>
                  <a:pt x="1273039" y="237955"/>
                  <a:pt x="1277203" y="206785"/>
                  <a:pt x="1289550" y="170456"/>
                </a:cubicBezTo>
                <a:cubicBezTo>
                  <a:pt x="1301895" y="134127"/>
                  <a:pt x="1318819" y="103247"/>
                  <a:pt x="1340323" y="77817"/>
                </a:cubicBezTo>
                <a:cubicBezTo>
                  <a:pt x="1361826" y="52386"/>
                  <a:pt x="1386268" y="33059"/>
                  <a:pt x="1413648" y="19835"/>
                </a:cubicBezTo>
                <a:cubicBezTo>
                  <a:pt x="1441030" y="6612"/>
                  <a:pt x="1469760" y="0"/>
                  <a:pt x="1499840" y="0"/>
                </a:cubicBezTo>
                <a:close/>
                <a:moveTo>
                  <a:pt x="577295" y="0"/>
                </a:moveTo>
                <a:cubicBezTo>
                  <a:pt x="607666" y="0"/>
                  <a:pt x="631951" y="6684"/>
                  <a:pt x="650150" y="20053"/>
                </a:cubicBezTo>
                <a:cubicBezTo>
                  <a:pt x="668348" y="33423"/>
                  <a:pt x="679545" y="52750"/>
                  <a:pt x="683740" y="78035"/>
                </a:cubicBezTo>
                <a:cubicBezTo>
                  <a:pt x="687935" y="103320"/>
                  <a:pt x="683860" y="134127"/>
                  <a:pt x="671515" y="170456"/>
                </a:cubicBezTo>
                <a:cubicBezTo>
                  <a:pt x="659168" y="206785"/>
                  <a:pt x="642180" y="237955"/>
                  <a:pt x="620553" y="263967"/>
                </a:cubicBezTo>
                <a:cubicBezTo>
                  <a:pt x="598926" y="289979"/>
                  <a:pt x="574383" y="309924"/>
                  <a:pt x="546923" y="323801"/>
                </a:cubicBezTo>
                <a:cubicBezTo>
                  <a:pt x="519464" y="337679"/>
                  <a:pt x="490549" y="344618"/>
                  <a:pt x="460178" y="344618"/>
                </a:cubicBezTo>
                <a:cubicBezTo>
                  <a:pt x="430097" y="344618"/>
                  <a:pt x="405972" y="337679"/>
                  <a:pt x="387802" y="323801"/>
                </a:cubicBezTo>
                <a:cubicBezTo>
                  <a:pt x="369632" y="309924"/>
                  <a:pt x="358536" y="289979"/>
                  <a:pt x="354515" y="263967"/>
                </a:cubicBezTo>
                <a:cubicBezTo>
                  <a:pt x="350494" y="237955"/>
                  <a:pt x="354657" y="206785"/>
                  <a:pt x="367004" y="170456"/>
                </a:cubicBezTo>
                <a:cubicBezTo>
                  <a:pt x="379349" y="134127"/>
                  <a:pt x="396274" y="103247"/>
                  <a:pt x="417777" y="77817"/>
                </a:cubicBezTo>
                <a:cubicBezTo>
                  <a:pt x="439280" y="52386"/>
                  <a:pt x="463723" y="33059"/>
                  <a:pt x="491103" y="19835"/>
                </a:cubicBezTo>
                <a:cubicBezTo>
                  <a:pt x="518484" y="6612"/>
                  <a:pt x="547215" y="0"/>
                  <a:pt x="577295" y="0"/>
                </a:cubicBezTo>
                <a:close/>
                <a:moveTo>
                  <a:pt x="285447" y="0"/>
                </a:moveTo>
                <a:cubicBezTo>
                  <a:pt x="307099" y="0"/>
                  <a:pt x="325042" y="4287"/>
                  <a:pt x="339276" y="12860"/>
                </a:cubicBezTo>
                <a:cubicBezTo>
                  <a:pt x="353511" y="21434"/>
                  <a:pt x="364247" y="31534"/>
                  <a:pt x="371485" y="43159"/>
                </a:cubicBezTo>
                <a:lnTo>
                  <a:pt x="312735" y="94165"/>
                </a:lnTo>
                <a:cubicBezTo>
                  <a:pt x="307119" y="86318"/>
                  <a:pt x="300500" y="80033"/>
                  <a:pt x="292876" y="75310"/>
                </a:cubicBezTo>
                <a:cubicBezTo>
                  <a:pt x="285253" y="70587"/>
                  <a:pt x="275484" y="68226"/>
                  <a:pt x="263567" y="68226"/>
                </a:cubicBezTo>
                <a:cubicBezTo>
                  <a:pt x="249181" y="68226"/>
                  <a:pt x="234672" y="72331"/>
                  <a:pt x="220039" y="80541"/>
                </a:cubicBezTo>
                <a:cubicBezTo>
                  <a:pt x="205406" y="88752"/>
                  <a:pt x="191960" y="100523"/>
                  <a:pt x="179702" y="115853"/>
                </a:cubicBezTo>
                <a:cubicBezTo>
                  <a:pt x="167443" y="131184"/>
                  <a:pt x="157635" y="149676"/>
                  <a:pt x="150279" y="171328"/>
                </a:cubicBezTo>
                <a:cubicBezTo>
                  <a:pt x="142772" y="193416"/>
                  <a:pt x="139561" y="212271"/>
                  <a:pt x="140645" y="227892"/>
                </a:cubicBezTo>
                <a:cubicBezTo>
                  <a:pt x="141729" y="243514"/>
                  <a:pt x="146702" y="255394"/>
                  <a:pt x="155561" y="263531"/>
                </a:cubicBezTo>
                <a:cubicBezTo>
                  <a:pt x="164421" y="271669"/>
                  <a:pt x="176625" y="275738"/>
                  <a:pt x="192174" y="275738"/>
                </a:cubicBezTo>
                <a:cubicBezTo>
                  <a:pt x="205543" y="275738"/>
                  <a:pt x="218508" y="272759"/>
                  <a:pt x="231069" y="266801"/>
                </a:cubicBezTo>
                <a:cubicBezTo>
                  <a:pt x="243630" y="260843"/>
                  <a:pt x="255169" y="253722"/>
                  <a:pt x="265686" y="245439"/>
                </a:cubicBezTo>
                <a:lnTo>
                  <a:pt x="290791" y="295356"/>
                </a:lnTo>
                <a:cubicBezTo>
                  <a:pt x="271259" y="311776"/>
                  <a:pt x="250943" y="324092"/>
                  <a:pt x="229843" y="332302"/>
                </a:cubicBezTo>
                <a:cubicBezTo>
                  <a:pt x="208743" y="340513"/>
                  <a:pt x="187293" y="344618"/>
                  <a:pt x="165496" y="344618"/>
                </a:cubicBezTo>
                <a:cubicBezTo>
                  <a:pt x="144425" y="344618"/>
                  <a:pt x="125739" y="341021"/>
                  <a:pt x="109439" y="333828"/>
                </a:cubicBezTo>
                <a:cubicBezTo>
                  <a:pt x="93139" y="326635"/>
                  <a:pt x="80203" y="315845"/>
                  <a:pt x="70633" y="301459"/>
                </a:cubicBezTo>
                <a:cubicBezTo>
                  <a:pt x="61062" y="287072"/>
                  <a:pt x="55790" y="269235"/>
                  <a:pt x="54814" y="247946"/>
                </a:cubicBezTo>
                <a:cubicBezTo>
                  <a:pt x="53839" y="226657"/>
                  <a:pt x="58117" y="201990"/>
                  <a:pt x="67649" y="173944"/>
                </a:cubicBezTo>
                <a:cubicBezTo>
                  <a:pt x="77031" y="146334"/>
                  <a:pt x="89640" y="121738"/>
                  <a:pt x="105475" y="100159"/>
                </a:cubicBezTo>
                <a:cubicBezTo>
                  <a:pt x="121309" y="78580"/>
                  <a:pt x="139133" y="60342"/>
                  <a:pt x="158945" y="45447"/>
                </a:cubicBezTo>
                <a:cubicBezTo>
                  <a:pt x="178757" y="30553"/>
                  <a:pt x="199489" y="19254"/>
                  <a:pt x="221143" y="11552"/>
                </a:cubicBezTo>
                <a:cubicBezTo>
                  <a:pt x="242796" y="3850"/>
                  <a:pt x="264231" y="0"/>
                  <a:pt x="285447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pic>
        <p:nvPicPr>
          <p:cNvPr id="16" name="图片 15" descr="形状&#10;&#10;中度可信度描述已自动生成">
            <a:extLst>
              <a:ext uri="{FF2B5EF4-FFF2-40B4-BE49-F238E27FC236}">
                <a16:creationId xmlns:a16="http://schemas.microsoft.com/office/drawing/2014/main" id="{191FC426-6EF2-4476-B6C9-0EBBFE7010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4118" y="502914"/>
            <a:ext cx="5138938" cy="5852172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089A9A45-2A12-471F-B043-3ADE94163FBC}"/>
              </a:ext>
            </a:extLst>
          </p:cNvPr>
          <p:cNvSpPr/>
          <p:nvPr/>
        </p:nvSpPr>
        <p:spPr>
          <a:xfrm>
            <a:off x="0" y="3797300"/>
            <a:ext cx="11315700" cy="2583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F29EB9D8-54AF-4BE9-8A3F-FFF9FB583B32}"/>
              </a:ext>
            </a:extLst>
          </p:cNvPr>
          <p:cNvSpPr/>
          <p:nvPr/>
        </p:nvSpPr>
        <p:spPr>
          <a:xfrm>
            <a:off x="192398" y="2623924"/>
            <a:ext cx="6248400" cy="215900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7">
            <a:extLst>
              <a:ext uri="{FF2B5EF4-FFF2-40B4-BE49-F238E27FC236}">
                <a16:creationId xmlns:a16="http://schemas.microsoft.com/office/drawing/2014/main" id="{B5C99D0E-CB4A-496D-992E-CBB3A37FEB77}"/>
              </a:ext>
            </a:extLst>
          </p:cNvPr>
          <p:cNvSpPr/>
          <p:nvPr/>
        </p:nvSpPr>
        <p:spPr>
          <a:xfrm>
            <a:off x="4053114" y="1102816"/>
            <a:ext cx="2913743" cy="100678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D37BF61-0659-4AD7-BF39-DDAB2E472754}"/>
              </a:ext>
            </a:extLst>
          </p:cNvPr>
          <p:cNvSpPr txBox="1"/>
          <p:nvPr/>
        </p:nvSpPr>
        <p:spPr>
          <a:xfrm>
            <a:off x="3055253" y="3541401"/>
            <a:ext cx="3291286" cy="315471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19900" b="1" i="0" u="none" strike="noStrike" kern="1200" cap="none" spc="0" normalizeH="0" baseline="0" noProof="0" dirty="0">
                <a:solidFill>
                  <a:schemeClr val="bg1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02</a:t>
            </a:r>
            <a:endParaRPr lang="zh-CN" altLang="en-US" sz="19900" b="1" dirty="0">
              <a:solidFill>
                <a:schemeClr val="bg1"/>
              </a:solidFill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E82C08E-FC4D-472F-8FD6-A39775C73DFC}"/>
              </a:ext>
            </a:extLst>
          </p:cNvPr>
          <p:cNvSpPr txBox="1"/>
          <p:nvPr/>
        </p:nvSpPr>
        <p:spPr>
          <a:xfrm>
            <a:off x="1048572" y="1305647"/>
            <a:ext cx="5657850" cy="2308324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7200" b="1" dirty="0">
                <a:latin typeface="梦源黑体 CN W90" panose="020B0200000000000000" pitchFamily="34" charset="-122"/>
                <a:ea typeface="梦源黑体 CN W90" panose="020B0200000000000000" pitchFamily="34" charset="-122"/>
              </a:rPr>
              <a:t>此处输入标</a:t>
            </a:r>
            <a:endParaRPr lang="en-US" altLang="zh-CN" sz="72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  <a:p>
            <a:pPr algn="ctr"/>
            <a:r>
              <a:rPr lang="zh-CN" altLang="en-US" sz="7200" b="1" dirty="0">
                <a:latin typeface="梦源黑体 CN W90" panose="020B0200000000000000" pitchFamily="34" charset="-122"/>
                <a:ea typeface="梦源黑体 CN W90" panose="020B0200000000000000" pitchFamily="34" charset="-122"/>
              </a:rPr>
              <a:t>题文本内容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A7928B3-7F3E-4DDA-8285-D6FEBDBF25B7}"/>
              </a:ext>
            </a:extLst>
          </p:cNvPr>
          <p:cNvSpPr txBox="1"/>
          <p:nvPr/>
        </p:nvSpPr>
        <p:spPr>
          <a:xfrm>
            <a:off x="10006816" y="93990"/>
            <a:ext cx="205376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MAX-QING</a:t>
            </a:r>
            <a:endParaRPr lang="zh-CN" altLang="en-US" sz="2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110DC07-D562-456F-BB8C-F9477984E0B5}"/>
              </a:ext>
            </a:extLst>
          </p:cNvPr>
          <p:cNvSpPr txBox="1"/>
          <p:nvPr/>
        </p:nvSpPr>
        <p:spPr>
          <a:xfrm>
            <a:off x="635907" y="4130178"/>
            <a:ext cx="2033072" cy="1895647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点击输入简要文字内容，文字内容需概括精炼，不用多余的文字修饰，言简意赅的说明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DB50561C-57FC-40E9-840C-6837847CB9BC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6614697" y="3795922"/>
            <a:ext cx="4700423" cy="256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7548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0AD18900-EF73-4995-BF02-E523AC948E87}"/>
              </a:ext>
            </a:extLst>
          </p:cNvPr>
          <p:cNvSpPr/>
          <p:nvPr/>
        </p:nvSpPr>
        <p:spPr>
          <a:xfrm rot="15744244">
            <a:off x="10616185" y="2272248"/>
            <a:ext cx="1801216" cy="1553849"/>
          </a:xfrm>
          <a:custGeom>
            <a:avLst/>
            <a:gdLst>
              <a:gd name="connsiteX0" fmla="*/ 5577467 w 5577467"/>
              <a:gd name="connsiteY0" fmla="*/ 2584288 h 4811494"/>
              <a:gd name="connsiteX1" fmla="*/ 3981673 w 5577467"/>
              <a:gd name="connsiteY1" fmla="*/ 4811494 h 4811494"/>
              <a:gd name="connsiteX2" fmla="*/ 0 w 5577467"/>
              <a:gd name="connsiteY2" fmla="*/ 4280513 h 4811494"/>
              <a:gd name="connsiteX3" fmla="*/ 570834 w 5577467"/>
              <a:gd name="connsiteY3" fmla="*/ 0 h 4811494"/>
              <a:gd name="connsiteX4" fmla="*/ 3725825 w 5577467"/>
              <a:gd name="connsiteY4" fmla="*/ 0 h 4811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7467" h="4811494">
                <a:moveTo>
                  <a:pt x="5577467" y="2584288"/>
                </a:moveTo>
                <a:lnTo>
                  <a:pt x="3981673" y="4811494"/>
                </a:lnTo>
                <a:lnTo>
                  <a:pt x="0" y="4280513"/>
                </a:lnTo>
                <a:lnTo>
                  <a:pt x="570834" y="0"/>
                </a:lnTo>
                <a:lnTo>
                  <a:pt x="3725825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8F9BC95-A363-45D8-A0AE-299971A599A6}"/>
              </a:ext>
            </a:extLst>
          </p:cNvPr>
          <p:cNvSpPr txBox="1"/>
          <p:nvPr/>
        </p:nvSpPr>
        <p:spPr>
          <a:xfrm rot="5400000">
            <a:off x="-694083" y="765274"/>
            <a:ext cx="205376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MAX-QING</a:t>
            </a:r>
            <a:endParaRPr lang="zh-CN" altLang="en-US" sz="2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87223D8C-9C6C-4A55-850D-A2D88A1F458F}"/>
              </a:ext>
            </a:extLst>
          </p:cNvPr>
          <p:cNvSpPr/>
          <p:nvPr/>
        </p:nvSpPr>
        <p:spPr>
          <a:xfrm flipH="1">
            <a:off x="9075057" y="380653"/>
            <a:ext cx="2913743" cy="100678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CEE7DDB-A70E-460D-A7BE-BA6A7D5CEC49}"/>
              </a:ext>
            </a:extLst>
          </p:cNvPr>
          <p:cNvSpPr txBox="1"/>
          <p:nvPr/>
        </p:nvSpPr>
        <p:spPr>
          <a:xfrm>
            <a:off x="7678057" y="316414"/>
            <a:ext cx="4288353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此处输入标题文本内容</a:t>
            </a:r>
            <a:endParaRPr lang="zh-CN" altLang="en-US" sz="32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3F49073-9217-48A9-B8FF-D26CA663A155}"/>
              </a:ext>
            </a:extLst>
          </p:cNvPr>
          <p:cNvGrpSpPr/>
          <p:nvPr/>
        </p:nvGrpSpPr>
        <p:grpSpPr>
          <a:xfrm>
            <a:off x="1039248" y="2053768"/>
            <a:ext cx="2845137" cy="1211946"/>
            <a:chOff x="835711" y="2053768"/>
            <a:chExt cx="2845137" cy="1211946"/>
          </a:xfrm>
        </p:grpSpPr>
        <p:sp>
          <p:nvSpPr>
            <p:cNvPr id="2" name="箭头: 五边形 1">
              <a:extLst>
                <a:ext uri="{FF2B5EF4-FFF2-40B4-BE49-F238E27FC236}">
                  <a16:creationId xmlns:a16="http://schemas.microsoft.com/office/drawing/2014/main" id="{70CD6B67-5C1F-4628-8378-D9056140C6CF}"/>
                </a:ext>
              </a:extLst>
            </p:cNvPr>
            <p:cNvSpPr/>
            <p:nvPr/>
          </p:nvSpPr>
          <p:spPr>
            <a:xfrm>
              <a:off x="1039248" y="2053768"/>
              <a:ext cx="2641600" cy="1211946"/>
            </a:xfrm>
            <a:prstGeom prst="homePlat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箭头: 五边形 26">
              <a:extLst>
                <a:ext uri="{FF2B5EF4-FFF2-40B4-BE49-F238E27FC236}">
                  <a16:creationId xmlns:a16="http://schemas.microsoft.com/office/drawing/2014/main" id="{98DD1B53-B9B3-4B89-A8BD-3BBB58C94DFF}"/>
                </a:ext>
              </a:extLst>
            </p:cNvPr>
            <p:cNvSpPr/>
            <p:nvPr/>
          </p:nvSpPr>
          <p:spPr>
            <a:xfrm>
              <a:off x="835711" y="2139765"/>
              <a:ext cx="2641600" cy="1039952"/>
            </a:xfrm>
            <a:prstGeom prst="homePlat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88EC666-16E6-42D4-854F-9EF5575C7C5C}"/>
              </a:ext>
            </a:extLst>
          </p:cNvPr>
          <p:cNvGrpSpPr/>
          <p:nvPr/>
        </p:nvGrpSpPr>
        <p:grpSpPr>
          <a:xfrm>
            <a:off x="4366648" y="2053768"/>
            <a:ext cx="2845137" cy="1211946"/>
            <a:chOff x="835711" y="2053768"/>
            <a:chExt cx="2845137" cy="1211946"/>
          </a:xfrm>
        </p:grpSpPr>
        <p:sp>
          <p:nvSpPr>
            <p:cNvPr id="31" name="箭头: 五边形 30">
              <a:extLst>
                <a:ext uri="{FF2B5EF4-FFF2-40B4-BE49-F238E27FC236}">
                  <a16:creationId xmlns:a16="http://schemas.microsoft.com/office/drawing/2014/main" id="{0668A3EA-E8A5-4A98-836C-2CF5434A4E7C}"/>
                </a:ext>
              </a:extLst>
            </p:cNvPr>
            <p:cNvSpPr/>
            <p:nvPr/>
          </p:nvSpPr>
          <p:spPr>
            <a:xfrm>
              <a:off x="1039248" y="2053768"/>
              <a:ext cx="2641600" cy="1211946"/>
            </a:xfrm>
            <a:prstGeom prst="homePlat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箭头: 五边形 31">
              <a:extLst>
                <a:ext uri="{FF2B5EF4-FFF2-40B4-BE49-F238E27FC236}">
                  <a16:creationId xmlns:a16="http://schemas.microsoft.com/office/drawing/2014/main" id="{2AC667C3-C537-4D0B-BF5A-6A91B8D05DD5}"/>
                </a:ext>
              </a:extLst>
            </p:cNvPr>
            <p:cNvSpPr/>
            <p:nvPr/>
          </p:nvSpPr>
          <p:spPr>
            <a:xfrm>
              <a:off x="835711" y="2139765"/>
              <a:ext cx="2641600" cy="1039952"/>
            </a:xfrm>
            <a:prstGeom prst="homePlat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FC8B6D12-7CFE-425C-AF7B-D54B5AF74464}"/>
              </a:ext>
            </a:extLst>
          </p:cNvPr>
          <p:cNvSpPr/>
          <p:nvPr/>
        </p:nvSpPr>
        <p:spPr>
          <a:xfrm rot="15744244">
            <a:off x="7176320" y="1935809"/>
            <a:ext cx="5577467" cy="4811494"/>
          </a:xfrm>
          <a:custGeom>
            <a:avLst/>
            <a:gdLst>
              <a:gd name="connsiteX0" fmla="*/ 5577467 w 5577467"/>
              <a:gd name="connsiteY0" fmla="*/ 2584288 h 4811494"/>
              <a:gd name="connsiteX1" fmla="*/ 3981673 w 5577467"/>
              <a:gd name="connsiteY1" fmla="*/ 4811494 h 4811494"/>
              <a:gd name="connsiteX2" fmla="*/ 0 w 5577467"/>
              <a:gd name="connsiteY2" fmla="*/ 4280513 h 4811494"/>
              <a:gd name="connsiteX3" fmla="*/ 570834 w 5577467"/>
              <a:gd name="connsiteY3" fmla="*/ 0 h 4811494"/>
              <a:gd name="connsiteX4" fmla="*/ 3725825 w 5577467"/>
              <a:gd name="connsiteY4" fmla="*/ 0 h 4811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7467" h="4811494">
                <a:moveTo>
                  <a:pt x="5577467" y="2584288"/>
                </a:moveTo>
                <a:lnTo>
                  <a:pt x="3981673" y="4811494"/>
                </a:lnTo>
                <a:lnTo>
                  <a:pt x="0" y="4280513"/>
                </a:lnTo>
                <a:lnTo>
                  <a:pt x="570834" y="0"/>
                </a:lnTo>
                <a:lnTo>
                  <a:pt x="3725825" y="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9DAC87C-B722-45B5-BB33-B6BD1846AD87}"/>
              </a:ext>
            </a:extLst>
          </p:cNvPr>
          <p:cNvSpPr txBox="1"/>
          <p:nvPr/>
        </p:nvSpPr>
        <p:spPr>
          <a:xfrm>
            <a:off x="1188673" y="2305798"/>
            <a:ext cx="223651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>
                <a:solidFill>
                  <a:schemeClr val="accent1"/>
                </a:solidFill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梦源黑体 CN W90" panose="020B0200000000000000" pitchFamily="34" charset="-122"/>
                <a:ea typeface="梦源黑体 CN W90" panose="020B0200000000000000" pitchFamily="34" charset="-122"/>
              </a:rPr>
              <a:t>输入文本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8DB6E3A-E071-494F-8AA9-33CF2115CBC1}"/>
              </a:ext>
            </a:extLst>
          </p:cNvPr>
          <p:cNvSpPr txBox="1"/>
          <p:nvPr/>
        </p:nvSpPr>
        <p:spPr>
          <a:xfrm>
            <a:off x="4465461" y="2305798"/>
            <a:ext cx="223651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>
                <a:solidFill>
                  <a:schemeClr val="accent1"/>
                </a:solidFill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latin typeface="梦源黑体 CN W90" panose="020B0200000000000000" pitchFamily="34" charset="-122"/>
                <a:ea typeface="梦源黑体 CN W90" panose="020B0200000000000000" pitchFamily="34" charset="-122"/>
              </a:rPr>
              <a:t>输入文本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54A220B-8A29-46CD-9438-61D68D4F91B6}"/>
              </a:ext>
            </a:extLst>
          </p:cNvPr>
          <p:cNvSpPr txBox="1"/>
          <p:nvPr/>
        </p:nvSpPr>
        <p:spPr>
          <a:xfrm>
            <a:off x="943242" y="3454400"/>
            <a:ext cx="6065006" cy="13510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梦源黑体 CN" panose="020B0800000000000000" pitchFamily="34" charset="-122"/>
                <a:ea typeface="梦源黑体 CN" panose="020B0800000000000000" pitchFamily="34" charset="-122"/>
              </a:rPr>
              <a:t>点击输入简要文字内容，文字内容需概括精炼，言简意赅的说明点击输入简要文字内容，点击输入简要文字内容，文字内容需概括精炼，言简意赅的说明点击输入简要文字内容，点击输入简要文字内容，文字内容需概括精炼，言简意赅的说明点击输入简要文字内容</a:t>
            </a:r>
            <a:endParaRPr lang="zh-CN" altLang="en-US" sz="1400" dirty="0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0EC1C096-23CC-4D3C-9B32-805540F3B668}"/>
              </a:ext>
            </a:extLst>
          </p:cNvPr>
          <p:cNvSpPr/>
          <p:nvPr/>
        </p:nvSpPr>
        <p:spPr>
          <a:xfrm rot="15744244">
            <a:off x="7329057" y="1999309"/>
            <a:ext cx="5577467" cy="4811494"/>
          </a:xfrm>
          <a:custGeom>
            <a:avLst/>
            <a:gdLst>
              <a:gd name="connsiteX0" fmla="*/ 5577467 w 5577467"/>
              <a:gd name="connsiteY0" fmla="*/ 2584288 h 4811494"/>
              <a:gd name="connsiteX1" fmla="*/ 3981673 w 5577467"/>
              <a:gd name="connsiteY1" fmla="*/ 4811494 h 4811494"/>
              <a:gd name="connsiteX2" fmla="*/ 0 w 5577467"/>
              <a:gd name="connsiteY2" fmla="*/ 4280513 h 4811494"/>
              <a:gd name="connsiteX3" fmla="*/ 570834 w 5577467"/>
              <a:gd name="connsiteY3" fmla="*/ 0 h 4811494"/>
              <a:gd name="connsiteX4" fmla="*/ 3725825 w 5577467"/>
              <a:gd name="connsiteY4" fmla="*/ 0 h 4811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7467" h="4811494">
                <a:moveTo>
                  <a:pt x="5577467" y="2584288"/>
                </a:moveTo>
                <a:lnTo>
                  <a:pt x="3981673" y="4811494"/>
                </a:lnTo>
                <a:lnTo>
                  <a:pt x="0" y="4280513"/>
                </a:lnTo>
                <a:lnTo>
                  <a:pt x="570834" y="0"/>
                </a:lnTo>
                <a:lnTo>
                  <a:pt x="3725825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53" name="图片 52" descr="形状&#10;&#10;中度可信度描述已自动生成">
            <a:extLst>
              <a:ext uri="{FF2B5EF4-FFF2-40B4-BE49-F238E27FC236}">
                <a16:creationId xmlns:a16="http://schemas.microsoft.com/office/drawing/2014/main" id="{69EA3798-C249-49D0-A78F-F0075101A7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40941" y="3077184"/>
            <a:ext cx="5431475" cy="3780816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98B75F47-4C66-4633-BC4D-6A895703BE5D}"/>
              </a:ext>
            </a:extLst>
          </p:cNvPr>
          <p:cNvSpPr/>
          <p:nvPr/>
        </p:nvSpPr>
        <p:spPr>
          <a:xfrm>
            <a:off x="1052859" y="5294866"/>
            <a:ext cx="673693" cy="673693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CD072A53-A0A3-4025-9967-8C4328F0ED7D}"/>
              </a:ext>
            </a:extLst>
          </p:cNvPr>
          <p:cNvSpPr/>
          <p:nvPr/>
        </p:nvSpPr>
        <p:spPr>
          <a:xfrm rot="19489916">
            <a:off x="1071316" y="5294865"/>
            <a:ext cx="673693" cy="6736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right-arrowheads_44810">
            <a:extLst>
              <a:ext uri="{FF2B5EF4-FFF2-40B4-BE49-F238E27FC236}">
                <a16:creationId xmlns:a16="http://schemas.microsoft.com/office/drawing/2014/main" id="{88B3C13D-A1E3-4F57-AB78-4BC9E38F9BA2}"/>
              </a:ext>
            </a:extLst>
          </p:cNvPr>
          <p:cNvSpPr/>
          <p:nvPr/>
        </p:nvSpPr>
        <p:spPr>
          <a:xfrm>
            <a:off x="1213104" y="5415322"/>
            <a:ext cx="443038" cy="432778"/>
          </a:xfrm>
          <a:custGeom>
            <a:avLst/>
            <a:gdLst>
              <a:gd name="T0" fmla="*/ 59 w 415"/>
              <a:gd name="T1" fmla="*/ 406 h 406"/>
              <a:gd name="T2" fmla="*/ 25 w 415"/>
              <a:gd name="T3" fmla="*/ 394 h 406"/>
              <a:gd name="T4" fmla="*/ 19 w 415"/>
              <a:gd name="T5" fmla="*/ 318 h 406"/>
              <a:gd name="T6" fmla="*/ 114 w 415"/>
              <a:gd name="T7" fmla="*/ 206 h 406"/>
              <a:gd name="T8" fmla="*/ 19 w 415"/>
              <a:gd name="T9" fmla="*/ 94 h 406"/>
              <a:gd name="T10" fmla="*/ 25 w 415"/>
              <a:gd name="T11" fmla="*/ 19 h 406"/>
              <a:gd name="T12" fmla="*/ 100 w 415"/>
              <a:gd name="T13" fmla="*/ 25 h 406"/>
              <a:gd name="T14" fmla="*/ 225 w 415"/>
              <a:gd name="T15" fmla="*/ 172 h 406"/>
              <a:gd name="T16" fmla="*/ 225 w 415"/>
              <a:gd name="T17" fmla="*/ 241 h 406"/>
              <a:gd name="T18" fmla="*/ 100 w 415"/>
              <a:gd name="T19" fmla="*/ 388 h 406"/>
              <a:gd name="T20" fmla="*/ 59 w 415"/>
              <a:gd name="T21" fmla="*/ 406 h 406"/>
              <a:gd name="T22" fmla="*/ 273 w 415"/>
              <a:gd name="T23" fmla="*/ 388 h 406"/>
              <a:gd name="T24" fmla="*/ 398 w 415"/>
              <a:gd name="T25" fmla="*/ 241 h 406"/>
              <a:gd name="T26" fmla="*/ 398 w 415"/>
              <a:gd name="T27" fmla="*/ 172 h 406"/>
              <a:gd name="T28" fmla="*/ 273 w 415"/>
              <a:gd name="T29" fmla="*/ 25 h 406"/>
              <a:gd name="T30" fmla="*/ 198 w 415"/>
              <a:gd name="T31" fmla="*/ 19 h 406"/>
              <a:gd name="T32" fmla="*/ 192 w 415"/>
              <a:gd name="T33" fmla="*/ 94 h 406"/>
              <a:gd name="T34" fmla="*/ 287 w 415"/>
              <a:gd name="T35" fmla="*/ 206 h 406"/>
              <a:gd name="T36" fmla="*/ 192 w 415"/>
              <a:gd name="T37" fmla="*/ 318 h 406"/>
              <a:gd name="T38" fmla="*/ 198 w 415"/>
              <a:gd name="T39" fmla="*/ 394 h 406"/>
              <a:gd name="T40" fmla="*/ 232 w 415"/>
              <a:gd name="T41" fmla="*/ 406 h 406"/>
              <a:gd name="T42" fmla="*/ 273 w 415"/>
              <a:gd name="T43" fmla="*/ 388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5" h="406">
                <a:moveTo>
                  <a:pt x="59" y="406"/>
                </a:moveTo>
                <a:cubicBezTo>
                  <a:pt x="47" y="406"/>
                  <a:pt x="35" y="402"/>
                  <a:pt x="25" y="394"/>
                </a:cubicBezTo>
                <a:cubicBezTo>
                  <a:pt x="2" y="375"/>
                  <a:pt x="0" y="341"/>
                  <a:pt x="19" y="318"/>
                </a:cubicBezTo>
                <a:lnTo>
                  <a:pt x="114" y="206"/>
                </a:lnTo>
                <a:lnTo>
                  <a:pt x="19" y="94"/>
                </a:lnTo>
                <a:cubicBezTo>
                  <a:pt x="0" y="71"/>
                  <a:pt x="2" y="38"/>
                  <a:pt x="25" y="19"/>
                </a:cubicBezTo>
                <a:cubicBezTo>
                  <a:pt x="47" y="0"/>
                  <a:pt x="81" y="2"/>
                  <a:pt x="100" y="25"/>
                </a:cubicBezTo>
                <a:lnTo>
                  <a:pt x="225" y="172"/>
                </a:lnTo>
                <a:cubicBezTo>
                  <a:pt x="242" y="192"/>
                  <a:pt x="242" y="221"/>
                  <a:pt x="225" y="241"/>
                </a:cubicBezTo>
                <a:lnTo>
                  <a:pt x="100" y="388"/>
                </a:lnTo>
                <a:cubicBezTo>
                  <a:pt x="89" y="400"/>
                  <a:pt x="74" y="406"/>
                  <a:pt x="59" y="406"/>
                </a:cubicBezTo>
                <a:close/>
                <a:moveTo>
                  <a:pt x="273" y="388"/>
                </a:moveTo>
                <a:lnTo>
                  <a:pt x="398" y="241"/>
                </a:lnTo>
                <a:cubicBezTo>
                  <a:pt x="415" y="221"/>
                  <a:pt x="415" y="192"/>
                  <a:pt x="398" y="172"/>
                </a:cubicBezTo>
                <a:lnTo>
                  <a:pt x="273" y="25"/>
                </a:lnTo>
                <a:cubicBezTo>
                  <a:pt x="254" y="2"/>
                  <a:pt x="220" y="0"/>
                  <a:pt x="198" y="19"/>
                </a:cubicBezTo>
                <a:cubicBezTo>
                  <a:pt x="175" y="38"/>
                  <a:pt x="173" y="71"/>
                  <a:pt x="192" y="94"/>
                </a:cubicBezTo>
                <a:lnTo>
                  <a:pt x="287" y="206"/>
                </a:lnTo>
                <a:lnTo>
                  <a:pt x="192" y="318"/>
                </a:lnTo>
                <a:cubicBezTo>
                  <a:pt x="173" y="341"/>
                  <a:pt x="175" y="375"/>
                  <a:pt x="198" y="394"/>
                </a:cubicBezTo>
                <a:cubicBezTo>
                  <a:pt x="208" y="402"/>
                  <a:pt x="220" y="406"/>
                  <a:pt x="232" y="406"/>
                </a:cubicBezTo>
                <a:cubicBezTo>
                  <a:pt x="247" y="406"/>
                  <a:pt x="262" y="400"/>
                  <a:pt x="273" y="3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CEE8E3FA-61C0-48AD-91E2-F96A6CD2036E}"/>
              </a:ext>
            </a:extLst>
          </p:cNvPr>
          <p:cNvSpPr/>
          <p:nvPr/>
        </p:nvSpPr>
        <p:spPr>
          <a:xfrm>
            <a:off x="2373659" y="5294866"/>
            <a:ext cx="673693" cy="673693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DB35E494-0F10-448E-A323-25574CAC31B7}"/>
              </a:ext>
            </a:extLst>
          </p:cNvPr>
          <p:cNvSpPr/>
          <p:nvPr/>
        </p:nvSpPr>
        <p:spPr>
          <a:xfrm rot="19489916">
            <a:off x="2392116" y="5294865"/>
            <a:ext cx="673693" cy="6736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right-arrowheads_44810">
            <a:extLst>
              <a:ext uri="{FF2B5EF4-FFF2-40B4-BE49-F238E27FC236}">
                <a16:creationId xmlns:a16="http://schemas.microsoft.com/office/drawing/2014/main" id="{837A87B8-5466-4099-8E50-67AE8C71454F}"/>
              </a:ext>
            </a:extLst>
          </p:cNvPr>
          <p:cNvSpPr/>
          <p:nvPr/>
        </p:nvSpPr>
        <p:spPr>
          <a:xfrm>
            <a:off x="2533904" y="5431954"/>
            <a:ext cx="443038" cy="399515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A696241B-2C73-435E-B1CC-083B8FA4E5C1}"/>
              </a:ext>
            </a:extLst>
          </p:cNvPr>
          <p:cNvSpPr/>
          <p:nvPr/>
        </p:nvSpPr>
        <p:spPr>
          <a:xfrm>
            <a:off x="3694459" y="5294866"/>
            <a:ext cx="673693" cy="673693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4A8E3F45-1509-47A1-B5D6-0CF177F33A72}"/>
              </a:ext>
            </a:extLst>
          </p:cNvPr>
          <p:cNvSpPr/>
          <p:nvPr/>
        </p:nvSpPr>
        <p:spPr>
          <a:xfrm rot="19489916">
            <a:off x="3712916" y="5294865"/>
            <a:ext cx="673693" cy="6736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right-arrowheads_44810">
            <a:extLst>
              <a:ext uri="{FF2B5EF4-FFF2-40B4-BE49-F238E27FC236}">
                <a16:creationId xmlns:a16="http://schemas.microsoft.com/office/drawing/2014/main" id="{D3BC0F38-AB2F-4E35-86F5-0FFA84B4E40F}"/>
              </a:ext>
            </a:extLst>
          </p:cNvPr>
          <p:cNvSpPr/>
          <p:nvPr/>
        </p:nvSpPr>
        <p:spPr>
          <a:xfrm>
            <a:off x="3854704" y="5410501"/>
            <a:ext cx="443038" cy="442420"/>
          </a:xfrm>
          <a:custGeom>
            <a:avLst/>
            <a:gdLst>
              <a:gd name="T0" fmla="*/ 1034 w 2069"/>
              <a:gd name="T1" fmla="*/ 0 h 2069"/>
              <a:gd name="T2" fmla="*/ 0 w 2069"/>
              <a:gd name="T3" fmla="*/ 1034 h 2069"/>
              <a:gd name="T4" fmla="*/ 1034 w 2069"/>
              <a:gd name="T5" fmla="*/ 2069 h 2069"/>
              <a:gd name="T6" fmla="*/ 2069 w 2069"/>
              <a:gd name="T7" fmla="*/ 1034 h 2069"/>
              <a:gd name="T8" fmla="*/ 1034 w 2069"/>
              <a:gd name="T9" fmla="*/ 0 h 2069"/>
              <a:gd name="T10" fmla="*/ 1537 w 2069"/>
              <a:gd name="T11" fmla="*/ 776 h 2069"/>
              <a:gd name="T12" fmla="*/ 1537 w 2069"/>
              <a:gd name="T13" fmla="*/ 912 h 2069"/>
              <a:gd name="T14" fmla="*/ 1282 w 2069"/>
              <a:gd name="T15" fmla="*/ 912 h 2069"/>
              <a:gd name="T16" fmla="*/ 1153 w 2069"/>
              <a:gd name="T17" fmla="*/ 1132 h 2069"/>
              <a:gd name="T18" fmla="*/ 1504 w 2069"/>
              <a:gd name="T19" fmla="*/ 1132 h 2069"/>
              <a:gd name="T20" fmla="*/ 1504 w 2069"/>
              <a:gd name="T21" fmla="*/ 1267 h 2069"/>
              <a:gd name="T22" fmla="*/ 1128 w 2069"/>
              <a:gd name="T23" fmla="*/ 1267 h 2069"/>
              <a:gd name="T24" fmla="*/ 1128 w 2069"/>
              <a:gd name="T25" fmla="*/ 1742 h 2069"/>
              <a:gd name="T26" fmla="*/ 938 w 2069"/>
              <a:gd name="T27" fmla="*/ 1742 h 2069"/>
              <a:gd name="T28" fmla="*/ 938 w 2069"/>
              <a:gd name="T29" fmla="*/ 1267 h 2069"/>
              <a:gd name="T30" fmla="*/ 572 w 2069"/>
              <a:gd name="T31" fmla="*/ 1267 h 2069"/>
              <a:gd name="T32" fmla="*/ 572 w 2069"/>
              <a:gd name="T33" fmla="*/ 1132 h 2069"/>
              <a:gd name="T34" fmla="*/ 914 w 2069"/>
              <a:gd name="T35" fmla="*/ 1132 h 2069"/>
              <a:gd name="T36" fmla="*/ 785 w 2069"/>
              <a:gd name="T37" fmla="*/ 912 h 2069"/>
              <a:gd name="T38" fmla="*/ 525 w 2069"/>
              <a:gd name="T39" fmla="*/ 912 h 2069"/>
              <a:gd name="T40" fmla="*/ 525 w 2069"/>
              <a:gd name="T41" fmla="*/ 776 h 2069"/>
              <a:gd name="T42" fmla="*/ 705 w 2069"/>
              <a:gd name="T43" fmla="*/ 776 h 2069"/>
              <a:gd name="T44" fmla="*/ 441 w 2069"/>
              <a:gd name="T45" fmla="*/ 327 h 2069"/>
              <a:gd name="T46" fmla="*/ 665 w 2069"/>
              <a:gd name="T47" fmla="*/ 327 h 2069"/>
              <a:gd name="T48" fmla="*/ 1033 w 2069"/>
              <a:gd name="T49" fmla="*/ 1007 h 2069"/>
              <a:gd name="T50" fmla="*/ 1403 w 2069"/>
              <a:gd name="T51" fmla="*/ 327 h 2069"/>
              <a:gd name="T52" fmla="*/ 1627 w 2069"/>
              <a:gd name="T53" fmla="*/ 327 h 2069"/>
              <a:gd name="T54" fmla="*/ 1362 w 2069"/>
              <a:gd name="T55" fmla="*/ 776 h 2069"/>
              <a:gd name="T56" fmla="*/ 1537 w 2069"/>
              <a:gd name="T57" fmla="*/ 776 h 2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69" h="2069">
                <a:moveTo>
                  <a:pt x="1034" y="0"/>
                </a:moveTo>
                <a:cubicBezTo>
                  <a:pt x="463" y="0"/>
                  <a:pt x="0" y="463"/>
                  <a:pt x="0" y="1034"/>
                </a:cubicBezTo>
                <a:cubicBezTo>
                  <a:pt x="0" y="1605"/>
                  <a:pt x="463" y="2069"/>
                  <a:pt x="1034" y="2069"/>
                </a:cubicBezTo>
                <a:cubicBezTo>
                  <a:pt x="1605" y="2069"/>
                  <a:pt x="2069" y="1605"/>
                  <a:pt x="2069" y="1034"/>
                </a:cubicBezTo>
                <a:cubicBezTo>
                  <a:pt x="2069" y="463"/>
                  <a:pt x="1605" y="0"/>
                  <a:pt x="1034" y="0"/>
                </a:cubicBezTo>
                <a:close/>
                <a:moveTo>
                  <a:pt x="1537" y="776"/>
                </a:moveTo>
                <a:lnTo>
                  <a:pt x="1537" y="912"/>
                </a:lnTo>
                <a:lnTo>
                  <a:pt x="1282" y="912"/>
                </a:lnTo>
                <a:lnTo>
                  <a:pt x="1153" y="1132"/>
                </a:lnTo>
                <a:lnTo>
                  <a:pt x="1504" y="1132"/>
                </a:lnTo>
                <a:lnTo>
                  <a:pt x="1504" y="1267"/>
                </a:lnTo>
                <a:lnTo>
                  <a:pt x="1128" y="1267"/>
                </a:lnTo>
                <a:lnTo>
                  <a:pt x="1128" y="1742"/>
                </a:lnTo>
                <a:lnTo>
                  <a:pt x="938" y="1742"/>
                </a:lnTo>
                <a:lnTo>
                  <a:pt x="938" y="1267"/>
                </a:lnTo>
                <a:lnTo>
                  <a:pt x="572" y="1267"/>
                </a:lnTo>
                <a:lnTo>
                  <a:pt x="572" y="1132"/>
                </a:lnTo>
                <a:lnTo>
                  <a:pt x="914" y="1132"/>
                </a:lnTo>
                <a:lnTo>
                  <a:pt x="785" y="912"/>
                </a:lnTo>
                <a:lnTo>
                  <a:pt x="525" y="912"/>
                </a:lnTo>
                <a:lnTo>
                  <a:pt x="525" y="776"/>
                </a:lnTo>
                <a:lnTo>
                  <a:pt x="705" y="776"/>
                </a:lnTo>
                <a:lnTo>
                  <a:pt x="441" y="327"/>
                </a:lnTo>
                <a:lnTo>
                  <a:pt x="665" y="327"/>
                </a:lnTo>
                <a:lnTo>
                  <a:pt x="1033" y="1007"/>
                </a:lnTo>
                <a:lnTo>
                  <a:pt x="1403" y="327"/>
                </a:lnTo>
                <a:lnTo>
                  <a:pt x="1627" y="327"/>
                </a:lnTo>
                <a:lnTo>
                  <a:pt x="1362" y="776"/>
                </a:lnTo>
                <a:lnTo>
                  <a:pt x="1537" y="7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805FBFCC-9C42-4ACE-B1A4-E163F6123F0D}"/>
              </a:ext>
            </a:extLst>
          </p:cNvPr>
          <p:cNvSpPr/>
          <p:nvPr/>
        </p:nvSpPr>
        <p:spPr>
          <a:xfrm>
            <a:off x="5015259" y="5294866"/>
            <a:ext cx="673693" cy="673693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7DC978E5-CC7F-4029-87A3-2EDE6032E2A6}"/>
              </a:ext>
            </a:extLst>
          </p:cNvPr>
          <p:cNvSpPr/>
          <p:nvPr/>
        </p:nvSpPr>
        <p:spPr>
          <a:xfrm rot="19489916">
            <a:off x="5033716" y="5294865"/>
            <a:ext cx="673693" cy="6736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right-arrowheads_44810">
            <a:extLst>
              <a:ext uri="{FF2B5EF4-FFF2-40B4-BE49-F238E27FC236}">
                <a16:creationId xmlns:a16="http://schemas.microsoft.com/office/drawing/2014/main" id="{6BB6CF12-345E-46DF-9A1F-FD9B969CC420}"/>
              </a:ext>
            </a:extLst>
          </p:cNvPr>
          <p:cNvSpPr/>
          <p:nvPr/>
        </p:nvSpPr>
        <p:spPr>
          <a:xfrm>
            <a:off x="5216818" y="5410192"/>
            <a:ext cx="360410" cy="443038"/>
          </a:xfrm>
          <a:custGeom>
            <a:avLst/>
            <a:gdLst>
              <a:gd name="connsiteX0" fmla="*/ 201391 w 491559"/>
              <a:gd name="connsiteY0" fmla="*/ 34417 h 604252"/>
              <a:gd name="connsiteX1" fmla="*/ 244085 w 491559"/>
              <a:gd name="connsiteY1" fmla="*/ 44529 h 604252"/>
              <a:gd name="connsiteX2" fmla="*/ 473074 w 491559"/>
              <a:gd name="connsiteY2" fmla="*/ 56463 h 604252"/>
              <a:gd name="connsiteX3" fmla="*/ 491559 w 491559"/>
              <a:gd name="connsiteY3" fmla="*/ 65692 h 604252"/>
              <a:gd name="connsiteX4" fmla="*/ 491559 w 491559"/>
              <a:gd name="connsiteY4" fmla="*/ 291654 h 604252"/>
              <a:gd name="connsiteX5" fmla="*/ 474827 w 491559"/>
              <a:gd name="connsiteY5" fmla="*/ 330640 h 604252"/>
              <a:gd name="connsiteX6" fmla="*/ 374117 w 491559"/>
              <a:gd name="connsiteY6" fmla="*/ 374559 h 604252"/>
              <a:gd name="connsiteX7" fmla="*/ 196280 w 491559"/>
              <a:gd name="connsiteY7" fmla="*/ 306930 h 604252"/>
              <a:gd name="connsiteX8" fmla="*/ 103537 w 491559"/>
              <a:gd name="connsiteY8" fmla="*/ 336846 h 604252"/>
              <a:gd name="connsiteX9" fmla="*/ 84255 w 491559"/>
              <a:gd name="connsiteY9" fmla="*/ 326343 h 604252"/>
              <a:gd name="connsiteX10" fmla="*/ 84255 w 491559"/>
              <a:gd name="connsiteY10" fmla="*/ 96563 h 604252"/>
              <a:gd name="connsiteX11" fmla="*/ 103218 w 491559"/>
              <a:gd name="connsiteY11" fmla="*/ 60441 h 604252"/>
              <a:gd name="connsiteX12" fmla="*/ 201391 w 491559"/>
              <a:gd name="connsiteY12" fmla="*/ 34417 h 604252"/>
              <a:gd name="connsiteX13" fmla="*/ 33942 w 491559"/>
              <a:gd name="connsiteY13" fmla="*/ 0 h 604252"/>
              <a:gd name="connsiteX14" fmla="*/ 67884 w 491559"/>
              <a:gd name="connsiteY14" fmla="*/ 33888 h 604252"/>
              <a:gd name="connsiteX15" fmla="*/ 65016 w 491559"/>
              <a:gd name="connsiteY15" fmla="*/ 47411 h 604252"/>
              <a:gd name="connsiteX16" fmla="*/ 57048 w 491559"/>
              <a:gd name="connsiteY16" fmla="*/ 81617 h 604252"/>
              <a:gd name="connsiteX17" fmla="*/ 57048 w 491559"/>
              <a:gd name="connsiteY17" fmla="*/ 581183 h 604252"/>
              <a:gd name="connsiteX18" fmla="*/ 33942 w 491559"/>
              <a:gd name="connsiteY18" fmla="*/ 604252 h 604252"/>
              <a:gd name="connsiteX19" fmla="*/ 10836 w 491559"/>
              <a:gd name="connsiteY19" fmla="*/ 581183 h 604252"/>
              <a:gd name="connsiteX20" fmla="*/ 10836 w 491559"/>
              <a:gd name="connsiteY20" fmla="*/ 81617 h 604252"/>
              <a:gd name="connsiteX21" fmla="*/ 2868 w 491559"/>
              <a:gd name="connsiteY21" fmla="*/ 47411 h 604252"/>
              <a:gd name="connsiteX22" fmla="*/ 0 w 491559"/>
              <a:gd name="connsiteY22" fmla="*/ 33888 h 604252"/>
              <a:gd name="connsiteX23" fmla="*/ 33942 w 491559"/>
              <a:gd name="connsiteY23" fmla="*/ 0 h 60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91559" h="604252">
                <a:moveTo>
                  <a:pt x="201391" y="34417"/>
                </a:moveTo>
                <a:cubicBezTo>
                  <a:pt x="215153" y="35359"/>
                  <a:pt x="229504" y="38442"/>
                  <a:pt x="244085" y="44529"/>
                </a:cubicBezTo>
                <a:cubicBezTo>
                  <a:pt x="323761" y="77627"/>
                  <a:pt x="352285" y="143188"/>
                  <a:pt x="473074" y="56463"/>
                </a:cubicBezTo>
                <a:cubicBezTo>
                  <a:pt x="483432" y="48984"/>
                  <a:pt x="491559" y="52962"/>
                  <a:pt x="491559" y="65692"/>
                </a:cubicBezTo>
                <a:lnTo>
                  <a:pt x="491559" y="291654"/>
                </a:lnTo>
                <a:cubicBezTo>
                  <a:pt x="491559" y="304384"/>
                  <a:pt x="484547" y="322365"/>
                  <a:pt x="474827" y="330640"/>
                </a:cubicBezTo>
                <a:cubicBezTo>
                  <a:pt x="453793" y="348780"/>
                  <a:pt x="415389" y="375832"/>
                  <a:pt x="374117" y="374559"/>
                </a:cubicBezTo>
                <a:cubicBezTo>
                  <a:pt x="312288" y="372649"/>
                  <a:pt x="252371" y="306930"/>
                  <a:pt x="196280" y="306930"/>
                </a:cubicBezTo>
                <a:cubicBezTo>
                  <a:pt x="160585" y="306930"/>
                  <a:pt x="124730" y="324275"/>
                  <a:pt x="103537" y="336846"/>
                </a:cubicBezTo>
                <a:cubicBezTo>
                  <a:pt x="92541" y="343370"/>
                  <a:pt x="84255" y="339074"/>
                  <a:pt x="84255" y="326343"/>
                </a:cubicBezTo>
                <a:lnTo>
                  <a:pt x="84255" y="96563"/>
                </a:lnTo>
                <a:cubicBezTo>
                  <a:pt x="84255" y="83833"/>
                  <a:pt x="92382" y="66965"/>
                  <a:pt x="103218" y="60441"/>
                </a:cubicBezTo>
                <a:cubicBezTo>
                  <a:pt x="124133" y="48029"/>
                  <a:pt x="160107" y="31589"/>
                  <a:pt x="201391" y="34417"/>
                </a:cubicBezTo>
                <a:close/>
                <a:moveTo>
                  <a:pt x="33942" y="0"/>
                </a:moveTo>
                <a:cubicBezTo>
                  <a:pt x="52746" y="0"/>
                  <a:pt x="67884" y="15114"/>
                  <a:pt x="67884" y="33888"/>
                </a:cubicBezTo>
                <a:cubicBezTo>
                  <a:pt x="67884" y="38661"/>
                  <a:pt x="66928" y="43274"/>
                  <a:pt x="65016" y="47411"/>
                </a:cubicBezTo>
                <a:cubicBezTo>
                  <a:pt x="61988" y="54411"/>
                  <a:pt x="57048" y="68889"/>
                  <a:pt x="57048" y="81617"/>
                </a:cubicBezTo>
                <a:lnTo>
                  <a:pt x="57048" y="581183"/>
                </a:lnTo>
                <a:cubicBezTo>
                  <a:pt x="57048" y="593911"/>
                  <a:pt x="46690" y="604252"/>
                  <a:pt x="33942" y="604252"/>
                </a:cubicBezTo>
                <a:cubicBezTo>
                  <a:pt x="21194" y="604252"/>
                  <a:pt x="10836" y="593911"/>
                  <a:pt x="10836" y="581183"/>
                </a:cubicBezTo>
                <a:lnTo>
                  <a:pt x="10836" y="81617"/>
                </a:lnTo>
                <a:cubicBezTo>
                  <a:pt x="10836" y="68889"/>
                  <a:pt x="6055" y="54411"/>
                  <a:pt x="2868" y="47411"/>
                </a:cubicBezTo>
                <a:cubicBezTo>
                  <a:pt x="1115" y="43274"/>
                  <a:pt x="0" y="38661"/>
                  <a:pt x="0" y="33888"/>
                </a:cubicBezTo>
                <a:cubicBezTo>
                  <a:pt x="0" y="15114"/>
                  <a:pt x="15298" y="0"/>
                  <a:pt x="339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DFBE660-3CAE-4E8C-BF39-98F8FEAE9767}"/>
              </a:ext>
            </a:extLst>
          </p:cNvPr>
          <p:cNvSpPr txBox="1"/>
          <p:nvPr/>
        </p:nvSpPr>
        <p:spPr>
          <a:xfrm>
            <a:off x="6299911" y="5509056"/>
            <a:ext cx="4570300" cy="1233828"/>
          </a:xfrm>
          <a:custGeom>
            <a:avLst/>
            <a:gdLst>
              <a:gd name="connsiteX0" fmla="*/ 3194007 w 3559975"/>
              <a:gd name="connsiteY0" fmla="*/ 190270 h 961074"/>
              <a:gd name="connsiteX1" fmla="*/ 3077378 w 3559975"/>
              <a:gd name="connsiteY1" fmla="*/ 224008 h 961074"/>
              <a:gd name="connsiteX2" fmla="*/ 2976140 w 3559975"/>
              <a:gd name="connsiteY2" fmla="*/ 321574 h 961074"/>
              <a:gd name="connsiteX3" fmla="*/ 2900169 w 3559975"/>
              <a:gd name="connsiteY3" fmla="*/ 475370 h 961074"/>
              <a:gd name="connsiteX4" fmla="*/ 2871089 w 3559975"/>
              <a:gd name="connsiteY4" fmla="*/ 630686 h 961074"/>
              <a:gd name="connsiteX5" fmla="*/ 2904467 w 3559975"/>
              <a:gd name="connsiteY5" fmla="*/ 732812 h 961074"/>
              <a:gd name="connsiteX6" fmla="*/ 2997335 w 3559975"/>
              <a:gd name="connsiteY6" fmla="*/ 768981 h 961074"/>
              <a:gd name="connsiteX7" fmla="*/ 3114795 w 3559975"/>
              <a:gd name="connsiteY7" fmla="*/ 732812 h 961074"/>
              <a:gd name="connsiteX8" fmla="*/ 3217890 w 3559975"/>
              <a:gd name="connsiteY8" fmla="*/ 630686 h 961074"/>
              <a:gd name="connsiteX9" fmla="*/ 3294689 w 3559975"/>
              <a:gd name="connsiteY9" fmla="*/ 475370 h 961074"/>
              <a:gd name="connsiteX10" fmla="*/ 3322941 w 3559975"/>
              <a:gd name="connsiteY10" fmla="*/ 321574 h 961074"/>
              <a:gd name="connsiteX11" fmla="*/ 3287707 w 3559975"/>
              <a:gd name="connsiteY11" fmla="*/ 224008 h 961074"/>
              <a:gd name="connsiteX12" fmla="*/ 3194007 w 3559975"/>
              <a:gd name="connsiteY12" fmla="*/ 190270 h 961074"/>
              <a:gd name="connsiteX13" fmla="*/ 1385296 w 3559975"/>
              <a:gd name="connsiteY13" fmla="*/ 190270 h 961074"/>
              <a:gd name="connsiteX14" fmla="*/ 1268667 w 3559975"/>
              <a:gd name="connsiteY14" fmla="*/ 224008 h 961074"/>
              <a:gd name="connsiteX15" fmla="*/ 1167429 w 3559975"/>
              <a:gd name="connsiteY15" fmla="*/ 321574 h 961074"/>
              <a:gd name="connsiteX16" fmla="*/ 1091457 w 3559975"/>
              <a:gd name="connsiteY16" fmla="*/ 475370 h 961074"/>
              <a:gd name="connsiteX17" fmla="*/ 1062378 w 3559975"/>
              <a:gd name="connsiteY17" fmla="*/ 630686 h 961074"/>
              <a:gd name="connsiteX18" fmla="*/ 1095756 w 3559975"/>
              <a:gd name="connsiteY18" fmla="*/ 732812 h 961074"/>
              <a:gd name="connsiteX19" fmla="*/ 1188625 w 3559975"/>
              <a:gd name="connsiteY19" fmla="*/ 768981 h 961074"/>
              <a:gd name="connsiteX20" fmla="*/ 1306084 w 3559975"/>
              <a:gd name="connsiteY20" fmla="*/ 732812 h 961074"/>
              <a:gd name="connsiteX21" fmla="*/ 1409179 w 3559975"/>
              <a:gd name="connsiteY21" fmla="*/ 630686 h 961074"/>
              <a:gd name="connsiteX22" fmla="*/ 1485977 w 3559975"/>
              <a:gd name="connsiteY22" fmla="*/ 475370 h 961074"/>
              <a:gd name="connsiteX23" fmla="*/ 1514230 w 3559975"/>
              <a:gd name="connsiteY23" fmla="*/ 321574 h 961074"/>
              <a:gd name="connsiteX24" fmla="*/ 1478995 w 3559975"/>
              <a:gd name="connsiteY24" fmla="*/ 224008 h 961074"/>
              <a:gd name="connsiteX25" fmla="*/ 1385296 w 3559975"/>
              <a:gd name="connsiteY25" fmla="*/ 190270 h 961074"/>
              <a:gd name="connsiteX26" fmla="*/ 315256 w 3559975"/>
              <a:gd name="connsiteY26" fmla="*/ 15805 h 961074"/>
              <a:gd name="connsiteX27" fmla="*/ 538352 w 3559975"/>
              <a:gd name="connsiteY27" fmla="*/ 15805 h 961074"/>
              <a:gd name="connsiteX28" fmla="*/ 286516 w 3559975"/>
              <a:gd name="connsiteY28" fmla="*/ 756823 h 961074"/>
              <a:gd name="connsiteX29" fmla="*/ 647601 w 3559975"/>
              <a:gd name="connsiteY29" fmla="*/ 756823 h 961074"/>
              <a:gd name="connsiteX30" fmla="*/ 584181 w 3559975"/>
              <a:gd name="connsiteY30" fmla="*/ 943445 h 961074"/>
              <a:gd name="connsiteX31" fmla="*/ 0 w 3559975"/>
              <a:gd name="connsiteY31" fmla="*/ 943445 h 961074"/>
              <a:gd name="connsiteX32" fmla="*/ 3258671 w 3559975"/>
              <a:gd name="connsiteY32" fmla="*/ 0 h 961074"/>
              <a:gd name="connsiteX33" fmla="*/ 3461848 w 3559975"/>
              <a:gd name="connsiteY33" fmla="*/ 55926 h 961074"/>
              <a:gd name="connsiteX34" fmla="*/ 3555525 w 3559975"/>
              <a:gd name="connsiteY34" fmla="*/ 217625 h 961074"/>
              <a:gd name="connsiteX35" fmla="*/ 3521431 w 3559975"/>
              <a:gd name="connsiteY35" fmla="*/ 475370 h 961074"/>
              <a:gd name="connsiteX36" fmla="*/ 3379308 w 3559975"/>
              <a:gd name="connsiteY36" fmla="*/ 736155 h 961074"/>
              <a:gd name="connsiteX37" fmla="*/ 3173969 w 3559975"/>
              <a:gd name="connsiteY37" fmla="*/ 903021 h 961074"/>
              <a:gd name="connsiteX38" fmla="*/ 2932054 w 3559975"/>
              <a:gd name="connsiteY38" fmla="*/ 961074 h 961074"/>
              <a:gd name="connsiteX39" fmla="*/ 2730211 w 3559975"/>
              <a:gd name="connsiteY39" fmla="*/ 903021 h 961074"/>
              <a:gd name="connsiteX40" fmla="*/ 2637379 w 3559975"/>
              <a:gd name="connsiteY40" fmla="*/ 736155 h 961074"/>
              <a:gd name="connsiteX41" fmla="*/ 2672210 w 3559975"/>
              <a:gd name="connsiteY41" fmla="*/ 475370 h 961074"/>
              <a:gd name="connsiteX42" fmla="*/ 2813805 w 3559975"/>
              <a:gd name="connsiteY42" fmla="*/ 217017 h 961074"/>
              <a:gd name="connsiteX43" fmla="*/ 3018299 w 3559975"/>
              <a:gd name="connsiteY43" fmla="*/ 55318 h 961074"/>
              <a:gd name="connsiteX44" fmla="*/ 3258671 w 3559975"/>
              <a:gd name="connsiteY44" fmla="*/ 0 h 961074"/>
              <a:gd name="connsiteX45" fmla="*/ 2444762 w 3559975"/>
              <a:gd name="connsiteY45" fmla="*/ 0 h 961074"/>
              <a:gd name="connsiteX46" fmla="*/ 2594883 w 3559975"/>
              <a:gd name="connsiteY46" fmla="*/ 35866 h 961074"/>
              <a:gd name="connsiteX47" fmla="*/ 2684707 w 3559975"/>
              <a:gd name="connsiteY47" fmla="*/ 120362 h 961074"/>
              <a:gd name="connsiteX48" fmla="*/ 2520863 w 3559975"/>
              <a:gd name="connsiteY48" fmla="*/ 262608 h 961074"/>
              <a:gd name="connsiteX49" fmla="*/ 2465482 w 3559975"/>
              <a:gd name="connsiteY49" fmla="*/ 210026 h 961074"/>
              <a:gd name="connsiteX50" fmla="*/ 2383745 w 3559975"/>
              <a:gd name="connsiteY50" fmla="*/ 190270 h 961074"/>
              <a:gd name="connsiteX51" fmla="*/ 2262353 w 3559975"/>
              <a:gd name="connsiteY51" fmla="*/ 224615 h 961074"/>
              <a:gd name="connsiteX52" fmla="*/ 2149860 w 3559975"/>
              <a:gd name="connsiteY52" fmla="*/ 323093 h 961074"/>
              <a:gd name="connsiteX53" fmla="*/ 2067804 w 3559975"/>
              <a:gd name="connsiteY53" fmla="*/ 477802 h 961074"/>
              <a:gd name="connsiteX54" fmla="*/ 2040938 w 3559975"/>
              <a:gd name="connsiteY54" fmla="*/ 635549 h 961074"/>
              <a:gd name="connsiteX55" fmla="*/ 2082536 w 3559975"/>
              <a:gd name="connsiteY55" fmla="*/ 734939 h 961074"/>
              <a:gd name="connsiteX56" fmla="*/ 2184643 w 3559975"/>
              <a:gd name="connsiteY56" fmla="*/ 768981 h 961074"/>
              <a:gd name="connsiteX57" fmla="*/ 2293113 w 3559975"/>
              <a:gd name="connsiteY57" fmla="*/ 744058 h 961074"/>
              <a:gd name="connsiteX58" fmla="*/ 2389653 w 3559975"/>
              <a:gd name="connsiteY58" fmla="*/ 684484 h 961074"/>
              <a:gd name="connsiteX59" fmla="*/ 2459665 w 3559975"/>
              <a:gd name="connsiteY59" fmla="*/ 823691 h 961074"/>
              <a:gd name="connsiteX60" fmla="*/ 2289693 w 3559975"/>
              <a:gd name="connsiteY60" fmla="*/ 926729 h 961074"/>
              <a:gd name="connsiteX61" fmla="*/ 2110243 w 3559975"/>
              <a:gd name="connsiteY61" fmla="*/ 961074 h 961074"/>
              <a:gd name="connsiteX62" fmla="*/ 1953911 w 3559975"/>
              <a:gd name="connsiteY62" fmla="*/ 930984 h 961074"/>
              <a:gd name="connsiteX63" fmla="*/ 1845687 w 3559975"/>
              <a:gd name="connsiteY63" fmla="*/ 840712 h 961074"/>
              <a:gd name="connsiteX64" fmla="*/ 1801573 w 3559975"/>
              <a:gd name="connsiteY64" fmla="*/ 691475 h 961074"/>
              <a:gd name="connsiteX65" fmla="*/ 1837367 w 3559975"/>
              <a:gd name="connsiteY65" fmla="*/ 485096 h 961074"/>
              <a:gd name="connsiteX66" fmla="*/ 1942855 w 3559975"/>
              <a:gd name="connsiteY66" fmla="*/ 279326 h 961074"/>
              <a:gd name="connsiteX67" fmla="*/ 2091973 w 3559975"/>
              <a:gd name="connsiteY67" fmla="*/ 126745 h 961074"/>
              <a:gd name="connsiteX68" fmla="*/ 2265430 w 3559975"/>
              <a:gd name="connsiteY68" fmla="*/ 32218 h 961074"/>
              <a:gd name="connsiteX69" fmla="*/ 2444762 w 3559975"/>
              <a:gd name="connsiteY69" fmla="*/ 0 h 961074"/>
              <a:gd name="connsiteX70" fmla="*/ 1449959 w 3559975"/>
              <a:gd name="connsiteY70" fmla="*/ 0 h 961074"/>
              <a:gd name="connsiteX71" fmla="*/ 1653138 w 3559975"/>
              <a:gd name="connsiteY71" fmla="*/ 55926 h 961074"/>
              <a:gd name="connsiteX72" fmla="*/ 1746813 w 3559975"/>
              <a:gd name="connsiteY72" fmla="*/ 217625 h 961074"/>
              <a:gd name="connsiteX73" fmla="*/ 1712719 w 3559975"/>
              <a:gd name="connsiteY73" fmla="*/ 475370 h 961074"/>
              <a:gd name="connsiteX74" fmla="*/ 1570597 w 3559975"/>
              <a:gd name="connsiteY74" fmla="*/ 736155 h 961074"/>
              <a:gd name="connsiteX75" fmla="*/ 1365260 w 3559975"/>
              <a:gd name="connsiteY75" fmla="*/ 903021 h 961074"/>
              <a:gd name="connsiteX76" fmla="*/ 1123342 w 3559975"/>
              <a:gd name="connsiteY76" fmla="*/ 961074 h 961074"/>
              <a:gd name="connsiteX77" fmla="*/ 921499 w 3559975"/>
              <a:gd name="connsiteY77" fmla="*/ 903021 h 961074"/>
              <a:gd name="connsiteX78" fmla="*/ 828669 w 3559975"/>
              <a:gd name="connsiteY78" fmla="*/ 736155 h 961074"/>
              <a:gd name="connsiteX79" fmla="*/ 863498 w 3559975"/>
              <a:gd name="connsiteY79" fmla="*/ 475370 h 961074"/>
              <a:gd name="connsiteX80" fmla="*/ 1005093 w 3559975"/>
              <a:gd name="connsiteY80" fmla="*/ 217017 h 961074"/>
              <a:gd name="connsiteX81" fmla="*/ 1209586 w 3559975"/>
              <a:gd name="connsiteY81" fmla="*/ 55318 h 961074"/>
              <a:gd name="connsiteX82" fmla="*/ 1449959 w 3559975"/>
              <a:gd name="connsiteY82" fmla="*/ 0 h 96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3559975" h="961074">
                <a:moveTo>
                  <a:pt x="3194007" y="190270"/>
                </a:moveTo>
                <a:cubicBezTo>
                  <a:pt x="3153481" y="190270"/>
                  <a:pt x="3114604" y="201516"/>
                  <a:pt x="3077378" y="224008"/>
                </a:cubicBezTo>
                <a:cubicBezTo>
                  <a:pt x="3040150" y="246500"/>
                  <a:pt x="3006405" y="279021"/>
                  <a:pt x="2976140" y="321574"/>
                </a:cubicBezTo>
                <a:cubicBezTo>
                  <a:pt x="2945875" y="364126"/>
                  <a:pt x="2920551" y="415391"/>
                  <a:pt x="2900169" y="475370"/>
                </a:cubicBezTo>
                <a:cubicBezTo>
                  <a:pt x="2879918" y="534944"/>
                  <a:pt x="2870225" y="586715"/>
                  <a:pt x="2871089" y="630686"/>
                </a:cubicBezTo>
                <a:cubicBezTo>
                  <a:pt x="2871953" y="674657"/>
                  <a:pt x="2883079" y="708698"/>
                  <a:pt x="2904467" y="732812"/>
                </a:cubicBezTo>
                <a:cubicBezTo>
                  <a:pt x="2925853" y="756924"/>
                  <a:pt x="2956809" y="768981"/>
                  <a:pt x="2997335" y="768981"/>
                </a:cubicBezTo>
                <a:cubicBezTo>
                  <a:pt x="3037861" y="768981"/>
                  <a:pt x="3077015" y="756924"/>
                  <a:pt x="3114795" y="732812"/>
                </a:cubicBezTo>
                <a:cubicBezTo>
                  <a:pt x="3152577" y="708698"/>
                  <a:pt x="3186941" y="674657"/>
                  <a:pt x="3217890" y="630686"/>
                </a:cubicBezTo>
                <a:cubicBezTo>
                  <a:pt x="3248839" y="586715"/>
                  <a:pt x="3274438" y="534944"/>
                  <a:pt x="3294689" y="475370"/>
                </a:cubicBezTo>
                <a:cubicBezTo>
                  <a:pt x="3315072" y="415391"/>
                  <a:pt x="3324489" y="364126"/>
                  <a:pt x="3322941" y="321574"/>
                </a:cubicBezTo>
                <a:cubicBezTo>
                  <a:pt x="3321393" y="279021"/>
                  <a:pt x="3309649" y="246500"/>
                  <a:pt x="3287707" y="224008"/>
                </a:cubicBezTo>
                <a:cubicBezTo>
                  <a:pt x="3265766" y="201516"/>
                  <a:pt x="3234533" y="190270"/>
                  <a:pt x="3194007" y="190270"/>
                </a:cubicBezTo>
                <a:close/>
                <a:moveTo>
                  <a:pt x="1385296" y="190270"/>
                </a:moveTo>
                <a:cubicBezTo>
                  <a:pt x="1344770" y="190270"/>
                  <a:pt x="1305894" y="201516"/>
                  <a:pt x="1268667" y="224008"/>
                </a:cubicBezTo>
                <a:cubicBezTo>
                  <a:pt x="1231440" y="246500"/>
                  <a:pt x="1197694" y="279021"/>
                  <a:pt x="1167429" y="321574"/>
                </a:cubicBezTo>
                <a:cubicBezTo>
                  <a:pt x="1137164" y="364126"/>
                  <a:pt x="1111841" y="415391"/>
                  <a:pt x="1091457" y="475370"/>
                </a:cubicBezTo>
                <a:cubicBezTo>
                  <a:pt x="1071206" y="534944"/>
                  <a:pt x="1061513" y="586715"/>
                  <a:pt x="1062378" y="630686"/>
                </a:cubicBezTo>
                <a:cubicBezTo>
                  <a:pt x="1063242" y="674657"/>
                  <a:pt x="1074368" y="708698"/>
                  <a:pt x="1095756" y="732812"/>
                </a:cubicBezTo>
                <a:cubicBezTo>
                  <a:pt x="1117142" y="756924"/>
                  <a:pt x="1148099" y="768981"/>
                  <a:pt x="1188625" y="768981"/>
                </a:cubicBezTo>
                <a:cubicBezTo>
                  <a:pt x="1229151" y="768981"/>
                  <a:pt x="1268303" y="756924"/>
                  <a:pt x="1306084" y="732812"/>
                </a:cubicBezTo>
                <a:cubicBezTo>
                  <a:pt x="1343865" y="708698"/>
                  <a:pt x="1378231" y="674657"/>
                  <a:pt x="1409179" y="630686"/>
                </a:cubicBezTo>
                <a:cubicBezTo>
                  <a:pt x="1440127" y="586715"/>
                  <a:pt x="1465727" y="534944"/>
                  <a:pt x="1485977" y="475370"/>
                </a:cubicBezTo>
                <a:cubicBezTo>
                  <a:pt x="1506360" y="415391"/>
                  <a:pt x="1515778" y="364126"/>
                  <a:pt x="1514230" y="321574"/>
                </a:cubicBezTo>
                <a:cubicBezTo>
                  <a:pt x="1512681" y="279021"/>
                  <a:pt x="1500937" y="246500"/>
                  <a:pt x="1478995" y="224008"/>
                </a:cubicBezTo>
                <a:cubicBezTo>
                  <a:pt x="1457055" y="201516"/>
                  <a:pt x="1425822" y="190270"/>
                  <a:pt x="1385296" y="190270"/>
                </a:cubicBezTo>
                <a:close/>
                <a:moveTo>
                  <a:pt x="315256" y="15805"/>
                </a:moveTo>
                <a:lnTo>
                  <a:pt x="538352" y="15805"/>
                </a:lnTo>
                <a:lnTo>
                  <a:pt x="286516" y="756823"/>
                </a:lnTo>
                <a:lnTo>
                  <a:pt x="647601" y="756823"/>
                </a:lnTo>
                <a:lnTo>
                  <a:pt x="584181" y="943445"/>
                </a:lnTo>
                <a:lnTo>
                  <a:pt x="0" y="943445"/>
                </a:lnTo>
                <a:close/>
                <a:moveTo>
                  <a:pt x="3258671" y="0"/>
                </a:moveTo>
                <a:cubicBezTo>
                  <a:pt x="3343370" y="0"/>
                  <a:pt x="3411095" y="18642"/>
                  <a:pt x="3461848" y="55926"/>
                </a:cubicBezTo>
                <a:cubicBezTo>
                  <a:pt x="3512601" y="93210"/>
                  <a:pt x="3543826" y="147110"/>
                  <a:pt x="3555525" y="217625"/>
                </a:cubicBezTo>
                <a:cubicBezTo>
                  <a:pt x="3567223" y="288140"/>
                  <a:pt x="3555859" y="374055"/>
                  <a:pt x="3521431" y="475370"/>
                </a:cubicBezTo>
                <a:cubicBezTo>
                  <a:pt x="3486997" y="576685"/>
                  <a:pt x="3439623" y="663613"/>
                  <a:pt x="3379308" y="736155"/>
                </a:cubicBezTo>
                <a:cubicBezTo>
                  <a:pt x="3318995" y="808697"/>
                  <a:pt x="3250549" y="864318"/>
                  <a:pt x="3173969" y="903021"/>
                </a:cubicBezTo>
                <a:cubicBezTo>
                  <a:pt x="3097392" y="941723"/>
                  <a:pt x="3016753" y="961074"/>
                  <a:pt x="2932054" y="961074"/>
                </a:cubicBezTo>
                <a:cubicBezTo>
                  <a:pt x="2848165" y="961074"/>
                  <a:pt x="2780884" y="941723"/>
                  <a:pt x="2730211" y="903021"/>
                </a:cubicBezTo>
                <a:cubicBezTo>
                  <a:pt x="2679538" y="864318"/>
                  <a:pt x="2648593" y="808697"/>
                  <a:pt x="2637379" y="736155"/>
                </a:cubicBezTo>
                <a:cubicBezTo>
                  <a:pt x="2626166" y="663613"/>
                  <a:pt x="2637775" y="576685"/>
                  <a:pt x="2672210" y="475370"/>
                </a:cubicBezTo>
                <a:cubicBezTo>
                  <a:pt x="2706637" y="374055"/>
                  <a:pt x="2753837" y="287937"/>
                  <a:pt x="2813805" y="217017"/>
                </a:cubicBezTo>
                <a:cubicBezTo>
                  <a:pt x="2873774" y="146096"/>
                  <a:pt x="2941939" y="92197"/>
                  <a:pt x="3018299" y="55318"/>
                </a:cubicBezTo>
                <a:cubicBezTo>
                  <a:pt x="3094658" y="18439"/>
                  <a:pt x="3174783" y="0"/>
                  <a:pt x="3258671" y="0"/>
                </a:cubicBezTo>
                <a:close/>
                <a:moveTo>
                  <a:pt x="2444762" y="0"/>
                </a:moveTo>
                <a:cubicBezTo>
                  <a:pt x="2505146" y="0"/>
                  <a:pt x="2555186" y="11955"/>
                  <a:pt x="2594883" y="35866"/>
                </a:cubicBezTo>
                <a:cubicBezTo>
                  <a:pt x="2634579" y="59776"/>
                  <a:pt x="2664521" y="87942"/>
                  <a:pt x="2684707" y="120362"/>
                </a:cubicBezTo>
                <a:lnTo>
                  <a:pt x="2520863" y="262608"/>
                </a:lnTo>
                <a:cubicBezTo>
                  <a:pt x="2505203" y="240725"/>
                  <a:pt x="2486743" y="223197"/>
                  <a:pt x="2465482" y="210026"/>
                </a:cubicBezTo>
                <a:cubicBezTo>
                  <a:pt x="2444223" y="196855"/>
                  <a:pt x="2416977" y="190270"/>
                  <a:pt x="2383745" y="190270"/>
                </a:cubicBezTo>
                <a:cubicBezTo>
                  <a:pt x="2343625" y="190270"/>
                  <a:pt x="2303160" y="201718"/>
                  <a:pt x="2262353" y="224615"/>
                </a:cubicBezTo>
                <a:cubicBezTo>
                  <a:pt x="2221545" y="247513"/>
                  <a:pt x="2184047" y="280339"/>
                  <a:pt x="2149860" y="323093"/>
                </a:cubicBezTo>
                <a:cubicBezTo>
                  <a:pt x="2115672" y="365849"/>
                  <a:pt x="2088321" y="417418"/>
                  <a:pt x="2067804" y="477802"/>
                </a:cubicBezTo>
                <a:cubicBezTo>
                  <a:pt x="2046870" y="539401"/>
                  <a:pt x="2037915" y="591984"/>
                  <a:pt x="2040938" y="635549"/>
                </a:cubicBezTo>
                <a:cubicBezTo>
                  <a:pt x="2043962" y="679115"/>
                  <a:pt x="2057828" y="712245"/>
                  <a:pt x="2082536" y="734939"/>
                </a:cubicBezTo>
                <a:cubicBezTo>
                  <a:pt x="2107244" y="757634"/>
                  <a:pt x="2141280" y="768981"/>
                  <a:pt x="2184643" y="768981"/>
                </a:cubicBezTo>
                <a:cubicBezTo>
                  <a:pt x="2221927" y="768981"/>
                  <a:pt x="2258083" y="760673"/>
                  <a:pt x="2293113" y="744058"/>
                </a:cubicBezTo>
                <a:cubicBezTo>
                  <a:pt x="2328142" y="727442"/>
                  <a:pt x="2360323" y="707584"/>
                  <a:pt x="2389653" y="684484"/>
                </a:cubicBezTo>
                <a:lnTo>
                  <a:pt x="2459665" y="823691"/>
                </a:lnTo>
                <a:cubicBezTo>
                  <a:pt x="2405196" y="869485"/>
                  <a:pt x="2348538" y="903832"/>
                  <a:pt x="2289693" y="926729"/>
                </a:cubicBezTo>
                <a:cubicBezTo>
                  <a:pt x="2230849" y="949626"/>
                  <a:pt x="2171031" y="961074"/>
                  <a:pt x="2110243" y="961074"/>
                </a:cubicBezTo>
                <a:cubicBezTo>
                  <a:pt x="2051480" y="961074"/>
                  <a:pt x="1999369" y="951044"/>
                  <a:pt x="1953911" y="930984"/>
                </a:cubicBezTo>
                <a:cubicBezTo>
                  <a:pt x="1908452" y="910923"/>
                  <a:pt x="1872377" y="880833"/>
                  <a:pt x="1845687" y="840712"/>
                </a:cubicBezTo>
                <a:cubicBezTo>
                  <a:pt x="1818997" y="800591"/>
                  <a:pt x="1804292" y="750845"/>
                  <a:pt x="1801573" y="691475"/>
                </a:cubicBezTo>
                <a:cubicBezTo>
                  <a:pt x="1798853" y="632105"/>
                  <a:pt x="1810784" y="563312"/>
                  <a:pt x="1837367" y="485096"/>
                </a:cubicBezTo>
                <a:cubicBezTo>
                  <a:pt x="1863531" y="408097"/>
                  <a:pt x="1898694" y="339507"/>
                  <a:pt x="1942855" y="279326"/>
                </a:cubicBezTo>
                <a:cubicBezTo>
                  <a:pt x="1987015" y="219145"/>
                  <a:pt x="2036721" y="168284"/>
                  <a:pt x="2091973" y="126745"/>
                </a:cubicBezTo>
                <a:cubicBezTo>
                  <a:pt x="2147224" y="85206"/>
                  <a:pt x="2205043" y="53697"/>
                  <a:pt x="2265430" y="32218"/>
                </a:cubicBezTo>
                <a:cubicBezTo>
                  <a:pt x="2325817" y="10739"/>
                  <a:pt x="2385595" y="0"/>
                  <a:pt x="2444762" y="0"/>
                </a:cubicBezTo>
                <a:close/>
                <a:moveTo>
                  <a:pt x="1449959" y="0"/>
                </a:moveTo>
                <a:cubicBezTo>
                  <a:pt x="1534660" y="0"/>
                  <a:pt x="1602384" y="18642"/>
                  <a:pt x="1653138" y="55926"/>
                </a:cubicBezTo>
                <a:cubicBezTo>
                  <a:pt x="1703890" y="93210"/>
                  <a:pt x="1735115" y="147110"/>
                  <a:pt x="1746813" y="217625"/>
                </a:cubicBezTo>
                <a:cubicBezTo>
                  <a:pt x="1758512" y="288140"/>
                  <a:pt x="1747147" y="374055"/>
                  <a:pt x="1712719" y="475370"/>
                </a:cubicBezTo>
                <a:cubicBezTo>
                  <a:pt x="1678285" y="576685"/>
                  <a:pt x="1630911" y="663613"/>
                  <a:pt x="1570597" y="736155"/>
                </a:cubicBezTo>
                <a:cubicBezTo>
                  <a:pt x="1510283" y="808697"/>
                  <a:pt x="1441838" y="864318"/>
                  <a:pt x="1365260" y="903021"/>
                </a:cubicBezTo>
                <a:cubicBezTo>
                  <a:pt x="1288682" y="941723"/>
                  <a:pt x="1208041" y="961074"/>
                  <a:pt x="1123342" y="961074"/>
                </a:cubicBezTo>
                <a:cubicBezTo>
                  <a:pt x="1039454" y="961074"/>
                  <a:pt x="972174" y="941723"/>
                  <a:pt x="921499" y="903021"/>
                </a:cubicBezTo>
                <a:cubicBezTo>
                  <a:pt x="870827" y="864318"/>
                  <a:pt x="839884" y="808697"/>
                  <a:pt x="828669" y="736155"/>
                </a:cubicBezTo>
                <a:cubicBezTo>
                  <a:pt x="817455" y="663613"/>
                  <a:pt x="829065" y="576685"/>
                  <a:pt x="863498" y="475370"/>
                </a:cubicBezTo>
                <a:cubicBezTo>
                  <a:pt x="897926" y="374055"/>
                  <a:pt x="945125" y="287937"/>
                  <a:pt x="1005093" y="217017"/>
                </a:cubicBezTo>
                <a:cubicBezTo>
                  <a:pt x="1065064" y="146096"/>
                  <a:pt x="1133228" y="92197"/>
                  <a:pt x="1209586" y="55318"/>
                </a:cubicBezTo>
                <a:cubicBezTo>
                  <a:pt x="1285947" y="18439"/>
                  <a:pt x="1366071" y="0"/>
                  <a:pt x="1449959" y="0"/>
                </a:cubicBezTo>
                <a:close/>
              </a:path>
            </a:pathLst>
          </a:custGeom>
          <a:noFill/>
          <a:ln>
            <a:solidFill>
              <a:schemeClr val="accent1">
                <a:alpha val="6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7406C086-7A19-43C6-8A36-E933B671E279}"/>
              </a:ext>
            </a:extLst>
          </p:cNvPr>
          <p:cNvSpPr txBox="1"/>
          <p:nvPr/>
        </p:nvSpPr>
        <p:spPr>
          <a:xfrm>
            <a:off x="1465255" y="0"/>
            <a:ext cx="9240004" cy="1629350"/>
          </a:xfrm>
          <a:custGeom>
            <a:avLst/>
            <a:gdLst>
              <a:gd name="connsiteX0" fmla="*/ 7104127 w 9240004"/>
              <a:gd name="connsiteY0" fmla="*/ 0 h 1629350"/>
              <a:gd name="connsiteX1" fmla="*/ 7712595 w 9240004"/>
              <a:gd name="connsiteY1" fmla="*/ 0 h 1629350"/>
              <a:gd name="connsiteX2" fmla="*/ 7677060 w 9240004"/>
              <a:gd name="connsiteY2" fmla="*/ 54755 h 1629350"/>
              <a:gd name="connsiteX3" fmla="*/ 7536222 w 9240004"/>
              <a:gd name="connsiteY3" fmla="*/ 367226 h 1629350"/>
              <a:gd name="connsiteX4" fmla="*/ 7460656 w 9240004"/>
              <a:gd name="connsiteY4" fmla="*/ 770822 h 1629350"/>
              <a:gd name="connsiteX5" fmla="*/ 7547391 w 9240004"/>
              <a:gd name="connsiteY5" fmla="*/ 1036201 h 1629350"/>
              <a:gd name="connsiteX6" fmla="*/ 7788712 w 9240004"/>
              <a:gd name="connsiteY6" fmla="*/ 1130188 h 1629350"/>
              <a:gd name="connsiteX7" fmla="*/ 8093937 w 9240004"/>
              <a:gd name="connsiteY7" fmla="*/ 1036201 h 1629350"/>
              <a:gd name="connsiteX8" fmla="*/ 8361835 w 9240004"/>
              <a:gd name="connsiteY8" fmla="*/ 770822 h 1629350"/>
              <a:gd name="connsiteX9" fmla="*/ 8561400 w 9240004"/>
              <a:gd name="connsiteY9" fmla="*/ 367226 h 1629350"/>
              <a:gd name="connsiteX10" fmla="*/ 8632489 w 9240004"/>
              <a:gd name="connsiteY10" fmla="*/ 54755 h 1629350"/>
              <a:gd name="connsiteX11" fmla="*/ 8633949 w 9240004"/>
              <a:gd name="connsiteY11" fmla="*/ 0 h 1629350"/>
              <a:gd name="connsiteX12" fmla="*/ 9240004 w 9240004"/>
              <a:gd name="connsiteY12" fmla="*/ 0 h 1629350"/>
              <a:gd name="connsiteX13" fmla="*/ 9239844 w 9240004"/>
              <a:gd name="connsiteY13" fmla="*/ 2332 h 1629350"/>
              <a:gd name="connsiteX14" fmla="*/ 9150600 w 9240004"/>
              <a:gd name="connsiteY14" fmla="*/ 367226 h 1629350"/>
              <a:gd name="connsiteX15" fmla="*/ 8781287 w 9240004"/>
              <a:gd name="connsiteY15" fmla="*/ 1044888 h 1629350"/>
              <a:gd name="connsiteX16" fmla="*/ 8247703 w 9240004"/>
              <a:gd name="connsiteY16" fmla="*/ 1478497 h 1629350"/>
              <a:gd name="connsiteX17" fmla="*/ 7619077 w 9240004"/>
              <a:gd name="connsiteY17" fmla="*/ 1629350 h 1629350"/>
              <a:gd name="connsiteX18" fmla="*/ 7094579 w 9240004"/>
              <a:gd name="connsiteY18" fmla="*/ 1478497 h 1629350"/>
              <a:gd name="connsiteX19" fmla="*/ 6853350 w 9240004"/>
              <a:gd name="connsiteY19" fmla="*/ 1044888 h 1629350"/>
              <a:gd name="connsiteX20" fmla="*/ 6943860 w 9240004"/>
              <a:gd name="connsiteY20" fmla="*/ 367226 h 1629350"/>
              <a:gd name="connsiteX21" fmla="*/ 7102942 w 9240004"/>
              <a:gd name="connsiteY21" fmla="*/ 1936 h 1629350"/>
              <a:gd name="connsiteX22" fmla="*/ 4955201 w 9240004"/>
              <a:gd name="connsiteY22" fmla="*/ 0 h 1629350"/>
              <a:gd name="connsiteX23" fmla="*/ 5565941 w 9240004"/>
              <a:gd name="connsiteY23" fmla="*/ 0 h 1629350"/>
              <a:gd name="connsiteX24" fmla="*/ 5523211 w 9240004"/>
              <a:gd name="connsiteY24" fmla="*/ 59149 h 1629350"/>
              <a:gd name="connsiteX25" fmla="*/ 5373284 w 9240004"/>
              <a:gd name="connsiteY25" fmla="*/ 373546 h 1629350"/>
              <a:gd name="connsiteX26" fmla="*/ 5303471 w 9240004"/>
              <a:gd name="connsiteY26" fmla="*/ 783459 h 1629350"/>
              <a:gd name="connsiteX27" fmla="*/ 5411565 w 9240004"/>
              <a:gd name="connsiteY27" fmla="*/ 1041728 h 1629350"/>
              <a:gd name="connsiteX28" fmla="*/ 5676895 w 9240004"/>
              <a:gd name="connsiteY28" fmla="*/ 1130188 h 1629350"/>
              <a:gd name="connsiteX29" fmla="*/ 5958759 w 9240004"/>
              <a:gd name="connsiteY29" fmla="*/ 1065424 h 1629350"/>
              <a:gd name="connsiteX30" fmla="*/ 6209623 w 9240004"/>
              <a:gd name="connsiteY30" fmla="*/ 910618 h 1629350"/>
              <a:gd name="connsiteX31" fmla="*/ 6391552 w 9240004"/>
              <a:gd name="connsiteY31" fmla="*/ 1272354 h 1629350"/>
              <a:gd name="connsiteX32" fmla="*/ 5949872 w 9240004"/>
              <a:gd name="connsiteY32" fmla="*/ 1540103 h 1629350"/>
              <a:gd name="connsiteX33" fmla="*/ 5483563 w 9240004"/>
              <a:gd name="connsiteY33" fmla="*/ 1629350 h 1629350"/>
              <a:gd name="connsiteX34" fmla="*/ 5077327 w 9240004"/>
              <a:gd name="connsiteY34" fmla="*/ 1551160 h 1629350"/>
              <a:gd name="connsiteX35" fmla="*/ 4796102 w 9240004"/>
              <a:gd name="connsiteY35" fmla="*/ 1316584 h 1629350"/>
              <a:gd name="connsiteX36" fmla="*/ 4681470 w 9240004"/>
              <a:gd name="connsiteY36" fmla="*/ 928785 h 1629350"/>
              <a:gd name="connsiteX37" fmla="*/ 4774483 w 9240004"/>
              <a:gd name="connsiteY37" fmla="*/ 392499 h 1629350"/>
              <a:gd name="connsiteX38" fmla="*/ 4894003 w 9240004"/>
              <a:gd name="connsiteY38" fmla="*/ 108760 h 1629350"/>
              <a:gd name="connsiteX39" fmla="*/ 2404108 w 9240004"/>
              <a:gd name="connsiteY39" fmla="*/ 0 h 1629350"/>
              <a:gd name="connsiteX40" fmla="*/ 3012578 w 9240004"/>
              <a:gd name="connsiteY40" fmla="*/ 0 h 1629350"/>
              <a:gd name="connsiteX41" fmla="*/ 2977042 w 9240004"/>
              <a:gd name="connsiteY41" fmla="*/ 54755 h 1629350"/>
              <a:gd name="connsiteX42" fmla="*/ 2836201 w 9240004"/>
              <a:gd name="connsiteY42" fmla="*/ 367226 h 1629350"/>
              <a:gd name="connsiteX43" fmla="*/ 2760638 w 9240004"/>
              <a:gd name="connsiteY43" fmla="*/ 770822 h 1629350"/>
              <a:gd name="connsiteX44" fmla="*/ 2847372 w 9240004"/>
              <a:gd name="connsiteY44" fmla="*/ 1036201 h 1629350"/>
              <a:gd name="connsiteX45" fmla="*/ 3088697 w 9240004"/>
              <a:gd name="connsiteY45" fmla="*/ 1130188 h 1629350"/>
              <a:gd name="connsiteX46" fmla="*/ 3393919 w 9240004"/>
              <a:gd name="connsiteY46" fmla="*/ 1036201 h 1629350"/>
              <a:gd name="connsiteX47" fmla="*/ 3661816 w 9240004"/>
              <a:gd name="connsiteY47" fmla="*/ 770822 h 1629350"/>
              <a:gd name="connsiteX48" fmla="*/ 3861379 w 9240004"/>
              <a:gd name="connsiteY48" fmla="*/ 367226 h 1629350"/>
              <a:gd name="connsiteX49" fmla="*/ 3932470 w 9240004"/>
              <a:gd name="connsiteY49" fmla="*/ 54755 h 1629350"/>
              <a:gd name="connsiteX50" fmla="*/ 3933931 w 9240004"/>
              <a:gd name="connsiteY50" fmla="*/ 0 h 1629350"/>
              <a:gd name="connsiteX51" fmla="*/ 4539984 w 9240004"/>
              <a:gd name="connsiteY51" fmla="*/ 0 h 1629350"/>
              <a:gd name="connsiteX52" fmla="*/ 4539825 w 9240004"/>
              <a:gd name="connsiteY52" fmla="*/ 2332 h 1629350"/>
              <a:gd name="connsiteX53" fmla="*/ 4450579 w 9240004"/>
              <a:gd name="connsiteY53" fmla="*/ 367226 h 1629350"/>
              <a:gd name="connsiteX54" fmla="*/ 4081268 w 9240004"/>
              <a:gd name="connsiteY54" fmla="*/ 1044888 h 1629350"/>
              <a:gd name="connsiteX55" fmla="*/ 3547691 w 9240004"/>
              <a:gd name="connsiteY55" fmla="*/ 1478497 h 1629350"/>
              <a:gd name="connsiteX56" fmla="*/ 2919056 w 9240004"/>
              <a:gd name="connsiteY56" fmla="*/ 1629350 h 1629350"/>
              <a:gd name="connsiteX57" fmla="*/ 2394557 w 9240004"/>
              <a:gd name="connsiteY57" fmla="*/ 1478497 h 1629350"/>
              <a:gd name="connsiteX58" fmla="*/ 2153335 w 9240004"/>
              <a:gd name="connsiteY58" fmla="*/ 1044888 h 1629350"/>
              <a:gd name="connsiteX59" fmla="*/ 2243839 w 9240004"/>
              <a:gd name="connsiteY59" fmla="*/ 367226 h 1629350"/>
              <a:gd name="connsiteX60" fmla="*/ 2402922 w 9240004"/>
              <a:gd name="connsiteY60" fmla="*/ 1936 h 1629350"/>
              <a:gd name="connsiteX61" fmla="*/ 538162 w 9240004"/>
              <a:gd name="connsiteY61" fmla="*/ 0 h 1629350"/>
              <a:gd name="connsiteX62" fmla="*/ 1117884 w 9240004"/>
              <a:gd name="connsiteY62" fmla="*/ 0 h 1629350"/>
              <a:gd name="connsiteX63" fmla="*/ 744525 w 9240004"/>
              <a:gd name="connsiteY63" fmla="*/ 1098595 h 1629350"/>
              <a:gd name="connsiteX64" fmla="*/ 1682821 w 9240004"/>
              <a:gd name="connsiteY64" fmla="*/ 1098595 h 1629350"/>
              <a:gd name="connsiteX65" fmla="*/ 1518021 w 9240004"/>
              <a:gd name="connsiteY65" fmla="*/ 1583540 h 1629350"/>
              <a:gd name="connsiteX66" fmla="*/ 0 w 9240004"/>
              <a:gd name="connsiteY66" fmla="*/ 1583540 h 162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9240004" h="1629350">
                <a:moveTo>
                  <a:pt x="7104127" y="0"/>
                </a:moveTo>
                <a:lnTo>
                  <a:pt x="7712595" y="0"/>
                </a:lnTo>
                <a:lnTo>
                  <a:pt x="7677060" y="54755"/>
                </a:lnTo>
                <a:cubicBezTo>
                  <a:pt x="7622891" y="146176"/>
                  <a:pt x="7575944" y="250332"/>
                  <a:pt x="7536222" y="367226"/>
                </a:cubicBezTo>
                <a:cubicBezTo>
                  <a:pt x="7483599" y="522032"/>
                  <a:pt x="7458411" y="656561"/>
                  <a:pt x="7460656" y="770822"/>
                </a:cubicBezTo>
                <a:cubicBezTo>
                  <a:pt x="7462901" y="885082"/>
                  <a:pt x="7491813" y="973540"/>
                  <a:pt x="7547391" y="1036201"/>
                </a:cubicBezTo>
                <a:cubicBezTo>
                  <a:pt x="7602963" y="1098857"/>
                  <a:pt x="7683403" y="1130188"/>
                  <a:pt x="7788712" y="1130188"/>
                </a:cubicBezTo>
                <a:cubicBezTo>
                  <a:pt x="7894021" y="1130188"/>
                  <a:pt x="7995765" y="1098857"/>
                  <a:pt x="8093937" y="1036201"/>
                </a:cubicBezTo>
                <a:cubicBezTo>
                  <a:pt x="8192115" y="973540"/>
                  <a:pt x="8281412" y="885082"/>
                  <a:pt x="8361835" y="770822"/>
                </a:cubicBezTo>
                <a:cubicBezTo>
                  <a:pt x="8442257" y="656561"/>
                  <a:pt x="8508777" y="522032"/>
                  <a:pt x="8561400" y="367226"/>
                </a:cubicBezTo>
                <a:cubicBezTo>
                  <a:pt x="8601124" y="250332"/>
                  <a:pt x="8624821" y="146176"/>
                  <a:pt x="8632489" y="54755"/>
                </a:cubicBezTo>
                <a:lnTo>
                  <a:pt x="8633949" y="0"/>
                </a:lnTo>
                <a:lnTo>
                  <a:pt x="9240004" y="0"/>
                </a:lnTo>
                <a:lnTo>
                  <a:pt x="9239844" y="2332"/>
                </a:lnTo>
                <a:cubicBezTo>
                  <a:pt x="9225079" y="113959"/>
                  <a:pt x="9195331" y="235590"/>
                  <a:pt x="9150600" y="367226"/>
                </a:cubicBezTo>
                <a:cubicBezTo>
                  <a:pt x="9061121" y="630498"/>
                  <a:pt x="8938018" y="856384"/>
                  <a:pt x="8781287" y="1044888"/>
                </a:cubicBezTo>
                <a:cubicBezTo>
                  <a:pt x="8624560" y="1233391"/>
                  <a:pt x="8446700" y="1377925"/>
                  <a:pt x="8247703" y="1478497"/>
                </a:cubicBezTo>
                <a:cubicBezTo>
                  <a:pt x="8048715" y="1579066"/>
                  <a:pt x="7839171" y="1629350"/>
                  <a:pt x="7619077" y="1629350"/>
                </a:cubicBezTo>
                <a:cubicBezTo>
                  <a:pt x="7401087" y="1629350"/>
                  <a:pt x="7226255" y="1579066"/>
                  <a:pt x="7094579" y="1478497"/>
                </a:cubicBezTo>
                <a:cubicBezTo>
                  <a:pt x="6962902" y="1377925"/>
                  <a:pt x="6882490" y="1233391"/>
                  <a:pt x="6853350" y="1044888"/>
                </a:cubicBezTo>
                <a:cubicBezTo>
                  <a:pt x="6824213" y="856384"/>
                  <a:pt x="6854379" y="630498"/>
                  <a:pt x="6943860" y="367226"/>
                </a:cubicBezTo>
                <a:cubicBezTo>
                  <a:pt x="6988590" y="235590"/>
                  <a:pt x="7041618" y="113827"/>
                  <a:pt x="7102942" y="1936"/>
                </a:cubicBezTo>
                <a:close/>
                <a:moveTo>
                  <a:pt x="4955201" y="0"/>
                </a:moveTo>
                <a:lnTo>
                  <a:pt x="5565941" y="0"/>
                </a:lnTo>
                <a:lnTo>
                  <a:pt x="5523211" y="59149"/>
                </a:lnTo>
                <a:cubicBezTo>
                  <a:pt x="5463244" y="151064"/>
                  <a:pt x="5413269" y="255863"/>
                  <a:pt x="5373284" y="373546"/>
                </a:cubicBezTo>
                <a:cubicBezTo>
                  <a:pt x="5318886" y="533613"/>
                  <a:pt x="5295616" y="670253"/>
                  <a:pt x="5303471" y="783459"/>
                </a:cubicBezTo>
                <a:cubicBezTo>
                  <a:pt x="5311329" y="896667"/>
                  <a:pt x="5347361" y="982756"/>
                  <a:pt x="5411565" y="1041728"/>
                </a:cubicBezTo>
                <a:cubicBezTo>
                  <a:pt x="5475770" y="1100702"/>
                  <a:pt x="5564214" y="1130188"/>
                  <a:pt x="5676895" y="1130188"/>
                </a:cubicBezTo>
                <a:cubicBezTo>
                  <a:pt x="5773779" y="1130188"/>
                  <a:pt x="5867732" y="1108599"/>
                  <a:pt x="5958759" y="1065424"/>
                </a:cubicBezTo>
                <a:cubicBezTo>
                  <a:pt x="6049784" y="1022247"/>
                  <a:pt x="6133408" y="970645"/>
                  <a:pt x="6209623" y="910618"/>
                </a:cubicBezTo>
                <a:lnTo>
                  <a:pt x="6391552" y="1272354"/>
                </a:lnTo>
                <a:cubicBezTo>
                  <a:pt x="6250012" y="1391352"/>
                  <a:pt x="6102784" y="1480604"/>
                  <a:pt x="5949872" y="1540103"/>
                </a:cubicBezTo>
                <a:cubicBezTo>
                  <a:pt x="5796963" y="1599602"/>
                  <a:pt x="5641524" y="1629350"/>
                  <a:pt x="5483563" y="1629350"/>
                </a:cubicBezTo>
                <a:cubicBezTo>
                  <a:pt x="5330865" y="1629350"/>
                  <a:pt x="5195452" y="1603287"/>
                  <a:pt x="5077327" y="1551160"/>
                </a:cubicBezTo>
                <a:cubicBezTo>
                  <a:pt x="4959200" y="1499030"/>
                  <a:pt x="4865458" y="1420840"/>
                  <a:pt x="4796102" y="1316584"/>
                </a:cubicBezTo>
                <a:cubicBezTo>
                  <a:pt x="4726747" y="1212328"/>
                  <a:pt x="4688536" y="1083060"/>
                  <a:pt x="4681470" y="928785"/>
                </a:cubicBezTo>
                <a:cubicBezTo>
                  <a:pt x="4674402" y="774509"/>
                  <a:pt x="4705405" y="595747"/>
                  <a:pt x="4774483" y="392499"/>
                </a:cubicBezTo>
                <a:cubicBezTo>
                  <a:pt x="4808477" y="292457"/>
                  <a:pt x="4848317" y="197877"/>
                  <a:pt x="4894003" y="108760"/>
                </a:cubicBezTo>
                <a:close/>
                <a:moveTo>
                  <a:pt x="2404108" y="0"/>
                </a:moveTo>
                <a:lnTo>
                  <a:pt x="3012578" y="0"/>
                </a:lnTo>
                <a:lnTo>
                  <a:pt x="2977042" y="54755"/>
                </a:lnTo>
                <a:cubicBezTo>
                  <a:pt x="2922874" y="146176"/>
                  <a:pt x="2875928" y="250332"/>
                  <a:pt x="2836201" y="367226"/>
                </a:cubicBezTo>
                <a:cubicBezTo>
                  <a:pt x="2783578" y="522032"/>
                  <a:pt x="2758390" y="656561"/>
                  <a:pt x="2760638" y="770822"/>
                </a:cubicBezTo>
                <a:cubicBezTo>
                  <a:pt x="2762883" y="885082"/>
                  <a:pt x="2791795" y="973540"/>
                  <a:pt x="2847372" y="1036201"/>
                </a:cubicBezTo>
                <a:cubicBezTo>
                  <a:pt x="2902945" y="1098857"/>
                  <a:pt x="2983388" y="1130188"/>
                  <a:pt x="3088697" y="1130188"/>
                </a:cubicBezTo>
                <a:cubicBezTo>
                  <a:pt x="3194005" y="1130188"/>
                  <a:pt x="3295744" y="1098857"/>
                  <a:pt x="3393919" y="1036201"/>
                </a:cubicBezTo>
                <a:cubicBezTo>
                  <a:pt x="3492095" y="973540"/>
                  <a:pt x="3581397" y="885082"/>
                  <a:pt x="3661816" y="770822"/>
                </a:cubicBezTo>
                <a:cubicBezTo>
                  <a:pt x="3742236" y="656561"/>
                  <a:pt x="3808759" y="522032"/>
                  <a:pt x="3861379" y="367226"/>
                </a:cubicBezTo>
                <a:cubicBezTo>
                  <a:pt x="3901104" y="250332"/>
                  <a:pt x="3924802" y="146176"/>
                  <a:pt x="3932470" y="54755"/>
                </a:cubicBezTo>
                <a:lnTo>
                  <a:pt x="3933931" y="0"/>
                </a:lnTo>
                <a:lnTo>
                  <a:pt x="4539984" y="0"/>
                </a:lnTo>
                <a:lnTo>
                  <a:pt x="4539825" y="2332"/>
                </a:lnTo>
                <a:cubicBezTo>
                  <a:pt x="4525059" y="113959"/>
                  <a:pt x="4495310" y="235590"/>
                  <a:pt x="4450579" y="367226"/>
                </a:cubicBezTo>
                <a:cubicBezTo>
                  <a:pt x="4361101" y="630498"/>
                  <a:pt x="4237997" y="856384"/>
                  <a:pt x="4081268" y="1044888"/>
                </a:cubicBezTo>
                <a:cubicBezTo>
                  <a:pt x="3924540" y="1233391"/>
                  <a:pt x="3746682" y="1377925"/>
                  <a:pt x="3547691" y="1478497"/>
                </a:cubicBezTo>
                <a:cubicBezTo>
                  <a:pt x="3348699" y="1579066"/>
                  <a:pt x="3139150" y="1629350"/>
                  <a:pt x="2919056" y="1629350"/>
                </a:cubicBezTo>
                <a:cubicBezTo>
                  <a:pt x="2701069" y="1629350"/>
                  <a:pt x="2526239" y="1579066"/>
                  <a:pt x="2394557" y="1478497"/>
                </a:cubicBezTo>
                <a:cubicBezTo>
                  <a:pt x="2262884" y="1377925"/>
                  <a:pt x="2182477" y="1233391"/>
                  <a:pt x="2153335" y="1044888"/>
                </a:cubicBezTo>
                <a:cubicBezTo>
                  <a:pt x="2124195" y="856384"/>
                  <a:pt x="2154364" y="630498"/>
                  <a:pt x="2243839" y="367226"/>
                </a:cubicBezTo>
                <a:cubicBezTo>
                  <a:pt x="2288571" y="235590"/>
                  <a:pt x="2341599" y="113827"/>
                  <a:pt x="2402922" y="1936"/>
                </a:cubicBezTo>
                <a:close/>
                <a:moveTo>
                  <a:pt x="538162" y="0"/>
                </a:moveTo>
                <a:lnTo>
                  <a:pt x="1117884" y="0"/>
                </a:lnTo>
                <a:lnTo>
                  <a:pt x="744525" y="1098595"/>
                </a:lnTo>
                <a:lnTo>
                  <a:pt x="1682821" y="1098595"/>
                </a:lnTo>
                <a:lnTo>
                  <a:pt x="1518021" y="1583540"/>
                </a:lnTo>
                <a:lnTo>
                  <a:pt x="0" y="1583540"/>
                </a:lnTo>
                <a:close/>
              </a:path>
            </a:pathLst>
          </a:custGeom>
          <a:noFill/>
          <a:ln>
            <a:solidFill>
              <a:schemeClr val="accent1">
                <a:alpha val="6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4BFC7825-A05F-40E9-9FBB-676DF9269775}"/>
              </a:ext>
            </a:extLst>
          </p:cNvPr>
          <p:cNvSpPr txBox="1"/>
          <p:nvPr/>
        </p:nvSpPr>
        <p:spPr>
          <a:xfrm>
            <a:off x="1329106" y="0"/>
            <a:ext cx="9216790" cy="1506207"/>
          </a:xfrm>
          <a:custGeom>
            <a:avLst/>
            <a:gdLst>
              <a:gd name="connsiteX0" fmla="*/ 7043623 w 9216790"/>
              <a:gd name="connsiteY0" fmla="*/ 0 h 1506207"/>
              <a:gd name="connsiteX1" fmla="*/ 7640058 w 9216790"/>
              <a:gd name="connsiteY1" fmla="*/ 0 h 1506207"/>
              <a:gd name="connsiteX2" fmla="*/ 7625299 w 9216790"/>
              <a:gd name="connsiteY2" fmla="*/ 27278 h 1506207"/>
              <a:gd name="connsiteX3" fmla="*/ 7536222 w 9216790"/>
              <a:gd name="connsiteY3" fmla="*/ 244083 h 1506207"/>
              <a:gd name="connsiteX4" fmla="*/ 7460656 w 9216790"/>
              <a:gd name="connsiteY4" fmla="*/ 647679 h 1506207"/>
              <a:gd name="connsiteX5" fmla="*/ 7547390 w 9216790"/>
              <a:gd name="connsiteY5" fmla="*/ 913058 h 1506207"/>
              <a:gd name="connsiteX6" fmla="*/ 7788712 w 9216790"/>
              <a:gd name="connsiteY6" fmla="*/ 1007045 h 1506207"/>
              <a:gd name="connsiteX7" fmla="*/ 8093938 w 9216790"/>
              <a:gd name="connsiteY7" fmla="*/ 913058 h 1506207"/>
              <a:gd name="connsiteX8" fmla="*/ 8361834 w 9216790"/>
              <a:gd name="connsiteY8" fmla="*/ 647679 h 1506207"/>
              <a:gd name="connsiteX9" fmla="*/ 8561400 w 9216790"/>
              <a:gd name="connsiteY9" fmla="*/ 244083 h 1506207"/>
              <a:gd name="connsiteX10" fmla="*/ 8619478 w 9216790"/>
              <a:gd name="connsiteY10" fmla="*/ 27278 h 1506207"/>
              <a:gd name="connsiteX11" fmla="*/ 8623188 w 9216790"/>
              <a:gd name="connsiteY11" fmla="*/ 0 h 1506207"/>
              <a:gd name="connsiteX12" fmla="*/ 9216790 w 9216790"/>
              <a:gd name="connsiteY12" fmla="*/ 0 h 1506207"/>
              <a:gd name="connsiteX13" fmla="*/ 9206459 w 9216790"/>
              <a:gd name="connsiteY13" fmla="*/ 54132 h 1506207"/>
              <a:gd name="connsiteX14" fmla="*/ 9150600 w 9216790"/>
              <a:gd name="connsiteY14" fmla="*/ 244083 h 1506207"/>
              <a:gd name="connsiteX15" fmla="*/ 8781287 w 9216790"/>
              <a:gd name="connsiteY15" fmla="*/ 921745 h 1506207"/>
              <a:gd name="connsiteX16" fmla="*/ 8247704 w 9216790"/>
              <a:gd name="connsiteY16" fmla="*/ 1355354 h 1506207"/>
              <a:gd name="connsiteX17" fmla="*/ 7619076 w 9216790"/>
              <a:gd name="connsiteY17" fmla="*/ 1506207 h 1506207"/>
              <a:gd name="connsiteX18" fmla="*/ 7094578 w 9216790"/>
              <a:gd name="connsiteY18" fmla="*/ 1355354 h 1506207"/>
              <a:gd name="connsiteX19" fmla="*/ 6853350 w 9216790"/>
              <a:gd name="connsiteY19" fmla="*/ 921745 h 1506207"/>
              <a:gd name="connsiteX20" fmla="*/ 6943860 w 9216790"/>
              <a:gd name="connsiteY20" fmla="*/ 244083 h 1506207"/>
              <a:gd name="connsiteX21" fmla="*/ 7017178 w 9216790"/>
              <a:gd name="connsiteY21" fmla="*/ 54034 h 1506207"/>
              <a:gd name="connsiteX22" fmla="*/ 4887306 w 9216790"/>
              <a:gd name="connsiteY22" fmla="*/ 0 h 1506207"/>
              <a:gd name="connsiteX23" fmla="*/ 5485539 w 9216790"/>
              <a:gd name="connsiteY23" fmla="*/ 0 h 1506207"/>
              <a:gd name="connsiteX24" fmla="*/ 5466575 w 9216790"/>
              <a:gd name="connsiteY24" fmla="*/ 32216 h 1506207"/>
              <a:gd name="connsiteX25" fmla="*/ 5373284 w 9216790"/>
              <a:gd name="connsiteY25" fmla="*/ 250403 h 1506207"/>
              <a:gd name="connsiteX26" fmla="*/ 5303471 w 9216790"/>
              <a:gd name="connsiteY26" fmla="*/ 660316 h 1506207"/>
              <a:gd name="connsiteX27" fmla="*/ 5411565 w 9216790"/>
              <a:gd name="connsiteY27" fmla="*/ 918585 h 1506207"/>
              <a:gd name="connsiteX28" fmla="*/ 5676895 w 9216790"/>
              <a:gd name="connsiteY28" fmla="*/ 1007045 h 1506207"/>
              <a:gd name="connsiteX29" fmla="*/ 5958759 w 9216790"/>
              <a:gd name="connsiteY29" fmla="*/ 942281 h 1506207"/>
              <a:gd name="connsiteX30" fmla="*/ 6209623 w 9216790"/>
              <a:gd name="connsiteY30" fmla="*/ 787475 h 1506207"/>
              <a:gd name="connsiteX31" fmla="*/ 6391552 w 9216790"/>
              <a:gd name="connsiteY31" fmla="*/ 1149211 h 1506207"/>
              <a:gd name="connsiteX32" fmla="*/ 5949872 w 9216790"/>
              <a:gd name="connsiteY32" fmla="*/ 1416960 h 1506207"/>
              <a:gd name="connsiteX33" fmla="*/ 5483563 w 9216790"/>
              <a:gd name="connsiteY33" fmla="*/ 1506207 h 1506207"/>
              <a:gd name="connsiteX34" fmla="*/ 5077327 w 9216790"/>
              <a:gd name="connsiteY34" fmla="*/ 1428017 h 1506207"/>
              <a:gd name="connsiteX35" fmla="*/ 4796102 w 9216790"/>
              <a:gd name="connsiteY35" fmla="*/ 1193441 h 1506207"/>
              <a:gd name="connsiteX36" fmla="*/ 4681471 w 9216790"/>
              <a:gd name="connsiteY36" fmla="*/ 805642 h 1506207"/>
              <a:gd name="connsiteX37" fmla="*/ 4774483 w 9216790"/>
              <a:gd name="connsiteY37" fmla="*/ 269356 h 1506207"/>
              <a:gd name="connsiteX38" fmla="*/ 4829858 w 9216790"/>
              <a:gd name="connsiteY38" fmla="*/ 123389 h 1506207"/>
              <a:gd name="connsiteX39" fmla="*/ 2343603 w 9216790"/>
              <a:gd name="connsiteY39" fmla="*/ 0 h 1506207"/>
              <a:gd name="connsiteX40" fmla="*/ 2940040 w 9216790"/>
              <a:gd name="connsiteY40" fmla="*/ 0 h 1506207"/>
              <a:gd name="connsiteX41" fmla="*/ 2925281 w 9216790"/>
              <a:gd name="connsiteY41" fmla="*/ 27278 h 1506207"/>
              <a:gd name="connsiteX42" fmla="*/ 2836201 w 9216790"/>
              <a:gd name="connsiteY42" fmla="*/ 244083 h 1506207"/>
              <a:gd name="connsiteX43" fmla="*/ 2760638 w 9216790"/>
              <a:gd name="connsiteY43" fmla="*/ 647679 h 1506207"/>
              <a:gd name="connsiteX44" fmla="*/ 2847372 w 9216790"/>
              <a:gd name="connsiteY44" fmla="*/ 913058 h 1506207"/>
              <a:gd name="connsiteX45" fmla="*/ 3088697 w 9216790"/>
              <a:gd name="connsiteY45" fmla="*/ 1007045 h 1506207"/>
              <a:gd name="connsiteX46" fmla="*/ 3393919 w 9216790"/>
              <a:gd name="connsiteY46" fmla="*/ 913058 h 1506207"/>
              <a:gd name="connsiteX47" fmla="*/ 3661816 w 9216790"/>
              <a:gd name="connsiteY47" fmla="*/ 647679 h 1506207"/>
              <a:gd name="connsiteX48" fmla="*/ 3861379 w 9216790"/>
              <a:gd name="connsiteY48" fmla="*/ 244083 h 1506207"/>
              <a:gd name="connsiteX49" fmla="*/ 3919459 w 9216790"/>
              <a:gd name="connsiteY49" fmla="*/ 27278 h 1506207"/>
              <a:gd name="connsiteX50" fmla="*/ 3923169 w 9216790"/>
              <a:gd name="connsiteY50" fmla="*/ 0 h 1506207"/>
              <a:gd name="connsiteX51" fmla="*/ 4516770 w 9216790"/>
              <a:gd name="connsiteY51" fmla="*/ 0 h 1506207"/>
              <a:gd name="connsiteX52" fmla="*/ 4506439 w 9216790"/>
              <a:gd name="connsiteY52" fmla="*/ 54132 h 1506207"/>
              <a:gd name="connsiteX53" fmla="*/ 4450579 w 9216790"/>
              <a:gd name="connsiteY53" fmla="*/ 244083 h 1506207"/>
              <a:gd name="connsiteX54" fmla="*/ 4081268 w 9216790"/>
              <a:gd name="connsiteY54" fmla="*/ 921745 h 1506207"/>
              <a:gd name="connsiteX55" fmla="*/ 3547691 w 9216790"/>
              <a:gd name="connsiteY55" fmla="*/ 1355354 h 1506207"/>
              <a:gd name="connsiteX56" fmla="*/ 2919056 w 9216790"/>
              <a:gd name="connsiteY56" fmla="*/ 1506207 h 1506207"/>
              <a:gd name="connsiteX57" fmla="*/ 2394558 w 9216790"/>
              <a:gd name="connsiteY57" fmla="*/ 1355354 h 1506207"/>
              <a:gd name="connsiteX58" fmla="*/ 2153335 w 9216790"/>
              <a:gd name="connsiteY58" fmla="*/ 921745 h 1506207"/>
              <a:gd name="connsiteX59" fmla="*/ 2243839 w 9216790"/>
              <a:gd name="connsiteY59" fmla="*/ 244083 h 1506207"/>
              <a:gd name="connsiteX60" fmla="*/ 2317159 w 9216790"/>
              <a:gd name="connsiteY60" fmla="*/ 54034 h 1506207"/>
              <a:gd name="connsiteX61" fmla="*/ 496312 w 9216790"/>
              <a:gd name="connsiteY61" fmla="*/ 0 h 1506207"/>
              <a:gd name="connsiteX62" fmla="*/ 1076034 w 9216790"/>
              <a:gd name="connsiteY62" fmla="*/ 0 h 1506207"/>
              <a:gd name="connsiteX63" fmla="*/ 744525 w 9216790"/>
              <a:gd name="connsiteY63" fmla="*/ 975452 h 1506207"/>
              <a:gd name="connsiteX64" fmla="*/ 1682821 w 9216790"/>
              <a:gd name="connsiteY64" fmla="*/ 975452 h 1506207"/>
              <a:gd name="connsiteX65" fmla="*/ 1518021 w 9216790"/>
              <a:gd name="connsiteY65" fmla="*/ 1460397 h 1506207"/>
              <a:gd name="connsiteX66" fmla="*/ 0 w 9216790"/>
              <a:gd name="connsiteY66" fmla="*/ 1460397 h 1506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9216790" h="1506207">
                <a:moveTo>
                  <a:pt x="7043623" y="0"/>
                </a:moveTo>
                <a:lnTo>
                  <a:pt x="7640058" y="0"/>
                </a:lnTo>
                <a:lnTo>
                  <a:pt x="7625299" y="27278"/>
                </a:lnTo>
                <a:cubicBezTo>
                  <a:pt x="7592396" y="93886"/>
                  <a:pt x="7562704" y="166154"/>
                  <a:pt x="7536222" y="244083"/>
                </a:cubicBezTo>
                <a:cubicBezTo>
                  <a:pt x="7483599" y="398889"/>
                  <a:pt x="7458411" y="533418"/>
                  <a:pt x="7460656" y="647679"/>
                </a:cubicBezTo>
                <a:cubicBezTo>
                  <a:pt x="7462902" y="761939"/>
                  <a:pt x="7491813" y="850397"/>
                  <a:pt x="7547390" y="913058"/>
                </a:cubicBezTo>
                <a:cubicBezTo>
                  <a:pt x="7602963" y="975714"/>
                  <a:pt x="7683404" y="1007045"/>
                  <a:pt x="7788712" y="1007045"/>
                </a:cubicBezTo>
                <a:cubicBezTo>
                  <a:pt x="7894021" y="1007045"/>
                  <a:pt x="7995764" y="975714"/>
                  <a:pt x="8093938" y="913058"/>
                </a:cubicBezTo>
                <a:cubicBezTo>
                  <a:pt x="8192116" y="850397"/>
                  <a:pt x="8281412" y="761939"/>
                  <a:pt x="8361834" y="647679"/>
                </a:cubicBezTo>
                <a:cubicBezTo>
                  <a:pt x="8442257" y="533418"/>
                  <a:pt x="8508777" y="398889"/>
                  <a:pt x="8561400" y="244083"/>
                </a:cubicBezTo>
                <a:cubicBezTo>
                  <a:pt x="8587883" y="166154"/>
                  <a:pt x="8607242" y="93886"/>
                  <a:pt x="8619478" y="27278"/>
                </a:cubicBezTo>
                <a:lnTo>
                  <a:pt x="8623188" y="0"/>
                </a:lnTo>
                <a:lnTo>
                  <a:pt x="9216790" y="0"/>
                </a:lnTo>
                <a:lnTo>
                  <a:pt x="9206459" y="54132"/>
                </a:lnTo>
                <a:cubicBezTo>
                  <a:pt x="9191585" y="114948"/>
                  <a:pt x="9172966" y="178265"/>
                  <a:pt x="9150600" y="244083"/>
                </a:cubicBezTo>
                <a:cubicBezTo>
                  <a:pt x="9061121" y="507355"/>
                  <a:pt x="8938018" y="733241"/>
                  <a:pt x="8781287" y="921745"/>
                </a:cubicBezTo>
                <a:cubicBezTo>
                  <a:pt x="8624560" y="1110248"/>
                  <a:pt x="8446700" y="1254782"/>
                  <a:pt x="8247704" y="1355354"/>
                </a:cubicBezTo>
                <a:cubicBezTo>
                  <a:pt x="8048715" y="1455923"/>
                  <a:pt x="7839171" y="1506207"/>
                  <a:pt x="7619076" y="1506207"/>
                </a:cubicBezTo>
                <a:cubicBezTo>
                  <a:pt x="7401087" y="1506207"/>
                  <a:pt x="7226254" y="1455923"/>
                  <a:pt x="7094578" y="1355354"/>
                </a:cubicBezTo>
                <a:cubicBezTo>
                  <a:pt x="6962902" y="1254782"/>
                  <a:pt x="6882490" y="1110248"/>
                  <a:pt x="6853350" y="921745"/>
                </a:cubicBezTo>
                <a:cubicBezTo>
                  <a:pt x="6824213" y="733241"/>
                  <a:pt x="6854379" y="507355"/>
                  <a:pt x="6943860" y="244083"/>
                </a:cubicBezTo>
                <a:cubicBezTo>
                  <a:pt x="6966225" y="178265"/>
                  <a:pt x="6990665" y="114915"/>
                  <a:pt x="7017178" y="54034"/>
                </a:cubicBezTo>
                <a:close/>
                <a:moveTo>
                  <a:pt x="4887306" y="0"/>
                </a:moveTo>
                <a:lnTo>
                  <a:pt x="5485539" y="0"/>
                </a:lnTo>
                <a:lnTo>
                  <a:pt x="5466575" y="32216"/>
                </a:lnTo>
                <a:cubicBezTo>
                  <a:pt x="5431038" y="99219"/>
                  <a:pt x="5399941" y="171947"/>
                  <a:pt x="5373284" y="250403"/>
                </a:cubicBezTo>
                <a:cubicBezTo>
                  <a:pt x="5318886" y="410470"/>
                  <a:pt x="5295616" y="547110"/>
                  <a:pt x="5303471" y="660316"/>
                </a:cubicBezTo>
                <a:cubicBezTo>
                  <a:pt x="5311329" y="773524"/>
                  <a:pt x="5347361" y="859614"/>
                  <a:pt x="5411565" y="918585"/>
                </a:cubicBezTo>
                <a:cubicBezTo>
                  <a:pt x="5475770" y="977559"/>
                  <a:pt x="5564214" y="1007045"/>
                  <a:pt x="5676895" y="1007045"/>
                </a:cubicBezTo>
                <a:cubicBezTo>
                  <a:pt x="5773779" y="1007045"/>
                  <a:pt x="5867732" y="985456"/>
                  <a:pt x="5958759" y="942281"/>
                </a:cubicBezTo>
                <a:cubicBezTo>
                  <a:pt x="6049784" y="899104"/>
                  <a:pt x="6133408" y="847502"/>
                  <a:pt x="6209623" y="787475"/>
                </a:cubicBezTo>
                <a:lnTo>
                  <a:pt x="6391552" y="1149211"/>
                </a:lnTo>
                <a:cubicBezTo>
                  <a:pt x="6250012" y="1268209"/>
                  <a:pt x="6102784" y="1357461"/>
                  <a:pt x="5949872" y="1416960"/>
                </a:cubicBezTo>
                <a:cubicBezTo>
                  <a:pt x="5796963" y="1476459"/>
                  <a:pt x="5641524" y="1506207"/>
                  <a:pt x="5483563" y="1506207"/>
                </a:cubicBezTo>
                <a:cubicBezTo>
                  <a:pt x="5330865" y="1506207"/>
                  <a:pt x="5195452" y="1480144"/>
                  <a:pt x="5077327" y="1428017"/>
                </a:cubicBezTo>
                <a:cubicBezTo>
                  <a:pt x="4959200" y="1375887"/>
                  <a:pt x="4865458" y="1297697"/>
                  <a:pt x="4796102" y="1193441"/>
                </a:cubicBezTo>
                <a:cubicBezTo>
                  <a:pt x="4726747" y="1089185"/>
                  <a:pt x="4688536" y="959917"/>
                  <a:pt x="4681471" y="805642"/>
                </a:cubicBezTo>
                <a:cubicBezTo>
                  <a:pt x="4674402" y="651366"/>
                  <a:pt x="4705405" y="472604"/>
                  <a:pt x="4774483" y="269356"/>
                </a:cubicBezTo>
                <a:cubicBezTo>
                  <a:pt x="4791480" y="219335"/>
                  <a:pt x="4809938" y="170679"/>
                  <a:pt x="4829858" y="123389"/>
                </a:cubicBezTo>
                <a:close/>
                <a:moveTo>
                  <a:pt x="2343603" y="0"/>
                </a:moveTo>
                <a:lnTo>
                  <a:pt x="2940040" y="0"/>
                </a:lnTo>
                <a:lnTo>
                  <a:pt x="2925281" y="27278"/>
                </a:lnTo>
                <a:cubicBezTo>
                  <a:pt x="2892379" y="93886"/>
                  <a:pt x="2862686" y="166154"/>
                  <a:pt x="2836201" y="244083"/>
                </a:cubicBezTo>
                <a:cubicBezTo>
                  <a:pt x="2783578" y="398889"/>
                  <a:pt x="2758390" y="533418"/>
                  <a:pt x="2760638" y="647679"/>
                </a:cubicBezTo>
                <a:cubicBezTo>
                  <a:pt x="2762883" y="761939"/>
                  <a:pt x="2791795" y="850397"/>
                  <a:pt x="2847372" y="913058"/>
                </a:cubicBezTo>
                <a:cubicBezTo>
                  <a:pt x="2902945" y="975714"/>
                  <a:pt x="2983388" y="1007045"/>
                  <a:pt x="3088697" y="1007045"/>
                </a:cubicBezTo>
                <a:cubicBezTo>
                  <a:pt x="3194006" y="1007045"/>
                  <a:pt x="3295744" y="975714"/>
                  <a:pt x="3393919" y="913058"/>
                </a:cubicBezTo>
                <a:cubicBezTo>
                  <a:pt x="3492095" y="850397"/>
                  <a:pt x="3581396" y="761939"/>
                  <a:pt x="3661816" y="647679"/>
                </a:cubicBezTo>
                <a:cubicBezTo>
                  <a:pt x="3742236" y="533418"/>
                  <a:pt x="3808759" y="398889"/>
                  <a:pt x="3861379" y="244083"/>
                </a:cubicBezTo>
                <a:cubicBezTo>
                  <a:pt x="3887863" y="166154"/>
                  <a:pt x="3907223" y="93886"/>
                  <a:pt x="3919459" y="27278"/>
                </a:cubicBezTo>
                <a:lnTo>
                  <a:pt x="3923169" y="0"/>
                </a:lnTo>
                <a:lnTo>
                  <a:pt x="4516770" y="0"/>
                </a:lnTo>
                <a:lnTo>
                  <a:pt x="4506439" y="54132"/>
                </a:lnTo>
                <a:cubicBezTo>
                  <a:pt x="4491565" y="114948"/>
                  <a:pt x="4472945" y="178265"/>
                  <a:pt x="4450579" y="244083"/>
                </a:cubicBezTo>
                <a:cubicBezTo>
                  <a:pt x="4361101" y="507355"/>
                  <a:pt x="4237997" y="733241"/>
                  <a:pt x="4081268" y="921745"/>
                </a:cubicBezTo>
                <a:cubicBezTo>
                  <a:pt x="3924540" y="1110248"/>
                  <a:pt x="3746682" y="1254782"/>
                  <a:pt x="3547691" y="1355354"/>
                </a:cubicBezTo>
                <a:cubicBezTo>
                  <a:pt x="3348699" y="1455923"/>
                  <a:pt x="3139150" y="1506207"/>
                  <a:pt x="2919056" y="1506207"/>
                </a:cubicBezTo>
                <a:cubicBezTo>
                  <a:pt x="2701069" y="1506207"/>
                  <a:pt x="2526239" y="1455923"/>
                  <a:pt x="2394558" y="1355354"/>
                </a:cubicBezTo>
                <a:cubicBezTo>
                  <a:pt x="2262884" y="1254782"/>
                  <a:pt x="2182477" y="1110248"/>
                  <a:pt x="2153335" y="921745"/>
                </a:cubicBezTo>
                <a:cubicBezTo>
                  <a:pt x="2124195" y="733241"/>
                  <a:pt x="2154364" y="507355"/>
                  <a:pt x="2243839" y="244083"/>
                </a:cubicBezTo>
                <a:cubicBezTo>
                  <a:pt x="2266205" y="178265"/>
                  <a:pt x="2290645" y="114915"/>
                  <a:pt x="2317159" y="54034"/>
                </a:cubicBezTo>
                <a:close/>
                <a:moveTo>
                  <a:pt x="496312" y="0"/>
                </a:moveTo>
                <a:lnTo>
                  <a:pt x="1076034" y="0"/>
                </a:lnTo>
                <a:lnTo>
                  <a:pt x="744525" y="975452"/>
                </a:lnTo>
                <a:lnTo>
                  <a:pt x="1682821" y="975452"/>
                </a:lnTo>
                <a:lnTo>
                  <a:pt x="1518021" y="1460397"/>
                </a:lnTo>
                <a:lnTo>
                  <a:pt x="0" y="1460397"/>
                </a:lnTo>
                <a:close/>
              </a:path>
            </a:pathLst>
          </a:custGeom>
          <a:noFill/>
          <a:ln>
            <a:solidFill>
              <a:schemeClr val="accent1">
                <a:alpha val="6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92440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>
            <a:extLst>
              <a:ext uri="{FF2B5EF4-FFF2-40B4-BE49-F238E27FC236}">
                <a16:creationId xmlns:a16="http://schemas.microsoft.com/office/drawing/2014/main" id="{3124C200-9693-4D48-9A9B-AD3E48F5F16E}"/>
              </a:ext>
            </a:extLst>
          </p:cNvPr>
          <p:cNvSpPr txBox="1"/>
          <p:nvPr/>
        </p:nvSpPr>
        <p:spPr>
          <a:xfrm>
            <a:off x="-484813" y="2148810"/>
            <a:ext cx="3891400" cy="4634733"/>
          </a:xfrm>
          <a:custGeom>
            <a:avLst/>
            <a:gdLst>
              <a:gd name="connsiteX0" fmla="*/ 5407269 w 5583124"/>
              <a:gd name="connsiteY0" fmla="*/ 6279219 h 6649609"/>
              <a:gd name="connsiteX1" fmla="*/ 5351226 w 5583124"/>
              <a:gd name="connsiteY1" fmla="*/ 6295431 h 6649609"/>
              <a:gd name="connsiteX2" fmla="*/ 5302578 w 5583124"/>
              <a:gd name="connsiteY2" fmla="*/ 6342314 h 6649609"/>
              <a:gd name="connsiteX3" fmla="*/ 5266072 w 5583124"/>
              <a:gd name="connsiteY3" fmla="*/ 6416217 h 6649609"/>
              <a:gd name="connsiteX4" fmla="*/ 5252099 w 5583124"/>
              <a:gd name="connsiteY4" fmla="*/ 6490850 h 6649609"/>
              <a:gd name="connsiteX5" fmla="*/ 5268137 w 5583124"/>
              <a:gd name="connsiteY5" fmla="*/ 6539924 h 6649609"/>
              <a:gd name="connsiteX6" fmla="*/ 5312763 w 5583124"/>
              <a:gd name="connsiteY6" fmla="*/ 6557304 h 6649609"/>
              <a:gd name="connsiteX7" fmla="*/ 5369205 w 5583124"/>
              <a:gd name="connsiteY7" fmla="*/ 6539924 h 6649609"/>
              <a:gd name="connsiteX8" fmla="*/ 5418745 w 5583124"/>
              <a:gd name="connsiteY8" fmla="*/ 6490850 h 6649609"/>
              <a:gd name="connsiteX9" fmla="*/ 5455649 w 5583124"/>
              <a:gd name="connsiteY9" fmla="*/ 6416217 h 6649609"/>
              <a:gd name="connsiteX10" fmla="*/ 5469224 w 5583124"/>
              <a:gd name="connsiteY10" fmla="*/ 6342314 h 6649609"/>
              <a:gd name="connsiteX11" fmla="*/ 5452293 w 5583124"/>
              <a:gd name="connsiteY11" fmla="*/ 6295431 h 6649609"/>
              <a:gd name="connsiteX12" fmla="*/ 5407269 w 5583124"/>
              <a:gd name="connsiteY12" fmla="*/ 6279219 h 6649609"/>
              <a:gd name="connsiteX13" fmla="*/ 4538139 w 5583124"/>
              <a:gd name="connsiteY13" fmla="*/ 6279219 h 6649609"/>
              <a:gd name="connsiteX14" fmla="*/ 4482095 w 5583124"/>
              <a:gd name="connsiteY14" fmla="*/ 6295431 h 6649609"/>
              <a:gd name="connsiteX15" fmla="*/ 4433449 w 5583124"/>
              <a:gd name="connsiteY15" fmla="*/ 6342314 h 6649609"/>
              <a:gd name="connsiteX16" fmla="*/ 4396942 w 5583124"/>
              <a:gd name="connsiteY16" fmla="*/ 6416217 h 6649609"/>
              <a:gd name="connsiteX17" fmla="*/ 4382969 w 5583124"/>
              <a:gd name="connsiteY17" fmla="*/ 6490850 h 6649609"/>
              <a:gd name="connsiteX18" fmla="*/ 4399007 w 5583124"/>
              <a:gd name="connsiteY18" fmla="*/ 6539924 h 6649609"/>
              <a:gd name="connsiteX19" fmla="*/ 4443634 w 5583124"/>
              <a:gd name="connsiteY19" fmla="*/ 6557304 h 6649609"/>
              <a:gd name="connsiteX20" fmla="*/ 4500075 w 5583124"/>
              <a:gd name="connsiteY20" fmla="*/ 6539924 h 6649609"/>
              <a:gd name="connsiteX21" fmla="*/ 4549616 w 5583124"/>
              <a:gd name="connsiteY21" fmla="*/ 6490850 h 6649609"/>
              <a:gd name="connsiteX22" fmla="*/ 4586519 w 5583124"/>
              <a:gd name="connsiteY22" fmla="*/ 6416217 h 6649609"/>
              <a:gd name="connsiteX23" fmla="*/ 4600095 w 5583124"/>
              <a:gd name="connsiteY23" fmla="*/ 6342314 h 6649609"/>
              <a:gd name="connsiteX24" fmla="*/ 4583163 w 5583124"/>
              <a:gd name="connsiteY24" fmla="*/ 6295431 h 6649609"/>
              <a:gd name="connsiteX25" fmla="*/ 4538139 w 5583124"/>
              <a:gd name="connsiteY25" fmla="*/ 6279219 h 6649609"/>
              <a:gd name="connsiteX26" fmla="*/ 3471033 w 5583124"/>
              <a:gd name="connsiteY26" fmla="*/ 6279219 h 6649609"/>
              <a:gd name="connsiteX27" fmla="*/ 3414990 w 5583124"/>
              <a:gd name="connsiteY27" fmla="*/ 6295431 h 6649609"/>
              <a:gd name="connsiteX28" fmla="*/ 3366343 w 5583124"/>
              <a:gd name="connsiteY28" fmla="*/ 6342314 h 6649609"/>
              <a:gd name="connsiteX29" fmla="*/ 3329837 w 5583124"/>
              <a:gd name="connsiteY29" fmla="*/ 6416217 h 6649609"/>
              <a:gd name="connsiteX30" fmla="*/ 3315863 w 5583124"/>
              <a:gd name="connsiteY30" fmla="*/ 6490850 h 6649609"/>
              <a:gd name="connsiteX31" fmla="*/ 3331902 w 5583124"/>
              <a:gd name="connsiteY31" fmla="*/ 6539924 h 6649609"/>
              <a:gd name="connsiteX32" fmla="*/ 3376527 w 5583124"/>
              <a:gd name="connsiteY32" fmla="*/ 6557304 h 6649609"/>
              <a:gd name="connsiteX33" fmla="*/ 3432970 w 5583124"/>
              <a:gd name="connsiteY33" fmla="*/ 6539924 h 6649609"/>
              <a:gd name="connsiteX34" fmla="*/ 3482509 w 5583124"/>
              <a:gd name="connsiteY34" fmla="*/ 6490850 h 6649609"/>
              <a:gd name="connsiteX35" fmla="*/ 3519413 w 5583124"/>
              <a:gd name="connsiteY35" fmla="*/ 6416217 h 6649609"/>
              <a:gd name="connsiteX36" fmla="*/ 3532989 w 5583124"/>
              <a:gd name="connsiteY36" fmla="*/ 6342314 h 6649609"/>
              <a:gd name="connsiteX37" fmla="*/ 3516058 w 5583124"/>
              <a:gd name="connsiteY37" fmla="*/ 6295431 h 6649609"/>
              <a:gd name="connsiteX38" fmla="*/ 3471033 w 5583124"/>
              <a:gd name="connsiteY38" fmla="*/ 6279219 h 6649609"/>
              <a:gd name="connsiteX39" fmla="*/ 2601903 w 5583124"/>
              <a:gd name="connsiteY39" fmla="*/ 6279219 h 6649609"/>
              <a:gd name="connsiteX40" fmla="*/ 2545860 w 5583124"/>
              <a:gd name="connsiteY40" fmla="*/ 6295431 h 6649609"/>
              <a:gd name="connsiteX41" fmla="*/ 2497213 w 5583124"/>
              <a:gd name="connsiteY41" fmla="*/ 6342314 h 6649609"/>
              <a:gd name="connsiteX42" fmla="*/ 2460707 w 5583124"/>
              <a:gd name="connsiteY42" fmla="*/ 6416217 h 6649609"/>
              <a:gd name="connsiteX43" fmla="*/ 2446734 w 5583124"/>
              <a:gd name="connsiteY43" fmla="*/ 6490850 h 6649609"/>
              <a:gd name="connsiteX44" fmla="*/ 2462772 w 5583124"/>
              <a:gd name="connsiteY44" fmla="*/ 6539924 h 6649609"/>
              <a:gd name="connsiteX45" fmla="*/ 2507398 w 5583124"/>
              <a:gd name="connsiteY45" fmla="*/ 6557304 h 6649609"/>
              <a:gd name="connsiteX46" fmla="*/ 2563840 w 5583124"/>
              <a:gd name="connsiteY46" fmla="*/ 6539924 h 6649609"/>
              <a:gd name="connsiteX47" fmla="*/ 2613380 w 5583124"/>
              <a:gd name="connsiteY47" fmla="*/ 6490850 h 6649609"/>
              <a:gd name="connsiteX48" fmla="*/ 2650283 w 5583124"/>
              <a:gd name="connsiteY48" fmla="*/ 6416217 h 6649609"/>
              <a:gd name="connsiteX49" fmla="*/ 2663859 w 5583124"/>
              <a:gd name="connsiteY49" fmla="*/ 6342314 h 6649609"/>
              <a:gd name="connsiteX50" fmla="*/ 2646928 w 5583124"/>
              <a:gd name="connsiteY50" fmla="*/ 6295431 h 6649609"/>
              <a:gd name="connsiteX51" fmla="*/ 2601903 w 5583124"/>
              <a:gd name="connsiteY51" fmla="*/ 6279219 h 6649609"/>
              <a:gd name="connsiteX52" fmla="*/ 1534798 w 5583124"/>
              <a:gd name="connsiteY52" fmla="*/ 6279219 h 6649609"/>
              <a:gd name="connsiteX53" fmla="*/ 1478755 w 5583124"/>
              <a:gd name="connsiteY53" fmla="*/ 6295431 h 6649609"/>
              <a:gd name="connsiteX54" fmla="*/ 1430108 w 5583124"/>
              <a:gd name="connsiteY54" fmla="*/ 6342314 h 6649609"/>
              <a:gd name="connsiteX55" fmla="*/ 1393602 w 5583124"/>
              <a:gd name="connsiteY55" fmla="*/ 6416217 h 6649609"/>
              <a:gd name="connsiteX56" fmla="*/ 1379628 w 5583124"/>
              <a:gd name="connsiteY56" fmla="*/ 6490850 h 6649609"/>
              <a:gd name="connsiteX57" fmla="*/ 1395667 w 5583124"/>
              <a:gd name="connsiteY57" fmla="*/ 6539924 h 6649609"/>
              <a:gd name="connsiteX58" fmla="*/ 1440293 w 5583124"/>
              <a:gd name="connsiteY58" fmla="*/ 6557304 h 6649609"/>
              <a:gd name="connsiteX59" fmla="*/ 1496735 w 5583124"/>
              <a:gd name="connsiteY59" fmla="*/ 6539924 h 6649609"/>
              <a:gd name="connsiteX60" fmla="*/ 1546275 w 5583124"/>
              <a:gd name="connsiteY60" fmla="*/ 6490850 h 6649609"/>
              <a:gd name="connsiteX61" fmla="*/ 1583178 w 5583124"/>
              <a:gd name="connsiteY61" fmla="*/ 6416217 h 6649609"/>
              <a:gd name="connsiteX62" fmla="*/ 1596754 w 5583124"/>
              <a:gd name="connsiteY62" fmla="*/ 6342314 h 6649609"/>
              <a:gd name="connsiteX63" fmla="*/ 1579823 w 5583124"/>
              <a:gd name="connsiteY63" fmla="*/ 6295431 h 6649609"/>
              <a:gd name="connsiteX64" fmla="*/ 1534798 w 5583124"/>
              <a:gd name="connsiteY64" fmla="*/ 6279219 h 6649609"/>
              <a:gd name="connsiteX65" fmla="*/ 665668 w 5583124"/>
              <a:gd name="connsiteY65" fmla="*/ 6279219 h 6649609"/>
              <a:gd name="connsiteX66" fmla="*/ 609625 w 5583124"/>
              <a:gd name="connsiteY66" fmla="*/ 6295431 h 6649609"/>
              <a:gd name="connsiteX67" fmla="*/ 560978 w 5583124"/>
              <a:gd name="connsiteY67" fmla="*/ 6342314 h 6649609"/>
              <a:gd name="connsiteX68" fmla="*/ 524472 w 5583124"/>
              <a:gd name="connsiteY68" fmla="*/ 6416217 h 6649609"/>
              <a:gd name="connsiteX69" fmla="*/ 510499 w 5583124"/>
              <a:gd name="connsiteY69" fmla="*/ 6490850 h 6649609"/>
              <a:gd name="connsiteX70" fmla="*/ 526537 w 5583124"/>
              <a:gd name="connsiteY70" fmla="*/ 6539924 h 6649609"/>
              <a:gd name="connsiteX71" fmla="*/ 571163 w 5583124"/>
              <a:gd name="connsiteY71" fmla="*/ 6557304 h 6649609"/>
              <a:gd name="connsiteX72" fmla="*/ 627605 w 5583124"/>
              <a:gd name="connsiteY72" fmla="*/ 6539924 h 6649609"/>
              <a:gd name="connsiteX73" fmla="*/ 677145 w 5583124"/>
              <a:gd name="connsiteY73" fmla="*/ 6490850 h 6649609"/>
              <a:gd name="connsiteX74" fmla="*/ 714048 w 5583124"/>
              <a:gd name="connsiteY74" fmla="*/ 6416217 h 6649609"/>
              <a:gd name="connsiteX75" fmla="*/ 727624 w 5583124"/>
              <a:gd name="connsiteY75" fmla="*/ 6342314 h 6649609"/>
              <a:gd name="connsiteX76" fmla="*/ 710693 w 5583124"/>
              <a:gd name="connsiteY76" fmla="*/ 6295431 h 6649609"/>
              <a:gd name="connsiteX77" fmla="*/ 665668 w 5583124"/>
              <a:gd name="connsiteY77" fmla="*/ 6279219 h 6649609"/>
              <a:gd name="connsiteX78" fmla="*/ 4023959 w 5583124"/>
              <a:gd name="connsiteY78" fmla="*/ 6195385 h 6649609"/>
              <a:gd name="connsiteX79" fmla="*/ 4131162 w 5583124"/>
              <a:gd name="connsiteY79" fmla="*/ 6195385 h 6649609"/>
              <a:gd name="connsiteX80" fmla="*/ 4010149 w 5583124"/>
              <a:gd name="connsiteY80" fmla="*/ 6551462 h 6649609"/>
              <a:gd name="connsiteX81" fmla="*/ 4183659 w 5583124"/>
              <a:gd name="connsiteY81" fmla="*/ 6551462 h 6649609"/>
              <a:gd name="connsiteX82" fmla="*/ 4153184 w 5583124"/>
              <a:gd name="connsiteY82" fmla="*/ 6641138 h 6649609"/>
              <a:gd name="connsiteX83" fmla="*/ 3872471 w 5583124"/>
              <a:gd name="connsiteY83" fmla="*/ 6641138 h 6649609"/>
              <a:gd name="connsiteX84" fmla="*/ 2087723 w 5583124"/>
              <a:gd name="connsiteY84" fmla="*/ 6195385 h 6649609"/>
              <a:gd name="connsiteX85" fmla="*/ 2194927 w 5583124"/>
              <a:gd name="connsiteY85" fmla="*/ 6195385 h 6649609"/>
              <a:gd name="connsiteX86" fmla="*/ 2073913 w 5583124"/>
              <a:gd name="connsiteY86" fmla="*/ 6551462 h 6649609"/>
              <a:gd name="connsiteX87" fmla="*/ 2247423 w 5583124"/>
              <a:gd name="connsiteY87" fmla="*/ 6551462 h 6649609"/>
              <a:gd name="connsiteX88" fmla="*/ 2216949 w 5583124"/>
              <a:gd name="connsiteY88" fmla="*/ 6641138 h 6649609"/>
              <a:gd name="connsiteX89" fmla="*/ 1936235 w 5583124"/>
              <a:gd name="connsiteY89" fmla="*/ 6641138 h 6649609"/>
              <a:gd name="connsiteX90" fmla="*/ 151489 w 5583124"/>
              <a:gd name="connsiteY90" fmla="*/ 6195385 h 6649609"/>
              <a:gd name="connsiteX91" fmla="*/ 258691 w 5583124"/>
              <a:gd name="connsiteY91" fmla="*/ 6195385 h 6649609"/>
              <a:gd name="connsiteX92" fmla="*/ 137678 w 5583124"/>
              <a:gd name="connsiteY92" fmla="*/ 6551462 h 6649609"/>
              <a:gd name="connsiteX93" fmla="*/ 311189 w 5583124"/>
              <a:gd name="connsiteY93" fmla="*/ 6551462 h 6649609"/>
              <a:gd name="connsiteX94" fmla="*/ 280714 w 5583124"/>
              <a:gd name="connsiteY94" fmla="*/ 6641138 h 6649609"/>
              <a:gd name="connsiteX95" fmla="*/ 0 w 5583124"/>
              <a:gd name="connsiteY95" fmla="*/ 6641138 h 6649609"/>
              <a:gd name="connsiteX96" fmla="*/ 5438341 w 5583124"/>
              <a:gd name="connsiteY96" fmla="*/ 6187790 h 6649609"/>
              <a:gd name="connsiteX97" fmla="*/ 5535973 w 5583124"/>
              <a:gd name="connsiteY97" fmla="*/ 6214664 h 6649609"/>
              <a:gd name="connsiteX98" fmla="*/ 5580987 w 5583124"/>
              <a:gd name="connsiteY98" fmla="*/ 6292364 h 6649609"/>
              <a:gd name="connsiteX99" fmla="*/ 5564604 w 5583124"/>
              <a:gd name="connsiteY99" fmla="*/ 6416217 h 6649609"/>
              <a:gd name="connsiteX100" fmla="*/ 5496310 w 5583124"/>
              <a:gd name="connsiteY100" fmla="*/ 6541530 h 6649609"/>
              <a:gd name="connsiteX101" fmla="*/ 5397640 w 5583124"/>
              <a:gd name="connsiteY101" fmla="*/ 6621713 h 6649609"/>
              <a:gd name="connsiteX102" fmla="*/ 5281394 w 5583124"/>
              <a:gd name="connsiteY102" fmla="*/ 6649609 h 6649609"/>
              <a:gd name="connsiteX103" fmla="*/ 5184403 w 5583124"/>
              <a:gd name="connsiteY103" fmla="*/ 6621713 h 6649609"/>
              <a:gd name="connsiteX104" fmla="*/ 5139795 w 5583124"/>
              <a:gd name="connsiteY104" fmla="*/ 6541530 h 6649609"/>
              <a:gd name="connsiteX105" fmla="*/ 5156532 w 5583124"/>
              <a:gd name="connsiteY105" fmla="*/ 6416217 h 6649609"/>
              <a:gd name="connsiteX106" fmla="*/ 5224573 w 5583124"/>
              <a:gd name="connsiteY106" fmla="*/ 6292072 h 6649609"/>
              <a:gd name="connsiteX107" fmla="*/ 5322837 w 5583124"/>
              <a:gd name="connsiteY107" fmla="*/ 6214372 h 6649609"/>
              <a:gd name="connsiteX108" fmla="*/ 5438341 w 5583124"/>
              <a:gd name="connsiteY108" fmla="*/ 6187790 h 6649609"/>
              <a:gd name="connsiteX109" fmla="*/ 5047239 w 5583124"/>
              <a:gd name="connsiteY109" fmla="*/ 6187790 h 6649609"/>
              <a:gd name="connsiteX110" fmla="*/ 5119375 w 5583124"/>
              <a:gd name="connsiteY110" fmla="*/ 6205024 h 6649609"/>
              <a:gd name="connsiteX111" fmla="*/ 5162538 w 5583124"/>
              <a:gd name="connsiteY111" fmla="*/ 6245627 h 6649609"/>
              <a:gd name="connsiteX112" fmla="*/ 5083807 w 5583124"/>
              <a:gd name="connsiteY112" fmla="*/ 6313980 h 6649609"/>
              <a:gd name="connsiteX113" fmla="*/ 5057195 w 5583124"/>
              <a:gd name="connsiteY113" fmla="*/ 6288713 h 6649609"/>
              <a:gd name="connsiteX114" fmla="*/ 5017918 w 5583124"/>
              <a:gd name="connsiteY114" fmla="*/ 6279219 h 6649609"/>
              <a:gd name="connsiteX115" fmla="*/ 4959586 w 5583124"/>
              <a:gd name="connsiteY115" fmla="*/ 6295723 h 6649609"/>
              <a:gd name="connsiteX116" fmla="*/ 4905531 w 5583124"/>
              <a:gd name="connsiteY116" fmla="*/ 6343044 h 6649609"/>
              <a:gd name="connsiteX117" fmla="*/ 4866101 w 5583124"/>
              <a:gd name="connsiteY117" fmla="*/ 6417386 h 6649609"/>
              <a:gd name="connsiteX118" fmla="*/ 4853191 w 5583124"/>
              <a:gd name="connsiteY118" fmla="*/ 6493187 h 6649609"/>
              <a:gd name="connsiteX119" fmla="*/ 4873179 w 5583124"/>
              <a:gd name="connsiteY119" fmla="*/ 6540946 h 6649609"/>
              <a:gd name="connsiteX120" fmla="*/ 4922245 w 5583124"/>
              <a:gd name="connsiteY120" fmla="*/ 6557304 h 6649609"/>
              <a:gd name="connsiteX121" fmla="*/ 4974367 w 5583124"/>
              <a:gd name="connsiteY121" fmla="*/ 6545328 h 6649609"/>
              <a:gd name="connsiteX122" fmla="*/ 5020757 w 5583124"/>
              <a:gd name="connsiteY122" fmla="*/ 6516701 h 6649609"/>
              <a:gd name="connsiteX123" fmla="*/ 5054399 w 5583124"/>
              <a:gd name="connsiteY123" fmla="*/ 6583594 h 6649609"/>
              <a:gd name="connsiteX124" fmla="*/ 4972724 w 5583124"/>
              <a:gd name="connsiteY124" fmla="*/ 6633106 h 6649609"/>
              <a:gd name="connsiteX125" fmla="*/ 4886494 w 5583124"/>
              <a:gd name="connsiteY125" fmla="*/ 6649609 h 6649609"/>
              <a:gd name="connsiteX126" fmla="*/ 4811373 w 5583124"/>
              <a:gd name="connsiteY126" fmla="*/ 6635150 h 6649609"/>
              <a:gd name="connsiteX127" fmla="*/ 4759368 w 5583124"/>
              <a:gd name="connsiteY127" fmla="*/ 6591772 h 6649609"/>
              <a:gd name="connsiteX128" fmla="*/ 4738170 w 5583124"/>
              <a:gd name="connsiteY128" fmla="*/ 6520060 h 6649609"/>
              <a:gd name="connsiteX129" fmla="*/ 4755370 w 5583124"/>
              <a:gd name="connsiteY129" fmla="*/ 6420890 h 6649609"/>
              <a:gd name="connsiteX130" fmla="*/ 4806060 w 5583124"/>
              <a:gd name="connsiteY130" fmla="*/ 6322013 h 6649609"/>
              <a:gd name="connsiteX131" fmla="*/ 4877715 w 5583124"/>
              <a:gd name="connsiteY131" fmla="*/ 6248694 h 6649609"/>
              <a:gd name="connsiteX132" fmla="*/ 4961065 w 5583124"/>
              <a:gd name="connsiteY132" fmla="*/ 6203271 h 6649609"/>
              <a:gd name="connsiteX133" fmla="*/ 5047239 w 5583124"/>
              <a:gd name="connsiteY133" fmla="*/ 6187790 h 6649609"/>
              <a:gd name="connsiteX134" fmla="*/ 4569211 w 5583124"/>
              <a:gd name="connsiteY134" fmla="*/ 6187790 h 6649609"/>
              <a:gd name="connsiteX135" fmla="*/ 4666843 w 5583124"/>
              <a:gd name="connsiteY135" fmla="*/ 6214664 h 6649609"/>
              <a:gd name="connsiteX136" fmla="*/ 4711857 w 5583124"/>
              <a:gd name="connsiteY136" fmla="*/ 6292364 h 6649609"/>
              <a:gd name="connsiteX137" fmla="*/ 4695474 w 5583124"/>
              <a:gd name="connsiteY137" fmla="*/ 6416217 h 6649609"/>
              <a:gd name="connsiteX138" fmla="*/ 4627181 w 5583124"/>
              <a:gd name="connsiteY138" fmla="*/ 6541530 h 6649609"/>
              <a:gd name="connsiteX139" fmla="*/ 4528511 w 5583124"/>
              <a:gd name="connsiteY139" fmla="*/ 6621713 h 6649609"/>
              <a:gd name="connsiteX140" fmla="*/ 4412263 w 5583124"/>
              <a:gd name="connsiteY140" fmla="*/ 6649609 h 6649609"/>
              <a:gd name="connsiteX141" fmla="*/ 4315274 w 5583124"/>
              <a:gd name="connsiteY141" fmla="*/ 6621713 h 6649609"/>
              <a:gd name="connsiteX142" fmla="*/ 4270666 w 5583124"/>
              <a:gd name="connsiteY142" fmla="*/ 6541530 h 6649609"/>
              <a:gd name="connsiteX143" fmla="*/ 4287403 w 5583124"/>
              <a:gd name="connsiteY143" fmla="*/ 6416217 h 6649609"/>
              <a:gd name="connsiteX144" fmla="*/ 4355443 w 5583124"/>
              <a:gd name="connsiteY144" fmla="*/ 6292072 h 6649609"/>
              <a:gd name="connsiteX145" fmla="*/ 4453707 w 5583124"/>
              <a:gd name="connsiteY145" fmla="*/ 6214372 h 6649609"/>
              <a:gd name="connsiteX146" fmla="*/ 4569211 w 5583124"/>
              <a:gd name="connsiteY146" fmla="*/ 6187790 h 6649609"/>
              <a:gd name="connsiteX147" fmla="*/ 3502106 w 5583124"/>
              <a:gd name="connsiteY147" fmla="*/ 6187790 h 6649609"/>
              <a:gd name="connsiteX148" fmla="*/ 3599737 w 5583124"/>
              <a:gd name="connsiteY148" fmla="*/ 6214664 h 6649609"/>
              <a:gd name="connsiteX149" fmla="*/ 3644751 w 5583124"/>
              <a:gd name="connsiteY149" fmla="*/ 6292364 h 6649609"/>
              <a:gd name="connsiteX150" fmla="*/ 3628368 w 5583124"/>
              <a:gd name="connsiteY150" fmla="*/ 6416217 h 6649609"/>
              <a:gd name="connsiteX151" fmla="*/ 3560074 w 5583124"/>
              <a:gd name="connsiteY151" fmla="*/ 6541530 h 6649609"/>
              <a:gd name="connsiteX152" fmla="*/ 3461405 w 5583124"/>
              <a:gd name="connsiteY152" fmla="*/ 6621713 h 6649609"/>
              <a:gd name="connsiteX153" fmla="*/ 3345159 w 5583124"/>
              <a:gd name="connsiteY153" fmla="*/ 6649609 h 6649609"/>
              <a:gd name="connsiteX154" fmla="*/ 3248168 w 5583124"/>
              <a:gd name="connsiteY154" fmla="*/ 6621713 h 6649609"/>
              <a:gd name="connsiteX155" fmla="*/ 3203560 w 5583124"/>
              <a:gd name="connsiteY155" fmla="*/ 6541530 h 6649609"/>
              <a:gd name="connsiteX156" fmla="*/ 3220297 w 5583124"/>
              <a:gd name="connsiteY156" fmla="*/ 6416217 h 6649609"/>
              <a:gd name="connsiteX157" fmla="*/ 3288337 w 5583124"/>
              <a:gd name="connsiteY157" fmla="*/ 6292072 h 6649609"/>
              <a:gd name="connsiteX158" fmla="*/ 3386601 w 5583124"/>
              <a:gd name="connsiteY158" fmla="*/ 6214372 h 6649609"/>
              <a:gd name="connsiteX159" fmla="*/ 3502106 w 5583124"/>
              <a:gd name="connsiteY159" fmla="*/ 6187790 h 6649609"/>
              <a:gd name="connsiteX160" fmla="*/ 3111003 w 5583124"/>
              <a:gd name="connsiteY160" fmla="*/ 6187790 h 6649609"/>
              <a:gd name="connsiteX161" fmla="*/ 3183139 w 5583124"/>
              <a:gd name="connsiteY161" fmla="*/ 6205024 h 6649609"/>
              <a:gd name="connsiteX162" fmla="*/ 3226302 w 5583124"/>
              <a:gd name="connsiteY162" fmla="*/ 6245627 h 6649609"/>
              <a:gd name="connsiteX163" fmla="*/ 3147571 w 5583124"/>
              <a:gd name="connsiteY163" fmla="*/ 6313980 h 6649609"/>
              <a:gd name="connsiteX164" fmla="*/ 3120959 w 5583124"/>
              <a:gd name="connsiteY164" fmla="*/ 6288713 h 6649609"/>
              <a:gd name="connsiteX165" fmla="*/ 3081683 w 5583124"/>
              <a:gd name="connsiteY165" fmla="*/ 6279219 h 6649609"/>
              <a:gd name="connsiteX166" fmla="*/ 3023351 w 5583124"/>
              <a:gd name="connsiteY166" fmla="*/ 6295723 h 6649609"/>
              <a:gd name="connsiteX167" fmla="*/ 2969295 w 5583124"/>
              <a:gd name="connsiteY167" fmla="*/ 6343044 h 6649609"/>
              <a:gd name="connsiteX168" fmla="*/ 2929865 w 5583124"/>
              <a:gd name="connsiteY168" fmla="*/ 6417386 h 6649609"/>
              <a:gd name="connsiteX169" fmla="*/ 2916956 w 5583124"/>
              <a:gd name="connsiteY169" fmla="*/ 6493187 h 6649609"/>
              <a:gd name="connsiteX170" fmla="*/ 2936944 w 5583124"/>
              <a:gd name="connsiteY170" fmla="*/ 6540946 h 6649609"/>
              <a:gd name="connsiteX171" fmla="*/ 2986009 w 5583124"/>
              <a:gd name="connsiteY171" fmla="*/ 6557304 h 6649609"/>
              <a:gd name="connsiteX172" fmla="*/ 3038132 w 5583124"/>
              <a:gd name="connsiteY172" fmla="*/ 6545328 h 6649609"/>
              <a:gd name="connsiteX173" fmla="*/ 3084521 w 5583124"/>
              <a:gd name="connsiteY173" fmla="*/ 6516701 h 6649609"/>
              <a:gd name="connsiteX174" fmla="*/ 3118164 w 5583124"/>
              <a:gd name="connsiteY174" fmla="*/ 6583594 h 6649609"/>
              <a:gd name="connsiteX175" fmla="*/ 3036488 w 5583124"/>
              <a:gd name="connsiteY175" fmla="*/ 6633106 h 6649609"/>
              <a:gd name="connsiteX176" fmla="*/ 2950258 w 5583124"/>
              <a:gd name="connsiteY176" fmla="*/ 6649609 h 6649609"/>
              <a:gd name="connsiteX177" fmla="*/ 2875137 w 5583124"/>
              <a:gd name="connsiteY177" fmla="*/ 6635150 h 6649609"/>
              <a:gd name="connsiteX178" fmla="*/ 2823133 w 5583124"/>
              <a:gd name="connsiteY178" fmla="*/ 6591772 h 6649609"/>
              <a:gd name="connsiteX179" fmla="*/ 2801935 w 5583124"/>
              <a:gd name="connsiteY179" fmla="*/ 6520060 h 6649609"/>
              <a:gd name="connsiteX180" fmla="*/ 2819134 w 5583124"/>
              <a:gd name="connsiteY180" fmla="*/ 6420890 h 6649609"/>
              <a:gd name="connsiteX181" fmla="*/ 2869824 w 5583124"/>
              <a:gd name="connsiteY181" fmla="*/ 6322013 h 6649609"/>
              <a:gd name="connsiteX182" fmla="*/ 2941479 w 5583124"/>
              <a:gd name="connsiteY182" fmla="*/ 6248694 h 6649609"/>
              <a:gd name="connsiteX183" fmla="*/ 3024829 w 5583124"/>
              <a:gd name="connsiteY183" fmla="*/ 6203271 h 6649609"/>
              <a:gd name="connsiteX184" fmla="*/ 3111003 w 5583124"/>
              <a:gd name="connsiteY184" fmla="*/ 6187790 h 6649609"/>
              <a:gd name="connsiteX185" fmla="*/ 2632975 w 5583124"/>
              <a:gd name="connsiteY185" fmla="*/ 6187790 h 6649609"/>
              <a:gd name="connsiteX186" fmla="*/ 2730608 w 5583124"/>
              <a:gd name="connsiteY186" fmla="*/ 6214664 h 6649609"/>
              <a:gd name="connsiteX187" fmla="*/ 2775621 w 5583124"/>
              <a:gd name="connsiteY187" fmla="*/ 6292364 h 6649609"/>
              <a:gd name="connsiteX188" fmla="*/ 2759239 w 5583124"/>
              <a:gd name="connsiteY188" fmla="*/ 6416217 h 6649609"/>
              <a:gd name="connsiteX189" fmla="*/ 2690945 w 5583124"/>
              <a:gd name="connsiteY189" fmla="*/ 6541530 h 6649609"/>
              <a:gd name="connsiteX190" fmla="*/ 2592275 w 5583124"/>
              <a:gd name="connsiteY190" fmla="*/ 6621713 h 6649609"/>
              <a:gd name="connsiteX191" fmla="*/ 2476028 w 5583124"/>
              <a:gd name="connsiteY191" fmla="*/ 6649609 h 6649609"/>
              <a:gd name="connsiteX192" fmla="*/ 2379038 w 5583124"/>
              <a:gd name="connsiteY192" fmla="*/ 6621713 h 6649609"/>
              <a:gd name="connsiteX193" fmla="*/ 2334430 w 5583124"/>
              <a:gd name="connsiteY193" fmla="*/ 6541530 h 6649609"/>
              <a:gd name="connsiteX194" fmla="*/ 2351167 w 5583124"/>
              <a:gd name="connsiteY194" fmla="*/ 6416217 h 6649609"/>
              <a:gd name="connsiteX195" fmla="*/ 2419207 w 5583124"/>
              <a:gd name="connsiteY195" fmla="*/ 6292072 h 6649609"/>
              <a:gd name="connsiteX196" fmla="*/ 2517471 w 5583124"/>
              <a:gd name="connsiteY196" fmla="*/ 6214372 h 6649609"/>
              <a:gd name="connsiteX197" fmla="*/ 2632975 w 5583124"/>
              <a:gd name="connsiteY197" fmla="*/ 6187790 h 6649609"/>
              <a:gd name="connsiteX198" fmla="*/ 1565870 w 5583124"/>
              <a:gd name="connsiteY198" fmla="*/ 6187790 h 6649609"/>
              <a:gd name="connsiteX199" fmla="*/ 1663502 w 5583124"/>
              <a:gd name="connsiteY199" fmla="*/ 6214664 h 6649609"/>
              <a:gd name="connsiteX200" fmla="*/ 1708516 w 5583124"/>
              <a:gd name="connsiteY200" fmla="*/ 6292364 h 6649609"/>
              <a:gd name="connsiteX201" fmla="*/ 1692134 w 5583124"/>
              <a:gd name="connsiteY201" fmla="*/ 6416217 h 6649609"/>
              <a:gd name="connsiteX202" fmla="*/ 1623840 w 5583124"/>
              <a:gd name="connsiteY202" fmla="*/ 6541530 h 6649609"/>
              <a:gd name="connsiteX203" fmla="*/ 1525170 w 5583124"/>
              <a:gd name="connsiteY203" fmla="*/ 6621713 h 6649609"/>
              <a:gd name="connsiteX204" fmla="*/ 1408923 w 5583124"/>
              <a:gd name="connsiteY204" fmla="*/ 6649609 h 6649609"/>
              <a:gd name="connsiteX205" fmla="*/ 1311933 w 5583124"/>
              <a:gd name="connsiteY205" fmla="*/ 6621713 h 6649609"/>
              <a:gd name="connsiteX206" fmla="*/ 1267325 w 5583124"/>
              <a:gd name="connsiteY206" fmla="*/ 6541530 h 6649609"/>
              <a:gd name="connsiteX207" fmla="*/ 1284062 w 5583124"/>
              <a:gd name="connsiteY207" fmla="*/ 6416217 h 6649609"/>
              <a:gd name="connsiteX208" fmla="*/ 1352102 w 5583124"/>
              <a:gd name="connsiteY208" fmla="*/ 6292072 h 6649609"/>
              <a:gd name="connsiteX209" fmla="*/ 1450366 w 5583124"/>
              <a:gd name="connsiteY209" fmla="*/ 6214372 h 6649609"/>
              <a:gd name="connsiteX210" fmla="*/ 1565870 w 5583124"/>
              <a:gd name="connsiteY210" fmla="*/ 6187790 h 6649609"/>
              <a:gd name="connsiteX211" fmla="*/ 1174768 w 5583124"/>
              <a:gd name="connsiteY211" fmla="*/ 6187790 h 6649609"/>
              <a:gd name="connsiteX212" fmla="*/ 1246905 w 5583124"/>
              <a:gd name="connsiteY212" fmla="*/ 6205024 h 6649609"/>
              <a:gd name="connsiteX213" fmla="*/ 1290067 w 5583124"/>
              <a:gd name="connsiteY213" fmla="*/ 6245627 h 6649609"/>
              <a:gd name="connsiteX214" fmla="*/ 1211336 w 5583124"/>
              <a:gd name="connsiteY214" fmla="*/ 6313980 h 6649609"/>
              <a:gd name="connsiteX215" fmla="*/ 1184724 w 5583124"/>
              <a:gd name="connsiteY215" fmla="*/ 6288713 h 6649609"/>
              <a:gd name="connsiteX216" fmla="*/ 1145448 w 5583124"/>
              <a:gd name="connsiteY216" fmla="*/ 6279219 h 6649609"/>
              <a:gd name="connsiteX217" fmla="*/ 1087116 w 5583124"/>
              <a:gd name="connsiteY217" fmla="*/ 6295723 h 6649609"/>
              <a:gd name="connsiteX218" fmla="*/ 1033060 w 5583124"/>
              <a:gd name="connsiteY218" fmla="*/ 6343044 h 6649609"/>
              <a:gd name="connsiteX219" fmla="*/ 993630 w 5583124"/>
              <a:gd name="connsiteY219" fmla="*/ 6417386 h 6649609"/>
              <a:gd name="connsiteX220" fmla="*/ 980721 w 5583124"/>
              <a:gd name="connsiteY220" fmla="*/ 6493187 h 6649609"/>
              <a:gd name="connsiteX221" fmla="*/ 1000709 w 5583124"/>
              <a:gd name="connsiteY221" fmla="*/ 6540946 h 6649609"/>
              <a:gd name="connsiteX222" fmla="*/ 1049774 w 5583124"/>
              <a:gd name="connsiteY222" fmla="*/ 6557304 h 6649609"/>
              <a:gd name="connsiteX223" fmla="*/ 1101896 w 5583124"/>
              <a:gd name="connsiteY223" fmla="*/ 6545328 h 6649609"/>
              <a:gd name="connsiteX224" fmla="*/ 1148287 w 5583124"/>
              <a:gd name="connsiteY224" fmla="*/ 6516701 h 6649609"/>
              <a:gd name="connsiteX225" fmla="*/ 1181929 w 5583124"/>
              <a:gd name="connsiteY225" fmla="*/ 6583594 h 6649609"/>
              <a:gd name="connsiteX226" fmla="*/ 1100254 w 5583124"/>
              <a:gd name="connsiteY226" fmla="*/ 6633106 h 6649609"/>
              <a:gd name="connsiteX227" fmla="*/ 1014024 w 5583124"/>
              <a:gd name="connsiteY227" fmla="*/ 6649609 h 6649609"/>
              <a:gd name="connsiteX228" fmla="*/ 938902 w 5583124"/>
              <a:gd name="connsiteY228" fmla="*/ 6635150 h 6649609"/>
              <a:gd name="connsiteX229" fmla="*/ 886898 w 5583124"/>
              <a:gd name="connsiteY229" fmla="*/ 6591772 h 6649609"/>
              <a:gd name="connsiteX230" fmla="*/ 865700 w 5583124"/>
              <a:gd name="connsiteY230" fmla="*/ 6520060 h 6649609"/>
              <a:gd name="connsiteX231" fmla="*/ 882900 w 5583124"/>
              <a:gd name="connsiteY231" fmla="*/ 6420890 h 6649609"/>
              <a:gd name="connsiteX232" fmla="*/ 933590 w 5583124"/>
              <a:gd name="connsiteY232" fmla="*/ 6322013 h 6649609"/>
              <a:gd name="connsiteX233" fmla="*/ 1005244 w 5583124"/>
              <a:gd name="connsiteY233" fmla="*/ 6248694 h 6649609"/>
              <a:gd name="connsiteX234" fmla="*/ 1088594 w 5583124"/>
              <a:gd name="connsiteY234" fmla="*/ 6203271 h 6649609"/>
              <a:gd name="connsiteX235" fmla="*/ 1174768 w 5583124"/>
              <a:gd name="connsiteY235" fmla="*/ 6187790 h 6649609"/>
              <a:gd name="connsiteX236" fmla="*/ 696741 w 5583124"/>
              <a:gd name="connsiteY236" fmla="*/ 6187790 h 6649609"/>
              <a:gd name="connsiteX237" fmla="*/ 794373 w 5583124"/>
              <a:gd name="connsiteY237" fmla="*/ 6214664 h 6649609"/>
              <a:gd name="connsiteX238" fmla="*/ 839387 w 5583124"/>
              <a:gd name="connsiteY238" fmla="*/ 6292364 h 6649609"/>
              <a:gd name="connsiteX239" fmla="*/ 823004 w 5583124"/>
              <a:gd name="connsiteY239" fmla="*/ 6416217 h 6649609"/>
              <a:gd name="connsiteX240" fmla="*/ 754711 w 5583124"/>
              <a:gd name="connsiteY240" fmla="*/ 6541530 h 6649609"/>
              <a:gd name="connsiteX241" fmla="*/ 656041 w 5583124"/>
              <a:gd name="connsiteY241" fmla="*/ 6621713 h 6649609"/>
              <a:gd name="connsiteX242" fmla="*/ 539793 w 5583124"/>
              <a:gd name="connsiteY242" fmla="*/ 6649609 h 6649609"/>
              <a:gd name="connsiteX243" fmla="*/ 442804 w 5583124"/>
              <a:gd name="connsiteY243" fmla="*/ 6621713 h 6649609"/>
              <a:gd name="connsiteX244" fmla="*/ 398196 w 5583124"/>
              <a:gd name="connsiteY244" fmla="*/ 6541530 h 6649609"/>
              <a:gd name="connsiteX245" fmla="*/ 414932 w 5583124"/>
              <a:gd name="connsiteY245" fmla="*/ 6416217 h 6649609"/>
              <a:gd name="connsiteX246" fmla="*/ 482972 w 5583124"/>
              <a:gd name="connsiteY246" fmla="*/ 6292072 h 6649609"/>
              <a:gd name="connsiteX247" fmla="*/ 581236 w 5583124"/>
              <a:gd name="connsiteY247" fmla="*/ 6214372 h 6649609"/>
              <a:gd name="connsiteX248" fmla="*/ 696741 w 5583124"/>
              <a:gd name="connsiteY248" fmla="*/ 6187790 h 6649609"/>
              <a:gd name="connsiteX249" fmla="*/ 5407269 w 5583124"/>
              <a:gd name="connsiteY249" fmla="*/ 5395249 h 6649609"/>
              <a:gd name="connsiteX250" fmla="*/ 5351226 w 5583124"/>
              <a:gd name="connsiteY250" fmla="*/ 5411461 h 6649609"/>
              <a:gd name="connsiteX251" fmla="*/ 5302578 w 5583124"/>
              <a:gd name="connsiteY251" fmla="*/ 5458344 h 6649609"/>
              <a:gd name="connsiteX252" fmla="*/ 5266072 w 5583124"/>
              <a:gd name="connsiteY252" fmla="*/ 5532247 h 6649609"/>
              <a:gd name="connsiteX253" fmla="*/ 5252099 w 5583124"/>
              <a:gd name="connsiteY253" fmla="*/ 5606880 h 6649609"/>
              <a:gd name="connsiteX254" fmla="*/ 5268137 w 5583124"/>
              <a:gd name="connsiteY254" fmla="*/ 5655954 h 6649609"/>
              <a:gd name="connsiteX255" fmla="*/ 5312763 w 5583124"/>
              <a:gd name="connsiteY255" fmla="*/ 5673334 h 6649609"/>
              <a:gd name="connsiteX256" fmla="*/ 5369205 w 5583124"/>
              <a:gd name="connsiteY256" fmla="*/ 5655954 h 6649609"/>
              <a:gd name="connsiteX257" fmla="*/ 5418745 w 5583124"/>
              <a:gd name="connsiteY257" fmla="*/ 5606880 h 6649609"/>
              <a:gd name="connsiteX258" fmla="*/ 5455649 w 5583124"/>
              <a:gd name="connsiteY258" fmla="*/ 5532247 h 6649609"/>
              <a:gd name="connsiteX259" fmla="*/ 5469224 w 5583124"/>
              <a:gd name="connsiteY259" fmla="*/ 5458344 h 6649609"/>
              <a:gd name="connsiteX260" fmla="*/ 5452293 w 5583124"/>
              <a:gd name="connsiteY260" fmla="*/ 5411461 h 6649609"/>
              <a:gd name="connsiteX261" fmla="*/ 5407269 w 5583124"/>
              <a:gd name="connsiteY261" fmla="*/ 5395249 h 6649609"/>
              <a:gd name="connsiteX262" fmla="*/ 4538139 w 5583124"/>
              <a:gd name="connsiteY262" fmla="*/ 5395249 h 6649609"/>
              <a:gd name="connsiteX263" fmla="*/ 4482095 w 5583124"/>
              <a:gd name="connsiteY263" fmla="*/ 5411461 h 6649609"/>
              <a:gd name="connsiteX264" fmla="*/ 4433449 w 5583124"/>
              <a:gd name="connsiteY264" fmla="*/ 5458344 h 6649609"/>
              <a:gd name="connsiteX265" fmla="*/ 4396942 w 5583124"/>
              <a:gd name="connsiteY265" fmla="*/ 5532247 h 6649609"/>
              <a:gd name="connsiteX266" fmla="*/ 4382969 w 5583124"/>
              <a:gd name="connsiteY266" fmla="*/ 5606880 h 6649609"/>
              <a:gd name="connsiteX267" fmla="*/ 4399007 w 5583124"/>
              <a:gd name="connsiteY267" fmla="*/ 5655954 h 6649609"/>
              <a:gd name="connsiteX268" fmla="*/ 4443634 w 5583124"/>
              <a:gd name="connsiteY268" fmla="*/ 5673334 h 6649609"/>
              <a:gd name="connsiteX269" fmla="*/ 4500075 w 5583124"/>
              <a:gd name="connsiteY269" fmla="*/ 5655954 h 6649609"/>
              <a:gd name="connsiteX270" fmla="*/ 4549616 w 5583124"/>
              <a:gd name="connsiteY270" fmla="*/ 5606880 h 6649609"/>
              <a:gd name="connsiteX271" fmla="*/ 4586519 w 5583124"/>
              <a:gd name="connsiteY271" fmla="*/ 5532247 h 6649609"/>
              <a:gd name="connsiteX272" fmla="*/ 4600095 w 5583124"/>
              <a:gd name="connsiteY272" fmla="*/ 5458344 h 6649609"/>
              <a:gd name="connsiteX273" fmla="*/ 4583163 w 5583124"/>
              <a:gd name="connsiteY273" fmla="*/ 5411461 h 6649609"/>
              <a:gd name="connsiteX274" fmla="*/ 4538139 w 5583124"/>
              <a:gd name="connsiteY274" fmla="*/ 5395249 h 6649609"/>
              <a:gd name="connsiteX275" fmla="*/ 3471033 w 5583124"/>
              <a:gd name="connsiteY275" fmla="*/ 5395249 h 6649609"/>
              <a:gd name="connsiteX276" fmla="*/ 3414990 w 5583124"/>
              <a:gd name="connsiteY276" fmla="*/ 5411461 h 6649609"/>
              <a:gd name="connsiteX277" fmla="*/ 3366343 w 5583124"/>
              <a:gd name="connsiteY277" fmla="*/ 5458344 h 6649609"/>
              <a:gd name="connsiteX278" fmla="*/ 3329837 w 5583124"/>
              <a:gd name="connsiteY278" fmla="*/ 5532247 h 6649609"/>
              <a:gd name="connsiteX279" fmla="*/ 3315863 w 5583124"/>
              <a:gd name="connsiteY279" fmla="*/ 5606880 h 6649609"/>
              <a:gd name="connsiteX280" fmla="*/ 3331902 w 5583124"/>
              <a:gd name="connsiteY280" fmla="*/ 5655954 h 6649609"/>
              <a:gd name="connsiteX281" fmla="*/ 3376527 w 5583124"/>
              <a:gd name="connsiteY281" fmla="*/ 5673334 h 6649609"/>
              <a:gd name="connsiteX282" fmla="*/ 3432970 w 5583124"/>
              <a:gd name="connsiteY282" fmla="*/ 5655954 h 6649609"/>
              <a:gd name="connsiteX283" fmla="*/ 3482509 w 5583124"/>
              <a:gd name="connsiteY283" fmla="*/ 5606880 h 6649609"/>
              <a:gd name="connsiteX284" fmla="*/ 3519413 w 5583124"/>
              <a:gd name="connsiteY284" fmla="*/ 5532247 h 6649609"/>
              <a:gd name="connsiteX285" fmla="*/ 3532989 w 5583124"/>
              <a:gd name="connsiteY285" fmla="*/ 5458344 h 6649609"/>
              <a:gd name="connsiteX286" fmla="*/ 3516058 w 5583124"/>
              <a:gd name="connsiteY286" fmla="*/ 5411461 h 6649609"/>
              <a:gd name="connsiteX287" fmla="*/ 3471033 w 5583124"/>
              <a:gd name="connsiteY287" fmla="*/ 5395249 h 6649609"/>
              <a:gd name="connsiteX288" fmla="*/ 2601903 w 5583124"/>
              <a:gd name="connsiteY288" fmla="*/ 5395249 h 6649609"/>
              <a:gd name="connsiteX289" fmla="*/ 2545860 w 5583124"/>
              <a:gd name="connsiteY289" fmla="*/ 5411461 h 6649609"/>
              <a:gd name="connsiteX290" fmla="*/ 2497213 w 5583124"/>
              <a:gd name="connsiteY290" fmla="*/ 5458344 h 6649609"/>
              <a:gd name="connsiteX291" fmla="*/ 2460707 w 5583124"/>
              <a:gd name="connsiteY291" fmla="*/ 5532247 h 6649609"/>
              <a:gd name="connsiteX292" fmla="*/ 2446734 w 5583124"/>
              <a:gd name="connsiteY292" fmla="*/ 5606880 h 6649609"/>
              <a:gd name="connsiteX293" fmla="*/ 2462772 w 5583124"/>
              <a:gd name="connsiteY293" fmla="*/ 5655954 h 6649609"/>
              <a:gd name="connsiteX294" fmla="*/ 2507398 w 5583124"/>
              <a:gd name="connsiteY294" fmla="*/ 5673334 h 6649609"/>
              <a:gd name="connsiteX295" fmla="*/ 2563840 w 5583124"/>
              <a:gd name="connsiteY295" fmla="*/ 5655954 h 6649609"/>
              <a:gd name="connsiteX296" fmla="*/ 2613380 w 5583124"/>
              <a:gd name="connsiteY296" fmla="*/ 5606880 h 6649609"/>
              <a:gd name="connsiteX297" fmla="*/ 2650283 w 5583124"/>
              <a:gd name="connsiteY297" fmla="*/ 5532247 h 6649609"/>
              <a:gd name="connsiteX298" fmla="*/ 2663859 w 5583124"/>
              <a:gd name="connsiteY298" fmla="*/ 5458344 h 6649609"/>
              <a:gd name="connsiteX299" fmla="*/ 2646928 w 5583124"/>
              <a:gd name="connsiteY299" fmla="*/ 5411461 h 6649609"/>
              <a:gd name="connsiteX300" fmla="*/ 2601903 w 5583124"/>
              <a:gd name="connsiteY300" fmla="*/ 5395249 h 6649609"/>
              <a:gd name="connsiteX301" fmla="*/ 1534798 w 5583124"/>
              <a:gd name="connsiteY301" fmla="*/ 5395249 h 6649609"/>
              <a:gd name="connsiteX302" fmla="*/ 1478755 w 5583124"/>
              <a:gd name="connsiteY302" fmla="*/ 5411461 h 6649609"/>
              <a:gd name="connsiteX303" fmla="*/ 1430108 w 5583124"/>
              <a:gd name="connsiteY303" fmla="*/ 5458344 h 6649609"/>
              <a:gd name="connsiteX304" fmla="*/ 1393602 w 5583124"/>
              <a:gd name="connsiteY304" fmla="*/ 5532247 h 6649609"/>
              <a:gd name="connsiteX305" fmla="*/ 1379628 w 5583124"/>
              <a:gd name="connsiteY305" fmla="*/ 5606880 h 6649609"/>
              <a:gd name="connsiteX306" fmla="*/ 1395667 w 5583124"/>
              <a:gd name="connsiteY306" fmla="*/ 5655954 h 6649609"/>
              <a:gd name="connsiteX307" fmla="*/ 1440293 w 5583124"/>
              <a:gd name="connsiteY307" fmla="*/ 5673334 h 6649609"/>
              <a:gd name="connsiteX308" fmla="*/ 1496735 w 5583124"/>
              <a:gd name="connsiteY308" fmla="*/ 5655954 h 6649609"/>
              <a:gd name="connsiteX309" fmla="*/ 1546275 w 5583124"/>
              <a:gd name="connsiteY309" fmla="*/ 5606880 h 6649609"/>
              <a:gd name="connsiteX310" fmla="*/ 1583178 w 5583124"/>
              <a:gd name="connsiteY310" fmla="*/ 5532247 h 6649609"/>
              <a:gd name="connsiteX311" fmla="*/ 1596754 w 5583124"/>
              <a:gd name="connsiteY311" fmla="*/ 5458344 h 6649609"/>
              <a:gd name="connsiteX312" fmla="*/ 1579823 w 5583124"/>
              <a:gd name="connsiteY312" fmla="*/ 5411461 h 6649609"/>
              <a:gd name="connsiteX313" fmla="*/ 1534798 w 5583124"/>
              <a:gd name="connsiteY313" fmla="*/ 5395249 h 6649609"/>
              <a:gd name="connsiteX314" fmla="*/ 665668 w 5583124"/>
              <a:gd name="connsiteY314" fmla="*/ 5395249 h 6649609"/>
              <a:gd name="connsiteX315" fmla="*/ 609625 w 5583124"/>
              <a:gd name="connsiteY315" fmla="*/ 5411461 h 6649609"/>
              <a:gd name="connsiteX316" fmla="*/ 560978 w 5583124"/>
              <a:gd name="connsiteY316" fmla="*/ 5458344 h 6649609"/>
              <a:gd name="connsiteX317" fmla="*/ 524472 w 5583124"/>
              <a:gd name="connsiteY317" fmla="*/ 5532247 h 6649609"/>
              <a:gd name="connsiteX318" fmla="*/ 510499 w 5583124"/>
              <a:gd name="connsiteY318" fmla="*/ 5606880 h 6649609"/>
              <a:gd name="connsiteX319" fmla="*/ 526537 w 5583124"/>
              <a:gd name="connsiteY319" fmla="*/ 5655954 h 6649609"/>
              <a:gd name="connsiteX320" fmla="*/ 571163 w 5583124"/>
              <a:gd name="connsiteY320" fmla="*/ 5673334 h 6649609"/>
              <a:gd name="connsiteX321" fmla="*/ 627605 w 5583124"/>
              <a:gd name="connsiteY321" fmla="*/ 5655954 h 6649609"/>
              <a:gd name="connsiteX322" fmla="*/ 677145 w 5583124"/>
              <a:gd name="connsiteY322" fmla="*/ 5606880 h 6649609"/>
              <a:gd name="connsiteX323" fmla="*/ 714048 w 5583124"/>
              <a:gd name="connsiteY323" fmla="*/ 5532247 h 6649609"/>
              <a:gd name="connsiteX324" fmla="*/ 727624 w 5583124"/>
              <a:gd name="connsiteY324" fmla="*/ 5458344 h 6649609"/>
              <a:gd name="connsiteX325" fmla="*/ 710693 w 5583124"/>
              <a:gd name="connsiteY325" fmla="*/ 5411461 h 6649609"/>
              <a:gd name="connsiteX326" fmla="*/ 665668 w 5583124"/>
              <a:gd name="connsiteY326" fmla="*/ 5395249 h 6649609"/>
              <a:gd name="connsiteX327" fmla="*/ 4023959 w 5583124"/>
              <a:gd name="connsiteY327" fmla="*/ 5311415 h 6649609"/>
              <a:gd name="connsiteX328" fmla="*/ 4131162 w 5583124"/>
              <a:gd name="connsiteY328" fmla="*/ 5311415 h 6649609"/>
              <a:gd name="connsiteX329" fmla="*/ 4010149 w 5583124"/>
              <a:gd name="connsiteY329" fmla="*/ 5667492 h 6649609"/>
              <a:gd name="connsiteX330" fmla="*/ 4183659 w 5583124"/>
              <a:gd name="connsiteY330" fmla="*/ 5667492 h 6649609"/>
              <a:gd name="connsiteX331" fmla="*/ 4153184 w 5583124"/>
              <a:gd name="connsiteY331" fmla="*/ 5757168 h 6649609"/>
              <a:gd name="connsiteX332" fmla="*/ 3872471 w 5583124"/>
              <a:gd name="connsiteY332" fmla="*/ 5757168 h 6649609"/>
              <a:gd name="connsiteX333" fmla="*/ 2087723 w 5583124"/>
              <a:gd name="connsiteY333" fmla="*/ 5311415 h 6649609"/>
              <a:gd name="connsiteX334" fmla="*/ 2194927 w 5583124"/>
              <a:gd name="connsiteY334" fmla="*/ 5311415 h 6649609"/>
              <a:gd name="connsiteX335" fmla="*/ 2073913 w 5583124"/>
              <a:gd name="connsiteY335" fmla="*/ 5667492 h 6649609"/>
              <a:gd name="connsiteX336" fmla="*/ 2247423 w 5583124"/>
              <a:gd name="connsiteY336" fmla="*/ 5667492 h 6649609"/>
              <a:gd name="connsiteX337" fmla="*/ 2216949 w 5583124"/>
              <a:gd name="connsiteY337" fmla="*/ 5757168 h 6649609"/>
              <a:gd name="connsiteX338" fmla="*/ 1936235 w 5583124"/>
              <a:gd name="connsiteY338" fmla="*/ 5757168 h 6649609"/>
              <a:gd name="connsiteX339" fmla="*/ 151489 w 5583124"/>
              <a:gd name="connsiteY339" fmla="*/ 5311415 h 6649609"/>
              <a:gd name="connsiteX340" fmla="*/ 258691 w 5583124"/>
              <a:gd name="connsiteY340" fmla="*/ 5311415 h 6649609"/>
              <a:gd name="connsiteX341" fmla="*/ 137678 w 5583124"/>
              <a:gd name="connsiteY341" fmla="*/ 5667492 h 6649609"/>
              <a:gd name="connsiteX342" fmla="*/ 311189 w 5583124"/>
              <a:gd name="connsiteY342" fmla="*/ 5667492 h 6649609"/>
              <a:gd name="connsiteX343" fmla="*/ 280714 w 5583124"/>
              <a:gd name="connsiteY343" fmla="*/ 5757168 h 6649609"/>
              <a:gd name="connsiteX344" fmla="*/ 0 w 5583124"/>
              <a:gd name="connsiteY344" fmla="*/ 5757168 h 6649609"/>
              <a:gd name="connsiteX345" fmla="*/ 5438341 w 5583124"/>
              <a:gd name="connsiteY345" fmla="*/ 5303820 h 6649609"/>
              <a:gd name="connsiteX346" fmla="*/ 5535973 w 5583124"/>
              <a:gd name="connsiteY346" fmla="*/ 5330694 h 6649609"/>
              <a:gd name="connsiteX347" fmla="*/ 5580987 w 5583124"/>
              <a:gd name="connsiteY347" fmla="*/ 5408394 h 6649609"/>
              <a:gd name="connsiteX348" fmla="*/ 5564604 w 5583124"/>
              <a:gd name="connsiteY348" fmla="*/ 5532247 h 6649609"/>
              <a:gd name="connsiteX349" fmla="*/ 5496310 w 5583124"/>
              <a:gd name="connsiteY349" fmla="*/ 5657560 h 6649609"/>
              <a:gd name="connsiteX350" fmla="*/ 5397640 w 5583124"/>
              <a:gd name="connsiteY350" fmla="*/ 5737743 h 6649609"/>
              <a:gd name="connsiteX351" fmla="*/ 5281394 w 5583124"/>
              <a:gd name="connsiteY351" fmla="*/ 5765639 h 6649609"/>
              <a:gd name="connsiteX352" fmla="*/ 5184403 w 5583124"/>
              <a:gd name="connsiteY352" fmla="*/ 5737743 h 6649609"/>
              <a:gd name="connsiteX353" fmla="*/ 5139795 w 5583124"/>
              <a:gd name="connsiteY353" fmla="*/ 5657560 h 6649609"/>
              <a:gd name="connsiteX354" fmla="*/ 5156532 w 5583124"/>
              <a:gd name="connsiteY354" fmla="*/ 5532247 h 6649609"/>
              <a:gd name="connsiteX355" fmla="*/ 5224573 w 5583124"/>
              <a:gd name="connsiteY355" fmla="*/ 5408102 h 6649609"/>
              <a:gd name="connsiteX356" fmla="*/ 5322837 w 5583124"/>
              <a:gd name="connsiteY356" fmla="*/ 5330402 h 6649609"/>
              <a:gd name="connsiteX357" fmla="*/ 5438341 w 5583124"/>
              <a:gd name="connsiteY357" fmla="*/ 5303820 h 6649609"/>
              <a:gd name="connsiteX358" fmla="*/ 5047239 w 5583124"/>
              <a:gd name="connsiteY358" fmla="*/ 5303820 h 6649609"/>
              <a:gd name="connsiteX359" fmla="*/ 5119375 w 5583124"/>
              <a:gd name="connsiteY359" fmla="*/ 5321054 h 6649609"/>
              <a:gd name="connsiteX360" fmla="*/ 5162538 w 5583124"/>
              <a:gd name="connsiteY360" fmla="*/ 5361657 h 6649609"/>
              <a:gd name="connsiteX361" fmla="*/ 5083807 w 5583124"/>
              <a:gd name="connsiteY361" fmla="*/ 5430010 h 6649609"/>
              <a:gd name="connsiteX362" fmla="*/ 5057195 w 5583124"/>
              <a:gd name="connsiteY362" fmla="*/ 5404743 h 6649609"/>
              <a:gd name="connsiteX363" fmla="*/ 5017918 w 5583124"/>
              <a:gd name="connsiteY363" fmla="*/ 5395249 h 6649609"/>
              <a:gd name="connsiteX364" fmla="*/ 4959586 w 5583124"/>
              <a:gd name="connsiteY364" fmla="*/ 5411753 h 6649609"/>
              <a:gd name="connsiteX365" fmla="*/ 4905531 w 5583124"/>
              <a:gd name="connsiteY365" fmla="*/ 5459074 h 6649609"/>
              <a:gd name="connsiteX366" fmla="*/ 4866101 w 5583124"/>
              <a:gd name="connsiteY366" fmla="*/ 5533416 h 6649609"/>
              <a:gd name="connsiteX367" fmla="*/ 4853191 w 5583124"/>
              <a:gd name="connsiteY367" fmla="*/ 5609217 h 6649609"/>
              <a:gd name="connsiteX368" fmla="*/ 4873179 w 5583124"/>
              <a:gd name="connsiteY368" fmla="*/ 5656976 h 6649609"/>
              <a:gd name="connsiteX369" fmla="*/ 4922245 w 5583124"/>
              <a:gd name="connsiteY369" fmla="*/ 5673334 h 6649609"/>
              <a:gd name="connsiteX370" fmla="*/ 4974367 w 5583124"/>
              <a:gd name="connsiteY370" fmla="*/ 5661358 h 6649609"/>
              <a:gd name="connsiteX371" fmla="*/ 5020757 w 5583124"/>
              <a:gd name="connsiteY371" fmla="*/ 5632731 h 6649609"/>
              <a:gd name="connsiteX372" fmla="*/ 5054399 w 5583124"/>
              <a:gd name="connsiteY372" fmla="*/ 5699624 h 6649609"/>
              <a:gd name="connsiteX373" fmla="*/ 4972724 w 5583124"/>
              <a:gd name="connsiteY373" fmla="*/ 5749136 h 6649609"/>
              <a:gd name="connsiteX374" fmla="*/ 4886494 w 5583124"/>
              <a:gd name="connsiteY374" fmla="*/ 5765639 h 6649609"/>
              <a:gd name="connsiteX375" fmla="*/ 4811373 w 5583124"/>
              <a:gd name="connsiteY375" fmla="*/ 5751180 h 6649609"/>
              <a:gd name="connsiteX376" fmla="*/ 4759368 w 5583124"/>
              <a:gd name="connsiteY376" fmla="*/ 5707802 h 6649609"/>
              <a:gd name="connsiteX377" fmla="*/ 4738170 w 5583124"/>
              <a:gd name="connsiteY377" fmla="*/ 5636090 h 6649609"/>
              <a:gd name="connsiteX378" fmla="*/ 4755370 w 5583124"/>
              <a:gd name="connsiteY378" fmla="*/ 5536920 h 6649609"/>
              <a:gd name="connsiteX379" fmla="*/ 4806060 w 5583124"/>
              <a:gd name="connsiteY379" fmla="*/ 5438043 h 6649609"/>
              <a:gd name="connsiteX380" fmla="*/ 4877715 w 5583124"/>
              <a:gd name="connsiteY380" fmla="*/ 5364724 h 6649609"/>
              <a:gd name="connsiteX381" fmla="*/ 4961065 w 5583124"/>
              <a:gd name="connsiteY381" fmla="*/ 5319301 h 6649609"/>
              <a:gd name="connsiteX382" fmla="*/ 5047239 w 5583124"/>
              <a:gd name="connsiteY382" fmla="*/ 5303820 h 6649609"/>
              <a:gd name="connsiteX383" fmla="*/ 4569211 w 5583124"/>
              <a:gd name="connsiteY383" fmla="*/ 5303820 h 6649609"/>
              <a:gd name="connsiteX384" fmla="*/ 4666843 w 5583124"/>
              <a:gd name="connsiteY384" fmla="*/ 5330694 h 6649609"/>
              <a:gd name="connsiteX385" fmla="*/ 4711857 w 5583124"/>
              <a:gd name="connsiteY385" fmla="*/ 5408394 h 6649609"/>
              <a:gd name="connsiteX386" fmla="*/ 4695474 w 5583124"/>
              <a:gd name="connsiteY386" fmla="*/ 5532247 h 6649609"/>
              <a:gd name="connsiteX387" fmla="*/ 4627181 w 5583124"/>
              <a:gd name="connsiteY387" fmla="*/ 5657560 h 6649609"/>
              <a:gd name="connsiteX388" fmla="*/ 4528511 w 5583124"/>
              <a:gd name="connsiteY388" fmla="*/ 5737743 h 6649609"/>
              <a:gd name="connsiteX389" fmla="*/ 4412263 w 5583124"/>
              <a:gd name="connsiteY389" fmla="*/ 5765639 h 6649609"/>
              <a:gd name="connsiteX390" fmla="*/ 4315274 w 5583124"/>
              <a:gd name="connsiteY390" fmla="*/ 5737743 h 6649609"/>
              <a:gd name="connsiteX391" fmla="*/ 4270666 w 5583124"/>
              <a:gd name="connsiteY391" fmla="*/ 5657560 h 6649609"/>
              <a:gd name="connsiteX392" fmla="*/ 4287403 w 5583124"/>
              <a:gd name="connsiteY392" fmla="*/ 5532247 h 6649609"/>
              <a:gd name="connsiteX393" fmla="*/ 4355443 w 5583124"/>
              <a:gd name="connsiteY393" fmla="*/ 5408102 h 6649609"/>
              <a:gd name="connsiteX394" fmla="*/ 4453707 w 5583124"/>
              <a:gd name="connsiteY394" fmla="*/ 5330402 h 6649609"/>
              <a:gd name="connsiteX395" fmla="*/ 4569211 w 5583124"/>
              <a:gd name="connsiteY395" fmla="*/ 5303820 h 6649609"/>
              <a:gd name="connsiteX396" fmla="*/ 3502106 w 5583124"/>
              <a:gd name="connsiteY396" fmla="*/ 5303820 h 6649609"/>
              <a:gd name="connsiteX397" fmla="*/ 3599737 w 5583124"/>
              <a:gd name="connsiteY397" fmla="*/ 5330694 h 6649609"/>
              <a:gd name="connsiteX398" fmla="*/ 3644751 w 5583124"/>
              <a:gd name="connsiteY398" fmla="*/ 5408394 h 6649609"/>
              <a:gd name="connsiteX399" fmla="*/ 3628368 w 5583124"/>
              <a:gd name="connsiteY399" fmla="*/ 5532247 h 6649609"/>
              <a:gd name="connsiteX400" fmla="*/ 3560074 w 5583124"/>
              <a:gd name="connsiteY400" fmla="*/ 5657560 h 6649609"/>
              <a:gd name="connsiteX401" fmla="*/ 3461405 w 5583124"/>
              <a:gd name="connsiteY401" fmla="*/ 5737743 h 6649609"/>
              <a:gd name="connsiteX402" fmla="*/ 3345159 w 5583124"/>
              <a:gd name="connsiteY402" fmla="*/ 5765639 h 6649609"/>
              <a:gd name="connsiteX403" fmla="*/ 3248168 w 5583124"/>
              <a:gd name="connsiteY403" fmla="*/ 5737743 h 6649609"/>
              <a:gd name="connsiteX404" fmla="*/ 3203560 w 5583124"/>
              <a:gd name="connsiteY404" fmla="*/ 5657560 h 6649609"/>
              <a:gd name="connsiteX405" fmla="*/ 3220297 w 5583124"/>
              <a:gd name="connsiteY405" fmla="*/ 5532247 h 6649609"/>
              <a:gd name="connsiteX406" fmla="*/ 3288337 w 5583124"/>
              <a:gd name="connsiteY406" fmla="*/ 5408102 h 6649609"/>
              <a:gd name="connsiteX407" fmla="*/ 3386601 w 5583124"/>
              <a:gd name="connsiteY407" fmla="*/ 5330402 h 6649609"/>
              <a:gd name="connsiteX408" fmla="*/ 3502106 w 5583124"/>
              <a:gd name="connsiteY408" fmla="*/ 5303820 h 6649609"/>
              <a:gd name="connsiteX409" fmla="*/ 3111003 w 5583124"/>
              <a:gd name="connsiteY409" fmla="*/ 5303820 h 6649609"/>
              <a:gd name="connsiteX410" fmla="*/ 3183139 w 5583124"/>
              <a:gd name="connsiteY410" fmla="*/ 5321054 h 6649609"/>
              <a:gd name="connsiteX411" fmla="*/ 3226302 w 5583124"/>
              <a:gd name="connsiteY411" fmla="*/ 5361657 h 6649609"/>
              <a:gd name="connsiteX412" fmla="*/ 3147571 w 5583124"/>
              <a:gd name="connsiteY412" fmla="*/ 5430010 h 6649609"/>
              <a:gd name="connsiteX413" fmla="*/ 3120959 w 5583124"/>
              <a:gd name="connsiteY413" fmla="*/ 5404743 h 6649609"/>
              <a:gd name="connsiteX414" fmla="*/ 3081683 w 5583124"/>
              <a:gd name="connsiteY414" fmla="*/ 5395249 h 6649609"/>
              <a:gd name="connsiteX415" fmla="*/ 3023351 w 5583124"/>
              <a:gd name="connsiteY415" fmla="*/ 5411753 h 6649609"/>
              <a:gd name="connsiteX416" fmla="*/ 2969295 w 5583124"/>
              <a:gd name="connsiteY416" fmla="*/ 5459074 h 6649609"/>
              <a:gd name="connsiteX417" fmla="*/ 2929865 w 5583124"/>
              <a:gd name="connsiteY417" fmla="*/ 5533416 h 6649609"/>
              <a:gd name="connsiteX418" fmla="*/ 2916956 w 5583124"/>
              <a:gd name="connsiteY418" fmla="*/ 5609217 h 6649609"/>
              <a:gd name="connsiteX419" fmla="*/ 2936944 w 5583124"/>
              <a:gd name="connsiteY419" fmla="*/ 5656976 h 6649609"/>
              <a:gd name="connsiteX420" fmla="*/ 2986009 w 5583124"/>
              <a:gd name="connsiteY420" fmla="*/ 5673334 h 6649609"/>
              <a:gd name="connsiteX421" fmla="*/ 3038132 w 5583124"/>
              <a:gd name="connsiteY421" fmla="*/ 5661358 h 6649609"/>
              <a:gd name="connsiteX422" fmla="*/ 3084521 w 5583124"/>
              <a:gd name="connsiteY422" fmla="*/ 5632731 h 6649609"/>
              <a:gd name="connsiteX423" fmla="*/ 3118164 w 5583124"/>
              <a:gd name="connsiteY423" fmla="*/ 5699624 h 6649609"/>
              <a:gd name="connsiteX424" fmla="*/ 3036488 w 5583124"/>
              <a:gd name="connsiteY424" fmla="*/ 5749136 h 6649609"/>
              <a:gd name="connsiteX425" fmla="*/ 2950258 w 5583124"/>
              <a:gd name="connsiteY425" fmla="*/ 5765639 h 6649609"/>
              <a:gd name="connsiteX426" fmla="*/ 2875137 w 5583124"/>
              <a:gd name="connsiteY426" fmla="*/ 5751180 h 6649609"/>
              <a:gd name="connsiteX427" fmla="*/ 2823133 w 5583124"/>
              <a:gd name="connsiteY427" fmla="*/ 5707802 h 6649609"/>
              <a:gd name="connsiteX428" fmla="*/ 2801935 w 5583124"/>
              <a:gd name="connsiteY428" fmla="*/ 5636090 h 6649609"/>
              <a:gd name="connsiteX429" fmla="*/ 2819134 w 5583124"/>
              <a:gd name="connsiteY429" fmla="*/ 5536920 h 6649609"/>
              <a:gd name="connsiteX430" fmla="*/ 2869824 w 5583124"/>
              <a:gd name="connsiteY430" fmla="*/ 5438043 h 6649609"/>
              <a:gd name="connsiteX431" fmla="*/ 2941479 w 5583124"/>
              <a:gd name="connsiteY431" fmla="*/ 5364724 h 6649609"/>
              <a:gd name="connsiteX432" fmla="*/ 3024829 w 5583124"/>
              <a:gd name="connsiteY432" fmla="*/ 5319301 h 6649609"/>
              <a:gd name="connsiteX433" fmla="*/ 3111003 w 5583124"/>
              <a:gd name="connsiteY433" fmla="*/ 5303820 h 6649609"/>
              <a:gd name="connsiteX434" fmla="*/ 2632975 w 5583124"/>
              <a:gd name="connsiteY434" fmla="*/ 5303820 h 6649609"/>
              <a:gd name="connsiteX435" fmla="*/ 2730608 w 5583124"/>
              <a:gd name="connsiteY435" fmla="*/ 5330694 h 6649609"/>
              <a:gd name="connsiteX436" fmla="*/ 2775621 w 5583124"/>
              <a:gd name="connsiteY436" fmla="*/ 5408394 h 6649609"/>
              <a:gd name="connsiteX437" fmla="*/ 2759239 w 5583124"/>
              <a:gd name="connsiteY437" fmla="*/ 5532247 h 6649609"/>
              <a:gd name="connsiteX438" fmla="*/ 2690945 w 5583124"/>
              <a:gd name="connsiteY438" fmla="*/ 5657560 h 6649609"/>
              <a:gd name="connsiteX439" fmla="*/ 2592275 w 5583124"/>
              <a:gd name="connsiteY439" fmla="*/ 5737743 h 6649609"/>
              <a:gd name="connsiteX440" fmla="*/ 2476028 w 5583124"/>
              <a:gd name="connsiteY440" fmla="*/ 5765639 h 6649609"/>
              <a:gd name="connsiteX441" fmla="*/ 2379038 w 5583124"/>
              <a:gd name="connsiteY441" fmla="*/ 5737743 h 6649609"/>
              <a:gd name="connsiteX442" fmla="*/ 2334430 w 5583124"/>
              <a:gd name="connsiteY442" fmla="*/ 5657560 h 6649609"/>
              <a:gd name="connsiteX443" fmla="*/ 2351167 w 5583124"/>
              <a:gd name="connsiteY443" fmla="*/ 5532247 h 6649609"/>
              <a:gd name="connsiteX444" fmla="*/ 2419207 w 5583124"/>
              <a:gd name="connsiteY444" fmla="*/ 5408102 h 6649609"/>
              <a:gd name="connsiteX445" fmla="*/ 2517471 w 5583124"/>
              <a:gd name="connsiteY445" fmla="*/ 5330402 h 6649609"/>
              <a:gd name="connsiteX446" fmla="*/ 2632975 w 5583124"/>
              <a:gd name="connsiteY446" fmla="*/ 5303820 h 6649609"/>
              <a:gd name="connsiteX447" fmla="*/ 1565870 w 5583124"/>
              <a:gd name="connsiteY447" fmla="*/ 5303820 h 6649609"/>
              <a:gd name="connsiteX448" fmla="*/ 1663502 w 5583124"/>
              <a:gd name="connsiteY448" fmla="*/ 5330694 h 6649609"/>
              <a:gd name="connsiteX449" fmla="*/ 1708516 w 5583124"/>
              <a:gd name="connsiteY449" fmla="*/ 5408394 h 6649609"/>
              <a:gd name="connsiteX450" fmla="*/ 1692134 w 5583124"/>
              <a:gd name="connsiteY450" fmla="*/ 5532247 h 6649609"/>
              <a:gd name="connsiteX451" fmla="*/ 1623840 w 5583124"/>
              <a:gd name="connsiteY451" fmla="*/ 5657560 h 6649609"/>
              <a:gd name="connsiteX452" fmla="*/ 1525170 w 5583124"/>
              <a:gd name="connsiteY452" fmla="*/ 5737743 h 6649609"/>
              <a:gd name="connsiteX453" fmla="*/ 1408923 w 5583124"/>
              <a:gd name="connsiteY453" fmla="*/ 5765639 h 6649609"/>
              <a:gd name="connsiteX454" fmla="*/ 1311933 w 5583124"/>
              <a:gd name="connsiteY454" fmla="*/ 5737743 h 6649609"/>
              <a:gd name="connsiteX455" fmla="*/ 1267325 w 5583124"/>
              <a:gd name="connsiteY455" fmla="*/ 5657560 h 6649609"/>
              <a:gd name="connsiteX456" fmla="*/ 1284062 w 5583124"/>
              <a:gd name="connsiteY456" fmla="*/ 5532247 h 6649609"/>
              <a:gd name="connsiteX457" fmla="*/ 1352102 w 5583124"/>
              <a:gd name="connsiteY457" fmla="*/ 5408102 h 6649609"/>
              <a:gd name="connsiteX458" fmla="*/ 1450366 w 5583124"/>
              <a:gd name="connsiteY458" fmla="*/ 5330402 h 6649609"/>
              <a:gd name="connsiteX459" fmla="*/ 1565870 w 5583124"/>
              <a:gd name="connsiteY459" fmla="*/ 5303820 h 6649609"/>
              <a:gd name="connsiteX460" fmla="*/ 1174768 w 5583124"/>
              <a:gd name="connsiteY460" fmla="*/ 5303820 h 6649609"/>
              <a:gd name="connsiteX461" fmla="*/ 1246905 w 5583124"/>
              <a:gd name="connsiteY461" fmla="*/ 5321054 h 6649609"/>
              <a:gd name="connsiteX462" fmla="*/ 1290067 w 5583124"/>
              <a:gd name="connsiteY462" fmla="*/ 5361657 h 6649609"/>
              <a:gd name="connsiteX463" fmla="*/ 1211336 w 5583124"/>
              <a:gd name="connsiteY463" fmla="*/ 5430010 h 6649609"/>
              <a:gd name="connsiteX464" fmla="*/ 1184724 w 5583124"/>
              <a:gd name="connsiteY464" fmla="*/ 5404743 h 6649609"/>
              <a:gd name="connsiteX465" fmla="*/ 1145448 w 5583124"/>
              <a:gd name="connsiteY465" fmla="*/ 5395249 h 6649609"/>
              <a:gd name="connsiteX466" fmla="*/ 1087116 w 5583124"/>
              <a:gd name="connsiteY466" fmla="*/ 5411753 h 6649609"/>
              <a:gd name="connsiteX467" fmla="*/ 1033060 w 5583124"/>
              <a:gd name="connsiteY467" fmla="*/ 5459074 h 6649609"/>
              <a:gd name="connsiteX468" fmla="*/ 993630 w 5583124"/>
              <a:gd name="connsiteY468" fmla="*/ 5533416 h 6649609"/>
              <a:gd name="connsiteX469" fmla="*/ 980721 w 5583124"/>
              <a:gd name="connsiteY469" fmla="*/ 5609217 h 6649609"/>
              <a:gd name="connsiteX470" fmla="*/ 1000709 w 5583124"/>
              <a:gd name="connsiteY470" fmla="*/ 5656976 h 6649609"/>
              <a:gd name="connsiteX471" fmla="*/ 1049774 w 5583124"/>
              <a:gd name="connsiteY471" fmla="*/ 5673334 h 6649609"/>
              <a:gd name="connsiteX472" fmla="*/ 1101896 w 5583124"/>
              <a:gd name="connsiteY472" fmla="*/ 5661358 h 6649609"/>
              <a:gd name="connsiteX473" fmla="*/ 1148287 w 5583124"/>
              <a:gd name="connsiteY473" fmla="*/ 5632731 h 6649609"/>
              <a:gd name="connsiteX474" fmla="*/ 1181929 w 5583124"/>
              <a:gd name="connsiteY474" fmla="*/ 5699624 h 6649609"/>
              <a:gd name="connsiteX475" fmla="*/ 1100254 w 5583124"/>
              <a:gd name="connsiteY475" fmla="*/ 5749136 h 6649609"/>
              <a:gd name="connsiteX476" fmla="*/ 1014024 w 5583124"/>
              <a:gd name="connsiteY476" fmla="*/ 5765639 h 6649609"/>
              <a:gd name="connsiteX477" fmla="*/ 938902 w 5583124"/>
              <a:gd name="connsiteY477" fmla="*/ 5751180 h 6649609"/>
              <a:gd name="connsiteX478" fmla="*/ 886898 w 5583124"/>
              <a:gd name="connsiteY478" fmla="*/ 5707802 h 6649609"/>
              <a:gd name="connsiteX479" fmla="*/ 865700 w 5583124"/>
              <a:gd name="connsiteY479" fmla="*/ 5636090 h 6649609"/>
              <a:gd name="connsiteX480" fmla="*/ 882900 w 5583124"/>
              <a:gd name="connsiteY480" fmla="*/ 5536920 h 6649609"/>
              <a:gd name="connsiteX481" fmla="*/ 933590 w 5583124"/>
              <a:gd name="connsiteY481" fmla="*/ 5438043 h 6649609"/>
              <a:gd name="connsiteX482" fmla="*/ 1005244 w 5583124"/>
              <a:gd name="connsiteY482" fmla="*/ 5364724 h 6649609"/>
              <a:gd name="connsiteX483" fmla="*/ 1088594 w 5583124"/>
              <a:gd name="connsiteY483" fmla="*/ 5319301 h 6649609"/>
              <a:gd name="connsiteX484" fmla="*/ 1174768 w 5583124"/>
              <a:gd name="connsiteY484" fmla="*/ 5303820 h 6649609"/>
              <a:gd name="connsiteX485" fmla="*/ 696741 w 5583124"/>
              <a:gd name="connsiteY485" fmla="*/ 5303820 h 6649609"/>
              <a:gd name="connsiteX486" fmla="*/ 794373 w 5583124"/>
              <a:gd name="connsiteY486" fmla="*/ 5330694 h 6649609"/>
              <a:gd name="connsiteX487" fmla="*/ 839387 w 5583124"/>
              <a:gd name="connsiteY487" fmla="*/ 5408394 h 6649609"/>
              <a:gd name="connsiteX488" fmla="*/ 823004 w 5583124"/>
              <a:gd name="connsiteY488" fmla="*/ 5532247 h 6649609"/>
              <a:gd name="connsiteX489" fmla="*/ 754711 w 5583124"/>
              <a:gd name="connsiteY489" fmla="*/ 5657560 h 6649609"/>
              <a:gd name="connsiteX490" fmla="*/ 656041 w 5583124"/>
              <a:gd name="connsiteY490" fmla="*/ 5737743 h 6649609"/>
              <a:gd name="connsiteX491" fmla="*/ 539793 w 5583124"/>
              <a:gd name="connsiteY491" fmla="*/ 5765639 h 6649609"/>
              <a:gd name="connsiteX492" fmla="*/ 442804 w 5583124"/>
              <a:gd name="connsiteY492" fmla="*/ 5737743 h 6649609"/>
              <a:gd name="connsiteX493" fmla="*/ 398196 w 5583124"/>
              <a:gd name="connsiteY493" fmla="*/ 5657560 h 6649609"/>
              <a:gd name="connsiteX494" fmla="*/ 414932 w 5583124"/>
              <a:gd name="connsiteY494" fmla="*/ 5532247 h 6649609"/>
              <a:gd name="connsiteX495" fmla="*/ 482972 w 5583124"/>
              <a:gd name="connsiteY495" fmla="*/ 5408102 h 6649609"/>
              <a:gd name="connsiteX496" fmla="*/ 581236 w 5583124"/>
              <a:gd name="connsiteY496" fmla="*/ 5330402 h 6649609"/>
              <a:gd name="connsiteX497" fmla="*/ 696741 w 5583124"/>
              <a:gd name="connsiteY497" fmla="*/ 5303820 h 6649609"/>
              <a:gd name="connsiteX498" fmla="*/ 5407269 w 5583124"/>
              <a:gd name="connsiteY498" fmla="*/ 4511279 h 6649609"/>
              <a:gd name="connsiteX499" fmla="*/ 5351226 w 5583124"/>
              <a:gd name="connsiteY499" fmla="*/ 4527491 h 6649609"/>
              <a:gd name="connsiteX500" fmla="*/ 5302578 w 5583124"/>
              <a:gd name="connsiteY500" fmla="*/ 4574374 h 6649609"/>
              <a:gd name="connsiteX501" fmla="*/ 5266072 w 5583124"/>
              <a:gd name="connsiteY501" fmla="*/ 4648277 h 6649609"/>
              <a:gd name="connsiteX502" fmla="*/ 5252099 w 5583124"/>
              <a:gd name="connsiteY502" fmla="*/ 4722910 h 6649609"/>
              <a:gd name="connsiteX503" fmla="*/ 5268137 w 5583124"/>
              <a:gd name="connsiteY503" fmla="*/ 4771983 h 6649609"/>
              <a:gd name="connsiteX504" fmla="*/ 5312763 w 5583124"/>
              <a:gd name="connsiteY504" fmla="*/ 4789364 h 6649609"/>
              <a:gd name="connsiteX505" fmla="*/ 5369205 w 5583124"/>
              <a:gd name="connsiteY505" fmla="*/ 4771983 h 6649609"/>
              <a:gd name="connsiteX506" fmla="*/ 5418745 w 5583124"/>
              <a:gd name="connsiteY506" fmla="*/ 4722910 h 6649609"/>
              <a:gd name="connsiteX507" fmla="*/ 5455649 w 5583124"/>
              <a:gd name="connsiteY507" fmla="*/ 4648277 h 6649609"/>
              <a:gd name="connsiteX508" fmla="*/ 5469224 w 5583124"/>
              <a:gd name="connsiteY508" fmla="*/ 4574374 h 6649609"/>
              <a:gd name="connsiteX509" fmla="*/ 5452293 w 5583124"/>
              <a:gd name="connsiteY509" fmla="*/ 4527491 h 6649609"/>
              <a:gd name="connsiteX510" fmla="*/ 5407269 w 5583124"/>
              <a:gd name="connsiteY510" fmla="*/ 4511279 h 6649609"/>
              <a:gd name="connsiteX511" fmla="*/ 4538139 w 5583124"/>
              <a:gd name="connsiteY511" fmla="*/ 4511279 h 6649609"/>
              <a:gd name="connsiteX512" fmla="*/ 4482095 w 5583124"/>
              <a:gd name="connsiteY512" fmla="*/ 4527491 h 6649609"/>
              <a:gd name="connsiteX513" fmla="*/ 4433449 w 5583124"/>
              <a:gd name="connsiteY513" fmla="*/ 4574374 h 6649609"/>
              <a:gd name="connsiteX514" fmla="*/ 4396942 w 5583124"/>
              <a:gd name="connsiteY514" fmla="*/ 4648277 h 6649609"/>
              <a:gd name="connsiteX515" fmla="*/ 4382969 w 5583124"/>
              <a:gd name="connsiteY515" fmla="*/ 4722910 h 6649609"/>
              <a:gd name="connsiteX516" fmla="*/ 4399007 w 5583124"/>
              <a:gd name="connsiteY516" fmla="*/ 4771983 h 6649609"/>
              <a:gd name="connsiteX517" fmla="*/ 4443634 w 5583124"/>
              <a:gd name="connsiteY517" fmla="*/ 4789364 h 6649609"/>
              <a:gd name="connsiteX518" fmla="*/ 4500075 w 5583124"/>
              <a:gd name="connsiteY518" fmla="*/ 4771983 h 6649609"/>
              <a:gd name="connsiteX519" fmla="*/ 4549616 w 5583124"/>
              <a:gd name="connsiteY519" fmla="*/ 4722910 h 6649609"/>
              <a:gd name="connsiteX520" fmla="*/ 4586519 w 5583124"/>
              <a:gd name="connsiteY520" fmla="*/ 4648277 h 6649609"/>
              <a:gd name="connsiteX521" fmla="*/ 4600095 w 5583124"/>
              <a:gd name="connsiteY521" fmla="*/ 4574374 h 6649609"/>
              <a:gd name="connsiteX522" fmla="*/ 4583163 w 5583124"/>
              <a:gd name="connsiteY522" fmla="*/ 4527491 h 6649609"/>
              <a:gd name="connsiteX523" fmla="*/ 4538139 w 5583124"/>
              <a:gd name="connsiteY523" fmla="*/ 4511279 h 6649609"/>
              <a:gd name="connsiteX524" fmla="*/ 3471033 w 5583124"/>
              <a:gd name="connsiteY524" fmla="*/ 4511279 h 6649609"/>
              <a:gd name="connsiteX525" fmla="*/ 3414990 w 5583124"/>
              <a:gd name="connsiteY525" fmla="*/ 4527491 h 6649609"/>
              <a:gd name="connsiteX526" fmla="*/ 3366343 w 5583124"/>
              <a:gd name="connsiteY526" fmla="*/ 4574374 h 6649609"/>
              <a:gd name="connsiteX527" fmla="*/ 3329837 w 5583124"/>
              <a:gd name="connsiteY527" fmla="*/ 4648277 h 6649609"/>
              <a:gd name="connsiteX528" fmla="*/ 3315863 w 5583124"/>
              <a:gd name="connsiteY528" fmla="*/ 4722910 h 6649609"/>
              <a:gd name="connsiteX529" fmla="*/ 3331902 w 5583124"/>
              <a:gd name="connsiteY529" fmla="*/ 4771983 h 6649609"/>
              <a:gd name="connsiteX530" fmla="*/ 3376527 w 5583124"/>
              <a:gd name="connsiteY530" fmla="*/ 4789364 h 6649609"/>
              <a:gd name="connsiteX531" fmla="*/ 3432970 w 5583124"/>
              <a:gd name="connsiteY531" fmla="*/ 4771983 h 6649609"/>
              <a:gd name="connsiteX532" fmla="*/ 3482509 w 5583124"/>
              <a:gd name="connsiteY532" fmla="*/ 4722910 h 6649609"/>
              <a:gd name="connsiteX533" fmla="*/ 3519413 w 5583124"/>
              <a:gd name="connsiteY533" fmla="*/ 4648277 h 6649609"/>
              <a:gd name="connsiteX534" fmla="*/ 3532989 w 5583124"/>
              <a:gd name="connsiteY534" fmla="*/ 4574374 h 6649609"/>
              <a:gd name="connsiteX535" fmla="*/ 3516058 w 5583124"/>
              <a:gd name="connsiteY535" fmla="*/ 4527491 h 6649609"/>
              <a:gd name="connsiteX536" fmla="*/ 3471033 w 5583124"/>
              <a:gd name="connsiteY536" fmla="*/ 4511279 h 6649609"/>
              <a:gd name="connsiteX537" fmla="*/ 2601903 w 5583124"/>
              <a:gd name="connsiteY537" fmla="*/ 4511279 h 6649609"/>
              <a:gd name="connsiteX538" fmla="*/ 2545860 w 5583124"/>
              <a:gd name="connsiteY538" fmla="*/ 4527491 h 6649609"/>
              <a:gd name="connsiteX539" fmla="*/ 2497213 w 5583124"/>
              <a:gd name="connsiteY539" fmla="*/ 4574374 h 6649609"/>
              <a:gd name="connsiteX540" fmla="*/ 2460707 w 5583124"/>
              <a:gd name="connsiteY540" fmla="*/ 4648277 h 6649609"/>
              <a:gd name="connsiteX541" fmla="*/ 2446734 w 5583124"/>
              <a:gd name="connsiteY541" fmla="*/ 4722910 h 6649609"/>
              <a:gd name="connsiteX542" fmla="*/ 2462772 w 5583124"/>
              <a:gd name="connsiteY542" fmla="*/ 4771983 h 6649609"/>
              <a:gd name="connsiteX543" fmla="*/ 2507398 w 5583124"/>
              <a:gd name="connsiteY543" fmla="*/ 4789364 h 6649609"/>
              <a:gd name="connsiteX544" fmla="*/ 2563840 w 5583124"/>
              <a:gd name="connsiteY544" fmla="*/ 4771983 h 6649609"/>
              <a:gd name="connsiteX545" fmla="*/ 2613380 w 5583124"/>
              <a:gd name="connsiteY545" fmla="*/ 4722910 h 6649609"/>
              <a:gd name="connsiteX546" fmla="*/ 2650283 w 5583124"/>
              <a:gd name="connsiteY546" fmla="*/ 4648277 h 6649609"/>
              <a:gd name="connsiteX547" fmla="*/ 2663859 w 5583124"/>
              <a:gd name="connsiteY547" fmla="*/ 4574374 h 6649609"/>
              <a:gd name="connsiteX548" fmla="*/ 2646928 w 5583124"/>
              <a:gd name="connsiteY548" fmla="*/ 4527491 h 6649609"/>
              <a:gd name="connsiteX549" fmla="*/ 2601903 w 5583124"/>
              <a:gd name="connsiteY549" fmla="*/ 4511279 h 6649609"/>
              <a:gd name="connsiteX550" fmla="*/ 1534798 w 5583124"/>
              <a:gd name="connsiteY550" fmla="*/ 4511279 h 6649609"/>
              <a:gd name="connsiteX551" fmla="*/ 1478755 w 5583124"/>
              <a:gd name="connsiteY551" fmla="*/ 4527491 h 6649609"/>
              <a:gd name="connsiteX552" fmla="*/ 1430108 w 5583124"/>
              <a:gd name="connsiteY552" fmla="*/ 4574374 h 6649609"/>
              <a:gd name="connsiteX553" fmla="*/ 1393602 w 5583124"/>
              <a:gd name="connsiteY553" fmla="*/ 4648277 h 6649609"/>
              <a:gd name="connsiteX554" fmla="*/ 1379628 w 5583124"/>
              <a:gd name="connsiteY554" fmla="*/ 4722910 h 6649609"/>
              <a:gd name="connsiteX555" fmla="*/ 1395667 w 5583124"/>
              <a:gd name="connsiteY555" fmla="*/ 4771983 h 6649609"/>
              <a:gd name="connsiteX556" fmla="*/ 1440293 w 5583124"/>
              <a:gd name="connsiteY556" fmla="*/ 4789364 h 6649609"/>
              <a:gd name="connsiteX557" fmla="*/ 1496735 w 5583124"/>
              <a:gd name="connsiteY557" fmla="*/ 4771983 h 6649609"/>
              <a:gd name="connsiteX558" fmla="*/ 1546275 w 5583124"/>
              <a:gd name="connsiteY558" fmla="*/ 4722910 h 6649609"/>
              <a:gd name="connsiteX559" fmla="*/ 1583178 w 5583124"/>
              <a:gd name="connsiteY559" fmla="*/ 4648277 h 6649609"/>
              <a:gd name="connsiteX560" fmla="*/ 1596754 w 5583124"/>
              <a:gd name="connsiteY560" fmla="*/ 4574374 h 6649609"/>
              <a:gd name="connsiteX561" fmla="*/ 1579823 w 5583124"/>
              <a:gd name="connsiteY561" fmla="*/ 4527491 h 6649609"/>
              <a:gd name="connsiteX562" fmla="*/ 1534798 w 5583124"/>
              <a:gd name="connsiteY562" fmla="*/ 4511279 h 6649609"/>
              <a:gd name="connsiteX563" fmla="*/ 665668 w 5583124"/>
              <a:gd name="connsiteY563" fmla="*/ 4511279 h 6649609"/>
              <a:gd name="connsiteX564" fmla="*/ 609625 w 5583124"/>
              <a:gd name="connsiteY564" fmla="*/ 4527491 h 6649609"/>
              <a:gd name="connsiteX565" fmla="*/ 560978 w 5583124"/>
              <a:gd name="connsiteY565" fmla="*/ 4574374 h 6649609"/>
              <a:gd name="connsiteX566" fmla="*/ 524472 w 5583124"/>
              <a:gd name="connsiteY566" fmla="*/ 4648277 h 6649609"/>
              <a:gd name="connsiteX567" fmla="*/ 510499 w 5583124"/>
              <a:gd name="connsiteY567" fmla="*/ 4722910 h 6649609"/>
              <a:gd name="connsiteX568" fmla="*/ 526537 w 5583124"/>
              <a:gd name="connsiteY568" fmla="*/ 4771983 h 6649609"/>
              <a:gd name="connsiteX569" fmla="*/ 571163 w 5583124"/>
              <a:gd name="connsiteY569" fmla="*/ 4789364 h 6649609"/>
              <a:gd name="connsiteX570" fmla="*/ 627605 w 5583124"/>
              <a:gd name="connsiteY570" fmla="*/ 4771983 h 6649609"/>
              <a:gd name="connsiteX571" fmla="*/ 677145 w 5583124"/>
              <a:gd name="connsiteY571" fmla="*/ 4722910 h 6649609"/>
              <a:gd name="connsiteX572" fmla="*/ 714048 w 5583124"/>
              <a:gd name="connsiteY572" fmla="*/ 4648277 h 6649609"/>
              <a:gd name="connsiteX573" fmla="*/ 727624 w 5583124"/>
              <a:gd name="connsiteY573" fmla="*/ 4574374 h 6649609"/>
              <a:gd name="connsiteX574" fmla="*/ 710693 w 5583124"/>
              <a:gd name="connsiteY574" fmla="*/ 4527491 h 6649609"/>
              <a:gd name="connsiteX575" fmla="*/ 665668 w 5583124"/>
              <a:gd name="connsiteY575" fmla="*/ 4511279 h 6649609"/>
              <a:gd name="connsiteX576" fmla="*/ 4023959 w 5583124"/>
              <a:gd name="connsiteY576" fmla="*/ 4427444 h 6649609"/>
              <a:gd name="connsiteX577" fmla="*/ 4131162 w 5583124"/>
              <a:gd name="connsiteY577" fmla="*/ 4427444 h 6649609"/>
              <a:gd name="connsiteX578" fmla="*/ 4010149 w 5583124"/>
              <a:gd name="connsiteY578" fmla="*/ 4783522 h 6649609"/>
              <a:gd name="connsiteX579" fmla="*/ 4183659 w 5583124"/>
              <a:gd name="connsiteY579" fmla="*/ 4783522 h 6649609"/>
              <a:gd name="connsiteX580" fmla="*/ 4153184 w 5583124"/>
              <a:gd name="connsiteY580" fmla="*/ 4873198 h 6649609"/>
              <a:gd name="connsiteX581" fmla="*/ 3872471 w 5583124"/>
              <a:gd name="connsiteY581" fmla="*/ 4873198 h 6649609"/>
              <a:gd name="connsiteX582" fmla="*/ 2087723 w 5583124"/>
              <a:gd name="connsiteY582" fmla="*/ 4427444 h 6649609"/>
              <a:gd name="connsiteX583" fmla="*/ 2194927 w 5583124"/>
              <a:gd name="connsiteY583" fmla="*/ 4427444 h 6649609"/>
              <a:gd name="connsiteX584" fmla="*/ 2073913 w 5583124"/>
              <a:gd name="connsiteY584" fmla="*/ 4783522 h 6649609"/>
              <a:gd name="connsiteX585" fmla="*/ 2247423 w 5583124"/>
              <a:gd name="connsiteY585" fmla="*/ 4783522 h 6649609"/>
              <a:gd name="connsiteX586" fmla="*/ 2216949 w 5583124"/>
              <a:gd name="connsiteY586" fmla="*/ 4873198 h 6649609"/>
              <a:gd name="connsiteX587" fmla="*/ 1936235 w 5583124"/>
              <a:gd name="connsiteY587" fmla="*/ 4873198 h 6649609"/>
              <a:gd name="connsiteX588" fmla="*/ 151489 w 5583124"/>
              <a:gd name="connsiteY588" fmla="*/ 4427444 h 6649609"/>
              <a:gd name="connsiteX589" fmla="*/ 258691 w 5583124"/>
              <a:gd name="connsiteY589" fmla="*/ 4427444 h 6649609"/>
              <a:gd name="connsiteX590" fmla="*/ 137678 w 5583124"/>
              <a:gd name="connsiteY590" fmla="*/ 4783522 h 6649609"/>
              <a:gd name="connsiteX591" fmla="*/ 311189 w 5583124"/>
              <a:gd name="connsiteY591" fmla="*/ 4783522 h 6649609"/>
              <a:gd name="connsiteX592" fmla="*/ 280714 w 5583124"/>
              <a:gd name="connsiteY592" fmla="*/ 4873198 h 6649609"/>
              <a:gd name="connsiteX593" fmla="*/ 0 w 5583124"/>
              <a:gd name="connsiteY593" fmla="*/ 4873198 h 6649609"/>
              <a:gd name="connsiteX594" fmla="*/ 5438341 w 5583124"/>
              <a:gd name="connsiteY594" fmla="*/ 4419850 h 6649609"/>
              <a:gd name="connsiteX595" fmla="*/ 5535973 w 5583124"/>
              <a:gd name="connsiteY595" fmla="*/ 4446723 h 6649609"/>
              <a:gd name="connsiteX596" fmla="*/ 5580987 w 5583124"/>
              <a:gd name="connsiteY596" fmla="*/ 4524424 h 6649609"/>
              <a:gd name="connsiteX597" fmla="*/ 5564604 w 5583124"/>
              <a:gd name="connsiteY597" fmla="*/ 4648277 h 6649609"/>
              <a:gd name="connsiteX598" fmla="*/ 5496310 w 5583124"/>
              <a:gd name="connsiteY598" fmla="*/ 4773590 h 6649609"/>
              <a:gd name="connsiteX599" fmla="*/ 5397640 w 5583124"/>
              <a:gd name="connsiteY599" fmla="*/ 4853773 h 6649609"/>
              <a:gd name="connsiteX600" fmla="*/ 5281394 w 5583124"/>
              <a:gd name="connsiteY600" fmla="*/ 4881669 h 6649609"/>
              <a:gd name="connsiteX601" fmla="*/ 5184403 w 5583124"/>
              <a:gd name="connsiteY601" fmla="*/ 4853773 h 6649609"/>
              <a:gd name="connsiteX602" fmla="*/ 5139795 w 5583124"/>
              <a:gd name="connsiteY602" fmla="*/ 4773590 h 6649609"/>
              <a:gd name="connsiteX603" fmla="*/ 5156532 w 5583124"/>
              <a:gd name="connsiteY603" fmla="*/ 4648277 h 6649609"/>
              <a:gd name="connsiteX604" fmla="*/ 5224573 w 5583124"/>
              <a:gd name="connsiteY604" fmla="*/ 4524131 h 6649609"/>
              <a:gd name="connsiteX605" fmla="*/ 5322837 w 5583124"/>
              <a:gd name="connsiteY605" fmla="*/ 4446431 h 6649609"/>
              <a:gd name="connsiteX606" fmla="*/ 5438341 w 5583124"/>
              <a:gd name="connsiteY606" fmla="*/ 4419850 h 6649609"/>
              <a:gd name="connsiteX607" fmla="*/ 5047239 w 5583124"/>
              <a:gd name="connsiteY607" fmla="*/ 4419850 h 6649609"/>
              <a:gd name="connsiteX608" fmla="*/ 5119375 w 5583124"/>
              <a:gd name="connsiteY608" fmla="*/ 4437084 h 6649609"/>
              <a:gd name="connsiteX609" fmla="*/ 5162538 w 5583124"/>
              <a:gd name="connsiteY609" fmla="*/ 4477687 h 6649609"/>
              <a:gd name="connsiteX610" fmla="*/ 5083807 w 5583124"/>
              <a:gd name="connsiteY610" fmla="*/ 4546039 h 6649609"/>
              <a:gd name="connsiteX611" fmla="*/ 5057195 w 5583124"/>
              <a:gd name="connsiteY611" fmla="*/ 4520772 h 6649609"/>
              <a:gd name="connsiteX612" fmla="*/ 5017918 w 5583124"/>
              <a:gd name="connsiteY612" fmla="*/ 4511279 h 6649609"/>
              <a:gd name="connsiteX613" fmla="*/ 4959586 w 5583124"/>
              <a:gd name="connsiteY613" fmla="*/ 4527782 h 6649609"/>
              <a:gd name="connsiteX614" fmla="*/ 4905531 w 5583124"/>
              <a:gd name="connsiteY614" fmla="*/ 4575104 h 6649609"/>
              <a:gd name="connsiteX615" fmla="*/ 4866101 w 5583124"/>
              <a:gd name="connsiteY615" fmla="*/ 4649445 h 6649609"/>
              <a:gd name="connsiteX616" fmla="*/ 4853191 w 5583124"/>
              <a:gd name="connsiteY616" fmla="*/ 4725246 h 6649609"/>
              <a:gd name="connsiteX617" fmla="*/ 4873179 w 5583124"/>
              <a:gd name="connsiteY617" fmla="*/ 4773005 h 6649609"/>
              <a:gd name="connsiteX618" fmla="*/ 4922245 w 5583124"/>
              <a:gd name="connsiteY618" fmla="*/ 4789364 h 6649609"/>
              <a:gd name="connsiteX619" fmla="*/ 4974367 w 5583124"/>
              <a:gd name="connsiteY619" fmla="*/ 4777388 h 6649609"/>
              <a:gd name="connsiteX620" fmla="*/ 5020757 w 5583124"/>
              <a:gd name="connsiteY620" fmla="*/ 4748760 h 6649609"/>
              <a:gd name="connsiteX621" fmla="*/ 5054399 w 5583124"/>
              <a:gd name="connsiteY621" fmla="*/ 4815653 h 6649609"/>
              <a:gd name="connsiteX622" fmla="*/ 4972724 w 5583124"/>
              <a:gd name="connsiteY622" fmla="*/ 4865165 h 6649609"/>
              <a:gd name="connsiteX623" fmla="*/ 4886494 w 5583124"/>
              <a:gd name="connsiteY623" fmla="*/ 4881669 h 6649609"/>
              <a:gd name="connsiteX624" fmla="*/ 4811373 w 5583124"/>
              <a:gd name="connsiteY624" fmla="*/ 4867210 h 6649609"/>
              <a:gd name="connsiteX625" fmla="*/ 4759368 w 5583124"/>
              <a:gd name="connsiteY625" fmla="*/ 4823832 h 6649609"/>
              <a:gd name="connsiteX626" fmla="*/ 4738170 w 5583124"/>
              <a:gd name="connsiteY626" fmla="*/ 4752120 h 6649609"/>
              <a:gd name="connsiteX627" fmla="*/ 4755370 w 5583124"/>
              <a:gd name="connsiteY627" fmla="*/ 4652950 h 6649609"/>
              <a:gd name="connsiteX628" fmla="*/ 4806060 w 5583124"/>
              <a:gd name="connsiteY628" fmla="*/ 4554072 h 6649609"/>
              <a:gd name="connsiteX629" fmla="*/ 4877715 w 5583124"/>
              <a:gd name="connsiteY629" fmla="*/ 4480754 h 6649609"/>
              <a:gd name="connsiteX630" fmla="*/ 4961065 w 5583124"/>
              <a:gd name="connsiteY630" fmla="*/ 4435331 h 6649609"/>
              <a:gd name="connsiteX631" fmla="*/ 5047239 w 5583124"/>
              <a:gd name="connsiteY631" fmla="*/ 4419850 h 6649609"/>
              <a:gd name="connsiteX632" fmla="*/ 4569211 w 5583124"/>
              <a:gd name="connsiteY632" fmla="*/ 4419850 h 6649609"/>
              <a:gd name="connsiteX633" fmla="*/ 4666843 w 5583124"/>
              <a:gd name="connsiteY633" fmla="*/ 4446723 h 6649609"/>
              <a:gd name="connsiteX634" fmla="*/ 4711857 w 5583124"/>
              <a:gd name="connsiteY634" fmla="*/ 4524424 h 6649609"/>
              <a:gd name="connsiteX635" fmla="*/ 4695474 w 5583124"/>
              <a:gd name="connsiteY635" fmla="*/ 4648277 h 6649609"/>
              <a:gd name="connsiteX636" fmla="*/ 4627181 w 5583124"/>
              <a:gd name="connsiteY636" fmla="*/ 4773590 h 6649609"/>
              <a:gd name="connsiteX637" fmla="*/ 4528511 w 5583124"/>
              <a:gd name="connsiteY637" fmla="*/ 4853773 h 6649609"/>
              <a:gd name="connsiteX638" fmla="*/ 4412263 w 5583124"/>
              <a:gd name="connsiteY638" fmla="*/ 4881669 h 6649609"/>
              <a:gd name="connsiteX639" fmla="*/ 4315274 w 5583124"/>
              <a:gd name="connsiteY639" fmla="*/ 4853773 h 6649609"/>
              <a:gd name="connsiteX640" fmla="*/ 4270666 w 5583124"/>
              <a:gd name="connsiteY640" fmla="*/ 4773590 h 6649609"/>
              <a:gd name="connsiteX641" fmla="*/ 4287403 w 5583124"/>
              <a:gd name="connsiteY641" fmla="*/ 4648277 h 6649609"/>
              <a:gd name="connsiteX642" fmla="*/ 4355443 w 5583124"/>
              <a:gd name="connsiteY642" fmla="*/ 4524131 h 6649609"/>
              <a:gd name="connsiteX643" fmla="*/ 4453707 w 5583124"/>
              <a:gd name="connsiteY643" fmla="*/ 4446431 h 6649609"/>
              <a:gd name="connsiteX644" fmla="*/ 4569211 w 5583124"/>
              <a:gd name="connsiteY644" fmla="*/ 4419850 h 6649609"/>
              <a:gd name="connsiteX645" fmla="*/ 3502106 w 5583124"/>
              <a:gd name="connsiteY645" fmla="*/ 4419850 h 6649609"/>
              <a:gd name="connsiteX646" fmla="*/ 3599737 w 5583124"/>
              <a:gd name="connsiteY646" fmla="*/ 4446723 h 6649609"/>
              <a:gd name="connsiteX647" fmla="*/ 3644751 w 5583124"/>
              <a:gd name="connsiteY647" fmla="*/ 4524424 h 6649609"/>
              <a:gd name="connsiteX648" fmla="*/ 3628368 w 5583124"/>
              <a:gd name="connsiteY648" fmla="*/ 4648277 h 6649609"/>
              <a:gd name="connsiteX649" fmla="*/ 3560074 w 5583124"/>
              <a:gd name="connsiteY649" fmla="*/ 4773590 h 6649609"/>
              <a:gd name="connsiteX650" fmla="*/ 3461405 w 5583124"/>
              <a:gd name="connsiteY650" fmla="*/ 4853773 h 6649609"/>
              <a:gd name="connsiteX651" fmla="*/ 3345159 w 5583124"/>
              <a:gd name="connsiteY651" fmla="*/ 4881669 h 6649609"/>
              <a:gd name="connsiteX652" fmla="*/ 3248168 w 5583124"/>
              <a:gd name="connsiteY652" fmla="*/ 4853773 h 6649609"/>
              <a:gd name="connsiteX653" fmla="*/ 3203560 w 5583124"/>
              <a:gd name="connsiteY653" fmla="*/ 4773590 h 6649609"/>
              <a:gd name="connsiteX654" fmla="*/ 3220297 w 5583124"/>
              <a:gd name="connsiteY654" fmla="*/ 4648277 h 6649609"/>
              <a:gd name="connsiteX655" fmla="*/ 3288337 w 5583124"/>
              <a:gd name="connsiteY655" fmla="*/ 4524131 h 6649609"/>
              <a:gd name="connsiteX656" fmla="*/ 3386601 w 5583124"/>
              <a:gd name="connsiteY656" fmla="*/ 4446431 h 6649609"/>
              <a:gd name="connsiteX657" fmla="*/ 3502106 w 5583124"/>
              <a:gd name="connsiteY657" fmla="*/ 4419850 h 6649609"/>
              <a:gd name="connsiteX658" fmla="*/ 3111003 w 5583124"/>
              <a:gd name="connsiteY658" fmla="*/ 4419850 h 6649609"/>
              <a:gd name="connsiteX659" fmla="*/ 3183139 w 5583124"/>
              <a:gd name="connsiteY659" fmla="*/ 4437084 h 6649609"/>
              <a:gd name="connsiteX660" fmla="*/ 3226302 w 5583124"/>
              <a:gd name="connsiteY660" fmla="*/ 4477687 h 6649609"/>
              <a:gd name="connsiteX661" fmla="*/ 3147571 w 5583124"/>
              <a:gd name="connsiteY661" fmla="*/ 4546039 h 6649609"/>
              <a:gd name="connsiteX662" fmla="*/ 3120959 w 5583124"/>
              <a:gd name="connsiteY662" fmla="*/ 4520772 h 6649609"/>
              <a:gd name="connsiteX663" fmla="*/ 3081683 w 5583124"/>
              <a:gd name="connsiteY663" fmla="*/ 4511279 h 6649609"/>
              <a:gd name="connsiteX664" fmla="*/ 3023351 w 5583124"/>
              <a:gd name="connsiteY664" fmla="*/ 4527782 h 6649609"/>
              <a:gd name="connsiteX665" fmla="*/ 2969295 w 5583124"/>
              <a:gd name="connsiteY665" fmla="*/ 4575104 h 6649609"/>
              <a:gd name="connsiteX666" fmla="*/ 2929865 w 5583124"/>
              <a:gd name="connsiteY666" fmla="*/ 4649445 h 6649609"/>
              <a:gd name="connsiteX667" fmla="*/ 2916956 w 5583124"/>
              <a:gd name="connsiteY667" fmla="*/ 4725246 h 6649609"/>
              <a:gd name="connsiteX668" fmla="*/ 2936944 w 5583124"/>
              <a:gd name="connsiteY668" fmla="*/ 4773005 h 6649609"/>
              <a:gd name="connsiteX669" fmla="*/ 2986009 w 5583124"/>
              <a:gd name="connsiteY669" fmla="*/ 4789364 h 6649609"/>
              <a:gd name="connsiteX670" fmla="*/ 3038132 w 5583124"/>
              <a:gd name="connsiteY670" fmla="*/ 4777388 h 6649609"/>
              <a:gd name="connsiteX671" fmla="*/ 3084521 w 5583124"/>
              <a:gd name="connsiteY671" fmla="*/ 4748760 h 6649609"/>
              <a:gd name="connsiteX672" fmla="*/ 3118164 w 5583124"/>
              <a:gd name="connsiteY672" fmla="*/ 4815653 h 6649609"/>
              <a:gd name="connsiteX673" fmla="*/ 3036488 w 5583124"/>
              <a:gd name="connsiteY673" fmla="*/ 4865165 h 6649609"/>
              <a:gd name="connsiteX674" fmla="*/ 2950258 w 5583124"/>
              <a:gd name="connsiteY674" fmla="*/ 4881669 h 6649609"/>
              <a:gd name="connsiteX675" fmla="*/ 2875137 w 5583124"/>
              <a:gd name="connsiteY675" fmla="*/ 4867210 h 6649609"/>
              <a:gd name="connsiteX676" fmla="*/ 2823133 w 5583124"/>
              <a:gd name="connsiteY676" fmla="*/ 4823832 h 6649609"/>
              <a:gd name="connsiteX677" fmla="*/ 2801935 w 5583124"/>
              <a:gd name="connsiteY677" fmla="*/ 4752120 h 6649609"/>
              <a:gd name="connsiteX678" fmla="*/ 2819134 w 5583124"/>
              <a:gd name="connsiteY678" fmla="*/ 4652950 h 6649609"/>
              <a:gd name="connsiteX679" fmla="*/ 2869824 w 5583124"/>
              <a:gd name="connsiteY679" fmla="*/ 4554072 h 6649609"/>
              <a:gd name="connsiteX680" fmla="*/ 2941479 w 5583124"/>
              <a:gd name="connsiteY680" fmla="*/ 4480754 h 6649609"/>
              <a:gd name="connsiteX681" fmla="*/ 3024829 w 5583124"/>
              <a:gd name="connsiteY681" fmla="*/ 4435331 h 6649609"/>
              <a:gd name="connsiteX682" fmla="*/ 3111003 w 5583124"/>
              <a:gd name="connsiteY682" fmla="*/ 4419850 h 6649609"/>
              <a:gd name="connsiteX683" fmla="*/ 2632975 w 5583124"/>
              <a:gd name="connsiteY683" fmla="*/ 4419850 h 6649609"/>
              <a:gd name="connsiteX684" fmla="*/ 2730608 w 5583124"/>
              <a:gd name="connsiteY684" fmla="*/ 4446723 h 6649609"/>
              <a:gd name="connsiteX685" fmla="*/ 2775621 w 5583124"/>
              <a:gd name="connsiteY685" fmla="*/ 4524424 h 6649609"/>
              <a:gd name="connsiteX686" fmla="*/ 2759239 w 5583124"/>
              <a:gd name="connsiteY686" fmla="*/ 4648277 h 6649609"/>
              <a:gd name="connsiteX687" fmla="*/ 2690945 w 5583124"/>
              <a:gd name="connsiteY687" fmla="*/ 4773590 h 6649609"/>
              <a:gd name="connsiteX688" fmla="*/ 2592275 w 5583124"/>
              <a:gd name="connsiteY688" fmla="*/ 4853773 h 6649609"/>
              <a:gd name="connsiteX689" fmla="*/ 2476028 w 5583124"/>
              <a:gd name="connsiteY689" fmla="*/ 4881669 h 6649609"/>
              <a:gd name="connsiteX690" fmla="*/ 2379038 w 5583124"/>
              <a:gd name="connsiteY690" fmla="*/ 4853773 h 6649609"/>
              <a:gd name="connsiteX691" fmla="*/ 2334430 w 5583124"/>
              <a:gd name="connsiteY691" fmla="*/ 4773590 h 6649609"/>
              <a:gd name="connsiteX692" fmla="*/ 2351167 w 5583124"/>
              <a:gd name="connsiteY692" fmla="*/ 4648277 h 6649609"/>
              <a:gd name="connsiteX693" fmla="*/ 2419207 w 5583124"/>
              <a:gd name="connsiteY693" fmla="*/ 4524131 h 6649609"/>
              <a:gd name="connsiteX694" fmla="*/ 2517471 w 5583124"/>
              <a:gd name="connsiteY694" fmla="*/ 4446431 h 6649609"/>
              <a:gd name="connsiteX695" fmla="*/ 2632975 w 5583124"/>
              <a:gd name="connsiteY695" fmla="*/ 4419850 h 6649609"/>
              <a:gd name="connsiteX696" fmla="*/ 1565870 w 5583124"/>
              <a:gd name="connsiteY696" fmla="*/ 4419850 h 6649609"/>
              <a:gd name="connsiteX697" fmla="*/ 1663502 w 5583124"/>
              <a:gd name="connsiteY697" fmla="*/ 4446723 h 6649609"/>
              <a:gd name="connsiteX698" fmla="*/ 1708516 w 5583124"/>
              <a:gd name="connsiteY698" fmla="*/ 4524424 h 6649609"/>
              <a:gd name="connsiteX699" fmla="*/ 1692134 w 5583124"/>
              <a:gd name="connsiteY699" fmla="*/ 4648277 h 6649609"/>
              <a:gd name="connsiteX700" fmla="*/ 1623840 w 5583124"/>
              <a:gd name="connsiteY700" fmla="*/ 4773590 h 6649609"/>
              <a:gd name="connsiteX701" fmla="*/ 1525170 w 5583124"/>
              <a:gd name="connsiteY701" fmla="*/ 4853773 h 6649609"/>
              <a:gd name="connsiteX702" fmla="*/ 1408923 w 5583124"/>
              <a:gd name="connsiteY702" fmla="*/ 4881669 h 6649609"/>
              <a:gd name="connsiteX703" fmla="*/ 1311933 w 5583124"/>
              <a:gd name="connsiteY703" fmla="*/ 4853773 h 6649609"/>
              <a:gd name="connsiteX704" fmla="*/ 1267325 w 5583124"/>
              <a:gd name="connsiteY704" fmla="*/ 4773590 h 6649609"/>
              <a:gd name="connsiteX705" fmla="*/ 1284062 w 5583124"/>
              <a:gd name="connsiteY705" fmla="*/ 4648277 h 6649609"/>
              <a:gd name="connsiteX706" fmla="*/ 1352102 w 5583124"/>
              <a:gd name="connsiteY706" fmla="*/ 4524131 h 6649609"/>
              <a:gd name="connsiteX707" fmla="*/ 1450366 w 5583124"/>
              <a:gd name="connsiteY707" fmla="*/ 4446431 h 6649609"/>
              <a:gd name="connsiteX708" fmla="*/ 1565870 w 5583124"/>
              <a:gd name="connsiteY708" fmla="*/ 4419850 h 6649609"/>
              <a:gd name="connsiteX709" fmla="*/ 1174768 w 5583124"/>
              <a:gd name="connsiteY709" fmla="*/ 4419850 h 6649609"/>
              <a:gd name="connsiteX710" fmla="*/ 1246905 w 5583124"/>
              <a:gd name="connsiteY710" fmla="*/ 4437084 h 6649609"/>
              <a:gd name="connsiteX711" fmla="*/ 1290067 w 5583124"/>
              <a:gd name="connsiteY711" fmla="*/ 4477687 h 6649609"/>
              <a:gd name="connsiteX712" fmla="*/ 1211336 w 5583124"/>
              <a:gd name="connsiteY712" fmla="*/ 4546039 h 6649609"/>
              <a:gd name="connsiteX713" fmla="*/ 1184724 w 5583124"/>
              <a:gd name="connsiteY713" fmla="*/ 4520772 h 6649609"/>
              <a:gd name="connsiteX714" fmla="*/ 1145448 w 5583124"/>
              <a:gd name="connsiteY714" fmla="*/ 4511279 h 6649609"/>
              <a:gd name="connsiteX715" fmla="*/ 1087116 w 5583124"/>
              <a:gd name="connsiteY715" fmla="*/ 4527782 h 6649609"/>
              <a:gd name="connsiteX716" fmla="*/ 1033060 w 5583124"/>
              <a:gd name="connsiteY716" fmla="*/ 4575104 h 6649609"/>
              <a:gd name="connsiteX717" fmla="*/ 993630 w 5583124"/>
              <a:gd name="connsiteY717" fmla="*/ 4649445 h 6649609"/>
              <a:gd name="connsiteX718" fmla="*/ 980721 w 5583124"/>
              <a:gd name="connsiteY718" fmla="*/ 4725246 h 6649609"/>
              <a:gd name="connsiteX719" fmla="*/ 1000709 w 5583124"/>
              <a:gd name="connsiteY719" fmla="*/ 4773005 h 6649609"/>
              <a:gd name="connsiteX720" fmla="*/ 1049774 w 5583124"/>
              <a:gd name="connsiteY720" fmla="*/ 4789364 h 6649609"/>
              <a:gd name="connsiteX721" fmla="*/ 1101896 w 5583124"/>
              <a:gd name="connsiteY721" fmla="*/ 4777388 h 6649609"/>
              <a:gd name="connsiteX722" fmla="*/ 1148287 w 5583124"/>
              <a:gd name="connsiteY722" fmla="*/ 4748760 h 6649609"/>
              <a:gd name="connsiteX723" fmla="*/ 1181929 w 5583124"/>
              <a:gd name="connsiteY723" fmla="*/ 4815653 h 6649609"/>
              <a:gd name="connsiteX724" fmla="*/ 1100254 w 5583124"/>
              <a:gd name="connsiteY724" fmla="*/ 4865165 h 6649609"/>
              <a:gd name="connsiteX725" fmla="*/ 1014024 w 5583124"/>
              <a:gd name="connsiteY725" fmla="*/ 4881669 h 6649609"/>
              <a:gd name="connsiteX726" fmla="*/ 938902 w 5583124"/>
              <a:gd name="connsiteY726" fmla="*/ 4867210 h 6649609"/>
              <a:gd name="connsiteX727" fmla="*/ 886898 w 5583124"/>
              <a:gd name="connsiteY727" fmla="*/ 4823832 h 6649609"/>
              <a:gd name="connsiteX728" fmla="*/ 865700 w 5583124"/>
              <a:gd name="connsiteY728" fmla="*/ 4752120 h 6649609"/>
              <a:gd name="connsiteX729" fmla="*/ 882900 w 5583124"/>
              <a:gd name="connsiteY729" fmla="*/ 4652950 h 6649609"/>
              <a:gd name="connsiteX730" fmla="*/ 933590 w 5583124"/>
              <a:gd name="connsiteY730" fmla="*/ 4554072 h 6649609"/>
              <a:gd name="connsiteX731" fmla="*/ 1005244 w 5583124"/>
              <a:gd name="connsiteY731" fmla="*/ 4480754 h 6649609"/>
              <a:gd name="connsiteX732" fmla="*/ 1088594 w 5583124"/>
              <a:gd name="connsiteY732" fmla="*/ 4435331 h 6649609"/>
              <a:gd name="connsiteX733" fmla="*/ 1174768 w 5583124"/>
              <a:gd name="connsiteY733" fmla="*/ 4419850 h 6649609"/>
              <a:gd name="connsiteX734" fmla="*/ 696741 w 5583124"/>
              <a:gd name="connsiteY734" fmla="*/ 4419850 h 6649609"/>
              <a:gd name="connsiteX735" fmla="*/ 794373 w 5583124"/>
              <a:gd name="connsiteY735" fmla="*/ 4446723 h 6649609"/>
              <a:gd name="connsiteX736" fmla="*/ 839387 w 5583124"/>
              <a:gd name="connsiteY736" fmla="*/ 4524424 h 6649609"/>
              <a:gd name="connsiteX737" fmla="*/ 823004 w 5583124"/>
              <a:gd name="connsiteY737" fmla="*/ 4648277 h 6649609"/>
              <a:gd name="connsiteX738" fmla="*/ 754711 w 5583124"/>
              <a:gd name="connsiteY738" fmla="*/ 4773590 h 6649609"/>
              <a:gd name="connsiteX739" fmla="*/ 656041 w 5583124"/>
              <a:gd name="connsiteY739" fmla="*/ 4853773 h 6649609"/>
              <a:gd name="connsiteX740" fmla="*/ 539793 w 5583124"/>
              <a:gd name="connsiteY740" fmla="*/ 4881669 h 6649609"/>
              <a:gd name="connsiteX741" fmla="*/ 442804 w 5583124"/>
              <a:gd name="connsiteY741" fmla="*/ 4853773 h 6649609"/>
              <a:gd name="connsiteX742" fmla="*/ 398196 w 5583124"/>
              <a:gd name="connsiteY742" fmla="*/ 4773590 h 6649609"/>
              <a:gd name="connsiteX743" fmla="*/ 414932 w 5583124"/>
              <a:gd name="connsiteY743" fmla="*/ 4648277 h 6649609"/>
              <a:gd name="connsiteX744" fmla="*/ 482972 w 5583124"/>
              <a:gd name="connsiteY744" fmla="*/ 4524131 h 6649609"/>
              <a:gd name="connsiteX745" fmla="*/ 581236 w 5583124"/>
              <a:gd name="connsiteY745" fmla="*/ 4446431 h 6649609"/>
              <a:gd name="connsiteX746" fmla="*/ 696741 w 5583124"/>
              <a:gd name="connsiteY746" fmla="*/ 4419850 h 6649609"/>
              <a:gd name="connsiteX747" fmla="*/ 5407269 w 5583124"/>
              <a:gd name="connsiteY747" fmla="*/ 3627309 h 6649609"/>
              <a:gd name="connsiteX748" fmla="*/ 5351226 w 5583124"/>
              <a:gd name="connsiteY748" fmla="*/ 3643521 h 6649609"/>
              <a:gd name="connsiteX749" fmla="*/ 5302578 w 5583124"/>
              <a:gd name="connsiteY749" fmla="*/ 3690404 h 6649609"/>
              <a:gd name="connsiteX750" fmla="*/ 5266072 w 5583124"/>
              <a:gd name="connsiteY750" fmla="*/ 3764307 h 6649609"/>
              <a:gd name="connsiteX751" fmla="*/ 5252099 w 5583124"/>
              <a:gd name="connsiteY751" fmla="*/ 3838940 h 6649609"/>
              <a:gd name="connsiteX752" fmla="*/ 5268137 w 5583124"/>
              <a:gd name="connsiteY752" fmla="*/ 3888013 h 6649609"/>
              <a:gd name="connsiteX753" fmla="*/ 5312763 w 5583124"/>
              <a:gd name="connsiteY753" fmla="*/ 3905394 h 6649609"/>
              <a:gd name="connsiteX754" fmla="*/ 5369205 w 5583124"/>
              <a:gd name="connsiteY754" fmla="*/ 3888013 h 6649609"/>
              <a:gd name="connsiteX755" fmla="*/ 5418745 w 5583124"/>
              <a:gd name="connsiteY755" fmla="*/ 3838940 h 6649609"/>
              <a:gd name="connsiteX756" fmla="*/ 5455649 w 5583124"/>
              <a:gd name="connsiteY756" fmla="*/ 3764307 h 6649609"/>
              <a:gd name="connsiteX757" fmla="*/ 5469224 w 5583124"/>
              <a:gd name="connsiteY757" fmla="*/ 3690404 h 6649609"/>
              <a:gd name="connsiteX758" fmla="*/ 5452293 w 5583124"/>
              <a:gd name="connsiteY758" fmla="*/ 3643521 h 6649609"/>
              <a:gd name="connsiteX759" fmla="*/ 5407269 w 5583124"/>
              <a:gd name="connsiteY759" fmla="*/ 3627309 h 6649609"/>
              <a:gd name="connsiteX760" fmla="*/ 4538139 w 5583124"/>
              <a:gd name="connsiteY760" fmla="*/ 3627309 h 6649609"/>
              <a:gd name="connsiteX761" fmla="*/ 4482095 w 5583124"/>
              <a:gd name="connsiteY761" fmla="*/ 3643521 h 6649609"/>
              <a:gd name="connsiteX762" fmla="*/ 4433449 w 5583124"/>
              <a:gd name="connsiteY762" fmla="*/ 3690404 h 6649609"/>
              <a:gd name="connsiteX763" fmla="*/ 4396942 w 5583124"/>
              <a:gd name="connsiteY763" fmla="*/ 3764307 h 6649609"/>
              <a:gd name="connsiteX764" fmla="*/ 4382969 w 5583124"/>
              <a:gd name="connsiteY764" fmla="*/ 3838940 h 6649609"/>
              <a:gd name="connsiteX765" fmla="*/ 4399007 w 5583124"/>
              <a:gd name="connsiteY765" fmla="*/ 3888013 h 6649609"/>
              <a:gd name="connsiteX766" fmla="*/ 4443634 w 5583124"/>
              <a:gd name="connsiteY766" fmla="*/ 3905394 h 6649609"/>
              <a:gd name="connsiteX767" fmla="*/ 4500075 w 5583124"/>
              <a:gd name="connsiteY767" fmla="*/ 3888013 h 6649609"/>
              <a:gd name="connsiteX768" fmla="*/ 4549616 w 5583124"/>
              <a:gd name="connsiteY768" fmla="*/ 3838940 h 6649609"/>
              <a:gd name="connsiteX769" fmla="*/ 4586519 w 5583124"/>
              <a:gd name="connsiteY769" fmla="*/ 3764307 h 6649609"/>
              <a:gd name="connsiteX770" fmla="*/ 4600095 w 5583124"/>
              <a:gd name="connsiteY770" fmla="*/ 3690404 h 6649609"/>
              <a:gd name="connsiteX771" fmla="*/ 4583163 w 5583124"/>
              <a:gd name="connsiteY771" fmla="*/ 3643521 h 6649609"/>
              <a:gd name="connsiteX772" fmla="*/ 4538139 w 5583124"/>
              <a:gd name="connsiteY772" fmla="*/ 3627309 h 6649609"/>
              <a:gd name="connsiteX773" fmla="*/ 3471033 w 5583124"/>
              <a:gd name="connsiteY773" fmla="*/ 3627309 h 6649609"/>
              <a:gd name="connsiteX774" fmla="*/ 3414990 w 5583124"/>
              <a:gd name="connsiteY774" fmla="*/ 3643521 h 6649609"/>
              <a:gd name="connsiteX775" fmla="*/ 3366343 w 5583124"/>
              <a:gd name="connsiteY775" fmla="*/ 3690404 h 6649609"/>
              <a:gd name="connsiteX776" fmla="*/ 3329837 w 5583124"/>
              <a:gd name="connsiteY776" fmla="*/ 3764307 h 6649609"/>
              <a:gd name="connsiteX777" fmla="*/ 3315863 w 5583124"/>
              <a:gd name="connsiteY777" fmla="*/ 3838940 h 6649609"/>
              <a:gd name="connsiteX778" fmla="*/ 3331902 w 5583124"/>
              <a:gd name="connsiteY778" fmla="*/ 3888013 h 6649609"/>
              <a:gd name="connsiteX779" fmla="*/ 3376527 w 5583124"/>
              <a:gd name="connsiteY779" fmla="*/ 3905394 h 6649609"/>
              <a:gd name="connsiteX780" fmla="*/ 3432970 w 5583124"/>
              <a:gd name="connsiteY780" fmla="*/ 3888013 h 6649609"/>
              <a:gd name="connsiteX781" fmla="*/ 3482509 w 5583124"/>
              <a:gd name="connsiteY781" fmla="*/ 3838940 h 6649609"/>
              <a:gd name="connsiteX782" fmla="*/ 3519413 w 5583124"/>
              <a:gd name="connsiteY782" fmla="*/ 3764307 h 6649609"/>
              <a:gd name="connsiteX783" fmla="*/ 3532989 w 5583124"/>
              <a:gd name="connsiteY783" fmla="*/ 3690404 h 6649609"/>
              <a:gd name="connsiteX784" fmla="*/ 3516058 w 5583124"/>
              <a:gd name="connsiteY784" fmla="*/ 3643521 h 6649609"/>
              <a:gd name="connsiteX785" fmla="*/ 3471033 w 5583124"/>
              <a:gd name="connsiteY785" fmla="*/ 3627309 h 6649609"/>
              <a:gd name="connsiteX786" fmla="*/ 2601903 w 5583124"/>
              <a:gd name="connsiteY786" fmla="*/ 3627309 h 6649609"/>
              <a:gd name="connsiteX787" fmla="*/ 2545860 w 5583124"/>
              <a:gd name="connsiteY787" fmla="*/ 3643521 h 6649609"/>
              <a:gd name="connsiteX788" fmla="*/ 2497213 w 5583124"/>
              <a:gd name="connsiteY788" fmla="*/ 3690404 h 6649609"/>
              <a:gd name="connsiteX789" fmla="*/ 2460707 w 5583124"/>
              <a:gd name="connsiteY789" fmla="*/ 3764307 h 6649609"/>
              <a:gd name="connsiteX790" fmla="*/ 2446734 w 5583124"/>
              <a:gd name="connsiteY790" fmla="*/ 3838940 h 6649609"/>
              <a:gd name="connsiteX791" fmla="*/ 2462772 w 5583124"/>
              <a:gd name="connsiteY791" fmla="*/ 3888013 h 6649609"/>
              <a:gd name="connsiteX792" fmla="*/ 2507398 w 5583124"/>
              <a:gd name="connsiteY792" fmla="*/ 3905394 h 6649609"/>
              <a:gd name="connsiteX793" fmla="*/ 2563840 w 5583124"/>
              <a:gd name="connsiteY793" fmla="*/ 3888013 h 6649609"/>
              <a:gd name="connsiteX794" fmla="*/ 2613380 w 5583124"/>
              <a:gd name="connsiteY794" fmla="*/ 3838940 h 6649609"/>
              <a:gd name="connsiteX795" fmla="*/ 2650283 w 5583124"/>
              <a:gd name="connsiteY795" fmla="*/ 3764307 h 6649609"/>
              <a:gd name="connsiteX796" fmla="*/ 2663859 w 5583124"/>
              <a:gd name="connsiteY796" fmla="*/ 3690404 h 6649609"/>
              <a:gd name="connsiteX797" fmla="*/ 2646928 w 5583124"/>
              <a:gd name="connsiteY797" fmla="*/ 3643521 h 6649609"/>
              <a:gd name="connsiteX798" fmla="*/ 2601903 w 5583124"/>
              <a:gd name="connsiteY798" fmla="*/ 3627309 h 6649609"/>
              <a:gd name="connsiteX799" fmla="*/ 1534798 w 5583124"/>
              <a:gd name="connsiteY799" fmla="*/ 3627309 h 6649609"/>
              <a:gd name="connsiteX800" fmla="*/ 1478755 w 5583124"/>
              <a:gd name="connsiteY800" fmla="*/ 3643521 h 6649609"/>
              <a:gd name="connsiteX801" fmla="*/ 1430108 w 5583124"/>
              <a:gd name="connsiteY801" fmla="*/ 3690404 h 6649609"/>
              <a:gd name="connsiteX802" fmla="*/ 1393602 w 5583124"/>
              <a:gd name="connsiteY802" fmla="*/ 3764307 h 6649609"/>
              <a:gd name="connsiteX803" fmla="*/ 1379628 w 5583124"/>
              <a:gd name="connsiteY803" fmla="*/ 3838940 h 6649609"/>
              <a:gd name="connsiteX804" fmla="*/ 1395667 w 5583124"/>
              <a:gd name="connsiteY804" fmla="*/ 3888013 h 6649609"/>
              <a:gd name="connsiteX805" fmla="*/ 1440293 w 5583124"/>
              <a:gd name="connsiteY805" fmla="*/ 3905394 h 6649609"/>
              <a:gd name="connsiteX806" fmla="*/ 1496735 w 5583124"/>
              <a:gd name="connsiteY806" fmla="*/ 3888013 h 6649609"/>
              <a:gd name="connsiteX807" fmla="*/ 1546275 w 5583124"/>
              <a:gd name="connsiteY807" fmla="*/ 3838940 h 6649609"/>
              <a:gd name="connsiteX808" fmla="*/ 1583178 w 5583124"/>
              <a:gd name="connsiteY808" fmla="*/ 3764307 h 6649609"/>
              <a:gd name="connsiteX809" fmla="*/ 1596754 w 5583124"/>
              <a:gd name="connsiteY809" fmla="*/ 3690404 h 6649609"/>
              <a:gd name="connsiteX810" fmla="*/ 1579823 w 5583124"/>
              <a:gd name="connsiteY810" fmla="*/ 3643521 h 6649609"/>
              <a:gd name="connsiteX811" fmla="*/ 1534798 w 5583124"/>
              <a:gd name="connsiteY811" fmla="*/ 3627309 h 6649609"/>
              <a:gd name="connsiteX812" fmla="*/ 665668 w 5583124"/>
              <a:gd name="connsiteY812" fmla="*/ 3627309 h 6649609"/>
              <a:gd name="connsiteX813" fmla="*/ 609625 w 5583124"/>
              <a:gd name="connsiteY813" fmla="*/ 3643521 h 6649609"/>
              <a:gd name="connsiteX814" fmla="*/ 560978 w 5583124"/>
              <a:gd name="connsiteY814" fmla="*/ 3690404 h 6649609"/>
              <a:gd name="connsiteX815" fmla="*/ 524472 w 5583124"/>
              <a:gd name="connsiteY815" fmla="*/ 3764307 h 6649609"/>
              <a:gd name="connsiteX816" fmla="*/ 510499 w 5583124"/>
              <a:gd name="connsiteY816" fmla="*/ 3838940 h 6649609"/>
              <a:gd name="connsiteX817" fmla="*/ 526537 w 5583124"/>
              <a:gd name="connsiteY817" fmla="*/ 3888013 h 6649609"/>
              <a:gd name="connsiteX818" fmla="*/ 571163 w 5583124"/>
              <a:gd name="connsiteY818" fmla="*/ 3905394 h 6649609"/>
              <a:gd name="connsiteX819" fmla="*/ 627605 w 5583124"/>
              <a:gd name="connsiteY819" fmla="*/ 3888013 h 6649609"/>
              <a:gd name="connsiteX820" fmla="*/ 677145 w 5583124"/>
              <a:gd name="connsiteY820" fmla="*/ 3838940 h 6649609"/>
              <a:gd name="connsiteX821" fmla="*/ 714048 w 5583124"/>
              <a:gd name="connsiteY821" fmla="*/ 3764307 h 6649609"/>
              <a:gd name="connsiteX822" fmla="*/ 727624 w 5583124"/>
              <a:gd name="connsiteY822" fmla="*/ 3690404 h 6649609"/>
              <a:gd name="connsiteX823" fmla="*/ 710693 w 5583124"/>
              <a:gd name="connsiteY823" fmla="*/ 3643521 h 6649609"/>
              <a:gd name="connsiteX824" fmla="*/ 665668 w 5583124"/>
              <a:gd name="connsiteY824" fmla="*/ 3627309 h 6649609"/>
              <a:gd name="connsiteX825" fmla="*/ 4023959 w 5583124"/>
              <a:gd name="connsiteY825" fmla="*/ 3543474 h 6649609"/>
              <a:gd name="connsiteX826" fmla="*/ 4131162 w 5583124"/>
              <a:gd name="connsiteY826" fmla="*/ 3543474 h 6649609"/>
              <a:gd name="connsiteX827" fmla="*/ 4010149 w 5583124"/>
              <a:gd name="connsiteY827" fmla="*/ 3899552 h 6649609"/>
              <a:gd name="connsiteX828" fmla="*/ 4183659 w 5583124"/>
              <a:gd name="connsiteY828" fmla="*/ 3899552 h 6649609"/>
              <a:gd name="connsiteX829" fmla="*/ 4153184 w 5583124"/>
              <a:gd name="connsiteY829" fmla="*/ 3989228 h 6649609"/>
              <a:gd name="connsiteX830" fmla="*/ 3872471 w 5583124"/>
              <a:gd name="connsiteY830" fmla="*/ 3989228 h 6649609"/>
              <a:gd name="connsiteX831" fmla="*/ 2087723 w 5583124"/>
              <a:gd name="connsiteY831" fmla="*/ 3543474 h 6649609"/>
              <a:gd name="connsiteX832" fmla="*/ 2194927 w 5583124"/>
              <a:gd name="connsiteY832" fmla="*/ 3543474 h 6649609"/>
              <a:gd name="connsiteX833" fmla="*/ 2073913 w 5583124"/>
              <a:gd name="connsiteY833" fmla="*/ 3899552 h 6649609"/>
              <a:gd name="connsiteX834" fmla="*/ 2247423 w 5583124"/>
              <a:gd name="connsiteY834" fmla="*/ 3899552 h 6649609"/>
              <a:gd name="connsiteX835" fmla="*/ 2216949 w 5583124"/>
              <a:gd name="connsiteY835" fmla="*/ 3989228 h 6649609"/>
              <a:gd name="connsiteX836" fmla="*/ 1936235 w 5583124"/>
              <a:gd name="connsiteY836" fmla="*/ 3989228 h 6649609"/>
              <a:gd name="connsiteX837" fmla="*/ 151489 w 5583124"/>
              <a:gd name="connsiteY837" fmla="*/ 3543474 h 6649609"/>
              <a:gd name="connsiteX838" fmla="*/ 258691 w 5583124"/>
              <a:gd name="connsiteY838" fmla="*/ 3543474 h 6649609"/>
              <a:gd name="connsiteX839" fmla="*/ 137678 w 5583124"/>
              <a:gd name="connsiteY839" fmla="*/ 3899552 h 6649609"/>
              <a:gd name="connsiteX840" fmla="*/ 311189 w 5583124"/>
              <a:gd name="connsiteY840" fmla="*/ 3899552 h 6649609"/>
              <a:gd name="connsiteX841" fmla="*/ 280714 w 5583124"/>
              <a:gd name="connsiteY841" fmla="*/ 3989228 h 6649609"/>
              <a:gd name="connsiteX842" fmla="*/ 0 w 5583124"/>
              <a:gd name="connsiteY842" fmla="*/ 3989228 h 6649609"/>
              <a:gd name="connsiteX843" fmla="*/ 5438341 w 5583124"/>
              <a:gd name="connsiteY843" fmla="*/ 3535880 h 6649609"/>
              <a:gd name="connsiteX844" fmla="*/ 5535973 w 5583124"/>
              <a:gd name="connsiteY844" fmla="*/ 3562754 h 6649609"/>
              <a:gd name="connsiteX845" fmla="*/ 5580987 w 5583124"/>
              <a:gd name="connsiteY845" fmla="*/ 3640454 h 6649609"/>
              <a:gd name="connsiteX846" fmla="*/ 5564604 w 5583124"/>
              <a:gd name="connsiteY846" fmla="*/ 3764307 h 6649609"/>
              <a:gd name="connsiteX847" fmla="*/ 5496310 w 5583124"/>
              <a:gd name="connsiteY847" fmla="*/ 3889620 h 6649609"/>
              <a:gd name="connsiteX848" fmla="*/ 5397640 w 5583124"/>
              <a:gd name="connsiteY848" fmla="*/ 3969803 h 6649609"/>
              <a:gd name="connsiteX849" fmla="*/ 5281394 w 5583124"/>
              <a:gd name="connsiteY849" fmla="*/ 3997699 h 6649609"/>
              <a:gd name="connsiteX850" fmla="*/ 5184403 w 5583124"/>
              <a:gd name="connsiteY850" fmla="*/ 3969803 h 6649609"/>
              <a:gd name="connsiteX851" fmla="*/ 5139795 w 5583124"/>
              <a:gd name="connsiteY851" fmla="*/ 3889620 h 6649609"/>
              <a:gd name="connsiteX852" fmla="*/ 5156532 w 5583124"/>
              <a:gd name="connsiteY852" fmla="*/ 3764307 h 6649609"/>
              <a:gd name="connsiteX853" fmla="*/ 5224573 w 5583124"/>
              <a:gd name="connsiteY853" fmla="*/ 3640162 h 6649609"/>
              <a:gd name="connsiteX854" fmla="*/ 5322837 w 5583124"/>
              <a:gd name="connsiteY854" fmla="*/ 3562461 h 6649609"/>
              <a:gd name="connsiteX855" fmla="*/ 5438341 w 5583124"/>
              <a:gd name="connsiteY855" fmla="*/ 3535880 h 6649609"/>
              <a:gd name="connsiteX856" fmla="*/ 5047239 w 5583124"/>
              <a:gd name="connsiteY856" fmla="*/ 3535880 h 6649609"/>
              <a:gd name="connsiteX857" fmla="*/ 5119375 w 5583124"/>
              <a:gd name="connsiteY857" fmla="*/ 3553114 h 6649609"/>
              <a:gd name="connsiteX858" fmla="*/ 5162538 w 5583124"/>
              <a:gd name="connsiteY858" fmla="*/ 3593717 h 6649609"/>
              <a:gd name="connsiteX859" fmla="*/ 5083807 w 5583124"/>
              <a:gd name="connsiteY859" fmla="*/ 3662069 h 6649609"/>
              <a:gd name="connsiteX860" fmla="*/ 5057195 w 5583124"/>
              <a:gd name="connsiteY860" fmla="*/ 3636802 h 6649609"/>
              <a:gd name="connsiteX861" fmla="*/ 5017918 w 5583124"/>
              <a:gd name="connsiteY861" fmla="*/ 3627309 h 6649609"/>
              <a:gd name="connsiteX862" fmla="*/ 4959586 w 5583124"/>
              <a:gd name="connsiteY862" fmla="*/ 3643812 h 6649609"/>
              <a:gd name="connsiteX863" fmla="*/ 4905531 w 5583124"/>
              <a:gd name="connsiteY863" fmla="*/ 3691134 h 6649609"/>
              <a:gd name="connsiteX864" fmla="*/ 4866101 w 5583124"/>
              <a:gd name="connsiteY864" fmla="*/ 3765475 h 6649609"/>
              <a:gd name="connsiteX865" fmla="*/ 4853191 w 5583124"/>
              <a:gd name="connsiteY865" fmla="*/ 3841276 h 6649609"/>
              <a:gd name="connsiteX866" fmla="*/ 4873179 w 5583124"/>
              <a:gd name="connsiteY866" fmla="*/ 3889036 h 6649609"/>
              <a:gd name="connsiteX867" fmla="*/ 4922245 w 5583124"/>
              <a:gd name="connsiteY867" fmla="*/ 3905394 h 6649609"/>
              <a:gd name="connsiteX868" fmla="*/ 4974367 w 5583124"/>
              <a:gd name="connsiteY868" fmla="*/ 3893418 h 6649609"/>
              <a:gd name="connsiteX869" fmla="*/ 5020757 w 5583124"/>
              <a:gd name="connsiteY869" fmla="*/ 3864791 h 6649609"/>
              <a:gd name="connsiteX870" fmla="*/ 5054399 w 5583124"/>
              <a:gd name="connsiteY870" fmla="*/ 3931683 h 6649609"/>
              <a:gd name="connsiteX871" fmla="*/ 4972724 w 5583124"/>
              <a:gd name="connsiteY871" fmla="*/ 3981195 h 6649609"/>
              <a:gd name="connsiteX872" fmla="*/ 4886494 w 5583124"/>
              <a:gd name="connsiteY872" fmla="*/ 3997699 h 6649609"/>
              <a:gd name="connsiteX873" fmla="*/ 4811373 w 5583124"/>
              <a:gd name="connsiteY873" fmla="*/ 3983240 h 6649609"/>
              <a:gd name="connsiteX874" fmla="*/ 4759368 w 5583124"/>
              <a:gd name="connsiteY874" fmla="*/ 3939862 h 6649609"/>
              <a:gd name="connsiteX875" fmla="*/ 4738170 w 5583124"/>
              <a:gd name="connsiteY875" fmla="*/ 3868150 h 6649609"/>
              <a:gd name="connsiteX876" fmla="*/ 4755370 w 5583124"/>
              <a:gd name="connsiteY876" fmla="*/ 3768980 h 6649609"/>
              <a:gd name="connsiteX877" fmla="*/ 4806060 w 5583124"/>
              <a:gd name="connsiteY877" fmla="*/ 3670103 h 6649609"/>
              <a:gd name="connsiteX878" fmla="*/ 4877715 w 5583124"/>
              <a:gd name="connsiteY878" fmla="*/ 3596784 h 6649609"/>
              <a:gd name="connsiteX879" fmla="*/ 4961065 w 5583124"/>
              <a:gd name="connsiteY879" fmla="*/ 3551361 h 6649609"/>
              <a:gd name="connsiteX880" fmla="*/ 5047239 w 5583124"/>
              <a:gd name="connsiteY880" fmla="*/ 3535880 h 6649609"/>
              <a:gd name="connsiteX881" fmla="*/ 4569211 w 5583124"/>
              <a:gd name="connsiteY881" fmla="*/ 3535880 h 6649609"/>
              <a:gd name="connsiteX882" fmla="*/ 4666843 w 5583124"/>
              <a:gd name="connsiteY882" fmla="*/ 3562754 h 6649609"/>
              <a:gd name="connsiteX883" fmla="*/ 4711857 w 5583124"/>
              <a:gd name="connsiteY883" fmla="*/ 3640454 h 6649609"/>
              <a:gd name="connsiteX884" fmla="*/ 4695474 w 5583124"/>
              <a:gd name="connsiteY884" fmla="*/ 3764307 h 6649609"/>
              <a:gd name="connsiteX885" fmla="*/ 4627181 w 5583124"/>
              <a:gd name="connsiteY885" fmla="*/ 3889620 h 6649609"/>
              <a:gd name="connsiteX886" fmla="*/ 4528511 w 5583124"/>
              <a:gd name="connsiteY886" fmla="*/ 3969803 h 6649609"/>
              <a:gd name="connsiteX887" fmla="*/ 4412263 w 5583124"/>
              <a:gd name="connsiteY887" fmla="*/ 3997699 h 6649609"/>
              <a:gd name="connsiteX888" fmla="*/ 4315274 w 5583124"/>
              <a:gd name="connsiteY888" fmla="*/ 3969803 h 6649609"/>
              <a:gd name="connsiteX889" fmla="*/ 4270666 w 5583124"/>
              <a:gd name="connsiteY889" fmla="*/ 3889620 h 6649609"/>
              <a:gd name="connsiteX890" fmla="*/ 4287403 w 5583124"/>
              <a:gd name="connsiteY890" fmla="*/ 3764307 h 6649609"/>
              <a:gd name="connsiteX891" fmla="*/ 4355443 w 5583124"/>
              <a:gd name="connsiteY891" fmla="*/ 3640162 h 6649609"/>
              <a:gd name="connsiteX892" fmla="*/ 4453707 w 5583124"/>
              <a:gd name="connsiteY892" fmla="*/ 3562461 h 6649609"/>
              <a:gd name="connsiteX893" fmla="*/ 4569211 w 5583124"/>
              <a:gd name="connsiteY893" fmla="*/ 3535880 h 6649609"/>
              <a:gd name="connsiteX894" fmla="*/ 3502106 w 5583124"/>
              <a:gd name="connsiteY894" fmla="*/ 3535880 h 6649609"/>
              <a:gd name="connsiteX895" fmla="*/ 3599737 w 5583124"/>
              <a:gd name="connsiteY895" fmla="*/ 3562754 h 6649609"/>
              <a:gd name="connsiteX896" fmla="*/ 3644751 w 5583124"/>
              <a:gd name="connsiteY896" fmla="*/ 3640454 h 6649609"/>
              <a:gd name="connsiteX897" fmla="*/ 3628368 w 5583124"/>
              <a:gd name="connsiteY897" fmla="*/ 3764307 h 6649609"/>
              <a:gd name="connsiteX898" fmla="*/ 3560074 w 5583124"/>
              <a:gd name="connsiteY898" fmla="*/ 3889620 h 6649609"/>
              <a:gd name="connsiteX899" fmla="*/ 3461405 w 5583124"/>
              <a:gd name="connsiteY899" fmla="*/ 3969803 h 6649609"/>
              <a:gd name="connsiteX900" fmla="*/ 3345159 w 5583124"/>
              <a:gd name="connsiteY900" fmla="*/ 3997699 h 6649609"/>
              <a:gd name="connsiteX901" fmla="*/ 3248168 w 5583124"/>
              <a:gd name="connsiteY901" fmla="*/ 3969803 h 6649609"/>
              <a:gd name="connsiteX902" fmla="*/ 3203560 w 5583124"/>
              <a:gd name="connsiteY902" fmla="*/ 3889620 h 6649609"/>
              <a:gd name="connsiteX903" fmla="*/ 3220297 w 5583124"/>
              <a:gd name="connsiteY903" fmla="*/ 3764307 h 6649609"/>
              <a:gd name="connsiteX904" fmla="*/ 3288337 w 5583124"/>
              <a:gd name="connsiteY904" fmla="*/ 3640162 h 6649609"/>
              <a:gd name="connsiteX905" fmla="*/ 3386601 w 5583124"/>
              <a:gd name="connsiteY905" fmla="*/ 3562461 h 6649609"/>
              <a:gd name="connsiteX906" fmla="*/ 3502106 w 5583124"/>
              <a:gd name="connsiteY906" fmla="*/ 3535880 h 6649609"/>
              <a:gd name="connsiteX907" fmla="*/ 3111003 w 5583124"/>
              <a:gd name="connsiteY907" fmla="*/ 3535880 h 6649609"/>
              <a:gd name="connsiteX908" fmla="*/ 3183139 w 5583124"/>
              <a:gd name="connsiteY908" fmla="*/ 3553114 h 6649609"/>
              <a:gd name="connsiteX909" fmla="*/ 3226302 w 5583124"/>
              <a:gd name="connsiteY909" fmla="*/ 3593717 h 6649609"/>
              <a:gd name="connsiteX910" fmla="*/ 3147571 w 5583124"/>
              <a:gd name="connsiteY910" fmla="*/ 3662069 h 6649609"/>
              <a:gd name="connsiteX911" fmla="*/ 3120959 w 5583124"/>
              <a:gd name="connsiteY911" fmla="*/ 3636802 h 6649609"/>
              <a:gd name="connsiteX912" fmla="*/ 3081683 w 5583124"/>
              <a:gd name="connsiteY912" fmla="*/ 3627309 h 6649609"/>
              <a:gd name="connsiteX913" fmla="*/ 3023351 w 5583124"/>
              <a:gd name="connsiteY913" fmla="*/ 3643812 h 6649609"/>
              <a:gd name="connsiteX914" fmla="*/ 2969295 w 5583124"/>
              <a:gd name="connsiteY914" fmla="*/ 3691134 h 6649609"/>
              <a:gd name="connsiteX915" fmla="*/ 2929865 w 5583124"/>
              <a:gd name="connsiteY915" fmla="*/ 3765475 h 6649609"/>
              <a:gd name="connsiteX916" fmla="*/ 2916956 w 5583124"/>
              <a:gd name="connsiteY916" fmla="*/ 3841276 h 6649609"/>
              <a:gd name="connsiteX917" fmla="*/ 2936944 w 5583124"/>
              <a:gd name="connsiteY917" fmla="*/ 3889036 h 6649609"/>
              <a:gd name="connsiteX918" fmla="*/ 2986009 w 5583124"/>
              <a:gd name="connsiteY918" fmla="*/ 3905394 h 6649609"/>
              <a:gd name="connsiteX919" fmla="*/ 3038132 w 5583124"/>
              <a:gd name="connsiteY919" fmla="*/ 3893418 h 6649609"/>
              <a:gd name="connsiteX920" fmla="*/ 3084521 w 5583124"/>
              <a:gd name="connsiteY920" fmla="*/ 3864791 h 6649609"/>
              <a:gd name="connsiteX921" fmla="*/ 3118164 w 5583124"/>
              <a:gd name="connsiteY921" fmla="*/ 3931683 h 6649609"/>
              <a:gd name="connsiteX922" fmla="*/ 3036488 w 5583124"/>
              <a:gd name="connsiteY922" fmla="*/ 3981195 h 6649609"/>
              <a:gd name="connsiteX923" fmla="*/ 2950258 w 5583124"/>
              <a:gd name="connsiteY923" fmla="*/ 3997699 h 6649609"/>
              <a:gd name="connsiteX924" fmla="*/ 2875137 w 5583124"/>
              <a:gd name="connsiteY924" fmla="*/ 3983240 h 6649609"/>
              <a:gd name="connsiteX925" fmla="*/ 2823133 w 5583124"/>
              <a:gd name="connsiteY925" fmla="*/ 3939862 h 6649609"/>
              <a:gd name="connsiteX926" fmla="*/ 2801935 w 5583124"/>
              <a:gd name="connsiteY926" fmla="*/ 3868150 h 6649609"/>
              <a:gd name="connsiteX927" fmla="*/ 2819134 w 5583124"/>
              <a:gd name="connsiteY927" fmla="*/ 3768980 h 6649609"/>
              <a:gd name="connsiteX928" fmla="*/ 2869824 w 5583124"/>
              <a:gd name="connsiteY928" fmla="*/ 3670103 h 6649609"/>
              <a:gd name="connsiteX929" fmla="*/ 2941479 w 5583124"/>
              <a:gd name="connsiteY929" fmla="*/ 3596784 h 6649609"/>
              <a:gd name="connsiteX930" fmla="*/ 3024829 w 5583124"/>
              <a:gd name="connsiteY930" fmla="*/ 3551361 h 6649609"/>
              <a:gd name="connsiteX931" fmla="*/ 3111003 w 5583124"/>
              <a:gd name="connsiteY931" fmla="*/ 3535880 h 6649609"/>
              <a:gd name="connsiteX932" fmla="*/ 2632975 w 5583124"/>
              <a:gd name="connsiteY932" fmla="*/ 3535880 h 6649609"/>
              <a:gd name="connsiteX933" fmla="*/ 2730608 w 5583124"/>
              <a:gd name="connsiteY933" fmla="*/ 3562754 h 6649609"/>
              <a:gd name="connsiteX934" fmla="*/ 2775621 w 5583124"/>
              <a:gd name="connsiteY934" fmla="*/ 3640454 h 6649609"/>
              <a:gd name="connsiteX935" fmla="*/ 2759239 w 5583124"/>
              <a:gd name="connsiteY935" fmla="*/ 3764307 h 6649609"/>
              <a:gd name="connsiteX936" fmla="*/ 2690945 w 5583124"/>
              <a:gd name="connsiteY936" fmla="*/ 3889620 h 6649609"/>
              <a:gd name="connsiteX937" fmla="*/ 2592275 w 5583124"/>
              <a:gd name="connsiteY937" fmla="*/ 3969803 h 6649609"/>
              <a:gd name="connsiteX938" fmla="*/ 2476028 w 5583124"/>
              <a:gd name="connsiteY938" fmla="*/ 3997699 h 6649609"/>
              <a:gd name="connsiteX939" fmla="*/ 2379038 w 5583124"/>
              <a:gd name="connsiteY939" fmla="*/ 3969803 h 6649609"/>
              <a:gd name="connsiteX940" fmla="*/ 2334430 w 5583124"/>
              <a:gd name="connsiteY940" fmla="*/ 3889620 h 6649609"/>
              <a:gd name="connsiteX941" fmla="*/ 2351167 w 5583124"/>
              <a:gd name="connsiteY941" fmla="*/ 3764307 h 6649609"/>
              <a:gd name="connsiteX942" fmla="*/ 2419207 w 5583124"/>
              <a:gd name="connsiteY942" fmla="*/ 3640162 h 6649609"/>
              <a:gd name="connsiteX943" fmla="*/ 2517471 w 5583124"/>
              <a:gd name="connsiteY943" fmla="*/ 3562461 h 6649609"/>
              <a:gd name="connsiteX944" fmla="*/ 2632975 w 5583124"/>
              <a:gd name="connsiteY944" fmla="*/ 3535880 h 6649609"/>
              <a:gd name="connsiteX945" fmla="*/ 1565870 w 5583124"/>
              <a:gd name="connsiteY945" fmla="*/ 3535880 h 6649609"/>
              <a:gd name="connsiteX946" fmla="*/ 1663502 w 5583124"/>
              <a:gd name="connsiteY946" fmla="*/ 3562754 h 6649609"/>
              <a:gd name="connsiteX947" fmla="*/ 1708516 w 5583124"/>
              <a:gd name="connsiteY947" fmla="*/ 3640454 h 6649609"/>
              <a:gd name="connsiteX948" fmla="*/ 1692134 w 5583124"/>
              <a:gd name="connsiteY948" fmla="*/ 3764307 h 6649609"/>
              <a:gd name="connsiteX949" fmla="*/ 1623840 w 5583124"/>
              <a:gd name="connsiteY949" fmla="*/ 3889620 h 6649609"/>
              <a:gd name="connsiteX950" fmla="*/ 1525170 w 5583124"/>
              <a:gd name="connsiteY950" fmla="*/ 3969803 h 6649609"/>
              <a:gd name="connsiteX951" fmla="*/ 1408923 w 5583124"/>
              <a:gd name="connsiteY951" fmla="*/ 3997699 h 6649609"/>
              <a:gd name="connsiteX952" fmla="*/ 1311933 w 5583124"/>
              <a:gd name="connsiteY952" fmla="*/ 3969803 h 6649609"/>
              <a:gd name="connsiteX953" fmla="*/ 1267325 w 5583124"/>
              <a:gd name="connsiteY953" fmla="*/ 3889620 h 6649609"/>
              <a:gd name="connsiteX954" fmla="*/ 1284062 w 5583124"/>
              <a:gd name="connsiteY954" fmla="*/ 3764307 h 6649609"/>
              <a:gd name="connsiteX955" fmla="*/ 1352102 w 5583124"/>
              <a:gd name="connsiteY955" fmla="*/ 3640162 h 6649609"/>
              <a:gd name="connsiteX956" fmla="*/ 1450366 w 5583124"/>
              <a:gd name="connsiteY956" fmla="*/ 3562461 h 6649609"/>
              <a:gd name="connsiteX957" fmla="*/ 1565870 w 5583124"/>
              <a:gd name="connsiteY957" fmla="*/ 3535880 h 6649609"/>
              <a:gd name="connsiteX958" fmla="*/ 1174768 w 5583124"/>
              <a:gd name="connsiteY958" fmla="*/ 3535880 h 6649609"/>
              <a:gd name="connsiteX959" fmla="*/ 1246905 w 5583124"/>
              <a:gd name="connsiteY959" fmla="*/ 3553114 h 6649609"/>
              <a:gd name="connsiteX960" fmla="*/ 1290067 w 5583124"/>
              <a:gd name="connsiteY960" fmla="*/ 3593717 h 6649609"/>
              <a:gd name="connsiteX961" fmla="*/ 1211336 w 5583124"/>
              <a:gd name="connsiteY961" fmla="*/ 3662069 h 6649609"/>
              <a:gd name="connsiteX962" fmla="*/ 1184724 w 5583124"/>
              <a:gd name="connsiteY962" fmla="*/ 3636802 h 6649609"/>
              <a:gd name="connsiteX963" fmla="*/ 1145448 w 5583124"/>
              <a:gd name="connsiteY963" fmla="*/ 3627309 h 6649609"/>
              <a:gd name="connsiteX964" fmla="*/ 1087116 w 5583124"/>
              <a:gd name="connsiteY964" fmla="*/ 3643812 h 6649609"/>
              <a:gd name="connsiteX965" fmla="*/ 1033060 w 5583124"/>
              <a:gd name="connsiteY965" fmla="*/ 3691134 h 6649609"/>
              <a:gd name="connsiteX966" fmla="*/ 993630 w 5583124"/>
              <a:gd name="connsiteY966" fmla="*/ 3765475 h 6649609"/>
              <a:gd name="connsiteX967" fmla="*/ 980721 w 5583124"/>
              <a:gd name="connsiteY967" fmla="*/ 3841276 h 6649609"/>
              <a:gd name="connsiteX968" fmla="*/ 1000709 w 5583124"/>
              <a:gd name="connsiteY968" fmla="*/ 3889036 h 6649609"/>
              <a:gd name="connsiteX969" fmla="*/ 1049774 w 5583124"/>
              <a:gd name="connsiteY969" fmla="*/ 3905394 h 6649609"/>
              <a:gd name="connsiteX970" fmla="*/ 1101896 w 5583124"/>
              <a:gd name="connsiteY970" fmla="*/ 3893418 h 6649609"/>
              <a:gd name="connsiteX971" fmla="*/ 1148287 w 5583124"/>
              <a:gd name="connsiteY971" fmla="*/ 3864791 h 6649609"/>
              <a:gd name="connsiteX972" fmla="*/ 1181929 w 5583124"/>
              <a:gd name="connsiteY972" fmla="*/ 3931683 h 6649609"/>
              <a:gd name="connsiteX973" fmla="*/ 1100254 w 5583124"/>
              <a:gd name="connsiteY973" fmla="*/ 3981195 h 6649609"/>
              <a:gd name="connsiteX974" fmla="*/ 1014024 w 5583124"/>
              <a:gd name="connsiteY974" fmla="*/ 3997699 h 6649609"/>
              <a:gd name="connsiteX975" fmla="*/ 938902 w 5583124"/>
              <a:gd name="connsiteY975" fmla="*/ 3983240 h 6649609"/>
              <a:gd name="connsiteX976" fmla="*/ 886898 w 5583124"/>
              <a:gd name="connsiteY976" fmla="*/ 3939862 h 6649609"/>
              <a:gd name="connsiteX977" fmla="*/ 865700 w 5583124"/>
              <a:gd name="connsiteY977" fmla="*/ 3868150 h 6649609"/>
              <a:gd name="connsiteX978" fmla="*/ 882900 w 5583124"/>
              <a:gd name="connsiteY978" fmla="*/ 3768980 h 6649609"/>
              <a:gd name="connsiteX979" fmla="*/ 933590 w 5583124"/>
              <a:gd name="connsiteY979" fmla="*/ 3670103 h 6649609"/>
              <a:gd name="connsiteX980" fmla="*/ 1005244 w 5583124"/>
              <a:gd name="connsiteY980" fmla="*/ 3596784 h 6649609"/>
              <a:gd name="connsiteX981" fmla="*/ 1088594 w 5583124"/>
              <a:gd name="connsiteY981" fmla="*/ 3551361 h 6649609"/>
              <a:gd name="connsiteX982" fmla="*/ 1174768 w 5583124"/>
              <a:gd name="connsiteY982" fmla="*/ 3535880 h 6649609"/>
              <a:gd name="connsiteX983" fmla="*/ 696741 w 5583124"/>
              <a:gd name="connsiteY983" fmla="*/ 3535880 h 6649609"/>
              <a:gd name="connsiteX984" fmla="*/ 794373 w 5583124"/>
              <a:gd name="connsiteY984" fmla="*/ 3562754 h 6649609"/>
              <a:gd name="connsiteX985" fmla="*/ 839387 w 5583124"/>
              <a:gd name="connsiteY985" fmla="*/ 3640454 h 6649609"/>
              <a:gd name="connsiteX986" fmla="*/ 823004 w 5583124"/>
              <a:gd name="connsiteY986" fmla="*/ 3764307 h 6649609"/>
              <a:gd name="connsiteX987" fmla="*/ 754711 w 5583124"/>
              <a:gd name="connsiteY987" fmla="*/ 3889620 h 6649609"/>
              <a:gd name="connsiteX988" fmla="*/ 656041 w 5583124"/>
              <a:gd name="connsiteY988" fmla="*/ 3969803 h 6649609"/>
              <a:gd name="connsiteX989" fmla="*/ 539793 w 5583124"/>
              <a:gd name="connsiteY989" fmla="*/ 3997699 h 6649609"/>
              <a:gd name="connsiteX990" fmla="*/ 442804 w 5583124"/>
              <a:gd name="connsiteY990" fmla="*/ 3969803 h 6649609"/>
              <a:gd name="connsiteX991" fmla="*/ 398196 w 5583124"/>
              <a:gd name="connsiteY991" fmla="*/ 3889620 h 6649609"/>
              <a:gd name="connsiteX992" fmla="*/ 414932 w 5583124"/>
              <a:gd name="connsiteY992" fmla="*/ 3764307 h 6649609"/>
              <a:gd name="connsiteX993" fmla="*/ 482972 w 5583124"/>
              <a:gd name="connsiteY993" fmla="*/ 3640162 h 6649609"/>
              <a:gd name="connsiteX994" fmla="*/ 581236 w 5583124"/>
              <a:gd name="connsiteY994" fmla="*/ 3562461 h 6649609"/>
              <a:gd name="connsiteX995" fmla="*/ 696741 w 5583124"/>
              <a:gd name="connsiteY995" fmla="*/ 3535880 h 6649609"/>
              <a:gd name="connsiteX996" fmla="*/ 5407269 w 5583124"/>
              <a:gd name="connsiteY996" fmla="*/ 2743339 h 6649609"/>
              <a:gd name="connsiteX997" fmla="*/ 5351226 w 5583124"/>
              <a:gd name="connsiteY997" fmla="*/ 2759551 h 6649609"/>
              <a:gd name="connsiteX998" fmla="*/ 5302578 w 5583124"/>
              <a:gd name="connsiteY998" fmla="*/ 2806434 h 6649609"/>
              <a:gd name="connsiteX999" fmla="*/ 5266072 w 5583124"/>
              <a:gd name="connsiteY999" fmla="*/ 2880337 h 6649609"/>
              <a:gd name="connsiteX1000" fmla="*/ 5252099 w 5583124"/>
              <a:gd name="connsiteY1000" fmla="*/ 2954970 h 6649609"/>
              <a:gd name="connsiteX1001" fmla="*/ 5268137 w 5583124"/>
              <a:gd name="connsiteY1001" fmla="*/ 3004043 h 6649609"/>
              <a:gd name="connsiteX1002" fmla="*/ 5312763 w 5583124"/>
              <a:gd name="connsiteY1002" fmla="*/ 3021424 h 6649609"/>
              <a:gd name="connsiteX1003" fmla="*/ 5369205 w 5583124"/>
              <a:gd name="connsiteY1003" fmla="*/ 3004043 h 6649609"/>
              <a:gd name="connsiteX1004" fmla="*/ 5418745 w 5583124"/>
              <a:gd name="connsiteY1004" fmla="*/ 2954970 h 6649609"/>
              <a:gd name="connsiteX1005" fmla="*/ 5455649 w 5583124"/>
              <a:gd name="connsiteY1005" fmla="*/ 2880337 h 6649609"/>
              <a:gd name="connsiteX1006" fmla="*/ 5469224 w 5583124"/>
              <a:gd name="connsiteY1006" fmla="*/ 2806434 h 6649609"/>
              <a:gd name="connsiteX1007" fmla="*/ 5452293 w 5583124"/>
              <a:gd name="connsiteY1007" fmla="*/ 2759551 h 6649609"/>
              <a:gd name="connsiteX1008" fmla="*/ 5407269 w 5583124"/>
              <a:gd name="connsiteY1008" fmla="*/ 2743339 h 6649609"/>
              <a:gd name="connsiteX1009" fmla="*/ 4538139 w 5583124"/>
              <a:gd name="connsiteY1009" fmla="*/ 2743339 h 6649609"/>
              <a:gd name="connsiteX1010" fmla="*/ 4482095 w 5583124"/>
              <a:gd name="connsiteY1010" fmla="*/ 2759551 h 6649609"/>
              <a:gd name="connsiteX1011" fmla="*/ 4433449 w 5583124"/>
              <a:gd name="connsiteY1011" fmla="*/ 2806434 h 6649609"/>
              <a:gd name="connsiteX1012" fmla="*/ 4396942 w 5583124"/>
              <a:gd name="connsiteY1012" fmla="*/ 2880337 h 6649609"/>
              <a:gd name="connsiteX1013" fmla="*/ 4382969 w 5583124"/>
              <a:gd name="connsiteY1013" fmla="*/ 2954970 h 6649609"/>
              <a:gd name="connsiteX1014" fmla="*/ 4399007 w 5583124"/>
              <a:gd name="connsiteY1014" fmla="*/ 3004043 h 6649609"/>
              <a:gd name="connsiteX1015" fmla="*/ 4443634 w 5583124"/>
              <a:gd name="connsiteY1015" fmla="*/ 3021424 h 6649609"/>
              <a:gd name="connsiteX1016" fmla="*/ 4500075 w 5583124"/>
              <a:gd name="connsiteY1016" fmla="*/ 3004043 h 6649609"/>
              <a:gd name="connsiteX1017" fmla="*/ 4549616 w 5583124"/>
              <a:gd name="connsiteY1017" fmla="*/ 2954970 h 6649609"/>
              <a:gd name="connsiteX1018" fmla="*/ 4586519 w 5583124"/>
              <a:gd name="connsiteY1018" fmla="*/ 2880337 h 6649609"/>
              <a:gd name="connsiteX1019" fmla="*/ 4600095 w 5583124"/>
              <a:gd name="connsiteY1019" fmla="*/ 2806434 h 6649609"/>
              <a:gd name="connsiteX1020" fmla="*/ 4583163 w 5583124"/>
              <a:gd name="connsiteY1020" fmla="*/ 2759551 h 6649609"/>
              <a:gd name="connsiteX1021" fmla="*/ 4538139 w 5583124"/>
              <a:gd name="connsiteY1021" fmla="*/ 2743339 h 6649609"/>
              <a:gd name="connsiteX1022" fmla="*/ 3471033 w 5583124"/>
              <a:gd name="connsiteY1022" fmla="*/ 2743339 h 6649609"/>
              <a:gd name="connsiteX1023" fmla="*/ 3414990 w 5583124"/>
              <a:gd name="connsiteY1023" fmla="*/ 2759551 h 6649609"/>
              <a:gd name="connsiteX1024" fmla="*/ 3366343 w 5583124"/>
              <a:gd name="connsiteY1024" fmla="*/ 2806434 h 6649609"/>
              <a:gd name="connsiteX1025" fmla="*/ 3329837 w 5583124"/>
              <a:gd name="connsiteY1025" fmla="*/ 2880337 h 6649609"/>
              <a:gd name="connsiteX1026" fmla="*/ 3315863 w 5583124"/>
              <a:gd name="connsiteY1026" fmla="*/ 2954970 h 6649609"/>
              <a:gd name="connsiteX1027" fmla="*/ 3331902 w 5583124"/>
              <a:gd name="connsiteY1027" fmla="*/ 3004043 h 6649609"/>
              <a:gd name="connsiteX1028" fmla="*/ 3376527 w 5583124"/>
              <a:gd name="connsiteY1028" fmla="*/ 3021424 h 6649609"/>
              <a:gd name="connsiteX1029" fmla="*/ 3432970 w 5583124"/>
              <a:gd name="connsiteY1029" fmla="*/ 3004043 h 6649609"/>
              <a:gd name="connsiteX1030" fmla="*/ 3482509 w 5583124"/>
              <a:gd name="connsiteY1030" fmla="*/ 2954970 h 6649609"/>
              <a:gd name="connsiteX1031" fmla="*/ 3519413 w 5583124"/>
              <a:gd name="connsiteY1031" fmla="*/ 2880337 h 6649609"/>
              <a:gd name="connsiteX1032" fmla="*/ 3532989 w 5583124"/>
              <a:gd name="connsiteY1032" fmla="*/ 2806434 h 6649609"/>
              <a:gd name="connsiteX1033" fmla="*/ 3516058 w 5583124"/>
              <a:gd name="connsiteY1033" fmla="*/ 2759551 h 6649609"/>
              <a:gd name="connsiteX1034" fmla="*/ 3471033 w 5583124"/>
              <a:gd name="connsiteY1034" fmla="*/ 2743339 h 6649609"/>
              <a:gd name="connsiteX1035" fmla="*/ 2601903 w 5583124"/>
              <a:gd name="connsiteY1035" fmla="*/ 2743339 h 6649609"/>
              <a:gd name="connsiteX1036" fmla="*/ 2545860 w 5583124"/>
              <a:gd name="connsiteY1036" fmla="*/ 2759551 h 6649609"/>
              <a:gd name="connsiteX1037" fmla="*/ 2497213 w 5583124"/>
              <a:gd name="connsiteY1037" fmla="*/ 2806434 h 6649609"/>
              <a:gd name="connsiteX1038" fmla="*/ 2460707 w 5583124"/>
              <a:gd name="connsiteY1038" fmla="*/ 2880337 h 6649609"/>
              <a:gd name="connsiteX1039" fmla="*/ 2446734 w 5583124"/>
              <a:gd name="connsiteY1039" fmla="*/ 2954970 h 6649609"/>
              <a:gd name="connsiteX1040" fmla="*/ 2462772 w 5583124"/>
              <a:gd name="connsiteY1040" fmla="*/ 3004043 h 6649609"/>
              <a:gd name="connsiteX1041" fmla="*/ 2507398 w 5583124"/>
              <a:gd name="connsiteY1041" fmla="*/ 3021424 h 6649609"/>
              <a:gd name="connsiteX1042" fmla="*/ 2563840 w 5583124"/>
              <a:gd name="connsiteY1042" fmla="*/ 3004043 h 6649609"/>
              <a:gd name="connsiteX1043" fmla="*/ 2613380 w 5583124"/>
              <a:gd name="connsiteY1043" fmla="*/ 2954970 h 6649609"/>
              <a:gd name="connsiteX1044" fmla="*/ 2650283 w 5583124"/>
              <a:gd name="connsiteY1044" fmla="*/ 2880337 h 6649609"/>
              <a:gd name="connsiteX1045" fmla="*/ 2663859 w 5583124"/>
              <a:gd name="connsiteY1045" fmla="*/ 2806434 h 6649609"/>
              <a:gd name="connsiteX1046" fmla="*/ 2646928 w 5583124"/>
              <a:gd name="connsiteY1046" fmla="*/ 2759551 h 6649609"/>
              <a:gd name="connsiteX1047" fmla="*/ 2601903 w 5583124"/>
              <a:gd name="connsiteY1047" fmla="*/ 2743339 h 6649609"/>
              <a:gd name="connsiteX1048" fmla="*/ 1534798 w 5583124"/>
              <a:gd name="connsiteY1048" fmla="*/ 2743339 h 6649609"/>
              <a:gd name="connsiteX1049" fmla="*/ 1478755 w 5583124"/>
              <a:gd name="connsiteY1049" fmla="*/ 2759551 h 6649609"/>
              <a:gd name="connsiteX1050" fmla="*/ 1430108 w 5583124"/>
              <a:gd name="connsiteY1050" fmla="*/ 2806434 h 6649609"/>
              <a:gd name="connsiteX1051" fmla="*/ 1393602 w 5583124"/>
              <a:gd name="connsiteY1051" fmla="*/ 2880337 h 6649609"/>
              <a:gd name="connsiteX1052" fmla="*/ 1379628 w 5583124"/>
              <a:gd name="connsiteY1052" fmla="*/ 2954970 h 6649609"/>
              <a:gd name="connsiteX1053" fmla="*/ 1395667 w 5583124"/>
              <a:gd name="connsiteY1053" fmla="*/ 3004043 h 6649609"/>
              <a:gd name="connsiteX1054" fmla="*/ 1440293 w 5583124"/>
              <a:gd name="connsiteY1054" fmla="*/ 3021424 h 6649609"/>
              <a:gd name="connsiteX1055" fmla="*/ 1496735 w 5583124"/>
              <a:gd name="connsiteY1055" fmla="*/ 3004043 h 6649609"/>
              <a:gd name="connsiteX1056" fmla="*/ 1546275 w 5583124"/>
              <a:gd name="connsiteY1056" fmla="*/ 2954970 h 6649609"/>
              <a:gd name="connsiteX1057" fmla="*/ 1583178 w 5583124"/>
              <a:gd name="connsiteY1057" fmla="*/ 2880337 h 6649609"/>
              <a:gd name="connsiteX1058" fmla="*/ 1596754 w 5583124"/>
              <a:gd name="connsiteY1058" fmla="*/ 2806434 h 6649609"/>
              <a:gd name="connsiteX1059" fmla="*/ 1579823 w 5583124"/>
              <a:gd name="connsiteY1059" fmla="*/ 2759551 h 6649609"/>
              <a:gd name="connsiteX1060" fmla="*/ 1534798 w 5583124"/>
              <a:gd name="connsiteY1060" fmla="*/ 2743339 h 6649609"/>
              <a:gd name="connsiteX1061" fmla="*/ 665668 w 5583124"/>
              <a:gd name="connsiteY1061" fmla="*/ 2743339 h 6649609"/>
              <a:gd name="connsiteX1062" fmla="*/ 609625 w 5583124"/>
              <a:gd name="connsiteY1062" fmla="*/ 2759551 h 6649609"/>
              <a:gd name="connsiteX1063" fmla="*/ 560978 w 5583124"/>
              <a:gd name="connsiteY1063" fmla="*/ 2806434 h 6649609"/>
              <a:gd name="connsiteX1064" fmla="*/ 524472 w 5583124"/>
              <a:gd name="connsiteY1064" fmla="*/ 2880337 h 6649609"/>
              <a:gd name="connsiteX1065" fmla="*/ 510499 w 5583124"/>
              <a:gd name="connsiteY1065" fmla="*/ 2954970 h 6649609"/>
              <a:gd name="connsiteX1066" fmla="*/ 526537 w 5583124"/>
              <a:gd name="connsiteY1066" fmla="*/ 3004043 h 6649609"/>
              <a:gd name="connsiteX1067" fmla="*/ 571163 w 5583124"/>
              <a:gd name="connsiteY1067" fmla="*/ 3021424 h 6649609"/>
              <a:gd name="connsiteX1068" fmla="*/ 627605 w 5583124"/>
              <a:gd name="connsiteY1068" fmla="*/ 3004043 h 6649609"/>
              <a:gd name="connsiteX1069" fmla="*/ 677145 w 5583124"/>
              <a:gd name="connsiteY1069" fmla="*/ 2954970 h 6649609"/>
              <a:gd name="connsiteX1070" fmla="*/ 714048 w 5583124"/>
              <a:gd name="connsiteY1070" fmla="*/ 2880337 h 6649609"/>
              <a:gd name="connsiteX1071" fmla="*/ 727624 w 5583124"/>
              <a:gd name="connsiteY1071" fmla="*/ 2806434 h 6649609"/>
              <a:gd name="connsiteX1072" fmla="*/ 710693 w 5583124"/>
              <a:gd name="connsiteY1072" fmla="*/ 2759551 h 6649609"/>
              <a:gd name="connsiteX1073" fmla="*/ 665668 w 5583124"/>
              <a:gd name="connsiteY1073" fmla="*/ 2743339 h 6649609"/>
              <a:gd name="connsiteX1074" fmla="*/ 4023959 w 5583124"/>
              <a:gd name="connsiteY1074" fmla="*/ 2659505 h 6649609"/>
              <a:gd name="connsiteX1075" fmla="*/ 4131162 w 5583124"/>
              <a:gd name="connsiteY1075" fmla="*/ 2659505 h 6649609"/>
              <a:gd name="connsiteX1076" fmla="*/ 4010149 w 5583124"/>
              <a:gd name="connsiteY1076" fmla="*/ 3015582 h 6649609"/>
              <a:gd name="connsiteX1077" fmla="*/ 4183659 w 5583124"/>
              <a:gd name="connsiteY1077" fmla="*/ 3015582 h 6649609"/>
              <a:gd name="connsiteX1078" fmla="*/ 4153184 w 5583124"/>
              <a:gd name="connsiteY1078" fmla="*/ 3105258 h 6649609"/>
              <a:gd name="connsiteX1079" fmla="*/ 3872471 w 5583124"/>
              <a:gd name="connsiteY1079" fmla="*/ 3105258 h 6649609"/>
              <a:gd name="connsiteX1080" fmla="*/ 2087723 w 5583124"/>
              <a:gd name="connsiteY1080" fmla="*/ 2659505 h 6649609"/>
              <a:gd name="connsiteX1081" fmla="*/ 2194927 w 5583124"/>
              <a:gd name="connsiteY1081" fmla="*/ 2659505 h 6649609"/>
              <a:gd name="connsiteX1082" fmla="*/ 2073913 w 5583124"/>
              <a:gd name="connsiteY1082" fmla="*/ 3015582 h 6649609"/>
              <a:gd name="connsiteX1083" fmla="*/ 2247423 w 5583124"/>
              <a:gd name="connsiteY1083" fmla="*/ 3015582 h 6649609"/>
              <a:gd name="connsiteX1084" fmla="*/ 2216949 w 5583124"/>
              <a:gd name="connsiteY1084" fmla="*/ 3105258 h 6649609"/>
              <a:gd name="connsiteX1085" fmla="*/ 1936235 w 5583124"/>
              <a:gd name="connsiteY1085" fmla="*/ 3105258 h 6649609"/>
              <a:gd name="connsiteX1086" fmla="*/ 151489 w 5583124"/>
              <a:gd name="connsiteY1086" fmla="*/ 2659505 h 6649609"/>
              <a:gd name="connsiteX1087" fmla="*/ 258691 w 5583124"/>
              <a:gd name="connsiteY1087" fmla="*/ 2659505 h 6649609"/>
              <a:gd name="connsiteX1088" fmla="*/ 137678 w 5583124"/>
              <a:gd name="connsiteY1088" fmla="*/ 3015582 h 6649609"/>
              <a:gd name="connsiteX1089" fmla="*/ 311189 w 5583124"/>
              <a:gd name="connsiteY1089" fmla="*/ 3015582 h 6649609"/>
              <a:gd name="connsiteX1090" fmla="*/ 280714 w 5583124"/>
              <a:gd name="connsiteY1090" fmla="*/ 3105258 h 6649609"/>
              <a:gd name="connsiteX1091" fmla="*/ 0 w 5583124"/>
              <a:gd name="connsiteY1091" fmla="*/ 3105258 h 6649609"/>
              <a:gd name="connsiteX1092" fmla="*/ 5438341 w 5583124"/>
              <a:gd name="connsiteY1092" fmla="*/ 2651910 h 6649609"/>
              <a:gd name="connsiteX1093" fmla="*/ 5535973 w 5583124"/>
              <a:gd name="connsiteY1093" fmla="*/ 2678784 h 6649609"/>
              <a:gd name="connsiteX1094" fmla="*/ 5580987 w 5583124"/>
              <a:gd name="connsiteY1094" fmla="*/ 2756484 h 6649609"/>
              <a:gd name="connsiteX1095" fmla="*/ 5564604 w 5583124"/>
              <a:gd name="connsiteY1095" fmla="*/ 2880337 h 6649609"/>
              <a:gd name="connsiteX1096" fmla="*/ 5496310 w 5583124"/>
              <a:gd name="connsiteY1096" fmla="*/ 3005650 h 6649609"/>
              <a:gd name="connsiteX1097" fmla="*/ 5397640 w 5583124"/>
              <a:gd name="connsiteY1097" fmla="*/ 3085833 h 6649609"/>
              <a:gd name="connsiteX1098" fmla="*/ 5281394 w 5583124"/>
              <a:gd name="connsiteY1098" fmla="*/ 3113729 h 6649609"/>
              <a:gd name="connsiteX1099" fmla="*/ 5184403 w 5583124"/>
              <a:gd name="connsiteY1099" fmla="*/ 3085833 h 6649609"/>
              <a:gd name="connsiteX1100" fmla="*/ 5139795 w 5583124"/>
              <a:gd name="connsiteY1100" fmla="*/ 3005650 h 6649609"/>
              <a:gd name="connsiteX1101" fmla="*/ 5156532 w 5583124"/>
              <a:gd name="connsiteY1101" fmla="*/ 2880337 h 6649609"/>
              <a:gd name="connsiteX1102" fmla="*/ 5224573 w 5583124"/>
              <a:gd name="connsiteY1102" fmla="*/ 2756192 h 6649609"/>
              <a:gd name="connsiteX1103" fmla="*/ 5322837 w 5583124"/>
              <a:gd name="connsiteY1103" fmla="*/ 2678492 h 6649609"/>
              <a:gd name="connsiteX1104" fmla="*/ 5438341 w 5583124"/>
              <a:gd name="connsiteY1104" fmla="*/ 2651910 h 6649609"/>
              <a:gd name="connsiteX1105" fmla="*/ 5047239 w 5583124"/>
              <a:gd name="connsiteY1105" fmla="*/ 2651910 h 6649609"/>
              <a:gd name="connsiteX1106" fmla="*/ 5119375 w 5583124"/>
              <a:gd name="connsiteY1106" fmla="*/ 2669144 h 6649609"/>
              <a:gd name="connsiteX1107" fmla="*/ 5162538 w 5583124"/>
              <a:gd name="connsiteY1107" fmla="*/ 2709747 h 6649609"/>
              <a:gd name="connsiteX1108" fmla="*/ 5083807 w 5583124"/>
              <a:gd name="connsiteY1108" fmla="*/ 2778100 h 6649609"/>
              <a:gd name="connsiteX1109" fmla="*/ 5057195 w 5583124"/>
              <a:gd name="connsiteY1109" fmla="*/ 2752832 h 6649609"/>
              <a:gd name="connsiteX1110" fmla="*/ 5017918 w 5583124"/>
              <a:gd name="connsiteY1110" fmla="*/ 2743339 h 6649609"/>
              <a:gd name="connsiteX1111" fmla="*/ 4959586 w 5583124"/>
              <a:gd name="connsiteY1111" fmla="*/ 2759842 h 6649609"/>
              <a:gd name="connsiteX1112" fmla="*/ 4905531 w 5583124"/>
              <a:gd name="connsiteY1112" fmla="*/ 2807164 h 6649609"/>
              <a:gd name="connsiteX1113" fmla="*/ 4866101 w 5583124"/>
              <a:gd name="connsiteY1113" fmla="*/ 2881505 h 6649609"/>
              <a:gd name="connsiteX1114" fmla="*/ 4853191 w 5583124"/>
              <a:gd name="connsiteY1114" fmla="*/ 2957306 h 6649609"/>
              <a:gd name="connsiteX1115" fmla="*/ 4873179 w 5583124"/>
              <a:gd name="connsiteY1115" fmla="*/ 3005066 h 6649609"/>
              <a:gd name="connsiteX1116" fmla="*/ 4922245 w 5583124"/>
              <a:gd name="connsiteY1116" fmla="*/ 3021424 h 6649609"/>
              <a:gd name="connsiteX1117" fmla="*/ 4974367 w 5583124"/>
              <a:gd name="connsiteY1117" fmla="*/ 3009448 h 6649609"/>
              <a:gd name="connsiteX1118" fmla="*/ 5020757 w 5583124"/>
              <a:gd name="connsiteY1118" fmla="*/ 2980821 h 6649609"/>
              <a:gd name="connsiteX1119" fmla="*/ 5054399 w 5583124"/>
              <a:gd name="connsiteY1119" fmla="*/ 3047713 h 6649609"/>
              <a:gd name="connsiteX1120" fmla="*/ 4972724 w 5583124"/>
              <a:gd name="connsiteY1120" fmla="*/ 3097225 h 6649609"/>
              <a:gd name="connsiteX1121" fmla="*/ 4886494 w 5583124"/>
              <a:gd name="connsiteY1121" fmla="*/ 3113729 h 6649609"/>
              <a:gd name="connsiteX1122" fmla="*/ 4811373 w 5583124"/>
              <a:gd name="connsiteY1122" fmla="*/ 3099270 h 6649609"/>
              <a:gd name="connsiteX1123" fmla="*/ 4759368 w 5583124"/>
              <a:gd name="connsiteY1123" fmla="*/ 3055892 h 6649609"/>
              <a:gd name="connsiteX1124" fmla="*/ 4738170 w 5583124"/>
              <a:gd name="connsiteY1124" fmla="*/ 2984180 h 6649609"/>
              <a:gd name="connsiteX1125" fmla="*/ 4755370 w 5583124"/>
              <a:gd name="connsiteY1125" fmla="*/ 2885010 h 6649609"/>
              <a:gd name="connsiteX1126" fmla="*/ 4806060 w 5583124"/>
              <a:gd name="connsiteY1126" fmla="*/ 2786133 h 6649609"/>
              <a:gd name="connsiteX1127" fmla="*/ 4877715 w 5583124"/>
              <a:gd name="connsiteY1127" fmla="*/ 2712814 h 6649609"/>
              <a:gd name="connsiteX1128" fmla="*/ 4961065 w 5583124"/>
              <a:gd name="connsiteY1128" fmla="*/ 2667391 h 6649609"/>
              <a:gd name="connsiteX1129" fmla="*/ 5047239 w 5583124"/>
              <a:gd name="connsiteY1129" fmla="*/ 2651910 h 6649609"/>
              <a:gd name="connsiteX1130" fmla="*/ 4569211 w 5583124"/>
              <a:gd name="connsiteY1130" fmla="*/ 2651910 h 6649609"/>
              <a:gd name="connsiteX1131" fmla="*/ 4666843 w 5583124"/>
              <a:gd name="connsiteY1131" fmla="*/ 2678784 h 6649609"/>
              <a:gd name="connsiteX1132" fmla="*/ 4711857 w 5583124"/>
              <a:gd name="connsiteY1132" fmla="*/ 2756484 h 6649609"/>
              <a:gd name="connsiteX1133" fmla="*/ 4695474 w 5583124"/>
              <a:gd name="connsiteY1133" fmla="*/ 2880337 h 6649609"/>
              <a:gd name="connsiteX1134" fmla="*/ 4627181 w 5583124"/>
              <a:gd name="connsiteY1134" fmla="*/ 3005650 h 6649609"/>
              <a:gd name="connsiteX1135" fmla="*/ 4528511 w 5583124"/>
              <a:gd name="connsiteY1135" fmla="*/ 3085833 h 6649609"/>
              <a:gd name="connsiteX1136" fmla="*/ 4412263 w 5583124"/>
              <a:gd name="connsiteY1136" fmla="*/ 3113729 h 6649609"/>
              <a:gd name="connsiteX1137" fmla="*/ 4315274 w 5583124"/>
              <a:gd name="connsiteY1137" fmla="*/ 3085833 h 6649609"/>
              <a:gd name="connsiteX1138" fmla="*/ 4270666 w 5583124"/>
              <a:gd name="connsiteY1138" fmla="*/ 3005650 h 6649609"/>
              <a:gd name="connsiteX1139" fmla="*/ 4287403 w 5583124"/>
              <a:gd name="connsiteY1139" fmla="*/ 2880337 h 6649609"/>
              <a:gd name="connsiteX1140" fmla="*/ 4355443 w 5583124"/>
              <a:gd name="connsiteY1140" fmla="*/ 2756192 h 6649609"/>
              <a:gd name="connsiteX1141" fmla="*/ 4453707 w 5583124"/>
              <a:gd name="connsiteY1141" fmla="*/ 2678492 h 6649609"/>
              <a:gd name="connsiteX1142" fmla="*/ 4569211 w 5583124"/>
              <a:gd name="connsiteY1142" fmla="*/ 2651910 h 6649609"/>
              <a:gd name="connsiteX1143" fmla="*/ 3502106 w 5583124"/>
              <a:gd name="connsiteY1143" fmla="*/ 2651910 h 6649609"/>
              <a:gd name="connsiteX1144" fmla="*/ 3599737 w 5583124"/>
              <a:gd name="connsiteY1144" fmla="*/ 2678784 h 6649609"/>
              <a:gd name="connsiteX1145" fmla="*/ 3644751 w 5583124"/>
              <a:gd name="connsiteY1145" fmla="*/ 2756484 h 6649609"/>
              <a:gd name="connsiteX1146" fmla="*/ 3628368 w 5583124"/>
              <a:gd name="connsiteY1146" fmla="*/ 2880337 h 6649609"/>
              <a:gd name="connsiteX1147" fmla="*/ 3560074 w 5583124"/>
              <a:gd name="connsiteY1147" fmla="*/ 3005650 h 6649609"/>
              <a:gd name="connsiteX1148" fmla="*/ 3461405 w 5583124"/>
              <a:gd name="connsiteY1148" fmla="*/ 3085833 h 6649609"/>
              <a:gd name="connsiteX1149" fmla="*/ 3345159 w 5583124"/>
              <a:gd name="connsiteY1149" fmla="*/ 3113729 h 6649609"/>
              <a:gd name="connsiteX1150" fmla="*/ 3248168 w 5583124"/>
              <a:gd name="connsiteY1150" fmla="*/ 3085833 h 6649609"/>
              <a:gd name="connsiteX1151" fmla="*/ 3203560 w 5583124"/>
              <a:gd name="connsiteY1151" fmla="*/ 3005650 h 6649609"/>
              <a:gd name="connsiteX1152" fmla="*/ 3220297 w 5583124"/>
              <a:gd name="connsiteY1152" fmla="*/ 2880337 h 6649609"/>
              <a:gd name="connsiteX1153" fmla="*/ 3288337 w 5583124"/>
              <a:gd name="connsiteY1153" fmla="*/ 2756192 h 6649609"/>
              <a:gd name="connsiteX1154" fmla="*/ 3386601 w 5583124"/>
              <a:gd name="connsiteY1154" fmla="*/ 2678492 h 6649609"/>
              <a:gd name="connsiteX1155" fmla="*/ 3502106 w 5583124"/>
              <a:gd name="connsiteY1155" fmla="*/ 2651910 h 6649609"/>
              <a:gd name="connsiteX1156" fmla="*/ 3111003 w 5583124"/>
              <a:gd name="connsiteY1156" fmla="*/ 2651910 h 6649609"/>
              <a:gd name="connsiteX1157" fmla="*/ 3183139 w 5583124"/>
              <a:gd name="connsiteY1157" fmla="*/ 2669144 h 6649609"/>
              <a:gd name="connsiteX1158" fmla="*/ 3226302 w 5583124"/>
              <a:gd name="connsiteY1158" fmla="*/ 2709747 h 6649609"/>
              <a:gd name="connsiteX1159" fmla="*/ 3147571 w 5583124"/>
              <a:gd name="connsiteY1159" fmla="*/ 2778100 h 6649609"/>
              <a:gd name="connsiteX1160" fmla="*/ 3120959 w 5583124"/>
              <a:gd name="connsiteY1160" fmla="*/ 2752832 h 6649609"/>
              <a:gd name="connsiteX1161" fmla="*/ 3081683 w 5583124"/>
              <a:gd name="connsiteY1161" fmla="*/ 2743339 h 6649609"/>
              <a:gd name="connsiteX1162" fmla="*/ 3023351 w 5583124"/>
              <a:gd name="connsiteY1162" fmla="*/ 2759842 h 6649609"/>
              <a:gd name="connsiteX1163" fmla="*/ 2969295 w 5583124"/>
              <a:gd name="connsiteY1163" fmla="*/ 2807164 h 6649609"/>
              <a:gd name="connsiteX1164" fmla="*/ 2929865 w 5583124"/>
              <a:gd name="connsiteY1164" fmla="*/ 2881505 h 6649609"/>
              <a:gd name="connsiteX1165" fmla="*/ 2916956 w 5583124"/>
              <a:gd name="connsiteY1165" fmla="*/ 2957306 h 6649609"/>
              <a:gd name="connsiteX1166" fmla="*/ 2936944 w 5583124"/>
              <a:gd name="connsiteY1166" fmla="*/ 3005066 h 6649609"/>
              <a:gd name="connsiteX1167" fmla="*/ 2986009 w 5583124"/>
              <a:gd name="connsiteY1167" fmla="*/ 3021424 h 6649609"/>
              <a:gd name="connsiteX1168" fmla="*/ 3038132 w 5583124"/>
              <a:gd name="connsiteY1168" fmla="*/ 3009448 h 6649609"/>
              <a:gd name="connsiteX1169" fmla="*/ 3084521 w 5583124"/>
              <a:gd name="connsiteY1169" fmla="*/ 2980821 h 6649609"/>
              <a:gd name="connsiteX1170" fmla="*/ 3118164 w 5583124"/>
              <a:gd name="connsiteY1170" fmla="*/ 3047713 h 6649609"/>
              <a:gd name="connsiteX1171" fmla="*/ 3036488 w 5583124"/>
              <a:gd name="connsiteY1171" fmla="*/ 3097225 h 6649609"/>
              <a:gd name="connsiteX1172" fmla="*/ 2950258 w 5583124"/>
              <a:gd name="connsiteY1172" fmla="*/ 3113729 h 6649609"/>
              <a:gd name="connsiteX1173" fmla="*/ 2875137 w 5583124"/>
              <a:gd name="connsiteY1173" fmla="*/ 3099270 h 6649609"/>
              <a:gd name="connsiteX1174" fmla="*/ 2823133 w 5583124"/>
              <a:gd name="connsiteY1174" fmla="*/ 3055892 h 6649609"/>
              <a:gd name="connsiteX1175" fmla="*/ 2801935 w 5583124"/>
              <a:gd name="connsiteY1175" fmla="*/ 2984180 h 6649609"/>
              <a:gd name="connsiteX1176" fmla="*/ 2819134 w 5583124"/>
              <a:gd name="connsiteY1176" fmla="*/ 2885010 h 6649609"/>
              <a:gd name="connsiteX1177" fmla="*/ 2869824 w 5583124"/>
              <a:gd name="connsiteY1177" fmla="*/ 2786133 h 6649609"/>
              <a:gd name="connsiteX1178" fmla="*/ 2941479 w 5583124"/>
              <a:gd name="connsiteY1178" fmla="*/ 2712814 h 6649609"/>
              <a:gd name="connsiteX1179" fmla="*/ 3024829 w 5583124"/>
              <a:gd name="connsiteY1179" fmla="*/ 2667391 h 6649609"/>
              <a:gd name="connsiteX1180" fmla="*/ 3111003 w 5583124"/>
              <a:gd name="connsiteY1180" fmla="*/ 2651910 h 6649609"/>
              <a:gd name="connsiteX1181" fmla="*/ 2632975 w 5583124"/>
              <a:gd name="connsiteY1181" fmla="*/ 2651910 h 6649609"/>
              <a:gd name="connsiteX1182" fmla="*/ 2730608 w 5583124"/>
              <a:gd name="connsiteY1182" fmla="*/ 2678784 h 6649609"/>
              <a:gd name="connsiteX1183" fmla="*/ 2775621 w 5583124"/>
              <a:gd name="connsiteY1183" fmla="*/ 2756484 h 6649609"/>
              <a:gd name="connsiteX1184" fmla="*/ 2759239 w 5583124"/>
              <a:gd name="connsiteY1184" fmla="*/ 2880337 h 6649609"/>
              <a:gd name="connsiteX1185" fmla="*/ 2690945 w 5583124"/>
              <a:gd name="connsiteY1185" fmla="*/ 3005650 h 6649609"/>
              <a:gd name="connsiteX1186" fmla="*/ 2592275 w 5583124"/>
              <a:gd name="connsiteY1186" fmla="*/ 3085833 h 6649609"/>
              <a:gd name="connsiteX1187" fmla="*/ 2476028 w 5583124"/>
              <a:gd name="connsiteY1187" fmla="*/ 3113729 h 6649609"/>
              <a:gd name="connsiteX1188" fmla="*/ 2379038 w 5583124"/>
              <a:gd name="connsiteY1188" fmla="*/ 3085833 h 6649609"/>
              <a:gd name="connsiteX1189" fmla="*/ 2334430 w 5583124"/>
              <a:gd name="connsiteY1189" fmla="*/ 3005650 h 6649609"/>
              <a:gd name="connsiteX1190" fmla="*/ 2351167 w 5583124"/>
              <a:gd name="connsiteY1190" fmla="*/ 2880337 h 6649609"/>
              <a:gd name="connsiteX1191" fmla="*/ 2419207 w 5583124"/>
              <a:gd name="connsiteY1191" fmla="*/ 2756192 h 6649609"/>
              <a:gd name="connsiteX1192" fmla="*/ 2517471 w 5583124"/>
              <a:gd name="connsiteY1192" fmla="*/ 2678492 h 6649609"/>
              <a:gd name="connsiteX1193" fmla="*/ 2632975 w 5583124"/>
              <a:gd name="connsiteY1193" fmla="*/ 2651910 h 6649609"/>
              <a:gd name="connsiteX1194" fmla="*/ 1565870 w 5583124"/>
              <a:gd name="connsiteY1194" fmla="*/ 2651910 h 6649609"/>
              <a:gd name="connsiteX1195" fmla="*/ 1663502 w 5583124"/>
              <a:gd name="connsiteY1195" fmla="*/ 2678784 h 6649609"/>
              <a:gd name="connsiteX1196" fmla="*/ 1708516 w 5583124"/>
              <a:gd name="connsiteY1196" fmla="*/ 2756484 h 6649609"/>
              <a:gd name="connsiteX1197" fmla="*/ 1692134 w 5583124"/>
              <a:gd name="connsiteY1197" fmla="*/ 2880337 h 6649609"/>
              <a:gd name="connsiteX1198" fmla="*/ 1623840 w 5583124"/>
              <a:gd name="connsiteY1198" fmla="*/ 3005650 h 6649609"/>
              <a:gd name="connsiteX1199" fmla="*/ 1525170 w 5583124"/>
              <a:gd name="connsiteY1199" fmla="*/ 3085833 h 6649609"/>
              <a:gd name="connsiteX1200" fmla="*/ 1408923 w 5583124"/>
              <a:gd name="connsiteY1200" fmla="*/ 3113729 h 6649609"/>
              <a:gd name="connsiteX1201" fmla="*/ 1311933 w 5583124"/>
              <a:gd name="connsiteY1201" fmla="*/ 3085833 h 6649609"/>
              <a:gd name="connsiteX1202" fmla="*/ 1267325 w 5583124"/>
              <a:gd name="connsiteY1202" fmla="*/ 3005650 h 6649609"/>
              <a:gd name="connsiteX1203" fmla="*/ 1284062 w 5583124"/>
              <a:gd name="connsiteY1203" fmla="*/ 2880337 h 6649609"/>
              <a:gd name="connsiteX1204" fmla="*/ 1352102 w 5583124"/>
              <a:gd name="connsiteY1204" fmla="*/ 2756192 h 6649609"/>
              <a:gd name="connsiteX1205" fmla="*/ 1450366 w 5583124"/>
              <a:gd name="connsiteY1205" fmla="*/ 2678492 h 6649609"/>
              <a:gd name="connsiteX1206" fmla="*/ 1565870 w 5583124"/>
              <a:gd name="connsiteY1206" fmla="*/ 2651910 h 6649609"/>
              <a:gd name="connsiteX1207" fmla="*/ 1174768 w 5583124"/>
              <a:gd name="connsiteY1207" fmla="*/ 2651910 h 6649609"/>
              <a:gd name="connsiteX1208" fmla="*/ 1246905 w 5583124"/>
              <a:gd name="connsiteY1208" fmla="*/ 2669144 h 6649609"/>
              <a:gd name="connsiteX1209" fmla="*/ 1290067 w 5583124"/>
              <a:gd name="connsiteY1209" fmla="*/ 2709747 h 6649609"/>
              <a:gd name="connsiteX1210" fmla="*/ 1211336 w 5583124"/>
              <a:gd name="connsiteY1210" fmla="*/ 2778100 h 6649609"/>
              <a:gd name="connsiteX1211" fmla="*/ 1184724 w 5583124"/>
              <a:gd name="connsiteY1211" fmla="*/ 2752832 h 6649609"/>
              <a:gd name="connsiteX1212" fmla="*/ 1145448 w 5583124"/>
              <a:gd name="connsiteY1212" fmla="*/ 2743339 h 6649609"/>
              <a:gd name="connsiteX1213" fmla="*/ 1087116 w 5583124"/>
              <a:gd name="connsiteY1213" fmla="*/ 2759842 h 6649609"/>
              <a:gd name="connsiteX1214" fmla="*/ 1033060 w 5583124"/>
              <a:gd name="connsiteY1214" fmla="*/ 2807164 h 6649609"/>
              <a:gd name="connsiteX1215" fmla="*/ 993630 w 5583124"/>
              <a:gd name="connsiteY1215" fmla="*/ 2881505 h 6649609"/>
              <a:gd name="connsiteX1216" fmla="*/ 980721 w 5583124"/>
              <a:gd name="connsiteY1216" fmla="*/ 2957306 h 6649609"/>
              <a:gd name="connsiteX1217" fmla="*/ 1000709 w 5583124"/>
              <a:gd name="connsiteY1217" fmla="*/ 3005066 h 6649609"/>
              <a:gd name="connsiteX1218" fmla="*/ 1049774 w 5583124"/>
              <a:gd name="connsiteY1218" fmla="*/ 3021424 h 6649609"/>
              <a:gd name="connsiteX1219" fmla="*/ 1101896 w 5583124"/>
              <a:gd name="connsiteY1219" fmla="*/ 3009448 h 6649609"/>
              <a:gd name="connsiteX1220" fmla="*/ 1148287 w 5583124"/>
              <a:gd name="connsiteY1220" fmla="*/ 2980821 h 6649609"/>
              <a:gd name="connsiteX1221" fmla="*/ 1181929 w 5583124"/>
              <a:gd name="connsiteY1221" fmla="*/ 3047713 h 6649609"/>
              <a:gd name="connsiteX1222" fmla="*/ 1100254 w 5583124"/>
              <a:gd name="connsiteY1222" fmla="*/ 3097225 h 6649609"/>
              <a:gd name="connsiteX1223" fmla="*/ 1014024 w 5583124"/>
              <a:gd name="connsiteY1223" fmla="*/ 3113729 h 6649609"/>
              <a:gd name="connsiteX1224" fmla="*/ 938902 w 5583124"/>
              <a:gd name="connsiteY1224" fmla="*/ 3099270 h 6649609"/>
              <a:gd name="connsiteX1225" fmla="*/ 886898 w 5583124"/>
              <a:gd name="connsiteY1225" fmla="*/ 3055892 h 6649609"/>
              <a:gd name="connsiteX1226" fmla="*/ 865700 w 5583124"/>
              <a:gd name="connsiteY1226" fmla="*/ 2984180 h 6649609"/>
              <a:gd name="connsiteX1227" fmla="*/ 882900 w 5583124"/>
              <a:gd name="connsiteY1227" fmla="*/ 2885010 h 6649609"/>
              <a:gd name="connsiteX1228" fmla="*/ 933590 w 5583124"/>
              <a:gd name="connsiteY1228" fmla="*/ 2786133 h 6649609"/>
              <a:gd name="connsiteX1229" fmla="*/ 1005244 w 5583124"/>
              <a:gd name="connsiteY1229" fmla="*/ 2712814 h 6649609"/>
              <a:gd name="connsiteX1230" fmla="*/ 1088594 w 5583124"/>
              <a:gd name="connsiteY1230" fmla="*/ 2667391 h 6649609"/>
              <a:gd name="connsiteX1231" fmla="*/ 1174768 w 5583124"/>
              <a:gd name="connsiteY1231" fmla="*/ 2651910 h 6649609"/>
              <a:gd name="connsiteX1232" fmla="*/ 696741 w 5583124"/>
              <a:gd name="connsiteY1232" fmla="*/ 2651910 h 6649609"/>
              <a:gd name="connsiteX1233" fmla="*/ 794373 w 5583124"/>
              <a:gd name="connsiteY1233" fmla="*/ 2678784 h 6649609"/>
              <a:gd name="connsiteX1234" fmla="*/ 839387 w 5583124"/>
              <a:gd name="connsiteY1234" fmla="*/ 2756484 h 6649609"/>
              <a:gd name="connsiteX1235" fmla="*/ 823004 w 5583124"/>
              <a:gd name="connsiteY1235" fmla="*/ 2880337 h 6649609"/>
              <a:gd name="connsiteX1236" fmla="*/ 754711 w 5583124"/>
              <a:gd name="connsiteY1236" fmla="*/ 3005650 h 6649609"/>
              <a:gd name="connsiteX1237" fmla="*/ 656041 w 5583124"/>
              <a:gd name="connsiteY1237" fmla="*/ 3085833 h 6649609"/>
              <a:gd name="connsiteX1238" fmla="*/ 539793 w 5583124"/>
              <a:gd name="connsiteY1238" fmla="*/ 3113729 h 6649609"/>
              <a:gd name="connsiteX1239" fmla="*/ 442804 w 5583124"/>
              <a:gd name="connsiteY1239" fmla="*/ 3085833 h 6649609"/>
              <a:gd name="connsiteX1240" fmla="*/ 398196 w 5583124"/>
              <a:gd name="connsiteY1240" fmla="*/ 3005650 h 6649609"/>
              <a:gd name="connsiteX1241" fmla="*/ 414932 w 5583124"/>
              <a:gd name="connsiteY1241" fmla="*/ 2880337 h 6649609"/>
              <a:gd name="connsiteX1242" fmla="*/ 482972 w 5583124"/>
              <a:gd name="connsiteY1242" fmla="*/ 2756192 h 6649609"/>
              <a:gd name="connsiteX1243" fmla="*/ 581236 w 5583124"/>
              <a:gd name="connsiteY1243" fmla="*/ 2678492 h 6649609"/>
              <a:gd name="connsiteX1244" fmla="*/ 696741 w 5583124"/>
              <a:gd name="connsiteY1244" fmla="*/ 2651910 h 6649609"/>
              <a:gd name="connsiteX1245" fmla="*/ 5407269 w 5583124"/>
              <a:gd name="connsiteY1245" fmla="*/ 1859369 h 6649609"/>
              <a:gd name="connsiteX1246" fmla="*/ 5351226 w 5583124"/>
              <a:gd name="connsiteY1246" fmla="*/ 1875581 h 6649609"/>
              <a:gd name="connsiteX1247" fmla="*/ 5302578 w 5583124"/>
              <a:gd name="connsiteY1247" fmla="*/ 1922464 h 6649609"/>
              <a:gd name="connsiteX1248" fmla="*/ 5266072 w 5583124"/>
              <a:gd name="connsiteY1248" fmla="*/ 1996367 h 6649609"/>
              <a:gd name="connsiteX1249" fmla="*/ 5252099 w 5583124"/>
              <a:gd name="connsiteY1249" fmla="*/ 2071000 h 6649609"/>
              <a:gd name="connsiteX1250" fmla="*/ 5268137 w 5583124"/>
              <a:gd name="connsiteY1250" fmla="*/ 2120073 h 6649609"/>
              <a:gd name="connsiteX1251" fmla="*/ 5312763 w 5583124"/>
              <a:gd name="connsiteY1251" fmla="*/ 2137454 h 6649609"/>
              <a:gd name="connsiteX1252" fmla="*/ 5369205 w 5583124"/>
              <a:gd name="connsiteY1252" fmla="*/ 2120073 h 6649609"/>
              <a:gd name="connsiteX1253" fmla="*/ 5418745 w 5583124"/>
              <a:gd name="connsiteY1253" fmla="*/ 2071000 h 6649609"/>
              <a:gd name="connsiteX1254" fmla="*/ 5455649 w 5583124"/>
              <a:gd name="connsiteY1254" fmla="*/ 1996367 h 6649609"/>
              <a:gd name="connsiteX1255" fmla="*/ 5469224 w 5583124"/>
              <a:gd name="connsiteY1255" fmla="*/ 1922464 h 6649609"/>
              <a:gd name="connsiteX1256" fmla="*/ 5452293 w 5583124"/>
              <a:gd name="connsiteY1256" fmla="*/ 1875581 h 6649609"/>
              <a:gd name="connsiteX1257" fmla="*/ 5407269 w 5583124"/>
              <a:gd name="connsiteY1257" fmla="*/ 1859369 h 6649609"/>
              <a:gd name="connsiteX1258" fmla="*/ 4538139 w 5583124"/>
              <a:gd name="connsiteY1258" fmla="*/ 1859369 h 6649609"/>
              <a:gd name="connsiteX1259" fmla="*/ 4482095 w 5583124"/>
              <a:gd name="connsiteY1259" fmla="*/ 1875581 h 6649609"/>
              <a:gd name="connsiteX1260" fmla="*/ 4433449 w 5583124"/>
              <a:gd name="connsiteY1260" fmla="*/ 1922464 h 6649609"/>
              <a:gd name="connsiteX1261" fmla="*/ 4396942 w 5583124"/>
              <a:gd name="connsiteY1261" fmla="*/ 1996367 h 6649609"/>
              <a:gd name="connsiteX1262" fmla="*/ 4382969 w 5583124"/>
              <a:gd name="connsiteY1262" fmla="*/ 2071000 h 6649609"/>
              <a:gd name="connsiteX1263" fmla="*/ 4399007 w 5583124"/>
              <a:gd name="connsiteY1263" fmla="*/ 2120073 h 6649609"/>
              <a:gd name="connsiteX1264" fmla="*/ 4443634 w 5583124"/>
              <a:gd name="connsiteY1264" fmla="*/ 2137454 h 6649609"/>
              <a:gd name="connsiteX1265" fmla="*/ 4500075 w 5583124"/>
              <a:gd name="connsiteY1265" fmla="*/ 2120073 h 6649609"/>
              <a:gd name="connsiteX1266" fmla="*/ 4549616 w 5583124"/>
              <a:gd name="connsiteY1266" fmla="*/ 2071000 h 6649609"/>
              <a:gd name="connsiteX1267" fmla="*/ 4586519 w 5583124"/>
              <a:gd name="connsiteY1267" fmla="*/ 1996367 h 6649609"/>
              <a:gd name="connsiteX1268" fmla="*/ 4600095 w 5583124"/>
              <a:gd name="connsiteY1268" fmla="*/ 1922464 h 6649609"/>
              <a:gd name="connsiteX1269" fmla="*/ 4583163 w 5583124"/>
              <a:gd name="connsiteY1269" fmla="*/ 1875581 h 6649609"/>
              <a:gd name="connsiteX1270" fmla="*/ 4538139 w 5583124"/>
              <a:gd name="connsiteY1270" fmla="*/ 1859369 h 6649609"/>
              <a:gd name="connsiteX1271" fmla="*/ 3471033 w 5583124"/>
              <a:gd name="connsiteY1271" fmla="*/ 1859369 h 6649609"/>
              <a:gd name="connsiteX1272" fmla="*/ 3414990 w 5583124"/>
              <a:gd name="connsiteY1272" fmla="*/ 1875581 h 6649609"/>
              <a:gd name="connsiteX1273" fmla="*/ 3366343 w 5583124"/>
              <a:gd name="connsiteY1273" fmla="*/ 1922464 h 6649609"/>
              <a:gd name="connsiteX1274" fmla="*/ 3329837 w 5583124"/>
              <a:gd name="connsiteY1274" fmla="*/ 1996367 h 6649609"/>
              <a:gd name="connsiteX1275" fmla="*/ 3315863 w 5583124"/>
              <a:gd name="connsiteY1275" fmla="*/ 2071000 h 6649609"/>
              <a:gd name="connsiteX1276" fmla="*/ 3331902 w 5583124"/>
              <a:gd name="connsiteY1276" fmla="*/ 2120073 h 6649609"/>
              <a:gd name="connsiteX1277" fmla="*/ 3376527 w 5583124"/>
              <a:gd name="connsiteY1277" fmla="*/ 2137454 h 6649609"/>
              <a:gd name="connsiteX1278" fmla="*/ 3432970 w 5583124"/>
              <a:gd name="connsiteY1278" fmla="*/ 2120073 h 6649609"/>
              <a:gd name="connsiteX1279" fmla="*/ 3482509 w 5583124"/>
              <a:gd name="connsiteY1279" fmla="*/ 2071000 h 6649609"/>
              <a:gd name="connsiteX1280" fmla="*/ 3519413 w 5583124"/>
              <a:gd name="connsiteY1280" fmla="*/ 1996367 h 6649609"/>
              <a:gd name="connsiteX1281" fmla="*/ 3532989 w 5583124"/>
              <a:gd name="connsiteY1281" fmla="*/ 1922464 h 6649609"/>
              <a:gd name="connsiteX1282" fmla="*/ 3516058 w 5583124"/>
              <a:gd name="connsiteY1282" fmla="*/ 1875581 h 6649609"/>
              <a:gd name="connsiteX1283" fmla="*/ 3471033 w 5583124"/>
              <a:gd name="connsiteY1283" fmla="*/ 1859369 h 6649609"/>
              <a:gd name="connsiteX1284" fmla="*/ 2601903 w 5583124"/>
              <a:gd name="connsiteY1284" fmla="*/ 1859369 h 6649609"/>
              <a:gd name="connsiteX1285" fmla="*/ 2545860 w 5583124"/>
              <a:gd name="connsiteY1285" fmla="*/ 1875581 h 6649609"/>
              <a:gd name="connsiteX1286" fmla="*/ 2497213 w 5583124"/>
              <a:gd name="connsiteY1286" fmla="*/ 1922464 h 6649609"/>
              <a:gd name="connsiteX1287" fmla="*/ 2460707 w 5583124"/>
              <a:gd name="connsiteY1287" fmla="*/ 1996367 h 6649609"/>
              <a:gd name="connsiteX1288" fmla="*/ 2446734 w 5583124"/>
              <a:gd name="connsiteY1288" fmla="*/ 2071000 h 6649609"/>
              <a:gd name="connsiteX1289" fmla="*/ 2462772 w 5583124"/>
              <a:gd name="connsiteY1289" fmla="*/ 2120073 h 6649609"/>
              <a:gd name="connsiteX1290" fmla="*/ 2507398 w 5583124"/>
              <a:gd name="connsiteY1290" fmla="*/ 2137454 h 6649609"/>
              <a:gd name="connsiteX1291" fmla="*/ 2563840 w 5583124"/>
              <a:gd name="connsiteY1291" fmla="*/ 2120073 h 6649609"/>
              <a:gd name="connsiteX1292" fmla="*/ 2613380 w 5583124"/>
              <a:gd name="connsiteY1292" fmla="*/ 2071000 h 6649609"/>
              <a:gd name="connsiteX1293" fmla="*/ 2650283 w 5583124"/>
              <a:gd name="connsiteY1293" fmla="*/ 1996367 h 6649609"/>
              <a:gd name="connsiteX1294" fmla="*/ 2663859 w 5583124"/>
              <a:gd name="connsiteY1294" fmla="*/ 1922464 h 6649609"/>
              <a:gd name="connsiteX1295" fmla="*/ 2646928 w 5583124"/>
              <a:gd name="connsiteY1295" fmla="*/ 1875581 h 6649609"/>
              <a:gd name="connsiteX1296" fmla="*/ 2601903 w 5583124"/>
              <a:gd name="connsiteY1296" fmla="*/ 1859369 h 6649609"/>
              <a:gd name="connsiteX1297" fmla="*/ 1534798 w 5583124"/>
              <a:gd name="connsiteY1297" fmla="*/ 1859369 h 6649609"/>
              <a:gd name="connsiteX1298" fmla="*/ 1478755 w 5583124"/>
              <a:gd name="connsiteY1298" fmla="*/ 1875581 h 6649609"/>
              <a:gd name="connsiteX1299" fmla="*/ 1430108 w 5583124"/>
              <a:gd name="connsiteY1299" fmla="*/ 1922464 h 6649609"/>
              <a:gd name="connsiteX1300" fmla="*/ 1393602 w 5583124"/>
              <a:gd name="connsiteY1300" fmla="*/ 1996367 h 6649609"/>
              <a:gd name="connsiteX1301" fmla="*/ 1379628 w 5583124"/>
              <a:gd name="connsiteY1301" fmla="*/ 2071000 h 6649609"/>
              <a:gd name="connsiteX1302" fmla="*/ 1395667 w 5583124"/>
              <a:gd name="connsiteY1302" fmla="*/ 2120073 h 6649609"/>
              <a:gd name="connsiteX1303" fmla="*/ 1440293 w 5583124"/>
              <a:gd name="connsiteY1303" fmla="*/ 2137454 h 6649609"/>
              <a:gd name="connsiteX1304" fmla="*/ 1496735 w 5583124"/>
              <a:gd name="connsiteY1304" fmla="*/ 2120073 h 6649609"/>
              <a:gd name="connsiteX1305" fmla="*/ 1546275 w 5583124"/>
              <a:gd name="connsiteY1305" fmla="*/ 2071000 h 6649609"/>
              <a:gd name="connsiteX1306" fmla="*/ 1583178 w 5583124"/>
              <a:gd name="connsiteY1306" fmla="*/ 1996367 h 6649609"/>
              <a:gd name="connsiteX1307" fmla="*/ 1596754 w 5583124"/>
              <a:gd name="connsiteY1307" fmla="*/ 1922464 h 6649609"/>
              <a:gd name="connsiteX1308" fmla="*/ 1579823 w 5583124"/>
              <a:gd name="connsiteY1308" fmla="*/ 1875581 h 6649609"/>
              <a:gd name="connsiteX1309" fmla="*/ 1534798 w 5583124"/>
              <a:gd name="connsiteY1309" fmla="*/ 1859369 h 6649609"/>
              <a:gd name="connsiteX1310" fmla="*/ 665668 w 5583124"/>
              <a:gd name="connsiteY1310" fmla="*/ 1859369 h 6649609"/>
              <a:gd name="connsiteX1311" fmla="*/ 609625 w 5583124"/>
              <a:gd name="connsiteY1311" fmla="*/ 1875581 h 6649609"/>
              <a:gd name="connsiteX1312" fmla="*/ 560978 w 5583124"/>
              <a:gd name="connsiteY1312" fmla="*/ 1922464 h 6649609"/>
              <a:gd name="connsiteX1313" fmla="*/ 524472 w 5583124"/>
              <a:gd name="connsiteY1313" fmla="*/ 1996367 h 6649609"/>
              <a:gd name="connsiteX1314" fmla="*/ 510499 w 5583124"/>
              <a:gd name="connsiteY1314" fmla="*/ 2071000 h 6649609"/>
              <a:gd name="connsiteX1315" fmla="*/ 526537 w 5583124"/>
              <a:gd name="connsiteY1315" fmla="*/ 2120073 h 6649609"/>
              <a:gd name="connsiteX1316" fmla="*/ 571163 w 5583124"/>
              <a:gd name="connsiteY1316" fmla="*/ 2137454 h 6649609"/>
              <a:gd name="connsiteX1317" fmla="*/ 627605 w 5583124"/>
              <a:gd name="connsiteY1317" fmla="*/ 2120073 h 6649609"/>
              <a:gd name="connsiteX1318" fmla="*/ 677145 w 5583124"/>
              <a:gd name="connsiteY1318" fmla="*/ 2071000 h 6649609"/>
              <a:gd name="connsiteX1319" fmla="*/ 714048 w 5583124"/>
              <a:gd name="connsiteY1319" fmla="*/ 1996367 h 6649609"/>
              <a:gd name="connsiteX1320" fmla="*/ 727624 w 5583124"/>
              <a:gd name="connsiteY1320" fmla="*/ 1922464 h 6649609"/>
              <a:gd name="connsiteX1321" fmla="*/ 710693 w 5583124"/>
              <a:gd name="connsiteY1321" fmla="*/ 1875581 h 6649609"/>
              <a:gd name="connsiteX1322" fmla="*/ 665668 w 5583124"/>
              <a:gd name="connsiteY1322" fmla="*/ 1859369 h 6649609"/>
              <a:gd name="connsiteX1323" fmla="*/ 4023959 w 5583124"/>
              <a:gd name="connsiteY1323" fmla="*/ 1775535 h 6649609"/>
              <a:gd name="connsiteX1324" fmla="*/ 4131162 w 5583124"/>
              <a:gd name="connsiteY1324" fmla="*/ 1775535 h 6649609"/>
              <a:gd name="connsiteX1325" fmla="*/ 4010149 w 5583124"/>
              <a:gd name="connsiteY1325" fmla="*/ 2131612 h 6649609"/>
              <a:gd name="connsiteX1326" fmla="*/ 4183659 w 5583124"/>
              <a:gd name="connsiteY1326" fmla="*/ 2131612 h 6649609"/>
              <a:gd name="connsiteX1327" fmla="*/ 4153184 w 5583124"/>
              <a:gd name="connsiteY1327" fmla="*/ 2221288 h 6649609"/>
              <a:gd name="connsiteX1328" fmla="*/ 3872471 w 5583124"/>
              <a:gd name="connsiteY1328" fmla="*/ 2221288 h 6649609"/>
              <a:gd name="connsiteX1329" fmla="*/ 2087723 w 5583124"/>
              <a:gd name="connsiteY1329" fmla="*/ 1775535 h 6649609"/>
              <a:gd name="connsiteX1330" fmla="*/ 2194927 w 5583124"/>
              <a:gd name="connsiteY1330" fmla="*/ 1775535 h 6649609"/>
              <a:gd name="connsiteX1331" fmla="*/ 2073913 w 5583124"/>
              <a:gd name="connsiteY1331" fmla="*/ 2131612 h 6649609"/>
              <a:gd name="connsiteX1332" fmla="*/ 2247423 w 5583124"/>
              <a:gd name="connsiteY1332" fmla="*/ 2131612 h 6649609"/>
              <a:gd name="connsiteX1333" fmla="*/ 2216949 w 5583124"/>
              <a:gd name="connsiteY1333" fmla="*/ 2221288 h 6649609"/>
              <a:gd name="connsiteX1334" fmla="*/ 1936235 w 5583124"/>
              <a:gd name="connsiteY1334" fmla="*/ 2221288 h 6649609"/>
              <a:gd name="connsiteX1335" fmla="*/ 151489 w 5583124"/>
              <a:gd name="connsiteY1335" fmla="*/ 1775535 h 6649609"/>
              <a:gd name="connsiteX1336" fmla="*/ 258691 w 5583124"/>
              <a:gd name="connsiteY1336" fmla="*/ 1775535 h 6649609"/>
              <a:gd name="connsiteX1337" fmla="*/ 137678 w 5583124"/>
              <a:gd name="connsiteY1337" fmla="*/ 2131612 h 6649609"/>
              <a:gd name="connsiteX1338" fmla="*/ 311189 w 5583124"/>
              <a:gd name="connsiteY1338" fmla="*/ 2131612 h 6649609"/>
              <a:gd name="connsiteX1339" fmla="*/ 280714 w 5583124"/>
              <a:gd name="connsiteY1339" fmla="*/ 2221288 h 6649609"/>
              <a:gd name="connsiteX1340" fmla="*/ 0 w 5583124"/>
              <a:gd name="connsiteY1340" fmla="*/ 2221288 h 6649609"/>
              <a:gd name="connsiteX1341" fmla="*/ 5438341 w 5583124"/>
              <a:gd name="connsiteY1341" fmla="*/ 1767940 h 6649609"/>
              <a:gd name="connsiteX1342" fmla="*/ 5535973 w 5583124"/>
              <a:gd name="connsiteY1342" fmla="*/ 1794814 h 6649609"/>
              <a:gd name="connsiteX1343" fmla="*/ 5580987 w 5583124"/>
              <a:gd name="connsiteY1343" fmla="*/ 1872514 h 6649609"/>
              <a:gd name="connsiteX1344" fmla="*/ 5564604 w 5583124"/>
              <a:gd name="connsiteY1344" fmla="*/ 1996367 h 6649609"/>
              <a:gd name="connsiteX1345" fmla="*/ 5496310 w 5583124"/>
              <a:gd name="connsiteY1345" fmla="*/ 2121680 h 6649609"/>
              <a:gd name="connsiteX1346" fmla="*/ 5397640 w 5583124"/>
              <a:gd name="connsiteY1346" fmla="*/ 2201863 h 6649609"/>
              <a:gd name="connsiteX1347" fmla="*/ 5281394 w 5583124"/>
              <a:gd name="connsiteY1347" fmla="*/ 2229759 h 6649609"/>
              <a:gd name="connsiteX1348" fmla="*/ 5184403 w 5583124"/>
              <a:gd name="connsiteY1348" fmla="*/ 2201863 h 6649609"/>
              <a:gd name="connsiteX1349" fmla="*/ 5139795 w 5583124"/>
              <a:gd name="connsiteY1349" fmla="*/ 2121680 h 6649609"/>
              <a:gd name="connsiteX1350" fmla="*/ 5156532 w 5583124"/>
              <a:gd name="connsiteY1350" fmla="*/ 1996367 h 6649609"/>
              <a:gd name="connsiteX1351" fmla="*/ 5224573 w 5583124"/>
              <a:gd name="connsiteY1351" fmla="*/ 1872222 h 6649609"/>
              <a:gd name="connsiteX1352" fmla="*/ 5322837 w 5583124"/>
              <a:gd name="connsiteY1352" fmla="*/ 1794522 h 6649609"/>
              <a:gd name="connsiteX1353" fmla="*/ 5438341 w 5583124"/>
              <a:gd name="connsiteY1353" fmla="*/ 1767940 h 6649609"/>
              <a:gd name="connsiteX1354" fmla="*/ 5047239 w 5583124"/>
              <a:gd name="connsiteY1354" fmla="*/ 1767940 h 6649609"/>
              <a:gd name="connsiteX1355" fmla="*/ 5119375 w 5583124"/>
              <a:gd name="connsiteY1355" fmla="*/ 1785174 h 6649609"/>
              <a:gd name="connsiteX1356" fmla="*/ 5162538 w 5583124"/>
              <a:gd name="connsiteY1356" fmla="*/ 1825777 h 6649609"/>
              <a:gd name="connsiteX1357" fmla="*/ 5083807 w 5583124"/>
              <a:gd name="connsiteY1357" fmla="*/ 1894129 h 6649609"/>
              <a:gd name="connsiteX1358" fmla="*/ 5057195 w 5583124"/>
              <a:gd name="connsiteY1358" fmla="*/ 1868862 h 6649609"/>
              <a:gd name="connsiteX1359" fmla="*/ 5017918 w 5583124"/>
              <a:gd name="connsiteY1359" fmla="*/ 1859369 h 6649609"/>
              <a:gd name="connsiteX1360" fmla="*/ 4959586 w 5583124"/>
              <a:gd name="connsiteY1360" fmla="*/ 1875872 h 6649609"/>
              <a:gd name="connsiteX1361" fmla="*/ 4905531 w 5583124"/>
              <a:gd name="connsiteY1361" fmla="*/ 1923194 h 6649609"/>
              <a:gd name="connsiteX1362" fmla="*/ 4866101 w 5583124"/>
              <a:gd name="connsiteY1362" fmla="*/ 1997535 h 6649609"/>
              <a:gd name="connsiteX1363" fmla="*/ 4853191 w 5583124"/>
              <a:gd name="connsiteY1363" fmla="*/ 2073336 h 6649609"/>
              <a:gd name="connsiteX1364" fmla="*/ 4873179 w 5583124"/>
              <a:gd name="connsiteY1364" fmla="*/ 2121096 h 6649609"/>
              <a:gd name="connsiteX1365" fmla="*/ 4922245 w 5583124"/>
              <a:gd name="connsiteY1365" fmla="*/ 2137454 h 6649609"/>
              <a:gd name="connsiteX1366" fmla="*/ 4974367 w 5583124"/>
              <a:gd name="connsiteY1366" fmla="*/ 2125478 h 6649609"/>
              <a:gd name="connsiteX1367" fmla="*/ 5020757 w 5583124"/>
              <a:gd name="connsiteY1367" fmla="*/ 2096851 h 6649609"/>
              <a:gd name="connsiteX1368" fmla="*/ 5054399 w 5583124"/>
              <a:gd name="connsiteY1368" fmla="*/ 2163744 h 6649609"/>
              <a:gd name="connsiteX1369" fmla="*/ 4972724 w 5583124"/>
              <a:gd name="connsiteY1369" fmla="*/ 2213255 h 6649609"/>
              <a:gd name="connsiteX1370" fmla="*/ 4886494 w 5583124"/>
              <a:gd name="connsiteY1370" fmla="*/ 2229759 h 6649609"/>
              <a:gd name="connsiteX1371" fmla="*/ 4811373 w 5583124"/>
              <a:gd name="connsiteY1371" fmla="*/ 2215300 h 6649609"/>
              <a:gd name="connsiteX1372" fmla="*/ 4759368 w 5583124"/>
              <a:gd name="connsiteY1372" fmla="*/ 2171922 h 6649609"/>
              <a:gd name="connsiteX1373" fmla="*/ 4738170 w 5583124"/>
              <a:gd name="connsiteY1373" fmla="*/ 2100210 h 6649609"/>
              <a:gd name="connsiteX1374" fmla="*/ 4755370 w 5583124"/>
              <a:gd name="connsiteY1374" fmla="*/ 2001040 h 6649609"/>
              <a:gd name="connsiteX1375" fmla="*/ 4806060 w 5583124"/>
              <a:gd name="connsiteY1375" fmla="*/ 1902163 h 6649609"/>
              <a:gd name="connsiteX1376" fmla="*/ 4877715 w 5583124"/>
              <a:gd name="connsiteY1376" fmla="*/ 1828844 h 6649609"/>
              <a:gd name="connsiteX1377" fmla="*/ 4961065 w 5583124"/>
              <a:gd name="connsiteY1377" fmla="*/ 1783422 h 6649609"/>
              <a:gd name="connsiteX1378" fmla="*/ 5047239 w 5583124"/>
              <a:gd name="connsiteY1378" fmla="*/ 1767940 h 6649609"/>
              <a:gd name="connsiteX1379" fmla="*/ 4569211 w 5583124"/>
              <a:gd name="connsiteY1379" fmla="*/ 1767940 h 6649609"/>
              <a:gd name="connsiteX1380" fmla="*/ 4666843 w 5583124"/>
              <a:gd name="connsiteY1380" fmla="*/ 1794814 h 6649609"/>
              <a:gd name="connsiteX1381" fmla="*/ 4711857 w 5583124"/>
              <a:gd name="connsiteY1381" fmla="*/ 1872514 h 6649609"/>
              <a:gd name="connsiteX1382" fmla="*/ 4695474 w 5583124"/>
              <a:gd name="connsiteY1382" fmla="*/ 1996367 h 6649609"/>
              <a:gd name="connsiteX1383" fmla="*/ 4627181 w 5583124"/>
              <a:gd name="connsiteY1383" fmla="*/ 2121680 h 6649609"/>
              <a:gd name="connsiteX1384" fmla="*/ 4528511 w 5583124"/>
              <a:gd name="connsiteY1384" fmla="*/ 2201863 h 6649609"/>
              <a:gd name="connsiteX1385" fmla="*/ 4412263 w 5583124"/>
              <a:gd name="connsiteY1385" fmla="*/ 2229759 h 6649609"/>
              <a:gd name="connsiteX1386" fmla="*/ 4315274 w 5583124"/>
              <a:gd name="connsiteY1386" fmla="*/ 2201863 h 6649609"/>
              <a:gd name="connsiteX1387" fmla="*/ 4270666 w 5583124"/>
              <a:gd name="connsiteY1387" fmla="*/ 2121680 h 6649609"/>
              <a:gd name="connsiteX1388" fmla="*/ 4287403 w 5583124"/>
              <a:gd name="connsiteY1388" fmla="*/ 1996367 h 6649609"/>
              <a:gd name="connsiteX1389" fmla="*/ 4355443 w 5583124"/>
              <a:gd name="connsiteY1389" fmla="*/ 1872222 h 6649609"/>
              <a:gd name="connsiteX1390" fmla="*/ 4453707 w 5583124"/>
              <a:gd name="connsiteY1390" fmla="*/ 1794522 h 6649609"/>
              <a:gd name="connsiteX1391" fmla="*/ 4569211 w 5583124"/>
              <a:gd name="connsiteY1391" fmla="*/ 1767940 h 6649609"/>
              <a:gd name="connsiteX1392" fmla="*/ 3502106 w 5583124"/>
              <a:gd name="connsiteY1392" fmla="*/ 1767940 h 6649609"/>
              <a:gd name="connsiteX1393" fmla="*/ 3599737 w 5583124"/>
              <a:gd name="connsiteY1393" fmla="*/ 1794814 h 6649609"/>
              <a:gd name="connsiteX1394" fmla="*/ 3644751 w 5583124"/>
              <a:gd name="connsiteY1394" fmla="*/ 1872514 h 6649609"/>
              <a:gd name="connsiteX1395" fmla="*/ 3628368 w 5583124"/>
              <a:gd name="connsiteY1395" fmla="*/ 1996367 h 6649609"/>
              <a:gd name="connsiteX1396" fmla="*/ 3560074 w 5583124"/>
              <a:gd name="connsiteY1396" fmla="*/ 2121680 h 6649609"/>
              <a:gd name="connsiteX1397" fmla="*/ 3461405 w 5583124"/>
              <a:gd name="connsiteY1397" fmla="*/ 2201863 h 6649609"/>
              <a:gd name="connsiteX1398" fmla="*/ 3345159 w 5583124"/>
              <a:gd name="connsiteY1398" fmla="*/ 2229759 h 6649609"/>
              <a:gd name="connsiteX1399" fmla="*/ 3248168 w 5583124"/>
              <a:gd name="connsiteY1399" fmla="*/ 2201863 h 6649609"/>
              <a:gd name="connsiteX1400" fmla="*/ 3203560 w 5583124"/>
              <a:gd name="connsiteY1400" fmla="*/ 2121680 h 6649609"/>
              <a:gd name="connsiteX1401" fmla="*/ 3220297 w 5583124"/>
              <a:gd name="connsiteY1401" fmla="*/ 1996367 h 6649609"/>
              <a:gd name="connsiteX1402" fmla="*/ 3288337 w 5583124"/>
              <a:gd name="connsiteY1402" fmla="*/ 1872222 h 6649609"/>
              <a:gd name="connsiteX1403" fmla="*/ 3386601 w 5583124"/>
              <a:gd name="connsiteY1403" fmla="*/ 1794522 h 6649609"/>
              <a:gd name="connsiteX1404" fmla="*/ 3502106 w 5583124"/>
              <a:gd name="connsiteY1404" fmla="*/ 1767940 h 6649609"/>
              <a:gd name="connsiteX1405" fmla="*/ 3111003 w 5583124"/>
              <a:gd name="connsiteY1405" fmla="*/ 1767940 h 6649609"/>
              <a:gd name="connsiteX1406" fmla="*/ 3183139 w 5583124"/>
              <a:gd name="connsiteY1406" fmla="*/ 1785174 h 6649609"/>
              <a:gd name="connsiteX1407" fmla="*/ 3226302 w 5583124"/>
              <a:gd name="connsiteY1407" fmla="*/ 1825777 h 6649609"/>
              <a:gd name="connsiteX1408" fmla="*/ 3147571 w 5583124"/>
              <a:gd name="connsiteY1408" fmla="*/ 1894129 h 6649609"/>
              <a:gd name="connsiteX1409" fmla="*/ 3120959 w 5583124"/>
              <a:gd name="connsiteY1409" fmla="*/ 1868862 h 6649609"/>
              <a:gd name="connsiteX1410" fmla="*/ 3081683 w 5583124"/>
              <a:gd name="connsiteY1410" fmla="*/ 1859369 h 6649609"/>
              <a:gd name="connsiteX1411" fmla="*/ 3023351 w 5583124"/>
              <a:gd name="connsiteY1411" fmla="*/ 1875872 h 6649609"/>
              <a:gd name="connsiteX1412" fmla="*/ 2969295 w 5583124"/>
              <a:gd name="connsiteY1412" fmla="*/ 1923194 h 6649609"/>
              <a:gd name="connsiteX1413" fmla="*/ 2929865 w 5583124"/>
              <a:gd name="connsiteY1413" fmla="*/ 1997535 h 6649609"/>
              <a:gd name="connsiteX1414" fmla="*/ 2916956 w 5583124"/>
              <a:gd name="connsiteY1414" fmla="*/ 2073336 h 6649609"/>
              <a:gd name="connsiteX1415" fmla="*/ 2936944 w 5583124"/>
              <a:gd name="connsiteY1415" fmla="*/ 2121096 h 6649609"/>
              <a:gd name="connsiteX1416" fmla="*/ 2986009 w 5583124"/>
              <a:gd name="connsiteY1416" fmla="*/ 2137454 h 6649609"/>
              <a:gd name="connsiteX1417" fmla="*/ 3038132 w 5583124"/>
              <a:gd name="connsiteY1417" fmla="*/ 2125478 h 6649609"/>
              <a:gd name="connsiteX1418" fmla="*/ 3084521 w 5583124"/>
              <a:gd name="connsiteY1418" fmla="*/ 2096851 h 6649609"/>
              <a:gd name="connsiteX1419" fmla="*/ 3118164 w 5583124"/>
              <a:gd name="connsiteY1419" fmla="*/ 2163744 h 6649609"/>
              <a:gd name="connsiteX1420" fmla="*/ 3036488 w 5583124"/>
              <a:gd name="connsiteY1420" fmla="*/ 2213255 h 6649609"/>
              <a:gd name="connsiteX1421" fmla="*/ 2950258 w 5583124"/>
              <a:gd name="connsiteY1421" fmla="*/ 2229759 h 6649609"/>
              <a:gd name="connsiteX1422" fmla="*/ 2875137 w 5583124"/>
              <a:gd name="connsiteY1422" fmla="*/ 2215300 h 6649609"/>
              <a:gd name="connsiteX1423" fmla="*/ 2823133 w 5583124"/>
              <a:gd name="connsiteY1423" fmla="*/ 2171922 h 6649609"/>
              <a:gd name="connsiteX1424" fmla="*/ 2801935 w 5583124"/>
              <a:gd name="connsiteY1424" fmla="*/ 2100210 h 6649609"/>
              <a:gd name="connsiteX1425" fmla="*/ 2819134 w 5583124"/>
              <a:gd name="connsiteY1425" fmla="*/ 2001040 h 6649609"/>
              <a:gd name="connsiteX1426" fmla="*/ 2869824 w 5583124"/>
              <a:gd name="connsiteY1426" fmla="*/ 1902163 h 6649609"/>
              <a:gd name="connsiteX1427" fmla="*/ 2941479 w 5583124"/>
              <a:gd name="connsiteY1427" fmla="*/ 1828844 h 6649609"/>
              <a:gd name="connsiteX1428" fmla="*/ 3024829 w 5583124"/>
              <a:gd name="connsiteY1428" fmla="*/ 1783422 h 6649609"/>
              <a:gd name="connsiteX1429" fmla="*/ 3111003 w 5583124"/>
              <a:gd name="connsiteY1429" fmla="*/ 1767940 h 6649609"/>
              <a:gd name="connsiteX1430" fmla="*/ 2632975 w 5583124"/>
              <a:gd name="connsiteY1430" fmla="*/ 1767940 h 6649609"/>
              <a:gd name="connsiteX1431" fmla="*/ 2730608 w 5583124"/>
              <a:gd name="connsiteY1431" fmla="*/ 1794814 h 6649609"/>
              <a:gd name="connsiteX1432" fmla="*/ 2775621 w 5583124"/>
              <a:gd name="connsiteY1432" fmla="*/ 1872514 h 6649609"/>
              <a:gd name="connsiteX1433" fmla="*/ 2759239 w 5583124"/>
              <a:gd name="connsiteY1433" fmla="*/ 1996367 h 6649609"/>
              <a:gd name="connsiteX1434" fmla="*/ 2690945 w 5583124"/>
              <a:gd name="connsiteY1434" fmla="*/ 2121680 h 6649609"/>
              <a:gd name="connsiteX1435" fmla="*/ 2592275 w 5583124"/>
              <a:gd name="connsiteY1435" fmla="*/ 2201863 h 6649609"/>
              <a:gd name="connsiteX1436" fmla="*/ 2476028 w 5583124"/>
              <a:gd name="connsiteY1436" fmla="*/ 2229759 h 6649609"/>
              <a:gd name="connsiteX1437" fmla="*/ 2379038 w 5583124"/>
              <a:gd name="connsiteY1437" fmla="*/ 2201863 h 6649609"/>
              <a:gd name="connsiteX1438" fmla="*/ 2334430 w 5583124"/>
              <a:gd name="connsiteY1438" fmla="*/ 2121680 h 6649609"/>
              <a:gd name="connsiteX1439" fmla="*/ 2351167 w 5583124"/>
              <a:gd name="connsiteY1439" fmla="*/ 1996367 h 6649609"/>
              <a:gd name="connsiteX1440" fmla="*/ 2419207 w 5583124"/>
              <a:gd name="connsiteY1440" fmla="*/ 1872222 h 6649609"/>
              <a:gd name="connsiteX1441" fmla="*/ 2517471 w 5583124"/>
              <a:gd name="connsiteY1441" fmla="*/ 1794522 h 6649609"/>
              <a:gd name="connsiteX1442" fmla="*/ 2632975 w 5583124"/>
              <a:gd name="connsiteY1442" fmla="*/ 1767940 h 6649609"/>
              <a:gd name="connsiteX1443" fmla="*/ 1565870 w 5583124"/>
              <a:gd name="connsiteY1443" fmla="*/ 1767940 h 6649609"/>
              <a:gd name="connsiteX1444" fmla="*/ 1663502 w 5583124"/>
              <a:gd name="connsiteY1444" fmla="*/ 1794814 h 6649609"/>
              <a:gd name="connsiteX1445" fmla="*/ 1708516 w 5583124"/>
              <a:gd name="connsiteY1445" fmla="*/ 1872514 h 6649609"/>
              <a:gd name="connsiteX1446" fmla="*/ 1692134 w 5583124"/>
              <a:gd name="connsiteY1446" fmla="*/ 1996367 h 6649609"/>
              <a:gd name="connsiteX1447" fmla="*/ 1623840 w 5583124"/>
              <a:gd name="connsiteY1447" fmla="*/ 2121680 h 6649609"/>
              <a:gd name="connsiteX1448" fmla="*/ 1525170 w 5583124"/>
              <a:gd name="connsiteY1448" fmla="*/ 2201863 h 6649609"/>
              <a:gd name="connsiteX1449" fmla="*/ 1408923 w 5583124"/>
              <a:gd name="connsiteY1449" fmla="*/ 2229759 h 6649609"/>
              <a:gd name="connsiteX1450" fmla="*/ 1311933 w 5583124"/>
              <a:gd name="connsiteY1450" fmla="*/ 2201863 h 6649609"/>
              <a:gd name="connsiteX1451" fmla="*/ 1267325 w 5583124"/>
              <a:gd name="connsiteY1451" fmla="*/ 2121680 h 6649609"/>
              <a:gd name="connsiteX1452" fmla="*/ 1284062 w 5583124"/>
              <a:gd name="connsiteY1452" fmla="*/ 1996367 h 6649609"/>
              <a:gd name="connsiteX1453" fmla="*/ 1352102 w 5583124"/>
              <a:gd name="connsiteY1453" fmla="*/ 1872222 h 6649609"/>
              <a:gd name="connsiteX1454" fmla="*/ 1450366 w 5583124"/>
              <a:gd name="connsiteY1454" fmla="*/ 1794522 h 6649609"/>
              <a:gd name="connsiteX1455" fmla="*/ 1565870 w 5583124"/>
              <a:gd name="connsiteY1455" fmla="*/ 1767940 h 6649609"/>
              <a:gd name="connsiteX1456" fmla="*/ 1174768 w 5583124"/>
              <a:gd name="connsiteY1456" fmla="*/ 1767940 h 6649609"/>
              <a:gd name="connsiteX1457" fmla="*/ 1246905 w 5583124"/>
              <a:gd name="connsiteY1457" fmla="*/ 1785174 h 6649609"/>
              <a:gd name="connsiteX1458" fmla="*/ 1290067 w 5583124"/>
              <a:gd name="connsiteY1458" fmla="*/ 1825777 h 6649609"/>
              <a:gd name="connsiteX1459" fmla="*/ 1211336 w 5583124"/>
              <a:gd name="connsiteY1459" fmla="*/ 1894129 h 6649609"/>
              <a:gd name="connsiteX1460" fmla="*/ 1184724 w 5583124"/>
              <a:gd name="connsiteY1460" fmla="*/ 1868862 h 6649609"/>
              <a:gd name="connsiteX1461" fmla="*/ 1145448 w 5583124"/>
              <a:gd name="connsiteY1461" fmla="*/ 1859369 h 6649609"/>
              <a:gd name="connsiteX1462" fmla="*/ 1087116 w 5583124"/>
              <a:gd name="connsiteY1462" fmla="*/ 1875872 h 6649609"/>
              <a:gd name="connsiteX1463" fmla="*/ 1033060 w 5583124"/>
              <a:gd name="connsiteY1463" fmla="*/ 1923194 h 6649609"/>
              <a:gd name="connsiteX1464" fmla="*/ 993630 w 5583124"/>
              <a:gd name="connsiteY1464" fmla="*/ 1997535 h 6649609"/>
              <a:gd name="connsiteX1465" fmla="*/ 980721 w 5583124"/>
              <a:gd name="connsiteY1465" fmla="*/ 2073336 h 6649609"/>
              <a:gd name="connsiteX1466" fmla="*/ 1000709 w 5583124"/>
              <a:gd name="connsiteY1466" fmla="*/ 2121096 h 6649609"/>
              <a:gd name="connsiteX1467" fmla="*/ 1049774 w 5583124"/>
              <a:gd name="connsiteY1467" fmla="*/ 2137454 h 6649609"/>
              <a:gd name="connsiteX1468" fmla="*/ 1101896 w 5583124"/>
              <a:gd name="connsiteY1468" fmla="*/ 2125478 h 6649609"/>
              <a:gd name="connsiteX1469" fmla="*/ 1148287 w 5583124"/>
              <a:gd name="connsiteY1469" fmla="*/ 2096851 h 6649609"/>
              <a:gd name="connsiteX1470" fmla="*/ 1181929 w 5583124"/>
              <a:gd name="connsiteY1470" fmla="*/ 2163744 h 6649609"/>
              <a:gd name="connsiteX1471" fmla="*/ 1100254 w 5583124"/>
              <a:gd name="connsiteY1471" fmla="*/ 2213255 h 6649609"/>
              <a:gd name="connsiteX1472" fmla="*/ 1014024 w 5583124"/>
              <a:gd name="connsiteY1472" fmla="*/ 2229759 h 6649609"/>
              <a:gd name="connsiteX1473" fmla="*/ 938902 w 5583124"/>
              <a:gd name="connsiteY1473" fmla="*/ 2215300 h 6649609"/>
              <a:gd name="connsiteX1474" fmla="*/ 886898 w 5583124"/>
              <a:gd name="connsiteY1474" fmla="*/ 2171922 h 6649609"/>
              <a:gd name="connsiteX1475" fmla="*/ 865700 w 5583124"/>
              <a:gd name="connsiteY1475" fmla="*/ 2100210 h 6649609"/>
              <a:gd name="connsiteX1476" fmla="*/ 882900 w 5583124"/>
              <a:gd name="connsiteY1476" fmla="*/ 2001040 h 6649609"/>
              <a:gd name="connsiteX1477" fmla="*/ 933590 w 5583124"/>
              <a:gd name="connsiteY1477" fmla="*/ 1902163 h 6649609"/>
              <a:gd name="connsiteX1478" fmla="*/ 1005244 w 5583124"/>
              <a:gd name="connsiteY1478" fmla="*/ 1828844 h 6649609"/>
              <a:gd name="connsiteX1479" fmla="*/ 1088594 w 5583124"/>
              <a:gd name="connsiteY1479" fmla="*/ 1783422 h 6649609"/>
              <a:gd name="connsiteX1480" fmla="*/ 1174768 w 5583124"/>
              <a:gd name="connsiteY1480" fmla="*/ 1767940 h 6649609"/>
              <a:gd name="connsiteX1481" fmla="*/ 696741 w 5583124"/>
              <a:gd name="connsiteY1481" fmla="*/ 1767940 h 6649609"/>
              <a:gd name="connsiteX1482" fmla="*/ 794373 w 5583124"/>
              <a:gd name="connsiteY1482" fmla="*/ 1794814 h 6649609"/>
              <a:gd name="connsiteX1483" fmla="*/ 839387 w 5583124"/>
              <a:gd name="connsiteY1483" fmla="*/ 1872514 h 6649609"/>
              <a:gd name="connsiteX1484" fmla="*/ 823004 w 5583124"/>
              <a:gd name="connsiteY1484" fmla="*/ 1996367 h 6649609"/>
              <a:gd name="connsiteX1485" fmla="*/ 754711 w 5583124"/>
              <a:gd name="connsiteY1485" fmla="*/ 2121680 h 6649609"/>
              <a:gd name="connsiteX1486" fmla="*/ 656041 w 5583124"/>
              <a:gd name="connsiteY1486" fmla="*/ 2201863 h 6649609"/>
              <a:gd name="connsiteX1487" fmla="*/ 539793 w 5583124"/>
              <a:gd name="connsiteY1487" fmla="*/ 2229759 h 6649609"/>
              <a:gd name="connsiteX1488" fmla="*/ 442804 w 5583124"/>
              <a:gd name="connsiteY1488" fmla="*/ 2201863 h 6649609"/>
              <a:gd name="connsiteX1489" fmla="*/ 398196 w 5583124"/>
              <a:gd name="connsiteY1489" fmla="*/ 2121680 h 6649609"/>
              <a:gd name="connsiteX1490" fmla="*/ 414932 w 5583124"/>
              <a:gd name="connsiteY1490" fmla="*/ 1996367 h 6649609"/>
              <a:gd name="connsiteX1491" fmla="*/ 482972 w 5583124"/>
              <a:gd name="connsiteY1491" fmla="*/ 1872222 h 6649609"/>
              <a:gd name="connsiteX1492" fmla="*/ 581236 w 5583124"/>
              <a:gd name="connsiteY1492" fmla="*/ 1794522 h 6649609"/>
              <a:gd name="connsiteX1493" fmla="*/ 696741 w 5583124"/>
              <a:gd name="connsiteY1493" fmla="*/ 1767940 h 6649609"/>
              <a:gd name="connsiteX1494" fmla="*/ 5407269 w 5583124"/>
              <a:gd name="connsiteY1494" fmla="*/ 975399 h 6649609"/>
              <a:gd name="connsiteX1495" fmla="*/ 5351226 w 5583124"/>
              <a:gd name="connsiteY1495" fmla="*/ 991611 h 6649609"/>
              <a:gd name="connsiteX1496" fmla="*/ 5302578 w 5583124"/>
              <a:gd name="connsiteY1496" fmla="*/ 1038494 h 6649609"/>
              <a:gd name="connsiteX1497" fmla="*/ 5266072 w 5583124"/>
              <a:gd name="connsiteY1497" fmla="*/ 1112397 h 6649609"/>
              <a:gd name="connsiteX1498" fmla="*/ 5252099 w 5583124"/>
              <a:gd name="connsiteY1498" fmla="*/ 1187030 h 6649609"/>
              <a:gd name="connsiteX1499" fmla="*/ 5268137 w 5583124"/>
              <a:gd name="connsiteY1499" fmla="*/ 1236104 h 6649609"/>
              <a:gd name="connsiteX1500" fmla="*/ 5312763 w 5583124"/>
              <a:gd name="connsiteY1500" fmla="*/ 1253484 h 6649609"/>
              <a:gd name="connsiteX1501" fmla="*/ 5369205 w 5583124"/>
              <a:gd name="connsiteY1501" fmla="*/ 1236104 h 6649609"/>
              <a:gd name="connsiteX1502" fmla="*/ 5418745 w 5583124"/>
              <a:gd name="connsiteY1502" fmla="*/ 1187030 h 6649609"/>
              <a:gd name="connsiteX1503" fmla="*/ 5455649 w 5583124"/>
              <a:gd name="connsiteY1503" fmla="*/ 1112397 h 6649609"/>
              <a:gd name="connsiteX1504" fmla="*/ 5469224 w 5583124"/>
              <a:gd name="connsiteY1504" fmla="*/ 1038494 h 6649609"/>
              <a:gd name="connsiteX1505" fmla="*/ 5452293 w 5583124"/>
              <a:gd name="connsiteY1505" fmla="*/ 991611 h 6649609"/>
              <a:gd name="connsiteX1506" fmla="*/ 5407269 w 5583124"/>
              <a:gd name="connsiteY1506" fmla="*/ 975399 h 6649609"/>
              <a:gd name="connsiteX1507" fmla="*/ 4538139 w 5583124"/>
              <a:gd name="connsiteY1507" fmla="*/ 975399 h 6649609"/>
              <a:gd name="connsiteX1508" fmla="*/ 4482095 w 5583124"/>
              <a:gd name="connsiteY1508" fmla="*/ 991611 h 6649609"/>
              <a:gd name="connsiteX1509" fmla="*/ 4433449 w 5583124"/>
              <a:gd name="connsiteY1509" fmla="*/ 1038494 h 6649609"/>
              <a:gd name="connsiteX1510" fmla="*/ 4396942 w 5583124"/>
              <a:gd name="connsiteY1510" fmla="*/ 1112397 h 6649609"/>
              <a:gd name="connsiteX1511" fmla="*/ 4382969 w 5583124"/>
              <a:gd name="connsiteY1511" fmla="*/ 1187030 h 6649609"/>
              <a:gd name="connsiteX1512" fmla="*/ 4399007 w 5583124"/>
              <a:gd name="connsiteY1512" fmla="*/ 1236104 h 6649609"/>
              <a:gd name="connsiteX1513" fmla="*/ 4443634 w 5583124"/>
              <a:gd name="connsiteY1513" fmla="*/ 1253484 h 6649609"/>
              <a:gd name="connsiteX1514" fmla="*/ 4500075 w 5583124"/>
              <a:gd name="connsiteY1514" fmla="*/ 1236104 h 6649609"/>
              <a:gd name="connsiteX1515" fmla="*/ 4549616 w 5583124"/>
              <a:gd name="connsiteY1515" fmla="*/ 1187030 h 6649609"/>
              <a:gd name="connsiteX1516" fmla="*/ 4586519 w 5583124"/>
              <a:gd name="connsiteY1516" fmla="*/ 1112397 h 6649609"/>
              <a:gd name="connsiteX1517" fmla="*/ 4600095 w 5583124"/>
              <a:gd name="connsiteY1517" fmla="*/ 1038494 h 6649609"/>
              <a:gd name="connsiteX1518" fmla="*/ 4583163 w 5583124"/>
              <a:gd name="connsiteY1518" fmla="*/ 991611 h 6649609"/>
              <a:gd name="connsiteX1519" fmla="*/ 4538139 w 5583124"/>
              <a:gd name="connsiteY1519" fmla="*/ 975399 h 6649609"/>
              <a:gd name="connsiteX1520" fmla="*/ 3471033 w 5583124"/>
              <a:gd name="connsiteY1520" fmla="*/ 975399 h 6649609"/>
              <a:gd name="connsiteX1521" fmla="*/ 3414990 w 5583124"/>
              <a:gd name="connsiteY1521" fmla="*/ 991611 h 6649609"/>
              <a:gd name="connsiteX1522" fmla="*/ 3366343 w 5583124"/>
              <a:gd name="connsiteY1522" fmla="*/ 1038494 h 6649609"/>
              <a:gd name="connsiteX1523" fmla="*/ 3329837 w 5583124"/>
              <a:gd name="connsiteY1523" fmla="*/ 1112397 h 6649609"/>
              <a:gd name="connsiteX1524" fmla="*/ 3315863 w 5583124"/>
              <a:gd name="connsiteY1524" fmla="*/ 1187030 h 6649609"/>
              <a:gd name="connsiteX1525" fmla="*/ 3331902 w 5583124"/>
              <a:gd name="connsiteY1525" fmla="*/ 1236104 h 6649609"/>
              <a:gd name="connsiteX1526" fmla="*/ 3376527 w 5583124"/>
              <a:gd name="connsiteY1526" fmla="*/ 1253484 h 6649609"/>
              <a:gd name="connsiteX1527" fmla="*/ 3432970 w 5583124"/>
              <a:gd name="connsiteY1527" fmla="*/ 1236104 h 6649609"/>
              <a:gd name="connsiteX1528" fmla="*/ 3482509 w 5583124"/>
              <a:gd name="connsiteY1528" fmla="*/ 1187030 h 6649609"/>
              <a:gd name="connsiteX1529" fmla="*/ 3519413 w 5583124"/>
              <a:gd name="connsiteY1529" fmla="*/ 1112397 h 6649609"/>
              <a:gd name="connsiteX1530" fmla="*/ 3532989 w 5583124"/>
              <a:gd name="connsiteY1530" fmla="*/ 1038494 h 6649609"/>
              <a:gd name="connsiteX1531" fmla="*/ 3516058 w 5583124"/>
              <a:gd name="connsiteY1531" fmla="*/ 991611 h 6649609"/>
              <a:gd name="connsiteX1532" fmla="*/ 3471033 w 5583124"/>
              <a:gd name="connsiteY1532" fmla="*/ 975399 h 6649609"/>
              <a:gd name="connsiteX1533" fmla="*/ 2601903 w 5583124"/>
              <a:gd name="connsiteY1533" fmla="*/ 975399 h 6649609"/>
              <a:gd name="connsiteX1534" fmla="*/ 2545860 w 5583124"/>
              <a:gd name="connsiteY1534" fmla="*/ 991611 h 6649609"/>
              <a:gd name="connsiteX1535" fmla="*/ 2497213 w 5583124"/>
              <a:gd name="connsiteY1535" fmla="*/ 1038494 h 6649609"/>
              <a:gd name="connsiteX1536" fmla="*/ 2460707 w 5583124"/>
              <a:gd name="connsiteY1536" fmla="*/ 1112397 h 6649609"/>
              <a:gd name="connsiteX1537" fmla="*/ 2446734 w 5583124"/>
              <a:gd name="connsiteY1537" fmla="*/ 1187030 h 6649609"/>
              <a:gd name="connsiteX1538" fmla="*/ 2462772 w 5583124"/>
              <a:gd name="connsiteY1538" fmla="*/ 1236104 h 6649609"/>
              <a:gd name="connsiteX1539" fmla="*/ 2507398 w 5583124"/>
              <a:gd name="connsiteY1539" fmla="*/ 1253484 h 6649609"/>
              <a:gd name="connsiteX1540" fmla="*/ 2563840 w 5583124"/>
              <a:gd name="connsiteY1540" fmla="*/ 1236104 h 6649609"/>
              <a:gd name="connsiteX1541" fmla="*/ 2613380 w 5583124"/>
              <a:gd name="connsiteY1541" fmla="*/ 1187030 h 6649609"/>
              <a:gd name="connsiteX1542" fmla="*/ 2650283 w 5583124"/>
              <a:gd name="connsiteY1542" fmla="*/ 1112397 h 6649609"/>
              <a:gd name="connsiteX1543" fmla="*/ 2663859 w 5583124"/>
              <a:gd name="connsiteY1543" fmla="*/ 1038494 h 6649609"/>
              <a:gd name="connsiteX1544" fmla="*/ 2646928 w 5583124"/>
              <a:gd name="connsiteY1544" fmla="*/ 991611 h 6649609"/>
              <a:gd name="connsiteX1545" fmla="*/ 2601903 w 5583124"/>
              <a:gd name="connsiteY1545" fmla="*/ 975399 h 6649609"/>
              <a:gd name="connsiteX1546" fmla="*/ 1534798 w 5583124"/>
              <a:gd name="connsiteY1546" fmla="*/ 975399 h 6649609"/>
              <a:gd name="connsiteX1547" fmla="*/ 1478755 w 5583124"/>
              <a:gd name="connsiteY1547" fmla="*/ 991611 h 6649609"/>
              <a:gd name="connsiteX1548" fmla="*/ 1430108 w 5583124"/>
              <a:gd name="connsiteY1548" fmla="*/ 1038494 h 6649609"/>
              <a:gd name="connsiteX1549" fmla="*/ 1393602 w 5583124"/>
              <a:gd name="connsiteY1549" fmla="*/ 1112397 h 6649609"/>
              <a:gd name="connsiteX1550" fmla="*/ 1379628 w 5583124"/>
              <a:gd name="connsiteY1550" fmla="*/ 1187030 h 6649609"/>
              <a:gd name="connsiteX1551" fmla="*/ 1395667 w 5583124"/>
              <a:gd name="connsiteY1551" fmla="*/ 1236104 h 6649609"/>
              <a:gd name="connsiteX1552" fmla="*/ 1440293 w 5583124"/>
              <a:gd name="connsiteY1552" fmla="*/ 1253484 h 6649609"/>
              <a:gd name="connsiteX1553" fmla="*/ 1496735 w 5583124"/>
              <a:gd name="connsiteY1553" fmla="*/ 1236104 h 6649609"/>
              <a:gd name="connsiteX1554" fmla="*/ 1546275 w 5583124"/>
              <a:gd name="connsiteY1554" fmla="*/ 1187030 h 6649609"/>
              <a:gd name="connsiteX1555" fmla="*/ 1583178 w 5583124"/>
              <a:gd name="connsiteY1555" fmla="*/ 1112397 h 6649609"/>
              <a:gd name="connsiteX1556" fmla="*/ 1596754 w 5583124"/>
              <a:gd name="connsiteY1556" fmla="*/ 1038494 h 6649609"/>
              <a:gd name="connsiteX1557" fmla="*/ 1579823 w 5583124"/>
              <a:gd name="connsiteY1557" fmla="*/ 991611 h 6649609"/>
              <a:gd name="connsiteX1558" fmla="*/ 1534798 w 5583124"/>
              <a:gd name="connsiteY1558" fmla="*/ 975399 h 6649609"/>
              <a:gd name="connsiteX1559" fmla="*/ 665668 w 5583124"/>
              <a:gd name="connsiteY1559" fmla="*/ 975399 h 6649609"/>
              <a:gd name="connsiteX1560" fmla="*/ 609625 w 5583124"/>
              <a:gd name="connsiteY1560" fmla="*/ 991611 h 6649609"/>
              <a:gd name="connsiteX1561" fmla="*/ 560978 w 5583124"/>
              <a:gd name="connsiteY1561" fmla="*/ 1038494 h 6649609"/>
              <a:gd name="connsiteX1562" fmla="*/ 524472 w 5583124"/>
              <a:gd name="connsiteY1562" fmla="*/ 1112397 h 6649609"/>
              <a:gd name="connsiteX1563" fmla="*/ 510499 w 5583124"/>
              <a:gd name="connsiteY1563" fmla="*/ 1187030 h 6649609"/>
              <a:gd name="connsiteX1564" fmla="*/ 526537 w 5583124"/>
              <a:gd name="connsiteY1564" fmla="*/ 1236104 h 6649609"/>
              <a:gd name="connsiteX1565" fmla="*/ 571163 w 5583124"/>
              <a:gd name="connsiteY1565" fmla="*/ 1253484 h 6649609"/>
              <a:gd name="connsiteX1566" fmla="*/ 627605 w 5583124"/>
              <a:gd name="connsiteY1566" fmla="*/ 1236104 h 6649609"/>
              <a:gd name="connsiteX1567" fmla="*/ 677145 w 5583124"/>
              <a:gd name="connsiteY1567" fmla="*/ 1187030 h 6649609"/>
              <a:gd name="connsiteX1568" fmla="*/ 714048 w 5583124"/>
              <a:gd name="connsiteY1568" fmla="*/ 1112397 h 6649609"/>
              <a:gd name="connsiteX1569" fmla="*/ 727624 w 5583124"/>
              <a:gd name="connsiteY1569" fmla="*/ 1038494 h 6649609"/>
              <a:gd name="connsiteX1570" fmla="*/ 710693 w 5583124"/>
              <a:gd name="connsiteY1570" fmla="*/ 991611 h 6649609"/>
              <a:gd name="connsiteX1571" fmla="*/ 665668 w 5583124"/>
              <a:gd name="connsiteY1571" fmla="*/ 975399 h 6649609"/>
              <a:gd name="connsiteX1572" fmla="*/ 4023959 w 5583124"/>
              <a:gd name="connsiteY1572" fmla="*/ 891565 h 6649609"/>
              <a:gd name="connsiteX1573" fmla="*/ 4131162 w 5583124"/>
              <a:gd name="connsiteY1573" fmla="*/ 891565 h 6649609"/>
              <a:gd name="connsiteX1574" fmla="*/ 4010149 w 5583124"/>
              <a:gd name="connsiteY1574" fmla="*/ 1247642 h 6649609"/>
              <a:gd name="connsiteX1575" fmla="*/ 4183659 w 5583124"/>
              <a:gd name="connsiteY1575" fmla="*/ 1247642 h 6649609"/>
              <a:gd name="connsiteX1576" fmla="*/ 4153184 w 5583124"/>
              <a:gd name="connsiteY1576" fmla="*/ 1337318 h 6649609"/>
              <a:gd name="connsiteX1577" fmla="*/ 3872471 w 5583124"/>
              <a:gd name="connsiteY1577" fmla="*/ 1337318 h 6649609"/>
              <a:gd name="connsiteX1578" fmla="*/ 2087723 w 5583124"/>
              <a:gd name="connsiteY1578" fmla="*/ 891565 h 6649609"/>
              <a:gd name="connsiteX1579" fmla="*/ 2194927 w 5583124"/>
              <a:gd name="connsiteY1579" fmla="*/ 891565 h 6649609"/>
              <a:gd name="connsiteX1580" fmla="*/ 2073913 w 5583124"/>
              <a:gd name="connsiteY1580" fmla="*/ 1247642 h 6649609"/>
              <a:gd name="connsiteX1581" fmla="*/ 2247423 w 5583124"/>
              <a:gd name="connsiteY1581" fmla="*/ 1247642 h 6649609"/>
              <a:gd name="connsiteX1582" fmla="*/ 2216949 w 5583124"/>
              <a:gd name="connsiteY1582" fmla="*/ 1337318 h 6649609"/>
              <a:gd name="connsiteX1583" fmla="*/ 1936235 w 5583124"/>
              <a:gd name="connsiteY1583" fmla="*/ 1337318 h 6649609"/>
              <a:gd name="connsiteX1584" fmla="*/ 151489 w 5583124"/>
              <a:gd name="connsiteY1584" fmla="*/ 891565 h 6649609"/>
              <a:gd name="connsiteX1585" fmla="*/ 258691 w 5583124"/>
              <a:gd name="connsiteY1585" fmla="*/ 891565 h 6649609"/>
              <a:gd name="connsiteX1586" fmla="*/ 137678 w 5583124"/>
              <a:gd name="connsiteY1586" fmla="*/ 1247642 h 6649609"/>
              <a:gd name="connsiteX1587" fmla="*/ 311189 w 5583124"/>
              <a:gd name="connsiteY1587" fmla="*/ 1247642 h 6649609"/>
              <a:gd name="connsiteX1588" fmla="*/ 280714 w 5583124"/>
              <a:gd name="connsiteY1588" fmla="*/ 1337318 h 6649609"/>
              <a:gd name="connsiteX1589" fmla="*/ 0 w 5583124"/>
              <a:gd name="connsiteY1589" fmla="*/ 1337318 h 6649609"/>
              <a:gd name="connsiteX1590" fmla="*/ 5438341 w 5583124"/>
              <a:gd name="connsiteY1590" fmla="*/ 883970 h 6649609"/>
              <a:gd name="connsiteX1591" fmla="*/ 5535973 w 5583124"/>
              <a:gd name="connsiteY1591" fmla="*/ 910844 h 6649609"/>
              <a:gd name="connsiteX1592" fmla="*/ 5580987 w 5583124"/>
              <a:gd name="connsiteY1592" fmla="*/ 988544 h 6649609"/>
              <a:gd name="connsiteX1593" fmla="*/ 5564604 w 5583124"/>
              <a:gd name="connsiteY1593" fmla="*/ 1112397 h 6649609"/>
              <a:gd name="connsiteX1594" fmla="*/ 5496310 w 5583124"/>
              <a:gd name="connsiteY1594" fmla="*/ 1237710 h 6649609"/>
              <a:gd name="connsiteX1595" fmla="*/ 5397640 w 5583124"/>
              <a:gd name="connsiteY1595" fmla="*/ 1317893 h 6649609"/>
              <a:gd name="connsiteX1596" fmla="*/ 5281394 w 5583124"/>
              <a:gd name="connsiteY1596" fmla="*/ 1345789 h 6649609"/>
              <a:gd name="connsiteX1597" fmla="*/ 5184403 w 5583124"/>
              <a:gd name="connsiteY1597" fmla="*/ 1317893 h 6649609"/>
              <a:gd name="connsiteX1598" fmla="*/ 5139795 w 5583124"/>
              <a:gd name="connsiteY1598" fmla="*/ 1237710 h 6649609"/>
              <a:gd name="connsiteX1599" fmla="*/ 5156532 w 5583124"/>
              <a:gd name="connsiteY1599" fmla="*/ 1112397 h 6649609"/>
              <a:gd name="connsiteX1600" fmla="*/ 5224573 w 5583124"/>
              <a:gd name="connsiteY1600" fmla="*/ 988252 h 6649609"/>
              <a:gd name="connsiteX1601" fmla="*/ 5322837 w 5583124"/>
              <a:gd name="connsiteY1601" fmla="*/ 910552 h 6649609"/>
              <a:gd name="connsiteX1602" fmla="*/ 5438341 w 5583124"/>
              <a:gd name="connsiteY1602" fmla="*/ 883970 h 6649609"/>
              <a:gd name="connsiteX1603" fmla="*/ 5047239 w 5583124"/>
              <a:gd name="connsiteY1603" fmla="*/ 883970 h 6649609"/>
              <a:gd name="connsiteX1604" fmla="*/ 5119375 w 5583124"/>
              <a:gd name="connsiteY1604" fmla="*/ 901204 h 6649609"/>
              <a:gd name="connsiteX1605" fmla="*/ 5162538 w 5583124"/>
              <a:gd name="connsiteY1605" fmla="*/ 941807 h 6649609"/>
              <a:gd name="connsiteX1606" fmla="*/ 5083807 w 5583124"/>
              <a:gd name="connsiteY1606" fmla="*/ 1010160 h 6649609"/>
              <a:gd name="connsiteX1607" fmla="*/ 5057195 w 5583124"/>
              <a:gd name="connsiteY1607" fmla="*/ 984893 h 6649609"/>
              <a:gd name="connsiteX1608" fmla="*/ 5017918 w 5583124"/>
              <a:gd name="connsiteY1608" fmla="*/ 975399 h 6649609"/>
              <a:gd name="connsiteX1609" fmla="*/ 4959586 w 5583124"/>
              <a:gd name="connsiteY1609" fmla="*/ 991903 h 6649609"/>
              <a:gd name="connsiteX1610" fmla="*/ 4905531 w 5583124"/>
              <a:gd name="connsiteY1610" fmla="*/ 1039224 h 6649609"/>
              <a:gd name="connsiteX1611" fmla="*/ 4866101 w 5583124"/>
              <a:gd name="connsiteY1611" fmla="*/ 1113566 h 6649609"/>
              <a:gd name="connsiteX1612" fmla="*/ 4853191 w 5583124"/>
              <a:gd name="connsiteY1612" fmla="*/ 1189367 h 6649609"/>
              <a:gd name="connsiteX1613" fmla="*/ 4873179 w 5583124"/>
              <a:gd name="connsiteY1613" fmla="*/ 1237126 h 6649609"/>
              <a:gd name="connsiteX1614" fmla="*/ 4922245 w 5583124"/>
              <a:gd name="connsiteY1614" fmla="*/ 1253484 h 6649609"/>
              <a:gd name="connsiteX1615" fmla="*/ 4974367 w 5583124"/>
              <a:gd name="connsiteY1615" fmla="*/ 1241508 h 6649609"/>
              <a:gd name="connsiteX1616" fmla="*/ 5020757 w 5583124"/>
              <a:gd name="connsiteY1616" fmla="*/ 1212881 h 6649609"/>
              <a:gd name="connsiteX1617" fmla="*/ 5054399 w 5583124"/>
              <a:gd name="connsiteY1617" fmla="*/ 1279774 h 6649609"/>
              <a:gd name="connsiteX1618" fmla="*/ 4972724 w 5583124"/>
              <a:gd name="connsiteY1618" fmla="*/ 1329286 h 6649609"/>
              <a:gd name="connsiteX1619" fmla="*/ 4886494 w 5583124"/>
              <a:gd name="connsiteY1619" fmla="*/ 1345789 h 6649609"/>
              <a:gd name="connsiteX1620" fmla="*/ 4811373 w 5583124"/>
              <a:gd name="connsiteY1620" fmla="*/ 1331330 h 6649609"/>
              <a:gd name="connsiteX1621" fmla="*/ 4759368 w 5583124"/>
              <a:gd name="connsiteY1621" fmla="*/ 1287952 h 6649609"/>
              <a:gd name="connsiteX1622" fmla="*/ 4738170 w 5583124"/>
              <a:gd name="connsiteY1622" fmla="*/ 1216240 h 6649609"/>
              <a:gd name="connsiteX1623" fmla="*/ 4755370 w 5583124"/>
              <a:gd name="connsiteY1623" fmla="*/ 1117070 h 6649609"/>
              <a:gd name="connsiteX1624" fmla="*/ 4806060 w 5583124"/>
              <a:gd name="connsiteY1624" fmla="*/ 1018193 h 6649609"/>
              <a:gd name="connsiteX1625" fmla="*/ 4877715 w 5583124"/>
              <a:gd name="connsiteY1625" fmla="*/ 944874 h 6649609"/>
              <a:gd name="connsiteX1626" fmla="*/ 4961065 w 5583124"/>
              <a:gd name="connsiteY1626" fmla="*/ 899451 h 6649609"/>
              <a:gd name="connsiteX1627" fmla="*/ 5047239 w 5583124"/>
              <a:gd name="connsiteY1627" fmla="*/ 883970 h 6649609"/>
              <a:gd name="connsiteX1628" fmla="*/ 4569211 w 5583124"/>
              <a:gd name="connsiteY1628" fmla="*/ 883970 h 6649609"/>
              <a:gd name="connsiteX1629" fmla="*/ 4666843 w 5583124"/>
              <a:gd name="connsiteY1629" fmla="*/ 910844 h 6649609"/>
              <a:gd name="connsiteX1630" fmla="*/ 4711857 w 5583124"/>
              <a:gd name="connsiteY1630" fmla="*/ 988544 h 6649609"/>
              <a:gd name="connsiteX1631" fmla="*/ 4695474 w 5583124"/>
              <a:gd name="connsiteY1631" fmla="*/ 1112397 h 6649609"/>
              <a:gd name="connsiteX1632" fmla="*/ 4627181 w 5583124"/>
              <a:gd name="connsiteY1632" fmla="*/ 1237710 h 6649609"/>
              <a:gd name="connsiteX1633" fmla="*/ 4528511 w 5583124"/>
              <a:gd name="connsiteY1633" fmla="*/ 1317893 h 6649609"/>
              <a:gd name="connsiteX1634" fmla="*/ 4412263 w 5583124"/>
              <a:gd name="connsiteY1634" fmla="*/ 1345789 h 6649609"/>
              <a:gd name="connsiteX1635" fmla="*/ 4315274 w 5583124"/>
              <a:gd name="connsiteY1635" fmla="*/ 1317893 h 6649609"/>
              <a:gd name="connsiteX1636" fmla="*/ 4270666 w 5583124"/>
              <a:gd name="connsiteY1636" fmla="*/ 1237710 h 6649609"/>
              <a:gd name="connsiteX1637" fmla="*/ 4287403 w 5583124"/>
              <a:gd name="connsiteY1637" fmla="*/ 1112397 h 6649609"/>
              <a:gd name="connsiteX1638" fmla="*/ 4355443 w 5583124"/>
              <a:gd name="connsiteY1638" fmla="*/ 988252 h 6649609"/>
              <a:gd name="connsiteX1639" fmla="*/ 4453707 w 5583124"/>
              <a:gd name="connsiteY1639" fmla="*/ 910552 h 6649609"/>
              <a:gd name="connsiteX1640" fmla="*/ 4569211 w 5583124"/>
              <a:gd name="connsiteY1640" fmla="*/ 883970 h 6649609"/>
              <a:gd name="connsiteX1641" fmla="*/ 3502106 w 5583124"/>
              <a:gd name="connsiteY1641" fmla="*/ 883970 h 6649609"/>
              <a:gd name="connsiteX1642" fmla="*/ 3599737 w 5583124"/>
              <a:gd name="connsiteY1642" fmla="*/ 910844 h 6649609"/>
              <a:gd name="connsiteX1643" fmla="*/ 3644751 w 5583124"/>
              <a:gd name="connsiteY1643" fmla="*/ 988544 h 6649609"/>
              <a:gd name="connsiteX1644" fmla="*/ 3628368 w 5583124"/>
              <a:gd name="connsiteY1644" fmla="*/ 1112397 h 6649609"/>
              <a:gd name="connsiteX1645" fmla="*/ 3560074 w 5583124"/>
              <a:gd name="connsiteY1645" fmla="*/ 1237710 h 6649609"/>
              <a:gd name="connsiteX1646" fmla="*/ 3461405 w 5583124"/>
              <a:gd name="connsiteY1646" fmla="*/ 1317893 h 6649609"/>
              <a:gd name="connsiteX1647" fmla="*/ 3345159 w 5583124"/>
              <a:gd name="connsiteY1647" fmla="*/ 1345789 h 6649609"/>
              <a:gd name="connsiteX1648" fmla="*/ 3248168 w 5583124"/>
              <a:gd name="connsiteY1648" fmla="*/ 1317893 h 6649609"/>
              <a:gd name="connsiteX1649" fmla="*/ 3203560 w 5583124"/>
              <a:gd name="connsiteY1649" fmla="*/ 1237710 h 6649609"/>
              <a:gd name="connsiteX1650" fmla="*/ 3220297 w 5583124"/>
              <a:gd name="connsiteY1650" fmla="*/ 1112397 h 6649609"/>
              <a:gd name="connsiteX1651" fmla="*/ 3288337 w 5583124"/>
              <a:gd name="connsiteY1651" fmla="*/ 988252 h 6649609"/>
              <a:gd name="connsiteX1652" fmla="*/ 3386601 w 5583124"/>
              <a:gd name="connsiteY1652" fmla="*/ 910552 h 6649609"/>
              <a:gd name="connsiteX1653" fmla="*/ 3502106 w 5583124"/>
              <a:gd name="connsiteY1653" fmla="*/ 883970 h 6649609"/>
              <a:gd name="connsiteX1654" fmla="*/ 3111003 w 5583124"/>
              <a:gd name="connsiteY1654" fmla="*/ 883970 h 6649609"/>
              <a:gd name="connsiteX1655" fmla="*/ 3183139 w 5583124"/>
              <a:gd name="connsiteY1655" fmla="*/ 901204 h 6649609"/>
              <a:gd name="connsiteX1656" fmla="*/ 3226302 w 5583124"/>
              <a:gd name="connsiteY1656" fmla="*/ 941807 h 6649609"/>
              <a:gd name="connsiteX1657" fmla="*/ 3147571 w 5583124"/>
              <a:gd name="connsiteY1657" fmla="*/ 1010160 h 6649609"/>
              <a:gd name="connsiteX1658" fmla="*/ 3120959 w 5583124"/>
              <a:gd name="connsiteY1658" fmla="*/ 984893 h 6649609"/>
              <a:gd name="connsiteX1659" fmla="*/ 3081683 w 5583124"/>
              <a:gd name="connsiteY1659" fmla="*/ 975399 h 6649609"/>
              <a:gd name="connsiteX1660" fmla="*/ 3023351 w 5583124"/>
              <a:gd name="connsiteY1660" fmla="*/ 991903 h 6649609"/>
              <a:gd name="connsiteX1661" fmla="*/ 2969295 w 5583124"/>
              <a:gd name="connsiteY1661" fmla="*/ 1039224 h 6649609"/>
              <a:gd name="connsiteX1662" fmla="*/ 2929865 w 5583124"/>
              <a:gd name="connsiteY1662" fmla="*/ 1113566 h 6649609"/>
              <a:gd name="connsiteX1663" fmla="*/ 2916956 w 5583124"/>
              <a:gd name="connsiteY1663" fmla="*/ 1189367 h 6649609"/>
              <a:gd name="connsiteX1664" fmla="*/ 2936944 w 5583124"/>
              <a:gd name="connsiteY1664" fmla="*/ 1237126 h 6649609"/>
              <a:gd name="connsiteX1665" fmla="*/ 2986009 w 5583124"/>
              <a:gd name="connsiteY1665" fmla="*/ 1253484 h 6649609"/>
              <a:gd name="connsiteX1666" fmla="*/ 3038132 w 5583124"/>
              <a:gd name="connsiteY1666" fmla="*/ 1241508 h 6649609"/>
              <a:gd name="connsiteX1667" fmla="*/ 3084521 w 5583124"/>
              <a:gd name="connsiteY1667" fmla="*/ 1212881 h 6649609"/>
              <a:gd name="connsiteX1668" fmla="*/ 3118164 w 5583124"/>
              <a:gd name="connsiteY1668" fmla="*/ 1279774 h 6649609"/>
              <a:gd name="connsiteX1669" fmla="*/ 3036488 w 5583124"/>
              <a:gd name="connsiteY1669" fmla="*/ 1329286 h 6649609"/>
              <a:gd name="connsiteX1670" fmla="*/ 2950258 w 5583124"/>
              <a:gd name="connsiteY1670" fmla="*/ 1345789 h 6649609"/>
              <a:gd name="connsiteX1671" fmla="*/ 2875137 w 5583124"/>
              <a:gd name="connsiteY1671" fmla="*/ 1331330 h 6649609"/>
              <a:gd name="connsiteX1672" fmla="*/ 2823133 w 5583124"/>
              <a:gd name="connsiteY1672" fmla="*/ 1287952 h 6649609"/>
              <a:gd name="connsiteX1673" fmla="*/ 2801935 w 5583124"/>
              <a:gd name="connsiteY1673" fmla="*/ 1216240 h 6649609"/>
              <a:gd name="connsiteX1674" fmla="*/ 2819134 w 5583124"/>
              <a:gd name="connsiteY1674" fmla="*/ 1117070 h 6649609"/>
              <a:gd name="connsiteX1675" fmla="*/ 2869824 w 5583124"/>
              <a:gd name="connsiteY1675" fmla="*/ 1018193 h 6649609"/>
              <a:gd name="connsiteX1676" fmla="*/ 2941479 w 5583124"/>
              <a:gd name="connsiteY1676" fmla="*/ 944874 h 6649609"/>
              <a:gd name="connsiteX1677" fmla="*/ 3024829 w 5583124"/>
              <a:gd name="connsiteY1677" fmla="*/ 899451 h 6649609"/>
              <a:gd name="connsiteX1678" fmla="*/ 3111003 w 5583124"/>
              <a:gd name="connsiteY1678" fmla="*/ 883970 h 6649609"/>
              <a:gd name="connsiteX1679" fmla="*/ 2632975 w 5583124"/>
              <a:gd name="connsiteY1679" fmla="*/ 883970 h 6649609"/>
              <a:gd name="connsiteX1680" fmla="*/ 2730608 w 5583124"/>
              <a:gd name="connsiteY1680" fmla="*/ 910844 h 6649609"/>
              <a:gd name="connsiteX1681" fmla="*/ 2775621 w 5583124"/>
              <a:gd name="connsiteY1681" fmla="*/ 988544 h 6649609"/>
              <a:gd name="connsiteX1682" fmla="*/ 2759239 w 5583124"/>
              <a:gd name="connsiteY1682" fmla="*/ 1112397 h 6649609"/>
              <a:gd name="connsiteX1683" fmla="*/ 2690945 w 5583124"/>
              <a:gd name="connsiteY1683" fmla="*/ 1237710 h 6649609"/>
              <a:gd name="connsiteX1684" fmla="*/ 2592275 w 5583124"/>
              <a:gd name="connsiteY1684" fmla="*/ 1317893 h 6649609"/>
              <a:gd name="connsiteX1685" fmla="*/ 2476028 w 5583124"/>
              <a:gd name="connsiteY1685" fmla="*/ 1345789 h 6649609"/>
              <a:gd name="connsiteX1686" fmla="*/ 2379038 w 5583124"/>
              <a:gd name="connsiteY1686" fmla="*/ 1317893 h 6649609"/>
              <a:gd name="connsiteX1687" fmla="*/ 2334430 w 5583124"/>
              <a:gd name="connsiteY1687" fmla="*/ 1237710 h 6649609"/>
              <a:gd name="connsiteX1688" fmla="*/ 2351167 w 5583124"/>
              <a:gd name="connsiteY1688" fmla="*/ 1112397 h 6649609"/>
              <a:gd name="connsiteX1689" fmla="*/ 2419207 w 5583124"/>
              <a:gd name="connsiteY1689" fmla="*/ 988252 h 6649609"/>
              <a:gd name="connsiteX1690" fmla="*/ 2517471 w 5583124"/>
              <a:gd name="connsiteY1690" fmla="*/ 910552 h 6649609"/>
              <a:gd name="connsiteX1691" fmla="*/ 2632975 w 5583124"/>
              <a:gd name="connsiteY1691" fmla="*/ 883970 h 6649609"/>
              <a:gd name="connsiteX1692" fmla="*/ 1565870 w 5583124"/>
              <a:gd name="connsiteY1692" fmla="*/ 883970 h 6649609"/>
              <a:gd name="connsiteX1693" fmla="*/ 1663502 w 5583124"/>
              <a:gd name="connsiteY1693" fmla="*/ 910844 h 6649609"/>
              <a:gd name="connsiteX1694" fmla="*/ 1708516 w 5583124"/>
              <a:gd name="connsiteY1694" fmla="*/ 988544 h 6649609"/>
              <a:gd name="connsiteX1695" fmla="*/ 1692134 w 5583124"/>
              <a:gd name="connsiteY1695" fmla="*/ 1112397 h 6649609"/>
              <a:gd name="connsiteX1696" fmla="*/ 1623840 w 5583124"/>
              <a:gd name="connsiteY1696" fmla="*/ 1237710 h 6649609"/>
              <a:gd name="connsiteX1697" fmla="*/ 1525170 w 5583124"/>
              <a:gd name="connsiteY1697" fmla="*/ 1317893 h 6649609"/>
              <a:gd name="connsiteX1698" fmla="*/ 1408923 w 5583124"/>
              <a:gd name="connsiteY1698" fmla="*/ 1345789 h 6649609"/>
              <a:gd name="connsiteX1699" fmla="*/ 1311933 w 5583124"/>
              <a:gd name="connsiteY1699" fmla="*/ 1317893 h 6649609"/>
              <a:gd name="connsiteX1700" fmla="*/ 1267325 w 5583124"/>
              <a:gd name="connsiteY1700" fmla="*/ 1237710 h 6649609"/>
              <a:gd name="connsiteX1701" fmla="*/ 1284062 w 5583124"/>
              <a:gd name="connsiteY1701" fmla="*/ 1112397 h 6649609"/>
              <a:gd name="connsiteX1702" fmla="*/ 1352102 w 5583124"/>
              <a:gd name="connsiteY1702" fmla="*/ 988252 h 6649609"/>
              <a:gd name="connsiteX1703" fmla="*/ 1450366 w 5583124"/>
              <a:gd name="connsiteY1703" fmla="*/ 910552 h 6649609"/>
              <a:gd name="connsiteX1704" fmla="*/ 1565870 w 5583124"/>
              <a:gd name="connsiteY1704" fmla="*/ 883970 h 6649609"/>
              <a:gd name="connsiteX1705" fmla="*/ 1174768 w 5583124"/>
              <a:gd name="connsiteY1705" fmla="*/ 883970 h 6649609"/>
              <a:gd name="connsiteX1706" fmla="*/ 1246905 w 5583124"/>
              <a:gd name="connsiteY1706" fmla="*/ 901204 h 6649609"/>
              <a:gd name="connsiteX1707" fmla="*/ 1290067 w 5583124"/>
              <a:gd name="connsiteY1707" fmla="*/ 941807 h 6649609"/>
              <a:gd name="connsiteX1708" fmla="*/ 1211336 w 5583124"/>
              <a:gd name="connsiteY1708" fmla="*/ 1010160 h 6649609"/>
              <a:gd name="connsiteX1709" fmla="*/ 1184724 w 5583124"/>
              <a:gd name="connsiteY1709" fmla="*/ 984893 h 6649609"/>
              <a:gd name="connsiteX1710" fmla="*/ 1145448 w 5583124"/>
              <a:gd name="connsiteY1710" fmla="*/ 975399 h 6649609"/>
              <a:gd name="connsiteX1711" fmla="*/ 1087116 w 5583124"/>
              <a:gd name="connsiteY1711" fmla="*/ 991903 h 6649609"/>
              <a:gd name="connsiteX1712" fmla="*/ 1033060 w 5583124"/>
              <a:gd name="connsiteY1712" fmla="*/ 1039224 h 6649609"/>
              <a:gd name="connsiteX1713" fmla="*/ 993630 w 5583124"/>
              <a:gd name="connsiteY1713" fmla="*/ 1113566 h 6649609"/>
              <a:gd name="connsiteX1714" fmla="*/ 980721 w 5583124"/>
              <a:gd name="connsiteY1714" fmla="*/ 1189367 h 6649609"/>
              <a:gd name="connsiteX1715" fmla="*/ 1000709 w 5583124"/>
              <a:gd name="connsiteY1715" fmla="*/ 1237126 h 6649609"/>
              <a:gd name="connsiteX1716" fmla="*/ 1049774 w 5583124"/>
              <a:gd name="connsiteY1716" fmla="*/ 1253484 h 6649609"/>
              <a:gd name="connsiteX1717" fmla="*/ 1101896 w 5583124"/>
              <a:gd name="connsiteY1717" fmla="*/ 1241508 h 6649609"/>
              <a:gd name="connsiteX1718" fmla="*/ 1148287 w 5583124"/>
              <a:gd name="connsiteY1718" fmla="*/ 1212881 h 6649609"/>
              <a:gd name="connsiteX1719" fmla="*/ 1181929 w 5583124"/>
              <a:gd name="connsiteY1719" fmla="*/ 1279774 h 6649609"/>
              <a:gd name="connsiteX1720" fmla="*/ 1100254 w 5583124"/>
              <a:gd name="connsiteY1720" fmla="*/ 1329286 h 6649609"/>
              <a:gd name="connsiteX1721" fmla="*/ 1014024 w 5583124"/>
              <a:gd name="connsiteY1721" fmla="*/ 1345789 h 6649609"/>
              <a:gd name="connsiteX1722" fmla="*/ 938902 w 5583124"/>
              <a:gd name="connsiteY1722" fmla="*/ 1331330 h 6649609"/>
              <a:gd name="connsiteX1723" fmla="*/ 886898 w 5583124"/>
              <a:gd name="connsiteY1723" fmla="*/ 1287952 h 6649609"/>
              <a:gd name="connsiteX1724" fmla="*/ 865700 w 5583124"/>
              <a:gd name="connsiteY1724" fmla="*/ 1216240 h 6649609"/>
              <a:gd name="connsiteX1725" fmla="*/ 882900 w 5583124"/>
              <a:gd name="connsiteY1725" fmla="*/ 1117070 h 6649609"/>
              <a:gd name="connsiteX1726" fmla="*/ 933590 w 5583124"/>
              <a:gd name="connsiteY1726" fmla="*/ 1018193 h 6649609"/>
              <a:gd name="connsiteX1727" fmla="*/ 1005244 w 5583124"/>
              <a:gd name="connsiteY1727" fmla="*/ 944874 h 6649609"/>
              <a:gd name="connsiteX1728" fmla="*/ 1088594 w 5583124"/>
              <a:gd name="connsiteY1728" fmla="*/ 899451 h 6649609"/>
              <a:gd name="connsiteX1729" fmla="*/ 1174768 w 5583124"/>
              <a:gd name="connsiteY1729" fmla="*/ 883970 h 6649609"/>
              <a:gd name="connsiteX1730" fmla="*/ 696741 w 5583124"/>
              <a:gd name="connsiteY1730" fmla="*/ 883970 h 6649609"/>
              <a:gd name="connsiteX1731" fmla="*/ 794373 w 5583124"/>
              <a:gd name="connsiteY1731" fmla="*/ 910844 h 6649609"/>
              <a:gd name="connsiteX1732" fmla="*/ 839387 w 5583124"/>
              <a:gd name="connsiteY1732" fmla="*/ 988544 h 6649609"/>
              <a:gd name="connsiteX1733" fmla="*/ 823004 w 5583124"/>
              <a:gd name="connsiteY1733" fmla="*/ 1112397 h 6649609"/>
              <a:gd name="connsiteX1734" fmla="*/ 754711 w 5583124"/>
              <a:gd name="connsiteY1734" fmla="*/ 1237710 h 6649609"/>
              <a:gd name="connsiteX1735" fmla="*/ 656041 w 5583124"/>
              <a:gd name="connsiteY1735" fmla="*/ 1317893 h 6649609"/>
              <a:gd name="connsiteX1736" fmla="*/ 539793 w 5583124"/>
              <a:gd name="connsiteY1736" fmla="*/ 1345789 h 6649609"/>
              <a:gd name="connsiteX1737" fmla="*/ 442804 w 5583124"/>
              <a:gd name="connsiteY1737" fmla="*/ 1317893 h 6649609"/>
              <a:gd name="connsiteX1738" fmla="*/ 398196 w 5583124"/>
              <a:gd name="connsiteY1738" fmla="*/ 1237710 h 6649609"/>
              <a:gd name="connsiteX1739" fmla="*/ 414932 w 5583124"/>
              <a:gd name="connsiteY1739" fmla="*/ 1112397 h 6649609"/>
              <a:gd name="connsiteX1740" fmla="*/ 482972 w 5583124"/>
              <a:gd name="connsiteY1740" fmla="*/ 988252 h 6649609"/>
              <a:gd name="connsiteX1741" fmla="*/ 581236 w 5583124"/>
              <a:gd name="connsiteY1741" fmla="*/ 910552 h 6649609"/>
              <a:gd name="connsiteX1742" fmla="*/ 696741 w 5583124"/>
              <a:gd name="connsiteY1742" fmla="*/ 883970 h 6649609"/>
              <a:gd name="connsiteX1743" fmla="*/ 5407269 w 5583124"/>
              <a:gd name="connsiteY1743" fmla="*/ 91429 h 6649609"/>
              <a:gd name="connsiteX1744" fmla="*/ 5351226 w 5583124"/>
              <a:gd name="connsiteY1744" fmla="*/ 107641 h 6649609"/>
              <a:gd name="connsiteX1745" fmla="*/ 5302578 w 5583124"/>
              <a:gd name="connsiteY1745" fmla="*/ 154524 h 6649609"/>
              <a:gd name="connsiteX1746" fmla="*/ 5266072 w 5583124"/>
              <a:gd name="connsiteY1746" fmla="*/ 228427 h 6649609"/>
              <a:gd name="connsiteX1747" fmla="*/ 5252099 w 5583124"/>
              <a:gd name="connsiteY1747" fmla="*/ 303060 h 6649609"/>
              <a:gd name="connsiteX1748" fmla="*/ 5268137 w 5583124"/>
              <a:gd name="connsiteY1748" fmla="*/ 352134 h 6649609"/>
              <a:gd name="connsiteX1749" fmla="*/ 5312763 w 5583124"/>
              <a:gd name="connsiteY1749" fmla="*/ 369514 h 6649609"/>
              <a:gd name="connsiteX1750" fmla="*/ 5369205 w 5583124"/>
              <a:gd name="connsiteY1750" fmla="*/ 352134 h 6649609"/>
              <a:gd name="connsiteX1751" fmla="*/ 5418745 w 5583124"/>
              <a:gd name="connsiteY1751" fmla="*/ 303060 h 6649609"/>
              <a:gd name="connsiteX1752" fmla="*/ 5455649 w 5583124"/>
              <a:gd name="connsiteY1752" fmla="*/ 228427 h 6649609"/>
              <a:gd name="connsiteX1753" fmla="*/ 5469224 w 5583124"/>
              <a:gd name="connsiteY1753" fmla="*/ 154524 h 6649609"/>
              <a:gd name="connsiteX1754" fmla="*/ 5452293 w 5583124"/>
              <a:gd name="connsiteY1754" fmla="*/ 107641 h 6649609"/>
              <a:gd name="connsiteX1755" fmla="*/ 5407269 w 5583124"/>
              <a:gd name="connsiteY1755" fmla="*/ 91429 h 6649609"/>
              <a:gd name="connsiteX1756" fmla="*/ 4538139 w 5583124"/>
              <a:gd name="connsiteY1756" fmla="*/ 91429 h 6649609"/>
              <a:gd name="connsiteX1757" fmla="*/ 4482095 w 5583124"/>
              <a:gd name="connsiteY1757" fmla="*/ 107641 h 6649609"/>
              <a:gd name="connsiteX1758" fmla="*/ 4433449 w 5583124"/>
              <a:gd name="connsiteY1758" fmla="*/ 154524 h 6649609"/>
              <a:gd name="connsiteX1759" fmla="*/ 4396942 w 5583124"/>
              <a:gd name="connsiteY1759" fmla="*/ 228427 h 6649609"/>
              <a:gd name="connsiteX1760" fmla="*/ 4382969 w 5583124"/>
              <a:gd name="connsiteY1760" fmla="*/ 303060 h 6649609"/>
              <a:gd name="connsiteX1761" fmla="*/ 4399007 w 5583124"/>
              <a:gd name="connsiteY1761" fmla="*/ 352134 h 6649609"/>
              <a:gd name="connsiteX1762" fmla="*/ 4443634 w 5583124"/>
              <a:gd name="connsiteY1762" fmla="*/ 369514 h 6649609"/>
              <a:gd name="connsiteX1763" fmla="*/ 4500075 w 5583124"/>
              <a:gd name="connsiteY1763" fmla="*/ 352134 h 6649609"/>
              <a:gd name="connsiteX1764" fmla="*/ 4549616 w 5583124"/>
              <a:gd name="connsiteY1764" fmla="*/ 303060 h 6649609"/>
              <a:gd name="connsiteX1765" fmla="*/ 4586519 w 5583124"/>
              <a:gd name="connsiteY1765" fmla="*/ 228427 h 6649609"/>
              <a:gd name="connsiteX1766" fmla="*/ 4600095 w 5583124"/>
              <a:gd name="connsiteY1766" fmla="*/ 154524 h 6649609"/>
              <a:gd name="connsiteX1767" fmla="*/ 4583163 w 5583124"/>
              <a:gd name="connsiteY1767" fmla="*/ 107641 h 6649609"/>
              <a:gd name="connsiteX1768" fmla="*/ 4538139 w 5583124"/>
              <a:gd name="connsiteY1768" fmla="*/ 91429 h 6649609"/>
              <a:gd name="connsiteX1769" fmla="*/ 3471033 w 5583124"/>
              <a:gd name="connsiteY1769" fmla="*/ 91429 h 6649609"/>
              <a:gd name="connsiteX1770" fmla="*/ 3414990 w 5583124"/>
              <a:gd name="connsiteY1770" fmla="*/ 107641 h 6649609"/>
              <a:gd name="connsiteX1771" fmla="*/ 3366343 w 5583124"/>
              <a:gd name="connsiteY1771" fmla="*/ 154524 h 6649609"/>
              <a:gd name="connsiteX1772" fmla="*/ 3329837 w 5583124"/>
              <a:gd name="connsiteY1772" fmla="*/ 228427 h 6649609"/>
              <a:gd name="connsiteX1773" fmla="*/ 3315863 w 5583124"/>
              <a:gd name="connsiteY1773" fmla="*/ 303060 h 6649609"/>
              <a:gd name="connsiteX1774" fmla="*/ 3331902 w 5583124"/>
              <a:gd name="connsiteY1774" fmla="*/ 352134 h 6649609"/>
              <a:gd name="connsiteX1775" fmla="*/ 3376527 w 5583124"/>
              <a:gd name="connsiteY1775" fmla="*/ 369514 h 6649609"/>
              <a:gd name="connsiteX1776" fmla="*/ 3432970 w 5583124"/>
              <a:gd name="connsiteY1776" fmla="*/ 352134 h 6649609"/>
              <a:gd name="connsiteX1777" fmla="*/ 3482509 w 5583124"/>
              <a:gd name="connsiteY1777" fmla="*/ 303060 h 6649609"/>
              <a:gd name="connsiteX1778" fmla="*/ 3519413 w 5583124"/>
              <a:gd name="connsiteY1778" fmla="*/ 228427 h 6649609"/>
              <a:gd name="connsiteX1779" fmla="*/ 3532989 w 5583124"/>
              <a:gd name="connsiteY1779" fmla="*/ 154524 h 6649609"/>
              <a:gd name="connsiteX1780" fmla="*/ 3516058 w 5583124"/>
              <a:gd name="connsiteY1780" fmla="*/ 107641 h 6649609"/>
              <a:gd name="connsiteX1781" fmla="*/ 3471033 w 5583124"/>
              <a:gd name="connsiteY1781" fmla="*/ 91429 h 6649609"/>
              <a:gd name="connsiteX1782" fmla="*/ 2601903 w 5583124"/>
              <a:gd name="connsiteY1782" fmla="*/ 91429 h 6649609"/>
              <a:gd name="connsiteX1783" fmla="*/ 2545860 w 5583124"/>
              <a:gd name="connsiteY1783" fmla="*/ 107641 h 6649609"/>
              <a:gd name="connsiteX1784" fmla="*/ 2497213 w 5583124"/>
              <a:gd name="connsiteY1784" fmla="*/ 154524 h 6649609"/>
              <a:gd name="connsiteX1785" fmla="*/ 2460707 w 5583124"/>
              <a:gd name="connsiteY1785" fmla="*/ 228427 h 6649609"/>
              <a:gd name="connsiteX1786" fmla="*/ 2446734 w 5583124"/>
              <a:gd name="connsiteY1786" fmla="*/ 303060 h 6649609"/>
              <a:gd name="connsiteX1787" fmla="*/ 2462772 w 5583124"/>
              <a:gd name="connsiteY1787" fmla="*/ 352134 h 6649609"/>
              <a:gd name="connsiteX1788" fmla="*/ 2507398 w 5583124"/>
              <a:gd name="connsiteY1788" fmla="*/ 369514 h 6649609"/>
              <a:gd name="connsiteX1789" fmla="*/ 2563840 w 5583124"/>
              <a:gd name="connsiteY1789" fmla="*/ 352134 h 6649609"/>
              <a:gd name="connsiteX1790" fmla="*/ 2613380 w 5583124"/>
              <a:gd name="connsiteY1790" fmla="*/ 303060 h 6649609"/>
              <a:gd name="connsiteX1791" fmla="*/ 2650283 w 5583124"/>
              <a:gd name="connsiteY1791" fmla="*/ 228427 h 6649609"/>
              <a:gd name="connsiteX1792" fmla="*/ 2663859 w 5583124"/>
              <a:gd name="connsiteY1792" fmla="*/ 154524 h 6649609"/>
              <a:gd name="connsiteX1793" fmla="*/ 2646928 w 5583124"/>
              <a:gd name="connsiteY1793" fmla="*/ 107641 h 6649609"/>
              <a:gd name="connsiteX1794" fmla="*/ 2601903 w 5583124"/>
              <a:gd name="connsiteY1794" fmla="*/ 91429 h 6649609"/>
              <a:gd name="connsiteX1795" fmla="*/ 1534798 w 5583124"/>
              <a:gd name="connsiteY1795" fmla="*/ 91429 h 6649609"/>
              <a:gd name="connsiteX1796" fmla="*/ 1478755 w 5583124"/>
              <a:gd name="connsiteY1796" fmla="*/ 107641 h 6649609"/>
              <a:gd name="connsiteX1797" fmla="*/ 1430108 w 5583124"/>
              <a:gd name="connsiteY1797" fmla="*/ 154524 h 6649609"/>
              <a:gd name="connsiteX1798" fmla="*/ 1393602 w 5583124"/>
              <a:gd name="connsiteY1798" fmla="*/ 228427 h 6649609"/>
              <a:gd name="connsiteX1799" fmla="*/ 1379628 w 5583124"/>
              <a:gd name="connsiteY1799" fmla="*/ 303060 h 6649609"/>
              <a:gd name="connsiteX1800" fmla="*/ 1395667 w 5583124"/>
              <a:gd name="connsiteY1800" fmla="*/ 352134 h 6649609"/>
              <a:gd name="connsiteX1801" fmla="*/ 1440293 w 5583124"/>
              <a:gd name="connsiteY1801" fmla="*/ 369514 h 6649609"/>
              <a:gd name="connsiteX1802" fmla="*/ 1496735 w 5583124"/>
              <a:gd name="connsiteY1802" fmla="*/ 352134 h 6649609"/>
              <a:gd name="connsiteX1803" fmla="*/ 1546275 w 5583124"/>
              <a:gd name="connsiteY1803" fmla="*/ 303060 h 6649609"/>
              <a:gd name="connsiteX1804" fmla="*/ 1583178 w 5583124"/>
              <a:gd name="connsiteY1804" fmla="*/ 228427 h 6649609"/>
              <a:gd name="connsiteX1805" fmla="*/ 1596754 w 5583124"/>
              <a:gd name="connsiteY1805" fmla="*/ 154524 h 6649609"/>
              <a:gd name="connsiteX1806" fmla="*/ 1579823 w 5583124"/>
              <a:gd name="connsiteY1806" fmla="*/ 107641 h 6649609"/>
              <a:gd name="connsiteX1807" fmla="*/ 1534798 w 5583124"/>
              <a:gd name="connsiteY1807" fmla="*/ 91429 h 6649609"/>
              <a:gd name="connsiteX1808" fmla="*/ 665668 w 5583124"/>
              <a:gd name="connsiteY1808" fmla="*/ 91429 h 6649609"/>
              <a:gd name="connsiteX1809" fmla="*/ 609625 w 5583124"/>
              <a:gd name="connsiteY1809" fmla="*/ 107641 h 6649609"/>
              <a:gd name="connsiteX1810" fmla="*/ 560978 w 5583124"/>
              <a:gd name="connsiteY1810" fmla="*/ 154524 h 6649609"/>
              <a:gd name="connsiteX1811" fmla="*/ 524472 w 5583124"/>
              <a:gd name="connsiteY1811" fmla="*/ 228427 h 6649609"/>
              <a:gd name="connsiteX1812" fmla="*/ 510499 w 5583124"/>
              <a:gd name="connsiteY1812" fmla="*/ 303060 h 6649609"/>
              <a:gd name="connsiteX1813" fmla="*/ 526537 w 5583124"/>
              <a:gd name="connsiteY1813" fmla="*/ 352134 h 6649609"/>
              <a:gd name="connsiteX1814" fmla="*/ 571163 w 5583124"/>
              <a:gd name="connsiteY1814" fmla="*/ 369514 h 6649609"/>
              <a:gd name="connsiteX1815" fmla="*/ 627605 w 5583124"/>
              <a:gd name="connsiteY1815" fmla="*/ 352134 h 6649609"/>
              <a:gd name="connsiteX1816" fmla="*/ 677145 w 5583124"/>
              <a:gd name="connsiteY1816" fmla="*/ 303060 h 6649609"/>
              <a:gd name="connsiteX1817" fmla="*/ 714048 w 5583124"/>
              <a:gd name="connsiteY1817" fmla="*/ 228427 h 6649609"/>
              <a:gd name="connsiteX1818" fmla="*/ 727624 w 5583124"/>
              <a:gd name="connsiteY1818" fmla="*/ 154524 h 6649609"/>
              <a:gd name="connsiteX1819" fmla="*/ 710693 w 5583124"/>
              <a:gd name="connsiteY1819" fmla="*/ 107641 h 6649609"/>
              <a:gd name="connsiteX1820" fmla="*/ 665668 w 5583124"/>
              <a:gd name="connsiteY1820" fmla="*/ 91429 h 6649609"/>
              <a:gd name="connsiteX1821" fmla="*/ 4023959 w 5583124"/>
              <a:gd name="connsiteY1821" fmla="*/ 7595 h 6649609"/>
              <a:gd name="connsiteX1822" fmla="*/ 4131162 w 5583124"/>
              <a:gd name="connsiteY1822" fmla="*/ 7595 h 6649609"/>
              <a:gd name="connsiteX1823" fmla="*/ 4010149 w 5583124"/>
              <a:gd name="connsiteY1823" fmla="*/ 363672 h 6649609"/>
              <a:gd name="connsiteX1824" fmla="*/ 4183659 w 5583124"/>
              <a:gd name="connsiteY1824" fmla="*/ 363672 h 6649609"/>
              <a:gd name="connsiteX1825" fmla="*/ 4153184 w 5583124"/>
              <a:gd name="connsiteY1825" fmla="*/ 453348 h 6649609"/>
              <a:gd name="connsiteX1826" fmla="*/ 3872471 w 5583124"/>
              <a:gd name="connsiteY1826" fmla="*/ 453348 h 6649609"/>
              <a:gd name="connsiteX1827" fmla="*/ 2087723 w 5583124"/>
              <a:gd name="connsiteY1827" fmla="*/ 7595 h 6649609"/>
              <a:gd name="connsiteX1828" fmla="*/ 2194927 w 5583124"/>
              <a:gd name="connsiteY1828" fmla="*/ 7595 h 6649609"/>
              <a:gd name="connsiteX1829" fmla="*/ 2073913 w 5583124"/>
              <a:gd name="connsiteY1829" fmla="*/ 363672 h 6649609"/>
              <a:gd name="connsiteX1830" fmla="*/ 2247423 w 5583124"/>
              <a:gd name="connsiteY1830" fmla="*/ 363672 h 6649609"/>
              <a:gd name="connsiteX1831" fmla="*/ 2216949 w 5583124"/>
              <a:gd name="connsiteY1831" fmla="*/ 453348 h 6649609"/>
              <a:gd name="connsiteX1832" fmla="*/ 1936235 w 5583124"/>
              <a:gd name="connsiteY1832" fmla="*/ 453348 h 6649609"/>
              <a:gd name="connsiteX1833" fmla="*/ 151489 w 5583124"/>
              <a:gd name="connsiteY1833" fmla="*/ 7595 h 6649609"/>
              <a:gd name="connsiteX1834" fmla="*/ 258691 w 5583124"/>
              <a:gd name="connsiteY1834" fmla="*/ 7595 h 6649609"/>
              <a:gd name="connsiteX1835" fmla="*/ 137678 w 5583124"/>
              <a:gd name="connsiteY1835" fmla="*/ 363672 h 6649609"/>
              <a:gd name="connsiteX1836" fmla="*/ 311189 w 5583124"/>
              <a:gd name="connsiteY1836" fmla="*/ 363672 h 6649609"/>
              <a:gd name="connsiteX1837" fmla="*/ 280714 w 5583124"/>
              <a:gd name="connsiteY1837" fmla="*/ 453348 h 6649609"/>
              <a:gd name="connsiteX1838" fmla="*/ 0 w 5583124"/>
              <a:gd name="connsiteY1838" fmla="*/ 453348 h 6649609"/>
              <a:gd name="connsiteX1839" fmla="*/ 5438341 w 5583124"/>
              <a:gd name="connsiteY1839" fmla="*/ 0 h 6649609"/>
              <a:gd name="connsiteX1840" fmla="*/ 5535973 w 5583124"/>
              <a:gd name="connsiteY1840" fmla="*/ 26874 h 6649609"/>
              <a:gd name="connsiteX1841" fmla="*/ 5580987 w 5583124"/>
              <a:gd name="connsiteY1841" fmla="*/ 104574 h 6649609"/>
              <a:gd name="connsiteX1842" fmla="*/ 5564604 w 5583124"/>
              <a:gd name="connsiteY1842" fmla="*/ 228427 h 6649609"/>
              <a:gd name="connsiteX1843" fmla="*/ 5496310 w 5583124"/>
              <a:gd name="connsiteY1843" fmla="*/ 353740 h 6649609"/>
              <a:gd name="connsiteX1844" fmla="*/ 5397640 w 5583124"/>
              <a:gd name="connsiteY1844" fmla="*/ 433923 h 6649609"/>
              <a:gd name="connsiteX1845" fmla="*/ 5281394 w 5583124"/>
              <a:gd name="connsiteY1845" fmla="*/ 461819 h 6649609"/>
              <a:gd name="connsiteX1846" fmla="*/ 5184403 w 5583124"/>
              <a:gd name="connsiteY1846" fmla="*/ 433923 h 6649609"/>
              <a:gd name="connsiteX1847" fmla="*/ 5139795 w 5583124"/>
              <a:gd name="connsiteY1847" fmla="*/ 353740 h 6649609"/>
              <a:gd name="connsiteX1848" fmla="*/ 5156532 w 5583124"/>
              <a:gd name="connsiteY1848" fmla="*/ 228427 h 6649609"/>
              <a:gd name="connsiteX1849" fmla="*/ 5224573 w 5583124"/>
              <a:gd name="connsiteY1849" fmla="*/ 104282 h 6649609"/>
              <a:gd name="connsiteX1850" fmla="*/ 5322837 w 5583124"/>
              <a:gd name="connsiteY1850" fmla="*/ 26582 h 6649609"/>
              <a:gd name="connsiteX1851" fmla="*/ 5438341 w 5583124"/>
              <a:gd name="connsiteY1851" fmla="*/ 0 h 6649609"/>
              <a:gd name="connsiteX1852" fmla="*/ 5047239 w 5583124"/>
              <a:gd name="connsiteY1852" fmla="*/ 0 h 6649609"/>
              <a:gd name="connsiteX1853" fmla="*/ 5119375 w 5583124"/>
              <a:gd name="connsiteY1853" fmla="*/ 17234 h 6649609"/>
              <a:gd name="connsiteX1854" fmla="*/ 5162538 w 5583124"/>
              <a:gd name="connsiteY1854" fmla="*/ 57837 h 6649609"/>
              <a:gd name="connsiteX1855" fmla="*/ 5083807 w 5583124"/>
              <a:gd name="connsiteY1855" fmla="*/ 126190 h 6649609"/>
              <a:gd name="connsiteX1856" fmla="*/ 5057195 w 5583124"/>
              <a:gd name="connsiteY1856" fmla="*/ 100922 h 6649609"/>
              <a:gd name="connsiteX1857" fmla="*/ 5017918 w 5583124"/>
              <a:gd name="connsiteY1857" fmla="*/ 91429 h 6649609"/>
              <a:gd name="connsiteX1858" fmla="*/ 4959586 w 5583124"/>
              <a:gd name="connsiteY1858" fmla="*/ 107933 h 6649609"/>
              <a:gd name="connsiteX1859" fmla="*/ 4905531 w 5583124"/>
              <a:gd name="connsiteY1859" fmla="*/ 155254 h 6649609"/>
              <a:gd name="connsiteX1860" fmla="*/ 4866101 w 5583124"/>
              <a:gd name="connsiteY1860" fmla="*/ 229596 h 6649609"/>
              <a:gd name="connsiteX1861" fmla="*/ 4853191 w 5583124"/>
              <a:gd name="connsiteY1861" fmla="*/ 305396 h 6649609"/>
              <a:gd name="connsiteX1862" fmla="*/ 4873179 w 5583124"/>
              <a:gd name="connsiteY1862" fmla="*/ 353156 h 6649609"/>
              <a:gd name="connsiteX1863" fmla="*/ 4922245 w 5583124"/>
              <a:gd name="connsiteY1863" fmla="*/ 369514 h 6649609"/>
              <a:gd name="connsiteX1864" fmla="*/ 4974367 w 5583124"/>
              <a:gd name="connsiteY1864" fmla="*/ 357538 h 6649609"/>
              <a:gd name="connsiteX1865" fmla="*/ 5020757 w 5583124"/>
              <a:gd name="connsiteY1865" fmla="*/ 328911 h 6649609"/>
              <a:gd name="connsiteX1866" fmla="*/ 5054399 w 5583124"/>
              <a:gd name="connsiteY1866" fmla="*/ 395803 h 6649609"/>
              <a:gd name="connsiteX1867" fmla="*/ 4972724 w 5583124"/>
              <a:gd name="connsiteY1867" fmla="*/ 445316 h 6649609"/>
              <a:gd name="connsiteX1868" fmla="*/ 4886494 w 5583124"/>
              <a:gd name="connsiteY1868" fmla="*/ 461819 h 6649609"/>
              <a:gd name="connsiteX1869" fmla="*/ 4811373 w 5583124"/>
              <a:gd name="connsiteY1869" fmla="*/ 447360 h 6649609"/>
              <a:gd name="connsiteX1870" fmla="*/ 4759368 w 5583124"/>
              <a:gd name="connsiteY1870" fmla="*/ 403982 h 6649609"/>
              <a:gd name="connsiteX1871" fmla="*/ 4738170 w 5583124"/>
              <a:gd name="connsiteY1871" fmla="*/ 332270 h 6649609"/>
              <a:gd name="connsiteX1872" fmla="*/ 4755370 w 5583124"/>
              <a:gd name="connsiteY1872" fmla="*/ 233100 h 6649609"/>
              <a:gd name="connsiteX1873" fmla="*/ 4806060 w 5583124"/>
              <a:gd name="connsiteY1873" fmla="*/ 134223 h 6649609"/>
              <a:gd name="connsiteX1874" fmla="*/ 4877715 w 5583124"/>
              <a:gd name="connsiteY1874" fmla="*/ 60904 h 6649609"/>
              <a:gd name="connsiteX1875" fmla="*/ 4961065 w 5583124"/>
              <a:gd name="connsiteY1875" fmla="*/ 15481 h 6649609"/>
              <a:gd name="connsiteX1876" fmla="*/ 5047239 w 5583124"/>
              <a:gd name="connsiteY1876" fmla="*/ 0 h 6649609"/>
              <a:gd name="connsiteX1877" fmla="*/ 4569211 w 5583124"/>
              <a:gd name="connsiteY1877" fmla="*/ 0 h 6649609"/>
              <a:gd name="connsiteX1878" fmla="*/ 4666843 w 5583124"/>
              <a:gd name="connsiteY1878" fmla="*/ 26874 h 6649609"/>
              <a:gd name="connsiteX1879" fmla="*/ 4711857 w 5583124"/>
              <a:gd name="connsiteY1879" fmla="*/ 104574 h 6649609"/>
              <a:gd name="connsiteX1880" fmla="*/ 4695474 w 5583124"/>
              <a:gd name="connsiteY1880" fmla="*/ 228427 h 6649609"/>
              <a:gd name="connsiteX1881" fmla="*/ 4627181 w 5583124"/>
              <a:gd name="connsiteY1881" fmla="*/ 353740 h 6649609"/>
              <a:gd name="connsiteX1882" fmla="*/ 4528511 w 5583124"/>
              <a:gd name="connsiteY1882" fmla="*/ 433923 h 6649609"/>
              <a:gd name="connsiteX1883" fmla="*/ 4412263 w 5583124"/>
              <a:gd name="connsiteY1883" fmla="*/ 461819 h 6649609"/>
              <a:gd name="connsiteX1884" fmla="*/ 4315274 w 5583124"/>
              <a:gd name="connsiteY1884" fmla="*/ 433923 h 6649609"/>
              <a:gd name="connsiteX1885" fmla="*/ 4270666 w 5583124"/>
              <a:gd name="connsiteY1885" fmla="*/ 353740 h 6649609"/>
              <a:gd name="connsiteX1886" fmla="*/ 4287403 w 5583124"/>
              <a:gd name="connsiteY1886" fmla="*/ 228427 h 6649609"/>
              <a:gd name="connsiteX1887" fmla="*/ 4355443 w 5583124"/>
              <a:gd name="connsiteY1887" fmla="*/ 104282 h 6649609"/>
              <a:gd name="connsiteX1888" fmla="*/ 4453707 w 5583124"/>
              <a:gd name="connsiteY1888" fmla="*/ 26582 h 6649609"/>
              <a:gd name="connsiteX1889" fmla="*/ 4569211 w 5583124"/>
              <a:gd name="connsiteY1889" fmla="*/ 0 h 6649609"/>
              <a:gd name="connsiteX1890" fmla="*/ 3502106 w 5583124"/>
              <a:gd name="connsiteY1890" fmla="*/ 0 h 6649609"/>
              <a:gd name="connsiteX1891" fmla="*/ 3599737 w 5583124"/>
              <a:gd name="connsiteY1891" fmla="*/ 26874 h 6649609"/>
              <a:gd name="connsiteX1892" fmla="*/ 3644751 w 5583124"/>
              <a:gd name="connsiteY1892" fmla="*/ 104574 h 6649609"/>
              <a:gd name="connsiteX1893" fmla="*/ 3628368 w 5583124"/>
              <a:gd name="connsiteY1893" fmla="*/ 228427 h 6649609"/>
              <a:gd name="connsiteX1894" fmla="*/ 3560074 w 5583124"/>
              <a:gd name="connsiteY1894" fmla="*/ 353740 h 6649609"/>
              <a:gd name="connsiteX1895" fmla="*/ 3461405 w 5583124"/>
              <a:gd name="connsiteY1895" fmla="*/ 433923 h 6649609"/>
              <a:gd name="connsiteX1896" fmla="*/ 3345159 w 5583124"/>
              <a:gd name="connsiteY1896" fmla="*/ 461819 h 6649609"/>
              <a:gd name="connsiteX1897" fmla="*/ 3248168 w 5583124"/>
              <a:gd name="connsiteY1897" fmla="*/ 433923 h 6649609"/>
              <a:gd name="connsiteX1898" fmla="*/ 3203560 w 5583124"/>
              <a:gd name="connsiteY1898" fmla="*/ 353740 h 6649609"/>
              <a:gd name="connsiteX1899" fmla="*/ 3220297 w 5583124"/>
              <a:gd name="connsiteY1899" fmla="*/ 228427 h 6649609"/>
              <a:gd name="connsiteX1900" fmla="*/ 3288337 w 5583124"/>
              <a:gd name="connsiteY1900" fmla="*/ 104282 h 6649609"/>
              <a:gd name="connsiteX1901" fmla="*/ 3386601 w 5583124"/>
              <a:gd name="connsiteY1901" fmla="*/ 26582 h 6649609"/>
              <a:gd name="connsiteX1902" fmla="*/ 3502106 w 5583124"/>
              <a:gd name="connsiteY1902" fmla="*/ 0 h 6649609"/>
              <a:gd name="connsiteX1903" fmla="*/ 3111003 w 5583124"/>
              <a:gd name="connsiteY1903" fmla="*/ 0 h 6649609"/>
              <a:gd name="connsiteX1904" fmla="*/ 3183139 w 5583124"/>
              <a:gd name="connsiteY1904" fmla="*/ 17234 h 6649609"/>
              <a:gd name="connsiteX1905" fmla="*/ 3226302 w 5583124"/>
              <a:gd name="connsiteY1905" fmla="*/ 57837 h 6649609"/>
              <a:gd name="connsiteX1906" fmla="*/ 3147571 w 5583124"/>
              <a:gd name="connsiteY1906" fmla="*/ 126190 h 6649609"/>
              <a:gd name="connsiteX1907" fmla="*/ 3120959 w 5583124"/>
              <a:gd name="connsiteY1907" fmla="*/ 100922 h 6649609"/>
              <a:gd name="connsiteX1908" fmla="*/ 3081683 w 5583124"/>
              <a:gd name="connsiteY1908" fmla="*/ 91429 h 6649609"/>
              <a:gd name="connsiteX1909" fmla="*/ 3023351 w 5583124"/>
              <a:gd name="connsiteY1909" fmla="*/ 107933 h 6649609"/>
              <a:gd name="connsiteX1910" fmla="*/ 2969295 w 5583124"/>
              <a:gd name="connsiteY1910" fmla="*/ 155254 h 6649609"/>
              <a:gd name="connsiteX1911" fmla="*/ 2929865 w 5583124"/>
              <a:gd name="connsiteY1911" fmla="*/ 229596 h 6649609"/>
              <a:gd name="connsiteX1912" fmla="*/ 2916956 w 5583124"/>
              <a:gd name="connsiteY1912" fmla="*/ 305396 h 6649609"/>
              <a:gd name="connsiteX1913" fmla="*/ 2936944 w 5583124"/>
              <a:gd name="connsiteY1913" fmla="*/ 353156 h 6649609"/>
              <a:gd name="connsiteX1914" fmla="*/ 2986009 w 5583124"/>
              <a:gd name="connsiteY1914" fmla="*/ 369514 h 6649609"/>
              <a:gd name="connsiteX1915" fmla="*/ 3038132 w 5583124"/>
              <a:gd name="connsiteY1915" fmla="*/ 357538 h 6649609"/>
              <a:gd name="connsiteX1916" fmla="*/ 3084521 w 5583124"/>
              <a:gd name="connsiteY1916" fmla="*/ 328911 h 6649609"/>
              <a:gd name="connsiteX1917" fmla="*/ 3118164 w 5583124"/>
              <a:gd name="connsiteY1917" fmla="*/ 395803 h 6649609"/>
              <a:gd name="connsiteX1918" fmla="*/ 3036488 w 5583124"/>
              <a:gd name="connsiteY1918" fmla="*/ 445316 h 6649609"/>
              <a:gd name="connsiteX1919" fmla="*/ 2950258 w 5583124"/>
              <a:gd name="connsiteY1919" fmla="*/ 461819 h 6649609"/>
              <a:gd name="connsiteX1920" fmla="*/ 2875137 w 5583124"/>
              <a:gd name="connsiteY1920" fmla="*/ 447360 h 6649609"/>
              <a:gd name="connsiteX1921" fmla="*/ 2823133 w 5583124"/>
              <a:gd name="connsiteY1921" fmla="*/ 403982 h 6649609"/>
              <a:gd name="connsiteX1922" fmla="*/ 2801935 w 5583124"/>
              <a:gd name="connsiteY1922" fmla="*/ 332270 h 6649609"/>
              <a:gd name="connsiteX1923" fmla="*/ 2819134 w 5583124"/>
              <a:gd name="connsiteY1923" fmla="*/ 233100 h 6649609"/>
              <a:gd name="connsiteX1924" fmla="*/ 2869824 w 5583124"/>
              <a:gd name="connsiteY1924" fmla="*/ 134223 h 6649609"/>
              <a:gd name="connsiteX1925" fmla="*/ 2941479 w 5583124"/>
              <a:gd name="connsiteY1925" fmla="*/ 60904 h 6649609"/>
              <a:gd name="connsiteX1926" fmla="*/ 3024829 w 5583124"/>
              <a:gd name="connsiteY1926" fmla="*/ 15481 h 6649609"/>
              <a:gd name="connsiteX1927" fmla="*/ 3111003 w 5583124"/>
              <a:gd name="connsiteY1927" fmla="*/ 0 h 6649609"/>
              <a:gd name="connsiteX1928" fmla="*/ 2632975 w 5583124"/>
              <a:gd name="connsiteY1928" fmla="*/ 0 h 6649609"/>
              <a:gd name="connsiteX1929" fmla="*/ 2730608 w 5583124"/>
              <a:gd name="connsiteY1929" fmla="*/ 26874 h 6649609"/>
              <a:gd name="connsiteX1930" fmla="*/ 2775621 w 5583124"/>
              <a:gd name="connsiteY1930" fmla="*/ 104574 h 6649609"/>
              <a:gd name="connsiteX1931" fmla="*/ 2759239 w 5583124"/>
              <a:gd name="connsiteY1931" fmla="*/ 228427 h 6649609"/>
              <a:gd name="connsiteX1932" fmla="*/ 2690945 w 5583124"/>
              <a:gd name="connsiteY1932" fmla="*/ 353740 h 6649609"/>
              <a:gd name="connsiteX1933" fmla="*/ 2592275 w 5583124"/>
              <a:gd name="connsiteY1933" fmla="*/ 433923 h 6649609"/>
              <a:gd name="connsiteX1934" fmla="*/ 2476028 w 5583124"/>
              <a:gd name="connsiteY1934" fmla="*/ 461819 h 6649609"/>
              <a:gd name="connsiteX1935" fmla="*/ 2379038 w 5583124"/>
              <a:gd name="connsiteY1935" fmla="*/ 433923 h 6649609"/>
              <a:gd name="connsiteX1936" fmla="*/ 2334430 w 5583124"/>
              <a:gd name="connsiteY1936" fmla="*/ 353740 h 6649609"/>
              <a:gd name="connsiteX1937" fmla="*/ 2351167 w 5583124"/>
              <a:gd name="connsiteY1937" fmla="*/ 228427 h 6649609"/>
              <a:gd name="connsiteX1938" fmla="*/ 2419207 w 5583124"/>
              <a:gd name="connsiteY1938" fmla="*/ 104282 h 6649609"/>
              <a:gd name="connsiteX1939" fmla="*/ 2517471 w 5583124"/>
              <a:gd name="connsiteY1939" fmla="*/ 26582 h 6649609"/>
              <a:gd name="connsiteX1940" fmla="*/ 2632975 w 5583124"/>
              <a:gd name="connsiteY1940" fmla="*/ 0 h 6649609"/>
              <a:gd name="connsiteX1941" fmla="*/ 1565870 w 5583124"/>
              <a:gd name="connsiteY1941" fmla="*/ 0 h 6649609"/>
              <a:gd name="connsiteX1942" fmla="*/ 1663502 w 5583124"/>
              <a:gd name="connsiteY1942" fmla="*/ 26874 h 6649609"/>
              <a:gd name="connsiteX1943" fmla="*/ 1708516 w 5583124"/>
              <a:gd name="connsiteY1943" fmla="*/ 104574 h 6649609"/>
              <a:gd name="connsiteX1944" fmla="*/ 1692134 w 5583124"/>
              <a:gd name="connsiteY1944" fmla="*/ 228427 h 6649609"/>
              <a:gd name="connsiteX1945" fmla="*/ 1623840 w 5583124"/>
              <a:gd name="connsiteY1945" fmla="*/ 353740 h 6649609"/>
              <a:gd name="connsiteX1946" fmla="*/ 1525170 w 5583124"/>
              <a:gd name="connsiteY1946" fmla="*/ 433923 h 6649609"/>
              <a:gd name="connsiteX1947" fmla="*/ 1408923 w 5583124"/>
              <a:gd name="connsiteY1947" fmla="*/ 461819 h 6649609"/>
              <a:gd name="connsiteX1948" fmla="*/ 1311933 w 5583124"/>
              <a:gd name="connsiteY1948" fmla="*/ 433923 h 6649609"/>
              <a:gd name="connsiteX1949" fmla="*/ 1267325 w 5583124"/>
              <a:gd name="connsiteY1949" fmla="*/ 353740 h 6649609"/>
              <a:gd name="connsiteX1950" fmla="*/ 1284062 w 5583124"/>
              <a:gd name="connsiteY1950" fmla="*/ 228427 h 6649609"/>
              <a:gd name="connsiteX1951" fmla="*/ 1352102 w 5583124"/>
              <a:gd name="connsiteY1951" fmla="*/ 104282 h 6649609"/>
              <a:gd name="connsiteX1952" fmla="*/ 1450366 w 5583124"/>
              <a:gd name="connsiteY1952" fmla="*/ 26582 h 6649609"/>
              <a:gd name="connsiteX1953" fmla="*/ 1565870 w 5583124"/>
              <a:gd name="connsiteY1953" fmla="*/ 0 h 6649609"/>
              <a:gd name="connsiteX1954" fmla="*/ 1174768 w 5583124"/>
              <a:gd name="connsiteY1954" fmla="*/ 0 h 6649609"/>
              <a:gd name="connsiteX1955" fmla="*/ 1246905 w 5583124"/>
              <a:gd name="connsiteY1955" fmla="*/ 17234 h 6649609"/>
              <a:gd name="connsiteX1956" fmla="*/ 1290067 w 5583124"/>
              <a:gd name="connsiteY1956" fmla="*/ 57837 h 6649609"/>
              <a:gd name="connsiteX1957" fmla="*/ 1211336 w 5583124"/>
              <a:gd name="connsiteY1957" fmla="*/ 126190 h 6649609"/>
              <a:gd name="connsiteX1958" fmla="*/ 1184724 w 5583124"/>
              <a:gd name="connsiteY1958" fmla="*/ 100922 h 6649609"/>
              <a:gd name="connsiteX1959" fmla="*/ 1145448 w 5583124"/>
              <a:gd name="connsiteY1959" fmla="*/ 91429 h 6649609"/>
              <a:gd name="connsiteX1960" fmla="*/ 1087116 w 5583124"/>
              <a:gd name="connsiteY1960" fmla="*/ 107933 h 6649609"/>
              <a:gd name="connsiteX1961" fmla="*/ 1033060 w 5583124"/>
              <a:gd name="connsiteY1961" fmla="*/ 155254 h 6649609"/>
              <a:gd name="connsiteX1962" fmla="*/ 993630 w 5583124"/>
              <a:gd name="connsiteY1962" fmla="*/ 229596 h 6649609"/>
              <a:gd name="connsiteX1963" fmla="*/ 980721 w 5583124"/>
              <a:gd name="connsiteY1963" fmla="*/ 305396 h 6649609"/>
              <a:gd name="connsiteX1964" fmla="*/ 1000709 w 5583124"/>
              <a:gd name="connsiteY1964" fmla="*/ 353156 h 6649609"/>
              <a:gd name="connsiteX1965" fmla="*/ 1049774 w 5583124"/>
              <a:gd name="connsiteY1965" fmla="*/ 369514 h 6649609"/>
              <a:gd name="connsiteX1966" fmla="*/ 1101896 w 5583124"/>
              <a:gd name="connsiteY1966" fmla="*/ 357538 h 6649609"/>
              <a:gd name="connsiteX1967" fmla="*/ 1148287 w 5583124"/>
              <a:gd name="connsiteY1967" fmla="*/ 328911 h 6649609"/>
              <a:gd name="connsiteX1968" fmla="*/ 1181929 w 5583124"/>
              <a:gd name="connsiteY1968" fmla="*/ 395803 h 6649609"/>
              <a:gd name="connsiteX1969" fmla="*/ 1100254 w 5583124"/>
              <a:gd name="connsiteY1969" fmla="*/ 445316 h 6649609"/>
              <a:gd name="connsiteX1970" fmla="*/ 1014024 w 5583124"/>
              <a:gd name="connsiteY1970" fmla="*/ 461819 h 6649609"/>
              <a:gd name="connsiteX1971" fmla="*/ 938902 w 5583124"/>
              <a:gd name="connsiteY1971" fmla="*/ 447360 h 6649609"/>
              <a:gd name="connsiteX1972" fmla="*/ 886898 w 5583124"/>
              <a:gd name="connsiteY1972" fmla="*/ 403982 h 6649609"/>
              <a:gd name="connsiteX1973" fmla="*/ 865700 w 5583124"/>
              <a:gd name="connsiteY1973" fmla="*/ 332270 h 6649609"/>
              <a:gd name="connsiteX1974" fmla="*/ 882900 w 5583124"/>
              <a:gd name="connsiteY1974" fmla="*/ 233100 h 6649609"/>
              <a:gd name="connsiteX1975" fmla="*/ 933590 w 5583124"/>
              <a:gd name="connsiteY1975" fmla="*/ 134223 h 6649609"/>
              <a:gd name="connsiteX1976" fmla="*/ 1005244 w 5583124"/>
              <a:gd name="connsiteY1976" fmla="*/ 60904 h 6649609"/>
              <a:gd name="connsiteX1977" fmla="*/ 1088594 w 5583124"/>
              <a:gd name="connsiteY1977" fmla="*/ 15481 h 6649609"/>
              <a:gd name="connsiteX1978" fmla="*/ 1174768 w 5583124"/>
              <a:gd name="connsiteY1978" fmla="*/ 0 h 6649609"/>
              <a:gd name="connsiteX1979" fmla="*/ 696741 w 5583124"/>
              <a:gd name="connsiteY1979" fmla="*/ 0 h 6649609"/>
              <a:gd name="connsiteX1980" fmla="*/ 794373 w 5583124"/>
              <a:gd name="connsiteY1980" fmla="*/ 26874 h 6649609"/>
              <a:gd name="connsiteX1981" fmla="*/ 839387 w 5583124"/>
              <a:gd name="connsiteY1981" fmla="*/ 104574 h 6649609"/>
              <a:gd name="connsiteX1982" fmla="*/ 823004 w 5583124"/>
              <a:gd name="connsiteY1982" fmla="*/ 228427 h 6649609"/>
              <a:gd name="connsiteX1983" fmla="*/ 754711 w 5583124"/>
              <a:gd name="connsiteY1983" fmla="*/ 353740 h 6649609"/>
              <a:gd name="connsiteX1984" fmla="*/ 656041 w 5583124"/>
              <a:gd name="connsiteY1984" fmla="*/ 433923 h 6649609"/>
              <a:gd name="connsiteX1985" fmla="*/ 539793 w 5583124"/>
              <a:gd name="connsiteY1985" fmla="*/ 461819 h 6649609"/>
              <a:gd name="connsiteX1986" fmla="*/ 442804 w 5583124"/>
              <a:gd name="connsiteY1986" fmla="*/ 433923 h 6649609"/>
              <a:gd name="connsiteX1987" fmla="*/ 398196 w 5583124"/>
              <a:gd name="connsiteY1987" fmla="*/ 353740 h 6649609"/>
              <a:gd name="connsiteX1988" fmla="*/ 414932 w 5583124"/>
              <a:gd name="connsiteY1988" fmla="*/ 228427 h 6649609"/>
              <a:gd name="connsiteX1989" fmla="*/ 482972 w 5583124"/>
              <a:gd name="connsiteY1989" fmla="*/ 104282 h 6649609"/>
              <a:gd name="connsiteX1990" fmla="*/ 581236 w 5583124"/>
              <a:gd name="connsiteY1990" fmla="*/ 26582 h 6649609"/>
              <a:gd name="connsiteX1991" fmla="*/ 696741 w 5583124"/>
              <a:gd name="connsiteY1991" fmla="*/ 0 h 664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</a:cxnLst>
            <a:rect l="l" t="t" r="r" b="b"/>
            <a:pathLst>
              <a:path w="5583124" h="6649609">
                <a:moveTo>
                  <a:pt x="5407269" y="6279219"/>
                </a:moveTo>
                <a:cubicBezTo>
                  <a:pt x="5387795" y="6279219"/>
                  <a:pt x="5369113" y="6284623"/>
                  <a:pt x="5351226" y="6295431"/>
                </a:cubicBezTo>
                <a:cubicBezTo>
                  <a:pt x="5333337" y="6306240"/>
                  <a:pt x="5317121" y="6321866"/>
                  <a:pt x="5302578" y="6342314"/>
                </a:cubicBezTo>
                <a:cubicBezTo>
                  <a:pt x="5288035" y="6362761"/>
                  <a:pt x="5275867" y="6387396"/>
                  <a:pt x="5266072" y="6416217"/>
                </a:cubicBezTo>
                <a:cubicBezTo>
                  <a:pt x="5256341" y="6444843"/>
                  <a:pt x="5251683" y="6469721"/>
                  <a:pt x="5252099" y="6490850"/>
                </a:cubicBezTo>
                <a:cubicBezTo>
                  <a:pt x="5252514" y="6511979"/>
                  <a:pt x="5257860" y="6528337"/>
                  <a:pt x="5268137" y="6539924"/>
                </a:cubicBezTo>
                <a:cubicBezTo>
                  <a:pt x="5278414" y="6551510"/>
                  <a:pt x="5293289" y="6557304"/>
                  <a:pt x="5312763" y="6557304"/>
                </a:cubicBezTo>
                <a:cubicBezTo>
                  <a:pt x="5332237" y="6557304"/>
                  <a:pt x="5351051" y="6551510"/>
                  <a:pt x="5369205" y="6539924"/>
                </a:cubicBezTo>
                <a:cubicBezTo>
                  <a:pt x="5387360" y="6528337"/>
                  <a:pt x="5403873" y="6511979"/>
                  <a:pt x="5418745" y="6490850"/>
                </a:cubicBezTo>
                <a:cubicBezTo>
                  <a:pt x="5433617" y="6469721"/>
                  <a:pt x="5445918" y="6444843"/>
                  <a:pt x="5455649" y="6416217"/>
                </a:cubicBezTo>
                <a:cubicBezTo>
                  <a:pt x="5465443" y="6387396"/>
                  <a:pt x="5469968" y="6362761"/>
                  <a:pt x="5469224" y="6342314"/>
                </a:cubicBezTo>
                <a:cubicBezTo>
                  <a:pt x="5468481" y="6321866"/>
                  <a:pt x="5462837" y="6306240"/>
                  <a:pt x="5452293" y="6295431"/>
                </a:cubicBezTo>
                <a:cubicBezTo>
                  <a:pt x="5441751" y="6284623"/>
                  <a:pt x="5426743" y="6279219"/>
                  <a:pt x="5407269" y="6279219"/>
                </a:cubicBezTo>
                <a:close/>
                <a:moveTo>
                  <a:pt x="4538139" y="6279219"/>
                </a:moveTo>
                <a:cubicBezTo>
                  <a:pt x="4518665" y="6279219"/>
                  <a:pt x="4499984" y="6284623"/>
                  <a:pt x="4482095" y="6295431"/>
                </a:cubicBezTo>
                <a:cubicBezTo>
                  <a:pt x="4464207" y="6306240"/>
                  <a:pt x="4447991" y="6321866"/>
                  <a:pt x="4433449" y="6342314"/>
                </a:cubicBezTo>
                <a:cubicBezTo>
                  <a:pt x="4418906" y="6362761"/>
                  <a:pt x="4406737" y="6387396"/>
                  <a:pt x="4396942" y="6416217"/>
                </a:cubicBezTo>
                <a:cubicBezTo>
                  <a:pt x="4387211" y="6444843"/>
                  <a:pt x="4382554" y="6469721"/>
                  <a:pt x="4382969" y="6490850"/>
                </a:cubicBezTo>
                <a:cubicBezTo>
                  <a:pt x="4383384" y="6511979"/>
                  <a:pt x="4388731" y="6528337"/>
                  <a:pt x="4399007" y="6539924"/>
                </a:cubicBezTo>
                <a:cubicBezTo>
                  <a:pt x="4409285" y="6551510"/>
                  <a:pt x="4424160" y="6557304"/>
                  <a:pt x="4443634" y="6557304"/>
                </a:cubicBezTo>
                <a:cubicBezTo>
                  <a:pt x="4463107" y="6557304"/>
                  <a:pt x="4481921" y="6551510"/>
                  <a:pt x="4500075" y="6539924"/>
                </a:cubicBezTo>
                <a:cubicBezTo>
                  <a:pt x="4518231" y="6528337"/>
                  <a:pt x="4534743" y="6511979"/>
                  <a:pt x="4549616" y="6490850"/>
                </a:cubicBezTo>
                <a:cubicBezTo>
                  <a:pt x="4564487" y="6469721"/>
                  <a:pt x="4576788" y="6444843"/>
                  <a:pt x="4586519" y="6416217"/>
                </a:cubicBezTo>
                <a:cubicBezTo>
                  <a:pt x="4596313" y="6387396"/>
                  <a:pt x="4600839" y="6362761"/>
                  <a:pt x="4600095" y="6342314"/>
                </a:cubicBezTo>
                <a:cubicBezTo>
                  <a:pt x="4599351" y="6321866"/>
                  <a:pt x="4593707" y="6306240"/>
                  <a:pt x="4583163" y="6295431"/>
                </a:cubicBezTo>
                <a:cubicBezTo>
                  <a:pt x="4572621" y="6284623"/>
                  <a:pt x="4557613" y="6279219"/>
                  <a:pt x="4538139" y="6279219"/>
                </a:cubicBezTo>
                <a:close/>
                <a:moveTo>
                  <a:pt x="3471033" y="6279219"/>
                </a:moveTo>
                <a:cubicBezTo>
                  <a:pt x="3451559" y="6279219"/>
                  <a:pt x="3432878" y="6284623"/>
                  <a:pt x="3414990" y="6295431"/>
                </a:cubicBezTo>
                <a:cubicBezTo>
                  <a:pt x="3397101" y="6306240"/>
                  <a:pt x="3380886" y="6321866"/>
                  <a:pt x="3366343" y="6342314"/>
                </a:cubicBezTo>
                <a:cubicBezTo>
                  <a:pt x="3351799" y="6362761"/>
                  <a:pt x="3339631" y="6387396"/>
                  <a:pt x="3329837" y="6416217"/>
                </a:cubicBezTo>
                <a:cubicBezTo>
                  <a:pt x="3320106" y="6444843"/>
                  <a:pt x="3315448" y="6469721"/>
                  <a:pt x="3315863" y="6490850"/>
                </a:cubicBezTo>
                <a:cubicBezTo>
                  <a:pt x="3316278" y="6511979"/>
                  <a:pt x="3321625" y="6528337"/>
                  <a:pt x="3331902" y="6539924"/>
                </a:cubicBezTo>
                <a:cubicBezTo>
                  <a:pt x="3342178" y="6551510"/>
                  <a:pt x="3357053" y="6557304"/>
                  <a:pt x="3376527" y="6557304"/>
                </a:cubicBezTo>
                <a:cubicBezTo>
                  <a:pt x="3396001" y="6557304"/>
                  <a:pt x="3414815" y="6551510"/>
                  <a:pt x="3432970" y="6539924"/>
                </a:cubicBezTo>
                <a:cubicBezTo>
                  <a:pt x="3451125" y="6528337"/>
                  <a:pt x="3467638" y="6511979"/>
                  <a:pt x="3482509" y="6490850"/>
                </a:cubicBezTo>
                <a:cubicBezTo>
                  <a:pt x="3497381" y="6469721"/>
                  <a:pt x="3509682" y="6444843"/>
                  <a:pt x="3519413" y="6416217"/>
                </a:cubicBezTo>
                <a:cubicBezTo>
                  <a:pt x="3529208" y="6387396"/>
                  <a:pt x="3533733" y="6362761"/>
                  <a:pt x="3532989" y="6342314"/>
                </a:cubicBezTo>
                <a:cubicBezTo>
                  <a:pt x="3532245" y="6321866"/>
                  <a:pt x="3526602" y="6306240"/>
                  <a:pt x="3516058" y="6295431"/>
                </a:cubicBezTo>
                <a:cubicBezTo>
                  <a:pt x="3505515" y="6284623"/>
                  <a:pt x="3490507" y="6279219"/>
                  <a:pt x="3471033" y="6279219"/>
                </a:cubicBezTo>
                <a:close/>
                <a:moveTo>
                  <a:pt x="2601903" y="6279219"/>
                </a:moveTo>
                <a:cubicBezTo>
                  <a:pt x="2582429" y="6279219"/>
                  <a:pt x="2563748" y="6284623"/>
                  <a:pt x="2545860" y="6295431"/>
                </a:cubicBezTo>
                <a:cubicBezTo>
                  <a:pt x="2527971" y="6306240"/>
                  <a:pt x="2511756" y="6321866"/>
                  <a:pt x="2497213" y="6342314"/>
                </a:cubicBezTo>
                <a:cubicBezTo>
                  <a:pt x="2482671" y="6362761"/>
                  <a:pt x="2470501" y="6387396"/>
                  <a:pt x="2460707" y="6416217"/>
                </a:cubicBezTo>
                <a:cubicBezTo>
                  <a:pt x="2450976" y="6444843"/>
                  <a:pt x="2446318" y="6469721"/>
                  <a:pt x="2446734" y="6490850"/>
                </a:cubicBezTo>
                <a:cubicBezTo>
                  <a:pt x="2447149" y="6511979"/>
                  <a:pt x="2452495" y="6528337"/>
                  <a:pt x="2462772" y="6539924"/>
                </a:cubicBezTo>
                <a:cubicBezTo>
                  <a:pt x="2473049" y="6551510"/>
                  <a:pt x="2487924" y="6557304"/>
                  <a:pt x="2507398" y="6557304"/>
                </a:cubicBezTo>
                <a:cubicBezTo>
                  <a:pt x="2526871" y="6557304"/>
                  <a:pt x="2545686" y="6551510"/>
                  <a:pt x="2563840" y="6539924"/>
                </a:cubicBezTo>
                <a:cubicBezTo>
                  <a:pt x="2581995" y="6528337"/>
                  <a:pt x="2598508" y="6511979"/>
                  <a:pt x="2613380" y="6490850"/>
                </a:cubicBezTo>
                <a:cubicBezTo>
                  <a:pt x="2628251" y="6469721"/>
                  <a:pt x="2640553" y="6444843"/>
                  <a:pt x="2650283" y="6416217"/>
                </a:cubicBezTo>
                <a:cubicBezTo>
                  <a:pt x="2660077" y="6387396"/>
                  <a:pt x="2664603" y="6362761"/>
                  <a:pt x="2663859" y="6342314"/>
                </a:cubicBezTo>
                <a:cubicBezTo>
                  <a:pt x="2663115" y="6321866"/>
                  <a:pt x="2657472" y="6306240"/>
                  <a:pt x="2646928" y="6295431"/>
                </a:cubicBezTo>
                <a:cubicBezTo>
                  <a:pt x="2636385" y="6284623"/>
                  <a:pt x="2621377" y="6279219"/>
                  <a:pt x="2601903" y="6279219"/>
                </a:cubicBezTo>
                <a:close/>
                <a:moveTo>
                  <a:pt x="1534798" y="6279219"/>
                </a:moveTo>
                <a:cubicBezTo>
                  <a:pt x="1515324" y="6279219"/>
                  <a:pt x="1496643" y="6284623"/>
                  <a:pt x="1478755" y="6295431"/>
                </a:cubicBezTo>
                <a:cubicBezTo>
                  <a:pt x="1460866" y="6306240"/>
                  <a:pt x="1444651" y="6321866"/>
                  <a:pt x="1430108" y="6342314"/>
                </a:cubicBezTo>
                <a:cubicBezTo>
                  <a:pt x="1415565" y="6362761"/>
                  <a:pt x="1403396" y="6387396"/>
                  <a:pt x="1393602" y="6416217"/>
                </a:cubicBezTo>
                <a:cubicBezTo>
                  <a:pt x="1383871" y="6444843"/>
                  <a:pt x="1379213" y="6469721"/>
                  <a:pt x="1379628" y="6490850"/>
                </a:cubicBezTo>
                <a:cubicBezTo>
                  <a:pt x="1380044" y="6511979"/>
                  <a:pt x="1385390" y="6528337"/>
                  <a:pt x="1395667" y="6539924"/>
                </a:cubicBezTo>
                <a:cubicBezTo>
                  <a:pt x="1405943" y="6551510"/>
                  <a:pt x="1420819" y="6557304"/>
                  <a:pt x="1440293" y="6557304"/>
                </a:cubicBezTo>
                <a:cubicBezTo>
                  <a:pt x="1459766" y="6557304"/>
                  <a:pt x="1478580" y="6551510"/>
                  <a:pt x="1496735" y="6539924"/>
                </a:cubicBezTo>
                <a:cubicBezTo>
                  <a:pt x="1514890" y="6528337"/>
                  <a:pt x="1531403" y="6511979"/>
                  <a:pt x="1546275" y="6490850"/>
                </a:cubicBezTo>
                <a:cubicBezTo>
                  <a:pt x="1561146" y="6469721"/>
                  <a:pt x="1573448" y="6444843"/>
                  <a:pt x="1583178" y="6416217"/>
                </a:cubicBezTo>
                <a:cubicBezTo>
                  <a:pt x="1592973" y="6387396"/>
                  <a:pt x="1597498" y="6362761"/>
                  <a:pt x="1596754" y="6342314"/>
                </a:cubicBezTo>
                <a:cubicBezTo>
                  <a:pt x="1596010" y="6321866"/>
                  <a:pt x="1590367" y="6306240"/>
                  <a:pt x="1579823" y="6295431"/>
                </a:cubicBezTo>
                <a:cubicBezTo>
                  <a:pt x="1569280" y="6284623"/>
                  <a:pt x="1554272" y="6279219"/>
                  <a:pt x="1534798" y="6279219"/>
                </a:cubicBezTo>
                <a:close/>
                <a:moveTo>
                  <a:pt x="665668" y="6279219"/>
                </a:moveTo>
                <a:cubicBezTo>
                  <a:pt x="646194" y="6279219"/>
                  <a:pt x="627514" y="6284623"/>
                  <a:pt x="609625" y="6295431"/>
                </a:cubicBezTo>
                <a:cubicBezTo>
                  <a:pt x="591737" y="6306240"/>
                  <a:pt x="575521" y="6321866"/>
                  <a:pt x="560978" y="6342314"/>
                </a:cubicBezTo>
                <a:cubicBezTo>
                  <a:pt x="546435" y="6362761"/>
                  <a:pt x="534266" y="6387396"/>
                  <a:pt x="524472" y="6416217"/>
                </a:cubicBezTo>
                <a:cubicBezTo>
                  <a:pt x="514741" y="6444843"/>
                  <a:pt x="510083" y="6469721"/>
                  <a:pt x="510499" y="6490850"/>
                </a:cubicBezTo>
                <a:cubicBezTo>
                  <a:pt x="510914" y="6511979"/>
                  <a:pt x="516260" y="6528337"/>
                  <a:pt x="526537" y="6539924"/>
                </a:cubicBezTo>
                <a:cubicBezTo>
                  <a:pt x="536814" y="6551510"/>
                  <a:pt x="551690" y="6557304"/>
                  <a:pt x="571163" y="6557304"/>
                </a:cubicBezTo>
                <a:cubicBezTo>
                  <a:pt x="590637" y="6557304"/>
                  <a:pt x="609451" y="6551510"/>
                  <a:pt x="627605" y="6539924"/>
                </a:cubicBezTo>
                <a:cubicBezTo>
                  <a:pt x="645761" y="6528337"/>
                  <a:pt x="662273" y="6511979"/>
                  <a:pt x="677145" y="6490850"/>
                </a:cubicBezTo>
                <a:cubicBezTo>
                  <a:pt x="692017" y="6469721"/>
                  <a:pt x="704318" y="6444843"/>
                  <a:pt x="714048" y="6416217"/>
                </a:cubicBezTo>
                <a:cubicBezTo>
                  <a:pt x="723843" y="6387396"/>
                  <a:pt x="728369" y="6362761"/>
                  <a:pt x="727624" y="6342314"/>
                </a:cubicBezTo>
                <a:cubicBezTo>
                  <a:pt x="726881" y="6321866"/>
                  <a:pt x="721237" y="6306240"/>
                  <a:pt x="710693" y="6295431"/>
                </a:cubicBezTo>
                <a:cubicBezTo>
                  <a:pt x="700151" y="6284623"/>
                  <a:pt x="685142" y="6279219"/>
                  <a:pt x="665668" y="6279219"/>
                </a:cubicBezTo>
                <a:close/>
                <a:moveTo>
                  <a:pt x="4023959" y="6195385"/>
                </a:moveTo>
                <a:lnTo>
                  <a:pt x="4131162" y="6195385"/>
                </a:lnTo>
                <a:lnTo>
                  <a:pt x="4010149" y="6551462"/>
                </a:lnTo>
                <a:lnTo>
                  <a:pt x="4183659" y="6551462"/>
                </a:lnTo>
                <a:lnTo>
                  <a:pt x="4153184" y="6641138"/>
                </a:lnTo>
                <a:lnTo>
                  <a:pt x="3872471" y="6641138"/>
                </a:lnTo>
                <a:close/>
                <a:moveTo>
                  <a:pt x="2087723" y="6195385"/>
                </a:moveTo>
                <a:lnTo>
                  <a:pt x="2194927" y="6195385"/>
                </a:lnTo>
                <a:lnTo>
                  <a:pt x="2073913" y="6551462"/>
                </a:lnTo>
                <a:lnTo>
                  <a:pt x="2247423" y="6551462"/>
                </a:lnTo>
                <a:lnTo>
                  <a:pt x="2216949" y="6641138"/>
                </a:lnTo>
                <a:lnTo>
                  <a:pt x="1936235" y="6641138"/>
                </a:lnTo>
                <a:close/>
                <a:moveTo>
                  <a:pt x="151489" y="6195385"/>
                </a:moveTo>
                <a:lnTo>
                  <a:pt x="258691" y="6195385"/>
                </a:lnTo>
                <a:lnTo>
                  <a:pt x="137678" y="6551462"/>
                </a:lnTo>
                <a:lnTo>
                  <a:pt x="311189" y="6551462"/>
                </a:lnTo>
                <a:lnTo>
                  <a:pt x="280714" y="6641138"/>
                </a:lnTo>
                <a:lnTo>
                  <a:pt x="0" y="6641138"/>
                </a:lnTo>
                <a:close/>
                <a:moveTo>
                  <a:pt x="5438341" y="6187790"/>
                </a:moveTo>
                <a:cubicBezTo>
                  <a:pt x="5479041" y="6187790"/>
                  <a:pt x="5511585" y="6196748"/>
                  <a:pt x="5535973" y="6214664"/>
                </a:cubicBezTo>
                <a:cubicBezTo>
                  <a:pt x="5560361" y="6232580"/>
                  <a:pt x="5575365" y="6258480"/>
                  <a:pt x="5580987" y="6292364"/>
                </a:cubicBezTo>
                <a:cubicBezTo>
                  <a:pt x="5586607" y="6326249"/>
                  <a:pt x="5581147" y="6367532"/>
                  <a:pt x="5564604" y="6416217"/>
                </a:cubicBezTo>
                <a:cubicBezTo>
                  <a:pt x="5548057" y="6464901"/>
                  <a:pt x="5525293" y="6506672"/>
                  <a:pt x="5496310" y="6541530"/>
                </a:cubicBezTo>
                <a:cubicBezTo>
                  <a:pt x="5467328" y="6576389"/>
                  <a:pt x="5434439" y="6603116"/>
                  <a:pt x="5397640" y="6621713"/>
                </a:cubicBezTo>
                <a:cubicBezTo>
                  <a:pt x="5360843" y="6640311"/>
                  <a:pt x="5322093" y="6649609"/>
                  <a:pt x="5281394" y="6649609"/>
                </a:cubicBezTo>
                <a:cubicBezTo>
                  <a:pt x="5241083" y="6649609"/>
                  <a:pt x="5208753" y="6640311"/>
                  <a:pt x="5184403" y="6621713"/>
                </a:cubicBezTo>
                <a:cubicBezTo>
                  <a:pt x="5160053" y="6603116"/>
                  <a:pt x="5145184" y="6576389"/>
                  <a:pt x="5139795" y="6541530"/>
                </a:cubicBezTo>
                <a:cubicBezTo>
                  <a:pt x="5134407" y="6506672"/>
                  <a:pt x="5139985" y="6464901"/>
                  <a:pt x="5156532" y="6416217"/>
                </a:cubicBezTo>
                <a:cubicBezTo>
                  <a:pt x="5173075" y="6367532"/>
                  <a:pt x="5195756" y="6326151"/>
                  <a:pt x="5224573" y="6292072"/>
                </a:cubicBezTo>
                <a:cubicBezTo>
                  <a:pt x="5253389" y="6257993"/>
                  <a:pt x="5286143" y="6232093"/>
                  <a:pt x="5322837" y="6214372"/>
                </a:cubicBezTo>
                <a:cubicBezTo>
                  <a:pt x="5359529" y="6196651"/>
                  <a:pt x="5398031" y="6187790"/>
                  <a:pt x="5438341" y="6187790"/>
                </a:cubicBezTo>
                <a:close/>
                <a:moveTo>
                  <a:pt x="5047239" y="6187790"/>
                </a:moveTo>
                <a:cubicBezTo>
                  <a:pt x="5076254" y="6187790"/>
                  <a:pt x="5100300" y="6193535"/>
                  <a:pt x="5119375" y="6205024"/>
                </a:cubicBezTo>
                <a:cubicBezTo>
                  <a:pt x="5138449" y="6216514"/>
                  <a:pt x="5152838" y="6230048"/>
                  <a:pt x="5162538" y="6245627"/>
                </a:cubicBezTo>
                <a:lnTo>
                  <a:pt x="5083807" y="6313980"/>
                </a:lnTo>
                <a:cubicBezTo>
                  <a:pt x="5076282" y="6303464"/>
                  <a:pt x="5067411" y="6295042"/>
                  <a:pt x="5057195" y="6288713"/>
                </a:cubicBezTo>
                <a:cubicBezTo>
                  <a:pt x="5046979" y="6282384"/>
                  <a:pt x="5033887" y="6279219"/>
                  <a:pt x="5017918" y="6279219"/>
                </a:cubicBezTo>
                <a:cubicBezTo>
                  <a:pt x="4998640" y="6279219"/>
                  <a:pt x="4979195" y="6284721"/>
                  <a:pt x="4959586" y="6295723"/>
                </a:cubicBezTo>
                <a:cubicBezTo>
                  <a:pt x="4939977" y="6306726"/>
                  <a:pt x="4921958" y="6322500"/>
                  <a:pt x="4905531" y="6343044"/>
                </a:cubicBezTo>
                <a:cubicBezTo>
                  <a:pt x="4889102" y="6363589"/>
                  <a:pt x="4875959" y="6388370"/>
                  <a:pt x="4866101" y="6417386"/>
                </a:cubicBezTo>
                <a:cubicBezTo>
                  <a:pt x="4856041" y="6446985"/>
                  <a:pt x="4851739" y="6472253"/>
                  <a:pt x="4853191" y="6493187"/>
                </a:cubicBezTo>
                <a:cubicBezTo>
                  <a:pt x="4854643" y="6514121"/>
                  <a:pt x="4861307" y="6530041"/>
                  <a:pt x="4873179" y="6540946"/>
                </a:cubicBezTo>
                <a:cubicBezTo>
                  <a:pt x="4885053" y="6551852"/>
                  <a:pt x="4901407" y="6557304"/>
                  <a:pt x="4922245" y="6557304"/>
                </a:cubicBezTo>
                <a:cubicBezTo>
                  <a:pt x="4940161" y="6557304"/>
                  <a:pt x="4957534" y="6553312"/>
                  <a:pt x="4974367" y="6545328"/>
                </a:cubicBezTo>
                <a:cubicBezTo>
                  <a:pt x="4991199" y="6537343"/>
                  <a:pt x="5006663" y="6527801"/>
                  <a:pt x="5020757" y="6516701"/>
                </a:cubicBezTo>
                <a:lnTo>
                  <a:pt x="5054399" y="6583594"/>
                </a:lnTo>
                <a:cubicBezTo>
                  <a:pt x="5028225" y="6605599"/>
                  <a:pt x="5001000" y="6622103"/>
                  <a:pt x="4972724" y="6633106"/>
                </a:cubicBezTo>
                <a:cubicBezTo>
                  <a:pt x="4944447" y="6644108"/>
                  <a:pt x="4915704" y="6649609"/>
                  <a:pt x="4886494" y="6649609"/>
                </a:cubicBezTo>
                <a:cubicBezTo>
                  <a:pt x="4858257" y="6649609"/>
                  <a:pt x="4833216" y="6644790"/>
                  <a:pt x="4811373" y="6635150"/>
                </a:cubicBezTo>
                <a:cubicBezTo>
                  <a:pt x="4789529" y="6625511"/>
                  <a:pt x="4772194" y="6611052"/>
                  <a:pt x="4759368" y="6591772"/>
                </a:cubicBezTo>
                <a:cubicBezTo>
                  <a:pt x="4746543" y="6572493"/>
                  <a:pt x="4739477" y="6548590"/>
                  <a:pt x="4738170" y="6520060"/>
                </a:cubicBezTo>
                <a:cubicBezTo>
                  <a:pt x="4736863" y="6491532"/>
                  <a:pt x="4742597" y="6458475"/>
                  <a:pt x="4755370" y="6420890"/>
                </a:cubicBezTo>
                <a:cubicBezTo>
                  <a:pt x="4767943" y="6383891"/>
                  <a:pt x="4784839" y="6350931"/>
                  <a:pt x="4806060" y="6322013"/>
                </a:cubicBezTo>
                <a:cubicBezTo>
                  <a:pt x="4827279" y="6293095"/>
                  <a:pt x="4851165" y="6268655"/>
                  <a:pt x="4877715" y="6248694"/>
                </a:cubicBezTo>
                <a:cubicBezTo>
                  <a:pt x="4904264" y="6228734"/>
                  <a:pt x="4932047" y="6213593"/>
                  <a:pt x="4961065" y="6203271"/>
                </a:cubicBezTo>
                <a:cubicBezTo>
                  <a:pt x="4990083" y="6192951"/>
                  <a:pt x="5018807" y="6187790"/>
                  <a:pt x="5047239" y="6187790"/>
                </a:cubicBezTo>
                <a:close/>
                <a:moveTo>
                  <a:pt x="4569211" y="6187790"/>
                </a:moveTo>
                <a:cubicBezTo>
                  <a:pt x="4609911" y="6187790"/>
                  <a:pt x="4642455" y="6196748"/>
                  <a:pt x="4666843" y="6214664"/>
                </a:cubicBezTo>
                <a:cubicBezTo>
                  <a:pt x="4691231" y="6232580"/>
                  <a:pt x="4706235" y="6258480"/>
                  <a:pt x="4711857" y="6292364"/>
                </a:cubicBezTo>
                <a:cubicBezTo>
                  <a:pt x="4717479" y="6326249"/>
                  <a:pt x="4712018" y="6367532"/>
                  <a:pt x="4695474" y="6416217"/>
                </a:cubicBezTo>
                <a:cubicBezTo>
                  <a:pt x="4678927" y="6464901"/>
                  <a:pt x="4656163" y="6506672"/>
                  <a:pt x="4627181" y="6541530"/>
                </a:cubicBezTo>
                <a:cubicBezTo>
                  <a:pt x="4598199" y="6576389"/>
                  <a:pt x="4565309" y="6603116"/>
                  <a:pt x="4528511" y="6621713"/>
                </a:cubicBezTo>
                <a:cubicBezTo>
                  <a:pt x="4491713" y="6640311"/>
                  <a:pt x="4452965" y="6649609"/>
                  <a:pt x="4412263" y="6649609"/>
                </a:cubicBezTo>
                <a:cubicBezTo>
                  <a:pt x="4371954" y="6649609"/>
                  <a:pt x="4339624" y="6640311"/>
                  <a:pt x="4315274" y="6621713"/>
                </a:cubicBezTo>
                <a:cubicBezTo>
                  <a:pt x="4290923" y="6603116"/>
                  <a:pt x="4276055" y="6576389"/>
                  <a:pt x="4270666" y="6541530"/>
                </a:cubicBezTo>
                <a:cubicBezTo>
                  <a:pt x="4265277" y="6506672"/>
                  <a:pt x="4270857" y="6464901"/>
                  <a:pt x="4287403" y="6416217"/>
                </a:cubicBezTo>
                <a:cubicBezTo>
                  <a:pt x="4303947" y="6367532"/>
                  <a:pt x="4326627" y="6326151"/>
                  <a:pt x="4355443" y="6292072"/>
                </a:cubicBezTo>
                <a:cubicBezTo>
                  <a:pt x="4384259" y="6257993"/>
                  <a:pt x="4417013" y="6232093"/>
                  <a:pt x="4453707" y="6214372"/>
                </a:cubicBezTo>
                <a:cubicBezTo>
                  <a:pt x="4490399" y="6196651"/>
                  <a:pt x="4528901" y="6187790"/>
                  <a:pt x="4569211" y="6187790"/>
                </a:cubicBezTo>
                <a:close/>
                <a:moveTo>
                  <a:pt x="3502106" y="6187790"/>
                </a:moveTo>
                <a:cubicBezTo>
                  <a:pt x="3542805" y="6187790"/>
                  <a:pt x="3575349" y="6196748"/>
                  <a:pt x="3599737" y="6214664"/>
                </a:cubicBezTo>
                <a:cubicBezTo>
                  <a:pt x="3624125" y="6232580"/>
                  <a:pt x="3639129" y="6258480"/>
                  <a:pt x="3644751" y="6292364"/>
                </a:cubicBezTo>
                <a:cubicBezTo>
                  <a:pt x="3650372" y="6326249"/>
                  <a:pt x="3644911" y="6367532"/>
                  <a:pt x="3628368" y="6416217"/>
                </a:cubicBezTo>
                <a:cubicBezTo>
                  <a:pt x="3611821" y="6464901"/>
                  <a:pt x="3589057" y="6506672"/>
                  <a:pt x="3560074" y="6541530"/>
                </a:cubicBezTo>
                <a:cubicBezTo>
                  <a:pt x="3531093" y="6576389"/>
                  <a:pt x="3498203" y="6603116"/>
                  <a:pt x="3461405" y="6621713"/>
                </a:cubicBezTo>
                <a:cubicBezTo>
                  <a:pt x="3424607" y="6640311"/>
                  <a:pt x="3385858" y="6649609"/>
                  <a:pt x="3345159" y="6649609"/>
                </a:cubicBezTo>
                <a:cubicBezTo>
                  <a:pt x="3304847" y="6649609"/>
                  <a:pt x="3272517" y="6640311"/>
                  <a:pt x="3248168" y="6621713"/>
                </a:cubicBezTo>
                <a:cubicBezTo>
                  <a:pt x="3223818" y="6603116"/>
                  <a:pt x="3208948" y="6576389"/>
                  <a:pt x="3203560" y="6541530"/>
                </a:cubicBezTo>
                <a:cubicBezTo>
                  <a:pt x="3198172" y="6506672"/>
                  <a:pt x="3203750" y="6464901"/>
                  <a:pt x="3220297" y="6416217"/>
                </a:cubicBezTo>
                <a:cubicBezTo>
                  <a:pt x="3236840" y="6367532"/>
                  <a:pt x="3259521" y="6326151"/>
                  <a:pt x="3288337" y="6292072"/>
                </a:cubicBezTo>
                <a:cubicBezTo>
                  <a:pt x="3317153" y="6257993"/>
                  <a:pt x="3349908" y="6232093"/>
                  <a:pt x="3386601" y="6214372"/>
                </a:cubicBezTo>
                <a:cubicBezTo>
                  <a:pt x="3423293" y="6196651"/>
                  <a:pt x="3461795" y="6187790"/>
                  <a:pt x="3502106" y="6187790"/>
                </a:cubicBezTo>
                <a:close/>
                <a:moveTo>
                  <a:pt x="3111003" y="6187790"/>
                </a:moveTo>
                <a:cubicBezTo>
                  <a:pt x="3140018" y="6187790"/>
                  <a:pt x="3164064" y="6193535"/>
                  <a:pt x="3183139" y="6205024"/>
                </a:cubicBezTo>
                <a:cubicBezTo>
                  <a:pt x="3202214" y="6216514"/>
                  <a:pt x="3216603" y="6230048"/>
                  <a:pt x="3226302" y="6245627"/>
                </a:cubicBezTo>
                <a:lnTo>
                  <a:pt x="3147571" y="6313980"/>
                </a:lnTo>
                <a:cubicBezTo>
                  <a:pt x="3140046" y="6303464"/>
                  <a:pt x="3131175" y="6295042"/>
                  <a:pt x="3120959" y="6288713"/>
                </a:cubicBezTo>
                <a:cubicBezTo>
                  <a:pt x="3110743" y="6282384"/>
                  <a:pt x="3097651" y="6279219"/>
                  <a:pt x="3081683" y="6279219"/>
                </a:cubicBezTo>
                <a:cubicBezTo>
                  <a:pt x="3062404" y="6279219"/>
                  <a:pt x="3042960" y="6284721"/>
                  <a:pt x="3023351" y="6295723"/>
                </a:cubicBezTo>
                <a:cubicBezTo>
                  <a:pt x="3003741" y="6306726"/>
                  <a:pt x="2985723" y="6322500"/>
                  <a:pt x="2969295" y="6343044"/>
                </a:cubicBezTo>
                <a:cubicBezTo>
                  <a:pt x="2952867" y="6363589"/>
                  <a:pt x="2939724" y="6388370"/>
                  <a:pt x="2929865" y="6417386"/>
                </a:cubicBezTo>
                <a:cubicBezTo>
                  <a:pt x="2919806" y="6446985"/>
                  <a:pt x="2915503" y="6472253"/>
                  <a:pt x="2916956" y="6493187"/>
                </a:cubicBezTo>
                <a:cubicBezTo>
                  <a:pt x="2918408" y="6514121"/>
                  <a:pt x="2925071" y="6530041"/>
                  <a:pt x="2936944" y="6540946"/>
                </a:cubicBezTo>
                <a:cubicBezTo>
                  <a:pt x="2948817" y="6551852"/>
                  <a:pt x="2965172" y="6557304"/>
                  <a:pt x="2986009" y="6557304"/>
                </a:cubicBezTo>
                <a:cubicBezTo>
                  <a:pt x="3003925" y="6557304"/>
                  <a:pt x="3021299" y="6553312"/>
                  <a:pt x="3038132" y="6545328"/>
                </a:cubicBezTo>
                <a:cubicBezTo>
                  <a:pt x="3054964" y="6537343"/>
                  <a:pt x="3070427" y="6527801"/>
                  <a:pt x="3084521" y="6516701"/>
                </a:cubicBezTo>
                <a:lnTo>
                  <a:pt x="3118164" y="6583594"/>
                </a:lnTo>
                <a:cubicBezTo>
                  <a:pt x="3091990" y="6605599"/>
                  <a:pt x="3064765" y="6622103"/>
                  <a:pt x="3036488" y="6633106"/>
                </a:cubicBezTo>
                <a:cubicBezTo>
                  <a:pt x="3008212" y="6644108"/>
                  <a:pt x="2979469" y="6649609"/>
                  <a:pt x="2950258" y="6649609"/>
                </a:cubicBezTo>
                <a:cubicBezTo>
                  <a:pt x="2922021" y="6649609"/>
                  <a:pt x="2896980" y="6644790"/>
                  <a:pt x="2875137" y="6635150"/>
                </a:cubicBezTo>
                <a:cubicBezTo>
                  <a:pt x="2853293" y="6625511"/>
                  <a:pt x="2835959" y="6611052"/>
                  <a:pt x="2823133" y="6591772"/>
                </a:cubicBezTo>
                <a:cubicBezTo>
                  <a:pt x="2810307" y="6572493"/>
                  <a:pt x="2803241" y="6548590"/>
                  <a:pt x="2801935" y="6520060"/>
                </a:cubicBezTo>
                <a:cubicBezTo>
                  <a:pt x="2800628" y="6491532"/>
                  <a:pt x="2806361" y="6458475"/>
                  <a:pt x="2819134" y="6420890"/>
                </a:cubicBezTo>
                <a:cubicBezTo>
                  <a:pt x="2831707" y="6383891"/>
                  <a:pt x="2848604" y="6350931"/>
                  <a:pt x="2869824" y="6322013"/>
                </a:cubicBezTo>
                <a:cubicBezTo>
                  <a:pt x="2891044" y="6293095"/>
                  <a:pt x="2914930" y="6268655"/>
                  <a:pt x="2941479" y="6248694"/>
                </a:cubicBezTo>
                <a:cubicBezTo>
                  <a:pt x="2968028" y="6228734"/>
                  <a:pt x="2995812" y="6213593"/>
                  <a:pt x="3024829" y="6203271"/>
                </a:cubicBezTo>
                <a:cubicBezTo>
                  <a:pt x="3053847" y="6192951"/>
                  <a:pt x="3082572" y="6187790"/>
                  <a:pt x="3111003" y="6187790"/>
                </a:cubicBezTo>
                <a:close/>
                <a:moveTo>
                  <a:pt x="2632975" y="6187790"/>
                </a:moveTo>
                <a:cubicBezTo>
                  <a:pt x="2673676" y="6187790"/>
                  <a:pt x="2706220" y="6196748"/>
                  <a:pt x="2730608" y="6214664"/>
                </a:cubicBezTo>
                <a:cubicBezTo>
                  <a:pt x="2754995" y="6232580"/>
                  <a:pt x="2770000" y="6258480"/>
                  <a:pt x="2775621" y="6292364"/>
                </a:cubicBezTo>
                <a:cubicBezTo>
                  <a:pt x="2781243" y="6326249"/>
                  <a:pt x="2775783" y="6367532"/>
                  <a:pt x="2759239" y="6416217"/>
                </a:cubicBezTo>
                <a:cubicBezTo>
                  <a:pt x="2742692" y="6464901"/>
                  <a:pt x="2719928" y="6506672"/>
                  <a:pt x="2690945" y="6541530"/>
                </a:cubicBezTo>
                <a:cubicBezTo>
                  <a:pt x="2661963" y="6576389"/>
                  <a:pt x="2629073" y="6603116"/>
                  <a:pt x="2592275" y="6621713"/>
                </a:cubicBezTo>
                <a:cubicBezTo>
                  <a:pt x="2555478" y="6640311"/>
                  <a:pt x="2516729" y="6649609"/>
                  <a:pt x="2476028" y="6649609"/>
                </a:cubicBezTo>
                <a:cubicBezTo>
                  <a:pt x="2435718" y="6649609"/>
                  <a:pt x="2403388" y="6640311"/>
                  <a:pt x="2379038" y="6621713"/>
                </a:cubicBezTo>
                <a:cubicBezTo>
                  <a:pt x="2354688" y="6603116"/>
                  <a:pt x="2339819" y="6576389"/>
                  <a:pt x="2334430" y="6541530"/>
                </a:cubicBezTo>
                <a:cubicBezTo>
                  <a:pt x="2329042" y="6506672"/>
                  <a:pt x="2334621" y="6464901"/>
                  <a:pt x="2351167" y="6416217"/>
                </a:cubicBezTo>
                <a:cubicBezTo>
                  <a:pt x="2367711" y="6367532"/>
                  <a:pt x="2390391" y="6326151"/>
                  <a:pt x="2419207" y="6292072"/>
                </a:cubicBezTo>
                <a:cubicBezTo>
                  <a:pt x="2448023" y="6257993"/>
                  <a:pt x="2480778" y="6232093"/>
                  <a:pt x="2517471" y="6214372"/>
                </a:cubicBezTo>
                <a:cubicBezTo>
                  <a:pt x="2554164" y="6196651"/>
                  <a:pt x="2592665" y="6187790"/>
                  <a:pt x="2632975" y="6187790"/>
                </a:cubicBezTo>
                <a:close/>
                <a:moveTo>
                  <a:pt x="1565870" y="6187790"/>
                </a:moveTo>
                <a:cubicBezTo>
                  <a:pt x="1606571" y="6187790"/>
                  <a:pt x="1639114" y="6196748"/>
                  <a:pt x="1663502" y="6214664"/>
                </a:cubicBezTo>
                <a:cubicBezTo>
                  <a:pt x="1687890" y="6232580"/>
                  <a:pt x="1702895" y="6258480"/>
                  <a:pt x="1708516" y="6292364"/>
                </a:cubicBezTo>
                <a:cubicBezTo>
                  <a:pt x="1714137" y="6326249"/>
                  <a:pt x="1708677" y="6367532"/>
                  <a:pt x="1692134" y="6416217"/>
                </a:cubicBezTo>
                <a:cubicBezTo>
                  <a:pt x="1675587" y="6464901"/>
                  <a:pt x="1652823" y="6506672"/>
                  <a:pt x="1623840" y="6541530"/>
                </a:cubicBezTo>
                <a:cubicBezTo>
                  <a:pt x="1594858" y="6576389"/>
                  <a:pt x="1561968" y="6603116"/>
                  <a:pt x="1525170" y="6621713"/>
                </a:cubicBezTo>
                <a:cubicBezTo>
                  <a:pt x="1488372" y="6640311"/>
                  <a:pt x="1449623" y="6649609"/>
                  <a:pt x="1408923" y="6649609"/>
                </a:cubicBezTo>
                <a:cubicBezTo>
                  <a:pt x="1368613" y="6649609"/>
                  <a:pt x="1336283" y="6640311"/>
                  <a:pt x="1311933" y="6621713"/>
                </a:cubicBezTo>
                <a:cubicBezTo>
                  <a:pt x="1287583" y="6603116"/>
                  <a:pt x="1272714" y="6576389"/>
                  <a:pt x="1267325" y="6541530"/>
                </a:cubicBezTo>
                <a:cubicBezTo>
                  <a:pt x="1261937" y="6506672"/>
                  <a:pt x="1267515" y="6464901"/>
                  <a:pt x="1284062" y="6416217"/>
                </a:cubicBezTo>
                <a:cubicBezTo>
                  <a:pt x="1300605" y="6367532"/>
                  <a:pt x="1323286" y="6326151"/>
                  <a:pt x="1352102" y="6292072"/>
                </a:cubicBezTo>
                <a:cubicBezTo>
                  <a:pt x="1380919" y="6257993"/>
                  <a:pt x="1413673" y="6232093"/>
                  <a:pt x="1450366" y="6214372"/>
                </a:cubicBezTo>
                <a:cubicBezTo>
                  <a:pt x="1487058" y="6196651"/>
                  <a:pt x="1525561" y="6187790"/>
                  <a:pt x="1565870" y="6187790"/>
                </a:cubicBezTo>
                <a:close/>
                <a:moveTo>
                  <a:pt x="1174768" y="6187790"/>
                </a:moveTo>
                <a:cubicBezTo>
                  <a:pt x="1203784" y="6187790"/>
                  <a:pt x="1227829" y="6193535"/>
                  <a:pt x="1246905" y="6205024"/>
                </a:cubicBezTo>
                <a:cubicBezTo>
                  <a:pt x="1265979" y="6216514"/>
                  <a:pt x="1280367" y="6230048"/>
                  <a:pt x="1290067" y="6245627"/>
                </a:cubicBezTo>
                <a:lnTo>
                  <a:pt x="1211336" y="6313980"/>
                </a:lnTo>
                <a:cubicBezTo>
                  <a:pt x="1203811" y="6303464"/>
                  <a:pt x="1194941" y="6295042"/>
                  <a:pt x="1184724" y="6288713"/>
                </a:cubicBezTo>
                <a:cubicBezTo>
                  <a:pt x="1174509" y="6282384"/>
                  <a:pt x="1161417" y="6279219"/>
                  <a:pt x="1145448" y="6279219"/>
                </a:cubicBezTo>
                <a:cubicBezTo>
                  <a:pt x="1126169" y="6279219"/>
                  <a:pt x="1106724" y="6284721"/>
                  <a:pt x="1087116" y="6295723"/>
                </a:cubicBezTo>
                <a:cubicBezTo>
                  <a:pt x="1067507" y="6306726"/>
                  <a:pt x="1049488" y="6322500"/>
                  <a:pt x="1033060" y="6343044"/>
                </a:cubicBezTo>
                <a:cubicBezTo>
                  <a:pt x="1016632" y="6363589"/>
                  <a:pt x="1003489" y="6388370"/>
                  <a:pt x="993630" y="6417386"/>
                </a:cubicBezTo>
                <a:cubicBezTo>
                  <a:pt x="983571" y="6446985"/>
                  <a:pt x="979268" y="6472253"/>
                  <a:pt x="980721" y="6493187"/>
                </a:cubicBezTo>
                <a:cubicBezTo>
                  <a:pt x="982173" y="6514121"/>
                  <a:pt x="988837" y="6530041"/>
                  <a:pt x="1000709" y="6540946"/>
                </a:cubicBezTo>
                <a:cubicBezTo>
                  <a:pt x="1012582" y="6551852"/>
                  <a:pt x="1028937" y="6557304"/>
                  <a:pt x="1049774" y="6557304"/>
                </a:cubicBezTo>
                <a:cubicBezTo>
                  <a:pt x="1067690" y="6557304"/>
                  <a:pt x="1085064" y="6553312"/>
                  <a:pt x="1101896" y="6545328"/>
                </a:cubicBezTo>
                <a:cubicBezTo>
                  <a:pt x="1118729" y="6537343"/>
                  <a:pt x="1134193" y="6527801"/>
                  <a:pt x="1148287" y="6516701"/>
                </a:cubicBezTo>
                <a:lnTo>
                  <a:pt x="1181929" y="6583594"/>
                </a:lnTo>
                <a:cubicBezTo>
                  <a:pt x="1155755" y="6605599"/>
                  <a:pt x="1128530" y="6622103"/>
                  <a:pt x="1100254" y="6633106"/>
                </a:cubicBezTo>
                <a:cubicBezTo>
                  <a:pt x="1071977" y="6644108"/>
                  <a:pt x="1043234" y="6649609"/>
                  <a:pt x="1014024" y="6649609"/>
                </a:cubicBezTo>
                <a:cubicBezTo>
                  <a:pt x="985786" y="6649609"/>
                  <a:pt x="960746" y="6644790"/>
                  <a:pt x="938902" y="6635150"/>
                </a:cubicBezTo>
                <a:cubicBezTo>
                  <a:pt x="917058" y="6625511"/>
                  <a:pt x="899723" y="6611052"/>
                  <a:pt x="886898" y="6591772"/>
                </a:cubicBezTo>
                <a:cubicBezTo>
                  <a:pt x="874073" y="6572493"/>
                  <a:pt x="867007" y="6548590"/>
                  <a:pt x="865700" y="6520060"/>
                </a:cubicBezTo>
                <a:cubicBezTo>
                  <a:pt x="864393" y="6491532"/>
                  <a:pt x="870126" y="6458475"/>
                  <a:pt x="882900" y="6420890"/>
                </a:cubicBezTo>
                <a:cubicBezTo>
                  <a:pt x="895473" y="6383891"/>
                  <a:pt x="912369" y="6350931"/>
                  <a:pt x="933590" y="6322013"/>
                </a:cubicBezTo>
                <a:cubicBezTo>
                  <a:pt x="954809" y="6293095"/>
                  <a:pt x="978695" y="6268655"/>
                  <a:pt x="1005244" y="6248694"/>
                </a:cubicBezTo>
                <a:cubicBezTo>
                  <a:pt x="1031794" y="6228734"/>
                  <a:pt x="1059577" y="6213593"/>
                  <a:pt x="1088594" y="6203271"/>
                </a:cubicBezTo>
                <a:cubicBezTo>
                  <a:pt x="1117612" y="6192951"/>
                  <a:pt x="1146336" y="6187790"/>
                  <a:pt x="1174768" y="6187790"/>
                </a:cubicBezTo>
                <a:close/>
                <a:moveTo>
                  <a:pt x="696741" y="6187790"/>
                </a:moveTo>
                <a:cubicBezTo>
                  <a:pt x="737441" y="6187790"/>
                  <a:pt x="769985" y="6196748"/>
                  <a:pt x="794373" y="6214664"/>
                </a:cubicBezTo>
                <a:cubicBezTo>
                  <a:pt x="818760" y="6232580"/>
                  <a:pt x="833765" y="6258480"/>
                  <a:pt x="839387" y="6292364"/>
                </a:cubicBezTo>
                <a:cubicBezTo>
                  <a:pt x="845008" y="6326249"/>
                  <a:pt x="839547" y="6367532"/>
                  <a:pt x="823004" y="6416217"/>
                </a:cubicBezTo>
                <a:cubicBezTo>
                  <a:pt x="806457" y="6464901"/>
                  <a:pt x="783693" y="6506672"/>
                  <a:pt x="754711" y="6541530"/>
                </a:cubicBezTo>
                <a:cubicBezTo>
                  <a:pt x="725728" y="6576389"/>
                  <a:pt x="692838" y="6603116"/>
                  <a:pt x="656041" y="6621713"/>
                </a:cubicBezTo>
                <a:cubicBezTo>
                  <a:pt x="619243" y="6640311"/>
                  <a:pt x="580494" y="6649609"/>
                  <a:pt x="539793" y="6649609"/>
                </a:cubicBezTo>
                <a:cubicBezTo>
                  <a:pt x="499484" y="6649609"/>
                  <a:pt x="467153" y="6640311"/>
                  <a:pt x="442804" y="6621713"/>
                </a:cubicBezTo>
                <a:cubicBezTo>
                  <a:pt x="418453" y="6603116"/>
                  <a:pt x="403585" y="6576389"/>
                  <a:pt x="398196" y="6541530"/>
                </a:cubicBezTo>
                <a:cubicBezTo>
                  <a:pt x="392807" y="6506672"/>
                  <a:pt x="398386" y="6464901"/>
                  <a:pt x="414932" y="6416217"/>
                </a:cubicBezTo>
                <a:cubicBezTo>
                  <a:pt x="431475" y="6367532"/>
                  <a:pt x="454156" y="6326151"/>
                  <a:pt x="482972" y="6292072"/>
                </a:cubicBezTo>
                <a:cubicBezTo>
                  <a:pt x="511789" y="6257993"/>
                  <a:pt x="544543" y="6232093"/>
                  <a:pt x="581236" y="6214372"/>
                </a:cubicBezTo>
                <a:cubicBezTo>
                  <a:pt x="617929" y="6196651"/>
                  <a:pt x="656431" y="6187790"/>
                  <a:pt x="696741" y="6187790"/>
                </a:cubicBezTo>
                <a:close/>
                <a:moveTo>
                  <a:pt x="5407269" y="5395249"/>
                </a:moveTo>
                <a:cubicBezTo>
                  <a:pt x="5387795" y="5395249"/>
                  <a:pt x="5369113" y="5400653"/>
                  <a:pt x="5351226" y="5411461"/>
                </a:cubicBezTo>
                <a:cubicBezTo>
                  <a:pt x="5333337" y="5422270"/>
                  <a:pt x="5317121" y="5437896"/>
                  <a:pt x="5302578" y="5458344"/>
                </a:cubicBezTo>
                <a:cubicBezTo>
                  <a:pt x="5288035" y="5478791"/>
                  <a:pt x="5275867" y="5503426"/>
                  <a:pt x="5266072" y="5532247"/>
                </a:cubicBezTo>
                <a:cubicBezTo>
                  <a:pt x="5256341" y="5560873"/>
                  <a:pt x="5251683" y="5585751"/>
                  <a:pt x="5252099" y="5606880"/>
                </a:cubicBezTo>
                <a:cubicBezTo>
                  <a:pt x="5252514" y="5628009"/>
                  <a:pt x="5257860" y="5644367"/>
                  <a:pt x="5268137" y="5655954"/>
                </a:cubicBezTo>
                <a:cubicBezTo>
                  <a:pt x="5278414" y="5667540"/>
                  <a:pt x="5293289" y="5673334"/>
                  <a:pt x="5312763" y="5673334"/>
                </a:cubicBezTo>
                <a:cubicBezTo>
                  <a:pt x="5332237" y="5673334"/>
                  <a:pt x="5351051" y="5667540"/>
                  <a:pt x="5369205" y="5655954"/>
                </a:cubicBezTo>
                <a:cubicBezTo>
                  <a:pt x="5387360" y="5644367"/>
                  <a:pt x="5403873" y="5628009"/>
                  <a:pt x="5418745" y="5606880"/>
                </a:cubicBezTo>
                <a:cubicBezTo>
                  <a:pt x="5433617" y="5585751"/>
                  <a:pt x="5445918" y="5560873"/>
                  <a:pt x="5455649" y="5532247"/>
                </a:cubicBezTo>
                <a:cubicBezTo>
                  <a:pt x="5465443" y="5503426"/>
                  <a:pt x="5469968" y="5478791"/>
                  <a:pt x="5469224" y="5458344"/>
                </a:cubicBezTo>
                <a:cubicBezTo>
                  <a:pt x="5468481" y="5437896"/>
                  <a:pt x="5462837" y="5422270"/>
                  <a:pt x="5452293" y="5411461"/>
                </a:cubicBezTo>
                <a:cubicBezTo>
                  <a:pt x="5441751" y="5400653"/>
                  <a:pt x="5426743" y="5395249"/>
                  <a:pt x="5407269" y="5395249"/>
                </a:cubicBezTo>
                <a:close/>
                <a:moveTo>
                  <a:pt x="4538139" y="5395249"/>
                </a:moveTo>
                <a:cubicBezTo>
                  <a:pt x="4518665" y="5395249"/>
                  <a:pt x="4499984" y="5400653"/>
                  <a:pt x="4482095" y="5411461"/>
                </a:cubicBezTo>
                <a:cubicBezTo>
                  <a:pt x="4464207" y="5422270"/>
                  <a:pt x="4447991" y="5437896"/>
                  <a:pt x="4433449" y="5458344"/>
                </a:cubicBezTo>
                <a:cubicBezTo>
                  <a:pt x="4418906" y="5478791"/>
                  <a:pt x="4406737" y="5503426"/>
                  <a:pt x="4396942" y="5532247"/>
                </a:cubicBezTo>
                <a:cubicBezTo>
                  <a:pt x="4387211" y="5560873"/>
                  <a:pt x="4382554" y="5585751"/>
                  <a:pt x="4382969" y="5606880"/>
                </a:cubicBezTo>
                <a:cubicBezTo>
                  <a:pt x="4383384" y="5628009"/>
                  <a:pt x="4388731" y="5644367"/>
                  <a:pt x="4399007" y="5655954"/>
                </a:cubicBezTo>
                <a:cubicBezTo>
                  <a:pt x="4409285" y="5667540"/>
                  <a:pt x="4424160" y="5673334"/>
                  <a:pt x="4443634" y="5673334"/>
                </a:cubicBezTo>
                <a:cubicBezTo>
                  <a:pt x="4463107" y="5673334"/>
                  <a:pt x="4481921" y="5667540"/>
                  <a:pt x="4500075" y="5655954"/>
                </a:cubicBezTo>
                <a:cubicBezTo>
                  <a:pt x="4518231" y="5644367"/>
                  <a:pt x="4534743" y="5628009"/>
                  <a:pt x="4549616" y="5606880"/>
                </a:cubicBezTo>
                <a:cubicBezTo>
                  <a:pt x="4564487" y="5585751"/>
                  <a:pt x="4576788" y="5560873"/>
                  <a:pt x="4586519" y="5532247"/>
                </a:cubicBezTo>
                <a:cubicBezTo>
                  <a:pt x="4596313" y="5503426"/>
                  <a:pt x="4600839" y="5478791"/>
                  <a:pt x="4600095" y="5458344"/>
                </a:cubicBezTo>
                <a:cubicBezTo>
                  <a:pt x="4599351" y="5437896"/>
                  <a:pt x="4593707" y="5422270"/>
                  <a:pt x="4583163" y="5411461"/>
                </a:cubicBezTo>
                <a:cubicBezTo>
                  <a:pt x="4572621" y="5400653"/>
                  <a:pt x="4557613" y="5395249"/>
                  <a:pt x="4538139" y="5395249"/>
                </a:cubicBezTo>
                <a:close/>
                <a:moveTo>
                  <a:pt x="3471033" y="5395249"/>
                </a:moveTo>
                <a:cubicBezTo>
                  <a:pt x="3451559" y="5395249"/>
                  <a:pt x="3432878" y="5400653"/>
                  <a:pt x="3414990" y="5411461"/>
                </a:cubicBezTo>
                <a:cubicBezTo>
                  <a:pt x="3397101" y="5422270"/>
                  <a:pt x="3380886" y="5437896"/>
                  <a:pt x="3366343" y="5458344"/>
                </a:cubicBezTo>
                <a:cubicBezTo>
                  <a:pt x="3351799" y="5478791"/>
                  <a:pt x="3339631" y="5503426"/>
                  <a:pt x="3329837" y="5532247"/>
                </a:cubicBezTo>
                <a:cubicBezTo>
                  <a:pt x="3320106" y="5560873"/>
                  <a:pt x="3315448" y="5585751"/>
                  <a:pt x="3315863" y="5606880"/>
                </a:cubicBezTo>
                <a:cubicBezTo>
                  <a:pt x="3316278" y="5628009"/>
                  <a:pt x="3321625" y="5644367"/>
                  <a:pt x="3331902" y="5655954"/>
                </a:cubicBezTo>
                <a:cubicBezTo>
                  <a:pt x="3342178" y="5667540"/>
                  <a:pt x="3357053" y="5673334"/>
                  <a:pt x="3376527" y="5673334"/>
                </a:cubicBezTo>
                <a:cubicBezTo>
                  <a:pt x="3396001" y="5673334"/>
                  <a:pt x="3414815" y="5667540"/>
                  <a:pt x="3432970" y="5655954"/>
                </a:cubicBezTo>
                <a:cubicBezTo>
                  <a:pt x="3451125" y="5644367"/>
                  <a:pt x="3467638" y="5628009"/>
                  <a:pt x="3482509" y="5606880"/>
                </a:cubicBezTo>
                <a:cubicBezTo>
                  <a:pt x="3497381" y="5585751"/>
                  <a:pt x="3509682" y="5560873"/>
                  <a:pt x="3519413" y="5532247"/>
                </a:cubicBezTo>
                <a:cubicBezTo>
                  <a:pt x="3529208" y="5503426"/>
                  <a:pt x="3533733" y="5478791"/>
                  <a:pt x="3532989" y="5458344"/>
                </a:cubicBezTo>
                <a:cubicBezTo>
                  <a:pt x="3532245" y="5437896"/>
                  <a:pt x="3526602" y="5422270"/>
                  <a:pt x="3516058" y="5411461"/>
                </a:cubicBezTo>
                <a:cubicBezTo>
                  <a:pt x="3505515" y="5400653"/>
                  <a:pt x="3490507" y="5395249"/>
                  <a:pt x="3471033" y="5395249"/>
                </a:cubicBezTo>
                <a:close/>
                <a:moveTo>
                  <a:pt x="2601903" y="5395249"/>
                </a:moveTo>
                <a:cubicBezTo>
                  <a:pt x="2582429" y="5395249"/>
                  <a:pt x="2563748" y="5400653"/>
                  <a:pt x="2545860" y="5411461"/>
                </a:cubicBezTo>
                <a:cubicBezTo>
                  <a:pt x="2527971" y="5422270"/>
                  <a:pt x="2511756" y="5437896"/>
                  <a:pt x="2497213" y="5458344"/>
                </a:cubicBezTo>
                <a:cubicBezTo>
                  <a:pt x="2482671" y="5478791"/>
                  <a:pt x="2470501" y="5503426"/>
                  <a:pt x="2460707" y="5532247"/>
                </a:cubicBezTo>
                <a:cubicBezTo>
                  <a:pt x="2450976" y="5560873"/>
                  <a:pt x="2446318" y="5585751"/>
                  <a:pt x="2446734" y="5606880"/>
                </a:cubicBezTo>
                <a:cubicBezTo>
                  <a:pt x="2447149" y="5628009"/>
                  <a:pt x="2452495" y="5644367"/>
                  <a:pt x="2462772" y="5655954"/>
                </a:cubicBezTo>
                <a:cubicBezTo>
                  <a:pt x="2473049" y="5667540"/>
                  <a:pt x="2487924" y="5673334"/>
                  <a:pt x="2507398" y="5673334"/>
                </a:cubicBezTo>
                <a:cubicBezTo>
                  <a:pt x="2526871" y="5673334"/>
                  <a:pt x="2545686" y="5667540"/>
                  <a:pt x="2563840" y="5655954"/>
                </a:cubicBezTo>
                <a:cubicBezTo>
                  <a:pt x="2581995" y="5644367"/>
                  <a:pt x="2598508" y="5628009"/>
                  <a:pt x="2613380" y="5606880"/>
                </a:cubicBezTo>
                <a:cubicBezTo>
                  <a:pt x="2628251" y="5585751"/>
                  <a:pt x="2640553" y="5560873"/>
                  <a:pt x="2650283" y="5532247"/>
                </a:cubicBezTo>
                <a:cubicBezTo>
                  <a:pt x="2660077" y="5503426"/>
                  <a:pt x="2664603" y="5478791"/>
                  <a:pt x="2663859" y="5458344"/>
                </a:cubicBezTo>
                <a:cubicBezTo>
                  <a:pt x="2663115" y="5437896"/>
                  <a:pt x="2657472" y="5422270"/>
                  <a:pt x="2646928" y="5411461"/>
                </a:cubicBezTo>
                <a:cubicBezTo>
                  <a:pt x="2636385" y="5400653"/>
                  <a:pt x="2621377" y="5395249"/>
                  <a:pt x="2601903" y="5395249"/>
                </a:cubicBezTo>
                <a:close/>
                <a:moveTo>
                  <a:pt x="1534798" y="5395249"/>
                </a:moveTo>
                <a:cubicBezTo>
                  <a:pt x="1515324" y="5395249"/>
                  <a:pt x="1496643" y="5400653"/>
                  <a:pt x="1478755" y="5411461"/>
                </a:cubicBezTo>
                <a:cubicBezTo>
                  <a:pt x="1460866" y="5422270"/>
                  <a:pt x="1444651" y="5437896"/>
                  <a:pt x="1430108" y="5458344"/>
                </a:cubicBezTo>
                <a:cubicBezTo>
                  <a:pt x="1415565" y="5478791"/>
                  <a:pt x="1403396" y="5503426"/>
                  <a:pt x="1393602" y="5532247"/>
                </a:cubicBezTo>
                <a:cubicBezTo>
                  <a:pt x="1383871" y="5560873"/>
                  <a:pt x="1379213" y="5585751"/>
                  <a:pt x="1379628" y="5606880"/>
                </a:cubicBezTo>
                <a:cubicBezTo>
                  <a:pt x="1380044" y="5628009"/>
                  <a:pt x="1385390" y="5644367"/>
                  <a:pt x="1395667" y="5655954"/>
                </a:cubicBezTo>
                <a:cubicBezTo>
                  <a:pt x="1405943" y="5667540"/>
                  <a:pt x="1420819" y="5673334"/>
                  <a:pt x="1440293" y="5673334"/>
                </a:cubicBezTo>
                <a:cubicBezTo>
                  <a:pt x="1459766" y="5673334"/>
                  <a:pt x="1478580" y="5667540"/>
                  <a:pt x="1496735" y="5655954"/>
                </a:cubicBezTo>
                <a:cubicBezTo>
                  <a:pt x="1514890" y="5644367"/>
                  <a:pt x="1531403" y="5628009"/>
                  <a:pt x="1546275" y="5606880"/>
                </a:cubicBezTo>
                <a:cubicBezTo>
                  <a:pt x="1561146" y="5585751"/>
                  <a:pt x="1573448" y="5560873"/>
                  <a:pt x="1583178" y="5532247"/>
                </a:cubicBezTo>
                <a:cubicBezTo>
                  <a:pt x="1592973" y="5503426"/>
                  <a:pt x="1597498" y="5478791"/>
                  <a:pt x="1596754" y="5458344"/>
                </a:cubicBezTo>
                <a:cubicBezTo>
                  <a:pt x="1596010" y="5437896"/>
                  <a:pt x="1590367" y="5422270"/>
                  <a:pt x="1579823" y="5411461"/>
                </a:cubicBezTo>
                <a:cubicBezTo>
                  <a:pt x="1569280" y="5400653"/>
                  <a:pt x="1554272" y="5395249"/>
                  <a:pt x="1534798" y="5395249"/>
                </a:cubicBezTo>
                <a:close/>
                <a:moveTo>
                  <a:pt x="665668" y="5395249"/>
                </a:moveTo>
                <a:cubicBezTo>
                  <a:pt x="646194" y="5395249"/>
                  <a:pt x="627514" y="5400653"/>
                  <a:pt x="609625" y="5411461"/>
                </a:cubicBezTo>
                <a:cubicBezTo>
                  <a:pt x="591737" y="5422270"/>
                  <a:pt x="575521" y="5437896"/>
                  <a:pt x="560978" y="5458344"/>
                </a:cubicBezTo>
                <a:cubicBezTo>
                  <a:pt x="546435" y="5478791"/>
                  <a:pt x="534266" y="5503426"/>
                  <a:pt x="524472" y="5532247"/>
                </a:cubicBezTo>
                <a:cubicBezTo>
                  <a:pt x="514741" y="5560873"/>
                  <a:pt x="510083" y="5585751"/>
                  <a:pt x="510499" y="5606880"/>
                </a:cubicBezTo>
                <a:cubicBezTo>
                  <a:pt x="510914" y="5628009"/>
                  <a:pt x="516260" y="5644367"/>
                  <a:pt x="526537" y="5655954"/>
                </a:cubicBezTo>
                <a:cubicBezTo>
                  <a:pt x="536814" y="5667540"/>
                  <a:pt x="551690" y="5673334"/>
                  <a:pt x="571163" y="5673334"/>
                </a:cubicBezTo>
                <a:cubicBezTo>
                  <a:pt x="590637" y="5673334"/>
                  <a:pt x="609451" y="5667540"/>
                  <a:pt x="627605" y="5655954"/>
                </a:cubicBezTo>
                <a:cubicBezTo>
                  <a:pt x="645761" y="5644367"/>
                  <a:pt x="662273" y="5628009"/>
                  <a:pt x="677145" y="5606880"/>
                </a:cubicBezTo>
                <a:cubicBezTo>
                  <a:pt x="692017" y="5585751"/>
                  <a:pt x="704318" y="5560873"/>
                  <a:pt x="714048" y="5532247"/>
                </a:cubicBezTo>
                <a:cubicBezTo>
                  <a:pt x="723843" y="5503426"/>
                  <a:pt x="728369" y="5478791"/>
                  <a:pt x="727624" y="5458344"/>
                </a:cubicBezTo>
                <a:cubicBezTo>
                  <a:pt x="726881" y="5437896"/>
                  <a:pt x="721237" y="5422270"/>
                  <a:pt x="710693" y="5411461"/>
                </a:cubicBezTo>
                <a:cubicBezTo>
                  <a:pt x="700151" y="5400653"/>
                  <a:pt x="685142" y="5395249"/>
                  <a:pt x="665668" y="5395249"/>
                </a:cubicBezTo>
                <a:close/>
                <a:moveTo>
                  <a:pt x="4023959" y="5311415"/>
                </a:moveTo>
                <a:lnTo>
                  <a:pt x="4131162" y="5311415"/>
                </a:lnTo>
                <a:lnTo>
                  <a:pt x="4010149" y="5667492"/>
                </a:lnTo>
                <a:lnTo>
                  <a:pt x="4183659" y="5667492"/>
                </a:lnTo>
                <a:lnTo>
                  <a:pt x="4153184" y="5757168"/>
                </a:lnTo>
                <a:lnTo>
                  <a:pt x="3872471" y="5757168"/>
                </a:lnTo>
                <a:close/>
                <a:moveTo>
                  <a:pt x="2087723" y="5311415"/>
                </a:moveTo>
                <a:lnTo>
                  <a:pt x="2194927" y="5311415"/>
                </a:lnTo>
                <a:lnTo>
                  <a:pt x="2073913" y="5667492"/>
                </a:lnTo>
                <a:lnTo>
                  <a:pt x="2247423" y="5667492"/>
                </a:lnTo>
                <a:lnTo>
                  <a:pt x="2216949" y="5757168"/>
                </a:lnTo>
                <a:lnTo>
                  <a:pt x="1936235" y="5757168"/>
                </a:lnTo>
                <a:close/>
                <a:moveTo>
                  <a:pt x="151489" y="5311415"/>
                </a:moveTo>
                <a:lnTo>
                  <a:pt x="258691" y="5311415"/>
                </a:lnTo>
                <a:lnTo>
                  <a:pt x="137678" y="5667492"/>
                </a:lnTo>
                <a:lnTo>
                  <a:pt x="311189" y="5667492"/>
                </a:lnTo>
                <a:lnTo>
                  <a:pt x="280714" y="5757168"/>
                </a:lnTo>
                <a:lnTo>
                  <a:pt x="0" y="5757168"/>
                </a:lnTo>
                <a:close/>
                <a:moveTo>
                  <a:pt x="5438341" y="5303820"/>
                </a:moveTo>
                <a:cubicBezTo>
                  <a:pt x="5479041" y="5303820"/>
                  <a:pt x="5511585" y="5312778"/>
                  <a:pt x="5535973" y="5330694"/>
                </a:cubicBezTo>
                <a:cubicBezTo>
                  <a:pt x="5560361" y="5348610"/>
                  <a:pt x="5575365" y="5374510"/>
                  <a:pt x="5580987" y="5408394"/>
                </a:cubicBezTo>
                <a:cubicBezTo>
                  <a:pt x="5586607" y="5442279"/>
                  <a:pt x="5581147" y="5483562"/>
                  <a:pt x="5564604" y="5532247"/>
                </a:cubicBezTo>
                <a:cubicBezTo>
                  <a:pt x="5548057" y="5580931"/>
                  <a:pt x="5525293" y="5622702"/>
                  <a:pt x="5496310" y="5657560"/>
                </a:cubicBezTo>
                <a:cubicBezTo>
                  <a:pt x="5467328" y="5692419"/>
                  <a:pt x="5434439" y="5719146"/>
                  <a:pt x="5397640" y="5737743"/>
                </a:cubicBezTo>
                <a:cubicBezTo>
                  <a:pt x="5360843" y="5756341"/>
                  <a:pt x="5322093" y="5765639"/>
                  <a:pt x="5281394" y="5765639"/>
                </a:cubicBezTo>
                <a:cubicBezTo>
                  <a:pt x="5241083" y="5765639"/>
                  <a:pt x="5208753" y="5756341"/>
                  <a:pt x="5184403" y="5737743"/>
                </a:cubicBezTo>
                <a:cubicBezTo>
                  <a:pt x="5160053" y="5719146"/>
                  <a:pt x="5145184" y="5692419"/>
                  <a:pt x="5139795" y="5657560"/>
                </a:cubicBezTo>
                <a:cubicBezTo>
                  <a:pt x="5134407" y="5622702"/>
                  <a:pt x="5139985" y="5580931"/>
                  <a:pt x="5156532" y="5532247"/>
                </a:cubicBezTo>
                <a:cubicBezTo>
                  <a:pt x="5173075" y="5483562"/>
                  <a:pt x="5195756" y="5442181"/>
                  <a:pt x="5224573" y="5408102"/>
                </a:cubicBezTo>
                <a:cubicBezTo>
                  <a:pt x="5253389" y="5374023"/>
                  <a:pt x="5286143" y="5348123"/>
                  <a:pt x="5322837" y="5330402"/>
                </a:cubicBezTo>
                <a:cubicBezTo>
                  <a:pt x="5359529" y="5312681"/>
                  <a:pt x="5398031" y="5303820"/>
                  <a:pt x="5438341" y="5303820"/>
                </a:cubicBezTo>
                <a:close/>
                <a:moveTo>
                  <a:pt x="5047239" y="5303820"/>
                </a:moveTo>
                <a:cubicBezTo>
                  <a:pt x="5076254" y="5303820"/>
                  <a:pt x="5100300" y="5309565"/>
                  <a:pt x="5119375" y="5321054"/>
                </a:cubicBezTo>
                <a:cubicBezTo>
                  <a:pt x="5138449" y="5332544"/>
                  <a:pt x="5152838" y="5346078"/>
                  <a:pt x="5162538" y="5361657"/>
                </a:cubicBezTo>
                <a:lnTo>
                  <a:pt x="5083807" y="5430010"/>
                </a:lnTo>
                <a:cubicBezTo>
                  <a:pt x="5076282" y="5419494"/>
                  <a:pt x="5067411" y="5411072"/>
                  <a:pt x="5057195" y="5404743"/>
                </a:cubicBezTo>
                <a:cubicBezTo>
                  <a:pt x="5046979" y="5398414"/>
                  <a:pt x="5033887" y="5395249"/>
                  <a:pt x="5017918" y="5395249"/>
                </a:cubicBezTo>
                <a:cubicBezTo>
                  <a:pt x="4998640" y="5395249"/>
                  <a:pt x="4979195" y="5400751"/>
                  <a:pt x="4959586" y="5411753"/>
                </a:cubicBezTo>
                <a:cubicBezTo>
                  <a:pt x="4939977" y="5422756"/>
                  <a:pt x="4921958" y="5438530"/>
                  <a:pt x="4905531" y="5459074"/>
                </a:cubicBezTo>
                <a:cubicBezTo>
                  <a:pt x="4889102" y="5479619"/>
                  <a:pt x="4875959" y="5504400"/>
                  <a:pt x="4866101" y="5533416"/>
                </a:cubicBezTo>
                <a:cubicBezTo>
                  <a:pt x="4856041" y="5563015"/>
                  <a:pt x="4851739" y="5588283"/>
                  <a:pt x="4853191" y="5609217"/>
                </a:cubicBezTo>
                <a:cubicBezTo>
                  <a:pt x="4854643" y="5630151"/>
                  <a:pt x="4861307" y="5646071"/>
                  <a:pt x="4873179" y="5656976"/>
                </a:cubicBezTo>
                <a:cubicBezTo>
                  <a:pt x="4885053" y="5667882"/>
                  <a:pt x="4901407" y="5673334"/>
                  <a:pt x="4922245" y="5673334"/>
                </a:cubicBezTo>
                <a:cubicBezTo>
                  <a:pt x="4940161" y="5673334"/>
                  <a:pt x="4957534" y="5669342"/>
                  <a:pt x="4974367" y="5661358"/>
                </a:cubicBezTo>
                <a:cubicBezTo>
                  <a:pt x="4991199" y="5653373"/>
                  <a:pt x="5006663" y="5643831"/>
                  <a:pt x="5020757" y="5632731"/>
                </a:cubicBezTo>
                <a:lnTo>
                  <a:pt x="5054399" y="5699624"/>
                </a:lnTo>
                <a:cubicBezTo>
                  <a:pt x="5028225" y="5721629"/>
                  <a:pt x="5001000" y="5738133"/>
                  <a:pt x="4972724" y="5749136"/>
                </a:cubicBezTo>
                <a:cubicBezTo>
                  <a:pt x="4944447" y="5760138"/>
                  <a:pt x="4915704" y="5765639"/>
                  <a:pt x="4886494" y="5765639"/>
                </a:cubicBezTo>
                <a:cubicBezTo>
                  <a:pt x="4858257" y="5765639"/>
                  <a:pt x="4833216" y="5760820"/>
                  <a:pt x="4811373" y="5751180"/>
                </a:cubicBezTo>
                <a:cubicBezTo>
                  <a:pt x="4789529" y="5741541"/>
                  <a:pt x="4772194" y="5727082"/>
                  <a:pt x="4759368" y="5707802"/>
                </a:cubicBezTo>
                <a:cubicBezTo>
                  <a:pt x="4746543" y="5688523"/>
                  <a:pt x="4739477" y="5664620"/>
                  <a:pt x="4738170" y="5636090"/>
                </a:cubicBezTo>
                <a:cubicBezTo>
                  <a:pt x="4736863" y="5607562"/>
                  <a:pt x="4742597" y="5574505"/>
                  <a:pt x="4755370" y="5536920"/>
                </a:cubicBezTo>
                <a:cubicBezTo>
                  <a:pt x="4767943" y="5499921"/>
                  <a:pt x="4784839" y="5466961"/>
                  <a:pt x="4806060" y="5438043"/>
                </a:cubicBezTo>
                <a:cubicBezTo>
                  <a:pt x="4827279" y="5409125"/>
                  <a:pt x="4851165" y="5384685"/>
                  <a:pt x="4877715" y="5364724"/>
                </a:cubicBezTo>
                <a:cubicBezTo>
                  <a:pt x="4904264" y="5344764"/>
                  <a:pt x="4932047" y="5329623"/>
                  <a:pt x="4961065" y="5319301"/>
                </a:cubicBezTo>
                <a:cubicBezTo>
                  <a:pt x="4990083" y="5308981"/>
                  <a:pt x="5018807" y="5303820"/>
                  <a:pt x="5047239" y="5303820"/>
                </a:cubicBezTo>
                <a:close/>
                <a:moveTo>
                  <a:pt x="4569211" y="5303820"/>
                </a:moveTo>
                <a:cubicBezTo>
                  <a:pt x="4609911" y="5303820"/>
                  <a:pt x="4642455" y="5312778"/>
                  <a:pt x="4666843" y="5330694"/>
                </a:cubicBezTo>
                <a:cubicBezTo>
                  <a:pt x="4691231" y="5348610"/>
                  <a:pt x="4706235" y="5374510"/>
                  <a:pt x="4711857" y="5408394"/>
                </a:cubicBezTo>
                <a:cubicBezTo>
                  <a:pt x="4717479" y="5442279"/>
                  <a:pt x="4712018" y="5483562"/>
                  <a:pt x="4695474" y="5532247"/>
                </a:cubicBezTo>
                <a:cubicBezTo>
                  <a:pt x="4678927" y="5580931"/>
                  <a:pt x="4656163" y="5622702"/>
                  <a:pt x="4627181" y="5657560"/>
                </a:cubicBezTo>
                <a:cubicBezTo>
                  <a:pt x="4598199" y="5692419"/>
                  <a:pt x="4565309" y="5719146"/>
                  <a:pt x="4528511" y="5737743"/>
                </a:cubicBezTo>
                <a:cubicBezTo>
                  <a:pt x="4491713" y="5756341"/>
                  <a:pt x="4452965" y="5765639"/>
                  <a:pt x="4412263" y="5765639"/>
                </a:cubicBezTo>
                <a:cubicBezTo>
                  <a:pt x="4371954" y="5765639"/>
                  <a:pt x="4339624" y="5756341"/>
                  <a:pt x="4315274" y="5737743"/>
                </a:cubicBezTo>
                <a:cubicBezTo>
                  <a:pt x="4290923" y="5719146"/>
                  <a:pt x="4276055" y="5692419"/>
                  <a:pt x="4270666" y="5657560"/>
                </a:cubicBezTo>
                <a:cubicBezTo>
                  <a:pt x="4265277" y="5622702"/>
                  <a:pt x="4270857" y="5580931"/>
                  <a:pt x="4287403" y="5532247"/>
                </a:cubicBezTo>
                <a:cubicBezTo>
                  <a:pt x="4303947" y="5483562"/>
                  <a:pt x="4326627" y="5442181"/>
                  <a:pt x="4355443" y="5408102"/>
                </a:cubicBezTo>
                <a:cubicBezTo>
                  <a:pt x="4384259" y="5374023"/>
                  <a:pt x="4417013" y="5348123"/>
                  <a:pt x="4453707" y="5330402"/>
                </a:cubicBezTo>
                <a:cubicBezTo>
                  <a:pt x="4490399" y="5312681"/>
                  <a:pt x="4528901" y="5303820"/>
                  <a:pt x="4569211" y="5303820"/>
                </a:cubicBezTo>
                <a:close/>
                <a:moveTo>
                  <a:pt x="3502106" y="5303820"/>
                </a:moveTo>
                <a:cubicBezTo>
                  <a:pt x="3542805" y="5303820"/>
                  <a:pt x="3575349" y="5312778"/>
                  <a:pt x="3599737" y="5330694"/>
                </a:cubicBezTo>
                <a:cubicBezTo>
                  <a:pt x="3624125" y="5348610"/>
                  <a:pt x="3639129" y="5374510"/>
                  <a:pt x="3644751" y="5408394"/>
                </a:cubicBezTo>
                <a:cubicBezTo>
                  <a:pt x="3650372" y="5442279"/>
                  <a:pt x="3644911" y="5483562"/>
                  <a:pt x="3628368" y="5532247"/>
                </a:cubicBezTo>
                <a:cubicBezTo>
                  <a:pt x="3611821" y="5580931"/>
                  <a:pt x="3589057" y="5622702"/>
                  <a:pt x="3560074" y="5657560"/>
                </a:cubicBezTo>
                <a:cubicBezTo>
                  <a:pt x="3531093" y="5692419"/>
                  <a:pt x="3498203" y="5719146"/>
                  <a:pt x="3461405" y="5737743"/>
                </a:cubicBezTo>
                <a:cubicBezTo>
                  <a:pt x="3424607" y="5756341"/>
                  <a:pt x="3385858" y="5765639"/>
                  <a:pt x="3345159" y="5765639"/>
                </a:cubicBezTo>
                <a:cubicBezTo>
                  <a:pt x="3304847" y="5765639"/>
                  <a:pt x="3272517" y="5756341"/>
                  <a:pt x="3248168" y="5737743"/>
                </a:cubicBezTo>
                <a:cubicBezTo>
                  <a:pt x="3223818" y="5719146"/>
                  <a:pt x="3208948" y="5692419"/>
                  <a:pt x="3203560" y="5657560"/>
                </a:cubicBezTo>
                <a:cubicBezTo>
                  <a:pt x="3198172" y="5622702"/>
                  <a:pt x="3203750" y="5580931"/>
                  <a:pt x="3220297" y="5532247"/>
                </a:cubicBezTo>
                <a:cubicBezTo>
                  <a:pt x="3236840" y="5483562"/>
                  <a:pt x="3259521" y="5442181"/>
                  <a:pt x="3288337" y="5408102"/>
                </a:cubicBezTo>
                <a:cubicBezTo>
                  <a:pt x="3317153" y="5374023"/>
                  <a:pt x="3349908" y="5348123"/>
                  <a:pt x="3386601" y="5330402"/>
                </a:cubicBezTo>
                <a:cubicBezTo>
                  <a:pt x="3423293" y="5312681"/>
                  <a:pt x="3461795" y="5303820"/>
                  <a:pt x="3502106" y="5303820"/>
                </a:cubicBezTo>
                <a:close/>
                <a:moveTo>
                  <a:pt x="3111003" y="5303820"/>
                </a:moveTo>
                <a:cubicBezTo>
                  <a:pt x="3140018" y="5303820"/>
                  <a:pt x="3164064" y="5309565"/>
                  <a:pt x="3183139" y="5321054"/>
                </a:cubicBezTo>
                <a:cubicBezTo>
                  <a:pt x="3202214" y="5332544"/>
                  <a:pt x="3216603" y="5346078"/>
                  <a:pt x="3226302" y="5361657"/>
                </a:cubicBezTo>
                <a:lnTo>
                  <a:pt x="3147571" y="5430010"/>
                </a:lnTo>
                <a:cubicBezTo>
                  <a:pt x="3140046" y="5419494"/>
                  <a:pt x="3131175" y="5411072"/>
                  <a:pt x="3120959" y="5404743"/>
                </a:cubicBezTo>
                <a:cubicBezTo>
                  <a:pt x="3110743" y="5398414"/>
                  <a:pt x="3097651" y="5395249"/>
                  <a:pt x="3081683" y="5395249"/>
                </a:cubicBezTo>
                <a:cubicBezTo>
                  <a:pt x="3062404" y="5395249"/>
                  <a:pt x="3042960" y="5400751"/>
                  <a:pt x="3023351" y="5411753"/>
                </a:cubicBezTo>
                <a:cubicBezTo>
                  <a:pt x="3003741" y="5422756"/>
                  <a:pt x="2985723" y="5438530"/>
                  <a:pt x="2969295" y="5459074"/>
                </a:cubicBezTo>
                <a:cubicBezTo>
                  <a:pt x="2952867" y="5479619"/>
                  <a:pt x="2939724" y="5504400"/>
                  <a:pt x="2929865" y="5533416"/>
                </a:cubicBezTo>
                <a:cubicBezTo>
                  <a:pt x="2919806" y="5563015"/>
                  <a:pt x="2915503" y="5588283"/>
                  <a:pt x="2916956" y="5609217"/>
                </a:cubicBezTo>
                <a:cubicBezTo>
                  <a:pt x="2918408" y="5630151"/>
                  <a:pt x="2925071" y="5646071"/>
                  <a:pt x="2936944" y="5656976"/>
                </a:cubicBezTo>
                <a:cubicBezTo>
                  <a:pt x="2948817" y="5667882"/>
                  <a:pt x="2965172" y="5673334"/>
                  <a:pt x="2986009" y="5673334"/>
                </a:cubicBezTo>
                <a:cubicBezTo>
                  <a:pt x="3003925" y="5673334"/>
                  <a:pt x="3021299" y="5669342"/>
                  <a:pt x="3038132" y="5661358"/>
                </a:cubicBezTo>
                <a:cubicBezTo>
                  <a:pt x="3054964" y="5653373"/>
                  <a:pt x="3070427" y="5643831"/>
                  <a:pt x="3084521" y="5632731"/>
                </a:cubicBezTo>
                <a:lnTo>
                  <a:pt x="3118164" y="5699624"/>
                </a:lnTo>
                <a:cubicBezTo>
                  <a:pt x="3091990" y="5721629"/>
                  <a:pt x="3064765" y="5738133"/>
                  <a:pt x="3036488" y="5749136"/>
                </a:cubicBezTo>
                <a:cubicBezTo>
                  <a:pt x="3008212" y="5760138"/>
                  <a:pt x="2979469" y="5765639"/>
                  <a:pt x="2950258" y="5765639"/>
                </a:cubicBezTo>
                <a:cubicBezTo>
                  <a:pt x="2922021" y="5765639"/>
                  <a:pt x="2896980" y="5760820"/>
                  <a:pt x="2875137" y="5751180"/>
                </a:cubicBezTo>
                <a:cubicBezTo>
                  <a:pt x="2853293" y="5741541"/>
                  <a:pt x="2835959" y="5727082"/>
                  <a:pt x="2823133" y="5707802"/>
                </a:cubicBezTo>
                <a:cubicBezTo>
                  <a:pt x="2810307" y="5688523"/>
                  <a:pt x="2803241" y="5664620"/>
                  <a:pt x="2801935" y="5636090"/>
                </a:cubicBezTo>
                <a:cubicBezTo>
                  <a:pt x="2800628" y="5607562"/>
                  <a:pt x="2806361" y="5574505"/>
                  <a:pt x="2819134" y="5536920"/>
                </a:cubicBezTo>
                <a:cubicBezTo>
                  <a:pt x="2831707" y="5499921"/>
                  <a:pt x="2848604" y="5466961"/>
                  <a:pt x="2869824" y="5438043"/>
                </a:cubicBezTo>
                <a:cubicBezTo>
                  <a:pt x="2891044" y="5409125"/>
                  <a:pt x="2914930" y="5384685"/>
                  <a:pt x="2941479" y="5364724"/>
                </a:cubicBezTo>
                <a:cubicBezTo>
                  <a:pt x="2968028" y="5344764"/>
                  <a:pt x="2995812" y="5329623"/>
                  <a:pt x="3024829" y="5319301"/>
                </a:cubicBezTo>
                <a:cubicBezTo>
                  <a:pt x="3053847" y="5308981"/>
                  <a:pt x="3082572" y="5303820"/>
                  <a:pt x="3111003" y="5303820"/>
                </a:cubicBezTo>
                <a:close/>
                <a:moveTo>
                  <a:pt x="2632975" y="5303820"/>
                </a:moveTo>
                <a:cubicBezTo>
                  <a:pt x="2673676" y="5303820"/>
                  <a:pt x="2706220" y="5312778"/>
                  <a:pt x="2730608" y="5330694"/>
                </a:cubicBezTo>
                <a:cubicBezTo>
                  <a:pt x="2754995" y="5348610"/>
                  <a:pt x="2770000" y="5374510"/>
                  <a:pt x="2775621" y="5408394"/>
                </a:cubicBezTo>
                <a:cubicBezTo>
                  <a:pt x="2781243" y="5442279"/>
                  <a:pt x="2775783" y="5483562"/>
                  <a:pt x="2759239" y="5532247"/>
                </a:cubicBezTo>
                <a:cubicBezTo>
                  <a:pt x="2742692" y="5580931"/>
                  <a:pt x="2719928" y="5622702"/>
                  <a:pt x="2690945" y="5657560"/>
                </a:cubicBezTo>
                <a:cubicBezTo>
                  <a:pt x="2661963" y="5692419"/>
                  <a:pt x="2629073" y="5719146"/>
                  <a:pt x="2592275" y="5737743"/>
                </a:cubicBezTo>
                <a:cubicBezTo>
                  <a:pt x="2555478" y="5756341"/>
                  <a:pt x="2516729" y="5765639"/>
                  <a:pt x="2476028" y="5765639"/>
                </a:cubicBezTo>
                <a:cubicBezTo>
                  <a:pt x="2435718" y="5765639"/>
                  <a:pt x="2403388" y="5756341"/>
                  <a:pt x="2379038" y="5737743"/>
                </a:cubicBezTo>
                <a:cubicBezTo>
                  <a:pt x="2354688" y="5719146"/>
                  <a:pt x="2339819" y="5692419"/>
                  <a:pt x="2334430" y="5657560"/>
                </a:cubicBezTo>
                <a:cubicBezTo>
                  <a:pt x="2329042" y="5622702"/>
                  <a:pt x="2334621" y="5580931"/>
                  <a:pt x="2351167" y="5532247"/>
                </a:cubicBezTo>
                <a:cubicBezTo>
                  <a:pt x="2367711" y="5483562"/>
                  <a:pt x="2390391" y="5442181"/>
                  <a:pt x="2419207" y="5408102"/>
                </a:cubicBezTo>
                <a:cubicBezTo>
                  <a:pt x="2448023" y="5374023"/>
                  <a:pt x="2480778" y="5348123"/>
                  <a:pt x="2517471" y="5330402"/>
                </a:cubicBezTo>
                <a:cubicBezTo>
                  <a:pt x="2554164" y="5312681"/>
                  <a:pt x="2592665" y="5303820"/>
                  <a:pt x="2632975" y="5303820"/>
                </a:cubicBezTo>
                <a:close/>
                <a:moveTo>
                  <a:pt x="1565870" y="5303820"/>
                </a:moveTo>
                <a:cubicBezTo>
                  <a:pt x="1606571" y="5303820"/>
                  <a:pt x="1639114" y="5312778"/>
                  <a:pt x="1663502" y="5330694"/>
                </a:cubicBezTo>
                <a:cubicBezTo>
                  <a:pt x="1687890" y="5348610"/>
                  <a:pt x="1702895" y="5374510"/>
                  <a:pt x="1708516" y="5408394"/>
                </a:cubicBezTo>
                <a:cubicBezTo>
                  <a:pt x="1714137" y="5442279"/>
                  <a:pt x="1708677" y="5483562"/>
                  <a:pt x="1692134" y="5532247"/>
                </a:cubicBezTo>
                <a:cubicBezTo>
                  <a:pt x="1675587" y="5580931"/>
                  <a:pt x="1652823" y="5622702"/>
                  <a:pt x="1623840" y="5657560"/>
                </a:cubicBezTo>
                <a:cubicBezTo>
                  <a:pt x="1594858" y="5692419"/>
                  <a:pt x="1561968" y="5719146"/>
                  <a:pt x="1525170" y="5737743"/>
                </a:cubicBezTo>
                <a:cubicBezTo>
                  <a:pt x="1488372" y="5756341"/>
                  <a:pt x="1449623" y="5765639"/>
                  <a:pt x="1408923" y="5765639"/>
                </a:cubicBezTo>
                <a:cubicBezTo>
                  <a:pt x="1368613" y="5765639"/>
                  <a:pt x="1336283" y="5756341"/>
                  <a:pt x="1311933" y="5737743"/>
                </a:cubicBezTo>
                <a:cubicBezTo>
                  <a:pt x="1287583" y="5719146"/>
                  <a:pt x="1272714" y="5692419"/>
                  <a:pt x="1267325" y="5657560"/>
                </a:cubicBezTo>
                <a:cubicBezTo>
                  <a:pt x="1261937" y="5622702"/>
                  <a:pt x="1267515" y="5580931"/>
                  <a:pt x="1284062" y="5532247"/>
                </a:cubicBezTo>
                <a:cubicBezTo>
                  <a:pt x="1300605" y="5483562"/>
                  <a:pt x="1323286" y="5442181"/>
                  <a:pt x="1352102" y="5408102"/>
                </a:cubicBezTo>
                <a:cubicBezTo>
                  <a:pt x="1380919" y="5374023"/>
                  <a:pt x="1413673" y="5348123"/>
                  <a:pt x="1450366" y="5330402"/>
                </a:cubicBezTo>
                <a:cubicBezTo>
                  <a:pt x="1487058" y="5312681"/>
                  <a:pt x="1525561" y="5303820"/>
                  <a:pt x="1565870" y="5303820"/>
                </a:cubicBezTo>
                <a:close/>
                <a:moveTo>
                  <a:pt x="1174768" y="5303820"/>
                </a:moveTo>
                <a:cubicBezTo>
                  <a:pt x="1203784" y="5303820"/>
                  <a:pt x="1227829" y="5309565"/>
                  <a:pt x="1246905" y="5321054"/>
                </a:cubicBezTo>
                <a:cubicBezTo>
                  <a:pt x="1265979" y="5332544"/>
                  <a:pt x="1280367" y="5346078"/>
                  <a:pt x="1290067" y="5361657"/>
                </a:cubicBezTo>
                <a:lnTo>
                  <a:pt x="1211336" y="5430010"/>
                </a:lnTo>
                <a:cubicBezTo>
                  <a:pt x="1203811" y="5419494"/>
                  <a:pt x="1194941" y="5411072"/>
                  <a:pt x="1184724" y="5404743"/>
                </a:cubicBezTo>
                <a:cubicBezTo>
                  <a:pt x="1174509" y="5398414"/>
                  <a:pt x="1161417" y="5395249"/>
                  <a:pt x="1145448" y="5395249"/>
                </a:cubicBezTo>
                <a:cubicBezTo>
                  <a:pt x="1126169" y="5395249"/>
                  <a:pt x="1106724" y="5400751"/>
                  <a:pt x="1087116" y="5411753"/>
                </a:cubicBezTo>
                <a:cubicBezTo>
                  <a:pt x="1067507" y="5422756"/>
                  <a:pt x="1049488" y="5438530"/>
                  <a:pt x="1033060" y="5459074"/>
                </a:cubicBezTo>
                <a:cubicBezTo>
                  <a:pt x="1016632" y="5479619"/>
                  <a:pt x="1003489" y="5504400"/>
                  <a:pt x="993630" y="5533416"/>
                </a:cubicBezTo>
                <a:cubicBezTo>
                  <a:pt x="983571" y="5563015"/>
                  <a:pt x="979268" y="5588283"/>
                  <a:pt x="980721" y="5609217"/>
                </a:cubicBezTo>
                <a:cubicBezTo>
                  <a:pt x="982173" y="5630151"/>
                  <a:pt x="988837" y="5646071"/>
                  <a:pt x="1000709" y="5656976"/>
                </a:cubicBezTo>
                <a:cubicBezTo>
                  <a:pt x="1012582" y="5667882"/>
                  <a:pt x="1028937" y="5673334"/>
                  <a:pt x="1049774" y="5673334"/>
                </a:cubicBezTo>
                <a:cubicBezTo>
                  <a:pt x="1067690" y="5673334"/>
                  <a:pt x="1085064" y="5669342"/>
                  <a:pt x="1101896" y="5661358"/>
                </a:cubicBezTo>
                <a:cubicBezTo>
                  <a:pt x="1118729" y="5653373"/>
                  <a:pt x="1134193" y="5643831"/>
                  <a:pt x="1148287" y="5632731"/>
                </a:cubicBezTo>
                <a:lnTo>
                  <a:pt x="1181929" y="5699624"/>
                </a:lnTo>
                <a:cubicBezTo>
                  <a:pt x="1155755" y="5721629"/>
                  <a:pt x="1128530" y="5738133"/>
                  <a:pt x="1100254" y="5749136"/>
                </a:cubicBezTo>
                <a:cubicBezTo>
                  <a:pt x="1071977" y="5760138"/>
                  <a:pt x="1043234" y="5765639"/>
                  <a:pt x="1014024" y="5765639"/>
                </a:cubicBezTo>
                <a:cubicBezTo>
                  <a:pt x="985786" y="5765639"/>
                  <a:pt x="960746" y="5760820"/>
                  <a:pt x="938902" y="5751180"/>
                </a:cubicBezTo>
                <a:cubicBezTo>
                  <a:pt x="917058" y="5741541"/>
                  <a:pt x="899723" y="5727082"/>
                  <a:pt x="886898" y="5707802"/>
                </a:cubicBezTo>
                <a:cubicBezTo>
                  <a:pt x="874073" y="5688523"/>
                  <a:pt x="867007" y="5664620"/>
                  <a:pt x="865700" y="5636090"/>
                </a:cubicBezTo>
                <a:cubicBezTo>
                  <a:pt x="864393" y="5607562"/>
                  <a:pt x="870126" y="5574505"/>
                  <a:pt x="882900" y="5536920"/>
                </a:cubicBezTo>
                <a:cubicBezTo>
                  <a:pt x="895473" y="5499921"/>
                  <a:pt x="912369" y="5466961"/>
                  <a:pt x="933590" y="5438043"/>
                </a:cubicBezTo>
                <a:cubicBezTo>
                  <a:pt x="954809" y="5409125"/>
                  <a:pt x="978695" y="5384685"/>
                  <a:pt x="1005244" y="5364724"/>
                </a:cubicBezTo>
                <a:cubicBezTo>
                  <a:pt x="1031794" y="5344764"/>
                  <a:pt x="1059577" y="5329623"/>
                  <a:pt x="1088594" y="5319301"/>
                </a:cubicBezTo>
                <a:cubicBezTo>
                  <a:pt x="1117612" y="5308981"/>
                  <a:pt x="1146336" y="5303820"/>
                  <a:pt x="1174768" y="5303820"/>
                </a:cubicBezTo>
                <a:close/>
                <a:moveTo>
                  <a:pt x="696741" y="5303820"/>
                </a:moveTo>
                <a:cubicBezTo>
                  <a:pt x="737441" y="5303820"/>
                  <a:pt x="769985" y="5312778"/>
                  <a:pt x="794373" y="5330694"/>
                </a:cubicBezTo>
                <a:cubicBezTo>
                  <a:pt x="818760" y="5348610"/>
                  <a:pt x="833765" y="5374510"/>
                  <a:pt x="839387" y="5408394"/>
                </a:cubicBezTo>
                <a:cubicBezTo>
                  <a:pt x="845008" y="5442279"/>
                  <a:pt x="839547" y="5483562"/>
                  <a:pt x="823004" y="5532247"/>
                </a:cubicBezTo>
                <a:cubicBezTo>
                  <a:pt x="806457" y="5580931"/>
                  <a:pt x="783693" y="5622702"/>
                  <a:pt x="754711" y="5657560"/>
                </a:cubicBezTo>
                <a:cubicBezTo>
                  <a:pt x="725728" y="5692419"/>
                  <a:pt x="692838" y="5719146"/>
                  <a:pt x="656041" y="5737743"/>
                </a:cubicBezTo>
                <a:cubicBezTo>
                  <a:pt x="619243" y="5756341"/>
                  <a:pt x="580494" y="5765639"/>
                  <a:pt x="539793" y="5765639"/>
                </a:cubicBezTo>
                <a:cubicBezTo>
                  <a:pt x="499484" y="5765639"/>
                  <a:pt x="467153" y="5756341"/>
                  <a:pt x="442804" y="5737743"/>
                </a:cubicBezTo>
                <a:cubicBezTo>
                  <a:pt x="418453" y="5719146"/>
                  <a:pt x="403585" y="5692419"/>
                  <a:pt x="398196" y="5657560"/>
                </a:cubicBezTo>
                <a:cubicBezTo>
                  <a:pt x="392807" y="5622702"/>
                  <a:pt x="398386" y="5580931"/>
                  <a:pt x="414932" y="5532247"/>
                </a:cubicBezTo>
                <a:cubicBezTo>
                  <a:pt x="431475" y="5483562"/>
                  <a:pt x="454156" y="5442181"/>
                  <a:pt x="482972" y="5408102"/>
                </a:cubicBezTo>
                <a:cubicBezTo>
                  <a:pt x="511789" y="5374023"/>
                  <a:pt x="544543" y="5348123"/>
                  <a:pt x="581236" y="5330402"/>
                </a:cubicBezTo>
                <a:cubicBezTo>
                  <a:pt x="617929" y="5312681"/>
                  <a:pt x="656431" y="5303820"/>
                  <a:pt x="696741" y="5303820"/>
                </a:cubicBezTo>
                <a:close/>
                <a:moveTo>
                  <a:pt x="5407269" y="4511279"/>
                </a:moveTo>
                <a:cubicBezTo>
                  <a:pt x="5387795" y="4511279"/>
                  <a:pt x="5369113" y="4516683"/>
                  <a:pt x="5351226" y="4527491"/>
                </a:cubicBezTo>
                <a:cubicBezTo>
                  <a:pt x="5333337" y="4538299"/>
                  <a:pt x="5317121" y="4553926"/>
                  <a:pt x="5302578" y="4574374"/>
                </a:cubicBezTo>
                <a:cubicBezTo>
                  <a:pt x="5288035" y="4594821"/>
                  <a:pt x="5275867" y="4619455"/>
                  <a:pt x="5266072" y="4648277"/>
                </a:cubicBezTo>
                <a:cubicBezTo>
                  <a:pt x="5256341" y="4676903"/>
                  <a:pt x="5251683" y="4701780"/>
                  <a:pt x="5252099" y="4722910"/>
                </a:cubicBezTo>
                <a:cubicBezTo>
                  <a:pt x="5252514" y="4744038"/>
                  <a:pt x="5257860" y="4760396"/>
                  <a:pt x="5268137" y="4771983"/>
                </a:cubicBezTo>
                <a:cubicBezTo>
                  <a:pt x="5278414" y="4783570"/>
                  <a:pt x="5293289" y="4789364"/>
                  <a:pt x="5312763" y="4789364"/>
                </a:cubicBezTo>
                <a:cubicBezTo>
                  <a:pt x="5332237" y="4789364"/>
                  <a:pt x="5351051" y="4783570"/>
                  <a:pt x="5369205" y="4771983"/>
                </a:cubicBezTo>
                <a:cubicBezTo>
                  <a:pt x="5387360" y="4760396"/>
                  <a:pt x="5403873" y="4744038"/>
                  <a:pt x="5418745" y="4722910"/>
                </a:cubicBezTo>
                <a:cubicBezTo>
                  <a:pt x="5433617" y="4701780"/>
                  <a:pt x="5445918" y="4676903"/>
                  <a:pt x="5455649" y="4648277"/>
                </a:cubicBezTo>
                <a:cubicBezTo>
                  <a:pt x="5465443" y="4619455"/>
                  <a:pt x="5469968" y="4594821"/>
                  <a:pt x="5469224" y="4574374"/>
                </a:cubicBezTo>
                <a:cubicBezTo>
                  <a:pt x="5468481" y="4553926"/>
                  <a:pt x="5462837" y="4538299"/>
                  <a:pt x="5452293" y="4527491"/>
                </a:cubicBezTo>
                <a:cubicBezTo>
                  <a:pt x="5441751" y="4516683"/>
                  <a:pt x="5426743" y="4511279"/>
                  <a:pt x="5407269" y="4511279"/>
                </a:cubicBezTo>
                <a:close/>
                <a:moveTo>
                  <a:pt x="4538139" y="4511279"/>
                </a:moveTo>
                <a:cubicBezTo>
                  <a:pt x="4518665" y="4511279"/>
                  <a:pt x="4499984" y="4516683"/>
                  <a:pt x="4482095" y="4527491"/>
                </a:cubicBezTo>
                <a:cubicBezTo>
                  <a:pt x="4464207" y="4538299"/>
                  <a:pt x="4447991" y="4553926"/>
                  <a:pt x="4433449" y="4574374"/>
                </a:cubicBezTo>
                <a:cubicBezTo>
                  <a:pt x="4418906" y="4594821"/>
                  <a:pt x="4406737" y="4619455"/>
                  <a:pt x="4396942" y="4648277"/>
                </a:cubicBezTo>
                <a:cubicBezTo>
                  <a:pt x="4387211" y="4676903"/>
                  <a:pt x="4382554" y="4701780"/>
                  <a:pt x="4382969" y="4722910"/>
                </a:cubicBezTo>
                <a:cubicBezTo>
                  <a:pt x="4383384" y="4744038"/>
                  <a:pt x="4388731" y="4760396"/>
                  <a:pt x="4399007" y="4771983"/>
                </a:cubicBezTo>
                <a:cubicBezTo>
                  <a:pt x="4409285" y="4783570"/>
                  <a:pt x="4424160" y="4789364"/>
                  <a:pt x="4443634" y="4789364"/>
                </a:cubicBezTo>
                <a:cubicBezTo>
                  <a:pt x="4463107" y="4789364"/>
                  <a:pt x="4481921" y="4783570"/>
                  <a:pt x="4500075" y="4771983"/>
                </a:cubicBezTo>
                <a:cubicBezTo>
                  <a:pt x="4518231" y="4760396"/>
                  <a:pt x="4534743" y="4744038"/>
                  <a:pt x="4549616" y="4722910"/>
                </a:cubicBezTo>
                <a:cubicBezTo>
                  <a:pt x="4564487" y="4701780"/>
                  <a:pt x="4576788" y="4676903"/>
                  <a:pt x="4586519" y="4648277"/>
                </a:cubicBezTo>
                <a:cubicBezTo>
                  <a:pt x="4596313" y="4619455"/>
                  <a:pt x="4600839" y="4594821"/>
                  <a:pt x="4600095" y="4574374"/>
                </a:cubicBezTo>
                <a:cubicBezTo>
                  <a:pt x="4599351" y="4553926"/>
                  <a:pt x="4593707" y="4538299"/>
                  <a:pt x="4583163" y="4527491"/>
                </a:cubicBezTo>
                <a:cubicBezTo>
                  <a:pt x="4572621" y="4516683"/>
                  <a:pt x="4557613" y="4511279"/>
                  <a:pt x="4538139" y="4511279"/>
                </a:cubicBezTo>
                <a:close/>
                <a:moveTo>
                  <a:pt x="3471033" y="4511279"/>
                </a:moveTo>
                <a:cubicBezTo>
                  <a:pt x="3451559" y="4511279"/>
                  <a:pt x="3432878" y="4516683"/>
                  <a:pt x="3414990" y="4527491"/>
                </a:cubicBezTo>
                <a:cubicBezTo>
                  <a:pt x="3397101" y="4538299"/>
                  <a:pt x="3380886" y="4553926"/>
                  <a:pt x="3366343" y="4574374"/>
                </a:cubicBezTo>
                <a:cubicBezTo>
                  <a:pt x="3351799" y="4594821"/>
                  <a:pt x="3339631" y="4619455"/>
                  <a:pt x="3329837" y="4648277"/>
                </a:cubicBezTo>
                <a:cubicBezTo>
                  <a:pt x="3320106" y="4676903"/>
                  <a:pt x="3315448" y="4701780"/>
                  <a:pt x="3315863" y="4722910"/>
                </a:cubicBezTo>
                <a:cubicBezTo>
                  <a:pt x="3316278" y="4744038"/>
                  <a:pt x="3321625" y="4760396"/>
                  <a:pt x="3331902" y="4771983"/>
                </a:cubicBezTo>
                <a:cubicBezTo>
                  <a:pt x="3342178" y="4783570"/>
                  <a:pt x="3357053" y="4789364"/>
                  <a:pt x="3376527" y="4789364"/>
                </a:cubicBezTo>
                <a:cubicBezTo>
                  <a:pt x="3396001" y="4789364"/>
                  <a:pt x="3414815" y="4783570"/>
                  <a:pt x="3432970" y="4771983"/>
                </a:cubicBezTo>
                <a:cubicBezTo>
                  <a:pt x="3451125" y="4760396"/>
                  <a:pt x="3467638" y="4744038"/>
                  <a:pt x="3482509" y="4722910"/>
                </a:cubicBezTo>
                <a:cubicBezTo>
                  <a:pt x="3497381" y="4701780"/>
                  <a:pt x="3509682" y="4676903"/>
                  <a:pt x="3519413" y="4648277"/>
                </a:cubicBezTo>
                <a:cubicBezTo>
                  <a:pt x="3529208" y="4619455"/>
                  <a:pt x="3533733" y="4594821"/>
                  <a:pt x="3532989" y="4574374"/>
                </a:cubicBezTo>
                <a:cubicBezTo>
                  <a:pt x="3532245" y="4553926"/>
                  <a:pt x="3526602" y="4538299"/>
                  <a:pt x="3516058" y="4527491"/>
                </a:cubicBezTo>
                <a:cubicBezTo>
                  <a:pt x="3505515" y="4516683"/>
                  <a:pt x="3490507" y="4511279"/>
                  <a:pt x="3471033" y="4511279"/>
                </a:cubicBezTo>
                <a:close/>
                <a:moveTo>
                  <a:pt x="2601903" y="4511279"/>
                </a:moveTo>
                <a:cubicBezTo>
                  <a:pt x="2582429" y="4511279"/>
                  <a:pt x="2563748" y="4516683"/>
                  <a:pt x="2545860" y="4527491"/>
                </a:cubicBezTo>
                <a:cubicBezTo>
                  <a:pt x="2527971" y="4538299"/>
                  <a:pt x="2511756" y="4553926"/>
                  <a:pt x="2497213" y="4574374"/>
                </a:cubicBezTo>
                <a:cubicBezTo>
                  <a:pt x="2482671" y="4594821"/>
                  <a:pt x="2470501" y="4619455"/>
                  <a:pt x="2460707" y="4648277"/>
                </a:cubicBezTo>
                <a:cubicBezTo>
                  <a:pt x="2450976" y="4676903"/>
                  <a:pt x="2446318" y="4701780"/>
                  <a:pt x="2446734" y="4722910"/>
                </a:cubicBezTo>
                <a:cubicBezTo>
                  <a:pt x="2447149" y="4744038"/>
                  <a:pt x="2452495" y="4760396"/>
                  <a:pt x="2462772" y="4771983"/>
                </a:cubicBezTo>
                <a:cubicBezTo>
                  <a:pt x="2473049" y="4783570"/>
                  <a:pt x="2487924" y="4789364"/>
                  <a:pt x="2507398" y="4789364"/>
                </a:cubicBezTo>
                <a:cubicBezTo>
                  <a:pt x="2526871" y="4789364"/>
                  <a:pt x="2545686" y="4783570"/>
                  <a:pt x="2563840" y="4771983"/>
                </a:cubicBezTo>
                <a:cubicBezTo>
                  <a:pt x="2581995" y="4760396"/>
                  <a:pt x="2598508" y="4744038"/>
                  <a:pt x="2613380" y="4722910"/>
                </a:cubicBezTo>
                <a:cubicBezTo>
                  <a:pt x="2628251" y="4701780"/>
                  <a:pt x="2640553" y="4676903"/>
                  <a:pt x="2650283" y="4648277"/>
                </a:cubicBezTo>
                <a:cubicBezTo>
                  <a:pt x="2660077" y="4619455"/>
                  <a:pt x="2664603" y="4594821"/>
                  <a:pt x="2663859" y="4574374"/>
                </a:cubicBezTo>
                <a:cubicBezTo>
                  <a:pt x="2663115" y="4553926"/>
                  <a:pt x="2657472" y="4538299"/>
                  <a:pt x="2646928" y="4527491"/>
                </a:cubicBezTo>
                <a:cubicBezTo>
                  <a:pt x="2636385" y="4516683"/>
                  <a:pt x="2621377" y="4511279"/>
                  <a:pt x="2601903" y="4511279"/>
                </a:cubicBezTo>
                <a:close/>
                <a:moveTo>
                  <a:pt x="1534798" y="4511279"/>
                </a:moveTo>
                <a:cubicBezTo>
                  <a:pt x="1515324" y="4511279"/>
                  <a:pt x="1496643" y="4516683"/>
                  <a:pt x="1478755" y="4527491"/>
                </a:cubicBezTo>
                <a:cubicBezTo>
                  <a:pt x="1460866" y="4538299"/>
                  <a:pt x="1444651" y="4553926"/>
                  <a:pt x="1430108" y="4574374"/>
                </a:cubicBezTo>
                <a:cubicBezTo>
                  <a:pt x="1415565" y="4594821"/>
                  <a:pt x="1403396" y="4619455"/>
                  <a:pt x="1393602" y="4648277"/>
                </a:cubicBezTo>
                <a:cubicBezTo>
                  <a:pt x="1383871" y="4676903"/>
                  <a:pt x="1379213" y="4701780"/>
                  <a:pt x="1379628" y="4722910"/>
                </a:cubicBezTo>
                <a:cubicBezTo>
                  <a:pt x="1380044" y="4744038"/>
                  <a:pt x="1385390" y="4760396"/>
                  <a:pt x="1395667" y="4771983"/>
                </a:cubicBezTo>
                <a:cubicBezTo>
                  <a:pt x="1405943" y="4783570"/>
                  <a:pt x="1420819" y="4789364"/>
                  <a:pt x="1440293" y="4789364"/>
                </a:cubicBezTo>
                <a:cubicBezTo>
                  <a:pt x="1459766" y="4789364"/>
                  <a:pt x="1478580" y="4783570"/>
                  <a:pt x="1496735" y="4771983"/>
                </a:cubicBezTo>
                <a:cubicBezTo>
                  <a:pt x="1514890" y="4760396"/>
                  <a:pt x="1531403" y="4744038"/>
                  <a:pt x="1546275" y="4722910"/>
                </a:cubicBezTo>
                <a:cubicBezTo>
                  <a:pt x="1561146" y="4701780"/>
                  <a:pt x="1573448" y="4676903"/>
                  <a:pt x="1583178" y="4648277"/>
                </a:cubicBezTo>
                <a:cubicBezTo>
                  <a:pt x="1592973" y="4619455"/>
                  <a:pt x="1597498" y="4594821"/>
                  <a:pt x="1596754" y="4574374"/>
                </a:cubicBezTo>
                <a:cubicBezTo>
                  <a:pt x="1596010" y="4553926"/>
                  <a:pt x="1590367" y="4538299"/>
                  <a:pt x="1579823" y="4527491"/>
                </a:cubicBezTo>
                <a:cubicBezTo>
                  <a:pt x="1569280" y="4516683"/>
                  <a:pt x="1554272" y="4511279"/>
                  <a:pt x="1534798" y="4511279"/>
                </a:cubicBezTo>
                <a:close/>
                <a:moveTo>
                  <a:pt x="665668" y="4511279"/>
                </a:moveTo>
                <a:cubicBezTo>
                  <a:pt x="646194" y="4511279"/>
                  <a:pt x="627514" y="4516683"/>
                  <a:pt x="609625" y="4527491"/>
                </a:cubicBezTo>
                <a:cubicBezTo>
                  <a:pt x="591737" y="4538299"/>
                  <a:pt x="575521" y="4553926"/>
                  <a:pt x="560978" y="4574374"/>
                </a:cubicBezTo>
                <a:cubicBezTo>
                  <a:pt x="546435" y="4594821"/>
                  <a:pt x="534266" y="4619455"/>
                  <a:pt x="524472" y="4648277"/>
                </a:cubicBezTo>
                <a:cubicBezTo>
                  <a:pt x="514741" y="4676903"/>
                  <a:pt x="510083" y="4701780"/>
                  <a:pt x="510499" y="4722910"/>
                </a:cubicBezTo>
                <a:cubicBezTo>
                  <a:pt x="510914" y="4744038"/>
                  <a:pt x="516260" y="4760396"/>
                  <a:pt x="526537" y="4771983"/>
                </a:cubicBezTo>
                <a:cubicBezTo>
                  <a:pt x="536814" y="4783570"/>
                  <a:pt x="551690" y="4789364"/>
                  <a:pt x="571163" y="4789364"/>
                </a:cubicBezTo>
                <a:cubicBezTo>
                  <a:pt x="590637" y="4789364"/>
                  <a:pt x="609451" y="4783570"/>
                  <a:pt x="627605" y="4771983"/>
                </a:cubicBezTo>
                <a:cubicBezTo>
                  <a:pt x="645761" y="4760396"/>
                  <a:pt x="662273" y="4744038"/>
                  <a:pt x="677145" y="4722910"/>
                </a:cubicBezTo>
                <a:cubicBezTo>
                  <a:pt x="692017" y="4701780"/>
                  <a:pt x="704318" y="4676903"/>
                  <a:pt x="714048" y="4648277"/>
                </a:cubicBezTo>
                <a:cubicBezTo>
                  <a:pt x="723843" y="4619455"/>
                  <a:pt x="728369" y="4594821"/>
                  <a:pt x="727624" y="4574374"/>
                </a:cubicBezTo>
                <a:cubicBezTo>
                  <a:pt x="726881" y="4553926"/>
                  <a:pt x="721237" y="4538299"/>
                  <a:pt x="710693" y="4527491"/>
                </a:cubicBezTo>
                <a:cubicBezTo>
                  <a:pt x="700151" y="4516683"/>
                  <a:pt x="685142" y="4511279"/>
                  <a:pt x="665668" y="4511279"/>
                </a:cubicBezTo>
                <a:close/>
                <a:moveTo>
                  <a:pt x="4023959" y="4427444"/>
                </a:moveTo>
                <a:lnTo>
                  <a:pt x="4131162" y="4427444"/>
                </a:lnTo>
                <a:lnTo>
                  <a:pt x="4010149" y="4783522"/>
                </a:lnTo>
                <a:lnTo>
                  <a:pt x="4183659" y="4783522"/>
                </a:lnTo>
                <a:lnTo>
                  <a:pt x="4153184" y="4873198"/>
                </a:lnTo>
                <a:lnTo>
                  <a:pt x="3872471" y="4873198"/>
                </a:lnTo>
                <a:close/>
                <a:moveTo>
                  <a:pt x="2087723" y="4427444"/>
                </a:moveTo>
                <a:lnTo>
                  <a:pt x="2194927" y="4427444"/>
                </a:lnTo>
                <a:lnTo>
                  <a:pt x="2073913" y="4783522"/>
                </a:lnTo>
                <a:lnTo>
                  <a:pt x="2247423" y="4783522"/>
                </a:lnTo>
                <a:lnTo>
                  <a:pt x="2216949" y="4873198"/>
                </a:lnTo>
                <a:lnTo>
                  <a:pt x="1936235" y="4873198"/>
                </a:lnTo>
                <a:close/>
                <a:moveTo>
                  <a:pt x="151489" y="4427444"/>
                </a:moveTo>
                <a:lnTo>
                  <a:pt x="258691" y="4427444"/>
                </a:lnTo>
                <a:lnTo>
                  <a:pt x="137678" y="4783522"/>
                </a:lnTo>
                <a:lnTo>
                  <a:pt x="311189" y="4783522"/>
                </a:lnTo>
                <a:lnTo>
                  <a:pt x="280714" y="4873198"/>
                </a:lnTo>
                <a:lnTo>
                  <a:pt x="0" y="4873198"/>
                </a:lnTo>
                <a:close/>
                <a:moveTo>
                  <a:pt x="5438341" y="4419850"/>
                </a:moveTo>
                <a:cubicBezTo>
                  <a:pt x="5479041" y="4419850"/>
                  <a:pt x="5511585" y="4428808"/>
                  <a:pt x="5535973" y="4446723"/>
                </a:cubicBezTo>
                <a:cubicBezTo>
                  <a:pt x="5560361" y="4464639"/>
                  <a:pt x="5575365" y="4490540"/>
                  <a:pt x="5580987" y="4524424"/>
                </a:cubicBezTo>
                <a:cubicBezTo>
                  <a:pt x="5586607" y="4558308"/>
                  <a:pt x="5581147" y="4599592"/>
                  <a:pt x="5564604" y="4648277"/>
                </a:cubicBezTo>
                <a:cubicBezTo>
                  <a:pt x="5548057" y="4696961"/>
                  <a:pt x="5525293" y="4738731"/>
                  <a:pt x="5496310" y="4773590"/>
                </a:cubicBezTo>
                <a:cubicBezTo>
                  <a:pt x="5467328" y="4808448"/>
                  <a:pt x="5434439" y="4835175"/>
                  <a:pt x="5397640" y="4853773"/>
                </a:cubicBezTo>
                <a:cubicBezTo>
                  <a:pt x="5360843" y="4872370"/>
                  <a:pt x="5322093" y="4881669"/>
                  <a:pt x="5281394" y="4881669"/>
                </a:cubicBezTo>
                <a:cubicBezTo>
                  <a:pt x="5241083" y="4881669"/>
                  <a:pt x="5208753" y="4872370"/>
                  <a:pt x="5184403" y="4853773"/>
                </a:cubicBezTo>
                <a:cubicBezTo>
                  <a:pt x="5160053" y="4835175"/>
                  <a:pt x="5145184" y="4808448"/>
                  <a:pt x="5139795" y="4773590"/>
                </a:cubicBezTo>
                <a:cubicBezTo>
                  <a:pt x="5134407" y="4738731"/>
                  <a:pt x="5139985" y="4696961"/>
                  <a:pt x="5156532" y="4648277"/>
                </a:cubicBezTo>
                <a:cubicBezTo>
                  <a:pt x="5173075" y="4599592"/>
                  <a:pt x="5195756" y="4558210"/>
                  <a:pt x="5224573" y="4524131"/>
                </a:cubicBezTo>
                <a:cubicBezTo>
                  <a:pt x="5253389" y="4490052"/>
                  <a:pt x="5286143" y="4464152"/>
                  <a:pt x="5322837" y="4446431"/>
                </a:cubicBezTo>
                <a:cubicBezTo>
                  <a:pt x="5359529" y="4428710"/>
                  <a:pt x="5398031" y="4419850"/>
                  <a:pt x="5438341" y="4419850"/>
                </a:cubicBezTo>
                <a:close/>
                <a:moveTo>
                  <a:pt x="5047239" y="4419850"/>
                </a:moveTo>
                <a:cubicBezTo>
                  <a:pt x="5076254" y="4419850"/>
                  <a:pt x="5100300" y="4425595"/>
                  <a:pt x="5119375" y="4437084"/>
                </a:cubicBezTo>
                <a:cubicBezTo>
                  <a:pt x="5138449" y="4448574"/>
                  <a:pt x="5152838" y="4462108"/>
                  <a:pt x="5162538" y="4477687"/>
                </a:cubicBezTo>
                <a:lnTo>
                  <a:pt x="5083807" y="4546039"/>
                </a:lnTo>
                <a:cubicBezTo>
                  <a:pt x="5076282" y="4535524"/>
                  <a:pt x="5067411" y="4527101"/>
                  <a:pt x="5057195" y="4520772"/>
                </a:cubicBezTo>
                <a:cubicBezTo>
                  <a:pt x="5046979" y="4514444"/>
                  <a:pt x="5033887" y="4511279"/>
                  <a:pt x="5017918" y="4511279"/>
                </a:cubicBezTo>
                <a:cubicBezTo>
                  <a:pt x="4998640" y="4511279"/>
                  <a:pt x="4979195" y="4516780"/>
                  <a:pt x="4959586" y="4527782"/>
                </a:cubicBezTo>
                <a:cubicBezTo>
                  <a:pt x="4939977" y="4538786"/>
                  <a:pt x="4921958" y="4554559"/>
                  <a:pt x="4905531" y="4575104"/>
                </a:cubicBezTo>
                <a:cubicBezTo>
                  <a:pt x="4889102" y="4595648"/>
                  <a:pt x="4875959" y="4620429"/>
                  <a:pt x="4866101" y="4649445"/>
                </a:cubicBezTo>
                <a:cubicBezTo>
                  <a:pt x="4856041" y="4679045"/>
                  <a:pt x="4851739" y="4704312"/>
                  <a:pt x="4853191" y="4725246"/>
                </a:cubicBezTo>
                <a:cubicBezTo>
                  <a:pt x="4854643" y="4746181"/>
                  <a:pt x="4861307" y="4762101"/>
                  <a:pt x="4873179" y="4773005"/>
                </a:cubicBezTo>
                <a:cubicBezTo>
                  <a:pt x="4885053" y="4783911"/>
                  <a:pt x="4901407" y="4789364"/>
                  <a:pt x="4922245" y="4789364"/>
                </a:cubicBezTo>
                <a:cubicBezTo>
                  <a:pt x="4940161" y="4789364"/>
                  <a:pt x="4957534" y="4785371"/>
                  <a:pt x="4974367" y="4777388"/>
                </a:cubicBezTo>
                <a:cubicBezTo>
                  <a:pt x="4991199" y="4769403"/>
                  <a:pt x="5006663" y="4759861"/>
                  <a:pt x="5020757" y="4748760"/>
                </a:cubicBezTo>
                <a:lnTo>
                  <a:pt x="5054399" y="4815653"/>
                </a:lnTo>
                <a:cubicBezTo>
                  <a:pt x="5028225" y="4837658"/>
                  <a:pt x="5001000" y="4854162"/>
                  <a:pt x="4972724" y="4865165"/>
                </a:cubicBezTo>
                <a:cubicBezTo>
                  <a:pt x="4944447" y="4876168"/>
                  <a:pt x="4915704" y="4881669"/>
                  <a:pt x="4886494" y="4881669"/>
                </a:cubicBezTo>
                <a:cubicBezTo>
                  <a:pt x="4858257" y="4881669"/>
                  <a:pt x="4833216" y="4876849"/>
                  <a:pt x="4811373" y="4867210"/>
                </a:cubicBezTo>
                <a:cubicBezTo>
                  <a:pt x="4789529" y="4857570"/>
                  <a:pt x="4772194" y="4843111"/>
                  <a:pt x="4759368" y="4823832"/>
                </a:cubicBezTo>
                <a:cubicBezTo>
                  <a:pt x="4746543" y="4804553"/>
                  <a:pt x="4739477" y="4780649"/>
                  <a:pt x="4738170" y="4752120"/>
                </a:cubicBezTo>
                <a:cubicBezTo>
                  <a:pt x="4736863" y="4723591"/>
                  <a:pt x="4742597" y="4690535"/>
                  <a:pt x="4755370" y="4652950"/>
                </a:cubicBezTo>
                <a:cubicBezTo>
                  <a:pt x="4767943" y="4615950"/>
                  <a:pt x="4784839" y="4582990"/>
                  <a:pt x="4806060" y="4554072"/>
                </a:cubicBezTo>
                <a:cubicBezTo>
                  <a:pt x="4827279" y="4525154"/>
                  <a:pt x="4851165" y="4500715"/>
                  <a:pt x="4877715" y="4480754"/>
                </a:cubicBezTo>
                <a:cubicBezTo>
                  <a:pt x="4904264" y="4460794"/>
                  <a:pt x="4932047" y="4445652"/>
                  <a:pt x="4961065" y="4435331"/>
                </a:cubicBezTo>
                <a:cubicBezTo>
                  <a:pt x="4990083" y="4425010"/>
                  <a:pt x="5018807" y="4419850"/>
                  <a:pt x="5047239" y="4419850"/>
                </a:cubicBezTo>
                <a:close/>
                <a:moveTo>
                  <a:pt x="4569211" y="4419850"/>
                </a:moveTo>
                <a:cubicBezTo>
                  <a:pt x="4609911" y="4419850"/>
                  <a:pt x="4642455" y="4428808"/>
                  <a:pt x="4666843" y="4446723"/>
                </a:cubicBezTo>
                <a:cubicBezTo>
                  <a:pt x="4691231" y="4464639"/>
                  <a:pt x="4706235" y="4490540"/>
                  <a:pt x="4711857" y="4524424"/>
                </a:cubicBezTo>
                <a:cubicBezTo>
                  <a:pt x="4717479" y="4558308"/>
                  <a:pt x="4712018" y="4599592"/>
                  <a:pt x="4695474" y="4648277"/>
                </a:cubicBezTo>
                <a:cubicBezTo>
                  <a:pt x="4678927" y="4696961"/>
                  <a:pt x="4656163" y="4738731"/>
                  <a:pt x="4627181" y="4773590"/>
                </a:cubicBezTo>
                <a:cubicBezTo>
                  <a:pt x="4598199" y="4808448"/>
                  <a:pt x="4565309" y="4835175"/>
                  <a:pt x="4528511" y="4853773"/>
                </a:cubicBezTo>
                <a:cubicBezTo>
                  <a:pt x="4491713" y="4872370"/>
                  <a:pt x="4452965" y="4881669"/>
                  <a:pt x="4412263" y="4881669"/>
                </a:cubicBezTo>
                <a:cubicBezTo>
                  <a:pt x="4371954" y="4881669"/>
                  <a:pt x="4339624" y="4872370"/>
                  <a:pt x="4315274" y="4853773"/>
                </a:cubicBezTo>
                <a:cubicBezTo>
                  <a:pt x="4290923" y="4835175"/>
                  <a:pt x="4276055" y="4808448"/>
                  <a:pt x="4270666" y="4773590"/>
                </a:cubicBezTo>
                <a:cubicBezTo>
                  <a:pt x="4265277" y="4738731"/>
                  <a:pt x="4270857" y="4696961"/>
                  <a:pt x="4287403" y="4648277"/>
                </a:cubicBezTo>
                <a:cubicBezTo>
                  <a:pt x="4303947" y="4599592"/>
                  <a:pt x="4326627" y="4558210"/>
                  <a:pt x="4355443" y="4524131"/>
                </a:cubicBezTo>
                <a:cubicBezTo>
                  <a:pt x="4384259" y="4490052"/>
                  <a:pt x="4417013" y="4464152"/>
                  <a:pt x="4453707" y="4446431"/>
                </a:cubicBezTo>
                <a:cubicBezTo>
                  <a:pt x="4490399" y="4428710"/>
                  <a:pt x="4528901" y="4419850"/>
                  <a:pt x="4569211" y="4419850"/>
                </a:cubicBezTo>
                <a:close/>
                <a:moveTo>
                  <a:pt x="3502106" y="4419850"/>
                </a:moveTo>
                <a:cubicBezTo>
                  <a:pt x="3542805" y="4419850"/>
                  <a:pt x="3575349" y="4428808"/>
                  <a:pt x="3599737" y="4446723"/>
                </a:cubicBezTo>
                <a:cubicBezTo>
                  <a:pt x="3624125" y="4464639"/>
                  <a:pt x="3639129" y="4490540"/>
                  <a:pt x="3644751" y="4524424"/>
                </a:cubicBezTo>
                <a:cubicBezTo>
                  <a:pt x="3650372" y="4558308"/>
                  <a:pt x="3644911" y="4599592"/>
                  <a:pt x="3628368" y="4648277"/>
                </a:cubicBezTo>
                <a:cubicBezTo>
                  <a:pt x="3611821" y="4696961"/>
                  <a:pt x="3589057" y="4738731"/>
                  <a:pt x="3560074" y="4773590"/>
                </a:cubicBezTo>
                <a:cubicBezTo>
                  <a:pt x="3531093" y="4808448"/>
                  <a:pt x="3498203" y="4835175"/>
                  <a:pt x="3461405" y="4853773"/>
                </a:cubicBezTo>
                <a:cubicBezTo>
                  <a:pt x="3424607" y="4872370"/>
                  <a:pt x="3385858" y="4881669"/>
                  <a:pt x="3345159" y="4881669"/>
                </a:cubicBezTo>
                <a:cubicBezTo>
                  <a:pt x="3304847" y="4881669"/>
                  <a:pt x="3272517" y="4872370"/>
                  <a:pt x="3248168" y="4853773"/>
                </a:cubicBezTo>
                <a:cubicBezTo>
                  <a:pt x="3223818" y="4835175"/>
                  <a:pt x="3208948" y="4808448"/>
                  <a:pt x="3203560" y="4773590"/>
                </a:cubicBezTo>
                <a:cubicBezTo>
                  <a:pt x="3198172" y="4738731"/>
                  <a:pt x="3203750" y="4696961"/>
                  <a:pt x="3220297" y="4648277"/>
                </a:cubicBezTo>
                <a:cubicBezTo>
                  <a:pt x="3236840" y="4599592"/>
                  <a:pt x="3259521" y="4558210"/>
                  <a:pt x="3288337" y="4524131"/>
                </a:cubicBezTo>
                <a:cubicBezTo>
                  <a:pt x="3317153" y="4490052"/>
                  <a:pt x="3349908" y="4464152"/>
                  <a:pt x="3386601" y="4446431"/>
                </a:cubicBezTo>
                <a:cubicBezTo>
                  <a:pt x="3423293" y="4428710"/>
                  <a:pt x="3461795" y="4419850"/>
                  <a:pt x="3502106" y="4419850"/>
                </a:cubicBezTo>
                <a:close/>
                <a:moveTo>
                  <a:pt x="3111003" y="4419850"/>
                </a:moveTo>
                <a:cubicBezTo>
                  <a:pt x="3140018" y="4419850"/>
                  <a:pt x="3164064" y="4425595"/>
                  <a:pt x="3183139" y="4437084"/>
                </a:cubicBezTo>
                <a:cubicBezTo>
                  <a:pt x="3202214" y="4448574"/>
                  <a:pt x="3216603" y="4462108"/>
                  <a:pt x="3226302" y="4477687"/>
                </a:cubicBezTo>
                <a:lnTo>
                  <a:pt x="3147571" y="4546039"/>
                </a:lnTo>
                <a:cubicBezTo>
                  <a:pt x="3140046" y="4535524"/>
                  <a:pt x="3131175" y="4527101"/>
                  <a:pt x="3120959" y="4520772"/>
                </a:cubicBezTo>
                <a:cubicBezTo>
                  <a:pt x="3110743" y="4514444"/>
                  <a:pt x="3097651" y="4511279"/>
                  <a:pt x="3081683" y="4511279"/>
                </a:cubicBezTo>
                <a:cubicBezTo>
                  <a:pt x="3062404" y="4511279"/>
                  <a:pt x="3042960" y="4516780"/>
                  <a:pt x="3023351" y="4527782"/>
                </a:cubicBezTo>
                <a:cubicBezTo>
                  <a:pt x="3003741" y="4538786"/>
                  <a:pt x="2985723" y="4554559"/>
                  <a:pt x="2969295" y="4575104"/>
                </a:cubicBezTo>
                <a:cubicBezTo>
                  <a:pt x="2952867" y="4595648"/>
                  <a:pt x="2939724" y="4620429"/>
                  <a:pt x="2929865" y="4649445"/>
                </a:cubicBezTo>
                <a:cubicBezTo>
                  <a:pt x="2919806" y="4679045"/>
                  <a:pt x="2915503" y="4704312"/>
                  <a:pt x="2916956" y="4725246"/>
                </a:cubicBezTo>
                <a:cubicBezTo>
                  <a:pt x="2918408" y="4746181"/>
                  <a:pt x="2925071" y="4762101"/>
                  <a:pt x="2936944" y="4773005"/>
                </a:cubicBezTo>
                <a:cubicBezTo>
                  <a:pt x="2948817" y="4783911"/>
                  <a:pt x="2965172" y="4789364"/>
                  <a:pt x="2986009" y="4789364"/>
                </a:cubicBezTo>
                <a:cubicBezTo>
                  <a:pt x="3003925" y="4789364"/>
                  <a:pt x="3021299" y="4785371"/>
                  <a:pt x="3038132" y="4777388"/>
                </a:cubicBezTo>
                <a:cubicBezTo>
                  <a:pt x="3054964" y="4769403"/>
                  <a:pt x="3070427" y="4759861"/>
                  <a:pt x="3084521" y="4748760"/>
                </a:cubicBezTo>
                <a:lnTo>
                  <a:pt x="3118164" y="4815653"/>
                </a:lnTo>
                <a:cubicBezTo>
                  <a:pt x="3091990" y="4837658"/>
                  <a:pt x="3064765" y="4854162"/>
                  <a:pt x="3036488" y="4865165"/>
                </a:cubicBezTo>
                <a:cubicBezTo>
                  <a:pt x="3008212" y="4876168"/>
                  <a:pt x="2979469" y="4881669"/>
                  <a:pt x="2950258" y="4881669"/>
                </a:cubicBezTo>
                <a:cubicBezTo>
                  <a:pt x="2922021" y="4881669"/>
                  <a:pt x="2896980" y="4876849"/>
                  <a:pt x="2875137" y="4867210"/>
                </a:cubicBezTo>
                <a:cubicBezTo>
                  <a:pt x="2853293" y="4857570"/>
                  <a:pt x="2835959" y="4843111"/>
                  <a:pt x="2823133" y="4823832"/>
                </a:cubicBezTo>
                <a:cubicBezTo>
                  <a:pt x="2810307" y="4804553"/>
                  <a:pt x="2803241" y="4780649"/>
                  <a:pt x="2801935" y="4752120"/>
                </a:cubicBezTo>
                <a:cubicBezTo>
                  <a:pt x="2800628" y="4723591"/>
                  <a:pt x="2806361" y="4690535"/>
                  <a:pt x="2819134" y="4652950"/>
                </a:cubicBezTo>
                <a:cubicBezTo>
                  <a:pt x="2831707" y="4615950"/>
                  <a:pt x="2848604" y="4582990"/>
                  <a:pt x="2869824" y="4554072"/>
                </a:cubicBezTo>
                <a:cubicBezTo>
                  <a:pt x="2891044" y="4525154"/>
                  <a:pt x="2914930" y="4500715"/>
                  <a:pt x="2941479" y="4480754"/>
                </a:cubicBezTo>
                <a:cubicBezTo>
                  <a:pt x="2968028" y="4460794"/>
                  <a:pt x="2995812" y="4445652"/>
                  <a:pt x="3024829" y="4435331"/>
                </a:cubicBezTo>
                <a:cubicBezTo>
                  <a:pt x="3053847" y="4425010"/>
                  <a:pt x="3082572" y="4419850"/>
                  <a:pt x="3111003" y="4419850"/>
                </a:cubicBezTo>
                <a:close/>
                <a:moveTo>
                  <a:pt x="2632975" y="4419850"/>
                </a:moveTo>
                <a:cubicBezTo>
                  <a:pt x="2673676" y="4419850"/>
                  <a:pt x="2706220" y="4428808"/>
                  <a:pt x="2730608" y="4446723"/>
                </a:cubicBezTo>
                <a:cubicBezTo>
                  <a:pt x="2754995" y="4464639"/>
                  <a:pt x="2770000" y="4490540"/>
                  <a:pt x="2775621" y="4524424"/>
                </a:cubicBezTo>
                <a:cubicBezTo>
                  <a:pt x="2781243" y="4558308"/>
                  <a:pt x="2775783" y="4599592"/>
                  <a:pt x="2759239" y="4648277"/>
                </a:cubicBezTo>
                <a:cubicBezTo>
                  <a:pt x="2742692" y="4696961"/>
                  <a:pt x="2719928" y="4738731"/>
                  <a:pt x="2690945" y="4773590"/>
                </a:cubicBezTo>
                <a:cubicBezTo>
                  <a:pt x="2661963" y="4808448"/>
                  <a:pt x="2629073" y="4835175"/>
                  <a:pt x="2592275" y="4853773"/>
                </a:cubicBezTo>
                <a:cubicBezTo>
                  <a:pt x="2555478" y="4872370"/>
                  <a:pt x="2516729" y="4881669"/>
                  <a:pt x="2476028" y="4881669"/>
                </a:cubicBezTo>
                <a:cubicBezTo>
                  <a:pt x="2435718" y="4881669"/>
                  <a:pt x="2403388" y="4872370"/>
                  <a:pt x="2379038" y="4853773"/>
                </a:cubicBezTo>
                <a:cubicBezTo>
                  <a:pt x="2354688" y="4835175"/>
                  <a:pt x="2339819" y="4808448"/>
                  <a:pt x="2334430" y="4773590"/>
                </a:cubicBezTo>
                <a:cubicBezTo>
                  <a:pt x="2329042" y="4738731"/>
                  <a:pt x="2334621" y="4696961"/>
                  <a:pt x="2351167" y="4648277"/>
                </a:cubicBezTo>
                <a:cubicBezTo>
                  <a:pt x="2367711" y="4599592"/>
                  <a:pt x="2390391" y="4558210"/>
                  <a:pt x="2419207" y="4524131"/>
                </a:cubicBezTo>
                <a:cubicBezTo>
                  <a:pt x="2448023" y="4490052"/>
                  <a:pt x="2480778" y="4464152"/>
                  <a:pt x="2517471" y="4446431"/>
                </a:cubicBezTo>
                <a:cubicBezTo>
                  <a:pt x="2554164" y="4428710"/>
                  <a:pt x="2592665" y="4419850"/>
                  <a:pt x="2632975" y="4419850"/>
                </a:cubicBezTo>
                <a:close/>
                <a:moveTo>
                  <a:pt x="1565870" y="4419850"/>
                </a:moveTo>
                <a:cubicBezTo>
                  <a:pt x="1606571" y="4419850"/>
                  <a:pt x="1639114" y="4428808"/>
                  <a:pt x="1663502" y="4446723"/>
                </a:cubicBezTo>
                <a:cubicBezTo>
                  <a:pt x="1687890" y="4464639"/>
                  <a:pt x="1702895" y="4490540"/>
                  <a:pt x="1708516" y="4524424"/>
                </a:cubicBezTo>
                <a:cubicBezTo>
                  <a:pt x="1714137" y="4558308"/>
                  <a:pt x="1708677" y="4599592"/>
                  <a:pt x="1692134" y="4648277"/>
                </a:cubicBezTo>
                <a:cubicBezTo>
                  <a:pt x="1675587" y="4696961"/>
                  <a:pt x="1652823" y="4738731"/>
                  <a:pt x="1623840" y="4773590"/>
                </a:cubicBezTo>
                <a:cubicBezTo>
                  <a:pt x="1594858" y="4808448"/>
                  <a:pt x="1561968" y="4835175"/>
                  <a:pt x="1525170" y="4853773"/>
                </a:cubicBezTo>
                <a:cubicBezTo>
                  <a:pt x="1488372" y="4872370"/>
                  <a:pt x="1449623" y="4881669"/>
                  <a:pt x="1408923" y="4881669"/>
                </a:cubicBezTo>
                <a:cubicBezTo>
                  <a:pt x="1368613" y="4881669"/>
                  <a:pt x="1336283" y="4872370"/>
                  <a:pt x="1311933" y="4853773"/>
                </a:cubicBezTo>
                <a:cubicBezTo>
                  <a:pt x="1287583" y="4835175"/>
                  <a:pt x="1272714" y="4808448"/>
                  <a:pt x="1267325" y="4773590"/>
                </a:cubicBezTo>
                <a:cubicBezTo>
                  <a:pt x="1261937" y="4738731"/>
                  <a:pt x="1267515" y="4696961"/>
                  <a:pt x="1284062" y="4648277"/>
                </a:cubicBezTo>
                <a:cubicBezTo>
                  <a:pt x="1300605" y="4599592"/>
                  <a:pt x="1323286" y="4558210"/>
                  <a:pt x="1352102" y="4524131"/>
                </a:cubicBezTo>
                <a:cubicBezTo>
                  <a:pt x="1380919" y="4490052"/>
                  <a:pt x="1413673" y="4464152"/>
                  <a:pt x="1450366" y="4446431"/>
                </a:cubicBezTo>
                <a:cubicBezTo>
                  <a:pt x="1487058" y="4428710"/>
                  <a:pt x="1525561" y="4419850"/>
                  <a:pt x="1565870" y="4419850"/>
                </a:cubicBezTo>
                <a:close/>
                <a:moveTo>
                  <a:pt x="1174768" y="4419850"/>
                </a:moveTo>
                <a:cubicBezTo>
                  <a:pt x="1203784" y="4419850"/>
                  <a:pt x="1227829" y="4425595"/>
                  <a:pt x="1246905" y="4437084"/>
                </a:cubicBezTo>
                <a:cubicBezTo>
                  <a:pt x="1265979" y="4448574"/>
                  <a:pt x="1280367" y="4462108"/>
                  <a:pt x="1290067" y="4477687"/>
                </a:cubicBezTo>
                <a:lnTo>
                  <a:pt x="1211336" y="4546039"/>
                </a:lnTo>
                <a:cubicBezTo>
                  <a:pt x="1203811" y="4535524"/>
                  <a:pt x="1194941" y="4527101"/>
                  <a:pt x="1184724" y="4520772"/>
                </a:cubicBezTo>
                <a:cubicBezTo>
                  <a:pt x="1174509" y="4514444"/>
                  <a:pt x="1161417" y="4511279"/>
                  <a:pt x="1145448" y="4511279"/>
                </a:cubicBezTo>
                <a:cubicBezTo>
                  <a:pt x="1126169" y="4511279"/>
                  <a:pt x="1106724" y="4516780"/>
                  <a:pt x="1087116" y="4527782"/>
                </a:cubicBezTo>
                <a:cubicBezTo>
                  <a:pt x="1067507" y="4538786"/>
                  <a:pt x="1049488" y="4554559"/>
                  <a:pt x="1033060" y="4575104"/>
                </a:cubicBezTo>
                <a:cubicBezTo>
                  <a:pt x="1016632" y="4595648"/>
                  <a:pt x="1003489" y="4620429"/>
                  <a:pt x="993630" y="4649445"/>
                </a:cubicBezTo>
                <a:cubicBezTo>
                  <a:pt x="983571" y="4679045"/>
                  <a:pt x="979268" y="4704312"/>
                  <a:pt x="980721" y="4725246"/>
                </a:cubicBezTo>
                <a:cubicBezTo>
                  <a:pt x="982173" y="4746181"/>
                  <a:pt x="988837" y="4762101"/>
                  <a:pt x="1000709" y="4773005"/>
                </a:cubicBezTo>
                <a:cubicBezTo>
                  <a:pt x="1012582" y="4783911"/>
                  <a:pt x="1028937" y="4789364"/>
                  <a:pt x="1049774" y="4789364"/>
                </a:cubicBezTo>
                <a:cubicBezTo>
                  <a:pt x="1067690" y="4789364"/>
                  <a:pt x="1085064" y="4785371"/>
                  <a:pt x="1101896" y="4777388"/>
                </a:cubicBezTo>
                <a:cubicBezTo>
                  <a:pt x="1118729" y="4769403"/>
                  <a:pt x="1134193" y="4759861"/>
                  <a:pt x="1148287" y="4748760"/>
                </a:cubicBezTo>
                <a:lnTo>
                  <a:pt x="1181929" y="4815653"/>
                </a:lnTo>
                <a:cubicBezTo>
                  <a:pt x="1155755" y="4837658"/>
                  <a:pt x="1128530" y="4854162"/>
                  <a:pt x="1100254" y="4865165"/>
                </a:cubicBezTo>
                <a:cubicBezTo>
                  <a:pt x="1071977" y="4876168"/>
                  <a:pt x="1043234" y="4881669"/>
                  <a:pt x="1014024" y="4881669"/>
                </a:cubicBezTo>
                <a:cubicBezTo>
                  <a:pt x="985786" y="4881669"/>
                  <a:pt x="960746" y="4876849"/>
                  <a:pt x="938902" y="4867210"/>
                </a:cubicBezTo>
                <a:cubicBezTo>
                  <a:pt x="917058" y="4857570"/>
                  <a:pt x="899723" y="4843111"/>
                  <a:pt x="886898" y="4823832"/>
                </a:cubicBezTo>
                <a:cubicBezTo>
                  <a:pt x="874073" y="4804553"/>
                  <a:pt x="867007" y="4780649"/>
                  <a:pt x="865700" y="4752120"/>
                </a:cubicBezTo>
                <a:cubicBezTo>
                  <a:pt x="864393" y="4723591"/>
                  <a:pt x="870126" y="4690535"/>
                  <a:pt x="882900" y="4652950"/>
                </a:cubicBezTo>
                <a:cubicBezTo>
                  <a:pt x="895473" y="4615950"/>
                  <a:pt x="912369" y="4582990"/>
                  <a:pt x="933590" y="4554072"/>
                </a:cubicBezTo>
                <a:cubicBezTo>
                  <a:pt x="954809" y="4525154"/>
                  <a:pt x="978695" y="4500715"/>
                  <a:pt x="1005244" y="4480754"/>
                </a:cubicBezTo>
                <a:cubicBezTo>
                  <a:pt x="1031794" y="4460794"/>
                  <a:pt x="1059577" y="4445652"/>
                  <a:pt x="1088594" y="4435331"/>
                </a:cubicBezTo>
                <a:cubicBezTo>
                  <a:pt x="1117612" y="4425010"/>
                  <a:pt x="1146336" y="4419850"/>
                  <a:pt x="1174768" y="4419850"/>
                </a:cubicBezTo>
                <a:close/>
                <a:moveTo>
                  <a:pt x="696741" y="4419850"/>
                </a:moveTo>
                <a:cubicBezTo>
                  <a:pt x="737441" y="4419850"/>
                  <a:pt x="769985" y="4428808"/>
                  <a:pt x="794373" y="4446723"/>
                </a:cubicBezTo>
                <a:cubicBezTo>
                  <a:pt x="818760" y="4464639"/>
                  <a:pt x="833765" y="4490540"/>
                  <a:pt x="839387" y="4524424"/>
                </a:cubicBezTo>
                <a:cubicBezTo>
                  <a:pt x="845008" y="4558308"/>
                  <a:pt x="839547" y="4599592"/>
                  <a:pt x="823004" y="4648277"/>
                </a:cubicBezTo>
                <a:cubicBezTo>
                  <a:pt x="806457" y="4696961"/>
                  <a:pt x="783693" y="4738731"/>
                  <a:pt x="754711" y="4773590"/>
                </a:cubicBezTo>
                <a:cubicBezTo>
                  <a:pt x="725728" y="4808448"/>
                  <a:pt x="692838" y="4835175"/>
                  <a:pt x="656041" y="4853773"/>
                </a:cubicBezTo>
                <a:cubicBezTo>
                  <a:pt x="619243" y="4872370"/>
                  <a:pt x="580494" y="4881669"/>
                  <a:pt x="539793" y="4881669"/>
                </a:cubicBezTo>
                <a:cubicBezTo>
                  <a:pt x="499484" y="4881669"/>
                  <a:pt x="467153" y="4872370"/>
                  <a:pt x="442804" y="4853773"/>
                </a:cubicBezTo>
                <a:cubicBezTo>
                  <a:pt x="418453" y="4835175"/>
                  <a:pt x="403585" y="4808448"/>
                  <a:pt x="398196" y="4773590"/>
                </a:cubicBezTo>
                <a:cubicBezTo>
                  <a:pt x="392807" y="4738731"/>
                  <a:pt x="398386" y="4696961"/>
                  <a:pt x="414932" y="4648277"/>
                </a:cubicBezTo>
                <a:cubicBezTo>
                  <a:pt x="431475" y="4599592"/>
                  <a:pt x="454156" y="4558210"/>
                  <a:pt x="482972" y="4524131"/>
                </a:cubicBezTo>
                <a:cubicBezTo>
                  <a:pt x="511789" y="4490052"/>
                  <a:pt x="544543" y="4464152"/>
                  <a:pt x="581236" y="4446431"/>
                </a:cubicBezTo>
                <a:cubicBezTo>
                  <a:pt x="617929" y="4428710"/>
                  <a:pt x="656431" y="4419850"/>
                  <a:pt x="696741" y="4419850"/>
                </a:cubicBezTo>
                <a:close/>
                <a:moveTo>
                  <a:pt x="5407269" y="3627309"/>
                </a:moveTo>
                <a:cubicBezTo>
                  <a:pt x="5387795" y="3627309"/>
                  <a:pt x="5369113" y="3632713"/>
                  <a:pt x="5351226" y="3643521"/>
                </a:cubicBezTo>
                <a:cubicBezTo>
                  <a:pt x="5333337" y="3654329"/>
                  <a:pt x="5317121" y="3669956"/>
                  <a:pt x="5302578" y="3690404"/>
                </a:cubicBezTo>
                <a:cubicBezTo>
                  <a:pt x="5288035" y="3710851"/>
                  <a:pt x="5275867" y="3735485"/>
                  <a:pt x="5266072" y="3764307"/>
                </a:cubicBezTo>
                <a:cubicBezTo>
                  <a:pt x="5256341" y="3792933"/>
                  <a:pt x="5251683" y="3817810"/>
                  <a:pt x="5252099" y="3838940"/>
                </a:cubicBezTo>
                <a:cubicBezTo>
                  <a:pt x="5252514" y="3860068"/>
                  <a:pt x="5257860" y="3876426"/>
                  <a:pt x="5268137" y="3888013"/>
                </a:cubicBezTo>
                <a:cubicBezTo>
                  <a:pt x="5278414" y="3899600"/>
                  <a:pt x="5293289" y="3905394"/>
                  <a:pt x="5312763" y="3905394"/>
                </a:cubicBezTo>
                <a:cubicBezTo>
                  <a:pt x="5332237" y="3905394"/>
                  <a:pt x="5351051" y="3899600"/>
                  <a:pt x="5369205" y="3888013"/>
                </a:cubicBezTo>
                <a:cubicBezTo>
                  <a:pt x="5387360" y="3876426"/>
                  <a:pt x="5403873" y="3860068"/>
                  <a:pt x="5418745" y="3838940"/>
                </a:cubicBezTo>
                <a:cubicBezTo>
                  <a:pt x="5433617" y="3817810"/>
                  <a:pt x="5445918" y="3792933"/>
                  <a:pt x="5455649" y="3764307"/>
                </a:cubicBezTo>
                <a:cubicBezTo>
                  <a:pt x="5465443" y="3735485"/>
                  <a:pt x="5469968" y="3710851"/>
                  <a:pt x="5469224" y="3690404"/>
                </a:cubicBezTo>
                <a:cubicBezTo>
                  <a:pt x="5468481" y="3669956"/>
                  <a:pt x="5462837" y="3654329"/>
                  <a:pt x="5452293" y="3643521"/>
                </a:cubicBezTo>
                <a:cubicBezTo>
                  <a:pt x="5441751" y="3632713"/>
                  <a:pt x="5426743" y="3627309"/>
                  <a:pt x="5407269" y="3627309"/>
                </a:cubicBezTo>
                <a:close/>
                <a:moveTo>
                  <a:pt x="4538139" y="3627309"/>
                </a:moveTo>
                <a:cubicBezTo>
                  <a:pt x="4518665" y="3627309"/>
                  <a:pt x="4499984" y="3632713"/>
                  <a:pt x="4482095" y="3643521"/>
                </a:cubicBezTo>
                <a:cubicBezTo>
                  <a:pt x="4464207" y="3654329"/>
                  <a:pt x="4447991" y="3669956"/>
                  <a:pt x="4433449" y="3690404"/>
                </a:cubicBezTo>
                <a:cubicBezTo>
                  <a:pt x="4418906" y="3710851"/>
                  <a:pt x="4406737" y="3735485"/>
                  <a:pt x="4396942" y="3764307"/>
                </a:cubicBezTo>
                <a:cubicBezTo>
                  <a:pt x="4387211" y="3792933"/>
                  <a:pt x="4382554" y="3817810"/>
                  <a:pt x="4382969" y="3838940"/>
                </a:cubicBezTo>
                <a:cubicBezTo>
                  <a:pt x="4383384" y="3860068"/>
                  <a:pt x="4388731" y="3876426"/>
                  <a:pt x="4399007" y="3888013"/>
                </a:cubicBezTo>
                <a:cubicBezTo>
                  <a:pt x="4409285" y="3899600"/>
                  <a:pt x="4424160" y="3905394"/>
                  <a:pt x="4443634" y="3905394"/>
                </a:cubicBezTo>
                <a:cubicBezTo>
                  <a:pt x="4463107" y="3905394"/>
                  <a:pt x="4481921" y="3899600"/>
                  <a:pt x="4500075" y="3888013"/>
                </a:cubicBezTo>
                <a:cubicBezTo>
                  <a:pt x="4518231" y="3876426"/>
                  <a:pt x="4534743" y="3860068"/>
                  <a:pt x="4549616" y="3838940"/>
                </a:cubicBezTo>
                <a:cubicBezTo>
                  <a:pt x="4564487" y="3817810"/>
                  <a:pt x="4576788" y="3792933"/>
                  <a:pt x="4586519" y="3764307"/>
                </a:cubicBezTo>
                <a:cubicBezTo>
                  <a:pt x="4596313" y="3735485"/>
                  <a:pt x="4600839" y="3710851"/>
                  <a:pt x="4600095" y="3690404"/>
                </a:cubicBezTo>
                <a:cubicBezTo>
                  <a:pt x="4599351" y="3669956"/>
                  <a:pt x="4593707" y="3654329"/>
                  <a:pt x="4583163" y="3643521"/>
                </a:cubicBezTo>
                <a:cubicBezTo>
                  <a:pt x="4572621" y="3632713"/>
                  <a:pt x="4557613" y="3627309"/>
                  <a:pt x="4538139" y="3627309"/>
                </a:cubicBezTo>
                <a:close/>
                <a:moveTo>
                  <a:pt x="3471033" y="3627309"/>
                </a:moveTo>
                <a:cubicBezTo>
                  <a:pt x="3451559" y="3627309"/>
                  <a:pt x="3432878" y="3632713"/>
                  <a:pt x="3414990" y="3643521"/>
                </a:cubicBezTo>
                <a:cubicBezTo>
                  <a:pt x="3397101" y="3654329"/>
                  <a:pt x="3380886" y="3669956"/>
                  <a:pt x="3366343" y="3690404"/>
                </a:cubicBezTo>
                <a:cubicBezTo>
                  <a:pt x="3351799" y="3710851"/>
                  <a:pt x="3339631" y="3735485"/>
                  <a:pt x="3329837" y="3764307"/>
                </a:cubicBezTo>
                <a:cubicBezTo>
                  <a:pt x="3320106" y="3792933"/>
                  <a:pt x="3315448" y="3817810"/>
                  <a:pt x="3315863" y="3838940"/>
                </a:cubicBezTo>
                <a:cubicBezTo>
                  <a:pt x="3316278" y="3860068"/>
                  <a:pt x="3321625" y="3876426"/>
                  <a:pt x="3331902" y="3888013"/>
                </a:cubicBezTo>
                <a:cubicBezTo>
                  <a:pt x="3342178" y="3899600"/>
                  <a:pt x="3357053" y="3905394"/>
                  <a:pt x="3376527" y="3905394"/>
                </a:cubicBezTo>
                <a:cubicBezTo>
                  <a:pt x="3396001" y="3905394"/>
                  <a:pt x="3414815" y="3899600"/>
                  <a:pt x="3432970" y="3888013"/>
                </a:cubicBezTo>
                <a:cubicBezTo>
                  <a:pt x="3451125" y="3876426"/>
                  <a:pt x="3467638" y="3860068"/>
                  <a:pt x="3482509" y="3838940"/>
                </a:cubicBezTo>
                <a:cubicBezTo>
                  <a:pt x="3497381" y="3817810"/>
                  <a:pt x="3509682" y="3792933"/>
                  <a:pt x="3519413" y="3764307"/>
                </a:cubicBezTo>
                <a:cubicBezTo>
                  <a:pt x="3529208" y="3735485"/>
                  <a:pt x="3533733" y="3710851"/>
                  <a:pt x="3532989" y="3690404"/>
                </a:cubicBezTo>
                <a:cubicBezTo>
                  <a:pt x="3532245" y="3669956"/>
                  <a:pt x="3526602" y="3654329"/>
                  <a:pt x="3516058" y="3643521"/>
                </a:cubicBezTo>
                <a:cubicBezTo>
                  <a:pt x="3505515" y="3632713"/>
                  <a:pt x="3490507" y="3627309"/>
                  <a:pt x="3471033" y="3627309"/>
                </a:cubicBezTo>
                <a:close/>
                <a:moveTo>
                  <a:pt x="2601903" y="3627309"/>
                </a:moveTo>
                <a:cubicBezTo>
                  <a:pt x="2582429" y="3627309"/>
                  <a:pt x="2563748" y="3632713"/>
                  <a:pt x="2545860" y="3643521"/>
                </a:cubicBezTo>
                <a:cubicBezTo>
                  <a:pt x="2527971" y="3654329"/>
                  <a:pt x="2511756" y="3669956"/>
                  <a:pt x="2497213" y="3690404"/>
                </a:cubicBezTo>
                <a:cubicBezTo>
                  <a:pt x="2482671" y="3710851"/>
                  <a:pt x="2470501" y="3735485"/>
                  <a:pt x="2460707" y="3764307"/>
                </a:cubicBezTo>
                <a:cubicBezTo>
                  <a:pt x="2450976" y="3792933"/>
                  <a:pt x="2446318" y="3817810"/>
                  <a:pt x="2446734" y="3838940"/>
                </a:cubicBezTo>
                <a:cubicBezTo>
                  <a:pt x="2447149" y="3860068"/>
                  <a:pt x="2452495" y="3876426"/>
                  <a:pt x="2462772" y="3888013"/>
                </a:cubicBezTo>
                <a:cubicBezTo>
                  <a:pt x="2473049" y="3899600"/>
                  <a:pt x="2487924" y="3905394"/>
                  <a:pt x="2507398" y="3905394"/>
                </a:cubicBezTo>
                <a:cubicBezTo>
                  <a:pt x="2526871" y="3905394"/>
                  <a:pt x="2545686" y="3899600"/>
                  <a:pt x="2563840" y="3888013"/>
                </a:cubicBezTo>
                <a:cubicBezTo>
                  <a:pt x="2581995" y="3876426"/>
                  <a:pt x="2598508" y="3860068"/>
                  <a:pt x="2613380" y="3838940"/>
                </a:cubicBezTo>
                <a:cubicBezTo>
                  <a:pt x="2628251" y="3817810"/>
                  <a:pt x="2640553" y="3792933"/>
                  <a:pt x="2650283" y="3764307"/>
                </a:cubicBezTo>
                <a:cubicBezTo>
                  <a:pt x="2660077" y="3735485"/>
                  <a:pt x="2664603" y="3710851"/>
                  <a:pt x="2663859" y="3690404"/>
                </a:cubicBezTo>
                <a:cubicBezTo>
                  <a:pt x="2663115" y="3669956"/>
                  <a:pt x="2657472" y="3654329"/>
                  <a:pt x="2646928" y="3643521"/>
                </a:cubicBezTo>
                <a:cubicBezTo>
                  <a:pt x="2636385" y="3632713"/>
                  <a:pt x="2621377" y="3627309"/>
                  <a:pt x="2601903" y="3627309"/>
                </a:cubicBezTo>
                <a:close/>
                <a:moveTo>
                  <a:pt x="1534798" y="3627309"/>
                </a:moveTo>
                <a:cubicBezTo>
                  <a:pt x="1515324" y="3627309"/>
                  <a:pt x="1496643" y="3632713"/>
                  <a:pt x="1478755" y="3643521"/>
                </a:cubicBezTo>
                <a:cubicBezTo>
                  <a:pt x="1460866" y="3654329"/>
                  <a:pt x="1444651" y="3669956"/>
                  <a:pt x="1430108" y="3690404"/>
                </a:cubicBezTo>
                <a:cubicBezTo>
                  <a:pt x="1415565" y="3710851"/>
                  <a:pt x="1403396" y="3735485"/>
                  <a:pt x="1393602" y="3764307"/>
                </a:cubicBezTo>
                <a:cubicBezTo>
                  <a:pt x="1383871" y="3792933"/>
                  <a:pt x="1379213" y="3817810"/>
                  <a:pt x="1379628" y="3838940"/>
                </a:cubicBezTo>
                <a:cubicBezTo>
                  <a:pt x="1380044" y="3860068"/>
                  <a:pt x="1385390" y="3876426"/>
                  <a:pt x="1395667" y="3888013"/>
                </a:cubicBezTo>
                <a:cubicBezTo>
                  <a:pt x="1405943" y="3899600"/>
                  <a:pt x="1420819" y="3905394"/>
                  <a:pt x="1440293" y="3905394"/>
                </a:cubicBezTo>
                <a:cubicBezTo>
                  <a:pt x="1459766" y="3905394"/>
                  <a:pt x="1478580" y="3899600"/>
                  <a:pt x="1496735" y="3888013"/>
                </a:cubicBezTo>
                <a:cubicBezTo>
                  <a:pt x="1514890" y="3876426"/>
                  <a:pt x="1531403" y="3860068"/>
                  <a:pt x="1546275" y="3838940"/>
                </a:cubicBezTo>
                <a:cubicBezTo>
                  <a:pt x="1561146" y="3817810"/>
                  <a:pt x="1573448" y="3792933"/>
                  <a:pt x="1583178" y="3764307"/>
                </a:cubicBezTo>
                <a:cubicBezTo>
                  <a:pt x="1592973" y="3735485"/>
                  <a:pt x="1597498" y="3710851"/>
                  <a:pt x="1596754" y="3690404"/>
                </a:cubicBezTo>
                <a:cubicBezTo>
                  <a:pt x="1596010" y="3669956"/>
                  <a:pt x="1590367" y="3654329"/>
                  <a:pt x="1579823" y="3643521"/>
                </a:cubicBezTo>
                <a:cubicBezTo>
                  <a:pt x="1569280" y="3632713"/>
                  <a:pt x="1554272" y="3627309"/>
                  <a:pt x="1534798" y="3627309"/>
                </a:cubicBezTo>
                <a:close/>
                <a:moveTo>
                  <a:pt x="665668" y="3627309"/>
                </a:moveTo>
                <a:cubicBezTo>
                  <a:pt x="646194" y="3627309"/>
                  <a:pt x="627514" y="3632713"/>
                  <a:pt x="609625" y="3643521"/>
                </a:cubicBezTo>
                <a:cubicBezTo>
                  <a:pt x="591737" y="3654329"/>
                  <a:pt x="575521" y="3669956"/>
                  <a:pt x="560978" y="3690404"/>
                </a:cubicBezTo>
                <a:cubicBezTo>
                  <a:pt x="546435" y="3710851"/>
                  <a:pt x="534266" y="3735485"/>
                  <a:pt x="524472" y="3764307"/>
                </a:cubicBezTo>
                <a:cubicBezTo>
                  <a:pt x="514741" y="3792933"/>
                  <a:pt x="510083" y="3817810"/>
                  <a:pt x="510499" y="3838940"/>
                </a:cubicBezTo>
                <a:cubicBezTo>
                  <a:pt x="510914" y="3860068"/>
                  <a:pt x="516260" y="3876426"/>
                  <a:pt x="526537" y="3888013"/>
                </a:cubicBezTo>
                <a:cubicBezTo>
                  <a:pt x="536814" y="3899600"/>
                  <a:pt x="551690" y="3905394"/>
                  <a:pt x="571163" y="3905394"/>
                </a:cubicBezTo>
                <a:cubicBezTo>
                  <a:pt x="590637" y="3905394"/>
                  <a:pt x="609451" y="3899600"/>
                  <a:pt x="627605" y="3888013"/>
                </a:cubicBezTo>
                <a:cubicBezTo>
                  <a:pt x="645761" y="3876426"/>
                  <a:pt x="662273" y="3860068"/>
                  <a:pt x="677145" y="3838940"/>
                </a:cubicBezTo>
                <a:cubicBezTo>
                  <a:pt x="692017" y="3817810"/>
                  <a:pt x="704318" y="3792933"/>
                  <a:pt x="714048" y="3764307"/>
                </a:cubicBezTo>
                <a:cubicBezTo>
                  <a:pt x="723843" y="3735485"/>
                  <a:pt x="728369" y="3710851"/>
                  <a:pt x="727624" y="3690404"/>
                </a:cubicBezTo>
                <a:cubicBezTo>
                  <a:pt x="726881" y="3669956"/>
                  <a:pt x="721237" y="3654329"/>
                  <a:pt x="710693" y="3643521"/>
                </a:cubicBezTo>
                <a:cubicBezTo>
                  <a:pt x="700151" y="3632713"/>
                  <a:pt x="685142" y="3627309"/>
                  <a:pt x="665668" y="3627309"/>
                </a:cubicBezTo>
                <a:close/>
                <a:moveTo>
                  <a:pt x="4023959" y="3543474"/>
                </a:moveTo>
                <a:lnTo>
                  <a:pt x="4131162" y="3543474"/>
                </a:lnTo>
                <a:lnTo>
                  <a:pt x="4010149" y="3899552"/>
                </a:lnTo>
                <a:lnTo>
                  <a:pt x="4183659" y="3899552"/>
                </a:lnTo>
                <a:lnTo>
                  <a:pt x="4153184" y="3989228"/>
                </a:lnTo>
                <a:lnTo>
                  <a:pt x="3872471" y="3989228"/>
                </a:lnTo>
                <a:close/>
                <a:moveTo>
                  <a:pt x="2087723" y="3543474"/>
                </a:moveTo>
                <a:lnTo>
                  <a:pt x="2194927" y="3543474"/>
                </a:lnTo>
                <a:lnTo>
                  <a:pt x="2073913" y="3899552"/>
                </a:lnTo>
                <a:lnTo>
                  <a:pt x="2247423" y="3899552"/>
                </a:lnTo>
                <a:lnTo>
                  <a:pt x="2216949" y="3989228"/>
                </a:lnTo>
                <a:lnTo>
                  <a:pt x="1936235" y="3989228"/>
                </a:lnTo>
                <a:close/>
                <a:moveTo>
                  <a:pt x="151489" y="3543474"/>
                </a:moveTo>
                <a:lnTo>
                  <a:pt x="258691" y="3543474"/>
                </a:lnTo>
                <a:lnTo>
                  <a:pt x="137678" y="3899552"/>
                </a:lnTo>
                <a:lnTo>
                  <a:pt x="311189" y="3899552"/>
                </a:lnTo>
                <a:lnTo>
                  <a:pt x="280714" y="3989228"/>
                </a:lnTo>
                <a:lnTo>
                  <a:pt x="0" y="3989228"/>
                </a:lnTo>
                <a:close/>
                <a:moveTo>
                  <a:pt x="5438341" y="3535880"/>
                </a:moveTo>
                <a:cubicBezTo>
                  <a:pt x="5479041" y="3535880"/>
                  <a:pt x="5511585" y="3544838"/>
                  <a:pt x="5535973" y="3562754"/>
                </a:cubicBezTo>
                <a:cubicBezTo>
                  <a:pt x="5560361" y="3580669"/>
                  <a:pt x="5575365" y="3606570"/>
                  <a:pt x="5580987" y="3640454"/>
                </a:cubicBezTo>
                <a:cubicBezTo>
                  <a:pt x="5586607" y="3674338"/>
                  <a:pt x="5581147" y="3715622"/>
                  <a:pt x="5564604" y="3764307"/>
                </a:cubicBezTo>
                <a:cubicBezTo>
                  <a:pt x="5548057" y="3812991"/>
                  <a:pt x="5525293" y="3854761"/>
                  <a:pt x="5496310" y="3889620"/>
                </a:cubicBezTo>
                <a:cubicBezTo>
                  <a:pt x="5467328" y="3924478"/>
                  <a:pt x="5434439" y="3951205"/>
                  <a:pt x="5397640" y="3969803"/>
                </a:cubicBezTo>
                <a:cubicBezTo>
                  <a:pt x="5360843" y="3988400"/>
                  <a:pt x="5322093" y="3997699"/>
                  <a:pt x="5281394" y="3997699"/>
                </a:cubicBezTo>
                <a:cubicBezTo>
                  <a:pt x="5241083" y="3997699"/>
                  <a:pt x="5208753" y="3988400"/>
                  <a:pt x="5184403" y="3969803"/>
                </a:cubicBezTo>
                <a:cubicBezTo>
                  <a:pt x="5160053" y="3951205"/>
                  <a:pt x="5145184" y="3924478"/>
                  <a:pt x="5139795" y="3889620"/>
                </a:cubicBezTo>
                <a:cubicBezTo>
                  <a:pt x="5134407" y="3854761"/>
                  <a:pt x="5139985" y="3812991"/>
                  <a:pt x="5156532" y="3764307"/>
                </a:cubicBezTo>
                <a:cubicBezTo>
                  <a:pt x="5173075" y="3715622"/>
                  <a:pt x="5195756" y="3674240"/>
                  <a:pt x="5224573" y="3640162"/>
                </a:cubicBezTo>
                <a:cubicBezTo>
                  <a:pt x="5253389" y="3606082"/>
                  <a:pt x="5286143" y="3580182"/>
                  <a:pt x="5322837" y="3562461"/>
                </a:cubicBezTo>
                <a:cubicBezTo>
                  <a:pt x="5359529" y="3544740"/>
                  <a:pt x="5398031" y="3535880"/>
                  <a:pt x="5438341" y="3535880"/>
                </a:cubicBezTo>
                <a:close/>
                <a:moveTo>
                  <a:pt x="5047239" y="3535880"/>
                </a:moveTo>
                <a:cubicBezTo>
                  <a:pt x="5076254" y="3535880"/>
                  <a:pt x="5100300" y="3541625"/>
                  <a:pt x="5119375" y="3553114"/>
                </a:cubicBezTo>
                <a:cubicBezTo>
                  <a:pt x="5138449" y="3564604"/>
                  <a:pt x="5152838" y="3578138"/>
                  <a:pt x="5162538" y="3593717"/>
                </a:cubicBezTo>
                <a:lnTo>
                  <a:pt x="5083807" y="3662069"/>
                </a:lnTo>
                <a:cubicBezTo>
                  <a:pt x="5076282" y="3651554"/>
                  <a:pt x="5067411" y="3643131"/>
                  <a:pt x="5057195" y="3636802"/>
                </a:cubicBezTo>
                <a:cubicBezTo>
                  <a:pt x="5046979" y="3630474"/>
                  <a:pt x="5033887" y="3627309"/>
                  <a:pt x="5017918" y="3627309"/>
                </a:cubicBezTo>
                <a:cubicBezTo>
                  <a:pt x="4998640" y="3627309"/>
                  <a:pt x="4979195" y="3632810"/>
                  <a:pt x="4959586" y="3643812"/>
                </a:cubicBezTo>
                <a:cubicBezTo>
                  <a:pt x="4939977" y="3654816"/>
                  <a:pt x="4921958" y="3670589"/>
                  <a:pt x="4905531" y="3691134"/>
                </a:cubicBezTo>
                <a:cubicBezTo>
                  <a:pt x="4889102" y="3711678"/>
                  <a:pt x="4875959" y="3736459"/>
                  <a:pt x="4866101" y="3765475"/>
                </a:cubicBezTo>
                <a:cubicBezTo>
                  <a:pt x="4856041" y="3795075"/>
                  <a:pt x="4851739" y="3820342"/>
                  <a:pt x="4853191" y="3841276"/>
                </a:cubicBezTo>
                <a:cubicBezTo>
                  <a:pt x="4854643" y="3862211"/>
                  <a:pt x="4861307" y="3878131"/>
                  <a:pt x="4873179" y="3889036"/>
                </a:cubicBezTo>
                <a:cubicBezTo>
                  <a:pt x="4885053" y="3899941"/>
                  <a:pt x="4901407" y="3905394"/>
                  <a:pt x="4922245" y="3905394"/>
                </a:cubicBezTo>
                <a:cubicBezTo>
                  <a:pt x="4940161" y="3905394"/>
                  <a:pt x="4957534" y="3901401"/>
                  <a:pt x="4974367" y="3893418"/>
                </a:cubicBezTo>
                <a:cubicBezTo>
                  <a:pt x="4991199" y="3885433"/>
                  <a:pt x="5006663" y="3875891"/>
                  <a:pt x="5020757" y="3864791"/>
                </a:cubicBezTo>
                <a:lnTo>
                  <a:pt x="5054399" y="3931683"/>
                </a:lnTo>
                <a:cubicBezTo>
                  <a:pt x="5028225" y="3953688"/>
                  <a:pt x="5001000" y="3970192"/>
                  <a:pt x="4972724" y="3981195"/>
                </a:cubicBezTo>
                <a:cubicBezTo>
                  <a:pt x="4944447" y="3992198"/>
                  <a:pt x="4915704" y="3997699"/>
                  <a:pt x="4886494" y="3997699"/>
                </a:cubicBezTo>
                <a:cubicBezTo>
                  <a:pt x="4858257" y="3997699"/>
                  <a:pt x="4833216" y="3992879"/>
                  <a:pt x="4811373" y="3983240"/>
                </a:cubicBezTo>
                <a:cubicBezTo>
                  <a:pt x="4789529" y="3973600"/>
                  <a:pt x="4772194" y="3959141"/>
                  <a:pt x="4759368" y="3939862"/>
                </a:cubicBezTo>
                <a:cubicBezTo>
                  <a:pt x="4746543" y="3920583"/>
                  <a:pt x="4739477" y="3896679"/>
                  <a:pt x="4738170" y="3868150"/>
                </a:cubicBezTo>
                <a:cubicBezTo>
                  <a:pt x="4736863" y="3839621"/>
                  <a:pt x="4742597" y="3806565"/>
                  <a:pt x="4755370" y="3768980"/>
                </a:cubicBezTo>
                <a:cubicBezTo>
                  <a:pt x="4767943" y="3731980"/>
                  <a:pt x="4784839" y="3699021"/>
                  <a:pt x="4806060" y="3670103"/>
                </a:cubicBezTo>
                <a:cubicBezTo>
                  <a:pt x="4827279" y="3641184"/>
                  <a:pt x="4851165" y="3616745"/>
                  <a:pt x="4877715" y="3596784"/>
                </a:cubicBezTo>
                <a:cubicBezTo>
                  <a:pt x="4904264" y="3576824"/>
                  <a:pt x="4932047" y="3561682"/>
                  <a:pt x="4961065" y="3551361"/>
                </a:cubicBezTo>
                <a:cubicBezTo>
                  <a:pt x="4990083" y="3541041"/>
                  <a:pt x="5018807" y="3535880"/>
                  <a:pt x="5047239" y="3535880"/>
                </a:cubicBezTo>
                <a:close/>
                <a:moveTo>
                  <a:pt x="4569211" y="3535880"/>
                </a:moveTo>
                <a:cubicBezTo>
                  <a:pt x="4609911" y="3535880"/>
                  <a:pt x="4642455" y="3544838"/>
                  <a:pt x="4666843" y="3562754"/>
                </a:cubicBezTo>
                <a:cubicBezTo>
                  <a:pt x="4691231" y="3580669"/>
                  <a:pt x="4706235" y="3606570"/>
                  <a:pt x="4711857" y="3640454"/>
                </a:cubicBezTo>
                <a:cubicBezTo>
                  <a:pt x="4717479" y="3674338"/>
                  <a:pt x="4712018" y="3715622"/>
                  <a:pt x="4695474" y="3764307"/>
                </a:cubicBezTo>
                <a:cubicBezTo>
                  <a:pt x="4678927" y="3812991"/>
                  <a:pt x="4656163" y="3854761"/>
                  <a:pt x="4627181" y="3889620"/>
                </a:cubicBezTo>
                <a:cubicBezTo>
                  <a:pt x="4598199" y="3924478"/>
                  <a:pt x="4565309" y="3951205"/>
                  <a:pt x="4528511" y="3969803"/>
                </a:cubicBezTo>
                <a:cubicBezTo>
                  <a:pt x="4491713" y="3988400"/>
                  <a:pt x="4452965" y="3997699"/>
                  <a:pt x="4412263" y="3997699"/>
                </a:cubicBezTo>
                <a:cubicBezTo>
                  <a:pt x="4371954" y="3997699"/>
                  <a:pt x="4339624" y="3988400"/>
                  <a:pt x="4315274" y="3969803"/>
                </a:cubicBezTo>
                <a:cubicBezTo>
                  <a:pt x="4290923" y="3951205"/>
                  <a:pt x="4276055" y="3924478"/>
                  <a:pt x="4270666" y="3889620"/>
                </a:cubicBezTo>
                <a:cubicBezTo>
                  <a:pt x="4265277" y="3854761"/>
                  <a:pt x="4270857" y="3812991"/>
                  <a:pt x="4287403" y="3764307"/>
                </a:cubicBezTo>
                <a:cubicBezTo>
                  <a:pt x="4303947" y="3715622"/>
                  <a:pt x="4326627" y="3674240"/>
                  <a:pt x="4355443" y="3640162"/>
                </a:cubicBezTo>
                <a:cubicBezTo>
                  <a:pt x="4384259" y="3606082"/>
                  <a:pt x="4417013" y="3580182"/>
                  <a:pt x="4453707" y="3562461"/>
                </a:cubicBezTo>
                <a:cubicBezTo>
                  <a:pt x="4490399" y="3544740"/>
                  <a:pt x="4528901" y="3535880"/>
                  <a:pt x="4569211" y="3535880"/>
                </a:cubicBezTo>
                <a:close/>
                <a:moveTo>
                  <a:pt x="3502106" y="3535880"/>
                </a:moveTo>
                <a:cubicBezTo>
                  <a:pt x="3542805" y="3535880"/>
                  <a:pt x="3575349" y="3544838"/>
                  <a:pt x="3599737" y="3562754"/>
                </a:cubicBezTo>
                <a:cubicBezTo>
                  <a:pt x="3624125" y="3580669"/>
                  <a:pt x="3639129" y="3606570"/>
                  <a:pt x="3644751" y="3640454"/>
                </a:cubicBezTo>
                <a:cubicBezTo>
                  <a:pt x="3650372" y="3674338"/>
                  <a:pt x="3644911" y="3715622"/>
                  <a:pt x="3628368" y="3764307"/>
                </a:cubicBezTo>
                <a:cubicBezTo>
                  <a:pt x="3611821" y="3812991"/>
                  <a:pt x="3589057" y="3854761"/>
                  <a:pt x="3560074" y="3889620"/>
                </a:cubicBezTo>
                <a:cubicBezTo>
                  <a:pt x="3531093" y="3924478"/>
                  <a:pt x="3498203" y="3951205"/>
                  <a:pt x="3461405" y="3969803"/>
                </a:cubicBezTo>
                <a:cubicBezTo>
                  <a:pt x="3424607" y="3988400"/>
                  <a:pt x="3385858" y="3997699"/>
                  <a:pt x="3345159" y="3997699"/>
                </a:cubicBezTo>
                <a:cubicBezTo>
                  <a:pt x="3304847" y="3997699"/>
                  <a:pt x="3272517" y="3988400"/>
                  <a:pt x="3248168" y="3969803"/>
                </a:cubicBezTo>
                <a:cubicBezTo>
                  <a:pt x="3223818" y="3951205"/>
                  <a:pt x="3208948" y="3924478"/>
                  <a:pt x="3203560" y="3889620"/>
                </a:cubicBezTo>
                <a:cubicBezTo>
                  <a:pt x="3198172" y="3854761"/>
                  <a:pt x="3203750" y="3812991"/>
                  <a:pt x="3220297" y="3764307"/>
                </a:cubicBezTo>
                <a:cubicBezTo>
                  <a:pt x="3236840" y="3715622"/>
                  <a:pt x="3259521" y="3674240"/>
                  <a:pt x="3288337" y="3640162"/>
                </a:cubicBezTo>
                <a:cubicBezTo>
                  <a:pt x="3317153" y="3606082"/>
                  <a:pt x="3349908" y="3580182"/>
                  <a:pt x="3386601" y="3562461"/>
                </a:cubicBezTo>
                <a:cubicBezTo>
                  <a:pt x="3423293" y="3544740"/>
                  <a:pt x="3461795" y="3535880"/>
                  <a:pt x="3502106" y="3535880"/>
                </a:cubicBezTo>
                <a:close/>
                <a:moveTo>
                  <a:pt x="3111003" y="3535880"/>
                </a:moveTo>
                <a:cubicBezTo>
                  <a:pt x="3140018" y="3535880"/>
                  <a:pt x="3164064" y="3541625"/>
                  <a:pt x="3183139" y="3553114"/>
                </a:cubicBezTo>
                <a:cubicBezTo>
                  <a:pt x="3202214" y="3564604"/>
                  <a:pt x="3216603" y="3578138"/>
                  <a:pt x="3226302" y="3593717"/>
                </a:cubicBezTo>
                <a:lnTo>
                  <a:pt x="3147571" y="3662069"/>
                </a:lnTo>
                <a:cubicBezTo>
                  <a:pt x="3140046" y="3651554"/>
                  <a:pt x="3131175" y="3643131"/>
                  <a:pt x="3120959" y="3636802"/>
                </a:cubicBezTo>
                <a:cubicBezTo>
                  <a:pt x="3110743" y="3630474"/>
                  <a:pt x="3097651" y="3627309"/>
                  <a:pt x="3081683" y="3627309"/>
                </a:cubicBezTo>
                <a:cubicBezTo>
                  <a:pt x="3062404" y="3627309"/>
                  <a:pt x="3042960" y="3632810"/>
                  <a:pt x="3023351" y="3643812"/>
                </a:cubicBezTo>
                <a:cubicBezTo>
                  <a:pt x="3003741" y="3654816"/>
                  <a:pt x="2985723" y="3670589"/>
                  <a:pt x="2969295" y="3691134"/>
                </a:cubicBezTo>
                <a:cubicBezTo>
                  <a:pt x="2952867" y="3711678"/>
                  <a:pt x="2939724" y="3736459"/>
                  <a:pt x="2929865" y="3765475"/>
                </a:cubicBezTo>
                <a:cubicBezTo>
                  <a:pt x="2919806" y="3795075"/>
                  <a:pt x="2915503" y="3820342"/>
                  <a:pt x="2916956" y="3841276"/>
                </a:cubicBezTo>
                <a:cubicBezTo>
                  <a:pt x="2918408" y="3862211"/>
                  <a:pt x="2925071" y="3878131"/>
                  <a:pt x="2936944" y="3889036"/>
                </a:cubicBezTo>
                <a:cubicBezTo>
                  <a:pt x="2948817" y="3899941"/>
                  <a:pt x="2965172" y="3905394"/>
                  <a:pt x="2986009" y="3905394"/>
                </a:cubicBezTo>
                <a:cubicBezTo>
                  <a:pt x="3003925" y="3905394"/>
                  <a:pt x="3021299" y="3901401"/>
                  <a:pt x="3038132" y="3893418"/>
                </a:cubicBezTo>
                <a:cubicBezTo>
                  <a:pt x="3054964" y="3885433"/>
                  <a:pt x="3070427" y="3875891"/>
                  <a:pt x="3084521" y="3864791"/>
                </a:cubicBezTo>
                <a:lnTo>
                  <a:pt x="3118164" y="3931683"/>
                </a:lnTo>
                <a:cubicBezTo>
                  <a:pt x="3091990" y="3953688"/>
                  <a:pt x="3064765" y="3970192"/>
                  <a:pt x="3036488" y="3981195"/>
                </a:cubicBezTo>
                <a:cubicBezTo>
                  <a:pt x="3008212" y="3992198"/>
                  <a:pt x="2979469" y="3997699"/>
                  <a:pt x="2950258" y="3997699"/>
                </a:cubicBezTo>
                <a:cubicBezTo>
                  <a:pt x="2922021" y="3997699"/>
                  <a:pt x="2896980" y="3992879"/>
                  <a:pt x="2875137" y="3983240"/>
                </a:cubicBezTo>
                <a:cubicBezTo>
                  <a:pt x="2853293" y="3973600"/>
                  <a:pt x="2835959" y="3959141"/>
                  <a:pt x="2823133" y="3939862"/>
                </a:cubicBezTo>
                <a:cubicBezTo>
                  <a:pt x="2810307" y="3920583"/>
                  <a:pt x="2803241" y="3896679"/>
                  <a:pt x="2801935" y="3868150"/>
                </a:cubicBezTo>
                <a:cubicBezTo>
                  <a:pt x="2800628" y="3839621"/>
                  <a:pt x="2806361" y="3806565"/>
                  <a:pt x="2819134" y="3768980"/>
                </a:cubicBezTo>
                <a:cubicBezTo>
                  <a:pt x="2831707" y="3731980"/>
                  <a:pt x="2848604" y="3699021"/>
                  <a:pt x="2869824" y="3670103"/>
                </a:cubicBezTo>
                <a:cubicBezTo>
                  <a:pt x="2891044" y="3641184"/>
                  <a:pt x="2914930" y="3616745"/>
                  <a:pt x="2941479" y="3596784"/>
                </a:cubicBezTo>
                <a:cubicBezTo>
                  <a:pt x="2968028" y="3576824"/>
                  <a:pt x="2995812" y="3561682"/>
                  <a:pt x="3024829" y="3551361"/>
                </a:cubicBezTo>
                <a:cubicBezTo>
                  <a:pt x="3053847" y="3541041"/>
                  <a:pt x="3082572" y="3535880"/>
                  <a:pt x="3111003" y="3535880"/>
                </a:cubicBezTo>
                <a:close/>
                <a:moveTo>
                  <a:pt x="2632975" y="3535880"/>
                </a:moveTo>
                <a:cubicBezTo>
                  <a:pt x="2673676" y="3535880"/>
                  <a:pt x="2706220" y="3544838"/>
                  <a:pt x="2730608" y="3562754"/>
                </a:cubicBezTo>
                <a:cubicBezTo>
                  <a:pt x="2754995" y="3580669"/>
                  <a:pt x="2770000" y="3606570"/>
                  <a:pt x="2775621" y="3640454"/>
                </a:cubicBezTo>
                <a:cubicBezTo>
                  <a:pt x="2781243" y="3674338"/>
                  <a:pt x="2775783" y="3715622"/>
                  <a:pt x="2759239" y="3764307"/>
                </a:cubicBezTo>
                <a:cubicBezTo>
                  <a:pt x="2742692" y="3812991"/>
                  <a:pt x="2719928" y="3854761"/>
                  <a:pt x="2690945" y="3889620"/>
                </a:cubicBezTo>
                <a:cubicBezTo>
                  <a:pt x="2661963" y="3924478"/>
                  <a:pt x="2629073" y="3951205"/>
                  <a:pt x="2592275" y="3969803"/>
                </a:cubicBezTo>
                <a:cubicBezTo>
                  <a:pt x="2555478" y="3988400"/>
                  <a:pt x="2516729" y="3997699"/>
                  <a:pt x="2476028" y="3997699"/>
                </a:cubicBezTo>
                <a:cubicBezTo>
                  <a:pt x="2435718" y="3997699"/>
                  <a:pt x="2403388" y="3988400"/>
                  <a:pt x="2379038" y="3969803"/>
                </a:cubicBezTo>
                <a:cubicBezTo>
                  <a:pt x="2354688" y="3951205"/>
                  <a:pt x="2339819" y="3924478"/>
                  <a:pt x="2334430" y="3889620"/>
                </a:cubicBezTo>
                <a:cubicBezTo>
                  <a:pt x="2329042" y="3854761"/>
                  <a:pt x="2334621" y="3812991"/>
                  <a:pt x="2351167" y="3764307"/>
                </a:cubicBezTo>
                <a:cubicBezTo>
                  <a:pt x="2367711" y="3715622"/>
                  <a:pt x="2390391" y="3674240"/>
                  <a:pt x="2419207" y="3640162"/>
                </a:cubicBezTo>
                <a:cubicBezTo>
                  <a:pt x="2448023" y="3606082"/>
                  <a:pt x="2480778" y="3580182"/>
                  <a:pt x="2517471" y="3562461"/>
                </a:cubicBezTo>
                <a:cubicBezTo>
                  <a:pt x="2554164" y="3544740"/>
                  <a:pt x="2592665" y="3535880"/>
                  <a:pt x="2632975" y="3535880"/>
                </a:cubicBezTo>
                <a:close/>
                <a:moveTo>
                  <a:pt x="1565870" y="3535880"/>
                </a:moveTo>
                <a:cubicBezTo>
                  <a:pt x="1606571" y="3535880"/>
                  <a:pt x="1639114" y="3544838"/>
                  <a:pt x="1663502" y="3562754"/>
                </a:cubicBezTo>
                <a:cubicBezTo>
                  <a:pt x="1687890" y="3580669"/>
                  <a:pt x="1702895" y="3606570"/>
                  <a:pt x="1708516" y="3640454"/>
                </a:cubicBezTo>
                <a:cubicBezTo>
                  <a:pt x="1714137" y="3674338"/>
                  <a:pt x="1708677" y="3715622"/>
                  <a:pt x="1692134" y="3764307"/>
                </a:cubicBezTo>
                <a:cubicBezTo>
                  <a:pt x="1675587" y="3812991"/>
                  <a:pt x="1652823" y="3854761"/>
                  <a:pt x="1623840" y="3889620"/>
                </a:cubicBezTo>
                <a:cubicBezTo>
                  <a:pt x="1594858" y="3924478"/>
                  <a:pt x="1561968" y="3951205"/>
                  <a:pt x="1525170" y="3969803"/>
                </a:cubicBezTo>
                <a:cubicBezTo>
                  <a:pt x="1488372" y="3988400"/>
                  <a:pt x="1449623" y="3997699"/>
                  <a:pt x="1408923" y="3997699"/>
                </a:cubicBezTo>
                <a:cubicBezTo>
                  <a:pt x="1368613" y="3997699"/>
                  <a:pt x="1336283" y="3988400"/>
                  <a:pt x="1311933" y="3969803"/>
                </a:cubicBezTo>
                <a:cubicBezTo>
                  <a:pt x="1287583" y="3951205"/>
                  <a:pt x="1272714" y="3924478"/>
                  <a:pt x="1267325" y="3889620"/>
                </a:cubicBezTo>
                <a:cubicBezTo>
                  <a:pt x="1261937" y="3854761"/>
                  <a:pt x="1267515" y="3812991"/>
                  <a:pt x="1284062" y="3764307"/>
                </a:cubicBezTo>
                <a:cubicBezTo>
                  <a:pt x="1300605" y="3715622"/>
                  <a:pt x="1323286" y="3674240"/>
                  <a:pt x="1352102" y="3640162"/>
                </a:cubicBezTo>
                <a:cubicBezTo>
                  <a:pt x="1380919" y="3606082"/>
                  <a:pt x="1413673" y="3580182"/>
                  <a:pt x="1450366" y="3562461"/>
                </a:cubicBezTo>
                <a:cubicBezTo>
                  <a:pt x="1487058" y="3544740"/>
                  <a:pt x="1525561" y="3535880"/>
                  <a:pt x="1565870" y="3535880"/>
                </a:cubicBezTo>
                <a:close/>
                <a:moveTo>
                  <a:pt x="1174768" y="3535880"/>
                </a:moveTo>
                <a:cubicBezTo>
                  <a:pt x="1203784" y="3535880"/>
                  <a:pt x="1227829" y="3541625"/>
                  <a:pt x="1246905" y="3553114"/>
                </a:cubicBezTo>
                <a:cubicBezTo>
                  <a:pt x="1265979" y="3564604"/>
                  <a:pt x="1280367" y="3578138"/>
                  <a:pt x="1290067" y="3593717"/>
                </a:cubicBezTo>
                <a:lnTo>
                  <a:pt x="1211336" y="3662069"/>
                </a:lnTo>
                <a:cubicBezTo>
                  <a:pt x="1203811" y="3651554"/>
                  <a:pt x="1194941" y="3643131"/>
                  <a:pt x="1184724" y="3636802"/>
                </a:cubicBezTo>
                <a:cubicBezTo>
                  <a:pt x="1174509" y="3630474"/>
                  <a:pt x="1161417" y="3627309"/>
                  <a:pt x="1145448" y="3627309"/>
                </a:cubicBezTo>
                <a:cubicBezTo>
                  <a:pt x="1126169" y="3627309"/>
                  <a:pt x="1106724" y="3632810"/>
                  <a:pt x="1087116" y="3643812"/>
                </a:cubicBezTo>
                <a:cubicBezTo>
                  <a:pt x="1067507" y="3654816"/>
                  <a:pt x="1049488" y="3670589"/>
                  <a:pt x="1033060" y="3691134"/>
                </a:cubicBezTo>
                <a:cubicBezTo>
                  <a:pt x="1016632" y="3711678"/>
                  <a:pt x="1003489" y="3736459"/>
                  <a:pt x="993630" y="3765475"/>
                </a:cubicBezTo>
                <a:cubicBezTo>
                  <a:pt x="983571" y="3795075"/>
                  <a:pt x="979268" y="3820342"/>
                  <a:pt x="980721" y="3841276"/>
                </a:cubicBezTo>
                <a:cubicBezTo>
                  <a:pt x="982173" y="3862211"/>
                  <a:pt x="988837" y="3878131"/>
                  <a:pt x="1000709" y="3889036"/>
                </a:cubicBezTo>
                <a:cubicBezTo>
                  <a:pt x="1012582" y="3899941"/>
                  <a:pt x="1028937" y="3905394"/>
                  <a:pt x="1049774" y="3905394"/>
                </a:cubicBezTo>
                <a:cubicBezTo>
                  <a:pt x="1067690" y="3905394"/>
                  <a:pt x="1085064" y="3901401"/>
                  <a:pt x="1101896" y="3893418"/>
                </a:cubicBezTo>
                <a:cubicBezTo>
                  <a:pt x="1118729" y="3885433"/>
                  <a:pt x="1134193" y="3875891"/>
                  <a:pt x="1148287" y="3864791"/>
                </a:cubicBezTo>
                <a:lnTo>
                  <a:pt x="1181929" y="3931683"/>
                </a:lnTo>
                <a:cubicBezTo>
                  <a:pt x="1155755" y="3953688"/>
                  <a:pt x="1128530" y="3970192"/>
                  <a:pt x="1100254" y="3981195"/>
                </a:cubicBezTo>
                <a:cubicBezTo>
                  <a:pt x="1071977" y="3992198"/>
                  <a:pt x="1043234" y="3997699"/>
                  <a:pt x="1014024" y="3997699"/>
                </a:cubicBezTo>
                <a:cubicBezTo>
                  <a:pt x="985786" y="3997699"/>
                  <a:pt x="960746" y="3992879"/>
                  <a:pt x="938902" y="3983240"/>
                </a:cubicBezTo>
                <a:cubicBezTo>
                  <a:pt x="917058" y="3973600"/>
                  <a:pt x="899723" y="3959141"/>
                  <a:pt x="886898" y="3939862"/>
                </a:cubicBezTo>
                <a:cubicBezTo>
                  <a:pt x="874073" y="3920583"/>
                  <a:pt x="867007" y="3896679"/>
                  <a:pt x="865700" y="3868150"/>
                </a:cubicBezTo>
                <a:cubicBezTo>
                  <a:pt x="864393" y="3839621"/>
                  <a:pt x="870126" y="3806565"/>
                  <a:pt x="882900" y="3768980"/>
                </a:cubicBezTo>
                <a:cubicBezTo>
                  <a:pt x="895473" y="3731980"/>
                  <a:pt x="912369" y="3699021"/>
                  <a:pt x="933590" y="3670103"/>
                </a:cubicBezTo>
                <a:cubicBezTo>
                  <a:pt x="954809" y="3641184"/>
                  <a:pt x="978695" y="3616745"/>
                  <a:pt x="1005244" y="3596784"/>
                </a:cubicBezTo>
                <a:cubicBezTo>
                  <a:pt x="1031794" y="3576824"/>
                  <a:pt x="1059577" y="3561682"/>
                  <a:pt x="1088594" y="3551361"/>
                </a:cubicBezTo>
                <a:cubicBezTo>
                  <a:pt x="1117612" y="3541041"/>
                  <a:pt x="1146336" y="3535880"/>
                  <a:pt x="1174768" y="3535880"/>
                </a:cubicBezTo>
                <a:close/>
                <a:moveTo>
                  <a:pt x="696741" y="3535880"/>
                </a:moveTo>
                <a:cubicBezTo>
                  <a:pt x="737441" y="3535880"/>
                  <a:pt x="769985" y="3544838"/>
                  <a:pt x="794373" y="3562754"/>
                </a:cubicBezTo>
                <a:cubicBezTo>
                  <a:pt x="818760" y="3580669"/>
                  <a:pt x="833765" y="3606570"/>
                  <a:pt x="839387" y="3640454"/>
                </a:cubicBezTo>
                <a:cubicBezTo>
                  <a:pt x="845008" y="3674338"/>
                  <a:pt x="839547" y="3715622"/>
                  <a:pt x="823004" y="3764307"/>
                </a:cubicBezTo>
                <a:cubicBezTo>
                  <a:pt x="806457" y="3812991"/>
                  <a:pt x="783693" y="3854761"/>
                  <a:pt x="754711" y="3889620"/>
                </a:cubicBezTo>
                <a:cubicBezTo>
                  <a:pt x="725728" y="3924478"/>
                  <a:pt x="692838" y="3951205"/>
                  <a:pt x="656041" y="3969803"/>
                </a:cubicBezTo>
                <a:cubicBezTo>
                  <a:pt x="619243" y="3988400"/>
                  <a:pt x="580494" y="3997699"/>
                  <a:pt x="539793" y="3997699"/>
                </a:cubicBezTo>
                <a:cubicBezTo>
                  <a:pt x="499484" y="3997699"/>
                  <a:pt x="467153" y="3988400"/>
                  <a:pt x="442804" y="3969803"/>
                </a:cubicBezTo>
                <a:cubicBezTo>
                  <a:pt x="418453" y="3951205"/>
                  <a:pt x="403585" y="3924478"/>
                  <a:pt x="398196" y="3889620"/>
                </a:cubicBezTo>
                <a:cubicBezTo>
                  <a:pt x="392807" y="3854761"/>
                  <a:pt x="398386" y="3812991"/>
                  <a:pt x="414932" y="3764307"/>
                </a:cubicBezTo>
                <a:cubicBezTo>
                  <a:pt x="431475" y="3715622"/>
                  <a:pt x="454156" y="3674240"/>
                  <a:pt x="482972" y="3640162"/>
                </a:cubicBezTo>
                <a:cubicBezTo>
                  <a:pt x="511789" y="3606082"/>
                  <a:pt x="544543" y="3580182"/>
                  <a:pt x="581236" y="3562461"/>
                </a:cubicBezTo>
                <a:cubicBezTo>
                  <a:pt x="617929" y="3544740"/>
                  <a:pt x="656431" y="3535880"/>
                  <a:pt x="696741" y="3535880"/>
                </a:cubicBezTo>
                <a:close/>
                <a:moveTo>
                  <a:pt x="5407269" y="2743339"/>
                </a:moveTo>
                <a:cubicBezTo>
                  <a:pt x="5387795" y="2743339"/>
                  <a:pt x="5369113" y="2748743"/>
                  <a:pt x="5351226" y="2759551"/>
                </a:cubicBezTo>
                <a:cubicBezTo>
                  <a:pt x="5333337" y="2770359"/>
                  <a:pt x="5317121" y="2785986"/>
                  <a:pt x="5302578" y="2806434"/>
                </a:cubicBezTo>
                <a:cubicBezTo>
                  <a:pt x="5288035" y="2826881"/>
                  <a:pt x="5275867" y="2851515"/>
                  <a:pt x="5266072" y="2880337"/>
                </a:cubicBezTo>
                <a:cubicBezTo>
                  <a:pt x="5256341" y="2908963"/>
                  <a:pt x="5251683" y="2933841"/>
                  <a:pt x="5252099" y="2954970"/>
                </a:cubicBezTo>
                <a:cubicBezTo>
                  <a:pt x="5252514" y="2976099"/>
                  <a:pt x="5257860" y="2992456"/>
                  <a:pt x="5268137" y="3004043"/>
                </a:cubicBezTo>
                <a:cubicBezTo>
                  <a:pt x="5278414" y="3015630"/>
                  <a:pt x="5293289" y="3021424"/>
                  <a:pt x="5312763" y="3021424"/>
                </a:cubicBezTo>
                <a:cubicBezTo>
                  <a:pt x="5332237" y="3021424"/>
                  <a:pt x="5351051" y="3015630"/>
                  <a:pt x="5369205" y="3004043"/>
                </a:cubicBezTo>
                <a:cubicBezTo>
                  <a:pt x="5387360" y="2992456"/>
                  <a:pt x="5403873" y="2976099"/>
                  <a:pt x="5418745" y="2954970"/>
                </a:cubicBezTo>
                <a:cubicBezTo>
                  <a:pt x="5433617" y="2933841"/>
                  <a:pt x="5445918" y="2908963"/>
                  <a:pt x="5455649" y="2880337"/>
                </a:cubicBezTo>
                <a:cubicBezTo>
                  <a:pt x="5465443" y="2851515"/>
                  <a:pt x="5469968" y="2826881"/>
                  <a:pt x="5469224" y="2806434"/>
                </a:cubicBezTo>
                <a:cubicBezTo>
                  <a:pt x="5468481" y="2785986"/>
                  <a:pt x="5462837" y="2770359"/>
                  <a:pt x="5452293" y="2759551"/>
                </a:cubicBezTo>
                <a:cubicBezTo>
                  <a:pt x="5441751" y="2748743"/>
                  <a:pt x="5426743" y="2743339"/>
                  <a:pt x="5407269" y="2743339"/>
                </a:cubicBezTo>
                <a:close/>
                <a:moveTo>
                  <a:pt x="4538139" y="2743339"/>
                </a:moveTo>
                <a:cubicBezTo>
                  <a:pt x="4518665" y="2743339"/>
                  <a:pt x="4499984" y="2748743"/>
                  <a:pt x="4482095" y="2759551"/>
                </a:cubicBezTo>
                <a:cubicBezTo>
                  <a:pt x="4464207" y="2770359"/>
                  <a:pt x="4447991" y="2785986"/>
                  <a:pt x="4433449" y="2806434"/>
                </a:cubicBezTo>
                <a:cubicBezTo>
                  <a:pt x="4418906" y="2826881"/>
                  <a:pt x="4406737" y="2851515"/>
                  <a:pt x="4396942" y="2880337"/>
                </a:cubicBezTo>
                <a:cubicBezTo>
                  <a:pt x="4387211" y="2908963"/>
                  <a:pt x="4382554" y="2933841"/>
                  <a:pt x="4382969" y="2954970"/>
                </a:cubicBezTo>
                <a:cubicBezTo>
                  <a:pt x="4383384" y="2976099"/>
                  <a:pt x="4388731" y="2992456"/>
                  <a:pt x="4399007" y="3004043"/>
                </a:cubicBezTo>
                <a:cubicBezTo>
                  <a:pt x="4409285" y="3015630"/>
                  <a:pt x="4424160" y="3021424"/>
                  <a:pt x="4443634" y="3021424"/>
                </a:cubicBezTo>
                <a:cubicBezTo>
                  <a:pt x="4463107" y="3021424"/>
                  <a:pt x="4481921" y="3015630"/>
                  <a:pt x="4500075" y="3004043"/>
                </a:cubicBezTo>
                <a:cubicBezTo>
                  <a:pt x="4518231" y="2992456"/>
                  <a:pt x="4534743" y="2976099"/>
                  <a:pt x="4549616" y="2954970"/>
                </a:cubicBezTo>
                <a:cubicBezTo>
                  <a:pt x="4564487" y="2933841"/>
                  <a:pt x="4576788" y="2908963"/>
                  <a:pt x="4586519" y="2880337"/>
                </a:cubicBezTo>
                <a:cubicBezTo>
                  <a:pt x="4596313" y="2851515"/>
                  <a:pt x="4600839" y="2826881"/>
                  <a:pt x="4600095" y="2806434"/>
                </a:cubicBezTo>
                <a:cubicBezTo>
                  <a:pt x="4599351" y="2785986"/>
                  <a:pt x="4593707" y="2770359"/>
                  <a:pt x="4583163" y="2759551"/>
                </a:cubicBezTo>
                <a:cubicBezTo>
                  <a:pt x="4572621" y="2748743"/>
                  <a:pt x="4557613" y="2743339"/>
                  <a:pt x="4538139" y="2743339"/>
                </a:cubicBezTo>
                <a:close/>
                <a:moveTo>
                  <a:pt x="3471033" y="2743339"/>
                </a:moveTo>
                <a:cubicBezTo>
                  <a:pt x="3451559" y="2743339"/>
                  <a:pt x="3432878" y="2748743"/>
                  <a:pt x="3414990" y="2759551"/>
                </a:cubicBezTo>
                <a:cubicBezTo>
                  <a:pt x="3397101" y="2770359"/>
                  <a:pt x="3380886" y="2785986"/>
                  <a:pt x="3366343" y="2806434"/>
                </a:cubicBezTo>
                <a:cubicBezTo>
                  <a:pt x="3351799" y="2826881"/>
                  <a:pt x="3339631" y="2851515"/>
                  <a:pt x="3329837" y="2880337"/>
                </a:cubicBezTo>
                <a:cubicBezTo>
                  <a:pt x="3320106" y="2908963"/>
                  <a:pt x="3315448" y="2933841"/>
                  <a:pt x="3315863" y="2954970"/>
                </a:cubicBezTo>
                <a:cubicBezTo>
                  <a:pt x="3316278" y="2976099"/>
                  <a:pt x="3321625" y="2992456"/>
                  <a:pt x="3331902" y="3004043"/>
                </a:cubicBezTo>
                <a:cubicBezTo>
                  <a:pt x="3342178" y="3015630"/>
                  <a:pt x="3357053" y="3021424"/>
                  <a:pt x="3376527" y="3021424"/>
                </a:cubicBezTo>
                <a:cubicBezTo>
                  <a:pt x="3396001" y="3021424"/>
                  <a:pt x="3414815" y="3015630"/>
                  <a:pt x="3432970" y="3004043"/>
                </a:cubicBezTo>
                <a:cubicBezTo>
                  <a:pt x="3451125" y="2992456"/>
                  <a:pt x="3467638" y="2976099"/>
                  <a:pt x="3482509" y="2954970"/>
                </a:cubicBezTo>
                <a:cubicBezTo>
                  <a:pt x="3497381" y="2933841"/>
                  <a:pt x="3509682" y="2908963"/>
                  <a:pt x="3519413" y="2880337"/>
                </a:cubicBezTo>
                <a:cubicBezTo>
                  <a:pt x="3529208" y="2851515"/>
                  <a:pt x="3533733" y="2826881"/>
                  <a:pt x="3532989" y="2806434"/>
                </a:cubicBezTo>
                <a:cubicBezTo>
                  <a:pt x="3532245" y="2785986"/>
                  <a:pt x="3526602" y="2770359"/>
                  <a:pt x="3516058" y="2759551"/>
                </a:cubicBezTo>
                <a:cubicBezTo>
                  <a:pt x="3505515" y="2748743"/>
                  <a:pt x="3490507" y="2743339"/>
                  <a:pt x="3471033" y="2743339"/>
                </a:cubicBezTo>
                <a:close/>
                <a:moveTo>
                  <a:pt x="2601903" y="2743339"/>
                </a:moveTo>
                <a:cubicBezTo>
                  <a:pt x="2582429" y="2743339"/>
                  <a:pt x="2563748" y="2748743"/>
                  <a:pt x="2545860" y="2759551"/>
                </a:cubicBezTo>
                <a:cubicBezTo>
                  <a:pt x="2527971" y="2770359"/>
                  <a:pt x="2511756" y="2785986"/>
                  <a:pt x="2497213" y="2806434"/>
                </a:cubicBezTo>
                <a:cubicBezTo>
                  <a:pt x="2482671" y="2826881"/>
                  <a:pt x="2470501" y="2851515"/>
                  <a:pt x="2460707" y="2880337"/>
                </a:cubicBezTo>
                <a:cubicBezTo>
                  <a:pt x="2450976" y="2908963"/>
                  <a:pt x="2446318" y="2933841"/>
                  <a:pt x="2446734" y="2954970"/>
                </a:cubicBezTo>
                <a:cubicBezTo>
                  <a:pt x="2447149" y="2976099"/>
                  <a:pt x="2452495" y="2992456"/>
                  <a:pt x="2462772" y="3004043"/>
                </a:cubicBezTo>
                <a:cubicBezTo>
                  <a:pt x="2473049" y="3015630"/>
                  <a:pt x="2487924" y="3021424"/>
                  <a:pt x="2507398" y="3021424"/>
                </a:cubicBezTo>
                <a:cubicBezTo>
                  <a:pt x="2526871" y="3021424"/>
                  <a:pt x="2545686" y="3015630"/>
                  <a:pt x="2563840" y="3004043"/>
                </a:cubicBezTo>
                <a:cubicBezTo>
                  <a:pt x="2581995" y="2992456"/>
                  <a:pt x="2598508" y="2976099"/>
                  <a:pt x="2613380" y="2954970"/>
                </a:cubicBezTo>
                <a:cubicBezTo>
                  <a:pt x="2628251" y="2933841"/>
                  <a:pt x="2640553" y="2908963"/>
                  <a:pt x="2650283" y="2880337"/>
                </a:cubicBezTo>
                <a:cubicBezTo>
                  <a:pt x="2660077" y="2851515"/>
                  <a:pt x="2664603" y="2826881"/>
                  <a:pt x="2663859" y="2806434"/>
                </a:cubicBezTo>
                <a:cubicBezTo>
                  <a:pt x="2663115" y="2785986"/>
                  <a:pt x="2657472" y="2770359"/>
                  <a:pt x="2646928" y="2759551"/>
                </a:cubicBezTo>
                <a:cubicBezTo>
                  <a:pt x="2636385" y="2748743"/>
                  <a:pt x="2621377" y="2743339"/>
                  <a:pt x="2601903" y="2743339"/>
                </a:cubicBezTo>
                <a:close/>
                <a:moveTo>
                  <a:pt x="1534798" y="2743339"/>
                </a:moveTo>
                <a:cubicBezTo>
                  <a:pt x="1515324" y="2743339"/>
                  <a:pt x="1496643" y="2748743"/>
                  <a:pt x="1478755" y="2759551"/>
                </a:cubicBezTo>
                <a:cubicBezTo>
                  <a:pt x="1460866" y="2770359"/>
                  <a:pt x="1444651" y="2785986"/>
                  <a:pt x="1430108" y="2806434"/>
                </a:cubicBezTo>
                <a:cubicBezTo>
                  <a:pt x="1415565" y="2826881"/>
                  <a:pt x="1403396" y="2851515"/>
                  <a:pt x="1393602" y="2880337"/>
                </a:cubicBezTo>
                <a:cubicBezTo>
                  <a:pt x="1383871" y="2908963"/>
                  <a:pt x="1379213" y="2933841"/>
                  <a:pt x="1379628" y="2954970"/>
                </a:cubicBezTo>
                <a:cubicBezTo>
                  <a:pt x="1380044" y="2976099"/>
                  <a:pt x="1385390" y="2992456"/>
                  <a:pt x="1395667" y="3004043"/>
                </a:cubicBezTo>
                <a:cubicBezTo>
                  <a:pt x="1405943" y="3015630"/>
                  <a:pt x="1420819" y="3021424"/>
                  <a:pt x="1440293" y="3021424"/>
                </a:cubicBezTo>
                <a:cubicBezTo>
                  <a:pt x="1459766" y="3021424"/>
                  <a:pt x="1478580" y="3015630"/>
                  <a:pt x="1496735" y="3004043"/>
                </a:cubicBezTo>
                <a:cubicBezTo>
                  <a:pt x="1514890" y="2992456"/>
                  <a:pt x="1531403" y="2976099"/>
                  <a:pt x="1546275" y="2954970"/>
                </a:cubicBezTo>
                <a:cubicBezTo>
                  <a:pt x="1561146" y="2933841"/>
                  <a:pt x="1573448" y="2908963"/>
                  <a:pt x="1583178" y="2880337"/>
                </a:cubicBezTo>
                <a:cubicBezTo>
                  <a:pt x="1592973" y="2851515"/>
                  <a:pt x="1597498" y="2826881"/>
                  <a:pt x="1596754" y="2806434"/>
                </a:cubicBezTo>
                <a:cubicBezTo>
                  <a:pt x="1596010" y="2785986"/>
                  <a:pt x="1590367" y="2770359"/>
                  <a:pt x="1579823" y="2759551"/>
                </a:cubicBezTo>
                <a:cubicBezTo>
                  <a:pt x="1569280" y="2748743"/>
                  <a:pt x="1554272" y="2743339"/>
                  <a:pt x="1534798" y="2743339"/>
                </a:cubicBezTo>
                <a:close/>
                <a:moveTo>
                  <a:pt x="665668" y="2743339"/>
                </a:moveTo>
                <a:cubicBezTo>
                  <a:pt x="646194" y="2743339"/>
                  <a:pt x="627514" y="2748743"/>
                  <a:pt x="609625" y="2759551"/>
                </a:cubicBezTo>
                <a:cubicBezTo>
                  <a:pt x="591737" y="2770359"/>
                  <a:pt x="575521" y="2785986"/>
                  <a:pt x="560978" y="2806434"/>
                </a:cubicBezTo>
                <a:cubicBezTo>
                  <a:pt x="546435" y="2826881"/>
                  <a:pt x="534266" y="2851515"/>
                  <a:pt x="524472" y="2880337"/>
                </a:cubicBezTo>
                <a:cubicBezTo>
                  <a:pt x="514741" y="2908963"/>
                  <a:pt x="510083" y="2933841"/>
                  <a:pt x="510499" y="2954970"/>
                </a:cubicBezTo>
                <a:cubicBezTo>
                  <a:pt x="510914" y="2976099"/>
                  <a:pt x="516260" y="2992456"/>
                  <a:pt x="526537" y="3004043"/>
                </a:cubicBezTo>
                <a:cubicBezTo>
                  <a:pt x="536814" y="3015630"/>
                  <a:pt x="551690" y="3021424"/>
                  <a:pt x="571163" y="3021424"/>
                </a:cubicBezTo>
                <a:cubicBezTo>
                  <a:pt x="590637" y="3021424"/>
                  <a:pt x="609451" y="3015630"/>
                  <a:pt x="627605" y="3004043"/>
                </a:cubicBezTo>
                <a:cubicBezTo>
                  <a:pt x="645761" y="2992456"/>
                  <a:pt x="662273" y="2976099"/>
                  <a:pt x="677145" y="2954970"/>
                </a:cubicBezTo>
                <a:cubicBezTo>
                  <a:pt x="692017" y="2933841"/>
                  <a:pt x="704318" y="2908963"/>
                  <a:pt x="714048" y="2880337"/>
                </a:cubicBezTo>
                <a:cubicBezTo>
                  <a:pt x="723843" y="2851515"/>
                  <a:pt x="728369" y="2826881"/>
                  <a:pt x="727624" y="2806434"/>
                </a:cubicBezTo>
                <a:cubicBezTo>
                  <a:pt x="726881" y="2785986"/>
                  <a:pt x="721237" y="2770359"/>
                  <a:pt x="710693" y="2759551"/>
                </a:cubicBezTo>
                <a:cubicBezTo>
                  <a:pt x="700151" y="2748743"/>
                  <a:pt x="685142" y="2743339"/>
                  <a:pt x="665668" y="2743339"/>
                </a:cubicBezTo>
                <a:close/>
                <a:moveTo>
                  <a:pt x="4023959" y="2659505"/>
                </a:moveTo>
                <a:lnTo>
                  <a:pt x="4131162" y="2659505"/>
                </a:lnTo>
                <a:lnTo>
                  <a:pt x="4010149" y="3015582"/>
                </a:lnTo>
                <a:lnTo>
                  <a:pt x="4183659" y="3015582"/>
                </a:lnTo>
                <a:lnTo>
                  <a:pt x="4153184" y="3105258"/>
                </a:lnTo>
                <a:lnTo>
                  <a:pt x="3872471" y="3105258"/>
                </a:lnTo>
                <a:close/>
                <a:moveTo>
                  <a:pt x="2087723" y="2659505"/>
                </a:moveTo>
                <a:lnTo>
                  <a:pt x="2194927" y="2659505"/>
                </a:lnTo>
                <a:lnTo>
                  <a:pt x="2073913" y="3015582"/>
                </a:lnTo>
                <a:lnTo>
                  <a:pt x="2247423" y="3015582"/>
                </a:lnTo>
                <a:lnTo>
                  <a:pt x="2216949" y="3105258"/>
                </a:lnTo>
                <a:lnTo>
                  <a:pt x="1936235" y="3105258"/>
                </a:lnTo>
                <a:close/>
                <a:moveTo>
                  <a:pt x="151489" y="2659505"/>
                </a:moveTo>
                <a:lnTo>
                  <a:pt x="258691" y="2659505"/>
                </a:lnTo>
                <a:lnTo>
                  <a:pt x="137678" y="3015582"/>
                </a:lnTo>
                <a:lnTo>
                  <a:pt x="311189" y="3015582"/>
                </a:lnTo>
                <a:lnTo>
                  <a:pt x="280714" y="3105258"/>
                </a:lnTo>
                <a:lnTo>
                  <a:pt x="0" y="3105258"/>
                </a:lnTo>
                <a:close/>
                <a:moveTo>
                  <a:pt x="5438341" y="2651910"/>
                </a:moveTo>
                <a:cubicBezTo>
                  <a:pt x="5479041" y="2651910"/>
                  <a:pt x="5511585" y="2660868"/>
                  <a:pt x="5535973" y="2678784"/>
                </a:cubicBezTo>
                <a:cubicBezTo>
                  <a:pt x="5560361" y="2696700"/>
                  <a:pt x="5575365" y="2722600"/>
                  <a:pt x="5580987" y="2756484"/>
                </a:cubicBezTo>
                <a:cubicBezTo>
                  <a:pt x="5586607" y="2790368"/>
                  <a:pt x="5581147" y="2831652"/>
                  <a:pt x="5564604" y="2880337"/>
                </a:cubicBezTo>
                <a:cubicBezTo>
                  <a:pt x="5548057" y="2929021"/>
                  <a:pt x="5525293" y="2970792"/>
                  <a:pt x="5496310" y="3005650"/>
                </a:cubicBezTo>
                <a:cubicBezTo>
                  <a:pt x="5467328" y="3040508"/>
                  <a:pt x="5434439" y="3067236"/>
                  <a:pt x="5397640" y="3085833"/>
                </a:cubicBezTo>
                <a:cubicBezTo>
                  <a:pt x="5360843" y="3104431"/>
                  <a:pt x="5322093" y="3113729"/>
                  <a:pt x="5281394" y="3113729"/>
                </a:cubicBezTo>
                <a:cubicBezTo>
                  <a:pt x="5241083" y="3113729"/>
                  <a:pt x="5208753" y="3104431"/>
                  <a:pt x="5184403" y="3085833"/>
                </a:cubicBezTo>
                <a:cubicBezTo>
                  <a:pt x="5160053" y="3067236"/>
                  <a:pt x="5145184" y="3040508"/>
                  <a:pt x="5139795" y="3005650"/>
                </a:cubicBezTo>
                <a:cubicBezTo>
                  <a:pt x="5134407" y="2970792"/>
                  <a:pt x="5139985" y="2929021"/>
                  <a:pt x="5156532" y="2880337"/>
                </a:cubicBezTo>
                <a:cubicBezTo>
                  <a:pt x="5173075" y="2831652"/>
                  <a:pt x="5195756" y="2790270"/>
                  <a:pt x="5224573" y="2756192"/>
                </a:cubicBezTo>
                <a:cubicBezTo>
                  <a:pt x="5253389" y="2722112"/>
                  <a:pt x="5286143" y="2696213"/>
                  <a:pt x="5322837" y="2678492"/>
                </a:cubicBezTo>
                <a:cubicBezTo>
                  <a:pt x="5359529" y="2660771"/>
                  <a:pt x="5398031" y="2651910"/>
                  <a:pt x="5438341" y="2651910"/>
                </a:cubicBezTo>
                <a:close/>
                <a:moveTo>
                  <a:pt x="5047239" y="2651910"/>
                </a:moveTo>
                <a:cubicBezTo>
                  <a:pt x="5076254" y="2651910"/>
                  <a:pt x="5100300" y="2657655"/>
                  <a:pt x="5119375" y="2669144"/>
                </a:cubicBezTo>
                <a:cubicBezTo>
                  <a:pt x="5138449" y="2680634"/>
                  <a:pt x="5152838" y="2694168"/>
                  <a:pt x="5162538" y="2709747"/>
                </a:cubicBezTo>
                <a:lnTo>
                  <a:pt x="5083807" y="2778100"/>
                </a:lnTo>
                <a:cubicBezTo>
                  <a:pt x="5076282" y="2767584"/>
                  <a:pt x="5067411" y="2759162"/>
                  <a:pt x="5057195" y="2752832"/>
                </a:cubicBezTo>
                <a:cubicBezTo>
                  <a:pt x="5046979" y="2746504"/>
                  <a:pt x="5033887" y="2743339"/>
                  <a:pt x="5017918" y="2743339"/>
                </a:cubicBezTo>
                <a:cubicBezTo>
                  <a:pt x="4998640" y="2743339"/>
                  <a:pt x="4979195" y="2748840"/>
                  <a:pt x="4959586" y="2759842"/>
                </a:cubicBezTo>
                <a:cubicBezTo>
                  <a:pt x="4939977" y="2770846"/>
                  <a:pt x="4921958" y="2786619"/>
                  <a:pt x="4905531" y="2807164"/>
                </a:cubicBezTo>
                <a:cubicBezTo>
                  <a:pt x="4889102" y="2827708"/>
                  <a:pt x="4875959" y="2852489"/>
                  <a:pt x="4866101" y="2881505"/>
                </a:cubicBezTo>
                <a:cubicBezTo>
                  <a:pt x="4856041" y="2911105"/>
                  <a:pt x="4851739" y="2936372"/>
                  <a:pt x="4853191" y="2957306"/>
                </a:cubicBezTo>
                <a:cubicBezTo>
                  <a:pt x="4854643" y="2978241"/>
                  <a:pt x="4861307" y="2994161"/>
                  <a:pt x="4873179" y="3005066"/>
                </a:cubicBezTo>
                <a:cubicBezTo>
                  <a:pt x="4885053" y="3015971"/>
                  <a:pt x="4901407" y="3021424"/>
                  <a:pt x="4922245" y="3021424"/>
                </a:cubicBezTo>
                <a:cubicBezTo>
                  <a:pt x="4940161" y="3021424"/>
                  <a:pt x="4957534" y="3017431"/>
                  <a:pt x="4974367" y="3009448"/>
                </a:cubicBezTo>
                <a:cubicBezTo>
                  <a:pt x="4991199" y="3001463"/>
                  <a:pt x="5006663" y="2991921"/>
                  <a:pt x="5020757" y="2980821"/>
                </a:cubicBezTo>
                <a:lnTo>
                  <a:pt x="5054399" y="3047713"/>
                </a:lnTo>
                <a:cubicBezTo>
                  <a:pt x="5028225" y="3069718"/>
                  <a:pt x="5001000" y="3086223"/>
                  <a:pt x="4972724" y="3097225"/>
                </a:cubicBezTo>
                <a:cubicBezTo>
                  <a:pt x="4944447" y="3108228"/>
                  <a:pt x="4915704" y="3113729"/>
                  <a:pt x="4886494" y="3113729"/>
                </a:cubicBezTo>
                <a:cubicBezTo>
                  <a:pt x="4858257" y="3113729"/>
                  <a:pt x="4833216" y="3108909"/>
                  <a:pt x="4811373" y="3099270"/>
                </a:cubicBezTo>
                <a:cubicBezTo>
                  <a:pt x="4789529" y="3089630"/>
                  <a:pt x="4772194" y="3075171"/>
                  <a:pt x="4759368" y="3055892"/>
                </a:cubicBezTo>
                <a:cubicBezTo>
                  <a:pt x="4746543" y="3036613"/>
                  <a:pt x="4739477" y="3012709"/>
                  <a:pt x="4738170" y="2984180"/>
                </a:cubicBezTo>
                <a:cubicBezTo>
                  <a:pt x="4736863" y="2955651"/>
                  <a:pt x="4742597" y="2922595"/>
                  <a:pt x="4755370" y="2885010"/>
                </a:cubicBezTo>
                <a:cubicBezTo>
                  <a:pt x="4767943" y="2848010"/>
                  <a:pt x="4784839" y="2815051"/>
                  <a:pt x="4806060" y="2786133"/>
                </a:cubicBezTo>
                <a:cubicBezTo>
                  <a:pt x="4827279" y="2757214"/>
                  <a:pt x="4851165" y="2732775"/>
                  <a:pt x="4877715" y="2712814"/>
                </a:cubicBezTo>
                <a:cubicBezTo>
                  <a:pt x="4904264" y="2692854"/>
                  <a:pt x="4932047" y="2677712"/>
                  <a:pt x="4961065" y="2667391"/>
                </a:cubicBezTo>
                <a:cubicBezTo>
                  <a:pt x="4990083" y="2657071"/>
                  <a:pt x="5018807" y="2651910"/>
                  <a:pt x="5047239" y="2651910"/>
                </a:cubicBezTo>
                <a:close/>
                <a:moveTo>
                  <a:pt x="4569211" y="2651910"/>
                </a:moveTo>
                <a:cubicBezTo>
                  <a:pt x="4609911" y="2651910"/>
                  <a:pt x="4642455" y="2660868"/>
                  <a:pt x="4666843" y="2678784"/>
                </a:cubicBezTo>
                <a:cubicBezTo>
                  <a:pt x="4691231" y="2696700"/>
                  <a:pt x="4706235" y="2722600"/>
                  <a:pt x="4711857" y="2756484"/>
                </a:cubicBezTo>
                <a:cubicBezTo>
                  <a:pt x="4717479" y="2790368"/>
                  <a:pt x="4712018" y="2831652"/>
                  <a:pt x="4695474" y="2880337"/>
                </a:cubicBezTo>
                <a:cubicBezTo>
                  <a:pt x="4678927" y="2929021"/>
                  <a:pt x="4656163" y="2970792"/>
                  <a:pt x="4627181" y="3005650"/>
                </a:cubicBezTo>
                <a:cubicBezTo>
                  <a:pt x="4598199" y="3040508"/>
                  <a:pt x="4565309" y="3067236"/>
                  <a:pt x="4528511" y="3085833"/>
                </a:cubicBezTo>
                <a:cubicBezTo>
                  <a:pt x="4491713" y="3104431"/>
                  <a:pt x="4452965" y="3113729"/>
                  <a:pt x="4412263" y="3113729"/>
                </a:cubicBezTo>
                <a:cubicBezTo>
                  <a:pt x="4371954" y="3113729"/>
                  <a:pt x="4339624" y="3104431"/>
                  <a:pt x="4315274" y="3085833"/>
                </a:cubicBezTo>
                <a:cubicBezTo>
                  <a:pt x="4290923" y="3067236"/>
                  <a:pt x="4276055" y="3040508"/>
                  <a:pt x="4270666" y="3005650"/>
                </a:cubicBezTo>
                <a:cubicBezTo>
                  <a:pt x="4265277" y="2970792"/>
                  <a:pt x="4270857" y="2929021"/>
                  <a:pt x="4287403" y="2880337"/>
                </a:cubicBezTo>
                <a:cubicBezTo>
                  <a:pt x="4303947" y="2831652"/>
                  <a:pt x="4326627" y="2790270"/>
                  <a:pt x="4355443" y="2756192"/>
                </a:cubicBezTo>
                <a:cubicBezTo>
                  <a:pt x="4384259" y="2722112"/>
                  <a:pt x="4417013" y="2696213"/>
                  <a:pt x="4453707" y="2678492"/>
                </a:cubicBezTo>
                <a:cubicBezTo>
                  <a:pt x="4490399" y="2660771"/>
                  <a:pt x="4528901" y="2651910"/>
                  <a:pt x="4569211" y="2651910"/>
                </a:cubicBezTo>
                <a:close/>
                <a:moveTo>
                  <a:pt x="3502106" y="2651910"/>
                </a:moveTo>
                <a:cubicBezTo>
                  <a:pt x="3542805" y="2651910"/>
                  <a:pt x="3575349" y="2660868"/>
                  <a:pt x="3599737" y="2678784"/>
                </a:cubicBezTo>
                <a:cubicBezTo>
                  <a:pt x="3624125" y="2696700"/>
                  <a:pt x="3639129" y="2722600"/>
                  <a:pt x="3644751" y="2756484"/>
                </a:cubicBezTo>
                <a:cubicBezTo>
                  <a:pt x="3650372" y="2790368"/>
                  <a:pt x="3644911" y="2831652"/>
                  <a:pt x="3628368" y="2880337"/>
                </a:cubicBezTo>
                <a:cubicBezTo>
                  <a:pt x="3611821" y="2929021"/>
                  <a:pt x="3589057" y="2970792"/>
                  <a:pt x="3560074" y="3005650"/>
                </a:cubicBezTo>
                <a:cubicBezTo>
                  <a:pt x="3531093" y="3040508"/>
                  <a:pt x="3498203" y="3067236"/>
                  <a:pt x="3461405" y="3085833"/>
                </a:cubicBezTo>
                <a:cubicBezTo>
                  <a:pt x="3424607" y="3104431"/>
                  <a:pt x="3385858" y="3113729"/>
                  <a:pt x="3345159" y="3113729"/>
                </a:cubicBezTo>
                <a:cubicBezTo>
                  <a:pt x="3304847" y="3113729"/>
                  <a:pt x="3272517" y="3104431"/>
                  <a:pt x="3248168" y="3085833"/>
                </a:cubicBezTo>
                <a:cubicBezTo>
                  <a:pt x="3223818" y="3067236"/>
                  <a:pt x="3208948" y="3040508"/>
                  <a:pt x="3203560" y="3005650"/>
                </a:cubicBezTo>
                <a:cubicBezTo>
                  <a:pt x="3198172" y="2970792"/>
                  <a:pt x="3203750" y="2929021"/>
                  <a:pt x="3220297" y="2880337"/>
                </a:cubicBezTo>
                <a:cubicBezTo>
                  <a:pt x="3236840" y="2831652"/>
                  <a:pt x="3259521" y="2790270"/>
                  <a:pt x="3288337" y="2756192"/>
                </a:cubicBezTo>
                <a:cubicBezTo>
                  <a:pt x="3317153" y="2722112"/>
                  <a:pt x="3349908" y="2696213"/>
                  <a:pt x="3386601" y="2678492"/>
                </a:cubicBezTo>
                <a:cubicBezTo>
                  <a:pt x="3423293" y="2660771"/>
                  <a:pt x="3461795" y="2651910"/>
                  <a:pt x="3502106" y="2651910"/>
                </a:cubicBezTo>
                <a:close/>
                <a:moveTo>
                  <a:pt x="3111003" y="2651910"/>
                </a:moveTo>
                <a:cubicBezTo>
                  <a:pt x="3140018" y="2651910"/>
                  <a:pt x="3164064" y="2657655"/>
                  <a:pt x="3183139" y="2669144"/>
                </a:cubicBezTo>
                <a:cubicBezTo>
                  <a:pt x="3202214" y="2680634"/>
                  <a:pt x="3216603" y="2694168"/>
                  <a:pt x="3226302" y="2709747"/>
                </a:cubicBezTo>
                <a:lnTo>
                  <a:pt x="3147571" y="2778100"/>
                </a:lnTo>
                <a:cubicBezTo>
                  <a:pt x="3140046" y="2767584"/>
                  <a:pt x="3131175" y="2759162"/>
                  <a:pt x="3120959" y="2752832"/>
                </a:cubicBezTo>
                <a:cubicBezTo>
                  <a:pt x="3110743" y="2746504"/>
                  <a:pt x="3097651" y="2743339"/>
                  <a:pt x="3081683" y="2743339"/>
                </a:cubicBezTo>
                <a:cubicBezTo>
                  <a:pt x="3062404" y="2743339"/>
                  <a:pt x="3042960" y="2748840"/>
                  <a:pt x="3023351" y="2759842"/>
                </a:cubicBezTo>
                <a:cubicBezTo>
                  <a:pt x="3003741" y="2770846"/>
                  <a:pt x="2985723" y="2786619"/>
                  <a:pt x="2969295" y="2807164"/>
                </a:cubicBezTo>
                <a:cubicBezTo>
                  <a:pt x="2952867" y="2827708"/>
                  <a:pt x="2939724" y="2852489"/>
                  <a:pt x="2929865" y="2881505"/>
                </a:cubicBezTo>
                <a:cubicBezTo>
                  <a:pt x="2919806" y="2911105"/>
                  <a:pt x="2915503" y="2936372"/>
                  <a:pt x="2916956" y="2957306"/>
                </a:cubicBezTo>
                <a:cubicBezTo>
                  <a:pt x="2918408" y="2978241"/>
                  <a:pt x="2925071" y="2994161"/>
                  <a:pt x="2936944" y="3005066"/>
                </a:cubicBezTo>
                <a:cubicBezTo>
                  <a:pt x="2948817" y="3015971"/>
                  <a:pt x="2965172" y="3021424"/>
                  <a:pt x="2986009" y="3021424"/>
                </a:cubicBezTo>
                <a:cubicBezTo>
                  <a:pt x="3003925" y="3021424"/>
                  <a:pt x="3021299" y="3017431"/>
                  <a:pt x="3038132" y="3009448"/>
                </a:cubicBezTo>
                <a:cubicBezTo>
                  <a:pt x="3054964" y="3001463"/>
                  <a:pt x="3070427" y="2991921"/>
                  <a:pt x="3084521" y="2980821"/>
                </a:cubicBezTo>
                <a:lnTo>
                  <a:pt x="3118164" y="3047713"/>
                </a:lnTo>
                <a:cubicBezTo>
                  <a:pt x="3091990" y="3069718"/>
                  <a:pt x="3064765" y="3086223"/>
                  <a:pt x="3036488" y="3097225"/>
                </a:cubicBezTo>
                <a:cubicBezTo>
                  <a:pt x="3008212" y="3108228"/>
                  <a:pt x="2979469" y="3113729"/>
                  <a:pt x="2950258" y="3113729"/>
                </a:cubicBezTo>
                <a:cubicBezTo>
                  <a:pt x="2922021" y="3113729"/>
                  <a:pt x="2896980" y="3108909"/>
                  <a:pt x="2875137" y="3099270"/>
                </a:cubicBezTo>
                <a:cubicBezTo>
                  <a:pt x="2853293" y="3089630"/>
                  <a:pt x="2835959" y="3075171"/>
                  <a:pt x="2823133" y="3055892"/>
                </a:cubicBezTo>
                <a:cubicBezTo>
                  <a:pt x="2810307" y="3036613"/>
                  <a:pt x="2803241" y="3012709"/>
                  <a:pt x="2801935" y="2984180"/>
                </a:cubicBezTo>
                <a:cubicBezTo>
                  <a:pt x="2800628" y="2955651"/>
                  <a:pt x="2806361" y="2922595"/>
                  <a:pt x="2819134" y="2885010"/>
                </a:cubicBezTo>
                <a:cubicBezTo>
                  <a:pt x="2831707" y="2848010"/>
                  <a:pt x="2848604" y="2815051"/>
                  <a:pt x="2869824" y="2786133"/>
                </a:cubicBezTo>
                <a:cubicBezTo>
                  <a:pt x="2891044" y="2757214"/>
                  <a:pt x="2914930" y="2732775"/>
                  <a:pt x="2941479" y="2712814"/>
                </a:cubicBezTo>
                <a:cubicBezTo>
                  <a:pt x="2968028" y="2692854"/>
                  <a:pt x="2995812" y="2677712"/>
                  <a:pt x="3024829" y="2667391"/>
                </a:cubicBezTo>
                <a:cubicBezTo>
                  <a:pt x="3053847" y="2657071"/>
                  <a:pt x="3082572" y="2651910"/>
                  <a:pt x="3111003" y="2651910"/>
                </a:cubicBezTo>
                <a:close/>
                <a:moveTo>
                  <a:pt x="2632975" y="2651910"/>
                </a:moveTo>
                <a:cubicBezTo>
                  <a:pt x="2673676" y="2651910"/>
                  <a:pt x="2706220" y="2660868"/>
                  <a:pt x="2730608" y="2678784"/>
                </a:cubicBezTo>
                <a:cubicBezTo>
                  <a:pt x="2754995" y="2696700"/>
                  <a:pt x="2770000" y="2722600"/>
                  <a:pt x="2775621" y="2756484"/>
                </a:cubicBezTo>
                <a:cubicBezTo>
                  <a:pt x="2781243" y="2790368"/>
                  <a:pt x="2775783" y="2831652"/>
                  <a:pt x="2759239" y="2880337"/>
                </a:cubicBezTo>
                <a:cubicBezTo>
                  <a:pt x="2742692" y="2929021"/>
                  <a:pt x="2719928" y="2970792"/>
                  <a:pt x="2690945" y="3005650"/>
                </a:cubicBezTo>
                <a:cubicBezTo>
                  <a:pt x="2661963" y="3040508"/>
                  <a:pt x="2629073" y="3067236"/>
                  <a:pt x="2592275" y="3085833"/>
                </a:cubicBezTo>
                <a:cubicBezTo>
                  <a:pt x="2555478" y="3104431"/>
                  <a:pt x="2516729" y="3113729"/>
                  <a:pt x="2476028" y="3113729"/>
                </a:cubicBezTo>
                <a:cubicBezTo>
                  <a:pt x="2435718" y="3113729"/>
                  <a:pt x="2403388" y="3104431"/>
                  <a:pt x="2379038" y="3085833"/>
                </a:cubicBezTo>
                <a:cubicBezTo>
                  <a:pt x="2354688" y="3067236"/>
                  <a:pt x="2339819" y="3040508"/>
                  <a:pt x="2334430" y="3005650"/>
                </a:cubicBezTo>
                <a:cubicBezTo>
                  <a:pt x="2329042" y="2970792"/>
                  <a:pt x="2334621" y="2929021"/>
                  <a:pt x="2351167" y="2880337"/>
                </a:cubicBezTo>
                <a:cubicBezTo>
                  <a:pt x="2367711" y="2831652"/>
                  <a:pt x="2390391" y="2790270"/>
                  <a:pt x="2419207" y="2756192"/>
                </a:cubicBezTo>
                <a:cubicBezTo>
                  <a:pt x="2448023" y="2722112"/>
                  <a:pt x="2480778" y="2696213"/>
                  <a:pt x="2517471" y="2678492"/>
                </a:cubicBezTo>
                <a:cubicBezTo>
                  <a:pt x="2554164" y="2660771"/>
                  <a:pt x="2592665" y="2651910"/>
                  <a:pt x="2632975" y="2651910"/>
                </a:cubicBezTo>
                <a:close/>
                <a:moveTo>
                  <a:pt x="1565870" y="2651910"/>
                </a:moveTo>
                <a:cubicBezTo>
                  <a:pt x="1606571" y="2651910"/>
                  <a:pt x="1639114" y="2660868"/>
                  <a:pt x="1663502" y="2678784"/>
                </a:cubicBezTo>
                <a:cubicBezTo>
                  <a:pt x="1687890" y="2696700"/>
                  <a:pt x="1702895" y="2722600"/>
                  <a:pt x="1708516" y="2756484"/>
                </a:cubicBezTo>
                <a:cubicBezTo>
                  <a:pt x="1714137" y="2790368"/>
                  <a:pt x="1708677" y="2831652"/>
                  <a:pt x="1692134" y="2880337"/>
                </a:cubicBezTo>
                <a:cubicBezTo>
                  <a:pt x="1675587" y="2929021"/>
                  <a:pt x="1652823" y="2970792"/>
                  <a:pt x="1623840" y="3005650"/>
                </a:cubicBezTo>
                <a:cubicBezTo>
                  <a:pt x="1594858" y="3040508"/>
                  <a:pt x="1561968" y="3067236"/>
                  <a:pt x="1525170" y="3085833"/>
                </a:cubicBezTo>
                <a:cubicBezTo>
                  <a:pt x="1488372" y="3104431"/>
                  <a:pt x="1449623" y="3113729"/>
                  <a:pt x="1408923" y="3113729"/>
                </a:cubicBezTo>
                <a:cubicBezTo>
                  <a:pt x="1368613" y="3113729"/>
                  <a:pt x="1336283" y="3104431"/>
                  <a:pt x="1311933" y="3085833"/>
                </a:cubicBezTo>
                <a:cubicBezTo>
                  <a:pt x="1287583" y="3067236"/>
                  <a:pt x="1272714" y="3040508"/>
                  <a:pt x="1267325" y="3005650"/>
                </a:cubicBezTo>
                <a:cubicBezTo>
                  <a:pt x="1261937" y="2970792"/>
                  <a:pt x="1267515" y="2929021"/>
                  <a:pt x="1284062" y="2880337"/>
                </a:cubicBezTo>
                <a:cubicBezTo>
                  <a:pt x="1300605" y="2831652"/>
                  <a:pt x="1323286" y="2790270"/>
                  <a:pt x="1352102" y="2756192"/>
                </a:cubicBezTo>
                <a:cubicBezTo>
                  <a:pt x="1380919" y="2722112"/>
                  <a:pt x="1413673" y="2696213"/>
                  <a:pt x="1450366" y="2678492"/>
                </a:cubicBezTo>
                <a:cubicBezTo>
                  <a:pt x="1487058" y="2660771"/>
                  <a:pt x="1525561" y="2651910"/>
                  <a:pt x="1565870" y="2651910"/>
                </a:cubicBezTo>
                <a:close/>
                <a:moveTo>
                  <a:pt x="1174768" y="2651910"/>
                </a:moveTo>
                <a:cubicBezTo>
                  <a:pt x="1203784" y="2651910"/>
                  <a:pt x="1227829" y="2657655"/>
                  <a:pt x="1246905" y="2669144"/>
                </a:cubicBezTo>
                <a:cubicBezTo>
                  <a:pt x="1265979" y="2680634"/>
                  <a:pt x="1280367" y="2694168"/>
                  <a:pt x="1290067" y="2709747"/>
                </a:cubicBezTo>
                <a:lnTo>
                  <a:pt x="1211336" y="2778100"/>
                </a:lnTo>
                <a:cubicBezTo>
                  <a:pt x="1203811" y="2767584"/>
                  <a:pt x="1194941" y="2759162"/>
                  <a:pt x="1184724" y="2752832"/>
                </a:cubicBezTo>
                <a:cubicBezTo>
                  <a:pt x="1174509" y="2746504"/>
                  <a:pt x="1161417" y="2743339"/>
                  <a:pt x="1145448" y="2743339"/>
                </a:cubicBezTo>
                <a:cubicBezTo>
                  <a:pt x="1126169" y="2743339"/>
                  <a:pt x="1106724" y="2748840"/>
                  <a:pt x="1087116" y="2759842"/>
                </a:cubicBezTo>
                <a:cubicBezTo>
                  <a:pt x="1067507" y="2770846"/>
                  <a:pt x="1049488" y="2786619"/>
                  <a:pt x="1033060" y="2807164"/>
                </a:cubicBezTo>
                <a:cubicBezTo>
                  <a:pt x="1016632" y="2827708"/>
                  <a:pt x="1003489" y="2852489"/>
                  <a:pt x="993630" y="2881505"/>
                </a:cubicBezTo>
                <a:cubicBezTo>
                  <a:pt x="983571" y="2911105"/>
                  <a:pt x="979268" y="2936372"/>
                  <a:pt x="980721" y="2957306"/>
                </a:cubicBezTo>
                <a:cubicBezTo>
                  <a:pt x="982173" y="2978241"/>
                  <a:pt x="988837" y="2994161"/>
                  <a:pt x="1000709" y="3005066"/>
                </a:cubicBezTo>
                <a:cubicBezTo>
                  <a:pt x="1012582" y="3015971"/>
                  <a:pt x="1028937" y="3021424"/>
                  <a:pt x="1049774" y="3021424"/>
                </a:cubicBezTo>
                <a:cubicBezTo>
                  <a:pt x="1067690" y="3021424"/>
                  <a:pt x="1085064" y="3017431"/>
                  <a:pt x="1101896" y="3009448"/>
                </a:cubicBezTo>
                <a:cubicBezTo>
                  <a:pt x="1118729" y="3001463"/>
                  <a:pt x="1134193" y="2991921"/>
                  <a:pt x="1148287" y="2980821"/>
                </a:cubicBezTo>
                <a:lnTo>
                  <a:pt x="1181929" y="3047713"/>
                </a:lnTo>
                <a:cubicBezTo>
                  <a:pt x="1155755" y="3069718"/>
                  <a:pt x="1128530" y="3086223"/>
                  <a:pt x="1100254" y="3097225"/>
                </a:cubicBezTo>
                <a:cubicBezTo>
                  <a:pt x="1071977" y="3108228"/>
                  <a:pt x="1043234" y="3113729"/>
                  <a:pt x="1014024" y="3113729"/>
                </a:cubicBezTo>
                <a:cubicBezTo>
                  <a:pt x="985786" y="3113729"/>
                  <a:pt x="960746" y="3108909"/>
                  <a:pt x="938902" y="3099270"/>
                </a:cubicBezTo>
                <a:cubicBezTo>
                  <a:pt x="917058" y="3089630"/>
                  <a:pt x="899723" y="3075171"/>
                  <a:pt x="886898" y="3055892"/>
                </a:cubicBezTo>
                <a:cubicBezTo>
                  <a:pt x="874073" y="3036613"/>
                  <a:pt x="867007" y="3012709"/>
                  <a:pt x="865700" y="2984180"/>
                </a:cubicBezTo>
                <a:cubicBezTo>
                  <a:pt x="864393" y="2955651"/>
                  <a:pt x="870126" y="2922595"/>
                  <a:pt x="882900" y="2885010"/>
                </a:cubicBezTo>
                <a:cubicBezTo>
                  <a:pt x="895473" y="2848010"/>
                  <a:pt x="912369" y="2815051"/>
                  <a:pt x="933590" y="2786133"/>
                </a:cubicBezTo>
                <a:cubicBezTo>
                  <a:pt x="954809" y="2757214"/>
                  <a:pt x="978695" y="2732775"/>
                  <a:pt x="1005244" y="2712814"/>
                </a:cubicBezTo>
                <a:cubicBezTo>
                  <a:pt x="1031794" y="2692854"/>
                  <a:pt x="1059577" y="2677712"/>
                  <a:pt x="1088594" y="2667391"/>
                </a:cubicBezTo>
                <a:cubicBezTo>
                  <a:pt x="1117612" y="2657071"/>
                  <a:pt x="1146336" y="2651910"/>
                  <a:pt x="1174768" y="2651910"/>
                </a:cubicBezTo>
                <a:close/>
                <a:moveTo>
                  <a:pt x="696741" y="2651910"/>
                </a:moveTo>
                <a:cubicBezTo>
                  <a:pt x="737441" y="2651910"/>
                  <a:pt x="769985" y="2660868"/>
                  <a:pt x="794373" y="2678784"/>
                </a:cubicBezTo>
                <a:cubicBezTo>
                  <a:pt x="818760" y="2696700"/>
                  <a:pt x="833765" y="2722600"/>
                  <a:pt x="839387" y="2756484"/>
                </a:cubicBezTo>
                <a:cubicBezTo>
                  <a:pt x="845008" y="2790368"/>
                  <a:pt x="839547" y="2831652"/>
                  <a:pt x="823004" y="2880337"/>
                </a:cubicBezTo>
                <a:cubicBezTo>
                  <a:pt x="806457" y="2929021"/>
                  <a:pt x="783693" y="2970792"/>
                  <a:pt x="754711" y="3005650"/>
                </a:cubicBezTo>
                <a:cubicBezTo>
                  <a:pt x="725728" y="3040508"/>
                  <a:pt x="692838" y="3067236"/>
                  <a:pt x="656041" y="3085833"/>
                </a:cubicBezTo>
                <a:cubicBezTo>
                  <a:pt x="619243" y="3104431"/>
                  <a:pt x="580494" y="3113729"/>
                  <a:pt x="539793" y="3113729"/>
                </a:cubicBezTo>
                <a:cubicBezTo>
                  <a:pt x="499484" y="3113729"/>
                  <a:pt x="467153" y="3104431"/>
                  <a:pt x="442804" y="3085833"/>
                </a:cubicBezTo>
                <a:cubicBezTo>
                  <a:pt x="418453" y="3067236"/>
                  <a:pt x="403585" y="3040508"/>
                  <a:pt x="398196" y="3005650"/>
                </a:cubicBezTo>
                <a:cubicBezTo>
                  <a:pt x="392807" y="2970792"/>
                  <a:pt x="398386" y="2929021"/>
                  <a:pt x="414932" y="2880337"/>
                </a:cubicBezTo>
                <a:cubicBezTo>
                  <a:pt x="431475" y="2831652"/>
                  <a:pt x="454156" y="2790270"/>
                  <a:pt x="482972" y="2756192"/>
                </a:cubicBezTo>
                <a:cubicBezTo>
                  <a:pt x="511789" y="2722112"/>
                  <a:pt x="544543" y="2696213"/>
                  <a:pt x="581236" y="2678492"/>
                </a:cubicBezTo>
                <a:cubicBezTo>
                  <a:pt x="617929" y="2660771"/>
                  <a:pt x="656431" y="2651910"/>
                  <a:pt x="696741" y="2651910"/>
                </a:cubicBezTo>
                <a:close/>
                <a:moveTo>
                  <a:pt x="5407269" y="1859369"/>
                </a:moveTo>
                <a:cubicBezTo>
                  <a:pt x="5387795" y="1859369"/>
                  <a:pt x="5369113" y="1864773"/>
                  <a:pt x="5351226" y="1875581"/>
                </a:cubicBezTo>
                <a:cubicBezTo>
                  <a:pt x="5333337" y="1886389"/>
                  <a:pt x="5317121" y="1902016"/>
                  <a:pt x="5302578" y="1922464"/>
                </a:cubicBezTo>
                <a:cubicBezTo>
                  <a:pt x="5288035" y="1942911"/>
                  <a:pt x="5275867" y="1967546"/>
                  <a:pt x="5266072" y="1996367"/>
                </a:cubicBezTo>
                <a:cubicBezTo>
                  <a:pt x="5256341" y="2024993"/>
                  <a:pt x="5251683" y="2049870"/>
                  <a:pt x="5252099" y="2071000"/>
                </a:cubicBezTo>
                <a:cubicBezTo>
                  <a:pt x="5252514" y="2092128"/>
                  <a:pt x="5257860" y="2108486"/>
                  <a:pt x="5268137" y="2120073"/>
                </a:cubicBezTo>
                <a:cubicBezTo>
                  <a:pt x="5278414" y="2131660"/>
                  <a:pt x="5293289" y="2137454"/>
                  <a:pt x="5312763" y="2137454"/>
                </a:cubicBezTo>
                <a:cubicBezTo>
                  <a:pt x="5332237" y="2137454"/>
                  <a:pt x="5351051" y="2131660"/>
                  <a:pt x="5369205" y="2120073"/>
                </a:cubicBezTo>
                <a:cubicBezTo>
                  <a:pt x="5387360" y="2108486"/>
                  <a:pt x="5403873" y="2092128"/>
                  <a:pt x="5418745" y="2071000"/>
                </a:cubicBezTo>
                <a:cubicBezTo>
                  <a:pt x="5433617" y="2049870"/>
                  <a:pt x="5445918" y="2024993"/>
                  <a:pt x="5455649" y="1996367"/>
                </a:cubicBezTo>
                <a:cubicBezTo>
                  <a:pt x="5465443" y="1967546"/>
                  <a:pt x="5469968" y="1942911"/>
                  <a:pt x="5469224" y="1922464"/>
                </a:cubicBezTo>
                <a:cubicBezTo>
                  <a:pt x="5468481" y="1902016"/>
                  <a:pt x="5462837" y="1886389"/>
                  <a:pt x="5452293" y="1875581"/>
                </a:cubicBezTo>
                <a:cubicBezTo>
                  <a:pt x="5441751" y="1864773"/>
                  <a:pt x="5426743" y="1859369"/>
                  <a:pt x="5407269" y="1859369"/>
                </a:cubicBezTo>
                <a:close/>
                <a:moveTo>
                  <a:pt x="4538139" y="1859369"/>
                </a:moveTo>
                <a:cubicBezTo>
                  <a:pt x="4518665" y="1859369"/>
                  <a:pt x="4499984" y="1864773"/>
                  <a:pt x="4482095" y="1875581"/>
                </a:cubicBezTo>
                <a:cubicBezTo>
                  <a:pt x="4464207" y="1886389"/>
                  <a:pt x="4447991" y="1902016"/>
                  <a:pt x="4433449" y="1922464"/>
                </a:cubicBezTo>
                <a:cubicBezTo>
                  <a:pt x="4418906" y="1942911"/>
                  <a:pt x="4406737" y="1967546"/>
                  <a:pt x="4396942" y="1996367"/>
                </a:cubicBezTo>
                <a:cubicBezTo>
                  <a:pt x="4387211" y="2024993"/>
                  <a:pt x="4382554" y="2049870"/>
                  <a:pt x="4382969" y="2071000"/>
                </a:cubicBezTo>
                <a:cubicBezTo>
                  <a:pt x="4383384" y="2092128"/>
                  <a:pt x="4388731" y="2108486"/>
                  <a:pt x="4399007" y="2120073"/>
                </a:cubicBezTo>
                <a:cubicBezTo>
                  <a:pt x="4409285" y="2131660"/>
                  <a:pt x="4424160" y="2137454"/>
                  <a:pt x="4443634" y="2137454"/>
                </a:cubicBezTo>
                <a:cubicBezTo>
                  <a:pt x="4463107" y="2137454"/>
                  <a:pt x="4481921" y="2131660"/>
                  <a:pt x="4500075" y="2120073"/>
                </a:cubicBezTo>
                <a:cubicBezTo>
                  <a:pt x="4518231" y="2108486"/>
                  <a:pt x="4534743" y="2092128"/>
                  <a:pt x="4549616" y="2071000"/>
                </a:cubicBezTo>
                <a:cubicBezTo>
                  <a:pt x="4564487" y="2049870"/>
                  <a:pt x="4576788" y="2024993"/>
                  <a:pt x="4586519" y="1996367"/>
                </a:cubicBezTo>
                <a:cubicBezTo>
                  <a:pt x="4596313" y="1967546"/>
                  <a:pt x="4600839" y="1942911"/>
                  <a:pt x="4600095" y="1922464"/>
                </a:cubicBezTo>
                <a:cubicBezTo>
                  <a:pt x="4599351" y="1902016"/>
                  <a:pt x="4593707" y="1886389"/>
                  <a:pt x="4583163" y="1875581"/>
                </a:cubicBezTo>
                <a:cubicBezTo>
                  <a:pt x="4572621" y="1864773"/>
                  <a:pt x="4557613" y="1859369"/>
                  <a:pt x="4538139" y="1859369"/>
                </a:cubicBezTo>
                <a:close/>
                <a:moveTo>
                  <a:pt x="3471033" y="1859369"/>
                </a:moveTo>
                <a:cubicBezTo>
                  <a:pt x="3451559" y="1859369"/>
                  <a:pt x="3432878" y="1864773"/>
                  <a:pt x="3414990" y="1875581"/>
                </a:cubicBezTo>
                <a:cubicBezTo>
                  <a:pt x="3397101" y="1886389"/>
                  <a:pt x="3380886" y="1902016"/>
                  <a:pt x="3366343" y="1922464"/>
                </a:cubicBezTo>
                <a:cubicBezTo>
                  <a:pt x="3351799" y="1942911"/>
                  <a:pt x="3339631" y="1967546"/>
                  <a:pt x="3329837" y="1996367"/>
                </a:cubicBezTo>
                <a:cubicBezTo>
                  <a:pt x="3320106" y="2024993"/>
                  <a:pt x="3315448" y="2049870"/>
                  <a:pt x="3315863" y="2071000"/>
                </a:cubicBezTo>
                <a:cubicBezTo>
                  <a:pt x="3316278" y="2092128"/>
                  <a:pt x="3321625" y="2108486"/>
                  <a:pt x="3331902" y="2120073"/>
                </a:cubicBezTo>
                <a:cubicBezTo>
                  <a:pt x="3342178" y="2131660"/>
                  <a:pt x="3357053" y="2137454"/>
                  <a:pt x="3376527" y="2137454"/>
                </a:cubicBezTo>
                <a:cubicBezTo>
                  <a:pt x="3396001" y="2137454"/>
                  <a:pt x="3414815" y="2131660"/>
                  <a:pt x="3432970" y="2120073"/>
                </a:cubicBezTo>
                <a:cubicBezTo>
                  <a:pt x="3451125" y="2108486"/>
                  <a:pt x="3467638" y="2092128"/>
                  <a:pt x="3482509" y="2071000"/>
                </a:cubicBezTo>
                <a:cubicBezTo>
                  <a:pt x="3497381" y="2049870"/>
                  <a:pt x="3509682" y="2024993"/>
                  <a:pt x="3519413" y="1996367"/>
                </a:cubicBezTo>
                <a:cubicBezTo>
                  <a:pt x="3529208" y="1967546"/>
                  <a:pt x="3533733" y="1942911"/>
                  <a:pt x="3532989" y="1922464"/>
                </a:cubicBezTo>
                <a:cubicBezTo>
                  <a:pt x="3532245" y="1902016"/>
                  <a:pt x="3526602" y="1886389"/>
                  <a:pt x="3516058" y="1875581"/>
                </a:cubicBezTo>
                <a:cubicBezTo>
                  <a:pt x="3505515" y="1864773"/>
                  <a:pt x="3490507" y="1859369"/>
                  <a:pt x="3471033" y="1859369"/>
                </a:cubicBezTo>
                <a:close/>
                <a:moveTo>
                  <a:pt x="2601903" y="1859369"/>
                </a:moveTo>
                <a:cubicBezTo>
                  <a:pt x="2582429" y="1859369"/>
                  <a:pt x="2563748" y="1864773"/>
                  <a:pt x="2545860" y="1875581"/>
                </a:cubicBezTo>
                <a:cubicBezTo>
                  <a:pt x="2527971" y="1886389"/>
                  <a:pt x="2511756" y="1902016"/>
                  <a:pt x="2497213" y="1922464"/>
                </a:cubicBezTo>
                <a:cubicBezTo>
                  <a:pt x="2482671" y="1942911"/>
                  <a:pt x="2470501" y="1967546"/>
                  <a:pt x="2460707" y="1996367"/>
                </a:cubicBezTo>
                <a:cubicBezTo>
                  <a:pt x="2450976" y="2024993"/>
                  <a:pt x="2446318" y="2049870"/>
                  <a:pt x="2446734" y="2071000"/>
                </a:cubicBezTo>
                <a:cubicBezTo>
                  <a:pt x="2447149" y="2092128"/>
                  <a:pt x="2452495" y="2108486"/>
                  <a:pt x="2462772" y="2120073"/>
                </a:cubicBezTo>
                <a:cubicBezTo>
                  <a:pt x="2473049" y="2131660"/>
                  <a:pt x="2487924" y="2137454"/>
                  <a:pt x="2507398" y="2137454"/>
                </a:cubicBezTo>
                <a:cubicBezTo>
                  <a:pt x="2526871" y="2137454"/>
                  <a:pt x="2545686" y="2131660"/>
                  <a:pt x="2563840" y="2120073"/>
                </a:cubicBezTo>
                <a:cubicBezTo>
                  <a:pt x="2581995" y="2108486"/>
                  <a:pt x="2598508" y="2092128"/>
                  <a:pt x="2613380" y="2071000"/>
                </a:cubicBezTo>
                <a:cubicBezTo>
                  <a:pt x="2628251" y="2049870"/>
                  <a:pt x="2640553" y="2024993"/>
                  <a:pt x="2650283" y="1996367"/>
                </a:cubicBezTo>
                <a:cubicBezTo>
                  <a:pt x="2660077" y="1967546"/>
                  <a:pt x="2664603" y="1942911"/>
                  <a:pt x="2663859" y="1922464"/>
                </a:cubicBezTo>
                <a:cubicBezTo>
                  <a:pt x="2663115" y="1902016"/>
                  <a:pt x="2657472" y="1886389"/>
                  <a:pt x="2646928" y="1875581"/>
                </a:cubicBezTo>
                <a:cubicBezTo>
                  <a:pt x="2636385" y="1864773"/>
                  <a:pt x="2621377" y="1859369"/>
                  <a:pt x="2601903" y="1859369"/>
                </a:cubicBezTo>
                <a:close/>
                <a:moveTo>
                  <a:pt x="1534798" y="1859369"/>
                </a:moveTo>
                <a:cubicBezTo>
                  <a:pt x="1515324" y="1859369"/>
                  <a:pt x="1496643" y="1864773"/>
                  <a:pt x="1478755" y="1875581"/>
                </a:cubicBezTo>
                <a:cubicBezTo>
                  <a:pt x="1460866" y="1886389"/>
                  <a:pt x="1444651" y="1902016"/>
                  <a:pt x="1430108" y="1922464"/>
                </a:cubicBezTo>
                <a:cubicBezTo>
                  <a:pt x="1415565" y="1942911"/>
                  <a:pt x="1403396" y="1967546"/>
                  <a:pt x="1393602" y="1996367"/>
                </a:cubicBezTo>
                <a:cubicBezTo>
                  <a:pt x="1383871" y="2024993"/>
                  <a:pt x="1379213" y="2049870"/>
                  <a:pt x="1379628" y="2071000"/>
                </a:cubicBezTo>
                <a:cubicBezTo>
                  <a:pt x="1380044" y="2092128"/>
                  <a:pt x="1385390" y="2108486"/>
                  <a:pt x="1395667" y="2120073"/>
                </a:cubicBezTo>
                <a:cubicBezTo>
                  <a:pt x="1405943" y="2131660"/>
                  <a:pt x="1420819" y="2137454"/>
                  <a:pt x="1440293" y="2137454"/>
                </a:cubicBezTo>
                <a:cubicBezTo>
                  <a:pt x="1459766" y="2137454"/>
                  <a:pt x="1478580" y="2131660"/>
                  <a:pt x="1496735" y="2120073"/>
                </a:cubicBezTo>
                <a:cubicBezTo>
                  <a:pt x="1514890" y="2108486"/>
                  <a:pt x="1531403" y="2092128"/>
                  <a:pt x="1546275" y="2071000"/>
                </a:cubicBezTo>
                <a:cubicBezTo>
                  <a:pt x="1561146" y="2049870"/>
                  <a:pt x="1573448" y="2024993"/>
                  <a:pt x="1583178" y="1996367"/>
                </a:cubicBezTo>
                <a:cubicBezTo>
                  <a:pt x="1592973" y="1967546"/>
                  <a:pt x="1597498" y="1942911"/>
                  <a:pt x="1596754" y="1922464"/>
                </a:cubicBezTo>
                <a:cubicBezTo>
                  <a:pt x="1596010" y="1902016"/>
                  <a:pt x="1590367" y="1886389"/>
                  <a:pt x="1579823" y="1875581"/>
                </a:cubicBezTo>
                <a:cubicBezTo>
                  <a:pt x="1569280" y="1864773"/>
                  <a:pt x="1554272" y="1859369"/>
                  <a:pt x="1534798" y="1859369"/>
                </a:cubicBezTo>
                <a:close/>
                <a:moveTo>
                  <a:pt x="665668" y="1859369"/>
                </a:moveTo>
                <a:cubicBezTo>
                  <a:pt x="646194" y="1859369"/>
                  <a:pt x="627514" y="1864773"/>
                  <a:pt x="609625" y="1875581"/>
                </a:cubicBezTo>
                <a:cubicBezTo>
                  <a:pt x="591737" y="1886389"/>
                  <a:pt x="575521" y="1902016"/>
                  <a:pt x="560978" y="1922464"/>
                </a:cubicBezTo>
                <a:cubicBezTo>
                  <a:pt x="546435" y="1942911"/>
                  <a:pt x="534266" y="1967546"/>
                  <a:pt x="524472" y="1996367"/>
                </a:cubicBezTo>
                <a:cubicBezTo>
                  <a:pt x="514741" y="2024993"/>
                  <a:pt x="510083" y="2049870"/>
                  <a:pt x="510499" y="2071000"/>
                </a:cubicBezTo>
                <a:cubicBezTo>
                  <a:pt x="510914" y="2092128"/>
                  <a:pt x="516260" y="2108486"/>
                  <a:pt x="526537" y="2120073"/>
                </a:cubicBezTo>
                <a:cubicBezTo>
                  <a:pt x="536814" y="2131660"/>
                  <a:pt x="551690" y="2137454"/>
                  <a:pt x="571163" y="2137454"/>
                </a:cubicBezTo>
                <a:cubicBezTo>
                  <a:pt x="590637" y="2137454"/>
                  <a:pt x="609451" y="2131660"/>
                  <a:pt x="627605" y="2120073"/>
                </a:cubicBezTo>
                <a:cubicBezTo>
                  <a:pt x="645761" y="2108486"/>
                  <a:pt x="662273" y="2092128"/>
                  <a:pt x="677145" y="2071000"/>
                </a:cubicBezTo>
                <a:cubicBezTo>
                  <a:pt x="692017" y="2049870"/>
                  <a:pt x="704318" y="2024993"/>
                  <a:pt x="714048" y="1996367"/>
                </a:cubicBezTo>
                <a:cubicBezTo>
                  <a:pt x="723843" y="1967546"/>
                  <a:pt x="728369" y="1942911"/>
                  <a:pt x="727624" y="1922464"/>
                </a:cubicBezTo>
                <a:cubicBezTo>
                  <a:pt x="726881" y="1902016"/>
                  <a:pt x="721237" y="1886389"/>
                  <a:pt x="710693" y="1875581"/>
                </a:cubicBezTo>
                <a:cubicBezTo>
                  <a:pt x="700151" y="1864773"/>
                  <a:pt x="685142" y="1859369"/>
                  <a:pt x="665668" y="1859369"/>
                </a:cubicBezTo>
                <a:close/>
                <a:moveTo>
                  <a:pt x="4023959" y="1775535"/>
                </a:moveTo>
                <a:lnTo>
                  <a:pt x="4131162" y="1775535"/>
                </a:lnTo>
                <a:lnTo>
                  <a:pt x="4010149" y="2131612"/>
                </a:lnTo>
                <a:lnTo>
                  <a:pt x="4183659" y="2131612"/>
                </a:lnTo>
                <a:lnTo>
                  <a:pt x="4153184" y="2221288"/>
                </a:lnTo>
                <a:lnTo>
                  <a:pt x="3872471" y="2221288"/>
                </a:lnTo>
                <a:close/>
                <a:moveTo>
                  <a:pt x="2087723" y="1775535"/>
                </a:moveTo>
                <a:lnTo>
                  <a:pt x="2194927" y="1775535"/>
                </a:lnTo>
                <a:lnTo>
                  <a:pt x="2073913" y="2131612"/>
                </a:lnTo>
                <a:lnTo>
                  <a:pt x="2247423" y="2131612"/>
                </a:lnTo>
                <a:lnTo>
                  <a:pt x="2216949" y="2221288"/>
                </a:lnTo>
                <a:lnTo>
                  <a:pt x="1936235" y="2221288"/>
                </a:lnTo>
                <a:close/>
                <a:moveTo>
                  <a:pt x="151489" y="1775535"/>
                </a:moveTo>
                <a:lnTo>
                  <a:pt x="258691" y="1775535"/>
                </a:lnTo>
                <a:lnTo>
                  <a:pt x="137678" y="2131612"/>
                </a:lnTo>
                <a:lnTo>
                  <a:pt x="311189" y="2131612"/>
                </a:lnTo>
                <a:lnTo>
                  <a:pt x="280714" y="2221288"/>
                </a:lnTo>
                <a:lnTo>
                  <a:pt x="0" y="2221288"/>
                </a:lnTo>
                <a:close/>
                <a:moveTo>
                  <a:pt x="5438341" y="1767940"/>
                </a:moveTo>
                <a:cubicBezTo>
                  <a:pt x="5479041" y="1767940"/>
                  <a:pt x="5511585" y="1776898"/>
                  <a:pt x="5535973" y="1794814"/>
                </a:cubicBezTo>
                <a:cubicBezTo>
                  <a:pt x="5560361" y="1812730"/>
                  <a:pt x="5575365" y="1838630"/>
                  <a:pt x="5580987" y="1872514"/>
                </a:cubicBezTo>
                <a:cubicBezTo>
                  <a:pt x="5586607" y="1906398"/>
                  <a:pt x="5581147" y="1947682"/>
                  <a:pt x="5564604" y="1996367"/>
                </a:cubicBezTo>
                <a:cubicBezTo>
                  <a:pt x="5548057" y="2045051"/>
                  <a:pt x="5525293" y="2086821"/>
                  <a:pt x="5496310" y="2121680"/>
                </a:cubicBezTo>
                <a:cubicBezTo>
                  <a:pt x="5467328" y="2156539"/>
                  <a:pt x="5434439" y="2183266"/>
                  <a:pt x="5397640" y="2201863"/>
                </a:cubicBezTo>
                <a:cubicBezTo>
                  <a:pt x="5360843" y="2220460"/>
                  <a:pt x="5322093" y="2229759"/>
                  <a:pt x="5281394" y="2229759"/>
                </a:cubicBezTo>
                <a:cubicBezTo>
                  <a:pt x="5241083" y="2229759"/>
                  <a:pt x="5208753" y="2220460"/>
                  <a:pt x="5184403" y="2201863"/>
                </a:cubicBezTo>
                <a:cubicBezTo>
                  <a:pt x="5160053" y="2183266"/>
                  <a:pt x="5145184" y="2156539"/>
                  <a:pt x="5139795" y="2121680"/>
                </a:cubicBezTo>
                <a:cubicBezTo>
                  <a:pt x="5134407" y="2086821"/>
                  <a:pt x="5139985" y="2045051"/>
                  <a:pt x="5156532" y="1996367"/>
                </a:cubicBezTo>
                <a:cubicBezTo>
                  <a:pt x="5173075" y="1947682"/>
                  <a:pt x="5195756" y="1906300"/>
                  <a:pt x="5224573" y="1872222"/>
                </a:cubicBezTo>
                <a:cubicBezTo>
                  <a:pt x="5253389" y="1838143"/>
                  <a:pt x="5286143" y="1812243"/>
                  <a:pt x="5322837" y="1794522"/>
                </a:cubicBezTo>
                <a:cubicBezTo>
                  <a:pt x="5359529" y="1776801"/>
                  <a:pt x="5398031" y="1767940"/>
                  <a:pt x="5438341" y="1767940"/>
                </a:cubicBezTo>
                <a:close/>
                <a:moveTo>
                  <a:pt x="5047239" y="1767940"/>
                </a:moveTo>
                <a:cubicBezTo>
                  <a:pt x="5076254" y="1767940"/>
                  <a:pt x="5100300" y="1773685"/>
                  <a:pt x="5119375" y="1785174"/>
                </a:cubicBezTo>
                <a:cubicBezTo>
                  <a:pt x="5138449" y="1796664"/>
                  <a:pt x="5152838" y="1810198"/>
                  <a:pt x="5162538" y="1825777"/>
                </a:cubicBezTo>
                <a:lnTo>
                  <a:pt x="5083807" y="1894129"/>
                </a:lnTo>
                <a:cubicBezTo>
                  <a:pt x="5076282" y="1883614"/>
                  <a:pt x="5067411" y="1875191"/>
                  <a:pt x="5057195" y="1868862"/>
                </a:cubicBezTo>
                <a:cubicBezTo>
                  <a:pt x="5046979" y="1862534"/>
                  <a:pt x="5033887" y="1859369"/>
                  <a:pt x="5017918" y="1859369"/>
                </a:cubicBezTo>
                <a:cubicBezTo>
                  <a:pt x="4998640" y="1859369"/>
                  <a:pt x="4979195" y="1864870"/>
                  <a:pt x="4959586" y="1875872"/>
                </a:cubicBezTo>
                <a:cubicBezTo>
                  <a:pt x="4939977" y="1886876"/>
                  <a:pt x="4921958" y="1902649"/>
                  <a:pt x="4905531" y="1923194"/>
                </a:cubicBezTo>
                <a:cubicBezTo>
                  <a:pt x="4889102" y="1943738"/>
                  <a:pt x="4875959" y="1968519"/>
                  <a:pt x="4866101" y="1997535"/>
                </a:cubicBezTo>
                <a:cubicBezTo>
                  <a:pt x="4856041" y="2027135"/>
                  <a:pt x="4851739" y="2052402"/>
                  <a:pt x="4853191" y="2073336"/>
                </a:cubicBezTo>
                <a:cubicBezTo>
                  <a:pt x="4854643" y="2094271"/>
                  <a:pt x="4861307" y="2110191"/>
                  <a:pt x="4873179" y="2121096"/>
                </a:cubicBezTo>
                <a:cubicBezTo>
                  <a:pt x="4885053" y="2132001"/>
                  <a:pt x="4901407" y="2137454"/>
                  <a:pt x="4922245" y="2137454"/>
                </a:cubicBezTo>
                <a:cubicBezTo>
                  <a:pt x="4940161" y="2137454"/>
                  <a:pt x="4957534" y="2133461"/>
                  <a:pt x="4974367" y="2125478"/>
                </a:cubicBezTo>
                <a:cubicBezTo>
                  <a:pt x="4991199" y="2117493"/>
                  <a:pt x="5006663" y="2107951"/>
                  <a:pt x="5020757" y="2096851"/>
                </a:cubicBezTo>
                <a:lnTo>
                  <a:pt x="5054399" y="2163744"/>
                </a:lnTo>
                <a:cubicBezTo>
                  <a:pt x="5028225" y="2185748"/>
                  <a:pt x="5001000" y="2202253"/>
                  <a:pt x="4972724" y="2213255"/>
                </a:cubicBezTo>
                <a:cubicBezTo>
                  <a:pt x="4944447" y="2224258"/>
                  <a:pt x="4915704" y="2229759"/>
                  <a:pt x="4886494" y="2229759"/>
                </a:cubicBezTo>
                <a:cubicBezTo>
                  <a:pt x="4858257" y="2229759"/>
                  <a:pt x="4833216" y="2224939"/>
                  <a:pt x="4811373" y="2215300"/>
                </a:cubicBezTo>
                <a:cubicBezTo>
                  <a:pt x="4789529" y="2205660"/>
                  <a:pt x="4772194" y="2191201"/>
                  <a:pt x="4759368" y="2171922"/>
                </a:cubicBezTo>
                <a:cubicBezTo>
                  <a:pt x="4746543" y="2152643"/>
                  <a:pt x="4739477" y="2128739"/>
                  <a:pt x="4738170" y="2100210"/>
                </a:cubicBezTo>
                <a:cubicBezTo>
                  <a:pt x="4736863" y="2071681"/>
                  <a:pt x="4742597" y="2038625"/>
                  <a:pt x="4755370" y="2001040"/>
                </a:cubicBezTo>
                <a:cubicBezTo>
                  <a:pt x="4767943" y="1964041"/>
                  <a:pt x="4784839" y="1931081"/>
                  <a:pt x="4806060" y="1902163"/>
                </a:cubicBezTo>
                <a:cubicBezTo>
                  <a:pt x="4827279" y="1873245"/>
                  <a:pt x="4851165" y="1848805"/>
                  <a:pt x="4877715" y="1828844"/>
                </a:cubicBezTo>
                <a:cubicBezTo>
                  <a:pt x="4904264" y="1808884"/>
                  <a:pt x="4932047" y="1793743"/>
                  <a:pt x="4961065" y="1783422"/>
                </a:cubicBezTo>
                <a:cubicBezTo>
                  <a:pt x="4990083" y="1773101"/>
                  <a:pt x="5018807" y="1767940"/>
                  <a:pt x="5047239" y="1767940"/>
                </a:cubicBezTo>
                <a:close/>
                <a:moveTo>
                  <a:pt x="4569211" y="1767940"/>
                </a:moveTo>
                <a:cubicBezTo>
                  <a:pt x="4609911" y="1767940"/>
                  <a:pt x="4642455" y="1776898"/>
                  <a:pt x="4666843" y="1794814"/>
                </a:cubicBezTo>
                <a:cubicBezTo>
                  <a:pt x="4691231" y="1812730"/>
                  <a:pt x="4706235" y="1838630"/>
                  <a:pt x="4711857" y="1872514"/>
                </a:cubicBezTo>
                <a:cubicBezTo>
                  <a:pt x="4717479" y="1906398"/>
                  <a:pt x="4712018" y="1947682"/>
                  <a:pt x="4695474" y="1996367"/>
                </a:cubicBezTo>
                <a:cubicBezTo>
                  <a:pt x="4678927" y="2045051"/>
                  <a:pt x="4656163" y="2086821"/>
                  <a:pt x="4627181" y="2121680"/>
                </a:cubicBezTo>
                <a:cubicBezTo>
                  <a:pt x="4598199" y="2156539"/>
                  <a:pt x="4565309" y="2183266"/>
                  <a:pt x="4528511" y="2201863"/>
                </a:cubicBezTo>
                <a:cubicBezTo>
                  <a:pt x="4491713" y="2220460"/>
                  <a:pt x="4452965" y="2229759"/>
                  <a:pt x="4412263" y="2229759"/>
                </a:cubicBezTo>
                <a:cubicBezTo>
                  <a:pt x="4371954" y="2229759"/>
                  <a:pt x="4339624" y="2220460"/>
                  <a:pt x="4315274" y="2201863"/>
                </a:cubicBezTo>
                <a:cubicBezTo>
                  <a:pt x="4290923" y="2183266"/>
                  <a:pt x="4276055" y="2156539"/>
                  <a:pt x="4270666" y="2121680"/>
                </a:cubicBezTo>
                <a:cubicBezTo>
                  <a:pt x="4265277" y="2086821"/>
                  <a:pt x="4270857" y="2045051"/>
                  <a:pt x="4287403" y="1996367"/>
                </a:cubicBezTo>
                <a:cubicBezTo>
                  <a:pt x="4303947" y="1947682"/>
                  <a:pt x="4326627" y="1906300"/>
                  <a:pt x="4355443" y="1872222"/>
                </a:cubicBezTo>
                <a:cubicBezTo>
                  <a:pt x="4384259" y="1838143"/>
                  <a:pt x="4417013" y="1812243"/>
                  <a:pt x="4453707" y="1794522"/>
                </a:cubicBezTo>
                <a:cubicBezTo>
                  <a:pt x="4490399" y="1776801"/>
                  <a:pt x="4528901" y="1767940"/>
                  <a:pt x="4569211" y="1767940"/>
                </a:cubicBezTo>
                <a:close/>
                <a:moveTo>
                  <a:pt x="3502106" y="1767940"/>
                </a:moveTo>
                <a:cubicBezTo>
                  <a:pt x="3542805" y="1767940"/>
                  <a:pt x="3575349" y="1776898"/>
                  <a:pt x="3599737" y="1794814"/>
                </a:cubicBezTo>
                <a:cubicBezTo>
                  <a:pt x="3624125" y="1812730"/>
                  <a:pt x="3639129" y="1838630"/>
                  <a:pt x="3644751" y="1872514"/>
                </a:cubicBezTo>
                <a:cubicBezTo>
                  <a:pt x="3650372" y="1906398"/>
                  <a:pt x="3644911" y="1947682"/>
                  <a:pt x="3628368" y="1996367"/>
                </a:cubicBezTo>
                <a:cubicBezTo>
                  <a:pt x="3611821" y="2045051"/>
                  <a:pt x="3589057" y="2086821"/>
                  <a:pt x="3560074" y="2121680"/>
                </a:cubicBezTo>
                <a:cubicBezTo>
                  <a:pt x="3531093" y="2156539"/>
                  <a:pt x="3498203" y="2183266"/>
                  <a:pt x="3461405" y="2201863"/>
                </a:cubicBezTo>
                <a:cubicBezTo>
                  <a:pt x="3424607" y="2220460"/>
                  <a:pt x="3385858" y="2229759"/>
                  <a:pt x="3345159" y="2229759"/>
                </a:cubicBezTo>
                <a:cubicBezTo>
                  <a:pt x="3304847" y="2229759"/>
                  <a:pt x="3272517" y="2220460"/>
                  <a:pt x="3248168" y="2201863"/>
                </a:cubicBezTo>
                <a:cubicBezTo>
                  <a:pt x="3223818" y="2183266"/>
                  <a:pt x="3208948" y="2156539"/>
                  <a:pt x="3203560" y="2121680"/>
                </a:cubicBezTo>
                <a:cubicBezTo>
                  <a:pt x="3198172" y="2086821"/>
                  <a:pt x="3203750" y="2045051"/>
                  <a:pt x="3220297" y="1996367"/>
                </a:cubicBezTo>
                <a:cubicBezTo>
                  <a:pt x="3236840" y="1947682"/>
                  <a:pt x="3259521" y="1906300"/>
                  <a:pt x="3288337" y="1872222"/>
                </a:cubicBezTo>
                <a:cubicBezTo>
                  <a:pt x="3317153" y="1838143"/>
                  <a:pt x="3349908" y="1812243"/>
                  <a:pt x="3386601" y="1794522"/>
                </a:cubicBezTo>
                <a:cubicBezTo>
                  <a:pt x="3423293" y="1776801"/>
                  <a:pt x="3461795" y="1767940"/>
                  <a:pt x="3502106" y="1767940"/>
                </a:cubicBezTo>
                <a:close/>
                <a:moveTo>
                  <a:pt x="3111003" y="1767940"/>
                </a:moveTo>
                <a:cubicBezTo>
                  <a:pt x="3140018" y="1767940"/>
                  <a:pt x="3164064" y="1773685"/>
                  <a:pt x="3183139" y="1785174"/>
                </a:cubicBezTo>
                <a:cubicBezTo>
                  <a:pt x="3202214" y="1796664"/>
                  <a:pt x="3216603" y="1810198"/>
                  <a:pt x="3226302" y="1825777"/>
                </a:cubicBezTo>
                <a:lnTo>
                  <a:pt x="3147571" y="1894129"/>
                </a:lnTo>
                <a:cubicBezTo>
                  <a:pt x="3140046" y="1883614"/>
                  <a:pt x="3131175" y="1875191"/>
                  <a:pt x="3120959" y="1868862"/>
                </a:cubicBezTo>
                <a:cubicBezTo>
                  <a:pt x="3110743" y="1862534"/>
                  <a:pt x="3097651" y="1859369"/>
                  <a:pt x="3081683" y="1859369"/>
                </a:cubicBezTo>
                <a:cubicBezTo>
                  <a:pt x="3062404" y="1859369"/>
                  <a:pt x="3042960" y="1864870"/>
                  <a:pt x="3023351" y="1875872"/>
                </a:cubicBezTo>
                <a:cubicBezTo>
                  <a:pt x="3003741" y="1886876"/>
                  <a:pt x="2985723" y="1902649"/>
                  <a:pt x="2969295" y="1923194"/>
                </a:cubicBezTo>
                <a:cubicBezTo>
                  <a:pt x="2952867" y="1943738"/>
                  <a:pt x="2939724" y="1968519"/>
                  <a:pt x="2929865" y="1997535"/>
                </a:cubicBezTo>
                <a:cubicBezTo>
                  <a:pt x="2919806" y="2027135"/>
                  <a:pt x="2915503" y="2052402"/>
                  <a:pt x="2916956" y="2073336"/>
                </a:cubicBezTo>
                <a:cubicBezTo>
                  <a:pt x="2918408" y="2094271"/>
                  <a:pt x="2925071" y="2110191"/>
                  <a:pt x="2936944" y="2121096"/>
                </a:cubicBezTo>
                <a:cubicBezTo>
                  <a:pt x="2948817" y="2132001"/>
                  <a:pt x="2965172" y="2137454"/>
                  <a:pt x="2986009" y="2137454"/>
                </a:cubicBezTo>
                <a:cubicBezTo>
                  <a:pt x="3003925" y="2137454"/>
                  <a:pt x="3021299" y="2133461"/>
                  <a:pt x="3038132" y="2125478"/>
                </a:cubicBezTo>
                <a:cubicBezTo>
                  <a:pt x="3054964" y="2117493"/>
                  <a:pt x="3070427" y="2107951"/>
                  <a:pt x="3084521" y="2096851"/>
                </a:cubicBezTo>
                <a:lnTo>
                  <a:pt x="3118164" y="2163744"/>
                </a:lnTo>
                <a:cubicBezTo>
                  <a:pt x="3091990" y="2185748"/>
                  <a:pt x="3064765" y="2202253"/>
                  <a:pt x="3036488" y="2213255"/>
                </a:cubicBezTo>
                <a:cubicBezTo>
                  <a:pt x="3008212" y="2224258"/>
                  <a:pt x="2979469" y="2229759"/>
                  <a:pt x="2950258" y="2229759"/>
                </a:cubicBezTo>
                <a:cubicBezTo>
                  <a:pt x="2922021" y="2229759"/>
                  <a:pt x="2896980" y="2224939"/>
                  <a:pt x="2875137" y="2215300"/>
                </a:cubicBezTo>
                <a:cubicBezTo>
                  <a:pt x="2853293" y="2205660"/>
                  <a:pt x="2835959" y="2191201"/>
                  <a:pt x="2823133" y="2171922"/>
                </a:cubicBezTo>
                <a:cubicBezTo>
                  <a:pt x="2810307" y="2152643"/>
                  <a:pt x="2803241" y="2128739"/>
                  <a:pt x="2801935" y="2100210"/>
                </a:cubicBezTo>
                <a:cubicBezTo>
                  <a:pt x="2800628" y="2071681"/>
                  <a:pt x="2806361" y="2038625"/>
                  <a:pt x="2819134" y="2001040"/>
                </a:cubicBezTo>
                <a:cubicBezTo>
                  <a:pt x="2831707" y="1964041"/>
                  <a:pt x="2848604" y="1931081"/>
                  <a:pt x="2869824" y="1902163"/>
                </a:cubicBezTo>
                <a:cubicBezTo>
                  <a:pt x="2891044" y="1873245"/>
                  <a:pt x="2914930" y="1848805"/>
                  <a:pt x="2941479" y="1828844"/>
                </a:cubicBezTo>
                <a:cubicBezTo>
                  <a:pt x="2968028" y="1808884"/>
                  <a:pt x="2995812" y="1793743"/>
                  <a:pt x="3024829" y="1783422"/>
                </a:cubicBezTo>
                <a:cubicBezTo>
                  <a:pt x="3053847" y="1773101"/>
                  <a:pt x="3082572" y="1767940"/>
                  <a:pt x="3111003" y="1767940"/>
                </a:cubicBezTo>
                <a:close/>
                <a:moveTo>
                  <a:pt x="2632975" y="1767940"/>
                </a:moveTo>
                <a:cubicBezTo>
                  <a:pt x="2673676" y="1767940"/>
                  <a:pt x="2706220" y="1776898"/>
                  <a:pt x="2730608" y="1794814"/>
                </a:cubicBezTo>
                <a:cubicBezTo>
                  <a:pt x="2754995" y="1812730"/>
                  <a:pt x="2770000" y="1838630"/>
                  <a:pt x="2775621" y="1872514"/>
                </a:cubicBezTo>
                <a:cubicBezTo>
                  <a:pt x="2781243" y="1906398"/>
                  <a:pt x="2775783" y="1947682"/>
                  <a:pt x="2759239" y="1996367"/>
                </a:cubicBezTo>
                <a:cubicBezTo>
                  <a:pt x="2742692" y="2045051"/>
                  <a:pt x="2719928" y="2086821"/>
                  <a:pt x="2690945" y="2121680"/>
                </a:cubicBezTo>
                <a:cubicBezTo>
                  <a:pt x="2661963" y="2156539"/>
                  <a:pt x="2629073" y="2183266"/>
                  <a:pt x="2592275" y="2201863"/>
                </a:cubicBezTo>
                <a:cubicBezTo>
                  <a:pt x="2555478" y="2220460"/>
                  <a:pt x="2516729" y="2229759"/>
                  <a:pt x="2476028" y="2229759"/>
                </a:cubicBezTo>
                <a:cubicBezTo>
                  <a:pt x="2435718" y="2229759"/>
                  <a:pt x="2403388" y="2220460"/>
                  <a:pt x="2379038" y="2201863"/>
                </a:cubicBezTo>
                <a:cubicBezTo>
                  <a:pt x="2354688" y="2183266"/>
                  <a:pt x="2339819" y="2156539"/>
                  <a:pt x="2334430" y="2121680"/>
                </a:cubicBezTo>
                <a:cubicBezTo>
                  <a:pt x="2329042" y="2086821"/>
                  <a:pt x="2334621" y="2045051"/>
                  <a:pt x="2351167" y="1996367"/>
                </a:cubicBezTo>
                <a:cubicBezTo>
                  <a:pt x="2367711" y="1947682"/>
                  <a:pt x="2390391" y="1906300"/>
                  <a:pt x="2419207" y="1872222"/>
                </a:cubicBezTo>
                <a:cubicBezTo>
                  <a:pt x="2448023" y="1838143"/>
                  <a:pt x="2480778" y="1812243"/>
                  <a:pt x="2517471" y="1794522"/>
                </a:cubicBezTo>
                <a:cubicBezTo>
                  <a:pt x="2554164" y="1776801"/>
                  <a:pt x="2592665" y="1767940"/>
                  <a:pt x="2632975" y="1767940"/>
                </a:cubicBezTo>
                <a:close/>
                <a:moveTo>
                  <a:pt x="1565870" y="1767940"/>
                </a:moveTo>
                <a:cubicBezTo>
                  <a:pt x="1606571" y="1767940"/>
                  <a:pt x="1639114" y="1776898"/>
                  <a:pt x="1663502" y="1794814"/>
                </a:cubicBezTo>
                <a:cubicBezTo>
                  <a:pt x="1687890" y="1812730"/>
                  <a:pt x="1702895" y="1838630"/>
                  <a:pt x="1708516" y="1872514"/>
                </a:cubicBezTo>
                <a:cubicBezTo>
                  <a:pt x="1714137" y="1906398"/>
                  <a:pt x="1708677" y="1947682"/>
                  <a:pt x="1692134" y="1996367"/>
                </a:cubicBezTo>
                <a:cubicBezTo>
                  <a:pt x="1675587" y="2045051"/>
                  <a:pt x="1652823" y="2086821"/>
                  <a:pt x="1623840" y="2121680"/>
                </a:cubicBezTo>
                <a:cubicBezTo>
                  <a:pt x="1594858" y="2156539"/>
                  <a:pt x="1561968" y="2183266"/>
                  <a:pt x="1525170" y="2201863"/>
                </a:cubicBezTo>
                <a:cubicBezTo>
                  <a:pt x="1488372" y="2220460"/>
                  <a:pt x="1449623" y="2229759"/>
                  <a:pt x="1408923" y="2229759"/>
                </a:cubicBezTo>
                <a:cubicBezTo>
                  <a:pt x="1368613" y="2229759"/>
                  <a:pt x="1336283" y="2220460"/>
                  <a:pt x="1311933" y="2201863"/>
                </a:cubicBezTo>
                <a:cubicBezTo>
                  <a:pt x="1287583" y="2183266"/>
                  <a:pt x="1272714" y="2156539"/>
                  <a:pt x="1267325" y="2121680"/>
                </a:cubicBezTo>
                <a:cubicBezTo>
                  <a:pt x="1261937" y="2086821"/>
                  <a:pt x="1267515" y="2045051"/>
                  <a:pt x="1284062" y="1996367"/>
                </a:cubicBezTo>
                <a:cubicBezTo>
                  <a:pt x="1300605" y="1947682"/>
                  <a:pt x="1323286" y="1906300"/>
                  <a:pt x="1352102" y="1872222"/>
                </a:cubicBezTo>
                <a:cubicBezTo>
                  <a:pt x="1380919" y="1838143"/>
                  <a:pt x="1413673" y="1812243"/>
                  <a:pt x="1450366" y="1794522"/>
                </a:cubicBezTo>
                <a:cubicBezTo>
                  <a:pt x="1487058" y="1776801"/>
                  <a:pt x="1525561" y="1767940"/>
                  <a:pt x="1565870" y="1767940"/>
                </a:cubicBezTo>
                <a:close/>
                <a:moveTo>
                  <a:pt x="1174768" y="1767940"/>
                </a:moveTo>
                <a:cubicBezTo>
                  <a:pt x="1203784" y="1767940"/>
                  <a:pt x="1227829" y="1773685"/>
                  <a:pt x="1246905" y="1785174"/>
                </a:cubicBezTo>
                <a:cubicBezTo>
                  <a:pt x="1265979" y="1796664"/>
                  <a:pt x="1280367" y="1810198"/>
                  <a:pt x="1290067" y="1825777"/>
                </a:cubicBezTo>
                <a:lnTo>
                  <a:pt x="1211336" y="1894129"/>
                </a:lnTo>
                <a:cubicBezTo>
                  <a:pt x="1203811" y="1883614"/>
                  <a:pt x="1194941" y="1875191"/>
                  <a:pt x="1184724" y="1868862"/>
                </a:cubicBezTo>
                <a:cubicBezTo>
                  <a:pt x="1174509" y="1862534"/>
                  <a:pt x="1161417" y="1859369"/>
                  <a:pt x="1145448" y="1859369"/>
                </a:cubicBezTo>
                <a:cubicBezTo>
                  <a:pt x="1126169" y="1859369"/>
                  <a:pt x="1106724" y="1864870"/>
                  <a:pt x="1087116" y="1875872"/>
                </a:cubicBezTo>
                <a:cubicBezTo>
                  <a:pt x="1067507" y="1886876"/>
                  <a:pt x="1049488" y="1902649"/>
                  <a:pt x="1033060" y="1923194"/>
                </a:cubicBezTo>
                <a:cubicBezTo>
                  <a:pt x="1016632" y="1943738"/>
                  <a:pt x="1003489" y="1968519"/>
                  <a:pt x="993630" y="1997535"/>
                </a:cubicBezTo>
                <a:cubicBezTo>
                  <a:pt x="983571" y="2027135"/>
                  <a:pt x="979268" y="2052402"/>
                  <a:pt x="980721" y="2073336"/>
                </a:cubicBezTo>
                <a:cubicBezTo>
                  <a:pt x="982173" y="2094271"/>
                  <a:pt x="988837" y="2110191"/>
                  <a:pt x="1000709" y="2121096"/>
                </a:cubicBezTo>
                <a:cubicBezTo>
                  <a:pt x="1012582" y="2132001"/>
                  <a:pt x="1028937" y="2137454"/>
                  <a:pt x="1049774" y="2137454"/>
                </a:cubicBezTo>
                <a:cubicBezTo>
                  <a:pt x="1067690" y="2137454"/>
                  <a:pt x="1085064" y="2133461"/>
                  <a:pt x="1101896" y="2125478"/>
                </a:cubicBezTo>
                <a:cubicBezTo>
                  <a:pt x="1118729" y="2117493"/>
                  <a:pt x="1134193" y="2107951"/>
                  <a:pt x="1148287" y="2096851"/>
                </a:cubicBezTo>
                <a:lnTo>
                  <a:pt x="1181929" y="2163744"/>
                </a:lnTo>
                <a:cubicBezTo>
                  <a:pt x="1155755" y="2185748"/>
                  <a:pt x="1128530" y="2202253"/>
                  <a:pt x="1100254" y="2213255"/>
                </a:cubicBezTo>
                <a:cubicBezTo>
                  <a:pt x="1071977" y="2224258"/>
                  <a:pt x="1043234" y="2229759"/>
                  <a:pt x="1014024" y="2229759"/>
                </a:cubicBezTo>
                <a:cubicBezTo>
                  <a:pt x="985786" y="2229759"/>
                  <a:pt x="960746" y="2224939"/>
                  <a:pt x="938902" y="2215300"/>
                </a:cubicBezTo>
                <a:cubicBezTo>
                  <a:pt x="917058" y="2205660"/>
                  <a:pt x="899723" y="2191201"/>
                  <a:pt x="886898" y="2171922"/>
                </a:cubicBezTo>
                <a:cubicBezTo>
                  <a:pt x="874073" y="2152643"/>
                  <a:pt x="867007" y="2128739"/>
                  <a:pt x="865700" y="2100210"/>
                </a:cubicBezTo>
                <a:cubicBezTo>
                  <a:pt x="864393" y="2071681"/>
                  <a:pt x="870126" y="2038625"/>
                  <a:pt x="882900" y="2001040"/>
                </a:cubicBezTo>
                <a:cubicBezTo>
                  <a:pt x="895473" y="1964041"/>
                  <a:pt x="912369" y="1931081"/>
                  <a:pt x="933590" y="1902163"/>
                </a:cubicBezTo>
                <a:cubicBezTo>
                  <a:pt x="954809" y="1873245"/>
                  <a:pt x="978695" y="1848805"/>
                  <a:pt x="1005244" y="1828844"/>
                </a:cubicBezTo>
                <a:cubicBezTo>
                  <a:pt x="1031794" y="1808884"/>
                  <a:pt x="1059577" y="1793743"/>
                  <a:pt x="1088594" y="1783422"/>
                </a:cubicBezTo>
                <a:cubicBezTo>
                  <a:pt x="1117612" y="1773101"/>
                  <a:pt x="1146336" y="1767940"/>
                  <a:pt x="1174768" y="1767940"/>
                </a:cubicBezTo>
                <a:close/>
                <a:moveTo>
                  <a:pt x="696741" y="1767940"/>
                </a:moveTo>
                <a:cubicBezTo>
                  <a:pt x="737441" y="1767940"/>
                  <a:pt x="769985" y="1776898"/>
                  <a:pt x="794373" y="1794814"/>
                </a:cubicBezTo>
                <a:cubicBezTo>
                  <a:pt x="818760" y="1812730"/>
                  <a:pt x="833765" y="1838630"/>
                  <a:pt x="839387" y="1872514"/>
                </a:cubicBezTo>
                <a:cubicBezTo>
                  <a:pt x="845008" y="1906398"/>
                  <a:pt x="839547" y="1947682"/>
                  <a:pt x="823004" y="1996367"/>
                </a:cubicBezTo>
                <a:cubicBezTo>
                  <a:pt x="806457" y="2045051"/>
                  <a:pt x="783693" y="2086821"/>
                  <a:pt x="754711" y="2121680"/>
                </a:cubicBezTo>
                <a:cubicBezTo>
                  <a:pt x="725728" y="2156539"/>
                  <a:pt x="692838" y="2183266"/>
                  <a:pt x="656041" y="2201863"/>
                </a:cubicBezTo>
                <a:cubicBezTo>
                  <a:pt x="619243" y="2220460"/>
                  <a:pt x="580494" y="2229759"/>
                  <a:pt x="539793" y="2229759"/>
                </a:cubicBezTo>
                <a:cubicBezTo>
                  <a:pt x="499484" y="2229759"/>
                  <a:pt x="467153" y="2220460"/>
                  <a:pt x="442804" y="2201863"/>
                </a:cubicBezTo>
                <a:cubicBezTo>
                  <a:pt x="418453" y="2183266"/>
                  <a:pt x="403585" y="2156539"/>
                  <a:pt x="398196" y="2121680"/>
                </a:cubicBezTo>
                <a:cubicBezTo>
                  <a:pt x="392807" y="2086821"/>
                  <a:pt x="398386" y="2045051"/>
                  <a:pt x="414932" y="1996367"/>
                </a:cubicBezTo>
                <a:cubicBezTo>
                  <a:pt x="431475" y="1947682"/>
                  <a:pt x="454156" y="1906300"/>
                  <a:pt x="482972" y="1872222"/>
                </a:cubicBezTo>
                <a:cubicBezTo>
                  <a:pt x="511789" y="1838143"/>
                  <a:pt x="544543" y="1812243"/>
                  <a:pt x="581236" y="1794522"/>
                </a:cubicBezTo>
                <a:cubicBezTo>
                  <a:pt x="617929" y="1776801"/>
                  <a:pt x="656431" y="1767940"/>
                  <a:pt x="696741" y="1767940"/>
                </a:cubicBezTo>
                <a:close/>
                <a:moveTo>
                  <a:pt x="5407269" y="975399"/>
                </a:moveTo>
                <a:cubicBezTo>
                  <a:pt x="5387795" y="975399"/>
                  <a:pt x="5369113" y="980803"/>
                  <a:pt x="5351226" y="991611"/>
                </a:cubicBezTo>
                <a:cubicBezTo>
                  <a:pt x="5333337" y="1002419"/>
                  <a:pt x="5317121" y="1018046"/>
                  <a:pt x="5302578" y="1038494"/>
                </a:cubicBezTo>
                <a:cubicBezTo>
                  <a:pt x="5288035" y="1058941"/>
                  <a:pt x="5275867" y="1083576"/>
                  <a:pt x="5266072" y="1112397"/>
                </a:cubicBezTo>
                <a:cubicBezTo>
                  <a:pt x="5256341" y="1141023"/>
                  <a:pt x="5251683" y="1165901"/>
                  <a:pt x="5252099" y="1187030"/>
                </a:cubicBezTo>
                <a:cubicBezTo>
                  <a:pt x="5252514" y="1208159"/>
                  <a:pt x="5257860" y="1224516"/>
                  <a:pt x="5268137" y="1236104"/>
                </a:cubicBezTo>
                <a:cubicBezTo>
                  <a:pt x="5278414" y="1247690"/>
                  <a:pt x="5293289" y="1253484"/>
                  <a:pt x="5312763" y="1253484"/>
                </a:cubicBezTo>
                <a:cubicBezTo>
                  <a:pt x="5332237" y="1253484"/>
                  <a:pt x="5351051" y="1247690"/>
                  <a:pt x="5369205" y="1236104"/>
                </a:cubicBezTo>
                <a:cubicBezTo>
                  <a:pt x="5387360" y="1224516"/>
                  <a:pt x="5403873" y="1208159"/>
                  <a:pt x="5418745" y="1187030"/>
                </a:cubicBezTo>
                <a:cubicBezTo>
                  <a:pt x="5433617" y="1165901"/>
                  <a:pt x="5445918" y="1141023"/>
                  <a:pt x="5455649" y="1112397"/>
                </a:cubicBezTo>
                <a:cubicBezTo>
                  <a:pt x="5465443" y="1083576"/>
                  <a:pt x="5469968" y="1058941"/>
                  <a:pt x="5469224" y="1038494"/>
                </a:cubicBezTo>
                <a:cubicBezTo>
                  <a:pt x="5468481" y="1018046"/>
                  <a:pt x="5462837" y="1002419"/>
                  <a:pt x="5452293" y="991611"/>
                </a:cubicBezTo>
                <a:cubicBezTo>
                  <a:pt x="5441751" y="980803"/>
                  <a:pt x="5426743" y="975399"/>
                  <a:pt x="5407269" y="975399"/>
                </a:cubicBezTo>
                <a:close/>
                <a:moveTo>
                  <a:pt x="4538139" y="975399"/>
                </a:moveTo>
                <a:cubicBezTo>
                  <a:pt x="4518665" y="975399"/>
                  <a:pt x="4499984" y="980803"/>
                  <a:pt x="4482095" y="991611"/>
                </a:cubicBezTo>
                <a:cubicBezTo>
                  <a:pt x="4464207" y="1002419"/>
                  <a:pt x="4447991" y="1018046"/>
                  <a:pt x="4433449" y="1038494"/>
                </a:cubicBezTo>
                <a:cubicBezTo>
                  <a:pt x="4418906" y="1058941"/>
                  <a:pt x="4406737" y="1083576"/>
                  <a:pt x="4396942" y="1112397"/>
                </a:cubicBezTo>
                <a:cubicBezTo>
                  <a:pt x="4387211" y="1141023"/>
                  <a:pt x="4382554" y="1165901"/>
                  <a:pt x="4382969" y="1187030"/>
                </a:cubicBezTo>
                <a:cubicBezTo>
                  <a:pt x="4383384" y="1208159"/>
                  <a:pt x="4388731" y="1224516"/>
                  <a:pt x="4399007" y="1236104"/>
                </a:cubicBezTo>
                <a:cubicBezTo>
                  <a:pt x="4409285" y="1247690"/>
                  <a:pt x="4424160" y="1253484"/>
                  <a:pt x="4443634" y="1253484"/>
                </a:cubicBezTo>
                <a:cubicBezTo>
                  <a:pt x="4463107" y="1253484"/>
                  <a:pt x="4481921" y="1247690"/>
                  <a:pt x="4500075" y="1236104"/>
                </a:cubicBezTo>
                <a:cubicBezTo>
                  <a:pt x="4518231" y="1224516"/>
                  <a:pt x="4534743" y="1208159"/>
                  <a:pt x="4549616" y="1187030"/>
                </a:cubicBezTo>
                <a:cubicBezTo>
                  <a:pt x="4564487" y="1165901"/>
                  <a:pt x="4576788" y="1141023"/>
                  <a:pt x="4586519" y="1112397"/>
                </a:cubicBezTo>
                <a:cubicBezTo>
                  <a:pt x="4596313" y="1083576"/>
                  <a:pt x="4600839" y="1058941"/>
                  <a:pt x="4600095" y="1038494"/>
                </a:cubicBezTo>
                <a:cubicBezTo>
                  <a:pt x="4599351" y="1018046"/>
                  <a:pt x="4593707" y="1002419"/>
                  <a:pt x="4583163" y="991611"/>
                </a:cubicBezTo>
                <a:cubicBezTo>
                  <a:pt x="4572621" y="980803"/>
                  <a:pt x="4557613" y="975399"/>
                  <a:pt x="4538139" y="975399"/>
                </a:cubicBezTo>
                <a:close/>
                <a:moveTo>
                  <a:pt x="3471033" y="975399"/>
                </a:moveTo>
                <a:cubicBezTo>
                  <a:pt x="3451559" y="975399"/>
                  <a:pt x="3432878" y="980803"/>
                  <a:pt x="3414990" y="991611"/>
                </a:cubicBezTo>
                <a:cubicBezTo>
                  <a:pt x="3397101" y="1002419"/>
                  <a:pt x="3380886" y="1018046"/>
                  <a:pt x="3366343" y="1038494"/>
                </a:cubicBezTo>
                <a:cubicBezTo>
                  <a:pt x="3351799" y="1058941"/>
                  <a:pt x="3339631" y="1083576"/>
                  <a:pt x="3329837" y="1112397"/>
                </a:cubicBezTo>
                <a:cubicBezTo>
                  <a:pt x="3320106" y="1141023"/>
                  <a:pt x="3315448" y="1165901"/>
                  <a:pt x="3315863" y="1187030"/>
                </a:cubicBezTo>
                <a:cubicBezTo>
                  <a:pt x="3316278" y="1208159"/>
                  <a:pt x="3321625" y="1224516"/>
                  <a:pt x="3331902" y="1236104"/>
                </a:cubicBezTo>
                <a:cubicBezTo>
                  <a:pt x="3342178" y="1247690"/>
                  <a:pt x="3357053" y="1253484"/>
                  <a:pt x="3376527" y="1253484"/>
                </a:cubicBezTo>
                <a:cubicBezTo>
                  <a:pt x="3396001" y="1253484"/>
                  <a:pt x="3414815" y="1247690"/>
                  <a:pt x="3432970" y="1236104"/>
                </a:cubicBezTo>
                <a:cubicBezTo>
                  <a:pt x="3451125" y="1224516"/>
                  <a:pt x="3467638" y="1208159"/>
                  <a:pt x="3482509" y="1187030"/>
                </a:cubicBezTo>
                <a:cubicBezTo>
                  <a:pt x="3497381" y="1165901"/>
                  <a:pt x="3509682" y="1141023"/>
                  <a:pt x="3519413" y="1112397"/>
                </a:cubicBezTo>
                <a:cubicBezTo>
                  <a:pt x="3529208" y="1083576"/>
                  <a:pt x="3533733" y="1058941"/>
                  <a:pt x="3532989" y="1038494"/>
                </a:cubicBezTo>
                <a:cubicBezTo>
                  <a:pt x="3532245" y="1018046"/>
                  <a:pt x="3526602" y="1002419"/>
                  <a:pt x="3516058" y="991611"/>
                </a:cubicBezTo>
                <a:cubicBezTo>
                  <a:pt x="3505515" y="980803"/>
                  <a:pt x="3490507" y="975399"/>
                  <a:pt x="3471033" y="975399"/>
                </a:cubicBezTo>
                <a:close/>
                <a:moveTo>
                  <a:pt x="2601903" y="975399"/>
                </a:moveTo>
                <a:cubicBezTo>
                  <a:pt x="2582429" y="975399"/>
                  <a:pt x="2563748" y="980803"/>
                  <a:pt x="2545860" y="991611"/>
                </a:cubicBezTo>
                <a:cubicBezTo>
                  <a:pt x="2527971" y="1002419"/>
                  <a:pt x="2511756" y="1018046"/>
                  <a:pt x="2497213" y="1038494"/>
                </a:cubicBezTo>
                <a:cubicBezTo>
                  <a:pt x="2482671" y="1058941"/>
                  <a:pt x="2470501" y="1083576"/>
                  <a:pt x="2460707" y="1112397"/>
                </a:cubicBezTo>
                <a:cubicBezTo>
                  <a:pt x="2450976" y="1141023"/>
                  <a:pt x="2446318" y="1165901"/>
                  <a:pt x="2446734" y="1187030"/>
                </a:cubicBezTo>
                <a:cubicBezTo>
                  <a:pt x="2447149" y="1208159"/>
                  <a:pt x="2452495" y="1224516"/>
                  <a:pt x="2462772" y="1236104"/>
                </a:cubicBezTo>
                <a:cubicBezTo>
                  <a:pt x="2473049" y="1247690"/>
                  <a:pt x="2487924" y="1253484"/>
                  <a:pt x="2507398" y="1253484"/>
                </a:cubicBezTo>
                <a:cubicBezTo>
                  <a:pt x="2526871" y="1253484"/>
                  <a:pt x="2545686" y="1247690"/>
                  <a:pt x="2563840" y="1236104"/>
                </a:cubicBezTo>
                <a:cubicBezTo>
                  <a:pt x="2581995" y="1224516"/>
                  <a:pt x="2598508" y="1208159"/>
                  <a:pt x="2613380" y="1187030"/>
                </a:cubicBezTo>
                <a:cubicBezTo>
                  <a:pt x="2628251" y="1165901"/>
                  <a:pt x="2640553" y="1141023"/>
                  <a:pt x="2650283" y="1112397"/>
                </a:cubicBezTo>
                <a:cubicBezTo>
                  <a:pt x="2660077" y="1083576"/>
                  <a:pt x="2664603" y="1058941"/>
                  <a:pt x="2663859" y="1038494"/>
                </a:cubicBezTo>
                <a:cubicBezTo>
                  <a:pt x="2663115" y="1018046"/>
                  <a:pt x="2657472" y="1002419"/>
                  <a:pt x="2646928" y="991611"/>
                </a:cubicBezTo>
                <a:cubicBezTo>
                  <a:pt x="2636385" y="980803"/>
                  <a:pt x="2621377" y="975399"/>
                  <a:pt x="2601903" y="975399"/>
                </a:cubicBezTo>
                <a:close/>
                <a:moveTo>
                  <a:pt x="1534798" y="975399"/>
                </a:moveTo>
                <a:cubicBezTo>
                  <a:pt x="1515324" y="975399"/>
                  <a:pt x="1496643" y="980803"/>
                  <a:pt x="1478755" y="991611"/>
                </a:cubicBezTo>
                <a:cubicBezTo>
                  <a:pt x="1460866" y="1002419"/>
                  <a:pt x="1444651" y="1018046"/>
                  <a:pt x="1430108" y="1038494"/>
                </a:cubicBezTo>
                <a:cubicBezTo>
                  <a:pt x="1415565" y="1058941"/>
                  <a:pt x="1403396" y="1083576"/>
                  <a:pt x="1393602" y="1112397"/>
                </a:cubicBezTo>
                <a:cubicBezTo>
                  <a:pt x="1383871" y="1141023"/>
                  <a:pt x="1379213" y="1165901"/>
                  <a:pt x="1379628" y="1187030"/>
                </a:cubicBezTo>
                <a:cubicBezTo>
                  <a:pt x="1380044" y="1208159"/>
                  <a:pt x="1385390" y="1224516"/>
                  <a:pt x="1395667" y="1236104"/>
                </a:cubicBezTo>
                <a:cubicBezTo>
                  <a:pt x="1405943" y="1247690"/>
                  <a:pt x="1420819" y="1253484"/>
                  <a:pt x="1440293" y="1253484"/>
                </a:cubicBezTo>
                <a:cubicBezTo>
                  <a:pt x="1459766" y="1253484"/>
                  <a:pt x="1478580" y="1247690"/>
                  <a:pt x="1496735" y="1236104"/>
                </a:cubicBezTo>
                <a:cubicBezTo>
                  <a:pt x="1514890" y="1224516"/>
                  <a:pt x="1531403" y="1208159"/>
                  <a:pt x="1546275" y="1187030"/>
                </a:cubicBezTo>
                <a:cubicBezTo>
                  <a:pt x="1561146" y="1165901"/>
                  <a:pt x="1573448" y="1141023"/>
                  <a:pt x="1583178" y="1112397"/>
                </a:cubicBezTo>
                <a:cubicBezTo>
                  <a:pt x="1592973" y="1083576"/>
                  <a:pt x="1597498" y="1058941"/>
                  <a:pt x="1596754" y="1038494"/>
                </a:cubicBezTo>
                <a:cubicBezTo>
                  <a:pt x="1596010" y="1018046"/>
                  <a:pt x="1590367" y="1002419"/>
                  <a:pt x="1579823" y="991611"/>
                </a:cubicBezTo>
                <a:cubicBezTo>
                  <a:pt x="1569280" y="980803"/>
                  <a:pt x="1554272" y="975399"/>
                  <a:pt x="1534798" y="975399"/>
                </a:cubicBezTo>
                <a:close/>
                <a:moveTo>
                  <a:pt x="665668" y="975399"/>
                </a:moveTo>
                <a:cubicBezTo>
                  <a:pt x="646194" y="975399"/>
                  <a:pt x="627514" y="980803"/>
                  <a:pt x="609625" y="991611"/>
                </a:cubicBezTo>
                <a:cubicBezTo>
                  <a:pt x="591737" y="1002419"/>
                  <a:pt x="575521" y="1018046"/>
                  <a:pt x="560978" y="1038494"/>
                </a:cubicBezTo>
                <a:cubicBezTo>
                  <a:pt x="546435" y="1058941"/>
                  <a:pt x="534266" y="1083576"/>
                  <a:pt x="524472" y="1112397"/>
                </a:cubicBezTo>
                <a:cubicBezTo>
                  <a:pt x="514741" y="1141023"/>
                  <a:pt x="510083" y="1165901"/>
                  <a:pt x="510499" y="1187030"/>
                </a:cubicBezTo>
                <a:cubicBezTo>
                  <a:pt x="510914" y="1208159"/>
                  <a:pt x="516260" y="1224516"/>
                  <a:pt x="526537" y="1236104"/>
                </a:cubicBezTo>
                <a:cubicBezTo>
                  <a:pt x="536814" y="1247690"/>
                  <a:pt x="551690" y="1253484"/>
                  <a:pt x="571163" y="1253484"/>
                </a:cubicBezTo>
                <a:cubicBezTo>
                  <a:pt x="590637" y="1253484"/>
                  <a:pt x="609451" y="1247690"/>
                  <a:pt x="627605" y="1236104"/>
                </a:cubicBezTo>
                <a:cubicBezTo>
                  <a:pt x="645761" y="1224516"/>
                  <a:pt x="662273" y="1208159"/>
                  <a:pt x="677145" y="1187030"/>
                </a:cubicBezTo>
                <a:cubicBezTo>
                  <a:pt x="692017" y="1165901"/>
                  <a:pt x="704318" y="1141023"/>
                  <a:pt x="714048" y="1112397"/>
                </a:cubicBezTo>
                <a:cubicBezTo>
                  <a:pt x="723843" y="1083576"/>
                  <a:pt x="728369" y="1058941"/>
                  <a:pt x="727624" y="1038494"/>
                </a:cubicBezTo>
                <a:cubicBezTo>
                  <a:pt x="726881" y="1018046"/>
                  <a:pt x="721237" y="1002419"/>
                  <a:pt x="710693" y="991611"/>
                </a:cubicBezTo>
                <a:cubicBezTo>
                  <a:pt x="700151" y="980803"/>
                  <a:pt x="685142" y="975399"/>
                  <a:pt x="665668" y="975399"/>
                </a:cubicBezTo>
                <a:close/>
                <a:moveTo>
                  <a:pt x="4023959" y="891565"/>
                </a:moveTo>
                <a:lnTo>
                  <a:pt x="4131162" y="891565"/>
                </a:lnTo>
                <a:lnTo>
                  <a:pt x="4010149" y="1247642"/>
                </a:lnTo>
                <a:lnTo>
                  <a:pt x="4183659" y="1247642"/>
                </a:lnTo>
                <a:lnTo>
                  <a:pt x="4153184" y="1337318"/>
                </a:lnTo>
                <a:lnTo>
                  <a:pt x="3872471" y="1337318"/>
                </a:lnTo>
                <a:close/>
                <a:moveTo>
                  <a:pt x="2087723" y="891565"/>
                </a:moveTo>
                <a:lnTo>
                  <a:pt x="2194927" y="891565"/>
                </a:lnTo>
                <a:lnTo>
                  <a:pt x="2073913" y="1247642"/>
                </a:lnTo>
                <a:lnTo>
                  <a:pt x="2247423" y="1247642"/>
                </a:lnTo>
                <a:lnTo>
                  <a:pt x="2216949" y="1337318"/>
                </a:lnTo>
                <a:lnTo>
                  <a:pt x="1936235" y="1337318"/>
                </a:lnTo>
                <a:close/>
                <a:moveTo>
                  <a:pt x="151489" y="891565"/>
                </a:moveTo>
                <a:lnTo>
                  <a:pt x="258691" y="891565"/>
                </a:lnTo>
                <a:lnTo>
                  <a:pt x="137678" y="1247642"/>
                </a:lnTo>
                <a:lnTo>
                  <a:pt x="311189" y="1247642"/>
                </a:lnTo>
                <a:lnTo>
                  <a:pt x="280714" y="1337318"/>
                </a:lnTo>
                <a:lnTo>
                  <a:pt x="0" y="1337318"/>
                </a:lnTo>
                <a:close/>
                <a:moveTo>
                  <a:pt x="5438341" y="883970"/>
                </a:moveTo>
                <a:cubicBezTo>
                  <a:pt x="5479041" y="883970"/>
                  <a:pt x="5511585" y="892928"/>
                  <a:pt x="5535973" y="910844"/>
                </a:cubicBezTo>
                <a:cubicBezTo>
                  <a:pt x="5560361" y="928760"/>
                  <a:pt x="5575365" y="954660"/>
                  <a:pt x="5580987" y="988544"/>
                </a:cubicBezTo>
                <a:cubicBezTo>
                  <a:pt x="5586607" y="1022429"/>
                  <a:pt x="5581147" y="1063712"/>
                  <a:pt x="5564604" y="1112397"/>
                </a:cubicBezTo>
                <a:cubicBezTo>
                  <a:pt x="5548057" y="1161081"/>
                  <a:pt x="5525293" y="1202852"/>
                  <a:pt x="5496310" y="1237710"/>
                </a:cubicBezTo>
                <a:cubicBezTo>
                  <a:pt x="5467328" y="1272569"/>
                  <a:pt x="5434439" y="1299296"/>
                  <a:pt x="5397640" y="1317893"/>
                </a:cubicBezTo>
                <a:cubicBezTo>
                  <a:pt x="5360843" y="1336491"/>
                  <a:pt x="5322093" y="1345789"/>
                  <a:pt x="5281394" y="1345789"/>
                </a:cubicBezTo>
                <a:cubicBezTo>
                  <a:pt x="5241083" y="1345789"/>
                  <a:pt x="5208753" y="1336491"/>
                  <a:pt x="5184403" y="1317893"/>
                </a:cubicBezTo>
                <a:cubicBezTo>
                  <a:pt x="5160053" y="1299296"/>
                  <a:pt x="5145184" y="1272569"/>
                  <a:pt x="5139795" y="1237710"/>
                </a:cubicBezTo>
                <a:cubicBezTo>
                  <a:pt x="5134407" y="1202852"/>
                  <a:pt x="5139985" y="1161081"/>
                  <a:pt x="5156532" y="1112397"/>
                </a:cubicBezTo>
                <a:cubicBezTo>
                  <a:pt x="5173075" y="1063712"/>
                  <a:pt x="5195756" y="1022331"/>
                  <a:pt x="5224573" y="988252"/>
                </a:cubicBezTo>
                <a:cubicBezTo>
                  <a:pt x="5253389" y="954172"/>
                  <a:pt x="5286143" y="928273"/>
                  <a:pt x="5322837" y="910552"/>
                </a:cubicBezTo>
                <a:cubicBezTo>
                  <a:pt x="5359529" y="892831"/>
                  <a:pt x="5398031" y="883970"/>
                  <a:pt x="5438341" y="883970"/>
                </a:cubicBezTo>
                <a:close/>
                <a:moveTo>
                  <a:pt x="5047239" y="883970"/>
                </a:moveTo>
                <a:cubicBezTo>
                  <a:pt x="5076254" y="883970"/>
                  <a:pt x="5100300" y="889715"/>
                  <a:pt x="5119375" y="901204"/>
                </a:cubicBezTo>
                <a:cubicBezTo>
                  <a:pt x="5138449" y="912694"/>
                  <a:pt x="5152838" y="926228"/>
                  <a:pt x="5162538" y="941807"/>
                </a:cubicBezTo>
                <a:lnTo>
                  <a:pt x="5083807" y="1010160"/>
                </a:lnTo>
                <a:cubicBezTo>
                  <a:pt x="5076282" y="999644"/>
                  <a:pt x="5067411" y="991222"/>
                  <a:pt x="5057195" y="984893"/>
                </a:cubicBezTo>
                <a:cubicBezTo>
                  <a:pt x="5046979" y="978564"/>
                  <a:pt x="5033887" y="975399"/>
                  <a:pt x="5017918" y="975399"/>
                </a:cubicBezTo>
                <a:cubicBezTo>
                  <a:pt x="4998640" y="975399"/>
                  <a:pt x="4979195" y="980900"/>
                  <a:pt x="4959586" y="991903"/>
                </a:cubicBezTo>
                <a:cubicBezTo>
                  <a:pt x="4939977" y="1002906"/>
                  <a:pt x="4921958" y="1018680"/>
                  <a:pt x="4905531" y="1039224"/>
                </a:cubicBezTo>
                <a:cubicBezTo>
                  <a:pt x="4889102" y="1059769"/>
                  <a:pt x="4875959" y="1084550"/>
                  <a:pt x="4866101" y="1113566"/>
                </a:cubicBezTo>
                <a:cubicBezTo>
                  <a:pt x="4856041" y="1143165"/>
                  <a:pt x="4851739" y="1168433"/>
                  <a:pt x="4853191" y="1189367"/>
                </a:cubicBezTo>
                <a:cubicBezTo>
                  <a:pt x="4854643" y="1210301"/>
                  <a:pt x="4861307" y="1226221"/>
                  <a:pt x="4873179" y="1237126"/>
                </a:cubicBezTo>
                <a:cubicBezTo>
                  <a:pt x="4885053" y="1248031"/>
                  <a:pt x="4901407" y="1253484"/>
                  <a:pt x="4922245" y="1253484"/>
                </a:cubicBezTo>
                <a:cubicBezTo>
                  <a:pt x="4940161" y="1253484"/>
                  <a:pt x="4957534" y="1249491"/>
                  <a:pt x="4974367" y="1241508"/>
                </a:cubicBezTo>
                <a:cubicBezTo>
                  <a:pt x="4991199" y="1233523"/>
                  <a:pt x="5006663" y="1223981"/>
                  <a:pt x="5020757" y="1212881"/>
                </a:cubicBezTo>
                <a:lnTo>
                  <a:pt x="5054399" y="1279774"/>
                </a:lnTo>
                <a:cubicBezTo>
                  <a:pt x="5028225" y="1301779"/>
                  <a:pt x="5001000" y="1318283"/>
                  <a:pt x="4972724" y="1329286"/>
                </a:cubicBezTo>
                <a:cubicBezTo>
                  <a:pt x="4944447" y="1340288"/>
                  <a:pt x="4915704" y="1345789"/>
                  <a:pt x="4886494" y="1345789"/>
                </a:cubicBezTo>
                <a:cubicBezTo>
                  <a:pt x="4858257" y="1345789"/>
                  <a:pt x="4833216" y="1340970"/>
                  <a:pt x="4811373" y="1331330"/>
                </a:cubicBezTo>
                <a:cubicBezTo>
                  <a:pt x="4789529" y="1321691"/>
                  <a:pt x="4772194" y="1307231"/>
                  <a:pt x="4759368" y="1287952"/>
                </a:cubicBezTo>
                <a:cubicBezTo>
                  <a:pt x="4746543" y="1268673"/>
                  <a:pt x="4739477" y="1244769"/>
                  <a:pt x="4738170" y="1216240"/>
                </a:cubicBezTo>
                <a:cubicBezTo>
                  <a:pt x="4736863" y="1187712"/>
                  <a:pt x="4742597" y="1154655"/>
                  <a:pt x="4755370" y="1117070"/>
                </a:cubicBezTo>
                <a:cubicBezTo>
                  <a:pt x="4767943" y="1080071"/>
                  <a:pt x="4784839" y="1047111"/>
                  <a:pt x="4806060" y="1018193"/>
                </a:cubicBezTo>
                <a:cubicBezTo>
                  <a:pt x="4827279" y="989275"/>
                  <a:pt x="4851165" y="964835"/>
                  <a:pt x="4877715" y="944874"/>
                </a:cubicBezTo>
                <a:cubicBezTo>
                  <a:pt x="4904264" y="924914"/>
                  <a:pt x="4932047" y="909773"/>
                  <a:pt x="4961065" y="899451"/>
                </a:cubicBezTo>
                <a:cubicBezTo>
                  <a:pt x="4990083" y="889131"/>
                  <a:pt x="5018807" y="883970"/>
                  <a:pt x="5047239" y="883970"/>
                </a:cubicBezTo>
                <a:close/>
                <a:moveTo>
                  <a:pt x="4569211" y="883970"/>
                </a:moveTo>
                <a:cubicBezTo>
                  <a:pt x="4609911" y="883970"/>
                  <a:pt x="4642455" y="892928"/>
                  <a:pt x="4666843" y="910844"/>
                </a:cubicBezTo>
                <a:cubicBezTo>
                  <a:pt x="4691231" y="928760"/>
                  <a:pt x="4706235" y="954660"/>
                  <a:pt x="4711857" y="988544"/>
                </a:cubicBezTo>
                <a:cubicBezTo>
                  <a:pt x="4717479" y="1022429"/>
                  <a:pt x="4712018" y="1063712"/>
                  <a:pt x="4695474" y="1112397"/>
                </a:cubicBezTo>
                <a:cubicBezTo>
                  <a:pt x="4678927" y="1161081"/>
                  <a:pt x="4656163" y="1202852"/>
                  <a:pt x="4627181" y="1237710"/>
                </a:cubicBezTo>
                <a:cubicBezTo>
                  <a:pt x="4598199" y="1272569"/>
                  <a:pt x="4565309" y="1299296"/>
                  <a:pt x="4528511" y="1317893"/>
                </a:cubicBezTo>
                <a:cubicBezTo>
                  <a:pt x="4491713" y="1336491"/>
                  <a:pt x="4452965" y="1345789"/>
                  <a:pt x="4412263" y="1345789"/>
                </a:cubicBezTo>
                <a:cubicBezTo>
                  <a:pt x="4371954" y="1345789"/>
                  <a:pt x="4339624" y="1336491"/>
                  <a:pt x="4315274" y="1317893"/>
                </a:cubicBezTo>
                <a:cubicBezTo>
                  <a:pt x="4290923" y="1299296"/>
                  <a:pt x="4276055" y="1272569"/>
                  <a:pt x="4270666" y="1237710"/>
                </a:cubicBezTo>
                <a:cubicBezTo>
                  <a:pt x="4265277" y="1202852"/>
                  <a:pt x="4270857" y="1161081"/>
                  <a:pt x="4287403" y="1112397"/>
                </a:cubicBezTo>
                <a:cubicBezTo>
                  <a:pt x="4303947" y="1063712"/>
                  <a:pt x="4326627" y="1022331"/>
                  <a:pt x="4355443" y="988252"/>
                </a:cubicBezTo>
                <a:cubicBezTo>
                  <a:pt x="4384259" y="954172"/>
                  <a:pt x="4417013" y="928273"/>
                  <a:pt x="4453707" y="910552"/>
                </a:cubicBezTo>
                <a:cubicBezTo>
                  <a:pt x="4490399" y="892831"/>
                  <a:pt x="4528901" y="883970"/>
                  <a:pt x="4569211" y="883970"/>
                </a:cubicBezTo>
                <a:close/>
                <a:moveTo>
                  <a:pt x="3502106" y="883970"/>
                </a:moveTo>
                <a:cubicBezTo>
                  <a:pt x="3542805" y="883970"/>
                  <a:pt x="3575349" y="892928"/>
                  <a:pt x="3599737" y="910844"/>
                </a:cubicBezTo>
                <a:cubicBezTo>
                  <a:pt x="3624125" y="928760"/>
                  <a:pt x="3639129" y="954660"/>
                  <a:pt x="3644751" y="988544"/>
                </a:cubicBezTo>
                <a:cubicBezTo>
                  <a:pt x="3650372" y="1022429"/>
                  <a:pt x="3644911" y="1063712"/>
                  <a:pt x="3628368" y="1112397"/>
                </a:cubicBezTo>
                <a:cubicBezTo>
                  <a:pt x="3611821" y="1161081"/>
                  <a:pt x="3589057" y="1202852"/>
                  <a:pt x="3560074" y="1237710"/>
                </a:cubicBezTo>
                <a:cubicBezTo>
                  <a:pt x="3531093" y="1272569"/>
                  <a:pt x="3498203" y="1299296"/>
                  <a:pt x="3461405" y="1317893"/>
                </a:cubicBezTo>
                <a:cubicBezTo>
                  <a:pt x="3424607" y="1336491"/>
                  <a:pt x="3385858" y="1345789"/>
                  <a:pt x="3345159" y="1345789"/>
                </a:cubicBezTo>
                <a:cubicBezTo>
                  <a:pt x="3304847" y="1345789"/>
                  <a:pt x="3272517" y="1336491"/>
                  <a:pt x="3248168" y="1317893"/>
                </a:cubicBezTo>
                <a:cubicBezTo>
                  <a:pt x="3223818" y="1299296"/>
                  <a:pt x="3208948" y="1272569"/>
                  <a:pt x="3203560" y="1237710"/>
                </a:cubicBezTo>
                <a:cubicBezTo>
                  <a:pt x="3198172" y="1202852"/>
                  <a:pt x="3203750" y="1161081"/>
                  <a:pt x="3220297" y="1112397"/>
                </a:cubicBezTo>
                <a:cubicBezTo>
                  <a:pt x="3236840" y="1063712"/>
                  <a:pt x="3259521" y="1022331"/>
                  <a:pt x="3288337" y="988252"/>
                </a:cubicBezTo>
                <a:cubicBezTo>
                  <a:pt x="3317153" y="954172"/>
                  <a:pt x="3349908" y="928273"/>
                  <a:pt x="3386601" y="910552"/>
                </a:cubicBezTo>
                <a:cubicBezTo>
                  <a:pt x="3423293" y="892831"/>
                  <a:pt x="3461795" y="883970"/>
                  <a:pt x="3502106" y="883970"/>
                </a:cubicBezTo>
                <a:close/>
                <a:moveTo>
                  <a:pt x="3111003" y="883970"/>
                </a:moveTo>
                <a:cubicBezTo>
                  <a:pt x="3140018" y="883970"/>
                  <a:pt x="3164064" y="889715"/>
                  <a:pt x="3183139" y="901204"/>
                </a:cubicBezTo>
                <a:cubicBezTo>
                  <a:pt x="3202214" y="912694"/>
                  <a:pt x="3216603" y="926228"/>
                  <a:pt x="3226302" y="941807"/>
                </a:cubicBezTo>
                <a:lnTo>
                  <a:pt x="3147571" y="1010160"/>
                </a:lnTo>
                <a:cubicBezTo>
                  <a:pt x="3140046" y="999644"/>
                  <a:pt x="3131175" y="991222"/>
                  <a:pt x="3120959" y="984893"/>
                </a:cubicBezTo>
                <a:cubicBezTo>
                  <a:pt x="3110743" y="978564"/>
                  <a:pt x="3097651" y="975399"/>
                  <a:pt x="3081683" y="975399"/>
                </a:cubicBezTo>
                <a:cubicBezTo>
                  <a:pt x="3062404" y="975399"/>
                  <a:pt x="3042960" y="980900"/>
                  <a:pt x="3023351" y="991903"/>
                </a:cubicBezTo>
                <a:cubicBezTo>
                  <a:pt x="3003741" y="1002906"/>
                  <a:pt x="2985723" y="1018680"/>
                  <a:pt x="2969295" y="1039224"/>
                </a:cubicBezTo>
                <a:cubicBezTo>
                  <a:pt x="2952867" y="1059769"/>
                  <a:pt x="2939724" y="1084550"/>
                  <a:pt x="2929865" y="1113566"/>
                </a:cubicBezTo>
                <a:cubicBezTo>
                  <a:pt x="2919806" y="1143165"/>
                  <a:pt x="2915503" y="1168433"/>
                  <a:pt x="2916956" y="1189367"/>
                </a:cubicBezTo>
                <a:cubicBezTo>
                  <a:pt x="2918408" y="1210301"/>
                  <a:pt x="2925071" y="1226221"/>
                  <a:pt x="2936944" y="1237126"/>
                </a:cubicBezTo>
                <a:cubicBezTo>
                  <a:pt x="2948817" y="1248031"/>
                  <a:pt x="2965172" y="1253484"/>
                  <a:pt x="2986009" y="1253484"/>
                </a:cubicBezTo>
                <a:cubicBezTo>
                  <a:pt x="3003925" y="1253484"/>
                  <a:pt x="3021299" y="1249491"/>
                  <a:pt x="3038132" y="1241508"/>
                </a:cubicBezTo>
                <a:cubicBezTo>
                  <a:pt x="3054964" y="1233523"/>
                  <a:pt x="3070427" y="1223981"/>
                  <a:pt x="3084521" y="1212881"/>
                </a:cubicBezTo>
                <a:lnTo>
                  <a:pt x="3118164" y="1279774"/>
                </a:lnTo>
                <a:cubicBezTo>
                  <a:pt x="3091990" y="1301779"/>
                  <a:pt x="3064765" y="1318283"/>
                  <a:pt x="3036488" y="1329286"/>
                </a:cubicBezTo>
                <a:cubicBezTo>
                  <a:pt x="3008212" y="1340288"/>
                  <a:pt x="2979469" y="1345789"/>
                  <a:pt x="2950258" y="1345789"/>
                </a:cubicBezTo>
                <a:cubicBezTo>
                  <a:pt x="2922021" y="1345789"/>
                  <a:pt x="2896980" y="1340970"/>
                  <a:pt x="2875137" y="1331330"/>
                </a:cubicBezTo>
                <a:cubicBezTo>
                  <a:pt x="2853293" y="1321691"/>
                  <a:pt x="2835959" y="1307231"/>
                  <a:pt x="2823133" y="1287952"/>
                </a:cubicBezTo>
                <a:cubicBezTo>
                  <a:pt x="2810307" y="1268673"/>
                  <a:pt x="2803241" y="1244769"/>
                  <a:pt x="2801935" y="1216240"/>
                </a:cubicBezTo>
                <a:cubicBezTo>
                  <a:pt x="2800628" y="1187712"/>
                  <a:pt x="2806361" y="1154655"/>
                  <a:pt x="2819134" y="1117070"/>
                </a:cubicBezTo>
                <a:cubicBezTo>
                  <a:pt x="2831707" y="1080071"/>
                  <a:pt x="2848604" y="1047111"/>
                  <a:pt x="2869824" y="1018193"/>
                </a:cubicBezTo>
                <a:cubicBezTo>
                  <a:pt x="2891044" y="989275"/>
                  <a:pt x="2914930" y="964835"/>
                  <a:pt x="2941479" y="944874"/>
                </a:cubicBezTo>
                <a:cubicBezTo>
                  <a:pt x="2968028" y="924914"/>
                  <a:pt x="2995812" y="909773"/>
                  <a:pt x="3024829" y="899451"/>
                </a:cubicBezTo>
                <a:cubicBezTo>
                  <a:pt x="3053847" y="889131"/>
                  <a:pt x="3082572" y="883970"/>
                  <a:pt x="3111003" y="883970"/>
                </a:cubicBezTo>
                <a:close/>
                <a:moveTo>
                  <a:pt x="2632975" y="883970"/>
                </a:moveTo>
                <a:cubicBezTo>
                  <a:pt x="2673676" y="883970"/>
                  <a:pt x="2706220" y="892928"/>
                  <a:pt x="2730608" y="910844"/>
                </a:cubicBezTo>
                <a:cubicBezTo>
                  <a:pt x="2754995" y="928760"/>
                  <a:pt x="2770000" y="954660"/>
                  <a:pt x="2775621" y="988544"/>
                </a:cubicBezTo>
                <a:cubicBezTo>
                  <a:pt x="2781243" y="1022429"/>
                  <a:pt x="2775783" y="1063712"/>
                  <a:pt x="2759239" y="1112397"/>
                </a:cubicBezTo>
                <a:cubicBezTo>
                  <a:pt x="2742692" y="1161081"/>
                  <a:pt x="2719928" y="1202852"/>
                  <a:pt x="2690945" y="1237710"/>
                </a:cubicBezTo>
                <a:cubicBezTo>
                  <a:pt x="2661963" y="1272569"/>
                  <a:pt x="2629073" y="1299296"/>
                  <a:pt x="2592275" y="1317893"/>
                </a:cubicBezTo>
                <a:cubicBezTo>
                  <a:pt x="2555478" y="1336491"/>
                  <a:pt x="2516729" y="1345789"/>
                  <a:pt x="2476028" y="1345789"/>
                </a:cubicBezTo>
                <a:cubicBezTo>
                  <a:pt x="2435718" y="1345789"/>
                  <a:pt x="2403388" y="1336491"/>
                  <a:pt x="2379038" y="1317893"/>
                </a:cubicBezTo>
                <a:cubicBezTo>
                  <a:pt x="2354688" y="1299296"/>
                  <a:pt x="2339819" y="1272569"/>
                  <a:pt x="2334430" y="1237710"/>
                </a:cubicBezTo>
                <a:cubicBezTo>
                  <a:pt x="2329042" y="1202852"/>
                  <a:pt x="2334621" y="1161081"/>
                  <a:pt x="2351167" y="1112397"/>
                </a:cubicBezTo>
                <a:cubicBezTo>
                  <a:pt x="2367711" y="1063712"/>
                  <a:pt x="2390391" y="1022331"/>
                  <a:pt x="2419207" y="988252"/>
                </a:cubicBezTo>
                <a:cubicBezTo>
                  <a:pt x="2448023" y="954172"/>
                  <a:pt x="2480778" y="928273"/>
                  <a:pt x="2517471" y="910552"/>
                </a:cubicBezTo>
                <a:cubicBezTo>
                  <a:pt x="2554164" y="892831"/>
                  <a:pt x="2592665" y="883970"/>
                  <a:pt x="2632975" y="883970"/>
                </a:cubicBezTo>
                <a:close/>
                <a:moveTo>
                  <a:pt x="1565870" y="883970"/>
                </a:moveTo>
                <a:cubicBezTo>
                  <a:pt x="1606571" y="883970"/>
                  <a:pt x="1639114" y="892928"/>
                  <a:pt x="1663502" y="910844"/>
                </a:cubicBezTo>
                <a:cubicBezTo>
                  <a:pt x="1687890" y="928760"/>
                  <a:pt x="1702895" y="954660"/>
                  <a:pt x="1708516" y="988544"/>
                </a:cubicBezTo>
                <a:cubicBezTo>
                  <a:pt x="1714137" y="1022429"/>
                  <a:pt x="1708677" y="1063712"/>
                  <a:pt x="1692134" y="1112397"/>
                </a:cubicBezTo>
                <a:cubicBezTo>
                  <a:pt x="1675587" y="1161081"/>
                  <a:pt x="1652823" y="1202852"/>
                  <a:pt x="1623840" y="1237710"/>
                </a:cubicBezTo>
                <a:cubicBezTo>
                  <a:pt x="1594858" y="1272569"/>
                  <a:pt x="1561968" y="1299296"/>
                  <a:pt x="1525170" y="1317893"/>
                </a:cubicBezTo>
                <a:cubicBezTo>
                  <a:pt x="1488372" y="1336491"/>
                  <a:pt x="1449623" y="1345789"/>
                  <a:pt x="1408923" y="1345789"/>
                </a:cubicBezTo>
                <a:cubicBezTo>
                  <a:pt x="1368613" y="1345789"/>
                  <a:pt x="1336283" y="1336491"/>
                  <a:pt x="1311933" y="1317893"/>
                </a:cubicBezTo>
                <a:cubicBezTo>
                  <a:pt x="1287583" y="1299296"/>
                  <a:pt x="1272714" y="1272569"/>
                  <a:pt x="1267325" y="1237710"/>
                </a:cubicBezTo>
                <a:cubicBezTo>
                  <a:pt x="1261937" y="1202852"/>
                  <a:pt x="1267515" y="1161081"/>
                  <a:pt x="1284062" y="1112397"/>
                </a:cubicBezTo>
                <a:cubicBezTo>
                  <a:pt x="1300605" y="1063712"/>
                  <a:pt x="1323286" y="1022331"/>
                  <a:pt x="1352102" y="988252"/>
                </a:cubicBezTo>
                <a:cubicBezTo>
                  <a:pt x="1380919" y="954172"/>
                  <a:pt x="1413673" y="928273"/>
                  <a:pt x="1450366" y="910552"/>
                </a:cubicBezTo>
                <a:cubicBezTo>
                  <a:pt x="1487058" y="892831"/>
                  <a:pt x="1525561" y="883970"/>
                  <a:pt x="1565870" y="883970"/>
                </a:cubicBezTo>
                <a:close/>
                <a:moveTo>
                  <a:pt x="1174768" y="883970"/>
                </a:moveTo>
                <a:cubicBezTo>
                  <a:pt x="1203784" y="883970"/>
                  <a:pt x="1227829" y="889715"/>
                  <a:pt x="1246905" y="901204"/>
                </a:cubicBezTo>
                <a:cubicBezTo>
                  <a:pt x="1265979" y="912694"/>
                  <a:pt x="1280367" y="926228"/>
                  <a:pt x="1290067" y="941807"/>
                </a:cubicBezTo>
                <a:lnTo>
                  <a:pt x="1211336" y="1010160"/>
                </a:lnTo>
                <a:cubicBezTo>
                  <a:pt x="1203811" y="999644"/>
                  <a:pt x="1194941" y="991222"/>
                  <a:pt x="1184724" y="984893"/>
                </a:cubicBezTo>
                <a:cubicBezTo>
                  <a:pt x="1174509" y="978564"/>
                  <a:pt x="1161417" y="975399"/>
                  <a:pt x="1145448" y="975399"/>
                </a:cubicBezTo>
                <a:cubicBezTo>
                  <a:pt x="1126169" y="975399"/>
                  <a:pt x="1106724" y="980900"/>
                  <a:pt x="1087116" y="991903"/>
                </a:cubicBezTo>
                <a:cubicBezTo>
                  <a:pt x="1067507" y="1002906"/>
                  <a:pt x="1049488" y="1018680"/>
                  <a:pt x="1033060" y="1039224"/>
                </a:cubicBezTo>
                <a:cubicBezTo>
                  <a:pt x="1016632" y="1059769"/>
                  <a:pt x="1003489" y="1084550"/>
                  <a:pt x="993630" y="1113566"/>
                </a:cubicBezTo>
                <a:cubicBezTo>
                  <a:pt x="983571" y="1143165"/>
                  <a:pt x="979268" y="1168433"/>
                  <a:pt x="980721" y="1189367"/>
                </a:cubicBezTo>
                <a:cubicBezTo>
                  <a:pt x="982173" y="1210301"/>
                  <a:pt x="988837" y="1226221"/>
                  <a:pt x="1000709" y="1237126"/>
                </a:cubicBezTo>
                <a:cubicBezTo>
                  <a:pt x="1012582" y="1248031"/>
                  <a:pt x="1028937" y="1253484"/>
                  <a:pt x="1049774" y="1253484"/>
                </a:cubicBezTo>
                <a:cubicBezTo>
                  <a:pt x="1067690" y="1253484"/>
                  <a:pt x="1085064" y="1249491"/>
                  <a:pt x="1101896" y="1241508"/>
                </a:cubicBezTo>
                <a:cubicBezTo>
                  <a:pt x="1118729" y="1233523"/>
                  <a:pt x="1134193" y="1223981"/>
                  <a:pt x="1148287" y="1212881"/>
                </a:cubicBezTo>
                <a:lnTo>
                  <a:pt x="1181929" y="1279774"/>
                </a:lnTo>
                <a:cubicBezTo>
                  <a:pt x="1155755" y="1301779"/>
                  <a:pt x="1128530" y="1318283"/>
                  <a:pt x="1100254" y="1329286"/>
                </a:cubicBezTo>
                <a:cubicBezTo>
                  <a:pt x="1071977" y="1340288"/>
                  <a:pt x="1043234" y="1345789"/>
                  <a:pt x="1014024" y="1345789"/>
                </a:cubicBezTo>
                <a:cubicBezTo>
                  <a:pt x="985786" y="1345789"/>
                  <a:pt x="960746" y="1340970"/>
                  <a:pt x="938902" y="1331330"/>
                </a:cubicBezTo>
                <a:cubicBezTo>
                  <a:pt x="917058" y="1321691"/>
                  <a:pt x="899723" y="1307231"/>
                  <a:pt x="886898" y="1287952"/>
                </a:cubicBezTo>
                <a:cubicBezTo>
                  <a:pt x="874073" y="1268673"/>
                  <a:pt x="867007" y="1244769"/>
                  <a:pt x="865700" y="1216240"/>
                </a:cubicBezTo>
                <a:cubicBezTo>
                  <a:pt x="864393" y="1187712"/>
                  <a:pt x="870126" y="1154655"/>
                  <a:pt x="882900" y="1117070"/>
                </a:cubicBezTo>
                <a:cubicBezTo>
                  <a:pt x="895473" y="1080071"/>
                  <a:pt x="912369" y="1047111"/>
                  <a:pt x="933590" y="1018193"/>
                </a:cubicBezTo>
                <a:cubicBezTo>
                  <a:pt x="954809" y="989275"/>
                  <a:pt x="978695" y="964835"/>
                  <a:pt x="1005244" y="944874"/>
                </a:cubicBezTo>
                <a:cubicBezTo>
                  <a:pt x="1031794" y="924914"/>
                  <a:pt x="1059577" y="909773"/>
                  <a:pt x="1088594" y="899451"/>
                </a:cubicBezTo>
                <a:cubicBezTo>
                  <a:pt x="1117612" y="889131"/>
                  <a:pt x="1146336" y="883970"/>
                  <a:pt x="1174768" y="883970"/>
                </a:cubicBezTo>
                <a:close/>
                <a:moveTo>
                  <a:pt x="696741" y="883970"/>
                </a:moveTo>
                <a:cubicBezTo>
                  <a:pt x="737441" y="883970"/>
                  <a:pt x="769985" y="892928"/>
                  <a:pt x="794373" y="910844"/>
                </a:cubicBezTo>
                <a:cubicBezTo>
                  <a:pt x="818760" y="928760"/>
                  <a:pt x="833765" y="954660"/>
                  <a:pt x="839387" y="988544"/>
                </a:cubicBezTo>
                <a:cubicBezTo>
                  <a:pt x="845008" y="1022429"/>
                  <a:pt x="839547" y="1063712"/>
                  <a:pt x="823004" y="1112397"/>
                </a:cubicBezTo>
                <a:cubicBezTo>
                  <a:pt x="806457" y="1161081"/>
                  <a:pt x="783693" y="1202852"/>
                  <a:pt x="754711" y="1237710"/>
                </a:cubicBezTo>
                <a:cubicBezTo>
                  <a:pt x="725728" y="1272569"/>
                  <a:pt x="692838" y="1299296"/>
                  <a:pt x="656041" y="1317893"/>
                </a:cubicBezTo>
                <a:cubicBezTo>
                  <a:pt x="619243" y="1336491"/>
                  <a:pt x="580494" y="1345789"/>
                  <a:pt x="539793" y="1345789"/>
                </a:cubicBezTo>
                <a:cubicBezTo>
                  <a:pt x="499484" y="1345789"/>
                  <a:pt x="467153" y="1336491"/>
                  <a:pt x="442804" y="1317893"/>
                </a:cubicBezTo>
                <a:cubicBezTo>
                  <a:pt x="418453" y="1299296"/>
                  <a:pt x="403585" y="1272569"/>
                  <a:pt x="398196" y="1237710"/>
                </a:cubicBezTo>
                <a:cubicBezTo>
                  <a:pt x="392807" y="1202852"/>
                  <a:pt x="398386" y="1161081"/>
                  <a:pt x="414932" y="1112397"/>
                </a:cubicBezTo>
                <a:cubicBezTo>
                  <a:pt x="431475" y="1063712"/>
                  <a:pt x="454156" y="1022331"/>
                  <a:pt x="482972" y="988252"/>
                </a:cubicBezTo>
                <a:cubicBezTo>
                  <a:pt x="511789" y="954172"/>
                  <a:pt x="544543" y="928273"/>
                  <a:pt x="581236" y="910552"/>
                </a:cubicBezTo>
                <a:cubicBezTo>
                  <a:pt x="617929" y="892831"/>
                  <a:pt x="656431" y="883970"/>
                  <a:pt x="696741" y="883970"/>
                </a:cubicBezTo>
                <a:close/>
                <a:moveTo>
                  <a:pt x="5407269" y="91429"/>
                </a:moveTo>
                <a:cubicBezTo>
                  <a:pt x="5387795" y="91429"/>
                  <a:pt x="5369113" y="96833"/>
                  <a:pt x="5351226" y="107641"/>
                </a:cubicBezTo>
                <a:cubicBezTo>
                  <a:pt x="5333337" y="118449"/>
                  <a:pt x="5317121" y="134076"/>
                  <a:pt x="5302578" y="154524"/>
                </a:cubicBezTo>
                <a:cubicBezTo>
                  <a:pt x="5288035" y="174971"/>
                  <a:pt x="5275867" y="199606"/>
                  <a:pt x="5266072" y="228427"/>
                </a:cubicBezTo>
                <a:cubicBezTo>
                  <a:pt x="5256341" y="257053"/>
                  <a:pt x="5251683" y="281931"/>
                  <a:pt x="5252099" y="303060"/>
                </a:cubicBezTo>
                <a:cubicBezTo>
                  <a:pt x="5252514" y="324189"/>
                  <a:pt x="5257860" y="340546"/>
                  <a:pt x="5268137" y="352134"/>
                </a:cubicBezTo>
                <a:cubicBezTo>
                  <a:pt x="5278414" y="363720"/>
                  <a:pt x="5293289" y="369514"/>
                  <a:pt x="5312763" y="369514"/>
                </a:cubicBezTo>
                <a:cubicBezTo>
                  <a:pt x="5332237" y="369514"/>
                  <a:pt x="5351051" y="363720"/>
                  <a:pt x="5369205" y="352134"/>
                </a:cubicBezTo>
                <a:cubicBezTo>
                  <a:pt x="5387360" y="340546"/>
                  <a:pt x="5403873" y="324189"/>
                  <a:pt x="5418745" y="303060"/>
                </a:cubicBezTo>
                <a:cubicBezTo>
                  <a:pt x="5433617" y="281931"/>
                  <a:pt x="5445918" y="257053"/>
                  <a:pt x="5455649" y="228427"/>
                </a:cubicBezTo>
                <a:cubicBezTo>
                  <a:pt x="5465443" y="199606"/>
                  <a:pt x="5469968" y="174971"/>
                  <a:pt x="5469224" y="154524"/>
                </a:cubicBezTo>
                <a:cubicBezTo>
                  <a:pt x="5468481" y="134076"/>
                  <a:pt x="5462837" y="118449"/>
                  <a:pt x="5452293" y="107641"/>
                </a:cubicBezTo>
                <a:cubicBezTo>
                  <a:pt x="5441751" y="96833"/>
                  <a:pt x="5426743" y="91429"/>
                  <a:pt x="5407269" y="91429"/>
                </a:cubicBezTo>
                <a:close/>
                <a:moveTo>
                  <a:pt x="4538139" y="91429"/>
                </a:moveTo>
                <a:cubicBezTo>
                  <a:pt x="4518665" y="91429"/>
                  <a:pt x="4499984" y="96833"/>
                  <a:pt x="4482095" y="107641"/>
                </a:cubicBezTo>
                <a:cubicBezTo>
                  <a:pt x="4464207" y="118449"/>
                  <a:pt x="4447991" y="134076"/>
                  <a:pt x="4433449" y="154524"/>
                </a:cubicBezTo>
                <a:cubicBezTo>
                  <a:pt x="4418906" y="174971"/>
                  <a:pt x="4406737" y="199606"/>
                  <a:pt x="4396942" y="228427"/>
                </a:cubicBezTo>
                <a:cubicBezTo>
                  <a:pt x="4387211" y="257053"/>
                  <a:pt x="4382554" y="281931"/>
                  <a:pt x="4382969" y="303060"/>
                </a:cubicBezTo>
                <a:cubicBezTo>
                  <a:pt x="4383384" y="324189"/>
                  <a:pt x="4388731" y="340546"/>
                  <a:pt x="4399007" y="352134"/>
                </a:cubicBezTo>
                <a:cubicBezTo>
                  <a:pt x="4409285" y="363720"/>
                  <a:pt x="4424160" y="369514"/>
                  <a:pt x="4443634" y="369514"/>
                </a:cubicBezTo>
                <a:cubicBezTo>
                  <a:pt x="4463107" y="369514"/>
                  <a:pt x="4481921" y="363720"/>
                  <a:pt x="4500075" y="352134"/>
                </a:cubicBezTo>
                <a:cubicBezTo>
                  <a:pt x="4518231" y="340546"/>
                  <a:pt x="4534743" y="324189"/>
                  <a:pt x="4549616" y="303060"/>
                </a:cubicBezTo>
                <a:cubicBezTo>
                  <a:pt x="4564487" y="281931"/>
                  <a:pt x="4576788" y="257053"/>
                  <a:pt x="4586519" y="228427"/>
                </a:cubicBezTo>
                <a:cubicBezTo>
                  <a:pt x="4596313" y="199606"/>
                  <a:pt x="4600839" y="174971"/>
                  <a:pt x="4600095" y="154524"/>
                </a:cubicBezTo>
                <a:cubicBezTo>
                  <a:pt x="4599351" y="134076"/>
                  <a:pt x="4593707" y="118449"/>
                  <a:pt x="4583163" y="107641"/>
                </a:cubicBezTo>
                <a:cubicBezTo>
                  <a:pt x="4572621" y="96833"/>
                  <a:pt x="4557613" y="91429"/>
                  <a:pt x="4538139" y="91429"/>
                </a:cubicBezTo>
                <a:close/>
                <a:moveTo>
                  <a:pt x="3471033" y="91429"/>
                </a:moveTo>
                <a:cubicBezTo>
                  <a:pt x="3451559" y="91429"/>
                  <a:pt x="3432878" y="96833"/>
                  <a:pt x="3414990" y="107641"/>
                </a:cubicBezTo>
                <a:cubicBezTo>
                  <a:pt x="3397101" y="118449"/>
                  <a:pt x="3380886" y="134076"/>
                  <a:pt x="3366343" y="154524"/>
                </a:cubicBezTo>
                <a:cubicBezTo>
                  <a:pt x="3351799" y="174971"/>
                  <a:pt x="3339631" y="199606"/>
                  <a:pt x="3329837" y="228427"/>
                </a:cubicBezTo>
                <a:cubicBezTo>
                  <a:pt x="3320106" y="257053"/>
                  <a:pt x="3315448" y="281931"/>
                  <a:pt x="3315863" y="303060"/>
                </a:cubicBezTo>
                <a:cubicBezTo>
                  <a:pt x="3316278" y="324189"/>
                  <a:pt x="3321625" y="340546"/>
                  <a:pt x="3331902" y="352134"/>
                </a:cubicBezTo>
                <a:cubicBezTo>
                  <a:pt x="3342178" y="363720"/>
                  <a:pt x="3357053" y="369514"/>
                  <a:pt x="3376527" y="369514"/>
                </a:cubicBezTo>
                <a:cubicBezTo>
                  <a:pt x="3396001" y="369514"/>
                  <a:pt x="3414815" y="363720"/>
                  <a:pt x="3432970" y="352134"/>
                </a:cubicBezTo>
                <a:cubicBezTo>
                  <a:pt x="3451125" y="340546"/>
                  <a:pt x="3467638" y="324189"/>
                  <a:pt x="3482509" y="303060"/>
                </a:cubicBezTo>
                <a:cubicBezTo>
                  <a:pt x="3497381" y="281931"/>
                  <a:pt x="3509682" y="257053"/>
                  <a:pt x="3519413" y="228427"/>
                </a:cubicBezTo>
                <a:cubicBezTo>
                  <a:pt x="3529208" y="199606"/>
                  <a:pt x="3533733" y="174971"/>
                  <a:pt x="3532989" y="154524"/>
                </a:cubicBezTo>
                <a:cubicBezTo>
                  <a:pt x="3532245" y="134076"/>
                  <a:pt x="3526602" y="118449"/>
                  <a:pt x="3516058" y="107641"/>
                </a:cubicBezTo>
                <a:cubicBezTo>
                  <a:pt x="3505515" y="96833"/>
                  <a:pt x="3490507" y="91429"/>
                  <a:pt x="3471033" y="91429"/>
                </a:cubicBezTo>
                <a:close/>
                <a:moveTo>
                  <a:pt x="2601903" y="91429"/>
                </a:moveTo>
                <a:cubicBezTo>
                  <a:pt x="2582429" y="91429"/>
                  <a:pt x="2563748" y="96833"/>
                  <a:pt x="2545860" y="107641"/>
                </a:cubicBezTo>
                <a:cubicBezTo>
                  <a:pt x="2527971" y="118449"/>
                  <a:pt x="2511756" y="134076"/>
                  <a:pt x="2497213" y="154524"/>
                </a:cubicBezTo>
                <a:cubicBezTo>
                  <a:pt x="2482671" y="174971"/>
                  <a:pt x="2470501" y="199606"/>
                  <a:pt x="2460707" y="228427"/>
                </a:cubicBezTo>
                <a:cubicBezTo>
                  <a:pt x="2450976" y="257053"/>
                  <a:pt x="2446318" y="281931"/>
                  <a:pt x="2446734" y="303060"/>
                </a:cubicBezTo>
                <a:cubicBezTo>
                  <a:pt x="2447149" y="324189"/>
                  <a:pt x="2452495" y="340546"/>
                  <a:pt x="2462772" y="352134"/>
                </a:cubicBezTo>
                <a:cubicBezTo>
                  <a:pt x="2473049" y="363720"/>
                  <a:pt x="2487924" y="369514"/>
                  <a:pt x="2507398" y="369514"/>
                </a:cubicBezTo>
                <a:cubicBezTo>
                  <a:pt x="2526871" y="369514"/>
                  <a:pt x="2545686" y="363720"/>
                  <a:pt x="2563840" y="352134"/>
                </a:cubicBezTo>
                <a:cubicBezTo>
                  <a:pt x="2581995" y="340546"/>
                  <a:pt x="2598508" y="324189"/>
                  <a:pt x="2613380" y="303060"/>
                </a:cubicBezTo>
                <a:cubicBezTo>
                  <a:pt x="2628251" y="281931"/>
                  <a:pt x="2640553" y="257053"/>
                  <a:pt x="2650283" y="228427"/>
                </a:cubicBezTo>
                <a:cubicBezTo>
                  <a:pt x="2660077" y="199606"/>
                  <a:pt x="2664603" y="174971"/>
                  <a:pt x="2663859" y="154524"/>
                </a:cubicBezTo>
                <a:cubicBezTo>
                  <a:pt x="2663115" y="134076"/>
                  <a:pt x="2657472" y="118449"/>
                  <a:pt x="2646928" y="107641"/>
                </a:cubicBezTo>
                <a:cubicBezTo>
                  <a:pt x="2636385" y="96833"/>
                  <a:pt x="2621377" y="91429"/>
                  <a:pt x="2601903" y="91429"/>
                </a:cubicBezTo>
                <a:close/>
                <a:moveTo>
                  <a:pt x="1534798" y="91429"/>
                </a:moveTo>
                <a:cubicBezTo>
                  <a:pt x="1515324" y="91429"/>
                  <a:pt x="1496643" y="96833"/>
                  <a:pt x="1478755" y="107641"/>
                </a:cubicBezTo>
                <a:cubicBezTo>
                  <a:pt x="1460866" y="118449"/>
                  <a:pt x="1444651" y="134076"/>
                  <a:pt x="1430108" y="154524"/>
                </a:cubicBezTo>
                <a:cubicBezTo>
                  <a:pt x="1415565" y="174971"/>
                  <a:pt x="1403396" y="199606"/>
                  <a:pt x="1393602" y="228427"/>
                </a:cubicBezTo>
                <a:cubicBezTo>
                  <a:pt x="1383871" y="257053"/>
                  <a:pt x="1379213" y="281931"/>
                  <a:pt x="1379628" y="303060"/>
                </a:cubicBezTo>
                <a:cubicBezTo>
                  <a:pt x="1380044" y="324189"/>
                  <a:pt x="1385390" y="340546"/>
                  <a:pt x="1395667" y="352134"/>
                </a:cubicBezTo>
                <a:cubicBezTo>
                  <a:pt x="1405943" y="363720"/>
                  <a:pt x="1420819" y="369514"/>
                  <a:pt x="1440293" y="369514"/>
                </a:cubicBezTo>
                <a:cubicBezTo>
                  <a:pt x="1459766" y="369514"/>
                  <a:pt x="1478580" y="363720"/>
                  <a:pt x="1496735" y="352134"/>
                </a:cubicBezTo>
                <a:cubicBezTo>
                  <a:pt x="1514890" y="340546"/>
                  <a:pt x="1531403" y="324189"/>
                  <a:pt x="1546275" y="303060"/>
                </a:cubicBezTo>
                <a:cubicBezTo>
                  <a:pt x="1561146" y="281931"/>
                  <a:pt x="1573448" y="257053"/>
                  <a:pt x="1583178" y="228427"/>
                </a:cubicBezTo>
                <a:cubicBezTo>
                  <a:pt x="1592973" y="199606"/>
                  <a:pt x="1597498" y="174971"/>
                  <a:pt x="1596754" y="154524"/>
                </a:cubicBezTo>
                <a:cubicBezTo>
                  <a:pt x="1596010" y="134076"/>
                  <a:pt x="1590367" y="118449"/>
                  <a:pt x="1579823" y="107641"/>
                </a:cubicBezTo>
                <a:cubicBezTo>
                  <a:pt x="1569280" y="96833"/>
                  <a:pt x="1554272" y="91429"/>
                  <a:pt x="1534798" y="91429"/>
                </a:cubicBezTo>
                <a:close/>
                <a:moveTo>
                  <a:pt x="665668" y="91429"/>
                </a:moveTo>
                <a:cubicBezTo>
                  <a:pt x="646194" y="91429"/>
                  <a:pt x="627514" y="96833"/>
                  <a:pt x="609625" y="107641"/>
                </a:cubicBezTo>
                <a:cubicBezTo>
                  <a:pt x="591737" y="118449"/>
                  <a:pt x="575521" y="134076"/>
                  <a:pt x="560978" y="154524"/>
                </a:cubicBezTo>
                <a:cubicBezTo>
                  <a:pt x="546435" y="174971"/>
                  <a:pt x="534266" y="199606"/>
                  <a:pt x="524472" y="228427"/>
                </a:cubicBezTo>
                <a:cubicBezTo>
                  <a:pt x="514741" y="257053"/>
                  <a:pt x="510083" y="281931"/>
                  <a:pt x="510499" y="303060"/>
                </a:cubicBezTo>
                <a:cubicBezTo>
                  <a:pt x="510914" y="324189"/>
                  <a:pt x="516260" y="340546"/>
                  <a:pt x="526537" y="352134"/>
                </a:cubicBezTo>
                <a:cubicBezTo>
                  <a:pt x="536814" y="363720"/>
                  <a:pt x="551690" y="369514"/>
                  <a:pt x="571163" y="369514"/>
                </a:cubicBezTo>
                <a:cubicBezTo>
                  <a:pt x="590637" y="369514"/>
                  <a:pt x="609451" y="363720"/>
                  <a:pt x="627605" y="352134"/>
                </a:cubicBezTo>
                <a:cubicBezTo>
                  <a:pt x="645761" y="340546"/>
                  <a:pt x="662273" y="324189"/>
                  <a:pt x="677145" y="303060"/>
                </a:cubicBezTo>
                <a:cubicBezTo>
                  <a:pt x="692017" y="281931"/>
                  <a:pt x="704318" y="257053"/>
                  <a:pt x="714048" y="228427"/>
                </a:cubicBezTo>
                <a:cubicBezTo>
                  <a:pt x="723843" y="199606"/>
                  <a:pt x="728369" y="174971"/>
                  <a:pt x="727624" y="154524"/>
                </a:cubicBezTo>
                <a:cubicBezTo>
                  <a:pt x="726881" y="134076"/>
                  <a:pt x="721237" y="118449"/>
                  <a:pt x="710693" y="107641"/>
                </a:cubicBezTo>
                <a:cubicBezTo>
                  <a:pt x="700151" y="96833"/>
                  <a:pt x="685142" y="91429"/>
                  <a:pt x="665668" y="91429"/>
                </a:cubicBezTo>
                <a:close/>
                <a:moveTo>
                  <a:pt x="4023959" y="7595"/>
                </a:moveTo>
                <a:lnTo>
                  <a:pt x="4131162" y="7595"/>
                </a:lnTo>
                <a:lnTo>
                  <a:pt x="4010149" y="363672"/>
                </a:lnTo>
                <a:lnTo>
                  <a:pt x="4183659" y="363672"/>
                </a:lnTo>
                <a:lnTo>
                  <a:pt x="4153184" y="453348"/>
                </a:lnTo>
                <a:lnTo>
                  <a:pt x="3872471" y="453348"/>
                </a:lnTo>
                <a:close/>
                <a:moveTo>
                  <a:pt x="2087723" y="7595"/>
                </a:moveTo>
                <a:lnTo>
                  <a:pt x="2194927" y="7595"/>
                </a:lnTo>
                <a:lnTo>
                  <a:pt x="2073913" y="363672"/>
                </a:lnTo>
                <a:lnTo>
                  <a:pt x="2247423" y="363672"/>
                </a:lnTo>
                <a:lnTo>
                  <a:pt x="2216949" y="453348"/>
                </a:lnTo>
                <a:lnTo>
                  <a:pt x="1936235" y="453348"/>
                </a:lnTo>
                <a:close/>
                <a:moveTo>
                  <a:pt x="151489" y="7595"/>
                </a:moveTo>
                <a:lnTo>
                  <a:pt x="258691" y="7595"/>
                </a:lnTo>
                <a:lnTo>
                  <a:pt x="137678" y="363672"/>
                </a:lnTo>
                <a:lnTo>
                  <a:pt x="311189" y="363672"/>
                </a:lnTo>
                <a:lnTo>
                  <a:pt x="280714" y="453348"/>
                </a:lnTo>
                <a:lnTo>
                  <a:pt x="0" y="453348"/>
                </a:lnTo>
                <a:close/>
                <a:moveTo>
                  <a:pt x="5438341" y="0"/>
                </a:moveTo>
                <a:cubicBezTo>
                  <a:pt x="5479041" y="0"/>
                  <a:pt x="5511585" y="8958"/>
                  <a:pt x="5535973" y="26874"/>
                </a:cubicBezTo>
                <a:cubicBezTo>
                  <a:pt x="5560361" y="44789"/>
                  <a:pt x="5575365" y="70690"/>
                  <a:pt x="5580987" y="104574"/>
                </a:cubicBezTo>
                <a:cubicBezTo>
                  <a:pt x="5586607" y="138459"/>
                  <a:pt x="5581147" y="179742"/>
                  <a:pt x="5564604" y="228427"/>
                </a:cubicBezTo>
                <a:cubicBezTo>
                  <a:pt x="5548057" y="277111"/>
                  <a:pt x="5525293" y="318882"/>
                  <a:pt x="5496310" y="353740"/>
                </a:cubicBezTo>
                <a:cubicBezTo>
                  <a:pt x="5467328" y="388599"/>
                  <a:pt x="5434439" y="415326"/>
                  <a:pt x="5397640" y="433923"/>
                </a:cubicBezTo>
                <a:cubicBezTo>
                  <a:pt x="5360843" y="452521"/>
                  <a:pt x="5322093" y="461819"/>
                  <a:pt x="5281394" y="461819"/>
                </a:cubicBezTo>
                <a:cubicBezTo>
                  <a:pt x="5241083" y="461819"/>
                  <a:pt x="5208753" y="452521"/>
                  <a:pt x="5184403" y="433923"/>
                </a:cubicBezTo>
                <a:cubicBezTo>
                  <a:pt x="5160053" y="415326"/>
                  <a:pt x="5145184" y="388599"/>
                  <a:pt x="5139795" y="353740"/>
                </a:cubicBezTo>
                <a:cubicBezTo>
                  <a:pt x="5134407" y="318882"/>
                  <a:pt x="5139985" y="277111"/>
                  <a:pt x="5156532" y="228427"/>
                </a:cubicBezTo>
                <a:cubicBezTo>
                  <a:pt x="5173075" y="179742"/>
                  <a:pt x="5195756" y="138360"/>
                  <a:pt x="5224573" y="104282"/>
                </a:cubicBezTo>
                <a:cubicBezTo>
                  <a:pt x="5253389" y="70202"/>
                  <a:pt x="5286143" y="44303"/>
                  <a:pt x="5322837" y="26582"/>
                </a:cubicBezTo>
                <a:cubicBezTo>
                  <a:pt x="5359529" y="8861"/>
                  <a:pt x="5398031" y="0"/>
                  <a:pt x="5438341" y="0"/>
                </a:cubicBezTo>
                <a:close/>
                <a:moveTo>
                  <a:pt x="5047239" y="0"/>
                </a:moveTo>
                <a:cubicBezTo>
                  <a:pt x="5076254" y="0"/>
                  <a:pt x="5100300" y="5745"/>
                  <a:pt x="5119375" y="17234"/>
                </a:cubicBezTo>
                <a:cubicBezTo>
                  <a:pt x="5138449" y="28724"/>
                  <a:pt x="5152838" y="42258"/>
                  <a:pt x="5162538" y="57837"/>
                </a:cubicBezTo>
                <a:lnTo>
                  <a:pt x="5083807" y="126190"/>
                </a:lnTo>
                <a:cubicBezTo>
                  <a:pt x="5076282" y="115674"/>
                  <a:pt x="5067411" y="107252"/>
                  <a:pt x="5057195" y="100922"/>
                </a:cubicBezTo>
                <a:cubicBezTo>
                  <a:pt x="5046979" y="94594"/>
                  <a:pt x="5033887" y="91429"/>
                  <a:pt x="5017918" y="91429"/>
                </a:cubicBezTo>
                <a:cubicBezTo>
                  <a:pt x="4998640" y="91429"/>
                  <a:pt x="4979195" y="96930"/>
                  <a:pt x="4959586" y="107933"/>
                </a:cubicBezTo>
                <a:cubicBezTo>
                  <a:pt x="4939977" y="118936"/>
                  <a:pt x="4921958" y="134710"/>
                  <a:pt x="4905531" y="155254"/>
                </a:cubicBezTo>
                <a:cubicBezTo>
                  <a:pt x="4889102" y="175799"/>
                  <a:pt x="4875959" y="200579"/>
                  <a:pt x="4866101" y="229596"/>
                </a:cubicBezTo>
                <a:cubicBezTo>
                  <a:pt x="4856041" y="259195"/>
                  <a:pt x="4851739" y="284463"/>
                  <a:pt x="4853191" y="305396"/>
                </a:cubicBezTo>
                <a:cubicBezTo>
                  <a:pt x="4854643" y="326331"/>
                  <a:pt x="4861307" y="342251"/>
                  <a:pt x="4873179" y="353156"/>
                </a:cubicBezTo>
                <a:cubicBezTo>
                  <a:pt x="4885053" y="364061"/>
                  <a:pt x="4901407" y="369514"/>
                  <a:pt x="4922245" y="369514"/>
                </a:cubicBezTo>
                <a:cubicBezTo>
                  <a:pt x="4940161" y="369514"/>
                  <a:pt x="4957534" y="365521"/>
                  <a:pt x="4974367" y="357538"/>
                </a:cubicBezTo>
                <a:cubicBezTo>
                  <a:pt x="4991199" y="349553"/>
                  <a:pt x="5006663" y="340011"/>
                  <a:pt x="5020757" y="328911"/>
                </a:cubicBezTo>
                <a:lnTo>
                  <a:pt x="5054399" y="395803"/>
                </a:lnTo>
                <a:cubicBezTo>
                  <a:pt x="5028225" y="417809"/>
                  <a:pt x="5001000" y="434313"/>
                  <a:pt x="4972724" y="445316"/>
                </a:cubicBezTo>
                <a:cubicBezTo>
                  <a:pt x="4944447" y="456318"/>
                  <a:pt x="4915704" y="461819"/>
                  <a:pt x="4886494" y="461819"/>
                </a:cubicBezTo>
                <a:cubicBezTo>
                  <a:pt x="4858257" y="461819"/>
                  <a:pt x="4833216" y="457000"/>
                  <a:pt x="4811373" y="447360"/>
                </a:cubicBezTo>
                <a:cubicBezTo>
                  <a:pt x="4789529" y="437720"/>
                  <a:pt x="4772194" y="423261"/>
                  <a:pt x="4759368" y="403982"/>
                </a:cubicBezTo>
                <a:cubicBezTo>
                  <a:pt x="4746543" y="384703"/>
                  <a:pt x="4739477" y="360799"/>
                  <a:pt x="4738170" y="332270"/>
                </a:cubicBezTo>
                <a:cubicBezTo>
                  <a:pt x="4736863" y="303742"/>
                  <a:pt x="4742597" y="270685"/>
                  <a:pt x="4755370" y="233100"/>
                </a:cubicBezTo>
                <a:cubicBezTo>
                  <a:pt x="4767943" y="196101"/>
                  <a:pt x="4784839" y="163141"/>
                  <a:pt x="4806060" y="134223"/>
                </a:cubicBezTo>
                <a:cubicBezTo>
                  <a:pt x="4827279" y="105305"/>
                  <a:pt x="4851165" y="80865"/>
                  <a:pt x="4877715" y="60904"/>
                </a:cubicBezTo>
                <a:cubicBezTo>
                  <a:pt x="4904264" y="40944"/>
                  <a:pt x="4932047" y="25803"/>
                  <a:pt x="4961065" y="15481"/>
                </a:cubicBezTo>
                <a:cubicBezTo>
                  <a:pt x="4990083" y="5161"/>
                  <a:pt x="5018807" y="0"/>
                  <a:pt x="5047239" y="0"/>
                </a:cubicBezTo>
                <a:close/>
                <a:moveTo>
                  <a:pt x="4569211" y="0"/>
                </a:moveTo>
                <a:cubicBezTo>
                  <a:pt x="4609911" y="0"/>
                  <a:pt x="4642455" y="8958"/>
                  <a:pt x="4666843" y="26874"/>
                </a:cubicBezTo>
                <a:cubicBezTo>
                  <a:pt x="4691231" y="44789"/>
                  <a:pt x="4706235" y="70690"/>
                  <a:pt x="4711857" y="104574"/>
                </a:cubicBezTo>
                <a:cubicBezTo>
                  <a:pt x="4717479" y="138459"/>
                  <a:pt x="4712018" y="179742"/>
                  <a:pt x="4695474" y="228427"/>
                </a:cubicBezTo>
                <a:cubicBezTo>
                  <a:pt x="4678927" y="277111"/>
                  <a:pt x="4656163" y="318882"/>
                  <a:pt x="4627181" y="353740"/>
                </a:cubicBezTo>
                <a:cubicBezTo>
                  <a:pt x="4598199" y="388599"/>
                  <a:pt x="4565309" y="415326"/>
                  <a:pt x="4528511" y="433923"/>
                </a:cubicBezTo>
                <a:cubicBezTo>
                  <a:pt x="4491713" y="452521"/>
                  <a:pt x="4452965" y="461819"/>
                  <a:pt x="4412263" y="461819"/>
                </a:cubicBezTo>
                <a:cubicBezTo>
                  <a:pt x="4371954" y="461819"/>
                  <a:pt x="4339624" y="452521"/>
                  <a:pt x="4315274" y="433923"/>
                </a:cubicBezTo>
                <a:cubicBezTo>
                  <a:pt x="4290923" y="415326"/>
                  <a:pt x="4276055" y="388599"/>
                  <a:pt x="4270666" y="353740"/>
                </a:cubicBezTo>
                <a:cubicBezTo>
                  <a:pt x="4265277" y="318882"/>
                  <a:pt x="4270857" y="277111"/>
                  <a:pt x="4287403" y="228427"/>
                </a:cubicBezTo>
                <a:cubicBezTo>
                  <a:pt x="4303947" y="179742"/>
                  <a:pt x="4326627" y="138360"/>
                  <a:pt x="4355443" y="104282"/>
                </a:cubicBezTo>
                <a:cubicBezTo>
                  <a:pt x="4384259" y="70202"/>
                  <a:pt x="4417013" y="44303"/>
                  <a:pt x="4453707" y="26582"/>
                </a:cubicBezTo>
                <a:cubicBezTo>
                  <a:pt x="4490399" y="8861"/>
                  <a:pt x="4528901" y="0"/>
                  <a:pt x="4569211" y="0"/>
                </a:cubicBezTo>
                <a:close/>
                <a:moveTo>
                  <a:pt x="3502106" y="0"/>
                </a:moveTo>
                <a:cubicBezTo>
                  <a:pt x="3542805" y="0"/>
                  <a:pt x="3575349" y="8958"/>
                  <a:pt x="3599737" y="26874"/>
                </a:cubicBezTo>
                <a:cubicBezTo>
                  <a:pt x="3624125" y="44789"/>
                  <a:pt x="3639129" y="70690"/>
                  <a:pt x="3644751" y="104574"/>
                </a:cubicBezTo>
                <a:cubicBezTo>
                  <a:pt x="3650372" y="138459"/>
                  <a:pt x="3644911" y="179742"/>
                  <a:pt x="3628368" y="228427"/>
                </a:cubicBezTo>
                <a:cubicBezTo>
                  <a:pt x="3611821" y="277111"/>
                  <a:pt x="3589057" y="318882"/>
                  <a:pt x="3560074" y="353740"/>
                </a:cubicBezTo>
                <a:cubicBezTo>
                  <a:pt x="3531093" y="388599"/>
                  <a:pt x="3498203" y="415326"/>
                  <a:pt x="3461405" y="433923"/>
                </a:cubicBezTo>
                <a:cubicBezTo>
                  <a:pt x="3424607" y="452521"/>
                  <a:pt x="3385858" y="461819"/>
                  <a:pt x="3345159" y="461819"/>
                </a:cubicBezTo>
                <a:cubicBezTo>
                  <a:pt x="3304847" y="461819"/>
                  <a:pt x="3272517" y="452521"/>
                  <a:pt x="3248168" y="433923"/>
                </a:cubicBezTo>
                <a:cubicBezTo>
                  <a:pt x="3223818" y="415326"/>
                  <a:pt x="3208948" y="388599"/>
                  <a:pt x="3203560" y="353740"/>
                </a:cubicBezTo>
                <a:cubicBezTo>
                  <a:pt x="3198172" y="318882"/>
                  <a:pt x="3203750" y="277111"/>
                  <a:pt x="3220297" y="228427"/>
                </a:cubicBezTo>
                <a:cubicBezTo>
                  <a:pt x="3236840" y="179742"/>
                  <a:pt x="3259521" y="138360"/>
                  <a:pt x="3288337" y="104282"/>
                </a:cubicBezTo>
                <a:cubicBezTo>
                  <a:pt x="3317153" y="70202"/>
                  <a:pt x="3349908" y="44303"/>
                  <a:pt x="3386601" y="26582"/>
                </a:cubicBezTo>
                <a:cubicBezTo>
                  <a:pt x="3423293" y="8861"/>
                  <a:pt x="3461795" y="0"/>
                  <a:pt x="3502106" y="0"/>
                </a:cubicBezTo>
                <a:close/>
                <a:moveTo>
                  <a:pt x="3111003" y="0"/>
                </a:moveTo>
                <a:cubicBezTo>
                  <a:pt x="3140018" y="0"/>
                  <a:pt x="3164064" y="5745"/>
                  <a:pt x="3183139" y="17234"/>
                </a:cubicBezTo>
                <a:cubicBezTo>
                  <a:pt x="3202214" y="28724"/>
                  <a:pt x="3216603" y="42258"/>
                  <a:pt x="3226302" y="57837"/>
                </a:cubicBezTo>
                <a:lnTo>
                  <a:pt x="3147571" y="126190"/>
                </a:lnTo>
                <a:cubicBezTo>
                  <a:pt x="3140046" y="115674"/>
                  <a:pt x="3131175" y="107252"/>
                  <a:pt x="3120959" y="100922"/>
                </a:cubicBezTo>
                <a:cubicBezTo>
                  <a:pt x="3110743" y="94594"/>
                  <a:pt x="3097651" y="91429"/>
                  <a:pt x="3081683" y="91429"/>
                </a:cubicBezTo>
                <a:cubicBezTo>
                  <a:pt x="3062404" y="91429"/>
                  <a:pt x="3042960" y="96930"/>
                  <a:pt x="3023351" y="107933"/>
                </a:cubicBezTo>
                <a:cubicBezTo>
                  <a:pt x="3003741" y="118936"/>
                  <a:pt x="2985723" y="134710"/>
                  <a:pt x="2969295" y="155254"/>
                </a:cubicBezTo>
                <a:cubicBezTo>
                  <a:pt x="2952867" y="175799"/>
                  <a:pt x="2939724" y="200579"/>
                  <a:pt x="2929865" y="229596"/>
                </a:cubicBezTo>
                <a:cubicBezTo>
                  <a:pt x="2919806" y="259195"/>
                  <a:pt x="2915503" y="284463"/>
                  <a:pt x="2916956" y="305396"/>
                </a:cubicBezTo>
                <a:cubicBezTo>
                  <a:pt x="2918408" y="326331"/>
                  <a:pt x="2925071" y="342251"/>
                  <a:pt x="2936944" y="353156"/>
                </a:cubicBezTo>
                <a:cubicBezTo>
                  <a:pt x="2948817" y="364061"/>
                  <a:pt x="2965172" y="369514"/>
                  <a:pt x="2986009" y="369514"/>
                </a:cubicBezTo>
                <a:cubicBezTo>
                  <a:pt x="3003925" y="369514"/>
                  <a:pt x="3021299" y="365521"/>
                  <a:pt x="3038132" y="357538"/>
                </a:cubicBezTo>
                <a:cubicBezTo>
                  <a:pt x="3054964" y="349553"/>
                  <a:pt x="3070427" y="340011"/>
                  <a:pt x="3084521" y="328911"/>
                </a:cubicBezTo>
                <a:lnTo>
                  <a:pt x="3118164" y="395803"/>
                </a:lnTo>
                <a:cubicBezTo>
                  <a:pt x="3091990" y="417809"/>
                  <a:pt x="3064765" y="434313"/>
                  <a:pt x="3036488" y="445316"/>
                </a:cubicBezTo>
                <a:cubicBezTo>
                  <a:pt x="3008212" y="456318"/>
                  <a:pt x="2979469" y="461819"/>
                  <a:pt x="2950258" y="461819"/>
                </a:cubicBezTo>
                <a:cubicBezTo>
                  <a:pt x="2922021" y="461819"/>
                  <a:pt x="2896980" y="457000"/>
                  <a:pt x="2875137" y="447360"/>
                </a:cubicBezTo>
                <a:cubicBezTo>
                  <a:pt x="2853293" y="437720"/>
                  <a:pt x="2835959" y="423261"/>
                  <a:pt x="2823133" y="403982"/>
                </a:cubicBezTo>
                <a:cubicBezTo>
                  <a:pt x="2810307" y="384703"/>
                  <a:pt x="2803241" y="360799"/>
                  <a:pt x="2801935" y="332270"/>
                </a:cubicBezTo>
                <a:cubicBezTo>
                  <a:pt x="2800628" y="303742"/>
                  <a:pt x="2806361" y="270685"/>
                  <a:pt x="2819134" y="233100"/>
                </a:cubicBezTo>
                <a:cubicBezTo>
                  <a:pt x="2831707" y="196101"/>
                  <a:pt x="2848604" y="163141"/>
                  <a:pt x="2869824" y="134223"/>
                </a:cubicBezTo>
                <a:cubicBezTo>
                  <a:pt x="2891044" y="105305"/>
                  <a:pt x="2914930" y="80865"/>
                  <a:pt x="2941479" y="60904"/>
                </a:cubicBezTo>
                <a:cubicBezTo>
                  <a:pt x="2968028" y="40944"/>
                  <a:pt x="2995812" y="25803"/>
                  <a:pt x="3024829" y="15481"/>
                </a:cubicBezTo>
                <a:cubicBezTo>
                  <a:pt x="3053847" y="5161"/>
                  <a:pt x="3082572" y="0"/>
                  <a:pt x="3111003" y="0"/>
                </a:cubicBezTo>
                <a:close/>
                <a:moveTo>
                  <a:pt x="2632975" y="0"/>
                </a:moveTo>
                <a:cubicBezTo>
                  <a:pt x="2673676" y="0"/>
                  <a:pt x="2706220" y="8958"/>
                  <a:pt x="2730608" y="26874"/>
                </a:cubicBezTo>
                <a:cubicBezTo>
                  <a:pt x="2754995" y="44789"/>
                  <a:pt x="2770000" y="70690"/>
                  <a:pt x="2775621" y="104574"/>
                </a:cubicBezTo>
                <a:cubicBezTo>
                  <a:pt x="2781243" y="138459"/>
                  <a:pt x="2775783" y="179742"/>
                  <a:pt x="2759239" y="228427"/>
                </a:cubicBezTo>
                <a:cubicBezTo>
                  <a:pt x="2742692" y="277111"/>
                  <a:pt x="2719928" y="318882"/>
                  <a:pt x="2690945" y="353740"/>
                </a:cubicBezTo>
                <a:cubicBezTo>
                  <a:pt x="2661963" y="388599"/>
                  <a:pt x="2629073" y="415326"/>
                  <a:pt x="2592275" y="433923"/>
                </a:cubicBezTo>
                <a:cubicBezTo>
                  <a:pt x="2555478" y="452521"/>
                  <a:pt x="2516729" y="461819"/>
                  <a:pt x="2476028" y="461819"/>
                </a:cubicBezTo>
                <a:cubicBezTo>
                  <a:pt x="2435718" y="461819"/>
                  <a:pt x="2403388" y="452521"/>
                  <a:pt x="2379038" y="433923"/>
                </a:cubicBezTo>
                <a:cubicBezTo>
                  <a:pt x="2354688" y="415326"/>
                  <a:pt x="2339819" y="388599"/>
                  <a:pt x="2334430" y="353740"/>
                </a:cubicBezTo>
                <a:cubicBezTo>
                  <a:pt x="2329042" y="318882"/>
                  <a:pt x="2334621" y="277111"/>
                  <a:pt x="2351167" y="228427"/>
                </a:cubicBezTo>
                <a:cubicBezTo>
                  <a:pt x="2367711" y="179742"/>
                  <a:pt x="2390391" y="138360"/>
                  <a:pt x="2419207" y="104282"/>
                </a:cubicBezTo>
                <a:cubicBezTo>
                  <a:pt x="2448023" y="70202"/>
                  <a:pt x="2480778" y="44303"/>
                  <a:pt x="2517471" y="26582"/>
                </a:cubicBezTo>
                <a:cubicBezTo>
                  <a:pt x="2554164" y="8861"/>
                  <a:pt x="2592665" y="0"/>
                  <a:pt x="2632975" y="0"/>
                </a:cubicBezTo>
                <a:close/>
                <a:moveTo>
                  <a:pt x="1565870" y="0"/>
                </a:moveTo>
                <a:cubicBezTo>
                  <a:pt x="1606571" y="0"/>
                  <a:pt x="1639114" y="8958"/>
                  <a:pt x="1663502" y="26874"/>
                </a:cubicBezTo>
                <a:cubicBezTo>
                  <a:pt x="1687890" y="44789"/>
                  <a:pt x="1702895" y="70690"/>
                  <a:pt x="1708516" y="104574"/>
                </a:cubicBezTo>
                <a:cubicBezTo>
                  <a:pt x="1714137" y="138459"/>
                  <a:pt x="1708677" y="179742"/>
                  <a:pt x="1692134" y="228427"/>
                </a:cubicBezTo>
                <a:cubicBezTo>
                  <a:pt x="1675587" y="277111"/>
                  <a:pt x="1652823" y="318882"/>
                  <a:pt x="1623840" y="353740"/>
                </a:cubicBezTo>
                <a:cubicBezTo>
                  <a:pt x="1594858" y="388599"/>
                  <a:pt x="1561968" y="415326"/>
                  <a:pt x="1525170" y="433923"/>
                </a:cubicBezTo>
                <a:cubicBezTo>
                  <a:pt x="1488372" y="452521"/>
                  <a:pt x="1449623" y="461819"/>
                  <a:pt x="1408923" y="461819"/>
                </a:cubicBezTo>
                <a:cubicBezTo>
                  <a:pt x="1368613" y="461819"/>
                  <a:pt x="1336283" y="452521"/>
                  <a:pt x="1311933" y="433923"/>
                </a:cubicBezTo>
                <a:cubicBezTo>
                  <a:pt x="1287583" y="415326"/>
                  <a:pt x="1272714" y="388599"/>
                  <a:pt x="1267325" y="353740"/>
                </a:cubicBezTo>
                <a:cubicBezTo>
                  <a:pt x="1261937" y="318882"/>
                  <a:pt x="1267515" y="277111"/>
                  <a:pt x="1284062" y="228427"/>
                </a:cubicBezTo>
                <a:cubicBezTo>
                  <a:pt x="1300605" y="179742"/>
                  <a:pt x="1323286" y="138360"/>
                  <a:pt x="1352102" y="104282"/>
                </a:cubicBezTo>
                <a:cubicBezTo>
                  <a:pt x="1380919" y="70202"/>
                  <a:pt x="1413673" y="44303"/>
                  <a:pt x="1450366" y="26582"/>
                </a:cubicBezTo>
                <a:cubicBezTo>
                  <a:pt x="1487058" y="8861"/>
                  <a:pt x="1525561" y="0"/>
                  <a:pt x="1565870" y="0"/>
                </a:cubicBezTo>
                <a:close/>
                <a:moveTo>
                  <a:pt x="1174768" y="0"/>
                </a:moveTo>
                <a:cubicBezTo>
                  <a:pt x="1203784" y="0"/>
                  <a:pt x="1227829" y="5745"/>
                  <a:pt x="1246905" y="17234"/>
                </a:cubicBezTo>
                <a:cubicBezTo>
                  <a:pt x="1265979" y="28724"/>
                  <a:pt x="1280367" y="42258"/>
                  <a:pt x="1290067" y="57837"/>
                </a:cubicBezTo>
                <a:lnTo>
                  <a:pt x="1211336" y="126190"/>
                </a:lnTo>
                <a:cubicBezTo>
                  <a:pt x="1203811" y="115674"/>
                  <a:pt x="1194941" y="107252"/>
                  <a:pt x="1184724" y="100922"/>
                </a:cubicBezTo>
                <a:cubicBezTo>
                  <a:pt x="1174509" y="94594"/>
                  <a:pt x="1161417" y="91429"/>
                  <a:pt x="1145448" y="91429"/>
                </a:cubicBezTo>
                <a:cubicBezTo>
                  <a:pt x="1126169" y="91429"/>
                  <a:pt x="1106724" y="96930"/>
                  <a:pt x="1087116" y="107933"/>
                </a:cubicBezTo>
                <a:cubicBezTo>
                  <a:pt x="1067507" y="118936"/>
                  <a:pt x="1049488" y="134710"/>
                  <a:pt x="1033060" y="155254"/>
                </a:cubicBezTo>
                <a:cubicBezTo>
                  <a:pt x="1016632" y="175799"/>
                  <a:pt x="1003489" y="200579"/>
                  <a:pt x="993630" y="229596"/>
                </a:cubicBezTo>
                <a:cubicBezTo>
                  <a:pt x="983571" y="259195"/>
                  <a:pt x="979268" y="284463"/>
                  <a:pt x="980721" y="305396"/>
                </a:cubicBezTo>
                <a:cubicBezTo>
                  <a:pt x="982173" y="326331"/>
                  <a:pt x="988837" y="342251"/>
                  <a:pt x="1000709" y="353156"/>
                </a:cubicBezTo>
                <a:cubicBezTo>
                  <a:pt x="1012582" y="364061"/>
                  <a:pt x="1028937" y="369514"/>
                  <a:pt x="1049774" y="369514"/>
                </a:cubicBezTo>
                <a:cubicBezTo>
                  <a:pt x="1067690" y="369514"/>
                  <a:pt x="1085064" y="365521"/>
                  <a:pt x="1101896" y="357538"/>
                </a:cubicBezTo>
                <a:cubicBezTo>
                  <a:pt x="1118729" y="349553"/>
                  <a:pt x="1134193" y="340011"/>
                  <a:pt x="1148287" y="328911"/>
                </a:cubicBezTo>
                <a:lnTo>
                  <a:pt x="1181929" y="395803"/>
                </a:lnTo>
                <a:cubicBezTo>
                  <a:pt x="1155755" y="417809"/>
                  <a:pt x="1128530" y="434313"/>
                  <a:pt x="1100254" y="445316"/>
                </a:cubicBezTo>
                <a:cubicBezTo>
                  <a:pt x="1071977" y="456318"/>
                  <a:pt x="1043234" y="461819"/>
                  <a:pt x="1014024" y="461819"/>
                </a:cubicBezTo>
                <a:cubicBezTo>
                  <a:pt x="985786" y="461819"/>
                  <a:pt x="960746" y="457000"/>
                  <a:pt x="938902" y="447360"/>
                </a:cubicBezTo>
                <a:cubicBezTo>
                  <a:pt x="917058" y="437720"/>
                  <a:pt x="899723" y="423261"/>
                  <a:pt x="886898" y="403982"/>
                </a:cubicBezTo>
                <a:cubicBezTo>
                  <a:pt x="874073" y="384703"/>
                  <a:pt x="867007" y="360799"/>
                  <a:pt x="865700" y="332270"/>
                </a:cubicBezTo>
                <a:cubicBezTo>
                  <a:pt x="864393" y="303742"/>
                  <a:pt x="870126" y="270685"/>
                  <a:pt x="882900" y="233100"/>
                </a:cubicBezTo>
                <a:cubicBezTo>
                  <a:pt x="895473" y="196101"/>
                  <a:pt x="912369" y="163141"/>
                  <a:pt x="933590" y="134223"/>
                </a:cubicBezTo>
                <a:cubicBezTo>
                  <a:pt x="954809" y="105305"/>
                  <a:pt x="978695" y="80865"/>
                  <a:pt x="1005244" y="60904"/>
                </a:cubicBezTo>
                <a:cubicBezTo>
                  <a:pt x="1031794" y="40944"/>
                  <a:pt x="1059577" y="25803"/>
                  <a:pt x="1088594" y="15481"/>
                </a:cubicBezTo>
                <a:cubicBezTo>
                  <a:pt x="1117612" y="5161"/>
                  <a:pt x="1146336" y="0"/>
                  <a:pt x="1174768" y="0"/>
                </a:cubicBezTo>
                <a:close/>
                <a:moveTo>
                  <a:pt x="696741" y="0"/>
                </a:moveTo>
                <a:cubicBezTo>
                  <a:pt x="737441" y="0"/>
                  <a:pt x="769985" y="8958"/>
                  <a:pt x="794373" y="26874"/>
                </a:cubicBezTo>
                <a:cubicBezTo>
                  <a:pt x="818760" y="44789"/>
                  <a:pt x="833765" y="70690"/>
                  <a:pt x="839387" y="104574"/>
                </a:cubicBezTo>
                <a:cubicBezTo>
                  <a:pt x="845008" y="138459"/>
                  <a:pt x="839547" y="179742"/>
                  <a:pt x="823004" y="228427"/>
                </a:cubicBezTo>
                <a:cubicBezTo>
                  <a:pt x="806457" y="277111"/>
                  <a:pt x="783693" y="318882"/>
                  <a:pt x="754711" y="353740"/>
                </a:cubicBezTo>
                <a:cubicBezTo>
                  <a:pt x="725728" y="388599"/>
                  <a:pt x="692838" y="415326"/>
                  <a:pt x="656041" y="433923"/>
                </a:cubicBezTo>
                <a:cubicBezTo>
                  <a:pt x="619243" y="452521"/>
                  <a:pt x="580494" y="461819"/>
                  <a:pt x="539793" y="461819"/>
                </a:cubicBezTo>
                <a:cubicBezTo>
                  <a:pt x="499484" y="461819"/>
                  <a:pt x="467153" y="452521"/>
                  <a:pt x="442804" y="433923"/>
                </a:cubicBezTo>
                <a:cubicBezTo>
                  <a:pt x="418453" y="415326"/>
                  <a:pt x="403585" y="388599"/>
                  <a:pt x="398196" y="353740"/>
                </a:cubicBezTo>
                <a:cubicBezTo>
                  <a:pt x="392807" y="318882"/>
                  <a:pt x="398386" y="277111"/>
                  <a:pt x="414932" y="228427"/>
                </a:cubicBezTo>
                <a:cubicBezTo>
                  <a:pt x="431475" y="179742"/>
                  <a:pt x="454156" y="138360"/>
                  <a:pt x="482972" y="104282"/>
                </a:cubicBezTo>
                <a:cubicBezTo>
                  <a:pt x="511789" y="70202"/>
                  <a:pt x="544543" y="44303"/>
                  <a:pt x="581236" y="26582"/>
                </a:cubicBezTo>
                <a:cubicBezTo>
                  <a:pt x="617929" y="8861"/>
                  <a:pt x="656431" y="0"/>
                  <a:pt x="696741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</a:gsLst>
              <a:lin ang="0" scaled="0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850E337-2A8F-4602-80A9-F28EAB6E8C00}"/>
              </a:ext>
            </a:extLst>
          </p:cNvPr>
          <p:cNvSpPr/>
          <p:nvPr/>
        </p:nvSpPr>
        <p:spPr>
          <a:xfrm>
            <a:off x="3120571" y="5579831"/>
            <a:ext cx="9071429" cy="12716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8CFE840-AA1C-4233-A8E1-05D4A1BB4341}"/>
              </a:ext>
            </a:extLst>
          </p:cNvPr>
          <p:cNvSpPr txBox="1"/>
          <p:nvPr/>
        </p:nvSpPr>
        <p:spPr>
          <a:xfrm>
            <a:off x="8701131" y="35585"/>
            <a:ext cx="3891400" cy="4634733"/>
          </a:xfrm>
          <a:custGeom>
            <a:avLst/>
            <a:gdLst>
              <a:gd name="connsiteX0" fmla="*/ 5407269 w 5583124"/>
              <a:gd name="connsiteY0" fmla="*/ 6279219 h 6649609"/>
              <a:gd name="connsiteX1" fmla="*/ 5351226 w 5583124"/>
              <a:gd name="connsiteY1" fmla="*/ 6295431 h 6649609"/>
              <a:gd name="connsiteX2" fmla="*/ 5302578 w 5583124"/>
              <a:gd name="connsiteY2" fmla="*/ 6342314 h 6649609"/>
              <a:gd name="connsiteX3" fmla="*/ 5266072 w 5583124"/>
              <a:gd name="connsiteY3" fmla="*/ 6416217 h 6649609"/>
              <a:gd name="connsiteX4" fmla="*/ 5252099 w 5583124"/>
              <a:gd name="connsiteY4" fmla="*/ 6490850 h 6649609"/>
              <a:gd name="connsiteX5" fmla="*/ 5268137 w 5583124"/>
              <a:gd name="connsiteY5" fmla="*/ 6539924 h 6649609"/>
              <a:gd name="connsiteX6" fmla="*/ 5312763 w 5583124"/>
              <a:gd name="connsiteY6" fmla="*/ 6557304 h 6649609"/>
              <a:gd name="connsiteX7" fmla="*/ 5369205 w 5583124"/>
              <a:gd name="connsiteY7" fmla="*/ 6539924 h 6649609"/>
              <a:gd name="connsiteX8" fmla="*/ 5418745 w 5583124"/>
              <a:gd name="connsiteY8" fmla="*/ 6490850 h 6649609"/>
              <a:gd name="connsiteX9" fmla="*/ 5455649 w 5583124"/>
              <a:gd name="connsiteY9" fmla="*/ 6416217 h 6649609"/>
              <a:gd name="connsiteX10" fmla="*/ 5469224 w 5583124"/>
              <a:gd name="connsiteY10" fmla="*/ 6342314 h 6649609"/>
              <a:gd name="connsiteX11" fmla="*/ 5452293 w 5583124"/>
              <a:gd name="connsiteY11" fmla="*/ 6295431 h 6649609"/>
              <a:gd name="connsiteX12" fmla="*/ 5407269 w 5583124"/>
              <a:gd name="connsiteY12" fmla="*/ 6279219 h 6649609"/>
              <a:gd name="connsiteX13" fmla="*/ 4538139 w 5583124"/>
              <a:gd name="connsiteY13" fmla="*/ 6279219 h 6649609"/>
              <a:gd name="connsiteX14" fmla="*/ 4482095 w 5583124"/>
              <a:gd name="connsiteY14" fmla="*/ 6295431 h 6649609"/>
              <a:gd name="connsiteX15" fmla="*/ 4433449 w 5583124"/>
              <a:gd name="connsiteY15" fmla="*/ 6342314 h 6649609"/>
              <a:gd name="connsiteX16" fmla="*/ 4396942 w 5583124"/>
              <a:gd name="connsiteY16" fmla="*/ 6416217 h 6649609"/>
              <a:gd name="connsiteX17" fmla="*/ 4382969 w 5583124"/>
              <a:gd name="connsiteY17" fmla="*/ 6490850 h 6649609"/>
              <a:gd name="connsiteX18" fmla="*/ 4399007 w 5583124"/>
              <a:gd name="connsiteY18" fmla="*/ 6539924 h 6649609"/>
              <a:gd name="connsiteX19" fmla="*/ 4443634 w 5583124"/>
              <a:gd name="connsiteY19" fmla="*/ 6557304 h 6649609"/>
              <a:gd name="connsiteX20" fmla="*/ 4500075 w 5583124"/>
              <a:gd name="connsiteY20" fmla="*/ 6539924 h 6649609"/>
              <a:gd name="connsiteX21" fmla="*/ 4549616 w 5583124"/>
              <a:gd name="connsiteY21" fmla="*/ 6490850 h 6649609"/>
              <a:gd name="connsiteX22" fmla="*/ 4586519 w 5583124"/>
              <a:gd name="connsiteY22" fmla="*/ 6416217 h 6649609"/>
              <a:gd name="connsiteX23" fmla="*/ 4600095 w 5583124"/>
              <a:gd name="connsiteY23" fmla="*/ 6342314 h 6649609"/>
              <a:gd name="connsiteX24" fmla="*/ 4583163 w 5583124"/>
              <a:gd name="connsiteY24" fmla="*/ 6295431 h 6649609"/>
              <a:gd name="connsiteX25" fmla="*/ 4538139 w 5583124"/>
              <a:gd name="connsiteY25" fmla="*/ 6279219 h 6649609"/>
              <a:gd name="connsiteX26" fmla="*/ 3471033 w 5583124"/>
              <a:gd name="connsiteY26" fmla="*/ 6279219 h 6649609"/>
              <a:gd name="connsiteX27" fmla="*/ 3414990 w 5583124"/>
              <a:gd name="connsiteY27" fmla="*/ 6295431 h 6649609"/>
              <a:gd name="connsiteX28" fmla="*/ 3366343 w 5583124"/>
              <a:gd name="connsiteY28" fmla="*/ 6342314 h 6649609"/>
              <a:gd name="connsiteX29" fmla="*/ 3329837 w 5583124"/>
              <a:gd name="connsiteY29" fmla="*/ 6416217 h 6649609"/>
              <a:gd name="connsiteX30" fmla="*/ 3315863 w 5583124"/>
              <a:gd name="connsiteY30" fmla="*/ 6490850 h 6649609"/>
              <a:gd name="connsiteX31" fmla="*/ 3331902 w 5583124"/>
              <a:gd name="connsiteY31" fmla="*/ 6539924 h 6649609"/>
              <a:gd name="connsiteX32" fmla="*/ 3376527 w 5583124"/>
              <a:gd name="connsiteY32" fmla="*/ 6557304 h 6649609"/>
              <a:gd name="connsiteX33" fmla="*/ 3432970 w 5583124"/>
              <a:gd name="connsiteY33" fmla="*/ 6539924 h 6649609"/>
              <a:gd name="connsiteX34" fmla="*/ 3482509 w 5583124"/>
              <a:gd name="connsiteY34" fmla="*/ 6490850 h 6649609"/>
              <a:gd name="connsiteX35" fmla="*/ 3519413 w 5583124"/>
              <a:gd name="connsiteY35" fmla="*/ 6416217 h 6649609"/>
              <a:gd name="connsiteX36" fmla="*/ 3532989 w 5583124"/>
              <a:gd name="connsiteY36" fmla="*/ 6342314 h 6649609"/>
              <a:gd name="connsiteX37" fmla="*/ 3516058 w 5583124"/>
              <a:gd name="connsiteY37" fmla="*/ 6295431 h 6649609"/>
              <a:gd name="connsiteX38" fmla="*/ 3471033 w 5583124"/>
              <a:gd name="connsiteY38" fmla="*/ 6279219 h 6649609"/>
              <a:gd name="connsiteX39" fmla="*/ 2601903 w 5583124"/>
              <a:gd name="connsiteY39" fmla="*/ 6279219 h 6649609"/>
              <a:gd name="connsiteX40" fmla="*/ 2545860 w 5583124"/>
              <a:gd name="connsiteY40" fmla="*/ 6295431 h 6649609"/>
              <a:gd name="connsiteX41" fmla="*/ 2497213 w 5583124"/>
              <a:gd name="connsiteY41" fmla="*/ 6342314 h 6649609"/>
              <a:gd name="connsiteX42" fmla="*/ 2460707 w 5583124"/>
              <a:gd name="connsiteY42" fmla="*/ 6416217 h 6649609"/>
              <a:gd name="connsiteX43" fmla="*/ 2446734 w 5583124"/>
              <a:gd name="connsiteY43" fmla="*/ 6490850 h 6649609"/>
              <a:gd name="connsiteX44" fmla="*/ 2462772 w 5583124"/>
              <a:gd name="connsiteY44" fmla="*/ 6539924 h 6649609"/>
              <a:gd name="connsiteX45" fmla="*/ 2507398 w 5583124"/>
              <a:gd name="connsiteY45" fmla="*/ 6557304 h 6649609"/>
              <a:gd name="connsiteX46" fmla="*/ 2563840 w 5583124"/>
              <a:gd name="connsiteY46" fmla="*/ 6539924 h 6649609"/>
              <a:gd name="connsiteX47" fmla="*/ 2613380 w 5583124"/>
              <a:gd name="connsiteY47" fmla="*/ 6490850 h 6649609"/>
              <a:gd name="connsiteX48" fmla="*/ 2650283 w 5583124"/>
              <a:gd name="connsiteY48" fmla="*/ 6416217 h 6649609"/>
              <a:gd name="connsiteX49" fmla="*/ 2663859 w 5583124"/>
              <a:gd name="connsiteY49" fmla="*/ 6342314 h 6649609"/>
              <a:gd name="connsiteX50" fmla="*/ 2646928 w 5583124"/>
              <a:gd name="connsiteY50" fmla="*/ 6295431 h 6649609"/>
              <a:gd name="connsiteX51" fmla="*/ 2601903 w 5583124"/>
              <a:gd name="connsiteY51" fmla="*/ 6279219 h 6649609"/>
              <a:gd name="connsiteX52" fmla="*/ 1534798 w 5583124"/>
              <a:gd name="connsiteY52" fmla="*/ 6279219 h 6649609"/>
              <a:gd name="connsiteX53" fmla="*/ 1478755 w 5583124"/>
              <a:gd name="connsiteY53" fmla="*/ 6295431 h 6649609"/>
              <a:gd name="connsiteX54" fmla="*/ 1430108 w 5583124"/>
              <a:gd name="connsiteY54" fmla="*/ 6342314 h 6649609"/>
              <a:gd name="connsiteX55" fmla="*/ 1393602 w 5583124"/>
              <a:gd name="connsiteY55" fmla="*/ 6416217 h 6649609"/>
              <a:gd name="connsiteX56" fmla="*/ 1379628 w 5583124"/>
              <a:gd name="connsiteY56" fmla="*/ 6490850 h 6649609"/>
              <a:gd name="connsiteX57" fmla="*/ 1395667 w 5583124"/>
              <a:gd name="connsiteY57" fmla="*/ 6539924 h 6649609"/>
              <a:gd name="connsiteX58" fmla="*/ 1440293 w 5583124"/>
              <a:gd name="connsiteY58" fmla="*/ 6557304 h 6649609"/>
              <a:gd name="connsiteX59" fmla="*/ 1496735 w 5583124"/>
              <a:gd name="connsiteY59" fmla="*/ 6539924 h 6649609"/>
              <a:gd name="connsiteX60" fmla="*/ 1546275 w 5583124"/>
              <a:gd name="connsiteY60" fmla="*/ 6490850 h 6649609"/>
              <a:gd name="connsiteX61" fmla="*/ 1583178 w 5583124"/>
              <a:gd name="connsiteY61" fmla="*/ 6416217 h 6649609"/>
              <a:gd name="connsiteX62" fmla="*/ 1596754 w 5583124"/>
              <a:gd name="connsiteY62" fmla="*/ 6342314 h 6649609"/>
              <a:gd name="connsiteX63" fmla="*/ 1579823 w 5583124"/>
              <a:gd name="connsiteY63" fmla="*/ 6295431 h 6649609"/>
              <a:gd name="connsiteX64" fmla="*/ 1534798 w 5583124"/>
              <a:gd name="connsiteY64" fmla="*/ 6279219 h 6649609"/>
              <a:gd name="connsiteX65" fmla="*/ 665668 w 5583124"/>
              <a:gd name="connsiteY65" fmla="*/ 6279219 h 6649609"/>
              <a:gd name="connsiteX66" fmla="*/ 609625 w 5583124"/>
              <a:gd name="connsiteY66" fmla="*/ 6295431 h 6649609"/>
              <a:gd name="connsiteX67" fmla="*/ 560978 w 5583124"/>
              <a:gd name="connsiteY67" fmla="*/ 6342314 h 6649609"/>
              <a:gd name="connsiteX68" fmla="*/ 524472 w 5583124"/>
              <a:gd name="connsiteY68" fmla="*/ 6416217 h 6649609"/>
              <a:gd name="connsiteX69" fmla="*/ 510499 w 5583124"/>
              <a:gd name="connsiteY69" fmla="*/ 6490850 h 6649609"/>
              <a:gd name="connsiteX70" fmla="*/ 526537 w 5583124"/>
              <a:gd name="connsiteY70" fmla="*/ 6539924 h 6649609"/>
              <a:gd name="connsiteX71" fmla="*/ 571163 w 5583124"/>
              <a:gd name="connsiteY71" fmla="*/ 6557304 h 6649609"/>
              <a:gd name="connsiteX72" fmla="*/ 627605 w 5583124"/>
              <a:gd name="connsiteY72" fmla="*/ 6539924 h 6649609"/>
              <a:gd name="connsiteX73" fmla="*/ 677145 w 5583124"/>
              <a:gd name="connsiteY73" fmla="*/ 6490850 h 6649609"/>
              <a:gd name="connsiteX74" fmla="*/ 714048 w 5583124"/>
              <a:gd name="connsiteY74" fmla="*/ 6416217 h 6649609"/>
              <a:gd name="connsiteX75" fmla="*/ 727624 w 5583124"/>
              <a:gd name="connsiteY75" fmla="*/ 6342314 h 6649609"/>
              <a:gd name="connsiteX76" fmla="*/ 710693 w 5583124"/>
              <a:gd name="connsiteY76" fmla="*/ 6295431 h 6649609"/>
              <a:gd name="connsiteX77" fmla="*/ 665668 w 5583124"/>
              <a:gd name="connsiteY77" fmla="*/ 6279219 h 6649609"/>
              <a:gd name="connsiteX78" fmla="*/ 4023959 w 5583124"/>
              <a:gd name="connsiteY78" fmla="*/ 6195385 h 6649609"/>
              <a:gd name="connsiteX79" fmla="*/ 4131162 w 5583124"/>
              <a:gd name="connsiteY79" fmla="*/ 6195385 h 6649609"/>
              <a:gd name="connsiteX80" fmla="*/ 4010149 w 5583124"/>
              <a:gd name="connsiteY80" fmla="*/ 6551462 h 6649609"/>
              <a:gd name="connsiteX81" fmla="*/ 4183659 w 5583124"/>
              <a:gd name="connsiteY81" fmla="*/ 6551462 h 6649609"/>
              <a:gd name="connsiteX82" fmla="*/ 4153184 w 5583124"/>
              <a:gd name="connsiteY82" fmla="*/ 6641138 h 6649609"/>
              <a:gd name="connsiteX83" fmla="*/ 3872471 w 5583124"/>
              <a:gd name="connsiteY83" fmla="*/ 6641138 h 6649609"/>
              <a:gd name="connsiteX84" fmla="*/ 2087723 w 5583124"/>
              <a:gd name="connsiteY84" fmla="*/ 6195385 h 6649609"/>
              <a:gd name="connsiteX85" fmla="*/ 2194927 w 5583124"/>
              <a:gd name="connsiteY85" fmla="*/ 6195385 h 6649609"/>
              <a:gd name="connsiteX86" fmla="*/ 2073913 w 5583124"/>
              <a:gd name="connsiteY86" fmla="*/ 6551462 h 6649609"/>
              <a:gd name="connsiteX87" fmla="*/ 2247423 w 5583124"/>
              <a:gd name="connsiteY87" fmla="*/ 6551462 h 6649609"/>
              <a:gd name="connsiteX88" fmla="*/ 2216949 w 5583124"/>
              <a:gd name="connsiteY88" fmla="*/ 6641138 h 6649609"/>
              <a:gd name="connsiteX89" fmla="*/ 1936235 w 5583124"/>
              <a:gd name="connsiteY89" fmla="*/ 6641138 h 6649609"/>
              <a:gd name="connsiteX90" fmla="*/ 151489 w 5583124"/>
              <a:gd name="connsiteY90" fmla="*/ 6195385 h 6649609"/>
              <a:gd name="connsiteX91" fmla="*/ 258691 w 5583124"/>
              <a:gd name="connsiteY91" fmla="*/ 6195385 h 6649609"/>
              <a:gd name="connsiteX92" fmla="*/ 137678 w 5583124"/>
              <a:gd name="connsiteY92" fmla="*/ 6551462 h 6649609"/>
              <a:gd name="connsiteX93" fmla="*/ 311189 w 5583124"/>
              <a:gd name="connsiteY93" fmla="*/ 6551462 h 6649609"/>
              <a:gd name="connsiteX94" fmla="*/ 280714 w 5583124"/>
              <a:gd name="connsiteY94" fmla="*/ 6641138 h 6649609"/>
              <a:gd name="connsiteX95" fmla="*/ 0 w 5583124"/>
              <a:gd name="connsiteY95" fmla="*/ 6641138 h 6649609"/>
              <a:gd name="connsiteX96" fmla="*/ 5438341 w 5583124"/>
              <a:gd name="connsiteY96" fmla="*/ 6187790 h 6649609"/>
              <a:gd name="connsiteX97" fmla="*/ 5535973 w 5583124"/>
              <a:gd name="connsiteY97" fmla="*/ 6214664 h 6649609"/>
              <a:gd name="connsiteX98" fmla="*/ 5580987 w 5583124"/>
              <a:gd name="connsiteY98" fmla="*/ 6292364 h 6649609"/>
              <a:gd name="connsiteX99" fmla="*/ 5564604 w 5583124"/>
              <a:gd name="connsiteY99" fmla="*/ 6416217 h 6649609"/>
              <a:gd name="connsiteX100" fmla="*/ 5496310 w 5583124"/>
              <a:gd name="connsiteY100" fmla="*/ 6541530 h 6649609"/>
              <a:gd name="connsiteX101" fmla="*/ 5397640 w 5583124"/>
              <a:gd name="connsiteY101" fmla="*/ 6621713 h 6649609"/>
              <a:gd name="connsiteX102" fmla="*/ 5281394 w 5583124"/>
              <a:gd name="connsiteY102" fmla="*/ 6649609 h 6649609"/>
              <a:gd name="connsiteX103" fmla="*/ 5184403 w 5583124"/>
              <a:gd name="connsiteY103" fmla="*/ 6621713 h 6649609"/>
              <a:gd name="connsiteX104" fmla="*/ 5139795 w 5583124"/>
              <a:gd name="connsiteY104" fmla="*/ 6541530 h 6649609"/>
              <a:gd name="connsiteX105" fmla="*/ 5156532 w 5583124"/>
              <a:gd name="connsiteY105" fmla="*/ 6416217 h 6649609"/>
              <a:gd name="connsiteX106" fmla="*/ 5224573 w 5583124"/>
              <a:gd name="connsiteY106" fmla="*/ 6292072 h 6649609"/>
              <a:gd name="connsiteX107" fmla="*/ 5322837 w 5583124"/>
              <a:gd name="connsiteY107" fmla="*/ 6214372 h 6649609"/>
              <a:gd name="connsiteX108" fmla="*/ 5438341 w 5583124"/>
              <a:gd name="connsiteY108" fmla="*/ 6187790 h 6649609"/>
              <a:gd name="connsiteX109" fmla="*/ 5047239 w 5583124"/>
              <a:gd name="connsiteY109" fmla="*/ 6187790 h 6649609"/>
              <a:gd name="connsiteX110" fmla="*/ 5119375 w 5583124"/>
              <a:gd name="connsiteY110" fmla="*/ 6205024 h 6649609"/>
              <a:gd name="connsiteX111" fmla="*/ 5162538 w 5583124"/>
              <a:gd name="connsiteY111" fmla="*/ 6245627 h 6649609"/>
              <a:gd name="connsiteX112" fmla="*/ 5083807 w 5583124"/>
              <a:gd name="connsiteY112" fmla="*/ 6313980 h 6649609"/>
              <a:gd name="connsiteX113" fmla="*/ 5057195 w 5583124"/>
              <a:gd name="connsiteY113" fmla="*/ 6288713 h 6649609"/>
              <a:gd name="connsiteX114" fmla="*/ 5017918 w 5583124"/>
              <a:gd name="connsiteY114" fmla="*/ 6279219 h 6649609"/>
              <a:gd name="connsiteX115" fmla="*/ 4959586 w 5583124"/>
              <a:gd name="connsiteY115" fmla="*/ 6295723 h 6649609"/>
              <a:gd name="connsiteX116" fmla="*/ 4905531 w 5583124"/>
              <a:gd name="connsiteY116" fmla="*/ 6343044 h 6649609"/>
              <a:gd name="connsiteX117" fmla="*/ 4866101 w 5583124"/>
              <a:gd name="connsiteY117" fmla="*/ 6417386 h 6649609"/>
              <a:gd name="connsiteX118" fmla="*/ 4853191 w 5583124"/>
              <a:gd name="connsiteY118" fmla="*/ 6493187 h 6649609"/>
              <a:gd name="connsiteX119" fmla="*/ 4873179 w 5583124"/>
              <a:gd name="connsiteY119" fmla="*/ 6540946 h 6649609"/>
              <a:gd name="connsiteX120" fmla="*/ 4922245 w 5583124"/>
              <a:gd name="connsiteY120" fmla="*/ 6557304 h 6649609"/>
              <a:gd name="connsiteX121" fmla="*/ 4974367 w 5583124"/>
              <a:gd name="connsiteY121" fmla="*/ 6545328 h 6649609"/>
              <a:gd name="connsiteX122" fmla="*/ 5020757 w 5583124"/>
              <a:gd name="connsiteY122" fmla="*/ 6516701 h 6649609"/>
              <a:gd name="connsiteX123" fmla="*/ 5054399 w 5583124"/>
              <a:gd name="connsiteY123" fmla="*/ 6583594 h 6649609"/>
              <a:gd name="connsiteX124" fmla="*/ 4972724 w 5583124"/>
              <a:gd name="connsiteY124" fmla="*/ 6633106 h 6649609"/>
              <a:gd name="connsiteX125" fmla="*/ 4886494 w 5583124"/>
              <a:gd name="connsiteY125" fmla="*/ 6649609 h 6649609"/>
              <a:gd name="connsiteX126" fmla="*/ 4811373 w 5583124"/>
              <a:gd name="connsiteY126" fmla="*/ 6635150 h 6649609"/>
              <a:gd name="connsiteX127" fmla="*/ 4759368 w 5583124"/>
              <a:gd name="connsiteY127" fmla="*/ 6591772 h 6649609"/>
              <a:gd name="connsiteX128" fmla="*/ 4738170 w 5583124"/>
              <a:gd name="connsiteY128" fmla="*/ 6520060 h 6649609"/>
              <a:gd name="connsiteX129" fmla="*/ 4755370 w 5583124"/>
              <a:gd name="connsiteY129" fmla="*/ 6420890 h 6649609"/>
              <a:gd name="connsiteX130" fmla="*/ 4806060 w 5583124"/>
              <a:gd name="connsiteY130" fmla="*/ 6322013 h 6649609"/>
              <a:gd name="connsiteX131" fmla="*/ 4877715 w 5583124"/>
              <a:gd name="connsiteY131" fmla="*/ 6248694 h 6649609"/>
              <a:gd name="connsiteX132" fmla="*/ 4961065 w 5583124"/>
              <a:gd name="connsiteY132" fmla="*/ 6203271 h 6649609"/>
              <a:gd name="connsiteX133" fmla="*/ 5047239 w 5583124"/>
              <a:gd name="connsiteY133" fmla="*/ 6187790 h 6649609"/>
              <a:gd name="connsiteX134" fmla="*/ 4569211 w 5583124"/>
              <a:gd name="connsiteY134" fmla="*/ 6187790 h 6649609"/>
              <a:gd name="connsiteX135" fmla="*/ 4666843 w 5583124"/>
              <a:gd name="connsiteY135" fmla="*/ 6214664 h 6649609"/>
              <a:gd name="connsiteX136" fmla="*/ 4711857 w 5583124"/>
              <a:gd name="connsiteY136" fmla="*/ 6292364 h 6649609"/>
              <a:gd name="connsiteX137" fmla="*/ 4695474 w 5583124"/>
              <a:gd name="connsiteY137" fmla="*/ 6416217 h 6649609"/>
              <a:gd name="connsiteX138" fmla="*/ 4627181 w 5583124"/>
              <a:gd name="connsiteY138" fmla="*/ 6541530 h 6649609"/>
              <a:gd name="connsiteX139" fmla="*/ 4528511 w 5583124"/>
              <a:gd name="connsiteY139" fmla="*/ 6621713 h 6649609"/>
              <a:gd name="connsiteX140" fmla="*/ 4412263 w 5583124"/>
              <a:gd name="connsiteY140" fmla="*/ 6649609 h 6649609"/>
              <a:gd name="connsiteX141" fmla="*/ 4315274 w 5583124"/>
              <a:gd name="connsiteY141" fmla="*/ 6621713 h 6649609"/>
              <a:gd name="connsiteX142" fmla="*/ 4270666 w 5583124"/>
              <a:gd name="connsiteY142" fmla="*/ 6541530 h 6649609"/>
              <a:gd name="connsiteX143" fmla="*/ 4287403 w 5583124"/>
              <a:gd name="connsiteY143" fmla="*/ 6416217 h 6649609"/>
              <a:gd name="connsiteX144" fmla="*/ 4355443 w 5583124"/>
              <a:gd name="connsiteY144" fmla="*/ 6292072 h 6649609"/>
              <a:gd name="connsiteX145" fmla="*/ 4453707 w 5583124"/>
              <a:gd name="connsiteY145" fmla="*/ 6214372 h 6649609"/>
              <a:gd name="connsiteX146" fmla="*/ 4569211 w 5583124"/>
              <a:gd name="connsiteY146" fmla="*/ 6187790 h 6649609"/>
              <a:gd name="connsiteX147" fmla="*/ 3502106 w 5583124"/>
              <a:gd name="connsiteY147" fmla="*/ 6187790 h 6649609"/>
              <a:gd name="connsiteX148" fmla="*/ 3599737 w 5583124"/>
              <a:gd name="connsiteY148" fmla="*/ 6214664 h 6649609"/>
              <a:gd name="connsiteX149" fmla="*/ 3644751 w 5583124"/>
              <a:gd name="connsiteY149" fmla="*/ 6292364 h 6649609"/>
              <a:gd name="connsiteX150" fmla="*/ 3628368 w 5583124"/>
              <a:gd name="connsiteY150" fmla="*/ 6416217 h 6649609"/>
              <a:gd name="connsiteX151" fmla="*/ 3560074 w 5583124"/>
              <a:gd name="connsiteY151" fmla="*/ 6541530 h 6649609"/>
              <a:gd name="connsiteX152" fmla="*/ 3461405 w 5583124"/>
              <a:gd name="connsiteY152" fmla="*/ 6621713 h 6649609"/>
              <a:gd name="connsiteX153" fmla="*/ 3345159 w 5583124"/>
              <a:gd name="connsiteY153" fmla="*/ 6649609 h 6649609"/>
              <a:gd name="connsiteX154" fmla="*/ 3248168 w 5583124"/>
              <a:gd name="connsiteY154" fmla="*/ 6621713 h 6649609"/>
              <a:gd name="connsiteX155" fmla="*/ 3203560 w 5583124"/>
              <a:gd name="connsiteY155" fmla="*/ 6541530 h 6649609"/>
              <a:gd name="connsiteX156" fmla="*/ 3220297 w 5583124"/>
              <a:gd name="connsiteY156" fmla="*/ 6416217 h 6649609"/>
              <a:gd name="connsiteX157" fmla="*/ 3288337 w 5583124"/>
              <a:gd name="connsiteY157" fmla="*/ 6292072 h 6649609"/>
              <a:gd name="connsiteX158" fmla="*/ 3386601 w 5583124"/>
              <a:gd name="connsiteY158" fmla="*/ 6214372 h 6649609"/>
              <a:gd name="connsiteX159" fmla="*/ 3502106 w 5583124"/>
              <a:gd name="connsiteY159" fmla="*/ 6187790 h 6649609"/>
              <a:gd name="connsiteX160" fmla="*/ 3111003 w 5583124"/>
              <a:gd name="connsiteY160" fmla="*/ 6187790 h 6649609"/>
              <a:gd name="connsiteX161" fmla="*/ 3183139 w 5583124"/>
              <a:gd name="connsiteY161" fmla="*/ 6205024 h 6649609"/>
              <a:gd name="connsiteX162" fmla="*/ 3226302 w 5583124"/>
              <a:gd name="connsiteY162" fmla="*/ 6245627 h 6649609"/>
              <a:gd name="connsiteX163" fmla="*/ 3147571 w 5583124"/>
              <a:gd name="connsiteY163" fmla="*/ 6313980 h 6649609"/>
              <a:gd name="connsiteX164" fmla="*/ 3120959 w 5583124"/>
              <a:gd name="connsiteY164" fmla="*/ 6288713 h 6649609"/>
              <a:gd name="connsiteX165" fmla="*/ 3081683 w 5583124"/>
              <a:gd name="connsiteY165" fmla="*/ 6279219 h 6649609"/>
              <a:gd name="connsiteX166" fmla="*/ 3023351 w 5583124"/>
              <a:gd name="connsiteY166" fmla="*/ 6295723 h 6649609"/>
              <a:gd name="connsiteX167" fmla="*/ 2969295 w 5583124"/>
              <a:gd name="connsiteY167" fmla="*/ 6343044 h 6649609"/>
              <a:gd name="connsiteX168" fmla="*/ 2929865 w 5583124"/>
              <a:gd name="connsiteY168" fmla="*/ 6417386 h 6649609"/>
              <a:gd name="connsiteX169" fmla="*/ 2916956 w 5583124"/>
              <a:gd name="connsiteY169" fmla="*/ 6493187 h 6649609"/>
              <a:gd name="connsiteX170" fmla="*/ 2936944 w 5583124"/>
              <a:gd name="connsiteY170" fmla="*/ 6540946 h 6649609"/>
              <a:gd name="connsiteX171" fmla="*/ 2986009 w 5583124"/>
              <a:gd name="connsiteY171" fmla="*/ 6557304 h 6649609"/>
              <a:gd name="connsiteX172" fmla="*/ 3038132 w 5583124"/>
              <a:gd name="connsiteY172" fmla="*/ 6545328 h 6649609"/>
              <a:gd name="connsiteX173" fmla="*/ 3084521 w 5583124"/>
              <a:gd name="connsiteY173" fmla="*/ 6516701 h 6649609"/>
              <a:gd name="connsiteX174" fmla="*/ 3118164 w 5583124"/>
              <a:gd name="connsiteY174" fmla="*/ 6583594 h 6649609"/>
              <a:gd name="connsiteX175" fmla="*/ 3036488 w 5583124"/>
              <a:gd name="connsiteY175" fmla="*/ 6633106 h 6649609"/>
              <a:gd name="connsiteX176" fmla="*/ 2950258 w 5583124"/>
              <a:gd name="connsiteY176" fmla="*/ 6649609 h 6649609"/>
              <a:gd name="connsiteX177" fmla="*/ 2875137 w 5583124"/>
              <a:gd name="connsiteY177" fmla="*/ 6635150 h 6649609"/>
              <a:gd name="connsiteX178" fmla="*/ 2823133 w 5583124"/>
              <a:gd name="connsiteY178" fmla="*/ 6591772 h 6649609"/>
              <a:gd name="connsiteX179" fmla="*/ 2801935 w 5583124"/>
              <a:gd name="connsiteY179" fmla="*/ 6520060 h 6649609"/>
              <a:gd name="connsiteX180" fmla="*/ 2819134 w 5583124"/>
              <a:gd name="connsiteY180" fmla="*/ 6420890 h 6649609"/>
              <a:gd name="connsiteX181" fmla="*/ 2869824 w 5583124"/>
              <a:gd name="connsiteY181" fmla="*/ 6322013 h 6649609"/>
              <a:gd name="connsiteX182" fmla="*/ 2941479 w 5583124"/>
              <a:gd name="connsiteY182" fmla="*/ 6248694 h 6649609"/>
              <a:gd name="connsiteX183" fmla="*/ 3024829 w 5583124"/>
              <a:gd name="connsiteY183" fmla="*/ 6203271 h 6649609"/>
              <a:gd name="connsiteX184" fmla="*/ 3111003 w 5583124"/>
              <a:gd name="connsiteY184" fmla="*/ 6187790 h 6649609"/>
              <a:gd name="connsiteX185" fmla="*/ 2632975 w 5583124"/>
              <a:gd name="connsiteY185" fmla="*/ 6187790 h 6649609"/>
              <a:gd name="connsiteX186" fmla="*/ 2730608 w 5583124"/>
              <a:gd name="connsiteY186" fmla="*/ 6214664 h 6649609"/>
              <a:gd name="connsiteX187" fmla="*/ 2775621 w 5583124"/>
              <a:gd name="connsiteY187" fmla="*/ 6292364 h 6649609"/>
              <a:gd name="connsiteX188" fmla="*/ 2759239 w 5583124"/>
              <a:gd name="connsiteY188" fmla="*/ 6416217 h 6649609"/>
              <a:gd name="connsiteX189" fmla="*/ 2690945 w 5583124"/>
              <a:gd name="connsiteY189" fmla="*/ 6541530 h 6649609"/>
              <a:gd name="connsiteX190" fmla="*/ 2592275 w 5583124"/>
              <a:gd name="connsiteY190" fmla="*/ 6621713 h 6649609"/>
              <a:gd name="connsiteX191" fmla="*/ 2476028 w 5583124"/>
              <a:gd name="connsiteY191" fmla="*/ 6649609 h 6649609"/>
              <a:gd name="connsiteX192" fmla="*/ 2379038 w 5583124"/>
              <a:gd name="connsiteY192" fmla="*/ 6621713 h 6649609"/>
              <a:gd name="connsiteX193" fmla="*/ 2334430 w 5583124"/>
              <a:gd name="connsiteY193" fmla="*/ 6541530 h 6649609"/>
              <a:gd name="connsiteX194" fmla="*/ 2351167 w 5583124"/>
              <a:gd name="connsiteY194" fmla="*/ 6416217 h 6649609"/>
              <a:gd name="connsiteX195" fmla="*/ 2419207 w 5583124"/>
              <a:gd name="connsiteY195" fmla="*/ 6292072 h 6649609"/>
              <a:gd name="connsiteX196" fmla="*/ 2517471 w 5583124"/>
              <a:gd name="connsiteY196" fmla="*/ 6214372 h 6649609"/>
              <a:gd name="connsiteX197" fmla="*/ 2632975 w 5583124"/>
              <a:gd name="connsiteY197" fmla="*/ 6187790 h 6649609"/>
              <a:gd name="connsiteX198" fmla="*/ 1565870 w 5583124"/>
              <a:gd name="connsiteY198" fmla="*/ 6187790 h 6649609"/>
              <a:gd name="connsiteX199" fmla="*/ 1663502 w 5583124"/>
              <a:gd name="connsiteY199" fmla="*/ 6214664 h 6649609"/>
              <a:gd name="connsiteX200" fmla="*/ 1708516 w 5583124"/>
              <a:gd name="connsiteY200" fmla="*/ 6292364 h 6649609"/>
              <a:gd name="connsiteX201" fmla="*/ 1692134 w 5583124"/>
              <a:gd name="connsiteY201" fmla="*/ 6416217 h 6649609"/>
              <a:gd name="connsiteX202" fmla="*/ 1623840 w 5583124"/>
              <a:gd name="connsiteY202" fmla="*/ 6541530 h 6649609"/>
              <a:gd name="connsiteX203" fmla="*/ 1525170 w 5583124"/>
              <a:gd name="connsiteY203" fmla="*/ 6621713 h 6649609"/>
              <a:gd name="connsiteX204" fmla="*/ 1408923 w 5583124"/>
              <a:gd name="connsiteY204" fmla="*/ 6649609 h 6649609"/>
              <a:gd name="connsiteX205" fmla="*/ 1311933 w 5583124"/>
              <a:gd name="connsiteY205" fmla="*/ 6621713 h 6649609"/>
              <a:gd name="connsiteX206" fmla="*/ 1267325 w 5583124"/>
              <a:gd name="connsiteY206" fmla="*/ 6541530 h 6649609"/>
              <a:gd name="connsiteX207" fmla="*/ 1284062 w 5583124"/>
              <a:gd name="connsiteY207" fmla="*/ 6416217 h 6649609"/>
              <a:gd name="connsiteX208" fmla="*/ 1352102 w 5583124"/>
              <a:gd name="connsiteY208" fmla="*/ 6292072 h 6649609"/>
              <a:gd name="connsiteX209" fmla="*/ 1450366 w 5583124"/>
              <a:gd name="connsiteY209" fmla="*/ 6214372 h 6649609"/>
              <a:gd name="connsiteX210" fmla="*/ 1565870 w 5583124"/>
              <a:gd name="connsiteY210" fmla="*/ 6187790 h 6649609"/>
              <a:gd name="connsiteX211" fmla="*/ 1174768 w 5583124"/>
              <a:gd name="connsiteY211" fmla="*/ 6187790 h 6649609"/>
              <a:gd name="connsiteX212" fmla="*/ 1246905 w 5583124"/>
              <a:gd name="connsiteY212" fmla="*/ 6205024 h 6649609"/>
              <a:gd name="connsiteX213" fmla="*/ 1290067 w 5583124"/>
              <a:gd name="connsiteY213" fmla="*/ 6245627 h 6649609"/>
              <a:gd name="connsiteX214" fmla="*/ 1211336 w 5583124"/>
              <a:gd name="connsiteY214" fmla="*/ 6313980 h 6649609"/>
              <a:gd name="connsiteX215" fmla="*/ 1184724 w 5583124"/>
              <a:gd name="connsiteY215" fmla="*/ 6288713 h 6649609"/>
              <a:gd name="connsiteX216" fmla="*/ 1145448 w 5583124"/>
              <a:gd name="connsiteY216" fmla="*/ 6279219 h 6649609"/>
              <a:gd name="connsiteX217" fmla="*/ 1087116 w 5583124"/>
              <a:gd name="connsiteY217" fmla="*/ 6295723 h 6649609"/>
              <a:gd name="connsiteX218" fmla="*/ 1033060 w 5583124"/>
              <a:gd name="connsiteY218" fmla="*/ 6343044 h 6649609"/>
              <a:gd name="connsiteX219" fmla="*/ 993630 w 5583124"/>
              <a:gd name="connsiteY219" fmla="*/ 6417386 h 6649609"/>
              <a:gd name="connsiteX220" fmla="*/ 980721 w 5583124"/>
              <a:gd name="connsiteY220" fmla="*/ 6493187 h 6649609"/>
              <a:gd name="connsiteX221" fmla="*/ 1000709 w 5583124"/>
              <a:gd name="connsiteY221" fmla="*/ 6540946 h 6649609"/>
              <a:gd name="connsiteX222" fmla="*/ 1049774 w 5583124"/>
              <a:gd name="connsiteY222" fmla="*/ 6557304 h 6649609"/>
              <a:gd name="connsiteX223" fmla="*/ 1101896 w 5583124"/>
              <a:gd name="connsiteY223" fmla="*/ 6545328 h 6649609"/>
              <a:gd name="connsiteX224" fmla="*/ 1148287 w 5583124"/>
              <a:gd name="connsiteY224" fmla="*/ 6516701 h 6649609"/>
              <a:gd name="connsiteX225" fmla="*/ 1181929 w 5583124"/>
              <a:gd name="connsiteY225" fmla="*/ 6583594 h 6649609"/>
              <a:gd name="connsiteX226" fmla="*/ 1100254 w 5583124"/>
              <a:gd name="connsiteY226" fmla="*/ 6633106 h 6649609"/>
              <a:gd name="connsiteX227" fmla="*/ 1014024 w 5583124"/>
              <a:gd name="connsiteY227" fmla="*/ 6649609 h 6649609"/>
              <a:gd name="connsiteX228" fmla="*/ 938902 w 5583124"/>
              <a:gd name="connsiteY228" fmla="*/ 6635150 h 6649609"/>
              <a:gd name="connsiteX229" fmla="*/ 886898 w 5583124"/>
              <a:gd name="connsiteY229" fmla="*/ 6591772 h 6649609"/>
              <a:gd name="connsiteX230" fmla="*/ 865700 w 5583124"/>
              <a:gd name="connsiteY230" fmla="*/ 6520060 h 6649609"/>
              <a:gd name="connsiteX231" fmla="*/ 882900 w 5583124"/>
              <a:gd name="connsiteY231" fmla="*/ 6420890 h 6649609"/>
              <a:gd name="connsiteX232" fmla="*/ 933590 w 5583124"/>
              <a:gd name="connsiteY232" fmla="*/ 6322013 h 6649609"/>
              <a:gd name="connsiteX233" fmla="*/ 1005244 w 5583124"/>
              <a:gd name="connsiteY233" fmla="*/ 6248694 h 6649609"/>
              <a:gd name="connsiteX234" fmla="*/ 1088594 w 5583124"/>
              <a:gd name="connsiteY234" fmla="*/ 6203271 h 6649609"/>
              <a:gd name="connsiteX235" fmla="*/ 1174768 w 5583124"/>
              <a:gd name="connsiteY235" fmla="*/ 6187790 h 6649609"/>
              <a:gd name="connsiteX236" fmla="*/ 696741 w 5583124"/>
              <a:gd name="connsiteY236" fmla="*/ 6187790 h 6649609"/>
              <a:gd name="connsiteX237" fmla="*/ 794373 w 5583124"/>
              <a:gd name="connsiteY237" fmla="*/ 6214664 h 6649609"/>
              <a:gd name="connsiteX238" fmla="*/ 839387 w 5583124"/>
              <a:gd name="connsiteY238" fmla="*/ 6292364 h 6649609"/>
              <a:gd name="connsiteX239" fmla="*/ 823004 w 5583124"/>
              <a:gd name="connsiteY239" fmla="*/ 6416217 h 6649609"/>
              <a:gd name="connsiteX240" fmla="*/ 754711 w 5583124"/>
              <a:gd name="connsiteY240" fmla="*/ 6541530 h 6649609"/>
              <a:gd name="connsiteX241" fmla="*/ 656041 w 5583124"/>
              <a:gd name="connsiteY241" fmla="*/ 6621713 h 6649609"/>
              <a:gd name="connsiteX242" fmla="*/ 539793 w 5583124"/>
              <a:gd name="connsiteY242" fmla="*/ 6649609 h 6649609"/>
              <a:gd name="connsiteX243" fmla="*/ 442804 w 5583124"/>
              <a:gd name="connsiteY243" fmla="*/ 6621713 h 6649609"/>
              <a:gd name="connsiteX244" fmla="*/ 398196 w 5583124"/>
              <a:gd name="connsiteY244" fmla="*/ 6541530 h 6649609"/>
              <a:gd name="connsiteX245" fmla="*/ 414932 w 5583124"/>
              <a:gd name="connsiteY245" fmla="*/ 6416217 h 6649609"/>
              <a:gd name="connsiteX246" fmla="*/ 482972 w 5583124"/>
              <a:gd name="connsiteY246" fmla="*/ 6292072 h 6649609"/>
              <a:gd name="connsiteX247" fmla="*/ 581236 w 5583124"/>
              <a:gd name="connsiteY247" fmla="*/ 6214372 h 6649609"/>
              <a:gd name="connsiteX248" fmla="*/ 696741 w 5583124"/>
              <a:gd name="connsiteY248" fmla="*/ 6187790 h 6649609"/>
              <a:gd name="connsiteX249" fmla="*/ 5407269 w 5583124"/>
              <a:gd name="connsiteY249" fmla="*/ 5395249 h 6649609"/>
              <a:gd name="connsiteX250" fmla="*/ 5351226 w 5583124"/>
              <a:gd name="connsiteY250" fmla="*/ 5411461 h 6649609"/>
              <a:gd name="connsiteX251" fmla="*/ 5302578 w 5583124"/>
              <a:gd name="connsiteY251" fmla="*/ 5458344 h 6649609"/>
              <a:gd name="connsiteX252" fmla="*/ 5266072 w 5583124"/>
              <a:gd name="connsiteY252" fmla="*/ 5532247 h 6649609"/>
              <a:gd name="connsiteX253" fmla="*/ 5252099 w 5583124"/>
              <a:gd name="connsiteY253" fmla="*/ 5606880 h 6649609"/>
              <a:gd name="connsiteX254" fmla="*/ 5268137 w 5583124"/>
              <a:gd name="connsiteY254" fmla="*/ 5655954 h 6649609"/>
              <a:gd name="connsiteX255" fmla="*/ 5312763 w 5583124"/>
              <a:gd name="connsiteY255" fmla="*/ 5673334 h 6649609"/>
              <a:gd name="connsiteX256" fmla="*/ 5369205 w 5583124"/>
              <a:gd name="connsiteY256" fmla="*/ 5655954 h 6649609"/>
              <a:gd name="connsiteX257" fmla="*/ 5418745 w 5583124"/>
              <a:gd name="connsiteY257" fmla="*/ 5606880 h 6649609"/>
              <a:gd name="connsiteX258" fmla="*/ 5455649 w 5583124"/>
              <a:gd name="connsiteY258" fmla="*/ 5532247 h 6649609"/>
              <a:gd name="connsiteX259" fmla="*/ 5469224 w 5583124"/>
              <a:gd name="connsiteY259" fmla="*/ 5458344 h 6649609"/>
              <a:gd name="connsiteX260" fmla="*/ 5452293 w 5583124"/>
              <a:gd name="connsiteY260" fmla="*/ 5411461 h 6649609"/>
              <a:gd name="connsiteX261" fmla="*/ 5407269 w 5583124"/>
              <a:gd name="connsiteY261" fmla="*/ 5395249 h 6649609"/>
              <a:gd name="connsiteX262" fmla="*/ 4538139 w 5583124"/>
              <a:gd name="connsiteY262" fmla="*/ 5395249 h 6649609"/>
              <a:gd name="connsiteX263" fmla="*/ 4482095 w 5583124"/>
              <a:gd name="connsiteY263" fmla="*/ 5411461 h 6649609"/>
              <a:gd name="connsiteX264" fmla="*/ 4433449 w 5583124"/>
              <a:gd name="connsiteY264" fmla="*/ 5458344 h 6649609"/>
              <a:gd name="connsiteX265" fmla="*/ 4396942 w 5583124"/>
              <a:gd name="connsiteY265" fmla="*/ 5532247 h 6649609"/>
              <a:gd name="connsiteX266" fmla="*/ 4382969 w 5583124"/>
              <a:gd name="connsiteY266" fmla="*/ 5606880 h 6649609"/>
              <a:gd name="connsiteX267" fmla="*/ 4399007 w 5583124"/>
              <a:gd name="connsiteY267" fmla="*/ 5655954 h 6649609"/>
              <a:gd name="connsiteX268" fmla="*/ 4443634 w 5583124"/>
              <a:gd name="connsiteY268" fmla="*/ 5673334 h 6649609"/>
              <a:gd name="connsiteX269" fmla="*/ 4500075 w 5583124"/>
              <a:gd name="connsiteY269" fmla="*/ 5655954 h 6649609"/>
              <a:gd name="connsiteX270" fmla="*/ 4549616 w 5583124"/>
              <a:gd name="connsiteY270" fmla="*/ 5606880 h 6649609"/>
              <a:gd name="connsiteX271" fmla="*/ 4586519 w 5583124"/>
              <a:gd name="connsiteY271" fmla="*/ 5532247 h 6649609"/>
              <a:gd name="connsiteX272" fmla="*/ 4600095 w 5583124"/>
              <a:gd name="connsiteY272" fmla="*/ 5458344 h 6649609"/>
              <a:gd name="connsiteX273" fmla="*/ 4583163 w 5583124"/>
              <a:gd name="connsiteY273" fmla="*/ 5411461 h 6649609"/>
              <a:gd name="connsiteX274" fmla="*/ 4538139 w 5583124"/>
              <a:gd name="connsiteY274" fmla="*/ 5395249 h 6649609"/>
              <a:gd name="connsiteX275" fmla="*/ 3471033 w 5583124"/>
              <a:gd name="connsiteY275" fmla="*/ 5395249 h 6649609"/>
              <a:gd name="connsiteX276" fmla="*/ 3414990 w 5583124"/>
              <a:gd name="connsiteY276" fmla="*/ 5411461 h 6649609"/>
              <a:gd name="connsiteX277" fmla="*/ 3366343 w 5583124"/>
              <a:gd name="connsiteY277" fmla="*/ 5458344 h 6649609"/>
              <a:gd name="connsiteX278" fmla="*/ 3329837 w 5583124"/>
              <a:gd name="connsiteY278" fmla="*/ 5532247 h 6649609"/>
              <a:gd name="connsiteX279" fmla="*/ 3315863 w 5583124"/>
              <a:gd name="connsiteY279" fmla="*/ 5606880 h 6649609"/>
              <a:gd name="connsiteX280" fmla="*/ 3331902 w 5583124"/>
              <a:gd name="connsiteY280" fmla="*/ 5655954 h 6649609"/>
              <a:gd name="connsiteX281" fmla="*/ 3376527 w 5583124"/>
              <a:gd name="connsiteY281" fmla="*/ 5673334 h 6649609"/>
              <a:gd name="connsiteX282" fmla="*/ 3432970 w 5583124"/>
              <a:gd name="connsiteY282" fmla="*/ 5655954 h 6649609"/>
              <a:gd name="connsiteX283" fmla="*/ 3482509 w 5583124"/>
              <a:gd name="connsiteY283" fmla="*/ 5606880 h 6649609"/>
              <a:gd name="connsiteX284" fmla="*/ 3519413 w 5583124"/>
              <a:gd name="connsiteY284" fmla="*/ 5532247 h 6649609"/>
              <a:gd name="connsiteX285" fmla="*/ 3532989 w 5583124"/>
              <a:gd name="connsiteY285" fmla="*/ 5458344 h 6649609"/>
              <a:gd name="connsiteX286" fmla="*/ 3516058 w 5583124"/>
              <a:gd name="connsiteY286" fmla="*/ 5411461 h 6649609"/>
              <a:gd name="connsiteX287" fmla="*/ 3471033 w 5583124"/>
              <a:gd name="connsiteY287" fmla="*/ 5395249 h 6649609"/>
              <a:gd name="connsiteX288" fmla="*/ 2601903 w 5583124"/>
              <a:gd name="connsiteY288" fmla="*/ 5395249 h 6649609"/>
              <a:gd name="connsiteX289" fmla="*/ 2545860 w 5583124"/>
              <a:gd name="connsiteY289" fmla="*/ 5411461 h 6649609"/>
              <a:gd name="connsiteX290" fmla="*/ 2497213 w 5583124"/>
              <a:gd name="connsiteY290" fmla="*/ 5458344 h 6649609"/>
              <a:gd name="connsiteX291" fmla="*/ 2460707 w 5583124"/>
              <a:gd name="connsiteY291" fmla="*/ 5532247 h 6649609"/>
              <a:gd name="connsiteX292" fmla="*/ 2446734 w 5583124"/>
              <a:gd name="connsiteY292" fmla="*/ 5606880 h 6649609"/>
              <a:gd name="connsiteX293" fmla="*/ 2462772 w 5583124"/>
              <a:gd name="connsiteY293" fmla="*/ 5655954 h 6649609"/>
              <a:gd name="connsiteX294" fmla="*/ 2507398 w 5583124"/>
              <a:gd name="connsiteY294" fmla="*/ 5673334 h 6649609"/>
              <a:gd name="connsiteX295" fmla="*/ 2563840 w 5583124"/>
              <a:gd name="connsiteY295" fmla="*/ 5655954 h 6649609"/>
              <a:gd name="connsiteX296" fmla="*/ 2613380 w 5583124"/>
              <a:gd name="connsiteY296" fmla="*/ 5606880 h 6649609"/>
              <a:gd name="connsiteX297" fmla="*/ 2650283 w 5583124"/>
              <a:gd name="connsiteY297" fmla="*/ 5532247 h 6649609"/>
              <a:gd name="connsiteX298" fmla="*/ 2663859 w 5583124"/>
              <a:gd name="connsiteY298" fmla="*/ 5458344 h 6649609"/>
              <a:gd name="connsiteX299" fmla="*/ 2646928 w 5583124"/>
              <a:gd name="connsiteY299" fmla="*/ 5411461 h 6649609"/>
              <a:gd name="connsiteX300" fmla="*/ 2601903 w 5583124"/>
              <a:gd name="connsiteY300" fmla="*/ 5395249 h 6649609"/>
              <a:gd name="connsiteX301" fmla="*/ 1534798 w 5583124"/>
              <a:gd name="connsiteY301" fmla="*/ 5395249 h 6649609"/>
              <a:gd name="connsiteX302" fmla="*/ 1478755 w 5583124"/>
              <a:gd name="connsiteY302" fmla="*/ 5411461 h 6649609"/>
              <a:gd name="connsiteX303" fmla="*/ 1430108 w 5583124"/>
              <a:gd name="connsiteY303" fmla="*/ 5458344 h 6649609"/>
              <a:gd name="connsiteX304" fmla="*/ 1393602 w 5583124"/>
              <a:gd name="connsiteY304" fmla="*/ 5532247 h 6649609"/>
              <a:gd name="connsiteX305" fmla="*/ 1379628 w 5583124"/>
              <a:gd name="connsiteY305" fmla="*/ 5606880 h 6649609"/>
              <a:gd name="connsiteX306" fmla="*/ 1395667 w 5583124"/>
              <a:gd name="connsiteY306" fmla="*/ 5655954 h 6649609"/>
              <a:gd name="connsiteX307" fmla="*/ 1440293 w 5583124"/>
              <a:gd name="connsiteY307" fmla="*/ 5673334 h 6649609"/>
              <a:gd name="connsiteX308" fmla="*/ 1496735 w 5583124"/>
              <a:gd name="connsiteY308" fmla="*/ 5655954 h 6649609"/>
              <a:gd name="connsiteX309" fmla="*/ 1546275 w 5583124"/>
              <a:gd name="connsiteY309" fmla="*/ 5606880 h 6649609"/>
              <a:gd name="connsiteX310" fmla="*/ 1583178 w 5583124"/>
              <a:gd name="connsiteY310" fmla="*/ 5532247 h 6649609"/>
              <a:gd name="connsiteX311" fmla="*/ 1596754 w 5583124"/>
              <a:gd name="connsiteY311" fmla="*/ 5458344 h 6649609"/>
              <a:gd name="connsiteX312" fmla="*/ 1579823 w 5583124"/>
              <a:gd name="connsiteY312" fmla="*/ 5411461 h 6649609"/>
              <a:gd name="connsiteX313" fmla="*/ 1534798 w 5583124"/>
              <a:gd name="connsiteY313" fmla="*/ 5395249 h 6649609"/>
              <a:gd name="connsiteX314" fmla="*/ 665668 w 5583124"/>
              <a:gd name="connsiteY314" fmla="*/ 5395249 h 6649609"/>
              <a:gd name="connsiteX315" fmla="*/ 609625 w 5583124"/>
              <a:gd name="connsiteY315" fmla="*/ 5411461 h 6649609"/>
              <a:gd name="connsiteX316" fmla="*/ 560978 w 5583124"/>
              <a:gd name="connsiteY316" fmla="*/ 5458344 h 6649609"/>
              <a:gd name="connsiteX317" fmla="*/ 524472 w 5583124"/>
              <a:gd name="connsiteY317" fmla="*/ 5532247 h 6649609"/>
              <a:gd name="connsiteX318" fmla="*/ 510499 w 5583124"/>
              <a:gd name="connsiteY318" fmla="*/ 5606880 h 6649609"/>
              <a:gd name="connsiteX319" fmla="*/ 526537 w 5583124"/>
              <a:gd name="connsiteY319" fmla="*/ 5655954 h 6649609"/>
              <a:gd name="connsiteX320" fmla="*/ 571163 w 5583124"/>
              <a:gd name="connsiteY320" fmla="*/ 5673334 h 6649609"/>
              <a:gd name="connsiteX321" fmla="*/ 627605 w 5583124"/>
              <a:gd name="connsiteY321" fmla="*/ 5655954 h 6649609"/>
              <a:gd name="connsiteX322" fmla="*/ 677145 w 5583124"/>
              <a:gd name="connsiteY322" fmla="*/ 5606880 h 6649609"/>
              <a:gd name="connsiteX323" fmla="*/ 714048 w 5583124"/>
              <a:gd name="connsiteY323" fmla="*/ 5532247 h 6649609"/>
              <a:gd name="connsiteX324" fmla="*/ 727624 w 5583124"/>
              <a:gd name="connsiteY324" fmla="*/ 5458344 h 6649609"/>
              <a:gd name="connsiteX325" fmla="*/ 710693 w 5583124"/>
              <a:gd name="connsiteY325" fmla="*/ 5411461 h 6649609"/>
              <a:gd name="connsiteX326" fmla="*/ 665668 w 5583124"/>
              <a:gd name="connsiteY326" fmla="*/ 5395249 h 6649609"/>
              <a:gd name="connsiteX327" fmla="*/ 4023959 w 5583124"/>
              <a:gd name="connsiteY327" fmla="*/ 5311415 h 6649609"/>
              <a:gd name="connsiteX328" fmla="*/ 4131162 w 5583124"/>
              <a:gd name="connsiteY328" fmla="*/ 5311415 h 6649609"/>
              <a:gd name="connsiteX329" fmla="*/ 4010149 w 5583124"/>
              <a:gd name="connsiteY329" fmla="*/ 5667492 h 6649609"/>
              <a:gd name="connsiteX330" fmla="*/ 4183659 w 5583124"/>
              <a:gd name="connsiteY330" fmla="*/ 5667492 h 6649609"/>
              <a:gd name="connsiteX331" fmla="*/ 4153184 w 5583124"/>
              <a:gd name="connsiteY331" fmla="*/ 5757168 h 6649609"/>
              <a:gd name="connsiteX332" fmla="*/ 3872471 w 5583124"/>
              <a:gd name="connsiteY332" fmla="*/ 5757168 h 6649609"/>
              <a:gd name="connsiteX333" fmla="*/ 2087723 w 5583124"/>
              <a:gd name="connsiteY333" fmla="*/ 5311415 h 6649609"/>
              <a:gd name="connsiteX334" fmla="*/ 2194927 w 5583124"/>
              <a:gd name="connsiteY334" fmla="*/ 5311415 h 6649609"/>
              <a:gd name="connsiteX335" fmla="*/ 2073913 w 5583124"/>
              <a:gd name="connsiteY335" fmla="*/ 5667492 h 6649609"/>
              <a:gd name="connsiteX336" fmla="*/ 2247423 w 5583124"/>
              <a:gd name="connsiteY336" fmla="*/ 5667492 h 6649609"/>
              <a:gd name="connsiteX337" fmla="*/ 2216949 w 5583124"/>
              <a:gd name="connsiteY337" fmla="*/ 5757168 h 6649609"/>
              <a:gd name="connsiteX338" fmla="*/ 1936235 w 5583124"/>
              <a:gd name="connsiteY338" fmla="*/ 5757168 h 6649609"/>
              <a:gd name="connsiteX339" fmla="*/ 151489 w 5583124"/>
              <a:gd name="connsiteY339" fmla="*/ 5311415 h 6649609"/>
              <a:gd name="connsiteX340" fmla="*/ 258691 w 5583124"/>
              <a:gd name="connsiteY340" fmla="*/ 5311415 h 6649609"/>
              <a:gd name="connsiteX341" fmla="*/ 137678 w 5583124"/>
              <a:gd name="connsiteY341" fmla="*/ 5667492 h 6649609"/>
              <a:gd name="connsiteX342" fmla="*/ 311189 w 5583124"/>
              <a:gd name="connsiteY342" fmla="*/ 5667492 h 6649609"/>
              <a:gd name="connsiteX343" fmla="*/ 280714 w 5583124"/>
              <a:gd name="connsiteY343" fmla="*/ 5757168 h 6649609"/>
              <a:gd name="connsiteX344" fmla="*/ 0 w 5583124"/>
              <a:gd name="connsiteY344" fmla="*/ 5757168 h 6649609"/>
              <a:gd name="connsiteX345" fmla="*/ 5438341 w 5583124"/>
              <a:gd name="connsiteY345" fmla="*/ 5303820 h 6649609"/>
              <a:gd name="connsiteX346" fmla="*/ 5535973 w 5583124"/>
              <a:gd name="connsiteY346" fmla="*/ 5330694 h 6649609"/>
              <a:gd name="connsiteX347" fmla="*/ 5580987 w 5583124"/>
              <a:gd name="connsiteY347" fmla="*/ 5408394 h 6649609"/>
              <a:gd name="connsiteX348" fmla="*/ 5564604 w 5583124"/>
              <a:gd name="connsiteY348" fmla="*/ 5532247 h 6649609"/>
              <a:gd name="connsiteX349" fmla="*/ 5496310 w 5583124"/>
              <a:gd name="connsiteY349" fmla="*/ 5657560 h 6649609"/>
              <a:gd name="connsiteX350" fmla="*/ 5397640 w 5583124"/>
              <a:gd name="connsiteY350" fmla="*/ 5737743 h 6649609"/>
              <a:gd name="connsiteX351" fmla="*/ 5281394 w 5583124"/>
              <a:gd name="connsiteY351" fmla="*/ 5765639 h 6649609"/>
              <a:gd name="connsiteX352" fmla="*/ 5184403 w 5583124"/>
              <a:gd name="connsiteY352" fmla="*/ 5737743 h 6649609"/>
              <a:gd name="connsiteX353" fmla="*/ 5139795 w 5583124"/>
              <a:gd name="connsiteY353" fmla="*/ 5657560 h 6649609"/>
              <a:gd name="connsiteX354" fmla="*/ 5156532 w 5583124"/>
              <a:gd name="connsiteY354" fmla="*/ 5532247 h 6649609"/>
              <a:gd name="connsiteX355" fmla="*/ 5224573 w 5583124"/>
              <a:gd name="connsiteY355" fmla="*/ 5408102 h 6649609"/>
              <a:gd name="connsiteX356" fmla="*/ 5322837 w 5583124"/>
              <a:gd name="connsiteY356" fmla="*/ 5330402 h 6649609"/>
              <a:gd name="connsiteX357" fmla="*/ 5438341 w 5583124"/>
              <a:gd name="connsiteY357" fmla="*/ 5303820 h 6649609"/>
              <a:gd name="connsiteX358" fmla="*/ 5047239 w 5583124"/>
              <a:gd name="connsiteY358" fmla="*/ 5303820 h 6649609"/>
              <a:gd name="connsiteX359" fmla="*/ 5119375 w 5583124"/>
              <a:gd name="connsiteY359" fmla="*/ 5321054 h 6649609"/>
              <a:gd name="connsiteX360" fmla="*/ 5162538 w 5583124"/>
              <a:gd name="connsiteY360" fmla="*/ 5361657 h 6649609"/>
              <a:gd name="connsiteX361" fmla="*/ 5083807 w 5583124"/>
              <a:gd name="connsiteY361" fmla="*/ 5430010 h 6649609"/>
              <a:gd name="connsiteX362" fmla="*/ 5057195 w 5583124"/>
              <a:gd name="connsiteY362" fmla="*/ 5404743 h 6649609"/>
              <a:gd name="connsiteX363" fmla="*/ 5017918 w 5583124"/>
              <a:gd name="connsiteY363" fmla="*/ 5395249 h 6649609"/>
              <a:gd name="connsiteX364" fmla="*/ 4959586 w 5583124"/>
              <a:gd name="connsiteY364" fmla="*/ 5411753 h 6649609"/>
              <a:gd name="connsiteX365" fmla="*/ 4905531 w 5583124"/>
              <a:gd name="connsiteY365" fmla="*/ 5459074 h 6649609"/>
              <a:gd name="connsiteX366" fmla="*/ 4866101 w 5583124"/>
              <a:gd name="connsiteY366" fmla="*/ 5533416 h 6649609"/>
              <a:gd name="connsiteX367" fmla="*/ 4853191 w 5583124"/>
              <a:gd name="connsiteY367" fmla="*/ 5609217 h 6649609"/>
              <a:gd name="connsiteX368" fmla="*/ 4873179 w 5583124"/>
              <a:gd name="connsiteY368" fmla="*/ 5656976 h 6649609"/>
              <a:gd name="connsiteX369" fmla="*/ 4922245 w 5583124"/>
              <a:gd name="connsiteY369" fmla="*/ 5673334 h 6649609"/>
              <a:gd name="connsiteX370" fmla="*/ 4974367 w 5583124"/>
              <a:gd name="connsiteY370" fmla="*/ 5661358 h 6649609"/>
              <a:gd name="connsiteX371" fmla="*/ 5020757 w 5583124"/>
              <a:gd name="connsiteY371" fmla="*/ 5632731 h 6649609"/>
              <a:gd name="connsiteX372" fmla="*/ 5054399 w 5583124"/>
              <a:gd name="connsiteY372" fmla="*/ 5699624 h 6649609"/>
              <a:gd name="connsiteX373" fmla="*/ 4972724 w 5583124"/>
              <a:gd name="connsiteY373" fmla="*/ 5749136 h 6649609"/>
              <a:gd name="connsiteX374" fmla="*/ 4886494 w 5583124"/>
              <a:gd name="connsiteY374" fmla="*/ 5765639 h 6649609"/>
              <a:gd name="connsiteX375" fmla="*/ 4811373 w 5583124"/>
              <a:gd name="connsiteY375" fmla="*/ 5751180 h 6649609"/>
              <a:gd name="connsiteX376" fmla="*/ 4759368 w 5583124"/>
              <a:gd name="connsiteY376" fmla="*/ 5707802 h 6649609"/>
              <a:gd name="connsiteX377" fmla="*/ 4738170 w 5583124"/>
              <a:gd name="connsiteY377" fmla="*/ 5636090 h 6649609"/>
              <a:gd name="connsiteX378" fmla="*/ 4755370 w 5583124"/>
              <a:gd name="connsiteY378" fmla="*/ 5536920 h 6649609"/>
              <a:gd name="connsiteX379" fmla="*/ 4806060 w 5583124"/>
              <a:gd name="connsiteY379" fmla="*/ 5438043 h 6649609"/>
              <a:gd name="connsiteX380" fmla="*/ 4877715 w 5583124"/>
              <a:gd name="connsiteY380" fmla="*/ 5364724 h 6649609"/>
              <a:gd name="connsiteX381" fmla="*/ 4961065 w 5583124"/>
              <a:gd name="connsiteY381" fmla="*/ 5319301 h 6649609"/>
              <a:gd name="connsiteX382" fmla="*/ 5047239 w 5583124"/>
              <a:gd name="connsiteY382" fmla="*/ 5303820 h 6649609"/>
              <a:gd name="connsiteX383" fmla="*/ 4569211 w 5583124"/>
              <a:gd name="connsiteY383" fmla="*/ 5303820 h 6649609"/>
              <a:gd name="connsiteX384" fmla="*/ 4666843 w 5583124"/>
              <a:gd name="connsiteY384" fmla="*/ 5330694 h 6649609"/>
              <a:gd name="connsiteX385" fmla="*/ 4711857 w 5583124"/>
              <a:gd name="connsiteY385" fmla="*/ 5408394 h 6649609"/>
              <a:gd name="connsiteX386" fmla="*/ 4695474 w 5583124"/>
              <a:gd name="connsiteY386" fmla="*/ 5532247 h 6649609"/>
              <a:gd name="connsiteX387" fmla="*/ 4627181 w 5583124"/>
              <a:gd name="connsiteY387" fmla="*/ 5657560 h 6649609"/>
              <a:gd name="connsiteX388" fmla="*/ 4528511 w 5583124"/>
              <a:gd name="connsiteY388" fmla="*/ 5737743 h 6649609"/>
              <a:gd name="connsiteX389" fmla="*/ 4412263 w 5583124"/>
              <a:gd name="connsiteY389" fmla="*/ 5765639 h 6649609"/>
              <a:gd name="connsiteX390" fmla="*/ 4315274 w 5583124"/>
              <a:gd name="connsiteY390" fmla="*/ 5737743 h 6649609"/>
              <a:gd name="connsiteX391" fmla="*/ 4270666 w 5583124"/>
              <a:gd name="connsiteY391" fmla="*/ 5657560 h 6649609"/>
              <a:gd name="connsiteX392" fmla="*/ 4287403 w 5583124"/>
              <a:gd name="connsiteY392" fmla="*/ 5532247 h 6649609"/>
              <a:gd name="connsiteX393" fmla="*/ 4355443 w 5583124"/>
              <a:gd name="connsiteY393" fmla="*/ 5408102 h 6649609"/>
              <a:gd name="connsiteX394" fmla="*/ 4453707 w 5583124"/>
              <a:gd name="connsiteY394" fmla="*/ 5330402 h 6649609"/>
              <a:gd name="connsiteX395" fmla="*/ 4569211 w 5583124"/>
              <a:gd name="connsiteY395" fmla="*/ 5303820 h 6649609"/>
              <a:gd name="connsiteX396" fmla="*/ 3502106 w 5583124"/>
              <a:gd name="connsiteY396" fmla="*/ 5303820 h 6649609"/>
              <a:gd name="connsiteX397" fmla="*/ 3599737 w 5583124"/>
              <a:gd name="connsiteY397" fmla="*/ 5330694 h 6649609"/>
              <a:gd name="connsiteX398" fmla="*/ 3644751 w 5583124"/>
              <a:gd name="connsiteY398" fmla="*/ 5408394 h 6649609"/>
              <a:gd name="connsiteX399" fmla="*/ 3628368 w 5583124"/>
              <a:gd name="connsiteY399" fmla="*/ 5532247 h 6649609"/>
              <a:gd name="connsiteX400" fmla="*/ 3560074 w 5583124"/>
              <a:gd name="connsiteY400" fmla="*/ 5657560 h 6649609"/>
              <a:gd name="connsiteX401" fmla="*/ 3461405 w 5583124"/>
              <a:gd name="connsiteY401" fmla="*/ 5737743 h 6649609"/>
              <a:gd name="connsiteX402" fmla="*/ 3345159 w 5583124"/>
              <a:gd name="connsiteY402" fmla="*/ 5765639 h 6649609"/>
              <a:gd name="connsiteX403" fmla="*/ 3248168 w 5583124"/>
              <a:gd name="connsiteY403" fmla="*/ 5737743 h 6649609"/>
              <a:gd name="connsiteX404" fmla="*/ 3203560 w 5583124"/>
              <a:gd name="connsiteY404" fmla="*/ 5657560 h 6649609"/>
              <a:gd name="connsiteX405" fmla="*/ 3220297 w 5583124"/>
              <a:gd name="connsiteY405" fmla="*/ 5532247 h 6649609"/>
              <a:gd name="connsiteX406" fmla="*/ 3288337 w 5583124"/>
              <a:gd name="connsiteY406" fmla="*/ 5408102 h 6649609"/>
              <a:gd name="connsiteX407" fmla="*/ 3386601 w 5583124"/>
              <a:gd name="connsiteY407" fmla="*/ 5330402 h 6649609"/>
              <a:gd name="connsiteX408" fmla="*/ 3502106 w 5583124"/>
              <a:gd name="connsiteY408" fmla="*/ 5303820 h 6649609"/>
              <a:gd name="connsiteX409" fmla="*/ 3111003 w 5583124"/>
              <a:gd name="connsiteY409" fmla="*/ 5303820 h 6649609"/>
              <a:gd name="connsiteX410" fmla="*/ 3183139 w 5583124"/>
              <a:gd name="connsiteY410" fmla="*/ 5321054 h 6649609"/>
              <a:gd name="connsiteX411" fmla="*/ 3226302 w 5583124"/>
              <a:gd name="connsiteY411" fmla="*/ 5361657 h 6649609"/>
              <a:gd name="connsiteX412" fmla="*/ 3147571 w 5583124"/>
              <a:gd name="connsiteY412" fmla="*/ 5430010 h 6649609"/>
              <a:gd name="connsiteX413" fmla="*/ 3120959 w 5583124"/>
              <a:gd name="connsiteY413" fmla="*/ 5404743 h 6649609"/>
              <a:gd name="connsiteX414" fmla="*/ 3081683 w 5583124"/>
              <a:gd name="connsiteY414" fmla="*/ 5395249 h 6649609"/>
              <a:gd name="connsiteX415" fmla="*/ 3023351 w 5583124"/>
              <a:gd name="connsiteY415" fmla="*/ 5411753 h 6649609"/>
              <a:gd name="connsiteX416" fmla="*/ 2969295 w 5583124"/>
              <a:gd name="connsiteY416" fmla="*/ 5459074 h 6649609"/>
              <a:gd name="connsiteX417" fmla="*/ 2929865 w 5583124"/>
              <a:gd name="connsiteY417" fmla="*/ 5533416 h 6649609"/>
              <a:gd name="connsiteX418" fmla="*/ 2916956 w 5583124"/>
              <a:gd name="connsiteY418" fmla="*/ 5609217 h 6649609"/>
              <a:gd name="connsiteX419" fmla="*/ 2936944 w 5583124"/>
              <a:gd name="connsiteY419" fmla="*/ 5656976 h 6649609"/>
              <a:gd name="connsiteX420" fmla="*/ 2986009 w 5583124"/>
              <a:gd name="connsiteY420" fmla="*/ 5673334 h 6649609"/>
              <a:gd name="connsiteX421" fmla="*/ 3038132 w 5583124"/>
              <a:gd name="connsiteY421" fmla="*/ 5661358 h 6649609"/>
              <a:gd name="connsiteX422" fmla="*/ 3084521 w 5583124"/>
              <a:gd name="connsiteY422" fmla="*/ 5632731 h 6649609"/>
              <a:gd name="connsiteX423" fmla="*/ 3118164 w 5583124"/>
              <a:gd name="connsiteY423" fmla="*/ 5699624 h 6649609"/>
              <a:gd name="connsiteX424" fmla="*/ 3036488 w 5583124"/>
              <a:gd name="connsiteY424" fmla="*/ 5749136 h 6649609"/>
              <a:gd name="connsiteX425" fmla="*/ 2950258 w 5583124"/>
              <a:gd name="connsiteY425" fmla="*/ 5765639 h 6649609"/>
              <a:gd name="connsiteX426" fmla="*/ 2875137 w 5583124"/>
              <a:gd name="connsiteY426" fmla="*/ 5751180 h 6649609"/>
              <a:gd name="connsiteX427" fmla="*/ 2823133 w 5583124"/>
              <a:gd name="connsiteY427" fmla="*/ 5707802 h 6649609"/>
              <a:gd name="connsiteX428" fmla="*/ 2801935 w 5583124"/>
              <a:gd name="connsiteY428" fmla="*/ 5636090 h 6649609"/>
              <a:gd name="connsiteX429" fmla="*/ 2819134 w 5583124"/>
              <a:gd name="connsiteY429" fmla="*/ 5536920 h 6649609"/>
              <a:gd name="connsiteX430" fmla="*/ 2869824 w 5583124"/>
              <a:gd name="connsiteY430" fmla="*/ 5438043 h 6649609"/>
              <a:gd name="connsiteX431" fmla="*/ 2941479 w 5583124"/>
              <a:gd name="connsiteY431" fmla="*/ 5364724 h 6649609"/>
              <a:gd name="connsiteX432" fmla="*/ 3024829 w 5583124"/>
              <a:gd name="connsiteY432" fmla="*/ 5319301 h 6649609"/>
              <a:gd name="connsiteX433" fmla="*/ 3111003 w 5583124"/>
              <a:gd name="connsiteY433" fmla="*/ 5303820 h 6649609"/>
              <a:gd name="connsiteX434" fmla="*/ 2632975 w 5583124"/>
              <a:gd name="connsiteY434" fmla="*/ 5303820 h 6649609"/>
              <a:gd name="connsiteX435" fmla="*/ 2730608 w 5583124"/>
              <a:gd name="connsiteY435" fmla="*/ 5330694 h 6649609"/>
              <a:gd name="connsiteX436" fmla="*/ 2775621 w 5583124"/>
              <a:gd name="connsiteY436" fmla="*/ 5408394 h 6649609"/>
              <a:gd name="connsiteX437" fmla="*/ 2759239 w 5583124"/>
              <a:gd name="connsiteY437" fmla="*/ 5532247 h 6649609"/>
              <a:gd name="connsiteX438" fmla="*/ 2690945 w 5583124"/>
              <a:gd name="connsiteY438" fmla="*/ 5657560 h 6649609"/>
              <a:gd name="connsiteX439" fmla="*/ 2592275 w 5583124"/>
              <a:gd name="connsiteY439" fmla="*/ 5737743 h 6649609"/>
              <a:gd name="connsiteX440" fmla="*/ 2476028 w 5583124"/>
              <a:gd name="connsiteY440" fmla="*/ 5765639 h 6649609"/>
              <a:gd name="connsiteX441" fmla="*/ 2379038 w 5583124"/>
              <a:gd name="connsiteY441" fmla="*/ 5737743 h 6649609"/>
              <a:gd name="connsiteX442" fmla="*/ 2334430 w 5583124"/>
              <a:gd name="connsiteY442" fmla="*/ 5657560 h 6649609"/>
              <a:gd name="connsiteX443" fmla="*/ 2351167 w 5583124"/>
              <a:gd name="connsiteY443" fmla="*/ 5532247 h 6649609"/>
              <a:gd name="connsiteX444" fmla="*/ 2419207 w 5583124"/>
              <a:gd name="connsiteY444" fmla="*/ 5408102 h 6649609"/>
              <a:gd name="connsiteX445" fmla="*/ 2517471 w 5583124"/>
              <a:gd name="connsiteY445" fmla="*/ 5330402 h 6649609"/>
              <a:gd name="connsiteX446" fmla="*/ 2632975 w 5583124"/>
              <a:gd name="connsiteY446" fmla="*/ 5303820 h 6649609"/>
              <a:gd name="connsiteX447" fmla="*/ 1565870 w 5583124"/>
              <a:gd name="connsiteY447" fmla="*/ 5303820 h 6649609"/>
              <a:gd name="connsiteX448" fmla="*/ 1663502 w 5583124"/>
              <a:gd name="connsiteY448" fmla="*/ 5330694 h 6649609"/>
              <a:gd name="connsiteX449" fmla="*/ 1708516 w 5583124"/>
              <a:gd name="connsiteY449" fmla="*/ 5408394 h 6649609"/>
              <a:gd name="connsiteX450" fmla="*/ 1692134 w 5583124"/>
              <a:gd name="connsiteY450" fmla="*/ 5532247 h 6649609"/>
              <a:gd name="connsiteX451" fmla="*/ 1623840 w 5583124"/>
              <a:gd name="connsiteY451" fmla="*/ 5657560 h 6649609"/>
              <a:gd name="connsiteX452" fmla="*/ 1525170 w 5583124"/>
              <a:gd name="connsiteY452" fmla="*/ 5737743 h 6649609"/>
              <a:gd name="connsiteX453" fmla="*/ 1408923 w 5583124"/>
              <a:gd name="connsiteY453" fmla="*/ 5765639 h 6649609"/>
              <a:gd name="connsiteX454" fmla="*/ 1311933 w 5583124"/>
              <a:gd name="connsiteY454" fmla="*/ 5737743 h 6649609"/>
              <a:gd name="connsiteX455" fmla="*/ 1267325 w 5583124"/>
              <a:gd name="connsiteY455" fmla="*/ 5657560 h 6649609"/>
              <a:gd name="connsiteX456" fmla="*/ 1284062 w 5583124"/>
              <a:gd name="connsiteY456" fmla="*/ 5532247 h 6649609"/>
              <a:gd name="connsiteX457" fmla="*/ 1352102 w 5583124"/>
              <a:gd name="connsiteY457" fmla="*/ 5408102 h 6649609"/>
              <a:gd name="connsiteX458" fmla="*/ 1450366 w 5583124"/>
              <a:gd name="connsiteY458" fmla="*/ 5330402 h 6649609"/>
              <a:gd name="connsiteX459" fmla="*/ 1565870 w 5583124"/>
              <a:gd name="connsiteY459" fmla="*/ 5303820 h 6649609"/>
              <a:gd name="connsiteX460" fmla="*/ 1174768 w 5583124"/>
              <a:gd name="connsiteY460" fmla="*/ 5303820 h 6649609"/>
              <a:gd name="connsiteX461" fmla="*/ 1246905 w 5583124"/>
              <a:gd name="connsiteY461" fmla="*/ 5321054 h 6649609"/>
              <a:gd name="connsiteX462" fmla="*/ 1290067 w 5583124"/>
              <a:gd name="connsiteY462" fmla="*/ 5361657 h 6649609"/>
              <a:gd name="connsiteX463" fmla="*/ 1211336 w 5583124"/>
              <a:gd name="connsiteY463" fmla="*/ 5430010 h 6649609"/>
              <a:gd name="connsiteX464" fmla="*/ 1184724 w 5583124"/>
              <a:gd name="connsiteY464" fmla="*/ 5404743 h 6649609"/>
              <a:gd name="connsiteX465" fmla="*/ 1145448 w 5583124"/>
              <a:gd name="connsiteY465" fmla="*/ 5395249 h 6649609"/>
              <a:gd name="connsiteX466" fmla="*/ 1087116 w 5583124"/>
              <a:gd name="connsiteY466" fmla="*/ 5411753 h 6649609"/>
              <a:gd name="connsiteX467" fmla="*/ 1033060 w 5583124"/>
              <a:gd name="connsiteY467" fmla="*/ 5459074 h 6649609"/>
              <a:gd name="connsiteX468" fmla="*/ 993630 w 5583124"/>
              <a:gd name="connsiteY468" fmla="*/ 5533416 h 6649609"/>
              <a:gd name="connsiteX469" fmla="*/ 980721 w 5583124"/>
              <a:gd name="connsiteY469" fmla="*/ 5609217 h 6649609"/>
              <a:gd name="connsiteX470" fmla="*/ 1000709 w 5583124"/>
              <a:gd name="connsiteY470" fmla="*/ 5656976 h 6649609"/>
              <a:gd name="connsiteX471" fmla="*/ 1049774 w 5583124"/>
              <a:gd name="connsiteY471" fmla="*/ 5673334 h 6649609"/>
              <a:gd name="connsiteX472" fmla="*/ 1101896 w 5583124"/>
              <a:gd name="connsiteY472" fmla="*/ 5661358 h 6649609"/>
              <a:gd name="connsiteX473" fmla="*/ 1148287 w 5583124"/>
              <a:gd name="connsiteY473" fmla="*/ 5632731 h 6649609"/>
              <a:gd name="connsiteX474" fmla="*/ 1181929 w 5583124"/>
              <a:gd name="connsiteY474" fmla="*/ 5699624 h 6649609"/>
              <a:gd name="connsiteX475" fmla="*/ 1100254 w 5583124"/>
              <a:gd name="connsiteY475" fmla="*/ 5749136 h 6649609"/>
              <a:gd name="connsiteX476" fmla="*/ 1014024 w 5583124"/>
              <a:gd name="connsiteY476" fmla="*/ 5765639 h 6649609"/>
              <a:gd name="connsiteX477" fmla="*/ 938902 w 5583124"/>
              <a:gd name="connsiteY477" fmla="*/ 5751180 h 6649609"/>
              <a:gd name="connsiteX478" fmla="*/ 886898 w 5583124"/>
              <a:gd name="connsiteY478" fmla="*/ 5707802 h 6649609"/>
              <a:gd name="connsiteX479" fmla="*/ 865700 w 5583124"/>
              <a:gd name="connsiteY479" fmla="*/ 5636090 h 6649609"/>
              <a:gd name="connsiteX480" fmla="*/ 882900 w 5583124"/>
              <a:gd name="connsiteY480" fmla="*/ 5536920 h 6649609"/>
              <a:gd name="connsiteX481" fmla="*/ 933590 w 5583124"/>
              <a:gd name="connsiteY481" fmla="*/ 5438043 h 6649609"/>
              <a:gd name="connsiteX482" fmla="*/ 1005244 w 5583124"/>
              <a:gd name="connsiteY482" fmla="*/ 5364724 h 6649609"/>
              <a:gd name="connsiteX483" fmla="*/ 1088594 w 5583124"/>
              <a:gd name="connsiteY483" fmla="*/ 5319301 h 6649609"/>
              <a:gd name="connsiteX484" fmla="*/ 1174768 w 5583124"/>
              <a:gd name="connsiteY484" fmla="*/ 5303820 h 6649609"/>
              <a:gd name="connsiteX485" fmla="*/ 696741 w 5583124"/>
              <a:gd name="connsiteY485" fmla="*/ 5303820 h 6649609"/>
              <a:gd name="connsiteX486" fmla="*/ 794373 w 5583124"/>
              <a:gd name="connsiteY486" fmla="*/ 5330694 h 6649609"/>
              <a:gd name="connsiteX487" fmla="*/ 839387 w 5583124"/>
              <a:gd name="connsiteY487" fmla="*/ 5408394 h 6649609"/>
              <a:gd name="connsiteX488" fmla="*/ 823004 w 5583124"/>
              <a:gd name="connsiteY488" fmla="*/ 5532247 h 6649609"/>
              <a:gd name="connsiteX489" fmla="*/ 754711 w 5583124"/>
              <a:gd name="connsiteY489" fmla="*/ 5657560 h 6649609"/>
              <a:gd name="connsiteX490" fmla="*/ 656041 w 5583124"/>
              <a:gd name="connsiteY490" fmla="*/ 5737743 h 6649609"/>
              <a:gd name="connsiteX491" fmla="*/ 539793 w 5583124"/>
              <a:gd name="connsiteY491" fmla="*/ 5765639 h 6649609"/>
              <a:gd name="connsiteX492" fmla="*/ 442804 w 5583124"/>
              <a:gd name="connsiteY492" fmla="*/ 5737743 h 6649609"/>
              <a:gd name="connsiteX493" fmla="*/ 398196 w 5583124"/>
              <a:gd name="connsiteY493" fmla="*/ 5657560 h 6649609"/>
              <a:gd name="connsiteX494" fmla="*/ 414932 w 5583124"/>
              <a:gd name="connsiteY494" fmla="*/ 5532247 h 6649609"/>
              <a:gd name="connsiteX495" fmla="*/ 482972 w 5583124"/>
              <a:gd name="connsiteY495" fmla="*/ 5408102 h 6649609"/>
              <a:gd name="connsiteX496" fmla="*/ 581236 w 5583124"/>
              <a:gd name="connsiteY496" fmla="*/ 5330402 h 6649609"/>
              <a:gd name="connsiteX497" fmla="*/ 696741 w 5583124"/>
              <a:gd name="connsiteY497" fmla="*/ 5303820 h 6649609"/>
              <a:gd name="connsiteX498" fmla="*/ 5407269 w 5583124"/>
              <a:gd name="connsiteY498" fmla="*/ 4511279 h 6649609"/>
              <a:gd name="connsiteX499" fmla="*/ 5351226 w 5583124"/>
              <a:gd name="connsiteY499" fmla="*/ 4527491 h 6649609"/>
              <a:gd name="connsiteX500" fmla="*/ 5302578 w 5583124"/>
              <a:gd name="connsiteY500" fmla="*/ 4574374 h 6649609"/>
              <a:gd name="connsiteX501" fmla="*/ 5266072 w 5583124"/>
              <a:gd name="connsiteY501" fmla="*/ 4648277 h 6649609"/>
              <a:gd name="connsiteX502" fmla="*/ 5252099 w 5583124"/>
              <a:gd name="connsiteY502" fmla="*/ 4722910 h 6649609"/>
              <a:gd name="connsiteX503" fmla="*/ 5268137 w 5583124"/>
              <a:gd name="connsiteY503" fmla="*/ 4771983 h 6649609"/>
              <a:gd name="connsiteX504" fmla="*/ 5312763 w 5583124"/>
              <a:gd name="connsiteY504" fmla="*/ 4789364 h 6649609"/>
              <a:gd name="connsiteX505" fmla="*/ 5369205 w 5583124"/>
              <a:gd name="connsiteY505" fmla="*/ 4771983 h 6649609"/>
              <a:gd name="connsiteX506" fmla="*/ 5418745 w 5583124"/>
              <a:gd name="connsiteY506" fmla="*/ 4722910 h 6649609"/>
              <a:gd name="connsiteX507" fmla="*/ 5455649 w 5583124"/>
              <a:gd name="connsiteY507" fmla="*/ 4648277 h 6649609"/>
              <a:gd name="connsiteX508" fmla="*/ 5469224 w 5583124"/>
              <a:gd name="connsiteY508" fmla="*/ 4574374 h 6649609"/>
              <a:gd name="connsiteX509" fmla="*/ 5452293 w 5583124"/>
              <a:gd name="connsiteY509" fmla="*/ 4527491 h 6649609"/>
              <a:gd name="connsiteX510" fmla="*/ 5407269 w 5583124"/>
              <a:gd name="connsiteY510" fmla="*/ 4511279 h 6649609"/>
              <a:gd name="connsiteX511" fmla="*/ 4538139 w 5583124"/>
              <a:gd name="connsiteY511" fmla="*/ 4511279 h 6649609"/>
              <a:gd name="connsiteX512" fmla="*/ 4482095 w 5583124"/>
              <a:gd name="connsiteY512" fmla="*/ 4527491 h 6649609"/>
              <a:gd name="connsiteX513" fmla="*/ 4433449 w 5583124"/>
              <a:gd name="connsiteY513" fmla="*/ 4574374 h 6649609"/>
              <a:gd name="connsiteX514" fmla="*/ 4396942 w 5583124"/>
              <a:gd name="connsiteY514" fmla="*/ 4648277 h 6649609"/>
              <a:gd name="connsiteX515" fmla="*/ 4382969 w 5583124"/>
              <a:gd name="connsiteY515" fmla="*/ 4722910 h 6649609"/>
              <a:gd name="connsiteX516" fmla="*/ 4399007 w 5583124"/>
              <a:gd name="connsiteY516" fmla="*/ 4771983 h 6649609"/>
              <a:gd name="connsiteX517" fmla="*/ 4443634 w 5583124"/>
              <a:gd name="connsiteY517" fmla="*/ 4789364 h 6649609"/>
              <a:gd name="connsiteX518" fmla="*/ 4500075 w 5583124"/>
              <a:gd name="connsiteY518" fmla="*/ 4771983 h 6649609"/>
              <a:gd name="connsiteX519" fmla="*/ 4549616 w 5583124"/>
              <a:gd name="connsiteY519" fmla="*/ 4722910 h 6649609"/>
              <a:gd name="connsiteX520" fmla="*/ 4586519 w 5583124"/>
              <a:gd name="connsiteY520" fmla="*/ 4648277 h 6649609"/>
              <a:gd name="connsiteX521" fmla="*/ 4600095 w 5583124"/>
              <a:gd name="connsiteY521" fmla="*/ 4574374 h 6649609"/>
              <a:gd name="connsiteX522" fmla="*/ 4583163 w 5583124"/>
              <a:gd name="connsiteY522" fmla="*/ 4527491 h 6649609"/>
              <a:gd name="connsiteX523" fmla="*/ 4538139 w 5583124"/>
              <a:gd name="connsiteY523" fmla="*/ 4511279 h 6649609"/>
              <a:gd name="connsiteX524" fmla="*/ 3471033 w 5583124"/>
              <a:gd name="connsiteY524" fmla="*/ 4511279 h 6649609"/>
              <a:gd name="connsiteX525" fmla="*/ 3414990 w 5583124"/>
              <a:gd name="connsiteY525" fmla="*/ 4527491 h 6649609"/>
              <a:gd name="connsiteX526" fmla="*/ 3366343 w 5583124"/>
              <a:gd name="connsiteY526" fmla="*/ 4574374 h 6649609"/>
              <a:gd name="connsiteX527" fmla="*/ 3329837 w 5583124"/>
              <a:gd name="connsiteY527" fmla="*/ 4648277 h 6649609"/>
              <a:gd name="connsiteX528" fmla="*/ 3315863 w 5583124"/>
              <a:gd name="connsiteY528" fmla="*/ 4722910 h 6649609"/>
              <a:gd name="connsiteX529" fmla="*/ 3331902 w 5583124"/>
              <a:gd name="connsiteY529" fmla="*/ 4771983 h 6649609"/>
              <a:gd name="connsiteX530" fmla="*/ 3376527 w 5583124"/>
              <a:gd name="connsiteY530" fmla="*/ 4789364 h 6649609"/>
              <a:gd name="connsiteX531" fmla="*/ 3432970 w 5583124"/>
              <a:gd name="connsiteY531" fmla="*/ 4771983 h 6649609"/>
              <a:gd name="connsiteX532" fmla="*/ 3482509 w 5583124"/>
              <a:gd name="connsiteY532" fmla="*/ 4722910 h 6649609"/>
              <a:gd name="connsiteX533" fmla="*/ 3519413 w 5583124"/>
              <a:gd name="connsiteY533" fmla="*/ 4648277 h 6649609"/>
              <a:gd name="connsiteX534" fmla="*/ 3532989 w 5583124"/>
              <a:gd name="connsiteY534" fmla="*/ 4574374 h 6649609"/>
              <a:gd name="connsiteX535" fmla="*/ 3516058 w 5583124"/>
              <a:gd name="connsiteY535" fmla="*/ 4527491 h 6649609"/>
              <a:gd name="connsiteX536" fmla="*/ 3471033 w 5583124"/>
              <a:gd name="connsiteY536" fmla="*/ 4511279 h 6649609"/>
              <a:gd name="connsiteX537" fmla="*/ 2601903 w 5583124"/>
              <a:gd name="connsiteY537" fmla="*/ 4511279 h 6649609"/>
              <a:gd name="connsiteX538" fmla="*/ 2545860 w 5583124"/>
              <a:gd name="connsiteY538" fmla="*/ 4527491 h 6649609"/>
              <a:gd name="connsiteX539" fmla="*/ 2497213 w 5583124"/>
              <a:gd name="connsiteY539" fmla="*/ 4574374 h 6649609"/>
              <a:gd name="connsiteX540" fmla="*/ 2460707 w 5583124"/>
              <a:gd name="connsiteY540" fmla="*/ 4648277 h 6649609"/>
              <a:gd name="connsiteX541" fmla="*/ 2446734 w 5583124"/>
              <a:gd name="connsiteY541" fmla="*/ 4722910 h 6649609"/>
              <a:gd name="connsiteX542" fmla="*/ 2462772 w 5583124"/>
              <a:gd name="connsiteY542" fmla="*/ 4771983 h 6649609"/>
              <a:gd name="connsiteX543" fmla="*/ 2507398 w 5583124"/>
              <a:gd name="connsiteY543" fmla="*/ 4789364 h 6649609"/>
              <a:gd name="connsiteX544" fmla="*/ 2563840 w 5583124"/>
              <a:gd name="connsiteY544" fmla="*/ 4771983 h 6649609"/>
              <a:gd name="connsiteX545" fmla="*/ 2613380 w 5583124"/>
              <a:gd name="connsiteY545" fmla="*/ 4722910 h 6649609"/>
              <a:gd name="connsiteX546" fmla="*/ 2650283 w 5583124"/>
              <a:gd name="connsiteY546" fmla="*/ 4648277 h 6649609"/>
              <a:gd name="connsiteX547" fmla="*/ 2663859 w 5583124"/>
              <a:gd name="connsiteY547" fmla="*/ 4574374 h 6649609"/>
              <a:gd name="connsiteX548" fmla="*/ 2646928 w 5583124"/>
              <a:gd name="connsiteY548" fmla="*/ 4527491 h 6649609"/>
              <a:gd name="connsiteX549" fmla="*/ 2601903 w 5583124"/>
              <a:gd name="connsiteY549" fmla="*/ 4511279 h 6649609"/>
              <a:gd name="connsiteX550" fmla="*/ 1534798 w 5583124"/>
              <a:gd name="connsiteY550" fmla="*/ 4511279 h 6649609"/>
              <a:gd name="connsiteX551" fmla="*/ 1478755 w 5583124"/>
              <a:gd name="connsiteY551" fmla="*/ 4527491 h 6649609"/>
              <a:gd name="connsiteX552" fmla="*/ 1430108 w 5583124"/>
              <a:gd name="connsiteY552" fmla="*/ 4574374 h 6649609"/>
              <a:gd name="connsiteX553" fmla="*/ 1393602 w 5583124"/>
              <a:gd name="connsiteY553" fmla="*/ 4648277 h 6649609"/>
              <a:gd name="connsiteX554" fmla="*/ 1379628 w 5583124"/>
              <a:gd name="connsiteY554" fmla="*/ 4722910 h 6649609"/>
              <a:gd name="connsiteX555" fmla="*/ 1395667 w 5583124"/>
              <a:gd name="connsiteY555" fmla="*/ 4771983 h 6649609"/>
              <a:gd name="connsiteX556" fmla="*/ 1440293 w 5583124"/>
              <a:gd name="connsiteY556" fmla="*/ 4789364 h 6649609"/>
              <a:gd name="connsiteX557" fmla="*/ 1496735 w 5583124"/>
              <a:gd name="connsiteY557" fmla="*/ 4771983 h 6649609"/>
              <a:gd name="connsiteX558" fmla="*/ 1546275 w 5583124"/>
              <a:gd name="connsiteY558" fmla="*/ 4722910 h 6649609"/>
              <a:gd name="connsiteX559" fmla="*/ 1583178 w 5583124"/>
              <a:gd name="connsiteY559" fmla="*/ 4648277 h 6649609"/>
              <a:gd name="connsiteX560" fmla="*/ 1596754 w 5583124"/>
              <a:gd name="connsiteY560" fmla="*/ 4574374 h 6649609"/>
              <a:gd name="connsiteX561" fmla="*/ 1579823 w 5583124"/>
              <a:gd name="connsiteY561" fmla="*/ 4527491 h 6649609"/>
              <a:gd name="connsiteX562" fmla="*/ 1534798 w 5583124"/>
              <a:gd name="connsiteY562" fmla="*/ 4511279 h 6649609"/>
              <a:gd name="connsiteX563" fmla="*/ 665668 w 5583124"/>
              <a:gd name="connsiteY563" fmla="*/ 4511279 h 6649609"/>
              <a:gd name="connsiteX564" fmla="*/ 609625 w 5583124"/>
              <a:gd name="connsiteY564" fmla="*/ 4527491 h 6649609"/>
              <a:gd name="connsiteX565" fmla="*/ 560978 w 5583124"/>
              <a:gd name="connsiteY565" fmla="*/ 4574374 h 6649609"/>
              <a:gd name="connsiteX566" fmla="*/ 524472 w 5583124"/>
              <a:gd name="connsiteY566" fmla="*/ 4648277 h 6649609"/>
              <a:gd name="connsiteX567" fmla="*/ 510499 w 5583124"/>
              <a:gd name="connsiteY567" fmla="*/ 4722910 h 6649609"/>
              <a:gd name="connsiteX568" fmla="*/ 526537 w 5583124"/>
              <a:gd name="connsiteY568" fmla="*/ 4771983 h 6649609"/>
              <a:gd name="connsiteX569" fmla="*/ 571163 w 5583124"/>
              <a:gd name="connsiteY569" fmla="*/ 4789364 h 6649609"/>
              <a:gd name="connsiteX570" fmla="*/ 627605 w 5583124"/>
              <a:gd name="connsiteY570" fmla="*/ 4771983 h 6649609"/>
              <a:gd name="connsiteX571" fmla="*/ 677145 w 5583124"/>
              <a:gd name="connsiteY571" fmla="*/ 4722910 h 6649609"/>
              <a:gd name="connsiteX572" fmla="*/ 714048 w 5583124"/>
              <a:gd name="connsiteY572" fmla="*/ 4648277 h 6649609"/>
              <a:gd name="connsiteX573" fmla="*/ 727624 w 5583124"/>
              <a:gd name="connsiteY573" fmla="*/ 4574374 h 6649609"/>
              <a:gd name="connsiteX574" fmla="*/ 710693 w 5583124"/>
              <a:gd name="connsiteY574" fmla="*/ 4527491 h 6649609"/>
              <a:gd name="connsiteX575" fmla="*/ 665668 w 5583124"/>
              <a:gd name="connsiteY575" fmla="*/ 4511279 h 6649609"/>
              <a:gd name="connsiteX576" fmla="*/ 4023959 w 5583124"/>
              <a:gd name="connsiteY576" fmla="*/ 4427444 h 6649609"/>
              <a:gd name="connsiteX577" fmla="*/ 4131162 w 5583124"/>
              <a:gd name="connsiteY577" fmla="*/ 4427444 h 6649609"/>
              <a:gd name="connsiteX578" fmla="*/ 4010149 w 5583124"/>
              <a:gd name="connsiteY578" fmla="*/ 4783522 h 6649609"/>
              <a:gd name="connsiteX579" fmla="*/ 4183659 w 5583124"/>
              <a:gd name="connsiteY579" fmla="*/ 4783522 h 6649609"/>
              <a:gd name="connsiteX580" fmla="*/ 4153184 w 5583124"/>
              <a:gd name="connsiteY580" fmla="*/ 4873198 h 6649609"/>
              <a:gd name="connsiteX581" fmla="*/ 3872471 w 5583124"/>
              <a:gd name="connsiteY581" fmla="*/ 4873198 h 6649609"/>
              <a:gd name="connsiteX582" fmla="*/ 2087723 w 5583124"/>
              <a:gd name="connsiteY582" fmla="*/ 4427444 h 6649609"/>
              <a:gd name="connsiteX583" fmla="*/ 2194927 w 5583124"/>
              <a:gd name="connsiteY583" fmla="*/ 4427444 h 6649609"/>
              <a:gd name="connsiteX584" fmla="*/ 2073913 w 5583124"/>
              <a:gd name="connsiteY584" fmla="*/ 4783522 h 6649609"/>
              <a:gd name="connsiteX585" fmla="*/ 2247423 w 5583124"/>
              <a:gd name="connsiteY585" fmla="*/ 4783522 h 6649609"/>
              <a:gd name="connsiteX586" fmla="*/ 2216949 w 5583124"/>
              <a:gd name="connsiteY586" fmla="*/ 4873198 h 6649609"/>
              <a:gd name="connsiteX587" fmla="*/ 1936235 w 5583124"/>
              <a:gd name="connsiteY587" fmla="*/ 4873198 h 6649609"/>
              <a:gd name="connsiteX588" fmla="*/ 151489 w 5583124"/>
              <a:gd name="connsiteY588" fmla="*/ 4427444 h 6649609"/>
              <a:gd name="connsiteX589" fmla="*/ 258691 w 5583124"/>
              <a:gd name="connsiteY589" fmla="*/ 4427444 h 6649609"/>
              <a:gd name="connsiteX590" fmla="*/ 137678 w 5583124"/>
              <a:gd name="connsiteY590" fmla="*/ 4783522 h 6649609"/>
              <a:gd name="connsiteX591" fmla="*/ 311189 w 5583124"/>
              <a:gd name="connsiteY591" fmla="*/ 4783522 h 6649609"/>
              <a:gd name="connsiteX592" fmla="*/ 280714 w 5583124"/>
              <a:gd name="connsiteY592" fmla="*/ 4873198 h 6649609"/>
              <a:gd name="connsiteX593" fmla="*/ 0 w 5583124"/>
              <a:gd name="connsiteY593" fmla="*/ 4873198 h 6649609"/>
              <a:gd name="connsiteX594" fmla="*/ 5438341 w 5583124"/>
              <a:gd name="connsiteY594" fmla="*/ 4419850 h 6649609"/>
              <a:gd name="connsiteX595" fmla="*/ 5535973 w 5583124"/>
              <a:gd name="connsiteY595" fmla="*/ 4446723 h 6649609"/>
              <a:gd name="connsiteX596" fmla="*/ 5580987 w 5583124"/>
              <a:gd name="connsiteY596" fmla="*/ 4524424 h 6649609"/>
              <a:gd name="connsiteX597" fmla="*/ 5564604 w 5583124"/>
              <a:gd name="connsiteY597" fmla="*/ 4648277 h 6649609"/>
              <a:gd name="connsiteX598" fmla="*/ 5496310 w 5583124"/>
              <a:gd name="connsiteY598" fmla="*/ 4773590 h 6649609"/>
              <a:gd name="connsiteX599" fmla="*/ 5397640 w 5583124"/>
              <a:gd name="connsiteY599" fmla="*/ 4853773 h 6649609"/>
              <a:gd name="connsiteX600" fmla="*/ 5281394 w 5583124"/>
              <a:gd name="connsiteY600" fmla="*/ 4881669 h 6649609"/>
              <a:gd name="connsiteX601" fmla="*/ 5184403 w 5583124"/>
              <a:gd name="connsiteY601" fmla="*/ 4853773 h 6649609"/>
              <a:gd name="connsiteX602" fmla="*/ 5139795 w 5583124"/>
              <a:gd name="connsiteY602" fmla="*/ 4773590 h 6649609"/>
              <a:gd name="connsiteX603" fmla="*/ 5156532 w 5583124"/>
              <a:gd name="connsiteY603" fmla="*/ 4648277 h 6649609"/>
              <a:gd name="connsiteX604" fmla="*/ 5224573 w 5583124"/>
              <a:gd name="connsiteY604" fmla="*/ 4524131 h 6649609"/>
              <a:gd name="connsiteX605" fmla="*/ 5322837 w 5583124"/>
              <a:gd name="connsiteY605" fmla="*/ 4446431 h 6649609"/>
              <a:gd name="connsiteX606" fmla="*/ 5438341 w 5583124"/>
              <a:gd name="connsiteY606" fmla="*/ 4419850 h 6649609"/>
              <a:gd name="connsiteX607" fmla="*/ 5047239 w 5583124"/>
              <a:gd name="connsiteY607" fmla="*/ 4419850 h 6649609"/>
              <a:gd name="connsiteX608" fmla="*/ 5119375 w 5583124"/>
              <a:gd name="connsiteY608" fmla="*/ 4437084 h 6649609"/>
              <a:gd name="connsiteX609" fmla="*/ 5162538 w 5583124"/>
              <a:gd name="connsiteY609" fmla="*/ 4477687 h 6649609"/>
              <a:gd name="connsiteX610" fmla="*/ 5083807 w 5583124"/>
              <a:gd name="connsiteY610" fmla="*/ 4546039 h 6649609"/>
              <a:gd name="connsiteX611" fmla="*/ 5057195 w 5583124"/>
              <a:gd name="connsiteY611" fmla="*/ 4520772 h 6649609"/>
              <a:gd name="connsiteX612" fmla="*/ 5017918 w 5583124"/>
              <a:gd name="connsiteY612" fmla="*/ 4511279 h 6649609"/>
              <a:gd name="connsiteX613" fmla="*/ 4959586 w 5583124"/>
              <a:gd name="connsiteY613" fmla="*/ 4527782 h 6649609"/>
              <a:gd name="connsiteX614" fmla="*/ 4905531 w 5583124"/>
              <a:gd name="connsiteY614" fmla="*/ 4575104 h 6649609"/>
              <a:gd name="connsiteX615" fmla="*/ 4866101 w 5583124"/>
              <a:gd name="connsiteY615" fmla="*/ 4649445 h 6649609"/>
              <a:gd name="connsiteX616" fmla="*/ 4853191 w 5583124"/>
              <a:gd name="connsiteY616" fmla="*/ 4725246 h 6649609"/>
              <a:gd name="connsiteX617" fmla="*/ 4873179 w 5583124"/>
              <a:gd name="connsiteY617" fmla="*/ 4773005 h 6649609"/>
              <a:gd name="connsiteX618" fmla="*/ 4922245 w 5583124"/>
              <a:gd name="connsiteY618" fmla="*/ 4789364 h 6649609"/>
              <a:gd name="connsiteX619" fmla="*/ 4974367 w 5583124"/>
              <a:gd name="connsiteY619" fmla="*/ 4777388 h 6649609"/>
              <a:gd name="connsiteX620" fmla="*/ 5020757 w 5583124"/>
              <a:gd name="connsiteY620" fmla="*/ 4748760 h 6649609"/>
              <a:gd name="connsiteX621" fmla="*/ 5054399 w 5583124"/>
              <a:gd name="connsiteY621" fmla="*/ 4815653 h 6649609"/>
              <a:gd name="connsiteX622" fmla="*/ 4972724 w 5583124"/>
              <a:gd name="connsiteY622" fmla="*/ 4865165 h 6649609"/>
              <a:gd name="connsiteX623" fmla="*/ 4886494 w 5583124"/>
              <a:gd name="connsiteY623" fmla="*/ 4881669 h 6649609"/>
              <a:gd name="connsiteX624" fmla="*/ 4811373 w 5583124"/>
              <a:gd name="connsiteY624" fmla="*/ 4867210 h 6649609"/>
              <a:gd name="connsiteX625" fmla="*/ 4759368 w 5583124"/>
              <a:gd name="connsiteY625" fmla="*/ 4823832 h 6649609"/>
              <a:gd name="connsiteX626" fmla="*/ 4738170 w 5583124"/>
              <a:gd name="connsiteY626" fmla="*/ 4752120 h 6649609"/>
              <a:gd name="connsiteX627" fmla="*/ 4755370 w 5583124"/>
              <a:gd name="connsiteY627" fmla="*/ 4652950 h 6649609"/>
              <a:gd name="connsiteX628" fmla="*/ 4806060 w 5583124"/>
              <a:gd name="connsiteY628" fmla="*/ 4554072 h 6649609"/>
              <a:gd name="connsiteX629" fmla="*/ 4877715 w 5583124"/>
              <a:gd name="connsiteY629" fmla="*/ 4480754 h 6649609"/>
              <a:gd name="connsiteX630" fmla="*/ 4961065 w 5583124"/>
              <a:gd name="connsiteY630" fmla="*/ 4435331 h 6649609"/>
              <a:gd name="connsiteX631" fmla="*/ 5047239 w 5583124"/>
              <a:gd name="connsiteY631" fmla="*/ 4419850 h 6649609"/>
              <a:gd name="connsiteX632" fmla="*/ 4569211 w 5583124"/>
              <a:gd name="connsiteY632" fmla="*/ 4419850 h 6649609"/>
              <a:gd name="connsiteX633" fmla="*/ 4666843 w 5583124"/>
              <a:gd name="connsiteY633" fmla="*/ 4446723 h 6649609"/>
              <a:gd name="connsiteX634" fmla="*/ 4711857 w 5583124"/>
              <a:gd name="connsiteY634" fmla="*/ 4524424 h 6649609"/>
              <a:gd name="connsiteX635" fmla="*/ 4695474 w 5583124"/>
              <a:gd name="connsiteY635" fmla="*/ 4648277 h 6649609"/>
              <a:gd name="connsiteX636" fmla="*/ 4627181 w 5583124"/>
              <a:gd name="connsiteY636" fmla="*/ 4773590 h 6649609"/>
              <a:gd name="connsiteX637" fmla="*/ 4528511 w 5583124"/>
              <a:gd name="connsiteY637" fmla="*/ 4853773 h 6649609"/>
              <a:gd name="connsiteX638" fmla="*/ 4412263 w 5583124"/>
              <a:gd name="connsiteY638" fmla="*/ 4881669 h 6649609"/>
              <a:gd name="connsiteX639" fmla="*/ 4315274 w 5583124"/>
              <a:gd name="connsiteY639" fmla="*/ 4853773 h 6649609"/>
              <a:gd name="connsiteX640" fmla="*/ 4270666 w 5583124"/>
              <a:gd name="connsiteY640" fmla="*/ 4773590 h 6649609"/>
              <a:gd name="connsiteX641" fmla="*/ 4287403 w 5583124"/>
              <a:gd name="connsiteY641" fmla="*/ 4648277 h 6649609"/>
              <a:gd name="connsiteX642" fmla="*/ 4355443 w 5583124"/>
              <a:gd name="connsiteY642" fmla="*/ 4524131 h 6649609"/>
              <a:gd name="connsiteX643" fmla="*/ 4453707 w 5583124"/>
              <a:gd name="connsiteY643" fmla="*/ 4446431 h 6649609"/>
              <a:gd name="connsiteX644" fmla="*/ 4569211 w 5583124"/>
              <a:gd name="connsiteY644" fmla="*/ 4419850 h 6649609"/>
              <a:gd name="connsiteX645" fmla="*/ 3502106 w 5583124"/>
              <a:gd name="connsiteY645" fmla="*/ 4419850 h 6649609"/>
              <a:gd name="connsiteX646" fmla="*/ 3599737 w 5583124"/>
              <a:gd name="connsiteY646" fmla="*/ 4446723 h 6649609"/>
              <a:gd name="connsiteX647" fmla="*/ 3644751 w 5583124"/>
              <a:gd name="connsiteY647" fmla="*/ 4524424 h 6649609"/>
              <a:gd name="connsiteX648" fmla="*/ 3628368 w 5583124"/>
              <a:gd name="connsiteY648" fmla="*/ 4648277 h 6649609"/>
              <a:gd name="connsiteX649" fmla="*/ 3560074 w 5583124"/>
              <a:gd name="connsiteY649" fmla="*/ 4773590 h 6649609"/>
              <a:gd name="connsiteX650" fmla="*/ 3461405 w 5583124"/>
              <a:gd name="connsiteY650" fmla="*/ 4853773 h 6649609"/>
              <a:gd name="connsiteX651" fmla="*/ 3345159 w 5583124"/>
              <a:gd name="connsiteY651" fmla="*/ 4881669 h 6649609"/>
              <a:gd name="connsiteX652" fmla="*/ 3248168 w 5583124"/>
              <a:gd name="connsiteY652" fmla="*/ 4853773 h 6649609"/>
              <a:gd name="connsiteX653" fmla="*/ 3203560 w 5583124"/>
              <a:gd name="connsiteY653" fmla="*/ 4773590 h 6649609"/>
              <a:gd name="connsiteX654" fmla="*/ 3220297 w 5583124"/>
              <a:gd name="connsiteY654" fmla="*/ 4648277 h 6649609"/>
              <a:gd name="connsiteX655" fmla="*/ 3288337 w 5583124"/>
              <a:gd name="connsiteY655" fmla="*/ 4524131 h 6649609"/>
              <a:gd name="connsiteX656" fmla="*/ 3386601 w 5583124"/>
              <a:gd name="connsiteY656" fmla="*/ 4446431 h 6649609"/>
              <a:gd name="connsiteX657" fmla="*/ 3502106 w 5583124"/>
              <a:gd name="connsiteY657" fmla="*/ 4419850 h 6649609"/>
              <a:gd name="connsiteX658" fmla="*/ 3111003 w 5583124"/>
              <a:gd name="connsiteY658" fmla="*/ 4419850 h 6649609"/>
              <a:gd name="connsiteX659" fmla="*/ 3183139 w 5583124"/>
              <a:gd name="connsiteY659" fmla="*/ 4437084 h 6649609"/>
              <a:gd name="connsiteX660" fmla="*/ 3226302 w 5583124"/>
              <a:gd name="connsiteY660" fmla="*/ 4477687 h 6649609"/>
              <a:gd name="connsiteX661" fmla="*/ 3147571 w 5583124"/>
              <a:gd name="connsiteY661" fmla="*/ 4546039 h 6649609"/>
              <a:gd name="connsiteX662" fmla="*/ 3120959 w 5583124"/>
              <a:gd name="connsiteY662" fmla="*/ 4520772 h 6649609"/>
              <a:gd name="connsiteX663" fmla="*/ 3081683 w 5583124"/>
              <a:gd name="connsiteY663" fmla="*/ 4511279 h 6649609"/>
              <a:gd name="connsiteX664" fmla="*/ 3023351 w 5583124"/>
              <a:gd name="connsiteY664" fmla="*/ 4527782 h 6649609"/>
              <a:gd name="connsiteX665" fmla="*/ 2969295 w 5583124"/>
              <a:gd name="connsiteY665" fmla="*/ 4575104 h 6649609"/>
              <a:gd name="connsiteX666" fmla="*/ 2929865 w 5583124"/>
              <a:gd name="connsiteY666" fmla="*/ 4649445 h 6649609"/>
              <a:gd name="connsiteX667" fmla="*/ 2916956 w 5583124"/>
              <a:gd name="connsiteY667" fmla="*/ 4725246 h 6649609"/>
              <a:gd name="connsiteX668" fmla="*/ 2936944 w 5583124"/>
              <a:gd name="connsiteY668" fmla="*/ 4773005 h 6649609"/>
              <a:gd name="connsiteX669" fmla="*/ 2986009 w 5583124"/>
              <a:gd name="connsiteY669" fmla="*/ 4789364 h 6649609"/>
              <a:gd name="connsiteX670" fmla="*/ 3038132 w 5583124"/>
              <a:gd name="connsiteY670" fmla="*/ 4777388 h 6649609"/>
              <a:gd name="connsiteX671" fmla="*/ 3084521 w 5583124"/>
              <a:gd name="connsiteY671" fmla="*/ 4748760 h 6649609"/>
              <a:gd name="connsiteX672" fmla="*/ 3118164 w 5583124"/>
              <a:gd name="connsiteY672" fmla="*/ 4815653 h 6649609"/>
              <a:gd name="connsiteX673" fmla="*/ 3036488 w 5583124"/>
              <a:gd name="connsiteY673" fmla="*/ 4865165 h 6649609"/>
              <a:gd name="connsiteX674" fmla="*/ 2950258 w 5583124"/>
              <a:gd name="connsiteY674" fmla="*/ 4881669 h 6649609"/>
              <a:gd name="connsiteX675" fmla="*/ 2875137 w 5583124"/>
              <a:gd name="connsiteY675" fmla="*/ 4867210 h 6649609"/>
              <a:gd name="connsiteX676" fmla="*/ 2823133 w 5583124"/>
              <a:gd name="connsiteY676" fmla="*/ 4823832 h 6649609"/>
              <a:gd name="connsiteX677" fmla="*/ 2801935 w 5583124"/>
              <a:gd name="connsiteY677" fmla="*/ 4752120 h 6649609"/>
              <a:gd name="connsiteX678" fmla="*/ 2819134 w 5583124"/>
              <a:gd name="connsiteY678" fmla="*/ 4652950 h 6649609"/>
              <a:gd name="connsiteX679" fmla="*/ 2869824 w 5583124"/>
              <a:gd name="connsiteY679" fmla="*/ 4554072 h 6649609"/>
              <a:gd name="connsiteX680" fmla="*/ 2941479 w 5583124"/>
              <a:gd name="connsiteY680" fmla="*/ 4480754 h 6649609"/>
              <a:gd name="connsiteX681" fmla="*/ 3024829 w 5583124"/>
              <a:gd name="connsiteY681" fmla="*/ 4435331 h 6649609"/>
              <a:gd name="connsiteX682" fmla="*/ 3111003 w 5583124"/>
              <a:gd name="connsiteY682" fmla="*/ 4419850 h 6649609"/>
              <a:gd name="connsiteX683" fmla="*/ 2632975 w 5583124"/>
              <a:gd name="connsiteY683" fmla="*/ 4419850 h 6649609"/>
              <a:gd name="connsiteX684" fmla="*/ 2730608 w 5583124"/>
              <a:gd name="connsiteY684" fmla="*/ 4446723 h 6649609"/>
              <a:gd name="connsiteX685" fmla="*/ 2775621 w 5583124"/>
              <a:gd name="connsiteY685" fmla="*/ 4524424 h 6649609"/>
              <a:gd name="connsiteX686" fmla="*/ 2759239 w 5583124"/>
              <a:gd name="connsiteY686" fmla="*/ 4648277 h 6649609"/>
              <a:gd name="connsiteX687" fmla="*/ 2690945 w 5583124"/>
              <a:gd name="connsiteY687" fmla="*/ 4773590 h 6649609"/>
              <a:gd name="connsiteX688" fmla="*/ 2592275 w 5583124"/>
              <a:gd name="connsiteY688" fmla="*/ 4853773 h 6649609"/>
              <a:gd name="connsiteX689" fmla="*/ 2476028 w 5583124"/>
              <a:gd name="connsiteY689" fmla="*/ 4881669 h 6649609"/>
              <a:gd name="connsiteX690" fmla="*/ 2379038 w 5583124"/>
              <a:gd name="connsiteY690" fmla="*/ 4853773 h 6649609"/>
              <a:gd name="connsiteX691" fmla="*/ 2334430 w 5583124"/>
              <a:gd name="connsiteY691" fmla="*/ 4773590 h 6649609"/>
              <a:gd name="connsiteX692" fmla="*/ 2351167 w 5583124"/>
              <a:gd name="connsiteY692" fmla="*/ 4648277 h 6649609"/>
              <a:gd name="connsiteX693" fmla="*/ 2419207 w 5583124"/>
              <a:gd name="connsiteY693" fmla="*/ 4524131 h 6649609"/>
              <a:gd name="connsiteX694" fmla="*/ 2517471 w 5583124"/>
              <a:gd name="connsiteY694" fmla="*/ 4446431 h 6649609"/>
              <a:gd name="connsiteX695" fmla="*/ 2632975 w 5583124"/>
              <a:gd name="connsiteY695" fmla="*/ 4419850 h 6649609"/>
              <a:gd name="connsiteX696" fmla="*/ 1565870 w 5583124"/>
              <a:gd name="connsiteY696" fmla="*/ 4419850 h 6649609"/>
              <a:gd name="connsiteX697" fmla="*/ 1663502 w 5583124"/>
              <a:gd name="connsiteY697" fmla="*/ 4446723 h 6649609"/>
              <a:gd name="connsiteX698" fmla="*/ 1708516 w 5583124"/>
              <a:gd name="connsiteY698" fmla="*/ 4524424 h 6649609"/>
              <a:gd name="connsiteX699" fmla="*/ 1692134 w 5583124"/>
              <a:gd name="connsiteY699" fmla="*/ 4648277 h 6649609"/>
              <a:gd name="connsiteX700" fmla="*/ 1623840 w 5583124"/>
              <a:gd name="connsiteY700" fmla="*/ 4773590 h 6649609"/>
              <a:gd name="connsiteX701" fmla="*/ 1525170 w 5583124"/>
              <a:gd name="connsiteY701" fmla="*/ 4853773 h 6649609"/>
              <a:gd name="connsiteX702" fmla="*/ 1408923 w 5583124"/>
              <a:gd name="connsiteY702" fmla="*/ 4881669 h 6649609"/>
              <a:gd name="connsiteX703" fmla="*/ 1311933 w 5583124"/>
              <a:gd name="connsiteY703" fmla="*/ 4853773 h 6649609"/>
              <a:gd name="connsiteX704" fmla="*/ 1267325 w 5583124"/>
              <a:gd name="connsiteY704" fmla="*/ 4773590 h 6649609"/>
              <a:gd name="connsiteX705" fmla="*/ 1284062 w 5583124"/>
              <a:gd name="connsiteY705" fmla="*/ 4648277 h 6649609"/>
              <a:gd name="connsiteX706" fmla="*/ 1352102 w 5583124"/>
              <a:gd name="connsiteY706" fmla="*/ 4524131 h 6649609"/>
              <a:gd name="connsiteX707" fmla="*/ 1450366 w 5583124"/>
              <a:gd name="connsiteY707" fmla="*/ 4446431 h 6649609"/>
              <a:gd name="connsiteX708" fmla="*/ 1565870 w 5583124"/>
              <a:gd name="connsiteY708" fmla="*/ 4419850 h 6649609"/>
              <a:gd name="connsiteX709" fmla="*/ 1174768 w 5583124"/>
              <a:gd name="connsiteY709" fmla="*/ 4419850 h 6649609"/>
              <a:gd name="connsiteX710" fmla="*/ 1246905 w 5583124"/>
              <a:gd name="connsiteY710" fmla="*/ 4437084 h 6649609"/>
              <a:gd name="connsiteX711" fmla="*/ 1290067 w 5583124"/>
              <a:gd name="connsiteY711" fmla="*/ 4477687 h 6649609"/>
              <a:gd name="connsiteX712" fmla="*/ 1211336 w 5583124"/>
              <a:gd name="connsiteY712" fmla="*/ 4546039 h 6649609"/>
              <a:gd name="connsiteX713" fmla="*/ 1184724 w 5583124"/>
              <a:gd name="connsiteY713" fmla="*/ 4520772 h 6649609"/>
              <a:gd name="connsiteX714" fmla="*/ 1145448 w 5583124"/>
              <a:gd name="connsiteY714" fmla="*/ 4511279 h 6649609"/>
              <a:gd name="connsiteX715" fmla="*/ 1087116 w 5583124"/>
              <a:gd name="connsiteY715" fmla="*/ 4527782 h 6649609"/>
              <a:gd name="connsiteX716" fmla="*/ 1033060 w 5583124"/>
              <a:gd name="connsiteY716" fmla="*/ 4575104 h 6649609"/>
              <a:gd name="connsiteX717" fmla="*/ 993630 w 5583124"/>
              <a:gd name="connsiteY717" fmla="*/ 4649445 h 6649609"/>
              <a:gd name="connsiteX718" fmla="*/ 980721 w 5583124"/>
              <a:gd name="connsiteY718" fmla="*/ 4725246 h 6649609"/>
              <a:gd name="connsiteX719" fmla="*/ 1000709 w 5583124"/>
              <a:gd name="connsiteY719" fmla="*/ 4773005 h 6649609"/>
              <a:gd name="connsiteX720" fmla="*/ 1049774 w 5583124"/>
              <a:gd name="connsiteY720" fmla="*/ 4789364 h 6649609"/>
              <a:gd name="connsiteX721" fmla="*/ 1101896 w 5583124"/>
              <a:gd name="connsiteY721" fmla="*/ 4777388 h 6649609"/>
              <a:gd name="connsiteX722" fmla="*/ 1148287 w 5583124"/>
              <a:gd name="connsiteY722" fmla="*/ 4748760 h 6649609"/>
              <a:gd name="connsiteX723" fmla="*/ 1181929 w 5583124"/>
              <a:gd name="connsiteY723" fmla="*/ 4815653 h 6649609"/>
              <a:gd name="connsiteX724" fmla="*/ 1100254 w 5583124"/>
              <a:gd name="connsiteY724" fmla="*/ 4865165 h 6649609"/>
              <a:gd name="connsiteX725" fmla="*/ 1014024 w 5583124"/>
              <a:gd name="connsiteY725" fmla="*/ 4881669 h 6649609"/>
              <a:gd name="connsiteX726" fmla="*/ 938902 w 5583124"/>
              <a:gd name="connsiteY726" fmla="*/ 4867210 h 6649609"/>
              <a:gd name="connsiteX727" fmla="*/ 886898 w 5583124"/>
              <a:gd name="connsiteY727" fmla="*/ 4823832 h 6649609"/>
              <a:gd name="connsiteX728" fmla="*/ 865700 w 5583124"/>
              <a:gd name="connsiteY728" fmla="*/ 4752120 h 6649609"/>
              <a:gd name="connsiteX729" fmla="*/ 882900 w 5583124"/>
              <a:gd name="connsiteY729" fmla="*/ 4652950 h 6649609"/>
              <a:gd name="connsiteX730" fmla="*/ 933590 w 5583124"/>
              <a:gd name="connsiteY730" fmla="*/ 4554072 h 6649609"/>
              <a:gd name="connsiteX731" fmla="*/ 1005244 w 5583124"/>
              <a:gd name="connsiteY731" fmla="*/ 4480754 h 6649609"/>
              <a:gd name="connsiteX732" fmla="*/ 1088594 w 5583124"/>
              <a:gd name="connsiteY732" fmla="*/ 4435331 h 6649609"/>
              <a:gd name="connsiteX733" fmla="*/ 1174768 w 5583124"/>
              <a:gd name="connsiteY733" fmla="*/ 4419850 h 6649609"/>
              <a:gd name="connsiteX734" fmla="*/ 696741 w 5583124"/>
              <a:gd name="connsiteY734" fmla="*/ 4419850 h 6649609"/>
              <a:gd name="connsiteX735" fmla="*/ 794373 w 5583124"/>
              <a:gd name="connsiteY735" fmla="*/ 4446723 h 6649609"/>
              <a:gd name="connsiteX736" fmla="*/ 839387 w 5583124"/>
              <a:gd name="connsiteY736" fmla="*/ 4524424 h 6649609"/>
              <a:gd name="connsiteX737" fmla="*/ 823004 w 5583124"/>
              <a:gd name="connsiteY737" fmla="*/ 4648277 h 6649609"/>
              <a:gd name="connsiteX738" fmla="*/ 754711 w 5583124"/>
              <a:gd name="connsiteY738" fmla="*/ 4773590 h 6649609"/>
              <a:gd name="connsiteX739" fmla="*/ 656041 w 5583124"/>
              <a:gd name="connsiteY739" fmla="*/ 4853773 h 6649609"/>
              <a:gd name="connsiteX740" fmla="*/ 539793 w 5583124"/>
              <a:gd name="connsiteY740" fmla="*/ 4881669 h 6649609"/>
              <a:gd name="connsiteX741" fmla="*/ 442804 w 5583124"/>
              <a:gd name="connsiteY741" fmla="*/ 4853773 h 6649609"/>
              <a:gd name="connsiteX742" fmla="*/ 398196 w 5583124"/>
              <a:gd name="connsiteY742" fmla="*/ 4773590 h 6649609"/>
              <a:gd name="connsiteX743" fmla="*/ 414932 w 5583124"/>
              <a:gd name="connsiteY743" fmla="*/ 4648277 h 6649609"/>
              <a:gd name="connsiteX744" fmla="*/ 482972 w 5583124"/>
              <a:gd name="connsiteY744" fmla="*/ 4524131 h 6649609"/>
              <a:gd name="connsiteX745" fmla="*/ 581236 w 5583124"/>
              <a:gd name="connsiteY745" fmla="*/ 4446431 h 6649609"/>
              <a:gd name="connsiteX746" fmla="*/ 696741 w 5583124"/>
              <a:gd name="connsiteY746" fmla="*/ 4419850 h 6649609"/>
              <a:gd name="connsiteX747" fmla="*/ 5407269 w 5583124"/>
              <a:gd name="connsiteY747" fmla="*/ 3627309 h 6649609"/>
              <a:gd name="connsiteX748" fmla="*/ 5351226 w 5583124"/>
              <a:gd name="connsiteY748" fmla="*/ 3643521 h 6649609"/>
              <a:gd name="connsiteX749" fmla="*/ 5302578 w 5583124"/>
              <a:gd name="connsiteY749" fmla="*/ 3690404 h 6649609"/>
              <a:gd name="connsiteX750" fmla="*/ 5266072 w 5583124"/>
              <a:gd name="connsiteY750" fmla="*/ 3764307 h 6649609"/>
              <a:gd name="connsiteX751" fmla="*/ 5252099 w 5583124"/>
              <a:gd name="connsiteY751" fmla="*/ 3838940 h 6649609"/>
              <a:gd name="connsiteX752" fmla="*/ 5268137 w 5583124"/>
              <a:gd name="connsiteY752" fmla="*/ 3888013 h 6649609"/>
              <a:gd name="connsiteX753" fmla="*/ 5312763 w 5583124"/>
              <a:gd name="connsiteY753" fmla="*/ 3905394 h 6649609"/>
              <a:gd name="connsiteX754" fmla="*/ 5369205 w 5583124"/>
              <a:gd name="connsiteY754" fmla="*/ 3888013 h 6649609"/>
              <a:gd name="connsiteX755" fmla="*/ 5418745 w 5583124"/>
              <a:gd name="connsiteY755" fmla="*/ 3838940 h 6649609"/>
              <a:gd name="connsiteX756" fmla="*/ 5455649 w 5583124"/>
              <a:gd name="connsiteY756" fmla="*/ 3764307 h 6649609"/>
              <a:gd name="connsiteX757" fmla="*/ 5469224 w 5583124"/>
              <a:gd name="connsiteY757" fmla="*/ 3690404 h 6649609"/>
              <a:gd name="connsiteX758" fmla="*/ 5452293 w 5583124"/>
              <a:gd name="connsiteY758" fmla="*/ 3643521 h 6649609"/>
              <a:gd name="connsiteX759" fmla="*/ 5407269 w 5583124"/>
              <a:gd name="connsiteY759" fmla="*/ 3627309 h 6649609"/>
              <a:gd name="connsiteX760" fmla="*/ 4538139 w 5583124"/>
              <a:gd name="connsiteY760" fmla="*/ 3627309 h 6649609"/>
              <a:gd name="connsiteX761" fmla="*/ 4482095 w 5583124"/>
              <a:gd name="connsiteY761" fmla="*/ 3643521 h 6649609"/>
              <a:gd name="connsiteX762" fmla="*/ 4433449 w 5583124"/>
              <a:gd name="connsiteY762" fmla="*/ 3690404 h 6649609"/>
              <a:gd name="connsiteX763" fmla="*/ 4396942 w 5583124"/>
              <a:gd name="connsiteY763" fmla="*/ 3764307 h 6649609"/>
              <a:gd name="connsiteX764" fmla="*/ 4382969 w 5583124"/>
              <a:gd name="connsiteY764" fmla="*/ 3838940 h 6649609"/>
              <a:gd name="connsiteX765" fmla="*/ 4399007 w 5583124"/>
              <a:gd name="connsiteY765" fmla="*/ 3888013 h 6649609"/>
              <a:gd name="connsiteX766" fmla="*/ 4443634 w 5583124"/>
              <a:gd name="connsiteY766" fmla="*/ 3905394 h 6649609"/>
              <a:gd name="connsiteX767" fmla="*/ 4500075 w 5583124"/>
              <a:gd name="connsiteY767" fmla="*/ 3888013 h 6649609"/>
              <a:gd name="connsiteX768" fmla="*/ 4549616 w 5583124"/>
              <a:gd name="connsiteY768" fmla="*/ 3838940 h 6649609"/>
              <a:gd name="connsiteX769" fmla="*/ 4586519 w 5583124"/>
              <a:gd name="connsiteY769" fmla="*/ 3764307 h 6649609"/>
              <a:gd name="connsiteX770" fmla="*/ 4600095 w 5583124"/>
              <a:gd name="connsiteY770" fmla="*/ 3690404 h 6649609"/>
              <a:gd name="connsiteX771" fmla="*/ 4583163 w 5583124"/>
              <a:gd name="connsiteY771" fmla="*/ 3643521 h 6649609"/>
              <a:gd name="connsiteX772" fmla="*/ 4538139 w 5583124"/>
              <a:gd name="connsiteY772" fmla="*/ 3627309 h 6649609"/>
              <a:gd name="connsiteX773" fmla="*/ 3471033 w 5583124"/>
              <a:gd name="connsiteY773" fmla="*/ 3627309 h 6649609"/>
              <a:gd name="connsiteX774" fmla="*/ 3414990 w 5583124"/>
              <a:gd name="connsiteY774" fmla="*/ 3643521 h 6649609"/>
              <a:gd name="connsiteX775" fmla="*/ 3366343 w 5583124"/>
              <a:gd name="connsiteY775" fmla="*/ 3690404 h 6649609"/>
              <a:gd name="connsiteX776" fmla="*/ 3329837 w 5583124"/>
              <a:gd name="connsiteY776" fmla="*/ 3764307 h 6649609"/>
              <a:gd name="connsiteX777" fmla="*/ 3315863 w 5583124"/>
              <a:gd name="connsiteY777" fmla="*/ 3838940 h 6649609"/>
              <a:gd name="connsiteX778" fmla="*/ 3331902 w 5583124"/>
              <a:gd name="connsiteY778" fmla="*/ 3888013 h 6649609"/>
              <a:gd name="connsiteX779" fmla="*/ 3376527 w 5583124"/>
              <a:gd name="connsiteY779" fmla="*/ 3905394 h 6649609"/>
              <a:gd name="connsiteX780" fmla="*/ 3432970 w 5583124"/>
              <a:gd name="connsiteY780" fmla="*/ 3888013 h 6649609"/>
              <a:gd name="connsiteX781" fmla="*/ 3482509 w 5583124"/>
              <a:gd name="connsiteY781" fmla="*/ 3838940 h 6649609"/>
              <a:gd name="connsiteX782" fmla="*/ 3519413 w 5583124"/>
              <a:gd name="connsiteY782" fmla="*/ 3764307 h 6649609"/>
              <a:gd name="connsiteX783" fmla="*/ 3532989 w 5583124"/>
              <a:gd name="connsiteY783" fmla="*/ 3690404 h 6649609"/>
              <a:gd name="connsiteX784" fmla="*/ 3516058 w 5583124"/>
              <a:gd name="connsiteY784" fmla="*/ 3643521 h 6649609"/>
              <a:gd name="connsiteX785" fmla="*/ 3471033 w 5583124"/>
              <a:gd name="connsiteY785" fmla="*/ 3627309 h 6649609"/>
              <a:gd name="connsiteX786" fmla="*/ 2601903 w 5583124"/>
              <a:gd name="connsiteY786" fmla="*/ 3627309 h 6649609"/>
              <a:gd name="connsiteX787" fmla="*/ 2545860 w 5583124"/>
              <a:gd name="connsiteY787" fmla="*/ 3643521 h 6649609"/>
              <a:gd name="connsiteX788" fmla="*/ 2497213 w 5583124"/>
              <a:gd name="connsiteY788" fmla="*/ 3690404 h 6649609"/>
              <a:gd name="connsiteX789" fmla="*/ 2460707 w 5583124"/>
              <a:gd name="connsiteY789" fmla="*/ 3764307 h 6649609"/>
              <a:gd name="connsiteX790" fmla="*/ 2446734 w 5583124"/>
              <a:gd name="connsiteY790" fmla="*/ 3838940 h 6649609"/>
              <a:gd name="connsiteX791" fmla="*/ 2462772 w 5583124"/>
              <a:gd name="connsiteY791" fmla="*/ 3888013 h 6649609"/>
              <a:gd name="connsiteX792" fmla="*/ 2507398 w 5583124"/>
              <a:gd name="connsiteY792" fmla="*/ 3905394 h 6649609"/>
              <a:gd name="connsiteX793" fmla="*/ 2563840 w 5583124"/>
              <a:gd name="connsiteY793" fmla="*/ 3888013 h 6649609"/>
              <a:gd name="connsiteX794" fmla="*/ 2613380 w 5583124"/>
              <a:gd name="connsiteY794" fmla="*/ 3838940 h 6649609"/>
              <a:gd name="connsiteX795" fmla="*/ 2650283 w 5583124"/>
              <a:gd name="connsiteY795" fmla="*/ 3764307 h 6649609"/>
              <a:gd name="connsiteX796" fmla="*/ 2663859 w 5583124"/>
              <a:gd name="connsiteY796" fmla="*/ 3690404 h 6649609"/>
              <a:gd name="connsiteX797" fmla="*/ 2646928 w 5583124"/>
              <a:gd name="connsiteY797" fmla="*/ 3643521 h 6649609"/>
              <a:gd name="connsiteX798" fmla="*/ 2601903 w 5583124"/>
              <a:gd name="connsiteY798" fmla="*/ 3627309 h 6649609"/>
              <a:gd name="connsiteX799" fmla="*/ 1534798 w 5583124"/>
              <a:gd name="connsiteY799" fmla="*/ 3627309 h 6649609"/>
              <a:gd name="connsiteX800" fmla="*/ 1478755 w 5583124"/>
              <a:gd name="connsiteY800" fmla="*/ 3643521 h 6649609"/>
              <a:gd name="connsiteX801" fmla="*/ 1430108 w 5583124"/>
              <a:gd name="connsiteY801" fmla="*/ 3690404 h 6649609"/>
              <a:gd name="connsiteX802" fmla="*/ 1393602 w 5583124"/>
              <a:gd name="connsiteY802" fmla="*/ 3764307 h 6649609"/>
              <a:gd name="connsiteX803" fmla="*/ 1379628 w 5583124"/>
              <a:gd name="connsiteY803" fmla="*/ 3838940 h 6649609"/>
              <a:gd name="connsiteX804" fmla="*/ 1395667 w 5583124"/>
              <a:gd name="connsiteY804" fmla="*/ 3888013 h 6649609"/>
              <a:gd name="connsiteX805" fmla="*/ 1440293 w 5583124"/>
              <a:gd name="connsiteY805" fmla="*/ 3905394 h 6649609"/>
              <a:gd name="connsiteX806" fmla="*/ 1496735 w 5583124"/>
              <a:gd name="connsiteY806" fmla="*/ 3888013 h 6649609"/>
              <a:gd name="connsiteX807" fmla="*/ 1546275 w 5583124"/>
              <a:gd name="connsiteY807" fmla="*/ 3838940 h 6649609"/>
              <a:gd name="connsiteX808" fmla="*/ 1583178 w 5583124"/>
              <a:gd name="connsiteY808" fmla="*/ 3764307 h 6649609"/>
              <a:gd name="connsiteX809" fmla="*/ 1596754 w 5583124"/>
              <a:gd name="connsiteY809" fmla="*/ 3690404 h 6649609"/>
              <a:gd name="connsiteX810" fmla="*/ 1579823 w 5583124"/>
              <a:gd name="connsiteY810" fmla="*/ 3643521 h 6649609"/>
              <a:gd name="connsiteX811" fmla="*/ 1534798 w 5583124"/>
              <a:gd name="connsiteY811" fmla="*/ 3627309 h 6649609"/>
              <a:gd name="connsiteX812" fmla="*/ 665668 w 5583124"/>
              <a:gd name="connsiteY812" fmla="*/ 3627309 h 6649609"/>
              <a:gd name="connsiteX813" fmla="*/ 609625 w 5583124"/>
              <a:gd name="connsiteY813" fmla="*/ 3643521 h 6649609"/>
              <a:gd name="connsiteX814" fmla="*/ 560978 w 5583124"/>
              <a:gd name="connsiteY814" fmla="*/ 3690404 h 6649609"/>
              <a:gd name="connsiteX815" fmla="*/ 524472 w 5583124"/>
              <a:gd name="connsiteY815" fmla="*/ 3764307 h 6649609"/>
              <a:gd name="connsiteX816" fmla="*/ 510499 w 5583124"/>
              <a:gd name="connsiteY816" fmla="*/ 3838940 h 6649609"/>
              <a:gd name="connsiteX817" fmla="*/ 526537 w 5583124"/>
              <a:gd name="connsiteY817" fmla="*/ 3888013 h 6649609"/>
              <a:gd name="connsiteX818" fmla="*/ 571163 w 5583124"/>
              <a:gd name="connsiteY818" fmla="*/ 3905394 h 6649609"/>
              <a:gd name="connsiteX819" fmla="*/ 627605 w 5583124"/>
              <a:gd name="connsiteY819" fmla="*/ 3888013 h 6649609"/>
              <a:gd name="connsiteX820" fmla="*/ 677145 w 5583124"/>
              <a:gd name="connsiteY820" fmla="*/ 3838940 h 6649609"/>
              <a:gd name="connsiteX821" fmla="*/ 714048 w 5583124"/>
              <a:gd name="connsiteY821" fmla="*/ 3764307 h 6649609"/>
              <a:gd name="connsiteX822" fmla="*/ 727624 w 5583124"/>
              <a:gd name="connsiteY822" fmla="*/ 3690404 h 6649609"/>
              <a:gd name="connsiteX823" fmla="*/ 710693 w 5583124"/>
              <a:gd name="connsiteY823" fmla="*/ 3643521 h 6649609"/>
              <a:gd name="connsiteX824" fmla="*/ 665668 w 5583124"/>
              <a:gd name="connsiteY824" fmla="*/ 3627309 h 6649609"/>
              <a:gd name="connsiteX825" fmla="*/ 4023959 w 5583124"/>
              <a:gd name="connsiteY825" fmla="*/ 3543474 h 6649609"/>
              <a:gd name="connsiteX826" fmla="*/ 4131162 w 5583124"/>
              <a:gd name="connsiteY826" fmla="*/ 3543474 h 6649609"/>
              <a:gd name="connsiteX827" fmla="*/ 4010149 w 5583124"/>
              <a:gd name="connsiteY827" fmla="*/ 3899552 h 6649609"/>
              <a:gd name="connsiteX828" fmla="*/ 4183659 w 5583124"/>
              <a:gd name="connsiteY828" fmla="*/ 3899552 h 6649609"/>
              <a:gd name="connsiteX829" fmla="*/ 4153184 w 5583124"/>
              <a:gd name="connsiteY829" fmla="*/ 3989228 h 6649609"/>
              <a:gd name="connsiteX830" fmla="*/ 3872471 w 5583124"/>
              <a:gd name="connsiteY830" fmla="*/ 3989228 h 6649609"/>
              <a:gd name="connsiteX831" fmla="*/ 2087723 w 5583124"/>
              <a:gd name="connsiteY831" fmla="*/ 3543474 h 6649609"/>
              <a:gd name="connsiteX832" fmla="*/ 2194927 w 5583124"/>
              <a:gd name="connsiteY832" fmla="*/ 3543474 h 6649609"/>
              <a:gd name="connsiteX833" fmla="*/ 2073913 w 5583124"/>
              <a:gd name="connsiteY833" fmla="*/ 3899552 h 6649609"/>
              <a:gd name="connsiteX834" fmla="*/ 2247423 w 5583124"/>
              <a:gd name="connsiteY834" fmla="*/ 3899552 h 6649609"/>
              <a:gd name="connsiteX835" fmla="*/ 2216949 w 5583124"/>
              <a:gd name="connsiteY835" fmla="*/ 3989228 h 6649609"/>
              <a:gd name="connsiteX836" fmla="*/ 1936235 w 5583124"/>
              <a:gd name="connsiteY836" fmla="*/ 3989228 h 6649609"/>
              <a:gd name="connsiteX837" fmla="*/ 151489 w 5583124"/>
              <a:gd name="connsiteY837" fmla="*/ 3543474 h 6649609"/>
              <a:gd name="connsiteX838" fmla="*/ 258691 w 5583124"/>
              <a:gd name="connsiteY838" fmla="*/ 3543474 h 6649609"/>
              <a:gd name="connsiteX839" fmla="*/ 137678 w 5583124"/>
              <a:gd name="connsiteY839" fmla="*/ 3899552 h 6649609"/>
              <a:gd name="connsiteX840" fmla="*/ 311189 w 5583124"/>
              <a:gd name="connsiteY840" fmla="*/ 3899552 h 6649609"/>
              <a:gd name="connsiteX841" fmla="*/ 280714 w 5583124"/>
              <a:gd name="connsiteY841" fmla="*/ 3989228 h 6649609"/>
              <a:gd name="connsiteX842" fmla="*/ 0 w 5583124"/>
              <a:gd name="connsiteY842" fmla="*/ 3989228 h 6649609"/>
              <a:gd name="connsiteX843" fmla="*/ 5438341 w 5583124"/>
              <a:gd name="connsiteY843" fmla="*/ 3535880 h 6649609"/>
              <a:gd name="connsiteX844" fmla="*/ 5535973 w 5583124"/>
              <a:gd name="connsiteY844" fmla="*/ 3562754 h 6649609"/>
              <a:gd name="connsiteX845" fmla="*/ 5580987 w 5583124"/>
              <a:gd name="connsiteY845" fmla="*/ 3640454 h 6649609"/>
              <a:gd name="connsiteX846" fmla="*/ 5564604 w 5583124"/>
              <a:gd name="connsiteY846" fmla="*/ 3764307 h 6649609"/>
              <a:gd name="connsiteX847" fmla="*/ 5496310 w 5583124"/>
              <a:gd name="connsiteY847" fmla="*/ 3889620 h 6649609"/>
              <a:gd name="connsiteX848" fmla="*/ 5397640 w 5583124"/>
              <a:gd name="connsiteY848" fmla="*/ 3969803 h 6649609"/>
              <a:gd name="connsiteX849" fmla="*/ 5281394 w 5583124"/>
              <a:gd name="connsiteY849" fmla="*/ 3997699 h 6649609"/>
              <a:gd name="connsiteX850" fmla="*/ 5184403 w 5583124"/>
              <a:gd name="connsiteY850" fmla="*/ 3969803 h 6649609"/>
              <a:gd name="connsiteX851" fmla="*/ 5139795 w 5583124"/>
              <a:gd name="connsiteY851" fmla="*/ 3889620 h 6649609"/>
              <a:gd name="connsiteX852" fmla="*/ 5156532 w 5583124"/>
              <a:gd name="connsiteY852" fmla="*/ 3764307 h 6649609"/>
              <a:gd name="connsiteX853" fmla="*/ 5224573 w 5583124"/>
              <a:gd name="connsiteY853" fmla="*/ 3640162 h 6649609"/>
              <a:gd name="connsiteX854" fmla="*/ 5322837 w 5583124"/>
              <a:gd name="connsiteY854" fmla="*/ 3562461 h 6649609"/>
              <a:gd name="connsiteX855" fmla="*/ 5438341 w 5583124"/>
              <a:gd name="connsiteY855" fmla="*/ 3535880 h 6649609"/>
              <a:gd name="connsiteX856" fmla="*/ 5047239 w 5583124"/>
              <a:gd name="connsiteY856" fmla="*/ 3535880 h 6649609"/>
              <a:gd name="connsiteX857" fmla="*/ 5119375 w 5583124"/>
              <a:gd name="connsiteY857" fmla="*/ 3553114 h 6649609"/>
              <a:gd name="connsiteX858" fmla="*/ 5162538 w 5583124"/>
              <a:gd name="connsiteY858" fmla="*/ 3593717 h 6649609"/>
              <a:gd name="connsiteX859" fmla="*/ 5083807 w 5583124"/>
              <a:gd name="connsiteY859" fmla="*/ 3662069 h 6649609"/>
              <a:gd name="connsiteX860" fmla="*/ 5057195 w 5583124"/>
              <a:gd name="connsiteY860" fmla="*/ 3636802 h 6649609"/>
              <a:gd name="connsiteX861" fmla="*/ 5017918 w 5583124"/>
              <a:gd name="connsiteY861" fmla="*/ 3627309 h 6649609"/>
              <a:gd name="connsiteX862" fmla="*/ 4959586 w 5583124"/>
              <a:gd name="connsiteY862" fmla="*/ 3643812 h 6649609"/>
              <a:gd name="connsiteX863" fmla="*/ 4905531 w 5583124"/>
              <a:gd name="connsiteY863" fmla="*/ 3691134 h 6649609"/>
              <a:gd name="connsiteX864" fmla="*/ 4866101 w 5583124"/>
              <a:gd name="connsiteY864" fmla="*/ 3765475 h 6649609"/>
              <a:gd name="connsiteX865" fmla="*/ 4853191 w 5583124"/>
              <a:gd name="connsiteY865" fmla="*/ 3841276 h 6649609"/>
              <a:gd name="connsiteX866" fmla="*/ 4873179 w 5583124"/>
              <a:gd name="connsiteY866" fmla="*/ 3889036 h 6649609"/>
              <a:gd name="connsiteX867" fmla="*/ 4922245 w 5583124"/>
              <a:gd name="connsiteY867" fmla="*/ 3905394 h 6649609"/>
              <a:gd name="connsiteX868" fmla="*/ 4974367 w 5583124"/>
              <a:gd name="connsiteY868" fmla="*/ 3893418 h 6649609"/>
              <a:gd name="connsiteX869" fmla="*/ 5020757 w 5583124"/>
              <a:gd name="connsiteY869" fmla="*/ 3864791 h 6649609"/>
              <a:gd name="connsiteX870" fmla="*/ 5054399 w 5583124"/>
              <a:gd name="connsiteY870" fmla="*/ 3931683 h 6649609"/>
              <a:gd name="connsiteX871" fmla="*/ 4972724 w 5583124"/>
              <a:gd name="connsiteY871" fmla="*/ 3981195 h 6649609"/>
              <a:gd name="connsiteX872" fmla="*/ 4886494 w 5583124"/>
              <a:gd name="connsiteY872" fmla="*/ 3997699 h 6649609"/>
              <a:gd name="connsiteX873" fmla="*/ 4811373 w 5583124"/>
              <a:gd name="connsiteY873" fmla="*/ 3983240 h 6649609"/>
              <a:gd name="connsiteX874" fmla="*/ 4759368 w 5583124"/>
              <a:gd name="connsiteY874" fmla="*/ 3939862 h 6649609"/>
              <a:gd name="connsiteX875" fmla="*/ 4738170 w 5583124"/>
              <a:gd name="connsiteY875" fmla="*/ 3868150 h 6649609"/>
              <a:gd name="connsiteX876" fmla="*/ 4755370 w 5583124"/>
              <a:gd name="connsiteY876" fmla="*/ 3768980 h 6649609"/>
              <a:gd name="connsiteX877" fmla="*/ 4806060 w 5583124"/>
              <a:gd name="connsiteY877" fmla="*/ 3670103 h 6649609"/>
              <a:gd name="connsiteX878" fmla="*/ 4877715 w 5583124"/>
              <a:gd name="connsiteY878" fmla="*/ 3596784 h 6649609"/>
              <a:gd name="connsiteX879" fmla="*/ 4961065 w 5583124"/>
              <a:gd name="connsiteY879" fmla="*/ 3551361 h 6649609"/>
              <a:gd name="connsiteX880" fmla="*/ 5047239 w 5583124"/>
              <a:gd name="connsiteY880" fmla="*/ 3535880 h 6649609"/>
              <a:gd name="connsiteX881" fmla="*/ 4569211 w 5583124"/>
              <a:gd name="connsiteY881" fmla="*/ 3535880 h 6649609"/>
              <a:gd name="connsiteX882" fmla="*/ 4666843 w 5583124"/>
              <a:gd name="connsiteY882" fmla="*/ 3562754 h 6649609"/>
              <a:gd name="connsiteX883" fmla="*/ 4711857 w 5583124"/>
              <a:gd name="connsiteY883" fmla="*/ 3640454 h 6649609"/>
              <a:gd name="connsiteX884" fmla="*/ 4695474 w 5583124"/>
              <a:gd name="connsiteY884" fmla="*/ 3764307 h 6649609"/>
              <a:gd name="connsiteX885" fmla="*/ 4627181 w 5583124"/>
              <a:gd name="connsiteY885" fmla="*/ 3889620 h 6649609"/>
              <a:gd name="connsiteX886" fmla="*/ 4528511 w 5583124"/>
              <a:gd name="connsiteY886" fmla="*/ 3969803 h 6649609"/>
              <a:gd name="connsiteX887" fmla="*/ 4412263 w 5583124"/>
              <a:gd name="connsiteY887" fmla="*/ 3997699 h 6649609"/>
              <a:gd name="connsiteX888" fmla="*/ 4315274 w 5583124"/>
              <a:gd name="connsiteY888" fmla="*/ 3969803 h 6649609"/>
              <a:gd name="connsiteX889" fmla="*/ 4270666 w 5583124"/>
              <a:gd name="connsiteY889" fmla="*/ 3889620 h 6649609"/>
              <a:gd name="connsiteX890" fmla="*/ 4287403 w 5583124"/>
              <a:gd name="connsiteY890" fmla="*/ 3764307 h 6649609"/>
              <a:gd name="connsiteX891" fmla="*/ 4355443 w 5583124"/>
              <a:gd name="connsiteY891" fmla="*/ 3640162 h 6649609"/>
              <a:gd name="connsiteX892" fmla="*/ 4453707 w 5583124"/>
              <a:gd name="connsiteY892" fmla="*/ 3562461 h 6649609"/>
              <a:gd name="connsiteX893" fmla="*/ 4569211 w 5583124"/>
              <a:gd name="connsiteY893" fmla="*/ 3535880 h 6649609"/>
              <a:gd name="connsiteX894" fmla="*/ 3502106 w 5583124"/>
              <a:gd name="connsiteY894" fmla="*/ 3535880 h 6649609"/>
              <a:gd name="connsiteX895" fmla="*/ 3599737 w 5583124"/>
              <a:gd name="connsiteY895" fmla="*/ 3562754 h 6649609"/>
              <a:gd name="connsiteX896" fmla="*/ 3644751 w 5583124"/>
              <a:gd name="connsiteY896" fmla="*/ 3640454 h 6649609"/>
              <a:gd name="connsiteX897" fmla="*/ 3628368 w 5583124"/>
              <a:gd name="connsiteY897" fmla="*/ 3764307 h 6649609"/>
              <a:gd name="connsiteX898" fmla="*/ 3560074 w 5583124"/>
              <a:gd name="connsiteY898" fmla="*/ 3889620 h 6649609"/>
              <a:gd name="connsiteX899" fmla="*/ 3461405 w 5583124"/>
              <a:gd name="connsiteY899" fmla="*/ 3969803 h 6649609"/>
              <a:gd name="connsiteX900" fmla="*/ 3345159 w 5583124"/>
              <a:gd name="connsiteY900" fmla="*/ 3997699 h 6649609"/>
              <a:gd name="connsiteX901" fmla="*/ 3248168 w 5583124"/>
              <a:gd name="connsiteY901" fmla="*/ 3969803 h 6649609"/>
              <a:gd name="connsiteX902" fmla="*/ 3203560 w 5583124"/>
              <a:gd name="connsiteY902" fmla="*/ 3889620 h 6649609"/>
              <a:gd name="connsiteX903" fmla="*/ 3220297 w 5583124"/>
              <a:gd name="connsiteY903" fmla="*/ 3764307 h 6649609"/>
              <a:gd name="connsiteX904" fmla="*/ 3288337 w 5583124"/>
              <a:gd name="connsiteY904" fmla="*/ 3640162 h 6649609"/>
              <a:gd name="connsiteX905" fmla="*/ 3386601 w 5583124"/>
              <a:gd name="connsiteY905" fmla="*/ 3562461 h 6649609"/>
              <a:gd name="connsiteX906" fmla="*/ 3502106 w 5583124"/>
              <a:gd name="connsiteY906" fmla="*/ 3535880 h 6649609"/>
              <a:gd name="connsiteX907" fmla="*/ 3111003 w 5583124"/>
              <a:gd name="connsiteY907" fmla="*/ 3535880 h 6649609"/>
              <a:gd name="connsiteX908" fmla="*/ 3183139 w 5583124"/>
              <a:gd name="connsiteY908" fmla="*/ 3553114 h 6649609"/>
              <a:gd name="connsiteX909" fmla="*/ 3226302 w 5583124"/>
              <a:gd name="connsiteY909" fmla="*/ 3593717 h 6649609"/>
              <a:gd name="connsiteX910" fmla="*/ 3147571 w 5583124"/>
              <a:gd name="connsiteY910" fmla="*/ 3662069 h 6649609"/>
              <a:gd name="connsiteX911" fmla="*/ 3120959 w 5583124"/>
              <a:gd name="connsiteY911" fmla="*/ 3636802 h 6649609"/>
              <a:gd name="connsiteX912" fmla="*/ 3081683 w 5583124"/>
              <a:gd name="connsiteY912" fmla="*/ 3627309 h 6649609"/>
              <a:gd name="connsiteX913" fmla="*/ 3023351 w 5583124"/>
              <a:gd name="connsiteY913" fmla="*/ 3643812 h 6649609"/>
              <a:gd name="connsiteX914" fmla="*/ 2969295 w 5583124"/>
              <a:gd name="connsiteY914" fmla="*/ 3691134 h 6649609"/>
              <a:gd name="connsiteX915" fmla="*/ 2929865 w 5583124"/>
              <a:gd name="connsiteY915" fmla="*/ 3765475 h 6649609"/>
              <a:gd name="connsiteX916" fmla="*/ 2916956 w 5583124"/>
              <a:gd name="connsiteY916" fmla="*/ 3841276 h 6649609"/>
              <a:gd name="connsiteX917" fmla="*/ 2936944 w 5583124"/>
              <a:gd name="connsiteY917" fmla="*/ 3889036 h 6649609"/>
              <a:gd name="connsiteX918" fmla="*/ 2986009 w 5583124"/>
              <a:gd name="connsiteY918" fmla="*/ 3905394 h 6649609"/>
              <a:gd name="connsiteX919" fmla="*/ 3038132 w 5583124"/>
              <a:gd name="connsiteY919" fmla="*/ 3893418 h 6649609"/>
              <a:gd name="connsiteX920" fmla="*/ 3084521 w 5583124"/>
              <a:gd name="connsiteY920" fmla="*/ 3864791 h 6649609"/>
              <a:gd name="connsiteX921" fmla="*/ 3118164 w 5583124"/>
              <a:gd name="connsiteY921" fmla="*/ 3931683 h 6649609"/>
              <a:gd name="connsiteX922" fmla="*/ 3036488 w 5583124"/>
              <a:gd name="connsiteY922" fmla="*/ 3981195 h 6649609"/>
              <a:gd name="connsiteX923" fmla="*/ 2950258 w 5583124"/>
              <a:gd name="connsiteY923" fmla="*/ 3997699 h 6649609"/>
              <a:gd name="connsiteX924" fmla="*/ 2875137 w 5583124"/>
              <a:gd name="connsiteY924" fmla="*/ 3983240 h 6649609"/>
              <a:gd name="connsiteX925" fmla="*/ 2823133 w 5583124"/>
              <a:gd name="connsiteY925" fmla="*/ 3939862 h 6649609"/>
              <a:gd name="connsiteX926" fmla="*/ 2801935 w 5583124"/>
              <a:gd name="connsiteY926" fmla="*/ 3868150 h 6649609"/>
              <a:gd name="connsiteX927" fmla="*/ 2819134 w 5583124"/>
              <a:gd name="connsiteY927" fmla="*/ 3768980 h 6649609"/>
              <a:gd name="connsiteX928" fmla="*/ 2869824 w 5583124"/>
              <a:gd name="connsiteY928" fmla="*/ 3670103 h 6649609"/>
              <a:gd name="connsiteX929" fmla="*/ 2941479 w 5583124"/>
              <a:gd name="connsiteY929" fmla="*/ 3596784 h 6649609"/>
              <a:gd name="connsiteX930" fmla="*/ 3024829 w 5583124"/>
              <a:gd name="connsiteY930" fmla="*/ 3551361 h 6649609"/>
              <a:gd name="connsiteX931" fmla="*/ 3111003 w 5583124"/>
              <a:gd name="connsiteY931" fmla="*/ 3535880 h 6649609"/>
              <a:gd name="connsiteX932" fmla="*/ 2632975 w 5583124"/>
              <a:gd name="connsiteY932" fmla="*/ 3535880 h 6649609"/>
              <a:gd name="connsiteX933" fmla="*/ 2730608 w 5583124"/>
              <a:gd name="connsiteY933" fmla="*/ 3562754 h 6649609"/>
              <a:gd name="connsiteX934" fmla="*/ 2775621 w 5583124"/>
              <a:gd name="connsiteY934" fmla="*/ 3640454 h 6649609"/>
              <a:gd name="connsiteX935" fmla="*/ 2759239 w 5583124"/>
              <a:gd name="connsiteY935" fmla="*/ 3764307 h 6649609"/>
              <a:gd name="connsiteX936" fmla="*/ 2690945 w 5583124"/>
              <a:gd name="connsiteY936" fmla="*/ 3889620 h 6649609"/>
              <a:gd name="connsiteX937" fmla="*/ 2592275 w 5583124"/>
              <a:gd name="connsiteY937" fmla="*/ 3969803 h 6649609"/>
              <a:gd name="connsiteX938" fmla="*/ 2476028 w 5583124"/>
              <a:gd name="connsiteY938" fmla="*/ 3997699 h 6649609"/>
              <a:gd name="connsiteX939" fmla="*/ 2379038 w 5583124"/>
              <a:gd name="connsiteY939" fmla="*/ 3969803 h 6649609"/>
              <a:gd name="connsiteX940" fmla="*/ 2334430 w 5583124"/>
              <a:gd name="connsiteY940" fmla="*/ 3889620 h 6649609"/>
              <a:gd name="connsiteX941" fmla="*/ 2351167 w 5583124"/>
              <a:gd name="connsiteY941" fmla="*/ 3764307 h 6649609"/>
              <a:gd name="connsiteX942" fmla="*/ 2419207 w 5583124"/>
              <a:gd name="connsiteY942" fmla="*/ 3640162 h 6649609"/>
              <a:gd name="connsiteX943" fmla="*/ 2517471 w 5583124"/>
              <a:gd name="connsiteY943" fmla="*/ 3562461 h 6649609"/>
              <a:gd name="connsiteX944" fmla="*/ 2632975 w 5583124"/>
              <a:gd name="connsiteY944" fmla="*/ 3535880 h 6649609"/>
              <a:gd name="connsiteX945" fmla="*/ 1565870 w 5583124"/>
              <a:gd name="connsiteY945" fmla="*/ 3535880 h 6649609"/>
              <a:gd name="connsiteX946" fmla="*/ 1663502 w 5583124"/>
              <a:gd name="connsiteY946" fmla="*/ 3562754 h 6649609"/>
              <a:gd name="connsiteX947" fmla="*/ 1708516 w 5583124"/>
              <a:gd name="connsiteY947" fmla="*/ 3640454 h 6649609"/>
              <a:gd name="connsiteX948" fmla="*/ 1692134 w 5583124"/>
              <a:gd name="connsiteY948" fmla="*/ 3764307 h 6649609"/>
              <a:gd name="connsiteX949" fmla="*/ 1623840 w 5583124"/>
              <a:gd name="connsiteY949" fmla="*/ 3889620 h 6649609"/>
              <a:gd name="connsiteX950" fmla="*/ 1525170 w 5583124"/>
              <a:gd name="connsiteY950" fmla="*/ 3969803 h 6649609"/>
              <a:gd name="connsiteX951" fmla="*/ 1408923 w 5583124"/>
              <a:gd name="connsiteY951" fmla="*/ 3997699 h 6649609"/>
              <a:gd name="connsiteX952" fmla="*/ 1311933 w 5583124"/>
              <a:gd name="connsiteY952" fmla="*/ 3969803 h 6649609"/>
              <a:gd name="connsiteX953" fmla="*/ 1267325 w 5583124"/>
              <a:gd name="connsiteY953" fmla="*/ 3889620 h 6649609"/>
              <a:gd name="connsiteX954" fmla="*/ 1284062 w 5583124"/>
              <a:gd name="connsiteY954" fmla="*/ 3764307 h 6649609"/>
              <a:gd name="connsiteX955" fmla="*/ 1352102 w 5583124"/>
              <a:gd name="connsiteY955" fmla="*/ 3640162 h 6649609"/>
              <a:gd name="connsiteX956" fmla="*/ 1450366 w 5583124"/>
              <a:gd name="connsiteY956" fmla="*/ 3562461 h 6649609"/>
              <a:gd name="connsiteX957" fmla="*/ 1565870 w 5583124"/>
              <a:gd name="connsiteY957" fmla="*/ 3535880 h 6649609"/>
              <a:gd name="connsiteX958" fmla="*/ 1174768 w 5583124"/>
              <a:gd name="connsiteY958" fmla="*/ 3535880 h 6649609"/>
              <a:gd name="connsiteX959" fmla="*/ 1246905 w 5583124"/>
              <a:gd name="connsiteY959" fmla="*/ 3553114 h 6649609"/>
              <a:gd name="connsiteX960" fmla="*/ 1290067 w 5583124"/>
              <a:gd name="connsiteY960" fmla="*/ 3593717 h 6649609"/>
              <a:gd name="connsiteX961" fmla="*/ 1211336 w 5583124"/>
              <a:gd name="connsiteY961" fmla="*/ 3662069 h 6649609"/>
              <a:gd name="connsiteX962" fmla="*/ 1184724 w 5583124"/>
              <a:gd name="connsiteY962" fmla="*/ 3636802 h 6649609"/>
              <a:gd name="connsiteX963" fmla="*/ 1145448 w 5583124"/>
              <a:gd name="connsiteY963" fmla="*/ 3627309 h 6649609"/>
              <a:gd name="connsiteX964" fmla="*/ 1087116 w 5583124"/>
              <a:gd name="connsiteY964" fmla="*/ 3643812 h 6649609"/>
              <a:gd name="connsiteX965" fmla="*/ 1033060 w 5583124"/>
              <a:gd name="connsiteY965" fmla="*/ 3691134 h 6649609"/>
              <a:gd name="connsiteX966" fmla="*/ 993630 w 5583124"/>
              <a:gd name="connsiteY966" fmla="*/ 3765475 h 6649609"/>
              <a:gd name="connsiteX967" fmla="*/ 980721 w 5583124"/>
              <a:gd name="connsiteY967" fmla="*/ 3841276 h 6649609"/>
              <a:gd name="connsiteX968" fmla="*/ 1000709 w 5583124"/>
              <a:gd name="connsiteY968" fmla="*/ 3889036 h 6649609"/>
              <a:gd name="connsiteX969" fmla="*/ 1049774 w 5583124"/>
              <a:gd name="connsiteY969" fmla="*/ 3905394 h 6649609"/>
              <a:gd name="connsiteX970" fmla="*/ 1101896 w 5583124"/>
              <a:gd name="connsiteY970" fmla="*/ 3893418 h 6649609"/>
              <a:gd name="connsiteX971" fmla="*/ 1148287 w 5583124"/>
              <a:gd name="connsiteY971" fmla="*/ 3864791 h 6649609"/>
              <a:gd name="connsiteX972" fmla="*/ 1181929 w 5583124"/>
              <a:gd name="connsiteY972" fmla="*/ 3931683 h 6649609"/>
              <a:gd name="connsiteX973" fmla="*/ 1100254 w 5583124"/>
              <a:gd name="connsiteY973" fmla="*/ 3981195 h 6649609"/>
              <a:gd name="connsiteX974" fmla="*/ 1014024 w 5583124"/>
              <a:gd name="connsiteY974" fmla="*/ 3997699 h 6649609"/>
              <a:gd name="connsiteX975" fmla="*/ 938902 w 5583124"/>
              <a:gd name="connsiteY975" fmla="*/ 3983240 h 6649609"/>
              <a:gd name="connsiteX976" fmla="*/ 886898 w 5583124"/>
              <a:gd name="connsiteY976" fmla="*/ 3939862 h 6649609"/>
              <a:gd name="connsiteX977" fmla="*/ 865700 w 5583124"/>
              <a:gd name="connsiteY977" fmla="*/ 3868150 h 6649609"/>
              <a:gd name="connsiteX978" fmla="*/ 882900 w 5583124"/>
              <a:gd name="connsiteY978" fmla="*/ 3768980 h 6649609"/>
              <a:gd name="connsiteX979" fmla="*/ 933590 w 5583124"/>
              <a:gd name="connsiteY979" fmla="*/ 3670103 h 6649609"/>
              <a:gd name="connsiteX980" fmla="*/ 1005244 w 5583124"/>
              <a:gd name="connsiteY980" fmla="*/ 3596784 h 6649609"/>
              <a:gd name="connsiteX981" fmla="*/ 1088594 w 5583124"/>
              <a:gd name="connsiteY981" fmla="*/ 3551361 h 6649609"/>
              <a:gd name="connsiteX982" fmla="*/ 1174768 w 5583124"/>
              <a:gd name="connsiteY982" fmla="*/ 3535880 h 6649609"/>
              <a:gd name="connsiteX983" fmla="*/ 696741 w 5583124"/>
              <a:gd name="connsiteY983" fmla="*/ 3535880 h 6649609"/>
              <a:gd name="connsiteX984" fmla="*/ 794373 w 5583124"/>
              <a:gd name="connsiteY984" fmla="*/ 3562754 h 6649609"/>
              <a:gd name="connsiteX985" fmla="*/ 839387 w 5583124"/>
              <a:gd name="connsiteY985" fmla="*/ 3640454 h 6649609"/>
              <a:gd name="connsiteX986" fmla="*/ 823004 w 5583124"/>
              <a:gd name="connsiteY986" fmla="*/ 3764307 h 6649609"/>
              <a:gd name="connsiteX987" fmla="*/ 754711 w 5583124"/>
              <a:gd name="connsiteY987" fmla="*/ 3889620 h 6649609"/>
              <a:gd name="connsiteX988" fmla="*/ 656041 w 5583124"/>
              <a:gd name="connsiteY988" fmla="*/ 3969803 h 6649609"/>
              <a:gd name="connsiteX989" fmla="*/ 539793 w 5583124"/>
              <a:gd name="connsiteY989" fmla="*/ 3997699 h 6649609"/>
              <a:gd name="connsiteX990" fmla="*/ 442804 w 5583124"/>
              <a:gd name="connsiteY990" fmla="*/ 3969803 h 6649609"/>
              <a:gd name="connsiteX991" fmla="*/ 398196 w 5583124"/>
              <a:gd name="connsiteY991" fmla="*/ 3889620 h 6649609"/>
              <a:gd name="connsiteX992" fmla="*/ 414932 w 5583124"/>
              <a:gd name="connsiteY992" fmla="*/ 3764307 h 6649609"/>
              <a:gd name="connsiteX993" fmla="*/ 482972 w 5583124"/>
              <a:gd name="connsiteY993" fmla="*/ 3640162 h 6649609"/>
              <a:gd name="connsiteX994" fmla="*/ 581236 w 5583124"/>
              <a:gd name="connsiteY994" fmla="*/ 3562461 h 6649609"/>
              <a:gd name="connsiteX995" fmla="*/ 696741 w 5583124"/>
              <a:gd name="connsiteY995" fmla="*/ 3535880 h 6649609"/>
              <a:gd name="connsiteX996" fmla="*/ 5407269 w 5583124"/>
              <a:gd name="connsiteY996" fmla="*/ 2743339 h 6649609"/>
              <a:gd name="connsiteX997" fmla="*/ 5351226 w 5583124"/>
              <a:gd name="connsiteY997" fmla="*/ 2759551 h 6649609"/>
              <a:gd name="connsiteX998" fmla="*/ 5302578 w 5583124"/>
              <a:gd name="connsiteY998" fmla="*/ 2806434 h 6649609"/>
              <a:gd name="connsiteX999" fmla="*/ 5266072 w 5583124"/>
              <a:gd name="connsiteY999" fmla="*/ 2880337 h 6649609"/>
              <a:gd name="connsiteX1000" fmla="*/ 5252099 w 5583124"/>
              <a:gd name="connsiteY1000" fmla="*/ 2954970 h 6649609"/>
              <a:gd name="connsiteX1001" fmla="*/ 5268137 w 5583124"/>
              <a:gd name="connsiteY1001" fmla="*/ 3004043 h 6649609"/>
              <a:gd name="connsiteX1002" fmla="*/ 5312763 w 5583124"/>
              <a:gd name="connsiteY1002" fmla="*/ 3021424 h 6649609"/>
              <a:gd name="connsiteX1003" fmla="*/ 5369205 w 5583124"/>
              <a:gd name="connsiteY1003" fmla="*/ 3004043 h 6649609"/>
              <a:gd name="connsiteX1004" fmla="*/ 5418745 w 5583124"/>
              <a:gd name="connsiteY1004" fmla="*/ 2954970 h 6649609"/>
              <a:gd name="connsiteX1005" fmla="*/ 5455649 w 5583124"/>
              <a:gd name="connsiteY1005" fmla="*/ 2880337 h 6649609"/>
              <a:gd name="connsiteX1006" fmla="*/ 5469224 w 5583124"/>
              <a:gd name="connsiteY1006" fmla="*/ 2806434 h 6649609"/>
              <a:gd name="connsiteX1007" fmla="*/ 5452293 w 5583124"/>
              <a:gd name="connsiteY1007" fmla="*/ 2759551 h 6649609"/>
              <a:gd name="connsiteX1008" fmla="*/ 5407269 w 5583124"/>
              <a:gd name="connsiteY1008" fmla="*/ 2743339 h 6649609"/>
              <a:gd name="connsiteX1009" fmla="*/ 4538139 w 5583124"/>
              <a:gd name="connsiteY1009" fmla="*/ 2743339 h 6649609"/>
              <a:gd name="connsiteX1010" fmla="*/ 4482095 w 5583124"/>
              <a:gd name="connsiteY1010" fmla="*/ 2759551 h 6649609"/>
              <a:gd name="connsiteX1011" fmla="*/ 4433449 w 5583124"/>
              <a:gd name="connsiteY1011" fmla="*/ 2806434 h 6649609"/>
              <a:gd name="connsiteX1012" fmla="*/ 4396942 w 5583124"/>
              <a:gd name="connsiteY1012" fmla="*/ 2880337 h 6649609"/>
              <a:gd name="connsiteX1013" fmla="*/ 4382969 w 5583124"/>
              <a:gd name="connsiteY1013" fmla="*/ 2954970 h 6649609"/>
              <a:gd name="connsiteX1014" fmla="*/ 4399007 w 5583124"/>
              <a:gd name="connsiteY1014" fmla="*/ 3004043 h 6649609"/>
              <a:gd name="connsiteX1015" fmla="*/ 4443634 w 5583124"/>
              <a:gd name="connsiteY1015" fmla="*/ 3021424 h 6649609"/>
              <a:gd name="connsiteX1016" fmla="*/ 4500075 w 5583124"/>
              <a:gd name="connsiteY1016" fmla="*/ 3004043 h 6649609"/>
              <a:gd name="connsiteX1017" fmla="*/ 4549616 w 5583124"/>
              <a:gd name="connsiteY1017" fmla="*/ 2954970 h 6649609"/>
              <a:gd name="connsiteX1018" fmla="*/ 4586519 w 5583124"/>
              <a:gd name="connsiteY1018" fmla="*/ 2880337 h 6649609"/>
              <a:gd name="connsiteX1019" fmla="*/ 4600095 w 5583124"/>
              <a:gd name="connsiteY1019" fmla="*/ 2806434 h 6649609"/>
              <a:gd name="connsiteX1020" fmla="*/ 4583163 w 5583124"/>
              <a:gd name="connsiteY1020" fmla="*/ 2759551 h 6649609"/>
              <a:gd name="connsiteX1021" fmla="*/ 4538139 w 5583124"/>
              <a:gd name="connsiteY1021" fmla="*/ 2743339 h 6649609"/>
              <a:gd name="connsiteX1022" fmla="*/ 3471033 w 5583124"/>
              <a:gd name="connsiteY1022" fmla="*/ 2743339 h 6649609"/>
              <a:gd name="connsiteX1023" fmla="*/ 3414990 w 5583124"/>
              <a:gd name="connsiteY1023" fmla="*/ 2759551 h 6649609"/>
              <a:gd name="connsiteX1024" fmla="*/ 3366343 w 5583124"/>
              <a:gd name="connsiteY1024" fmla="*/ 2806434 h 6649609"/>
              <a:gd name="connsiteX1025" fmla="*/ 3329837 w 5583124"/>
              <a:gd name="connsiteY1025" fmla="*/ 2880337 h 6649609"/>
              <a:gd name="connsiteX1026" fmla="*/ 3315863 w 5583124"/>
              <a:gd name="connsiteY1026" fmla="*/ 2954970 h 6649609"/>
              <a:gd name="connsiteX1027" fmla="*/ 3331902 w 5583124"/>
              <a:gd name="connsiteY1027" fmla="*/ 3004043 h 6649609"/>
              <a:gd name="connsiteX1028" fmla="*/ 3376527 w 5583124"/>
              <a:gd name="connsiteY1028" fmla="*/ 3021424 h 6649609"/>
              <a:gd name="connsiteX1029" fmla="*/ 3432970 w 5583124"/>
              <a:gd name="connsiteY1029" fmla="*/ 3004043 h 6649609"/>
              <a:gd name="connsiteX1030" fmla="*/ 3482509 w 5583124"/>
              <a:gd name="connsiteY1030" fmla="*/ 2954970 h 6649609"/>
              <a:gd name="connsiteX1031" fmla="*/ 3519413 w 5583124"/>
              <a:gd name="connsiteY1031" fmla="*/ 2880337 h 6649609"/>
              <a:gd name="connsiteX1032" fmla="*/ 3532989 w 5583124"/>
              <a:gd name="connsiteY1032" fmla="*/ 2806434 h 6649609"/>
              <a:gd name="connsiteX1033" fmla="*/ 3516058 w 5583124"/>
              <a:gd name="connsiteY1033" fmla="*/ 2759551 h 6649609"/>
              <a:gd name="connsiteX1034" fmla="*/ 3471033 w 5583124"/>
              <a:gd name="connsiteY1034" fmla="*/ 2743339 h 6649609"/>
              <a:gd name="connsiteX1035" fmla="*/ 2601903 w 5583124"/>
              <a:gd name="connsiteY1035" fmla="*/ 2743339 h 6649609"/>
              <a:gd name="connsiteX1036" fmla="*/ 2545860 w 5583124"/>
              <a:gd name="connsiteY1036" fmla="*/ 2759551 h 6649609"/>
              <a:gd name="connsiteX1037" fmla="*/ 2497213 w 5583124"/>
              <a:gd name="connsiteY1037" fmla="*/ 2806434 h 6649609"/>
              <a:gd name="connsiteX1038" fmla="*/ 2460707 w 5583124"/>
              <a:gd name="connsiteY1038" fmla="*/ 2880337 h 6649609"/>
              <a:gd name="connsiteX1039" fmla="*/ 2446734 w 5583124"/>
              <a:gd name="connsiteY1039" fmla="*/ 2954970 h 6649609"/>
              <a:gd name="connsiteX1040" fmla="*/ 2462772 w 5583124"/>
              <a:gd name="connsiteY1040" fmla="*/ 3004043 h 6649609"/>
              <a:gd name="connsiteX1041" fmla="*/ 2507398 w 5583124"/>
              <a:gd name="connsiteY1041" fmla="*/ 3021424 h 6649609"/>
              <a:gd name="connsiteX1042" fmla="*/ 2563840 w 5583124"/>
              <a:gd name="connsiteY1042" fmla="*/ 3004043 h 6649609"/>
              <a:gd name="connsiteX1043" fmla="*/ 2613380 w 5583124"/>
              <a:gd name="connsiteY1043" fmla="*/ 2954970 h 6649609"/>
              <a:gd name="connsiteX1044" fmla="*/ 2650283 w 5583124"/>
              <a:gd name="connsiteY1044" fmla="*/ 2880337 h 6649609"/>
              <a:gd name="connsiteX1045" fmla="*/ 2663859 w 5583124"/>
              <a:gd name="connsiteY1045" fmla="*/ 2806434 h 6649609"/>
              <a:gd name="connsiteX1046" fmla="*/ 2646928 w 5583124"/>
              <a:gd name="connsiteY1046" fmla="*/ 2759551 h 6649609"/>
              <a:gd name="connsiteX1047" fmla="*/ 2601903 w 5583124"/>
              <a:gd name="connsiteY1047" fmla="*/ 2743339 h 6649609"/>
              <a:gd name="connsiteX1048" fmla="*/ 1534798 w 5583124"/>
              <a:gd name="connsiteY1048" fmla="*/ 2743339 h 6649609"/>
              <a:gd name="connsiteX1049" fmla="*/ 1478755 w 5583124"/>
              <a:gd name="connsiteY1049" fmla="*/ 2759551 h 6649609"/>
              <a:gd name="connsiteX1050" fmla="*/ 1430108 w 5583124"/>
              <a:gd name="connsiteY1050" fmla="*/ 2806434 h 6649609"/>
              <a:gd name="connsiteX1051" fmla="*/ 1393602 w 5583124"/>
              <a:gd name="connsiteY1051" fmla="*/ 2880337 h 6649609"/>
              <a:gd name="connsiteX1052" fmla="*/ 1379628 w 5583124"/>
              <a:gd name="connsiteY1052" fmla="*/ 2954970 h 6649609"/>
              <a:gd name="connsiteX1053" fmla="*/ 1395667 w 5583124"/>
              <a:gd name="connsiteY1053" fmla="*/ 3004043 h 6649609"/>
              <a:gd name="connsiteX1054" fmla="*/ 1440293 w 5583124"/>
              <a:gd name="connsiteY1054" fmla="*/ 3021424 h 6649609"/>
              <a:gd name="connsiteX1055" fmla="*/ 1496735 w 5583124"/>
              <a:gd name="connsiteY1055" fmla="*/ 3004043 h 6649609"/>
              <a:gd name="connsiteX1056" fmla="*/ 1546275 w 5583124"/>
              <a:gd name="connsiteY1056" fmla="*/ 2954970 h 6649609"/>
              <a:gd name="connsiteX1057" fmla="*/ 1583178 w 5583124"/>
              <a:gd name="connsiteY1057" fmla="*/ 2880337 h 6649609"/>
              <a:gd name="connsiteX1058" fmla="*/ 1596754 w 5583124"/>
              <a:gd name="connsiteY1058" fmla="*/ 2806434 h 6649609"/>
              <a:gd name="connsiteX1059" fmla="*/ 1579823 w 5583124"/>
              <a:gd name="connsiteY1059" fmla="*/ 2759551 h 6649609"/>
              <a:gd name="connsiteX1060" fmla="*/ 1534798 w 5583124"/>
              <a:gd name="connsiteY1060" fmla="*/ 2743339 h 6649609"/>
              <a:gd name="connsiteX1061" fmla="*/ 665668 w 5583124"/>
              <a:gd name="connsiteY1061" fmla="*/ 2743339 h 6649609"/>
              <a:gd name="connsiteX1062" fmla="*/ 609625 w 5583124"/>
              <a:gd name="connsiteY1062" fmla="*/ 2759551 h 6649609"/>
              <a:gd name="connsiteX1063" fmla="*/ 560978 w 5583124"/>
              <a:gd name="connsiteY1063" fmla="*/ 2806434 h 6649609"/>
              <a:gd name="connsiteX1064" fmla="*/ 524472 w 5583124"/>
              <a:gd name="connsiteY1064" fmla="*/ 2880337 h 6649609"/>
              <a:gd name="connsiteX1065" fmla="*/ 510499 w 5583124"/>
              <a:gd name="connsiteY1065" fmla="*/ 2954970 h 6649609"/>
              <a:gd name="connsiteX1066" fmla="*/ 526537 w 5583124"/>
              <a:gd name="connsiteY1066" fmla="*/ 3004043 h 6649609"/>
              <a:gd name="connsiteX1067" fmla="*/ 571163 w 5583124"/>
              <a:gd name="connsiteY1067" fmla="*/ 3021424 h 6649609"/>
              <a:gd name="connsiteX1068" fmla="*/ 627605 w 5583124"/>
              <a:gd name="connsiteY1068" fmla="*/ 3004043 h 6649609"/>
              <a:gd name="connsiteX1069" fmla="*/ 677145 w 5583124"/>
              <a:gd name="connsiteY1069" fmla="*/ 2954970 h 6649609"/>
              <a:gd name="connsiteX1070" fmla="*/ 714048 w 5583124"/>
              <a:gd name="connsiteY1070" fmla="*/ 2880337 h 6649609"/>
              <a:gd name="connsiteX1071" fmla="*/ 727624 w 5583124"/>
              <a:gd name="connsiteY1071" fmla="*/ 2806434 h 6649609"/>
              <a:gd name="connsiteX1072" fmla="*/ 710693 w 5583124"/>
              <a:gd name="connsiteY1072" fmla="*/ 2759551 h 6649609"/>
              <a:gd name="connsiteX1073" fmla="*/ 665668 w 5583124"/>
              <a:gd name="connsiteY1073" fmla="*/ 2743339 h 6649609"/>
              <a:gd name="connsiteX1074" fmla="*/ 4023959 w 5583124"/>
              <a:gd name="connsiteY1074" fmla="*/ 2659505 h 6649609"/>
              <a:gd name="connsiteX1075" fmla="*/ 4131162 w 5583124"/>
              <a:gd name="connsiteY1075" fmla="*/ 2659505 h 6649609"/>
              <a:gd name="connsiteX1076" fmla="*/ 4010149 w 5583124"/>
              <a:gd name="connsiteY1076" fmla="*/ 3015582 h 6649609"/>
              <a:gd name="connsiteX1077" fmla="*/ 4183659 w 5583124"/>
              <a:gd name="connsiteY1077" fmla="*/ 3015582 h 6649609"/>
              <a:gd name="connsiteX1078" fmla="*/ 4153184 w 5583124"/>
              <a:gd name="connsiteY1078" fmla="*/ 3105258 h 6649609"/>
              <a:gd name="connsiteX1079" fmla="*/ 3872471 w 5583124"/>
              <a:gd name="connsiteY1079" fmla="*/ 3105258 h 6649609"/>
              <a:gd name="connsiteX1080" fmla="*/ 2087723 w 5583124"/>
              <a:gd name="connsiteY1080" fmla="*/ 2659505 h 6649609"/>
              <a:gd name="connsiteX1081" fmla="*/ 2194927 w 5583124"/>
              <a:gd name="connsiteY1081" fmla="*/ 2659505 h 6649609"/>
              <a:gd name="connsiteX1082" fmla="*/ 2073913 w 5583124"/>
              <a:gd name="connsiteY1082" fmla="*/ 3015582 h 6649609"/>
              <a:gd name="connsiteX1083" fmla="*/ 2247423 w 5583124"/>
              <a:gd name="connsiteY1083" fmla="*/ 3015582 h 6649609"/>
              <a:gd name="connsiteX1084" fmla="*/ 2216949 w 5583124"/>
              <a:gd name="connsiteY1084" fmla="*/ 3105258 h 6649609"/>
              <a:gd name="connsiteX1085" fmla="*/ 1936235 w 5583124"/>
              <a:gd name="connsiteY1085" fmla="*/ 3105258 h 6649609"/>
              <a:gd name="connsiteX1086" fmla="*/ 151489 w 5583124"/>
              <a:gd name="connsiteY1086" fmla="*/ 2659505 h 6649609"/>
              <a:gd name="connsiteX1087" fmla="*/ 258691 w 5583124"/>
              <a:gd name="connsiteY1087" fmla="*/ 2659505 h 6649609"/>
              <a:gd name="connsiteX1088" fmla="*/ 137678 w 5583124"/>
              <a:gd name="connsiteY1088" fmla="*/ 3015582 h 6649609"/>
              <a:gd name="connsiteX1089" fmla="*/ 311189 w 5583124"/>
              <a:gd name="connsiteY1089" fmla="*/ 3015582 h 6649609"/>
              <a:gd name="connsiteX1090" fmla="*/ 280714 w 5583124"/>
              <a:gd name="connsiteY1090" fmla="*/ 3105258 h 6649609"/>
              <a:gd name="connsiteX1091" fmla="*/ 0 w 5583124"/>
              <a:gd name="connsiteY1091" fmla="*/ 3105258 h 6649609"/>
              <a:gd name="connsiteX1092" fmla="*/ 5438341 w 5583124"/>
              <a:gd name="connsiteY1092" fmla="*/ 2651910 h 6649609"/>
              <a:gd name="connsiteX1093" fmla="*/ 5535973 w 5583124"/>
              <a:gd name="connsiteY1093" fmla="*/ 2678784 h 6649609"/>
              <a:gd name="connsiteX1094" fmla="*/ 5580987 w 5583124"/>
              <a:gd name="connsiteY1094" fmla="*/ 2756484 h 6649609"/>
              <a:gd name="connsiteX1095" fmla="*/ 5564604 w 5583124"/>
              <a:gd name="connsiteY1095" fmla="*/ 2880337 h 6649609"/>
              <a:gd name="connsiteX1096" fmla="*/ 5496310 w 5583124"/>
              <a:gd name="connsiteY1096" fmla="*/ 3005650 h 6649609"/>
              <a:gd name="connsiteX1097" fmla="*/ 5397640 w 5583124"/>
              <a:gd name="connsiteY1097" fmla="*/ 3085833 h 6649609"/>
              <a:gd name="connsiteX1098" fmla="*/ 5281394 w 5583124"/>
              <a:gd name="connsiteY1098" fmla="*/ 3113729 h 6649609"/>
              <a:gd name="connsiteX1099" fmla="*/ 5184403 w 5583124"/>
              <a:gd name="connsiteY1099" fmla="*/ 3085833 h 6649609"/>
              <a:gd name="connsiteX1100" fmla="*/ 5139795 w 5583124"/>
              <a:gd name="connsiteY1100" fmla="*/ 3005650 h 6649609"/>
              <a:gd name="connsiteX1101" fmla="*/ 5156532 w 5583124"/>
              <a:gd name="connsiteY1101" fmla="*/ 2880337 h 6649609"/>
              <a:gd name="connsiteX1102" fmla="*/ 5224573 w 5583124"/>
              <a:gd name="connsiteY1102" fmla="*/ 2756192 h 6649609"/>
              <a:gd name="connsiteX1103" fmla="*/ 5322837 w 5583124"/>
              <a:gd name="connsiteY1103" fmla="*/ 2678492 h 6649609"/>
              <a:gd name="connsiteX1104" fmla="*/ 5438341 w 5583124"/>
              <a:gd name="connsiteY1104" fmla="*/ 2651910 h 6649609"/>
              <a:gd name="connsiteX1105" fmla="*/ 5047239 w 5583124"/>
              <a:gd name="connsiteY1105" fmla="*/ 2651910 h 6649609"/>
              <a:gd name="connsiteX1106" fmla="*/ 5119375 w 5583124"/>
              <a:gd name="connsiteY1106" fmla="*/ 2669144 h 6649609"/>
              <a:gd name="connsiteX1107" fmla="*/ 5162538 w 5583124"/>
              <a:gd name="connsiteY1107" fmla="*/ 2709747 h 6649609"/>
              <a:gd name="connsiteX1108" fmla="*/ 5083807 w 5583124"/>
              <a:gd name="connsiteY1108" fmla="*/ 2778100 h 6649609"/>
              <a:gd name="connsiteX1109" fmla="*/ 5057195 w 5583124"/>
              <a:gd name="connsiteY1109" fmla="*/ 2752832 h 6649609"/>
              <a:gd name="connsiteX1110" fmla="*/ 5017918 w 5583124"/>
              <a:gd name="connsiteY1110" fmla="*/ 2743339 h 6649609"/>
              <a:gd name="connsiteX1111" fmla="*/ 4959586 w 5583124"/>
              <a:gd name="connsiteY1111" fmla="*/ 2759842 h 6649609"/>
              <a:gd name="connsiteX1112" fmla="*/ 4905531 w 5583124"/>
              <a:gd name="connsiteY1112" fmla="*/ 2807164 h 6649609"/>
              <a:gd name="connsiteX1113" fmla="*/ 4866101 w 5583124"/>
              <a:gd name="connsiteY1113" fmla="*/ 2881505 h 6649609"/>
              <a:gd name="connsiteX1114" fmla="*/ 4853191 w 5583124"/>
              <a:gd name="connsiteY1114" fmla="*/ 2957306 h 6649609"/>
              <a:gd name="connsiteX1115" fmla="*/ 4873179 w 5583124"/>
              <a:gd name="connsiteY1115" fmla="*/ 3005066 h 6649609"/>
              <a:gd name="connsiteX1116" fmla="*/ 4922245 w 5583124"/>
              <a:gd name="connsiteY1116" fmla="*/ 3021424 h 6649609"/>
              <a:gd name="connsiteX1117" fmla="*/ 4974367 w 5583124"/>
              <a:gd name="connsiteY1117" fmla="*/ 3009448 h 6649609"/>
              <a:gd name="connsiteX1118" fmla="*/ 5020757 w 5583124"/>
              <a:gd name="connsiteY1118" fmla="*/ 2980821 h 6649609"/>
              <a:gd name="connsiteX1119" fmla="*/ 5054399 w 5583124"/>
              <a:gd name="connsiteY1119" fmla="*/ 3047713 h 6649609"/>
              <a:gd name="connsiteX1120" fmla="*/ 4972724 w 5583124"/>
              <a:gd name="connsiteY1120" fmla="*/ 3097225 h 6649609"/>
              <a:gd name="connsiteX1121" fmla="*/ 4886494 w 5583124"/>
              <a:gd name="connsiteY1121" fmla="*/ 3113729 h 6649609"/>
              <a:gd name="connsiteX1122" fmla="*/ 4811373 w 5583124"/>
              <a:gd name="connsiteY1122" fmla="*/ 3099270 h 6649609"/>
              <a:gd name="connsiteX1123" fmla="*/ 4759368 w 5583124"/>
              <a:gd name="connsiteY1123" fmla="*/ 3055892 h 6649609"/>
              <a:gd name="connsiteX1124" fmla="*/ 4738170 w 5583124"/>
              <a:gd name="connsiteY1124" fmla="*/ 2984180 h 6649609"/>
              <a:gd name="connsiteX1125" fmla="*/ 4755370 w 5583124"/>
              <a:gd name="connsiteY1125" fmla="*/ 2885010 h 6649609"/>
              <a:gd name="connsiteX1126" fmla="*/ 4806060 w 5583124"/>
              <a:gd name="connsiteY1126" fmla="*/ 2786133 h 6649609"/>
              <a:gd name="connsiteX1127" fmla="*/ 4877715 w 5583124"/>
              <a:gd name="connsiteY1127" fmla="*/ 2712814 h 6649609"/>
              <a:gd name="connsiteX1128" fmla="*/ 4961065 w 5583124"/>
              <a:gd name="connsiteY1128" fmla="*/ 2667391 h 6649609"/>
              <a:gd name="connsiteX1129" fmla="*/ 5047239 w 5583124"/>
              <a:gd name="connsiteY1129" fmla="*/ 2651910 h 6649609"/>
              <a:gd name="connsiteX1130" fmla="*/ 4569211 w 5583124"/>
              <a:gd name="connsiteY1130" fmla="*/ 2651910 h 6649609"/>
              <a:gd name="connsiteX1131" fmla="*/ 4666843 w 5583124"/>
              <a:gd name="connsiteY1131" fmla="*/ 2678784 h 6649609"/>
              <a:gd name="connsiteX1132" fmla="*/ 4711857 w 5583124"/>
              <a:gd name="connsiteY1132" fmla="*/ 2756484 h 6649609"/>
              <a:gd name="connsiteX1133" fmla="*/ 4695474 w 5583124"/>
              <a:gd name="connsiteY1133" fmla="*/ 2880337 h 6649609"/>
              <a:gd name="connsiteX1134" fmla="*/ 4627181 w 5583124"/>
              <a:gd name="connsiteY1134" fmla="*/ 3005650 h 6649609"/>
              <a:gd name="connsiteX1135" fmla="*/ 4528511 w 5583124"/>
              <a:gd name="connsiteY1135" fmla="*/ 3085833 h 6649609"/>
              <a:gd name="connsiteX1136" fmla="*/ 4412263 w 5583124"/>
              <a:gd name="connsiteY1136" fmla="*/ 3113729 h 6649609"/>
              <a:gd name="connsiteX1137" fmla="*/ 4315274 w 5583124"/>
              <a:gd name="connsiteY1137" fmla="*/ 3085833 h 6649609"/>
              <a:gd name="connsiteX1138" fmla="*/ 4270666 w 5583124"/>
              <a:gd name="connsiteY1138" fmla="*/ 3005650 h 6649609"/>
              <a:gd name="connsiteX1139" fmla="*/ 4287403 w 5583124"/>
              <a:gd name="connsiteY1139" fmla="*/ 2880337 h 6649609"/>
              <a:gd name="connsiteX1140" fmla="*/ 4355443 w 5583124"/>
              <a:gd name="connsiteY1140" fmla="*/ 2756192 h 6649609"/>
              <a:gd name="connsiteX1141" fmla="*/ 4453707 w 5583124"/>
              <a:gd name="connsiteY1141" fmla="*/ 2678492 h 6649609"/>
              <a:gd name="connsiteX1142" fmla="*/ 4569211 w 5583124"/>
              <a:gd name="connsiteY1142" fmla="*/ 2651910 h 6649609"/>
              <a:gd name="connsiteX1143" fmla="*/ 3502106 w 5583124"/>
              <a:gd name="connsiteY1143" fmla="*/ 2651910 h 6649609"/>
              <a:gd name="connsiteX1144" fmla="*/ 3599737 w 5583124"/>
              <a:gd name="connsiteY1144" fmla="*/ 2678784 h 6649609"/>
              <a:gd name="connsiteX1145" fmla="*/ 3644751 w 5583124"/>
              <a:gd name="connsiteY1145" fmla="*/ 2756484 h 6649609"/>
              <a:gd name="connsiteX1146" fmla="*/ 3628368 w 5583124"/>
              <a:gd name="connsiteY1146" fmla="*/ 2880337 h 6649609"/>
              <a:gd name="connsiteX1147" fmla="*/ 3560074 w 5583124"/>
              <a:gd name="connsiteY1147" fmla="*/ 3005650 h 6649609"/>
              <a:gd name="connsiteX1148" fmla="*/ 3461405 w 5583124"/>
              <a:gd name="connsiteY1148" fmla="*/ 3085833 h 6649609"/>
              <a:gd name="connsiteX1149" fmla="*/ 3345159 w 5583124"/>
              <a:gd name="connsiteY1149" fmla="*/ 3113729 h 6649609"/>
              <a:gd name="connsiteX1150" fmla="*/ 3248168 w 5583124"/>
              <a:gd name="connsiteY1150" fmla="*/ 3085833 h 6649609"/>
              <a:gd name="connsiteX1151" fmla="*/ 3203560 w 5583124"/>
              <a:gd name="connsiteY1151" fmla="*/ 3005650 h 6649609"/>
              <a:gd name="connsiteX1152" fmla="*/ 3220297 w 5583124"/>
              <a:gd name="connsiteY1152" fmla="*/ 2880337 h 6649609"/>
              <a:gd name="connsiteX1153" fmla="*/ 3288337 w 5583124"/>
              <a:gd name="connsiteY1153" fmla="*/ 2756192 h 6649609"/>
              <a:gd name="connsiteX1154" fmla="*/ 3386601 w 5583124"/>
              <a:gd name="connsiteY1154" fmla="*/ 2678492 h 6649609"/>
              <a:gd name="connsiteX1155" fmla="*/ 3502106 w 5583124"/>
              <a:gd name="connsiteY1155" fmla="*/ 2651910 h 6649609"/>
              <a:gd name="connsiteX1156" fmla="*/ 3111003 w 5583124"/>
              <a:gd name="connsiteY1156" fmla="*/ 2651910 h 6649609"/>
              <a:gd name="connsiteX1157" fmla="*/ 3183139 w 5583124"/>
              <a:gd name="connsiteY1157" fmla="*/ 2669144 h 6649609"/>
              <a:gd name="connsiteX1158" fmla="*/ 3226302 w 5583124"/>
              <a:gd name="connsiteY1158" fmla="*/ 2709747 h 6649609"/>
              <a:gd name="connsiteX1159" fmla="*/ 3147571 w 5583124"/>
              <a:gd name="connsiteY1159" fmla="*/ 2778100 h 6649609"/>
              <a:gd name="connsiteX1160" fmla="*/ 3120959 w 5583124"/>
              <a:gd name="connsiteY1160" fmla="*/ 2752832 h 6649609"/>
              <a:gd name="connsiteX1161" fmla="*/ 3081683 w 5583124"/>
              <a:gd name="connsiteY1161" fmla="*/ 2743339 h 6649609"/>
              <a:gd name="connsiteX1162" fmla="*/ 3023351 w 5583124"/>
              <a:gd name="connsiteY1162" fmla="*/ 2759842 h 6649609"/>
              <a:gd name="connsiteX1163" fmla="*/ 2969295 w 5583124"/>
              <a:gd name="connsiteY1163" fmla="*/ 2807164 h 6649609"/>
              <a:gd name="connsiteX1164" fmla="*/ 2929865 w 5583124"/>
              <a:gd name="connsiteY1164" fmla="*/ 2881505 h 6649609"/>
              <a:gd name="connsiteX1165" fmla="*/ 2916956 w 5583124"/>
              <a:gd name="connsiteY1165" fmla="*/ 2957306 h 6649609"/>
              <a:gd name="connsiteX1166" fmla="*/ 2936944 w 5583124"/>
              <a:gd name="connsiteY1166" fmla="*/ 3005066 h 6649609"/>
              <a:gd name="connsiteX1167" fmla="*/ 2986009 w 5583124"/>
              <a:gd name="connsiteY1167" fmla="*/ 3021424 h 6649609"/>
              <a:gd name="connsiteX1168" fmla="*/ 3038132 w 5583124"/>
              <a:gd name="connsiteY1168" fmla="*/ 3009448 h 6649609"/>
              <a:gd name="connsiteX1169" fmla="*/ 3084521 w 5583124"/>
              <a:gd name="connsiteY1169" fmla="*/ 2980821 h 6649609"/>
              <a:gd name="connsiteX1170" fmla="*/ 3118164 w 5583124"/>
              <a:gd name="connsiteY1170" fmla="*/ 3047713 h 6649609"/>
              <a:gd name="connsiteX1171" fmla="*/ 3036488 w 5583124"/>
              <a:gd name="connsiteY1171" fmla="*/ 3097225 h 6649609"/>
              <a:gd name="connsiteX1172" fmla="*/ 2950258 w 5583124"/>
              <a:gd name="connsiteY1172" fmla="*/ 3113729 h 6649609"/>
              <a:gd name="connsiteX1173" fmla="*/ 2875137 w 5583124"/>
              <a:gd name="connsiteY1173" fmla="*/ 3099270 h 6649609"/>
              <a:gd name="connsiteX1174" fmla="*/ 2823133 w 5583124"/>
              <a:gd name="connsiteY1174" fmla="*/ 3055892 h 6649609"/>
              <a:gd name="connsiteX1175" fmla="*/ 2801935 w 5583124"/>
              <a:gd name="connsiteY1175" fmla="*/ 2984180 h 6649609"/>
              <a:gd name="connsiteX1176" fmla="*/ 2819134 w 5583124"/>
              <a:gd name="connsiteY1176" fmla="*/ 2885010 h 6649609"/>
              <a:gd name="connsiteX1177" fmla="*/ 2869824 w 5583124"/>
              <a:gd name="connsiteY1177" fmla="*/ 2786133 h 6649609"/>
              <a:gd name="connsiteX1178" fmla="*/ 2941479 w 5583124"/>
              <a:gd name="connsiteY1178" fmla="*/ 2712814 h 6649609"/>
              <a:gd name="connsiteX1179" fmla="*/ 3024829 w 5583124"/>
              <a:gd name="connsiteY1179" fmla="*/ 2667391 h 6649609"/>
              <a:gd name="connsiteX1180" fmla="*/ 3111003 w 5583124"/>
              <a:gd name="connsiteY1180" fmla="*/ 2651910 h 6649609"/>
              <a:gd name="connsiteX1181" fmla="*/ 2632975 w 5583124"/>
              <a:gd name="connsiteY1181" fmla="*/ 2651910 h 6649609"/>
              <a:gd name="connsiteX1182" fmla="*/ 2730608 w 5583124"/>
              <a:gd name="connsiteY1182" fmla="*/ 2678784 h 6649609"/>
              <a:gd name="connsiteX1183" fmla="*/ 2775621 w 5583124"/>
              <a:gd name="connsiteY1183" fmla="*/ 2756484 h 6649609"/>
              <a:gd name="connsiteX1184" fmla="*/ 2759239 w 5583124"/>
              <a:gd name="connsiteY1184" fmla="*/ 2880337 h 6649609"/>
              <a:gd name="connsiteX1185" fmla="*/ 2690945 w 5583124"/>
              <a:gd name="connsiteY1185" fmla="*/ 3005650 h 6649609"/>
              <a:gd name="connsiteX1186" fmla="*/ 2592275 w 5583124"/>
              <a:gd name="connsiteY1186" fmla="*/ 3085833 h 6649609"/>
              <a:gd name="connsiteX1187" fmla="*/ 2476028 w 5583124"/>
              <a:gd name="connsiteY1187" fmla="*/ 3113729 h 6649609"/>
              <a:gd name="connsiteX1188" fmla="*/ 2379038 w 5583124"/>
              <a:gd name="connsiteY1188" fmla="*/ 3085833 h 6649609"/>
              <a:gd name="connsiteX1189" fmla="*/ 2334430 w 5583124"/>
              <a:gd name="connsiteY1189" fmla="*/ 3005650 h 6649609"/>
              <a:gd name="connsiteX1190" fmla="*/ 2351167 w 5583124"/>
              <a:gd name="connsiteY1190" fmla="*/ 2880337 h 6649609"/>
              <a:gd name="connsiteX1191" fmla="*/ 2419207 w 5583124"/>
              <a:gd name="connsiteY1191" fmla="*/ 2756192 h 6649609"/>
              <a:gd name="connsiteX1192" fmla="*/ 2517471 w 5583124"/>
              <a:gd name="connsiteY1192" fmla="*/ 2678492 h 6649609"/>
              <a:gd name="connsiteX1193" fmla="*/ 2632975 w 5583124"/>
              <a:gd name="connsiteY1193" fmla="*/ 2651910 h 6649609"/>
              <a:gd name="connsiteX1194" fmla="*/ 1565870 w 5583124"/>
              <a:gd name="connsiteY1194" fmla="*/ 2651910 h 6649609"/>
              <a:gd name="connsiteX1195" fmla="*/ 1663502 w 5583124"/>
              <a:gd name="connsiteY1195" fmla="*/ 2678784 h 6649609"/>
              <a:gd name="connsiteX1196" fmla="*/ 1708516 w 5583124"/>
              <a:gd name="connsiteY1196" fmla="*/ 2756484 h 6649609"/>
              <a:gd name="connsiteX1197" fmla="*/ 1692134 w 5583124"/>
              <a:gd name="connsiteY1197" fmla="*/ 2880337 h 6649609"/>
              <a:gd name="connsiteX1198" fmla="*/ 1623840 w 5583124"/>
              <a:gd name="connsiteY1198" fmla="*/ 3005650 h 6649609"/>
              <a:gd name="connsiteX1199" fmla="*/ 1525170 w 5583124"/>
              <a:gd name="connsiteY1199" fmla="*/ 3085833 h 6649609"/>
              <a:gd name="connsiteX1200" fmla="*/ 1408923 w 5583124"/>
              <a:gd name="connsiteY1200" fmla="*/ 3113729 h 6649609"/>
              <a:gd name="connsiteX1201" fmla="*/ 1311933 w 5583124"/>
              <a:gd name="connsiteY1201" fmla="*/ 3085833 h 6649609"/>
              <a:gd name="connsiteX1202" fmla="*/ 1267325 w 5583124"/>
              <a:gd name="connsiteY1202" fmla="*/ 3005650 h 6649609"/>
              <a:gd name="connsiteX1203" fmla="*/ 1284062 w 5583124"/>
              <a:gd name="connsiteY1203" fmla="*/ 2880337 h 6649609"/>
              <a:gd name="connsiteX1204" fmla="*/ 1352102 w 5583124"/>
              <a:gd name="connsiteY1204" fmla="*/ 2756192 h 6649609"/>
              <a:gd name="connsiteX1205" fmla="*/ 1450366 w 5583124"/>
              <a:gd name="connsiteY1205" fmla="*/ 2678492 h 6649609"/>
              <a:gd name="connsiteX1206" fmla="*/ 1565870 w 5583124"/>
              <a:gd name="connsiteY1206" fmla="*/ 2651910 h 6649609"/>
              <a:gd name="connsiteX1207" fmla="*/ 1174768 w 5583124"/>
              <a:gd name="connsiteY1207" fmla="*/ 2651910 h 6649609"/>
              <a:gd name="connsiteX1208" fmla="*/ 1246905 w 5583124"/>
              <a:gd name="connsiteY1208" fmla="*/ 2669144 h 6649609"/>
              <a:gd name="connsiteX1209" fmla="*/ 1290067 w 5583124"/>
              <a:gd name="connsiteY1209" fmla="*/ 2709747 h 6649609"/>
              <a:gd name="connsiteX1210" fmla="*/ 1211336 w 5583124"/>
              <a:gd name="connsiteY1210" fmla="*/ 2778100 h 6649609"/>
              <a:gd name="connsiteX1211" fmla="*/ 1184724 w 5583124"/>
              <a:gd name="connsiteY1211" fmla="*/ 2752832 h 6649609"/>
              <a:gd name="connsiteX1212" fmla="*/ 1145448 w 5583124"/>
              <a:gd name="connsiteY1212" fmla="*/ 2743339 h 6649609"/>
              <a:gd name="connsiteX1213" fmla="*/ 1087116 w 5583124"/>
              <a:gd name="connsiteY1213" fmla="*/ 2759842 h 6649609"/>
              <a:gd name="connsiteX1214" fmla="*/ 1033060 w 5583124"/>
              <a:gd name="connsiteY1214" fmla="*/ 2807164 h 6649609"/>
              <a:gd name="connsiteX1215" fmla="*/ 993630 w 5583124"/>
              <a:gd name="connsiteY1215" fmla="*/ 2881505 h 6649609"/>
              <a:gd name="connsiteX1216" fmla="*/ 980721 w 5583124"/>
              <a:gd name="connsiteY1216" fmla="*/ 2957306 h 6649609"/>
              <a:gd name="connsiteX1217" fmla="*/ 1000709 w 5583124"/>
              <a:gd name="connsiteY1217" fmla="*/ 3005066 h 6649609"/>
              <a:gd name="connsiteX1218" fmla="*/ 1049774 w 5583124"/>
              <a:gd name="connsiteY1218" fmla="*/ 3021424 h 6649609"/>
              <a:gd name="connsiteX1219" fmla="*/ 1101896 w 5583124"/>
              <a:gd name="connsiteY1219" fmla="*/ 3009448 h 6649609"/>
              <a:gd name="connsiteX1220" fmla="*/ 1148287 w 5583124"/>
              <a:gd name="connsiteY1220" fmla="*/ 2980821 h 6649609"/>
              <a:gd name="connsiteX1221" fmla="*/ 1181929 w 5583124"/>
              <a:gd name="connsiteY1221" fmla="*/ 3047713 h 6649609"/>
              <a:gd name="connsiteX1222" fmla="*/ 1100254 w 5583124"/>
              <a:gd name="connsiteY1222" fmla="*/ 3097225 h 6649609"/>
              <a:gd name="connsiteX1223" fmla="*/ 1014024 w 5583124"/>
              <a:gd name="connsiteY1223" fmla="*/ 3113729 h 6649609"/>
              <a:gd name="connsiteX1224" fmla="*/ 938902 w 5583124"/>
              <a:gd name="connsiteY1224" fmla="*/ 3099270 h 6649609"/>
              <a:gd name="connsiteX1225" fmla="*/ 886898 w 5583124"/>
              <a:gd name="connsiteY1225" fmla="*/ 3055892 h 6649609"/>
              <a:gd name="connsiteX1226" fmla="*/ 865700 w 5583124"/>
              <a:gd name="connsiteY1226" fmla="*/ 2984180 h 6649609"/>
              <a:gd name="connsiteX1227" fmla="*/ 882900 w 5583124"/>
              <a:gd name="connsiteY1227" fmla="*/ 2885010 h 6649609"/>
              <a:gd name="connsiteX1228" fmla="*/ 933590 w 5583124"/>
              <a:gd name="connsiteY1228" fmla="*/ 2786133 h 6649609"/>
              <a:gd name="connsiteX1229" fmla="*/ 1005244 w 5583124"/>
              <a:gd name="connsiteY1229" fmla="*/ 2712814 h 6649609"/>
              <a:gd name="connsiteX1230" fmla="*/ 1088594 w 5583124"/>
              <a:gd name="connsiteY1230" fmla="*/ 2667391 h 6649609"/>
              <a:gd name="connsiteX1231" fmla="*/ 1174768 w 5583124"/>
              <a:gd name="connsiteY1231" fmla="*/ 2651910 h 6649609"/>
              <a:gd name="connsiteX1232" fmla="*/ 696741 w 5583124"/>
              <a:gd name="connsiteY1232" fmla="*/ 2651910 h 6649609"/>
              <a:gd name="connsiteX1233" fmla="*/ 794373 w 5583124"/>
              <a:gd name="connsiteY1233" fmla="*/ 2678784 h 6649609"/>
              <a:gd name="connsiteX1234" fmla="*/ 839387 w 5583124"/>
              <a:gd name="connsiteY1234" fmla="*/ 2756484 h 6649609"/>
              <a:gd name="connsiteX1235" fmla="*/ 823004 w 5583124"/>
              <a:gd name="connsiteY1235" fmla="*/ 2880337 h 6649609"/>
              <a:gd name="connsiteX1236" fmla="*/ 754711 w 5583124"/>
              <a:gd name="connsiteY1236" fmla="*/ 3005650 h 6649609"/>
              <a:gd name="connsiteX1237" fmla="*/ 656041 w 5583124"/>
              <a:gd name="connsiteY1237" fmla="*/ 3085833 h 6649609"/>
              <a:gd name="connsiteX1238" fmla="*/ 539793 w 5583124"/>
              <a:gd name="connsiteY1238" fmla="*/ 3113729 h 6649609"/>
              <a:gd name="connsiteX1239" fmla="*/ 442804 w 5583124"/>
              <a:gd name="connsiteY1239" fmla="*/ 3085833 h 6649609"/>
              <a:gd name="connsiteX1240" fmla="*/ 398196 w 5583124"/>
              <a:gd name="connsiteY1240" fmla="*/ 3005650 h 6649609"/>
              <a:gd name="connsiteX1241" fmla="*/ 414932 w 5583124"/>
              <a:gd name="connsiteY1241" fmla="*/ 2880337 h 6649609"/>
              <a:gd name="connsiteX1242" fmla="*/ 482972 w 5583124"/>
              <a:gd name="connsiteY1242" fmla="*/ 2756192 h 6649609"/>
              <a:gd name="connsiteX1243" fmla="*/ 581236 w 5583124"/>
              <a:gd name="connsiteY1243" fmla="*/ 2678492 h 6649609"/>
              <a:gd name="connsiteX1244" fmla="*/ 696741 w 5583124"/>
              <a:gd name="connsiteY1244" fmla="*/ 2651910 h 6649609"/>
              <a:gd name="connsiteX1245" fmla="*/ 5407269 w 5583124"/>
              <a:gd name="connsiteY1245" fmla="*/ 1859369 h 6649609"/>
              <a:gd name="connsiteX1246" fmla="*/ 5351226 w 5583124"/>
              <a:gd name="connsiteY1246" fmla="*/ 1875581 h 6649609"/>
              <a:gd name="connsiteX1247" fmla="*/ 5302578 w 5583124"/>
              <a:gd name="connsiteY1247" fmla="*/ 1922464 h 6649609"/>
              <a:gd name="connsiteX1248" fmla="*/ 5266072 w 5583124"/>
              <a:gd name="connsiteY1248" fmla="*/ 1996367 h 6649609"/>
              <a:gd name="connsiteX1249" fmla="*/ 5252099 w 5583124"/>
              <a:gd name="connsiteY1249" fmla="*/ 2071000 h 6649609"/>
              <a:gd name="connsiteX1250" fmla="*/ 5268137 w 5583124"/>
              <a:gd name="connsiteY1250" fmla="*/ 2120073 h 6649609"/>
              <a:gd name="connsiteX1251" fmla="*/ 5312763 w 5583124"/>
              <a:gd name="connsiteY1251" fmla="*/ 2137454 h 6649609"/>
              <a:gd name="connsiteX1252" fmla="*/ 5369205 w 5583124"/>
              <a:gd name="connsiteY1252" fmla="*/ 2120073 h 6649609"/>
              <a:gd name="connsiteX1253" fmla="*/ 5418745 w 5583124"/>
              <a:gd name="connsiteY1253" fmla="*/ 2071000 h 6649609"/>
              <a:gd name="connsiteX1254" fmla="*/ 5455649 w 5583124"/>
              <a:gd name="connsiteY1254" fmla="*/ 1996367 h 6649609"/>
              <a:gd name="connsiteX1255" fmla="*/ 5469224 w 5583124"/>
              <a:gd name="connsiteY1255" fmla="*/ 1922464 h 6649609"/>
              <a:gd name="connsiteX1256" fmla="*/ 5452293 w 5583124"/>
              <a:gd name="connsiteY1256" fmla="*/ 1875581 h 6649609"/>
              <a:gd name="connsiteX1257" fmla="*/ 5407269 w 5583124"/>
              <a:gd name="connsiteY1257" fmla="*/ 1859369 h 6649609"/>
              <a:gd name="connsiteX1258" fmla="*/ 4538139 w 5583124"/>
              <a:gd name="connsiteY1258" fmla="*/ 1859369 h 6649609"/>
              <a:gd name="connsiteX1259" fmla="*/ 4482095 w 5583124"/>
              <a:gd name="connsiteY1259" fmla="*/ 1875581 h 6649609"/>
              <a:gd name="connsiteX1260" fmla="*/ 4433449 w 5583124"/>
              <a:gd name="connsiteY1260" fmla="*/ 1922464 h 6649609"/>
              <a:gd name="connsiteX1261" fmla="*/ 4396942 w 5583124"/>
              <a:gd name="connsiteY1261" fmla="*/ 1996367 h 6649609"/>
              <a:gd name="connsiteX1262" fmla="*/ 4382969 w 5583124"/>
              <a:gd name="connsiteY1262" fmla="*/ 2071000 h 6649609"/>
              <a:gd name="connsiteX1263" fmla="*/ 4399007 w 5583124"/>
              <a:gd name="connsiteY1263" fmla="*/ 2120073 h 6649609"/>
              <a:gd name="connsiteX1264" fmla="*/ 4443634 w 5583124"/>
              <a:gd name="connsiteY1264" fmla="*/ 2137454 h 6649609"/>
              <a:gd name="connsiteX1265" fmla="*/ 4500075 w 5583124"/>
              <a:gd name="connsiteY1265" fmla="*/ 2120073 h 6649609"/>
              <a:gd name="connsiteX1266" fmla="*/ 4549616 w 5583124"/>
              <a:gd name="connsiteY1266" fmla="*/ 2071000 h 6649609"/>
              <a:gd name="connsiteX1267" fmla="*/ 4586519 w 5583124"/>
              <a:gd name="connsiteY1267" fmla="*/ 1996367 h 6649609"/>
              <a:gd name="connsiteX1268" fmla="*/ 4600095 w 5583124"/>
              <a:gd name="connsiteY1268" fmla="*/ 1922464 h 6649609"/>
              <a:gd name="connsiteX1269" fmla="*/ 4583163 w 5583124"/>
              <a:gd name="connsiteY1269" fmla="*/ 1875581 h 6649609"/>
              <a:gd name="connsiteX1270" fmla="*/ 4538139 w 5583124"/>
              <a:gd name="connsiteY1270" fmla="*/ 1859369 h 6649609"/>
              <a:gd name="connsiteX1271" fmla="*/ 3471033 w 5583124"/>
              <a:gd name="connsiteY1271" fmla="*/ 1859369 h 6649609"/>
              <a:gd name="connsiteX1272" fmla="*/ 3414990 w 5583124"/>
              <a:gd name="connsiteY1272" fmla="*/ 1875581 h 6649609"/>
              <a:gd name="connsiteX1273" fmla="*/ 3366343 w 5583124"/>
              <a:gd name="connsiteY1273" fmla="*/ 1922464 h 6649609"/>
              <a:gd name="connsiteX1274" fmla="*/ 3329837 w 5583124"/>
              <a:gd name="connsiteY1274" fmla="*/ 1996367 h 6649609"/>
              <a:gd name="connsiteX1275" fmla="*/ 3315863 w 5583124"/>
              <a:gd name="connsiteY1275" fmla="*/ 2071000 h 6649609"/>
              <a:gd name="connsiteX1276" fmla="*/ 3331902 w 5583124"/>
              <a:gd name="connsiteY1276" fmla="*/ 2120073 h 6649609"/>
              <a:gd name="connsiteX1277" fmla="*/ 3376527 w 5583124"/>
              <a:gd name="connsiteY1277" fmla="*/ 2137454 h 6649609"/>
              <a:gd name="connsiteX1278" fmla="*/ 3432970 w 5583124"/>
              <a:gd name="connsiteY1278" fmla="*/ 2120073 h 6649609"/>
              <a:gd name="connsiteX1279" fmla="*/ 3482509 w 5583124"/>
              <a:gd name="connsiteY1279" fmla="*/ 2071000 h 6649609"/>
              <a:gd name="connsiteX1280" fmla="*/ 3519413 w 5583124"/>
              <a:gd name="connsiteY1280" fmla="*/ 1996367 h 6649609"/>
              <a:gd name="connsiteX1281" fmla="*/ 3532989 w 5583124"/>
              <a:gd name="connsiteY1281" fmla="*/ 1922464 h 6649609"/>
              <a:gd name="connsiteX1282" fmla="*/ 3516058 w 5583124"/>
              <a:gd name="connsiteY1282" fmla="*/ 1875581 h 6649609"/>
              <a:gd name="connsiteX1283" fmla="*/ 3471033 w 5583124"/>
              <a:gd name="connsiteY1283" fmla="*/ 1859369 h 6649609"/>
              <a:gd name="connsiteX1284" fmla="*/ 2601903 w 5583124"/>
              <a:gd name="connsiteY1284" fmla="*/ 1859369 h 6649609"/>
              <a:gd name="connsiteX1285" fmla="*/ 2545860 w 5583124"/>
              <a:gd name="connsiteY1285" fmla="*/ 1875581 h 6649609"/>
              <a:gd name="connsiteX1286" fmla="*/ 2497213 w 5583124"/>
              <a:gd name="connsiteY1286" fmla="*/ 1922464 h 6649609"/>
              <a:gd name="connsiteX1287" fmla="*/ 2460707 w 5583124"/>
              <a:gd name="connsiteY1287" fmla="*/ 1996367 h 6649609"/>
              <a:gd name="connsiteX1288" fmla="*/ 2446734 w 5583124"/>
              <a:gd name="connsiteY1288" fmla="*/ 2071000 h 6649609"/>
              <a:gd name="connsiteX1289" fmla="*/ 2462772 w 5583124"/>
              <a:gd name="connsiteY1289" fmla="*/ 2120073 h 6649609"/>
              <a:gd name="connsiteX1290" fmla="*/ 2507398 w 5583124"/>
              <a:gd name="connsiteY1290" fmla="*/ 2137454 h 6649609"/>
              <a:gd name="connsiteX1291" fmla="*/ 2563840 w 5583124"/>
              <a:gd name="connsiteY1291" fmla="*/ 2120073 h 6649609"/>
              <a:gd name="connsiteX1292" fmla="*/ 2613380 w 5583124"/>
              <a:gd name="connsiteY1292" fmla="*/ 2071000 h 6649609"/>
              <a:gd name="connsiteX1293" fmla="*/ 2650283 w 5583124"/>
              <a:gd name="connsiteY1293" fmla="*/ 1996367 h 6649609"/>
              <a:gd name="connsiteX1294" fmla="*/ 2663859 w 5583124"/>
              <a:gd name="connsiteY1294" fmla="*/ 1922464 h 6649609"/>
              <a:gd name="connsiteX1295" fmla="*/ 2646928 w 5583124"/>
              <a:gd name="connsiteY1295" fmla="*/ 1875581 h 6649609"/>
              <a:gd name="connsiteX1296" fmla="*/ 2601903 w 5583124"/>
              <a:gd name="connsiteY1296" fmla="*/ 1859369 h 6649609"/>
              <a:gd name="connsiteX1297" fmla="*/ 1534798 w 5583124"/>
              <a:gd name="connsiteY1297" fmla="*/ 1859369 h 6649609"/>
              <a:gd name="connsiteX1298" fmla="*/ 1478755 w 5583124"/>
              <a:gd name="connsiteY1298" fmla="*/ 1875581 h 6649609"/>
              <a:gd name="connsiteX1299" fmla="*/ 1430108 w 5583124"/>
              <a:gd name="connsiteY1299" fmla="*/ 1922464 h 6649609"/>
              <a:gd name="connsiteX1300" fmla="*/ 1393602 w 5583124"/>
              <a:gd name="connsiteY1300" fmla="*/ 1996367 h 6649609"/>
              <a:gd name="connsiteX1301" fmla="*/ 1379628 w 5583124"/>
              <a:gd name="connsiteY1301" fmla="*/ 2071000 h 6649609"/>
              <a:gd name="connsiteX1302" fmla="*/ 1395667 w 5583124"/>
              <a:gd name="connsiteY1302" fmla="*/ 2120073 h 6649609"/>
              <a:gd name="connsiteX1303" fmla="*/ 1440293 w 5583124"/>
              <a:gd name="connsiteY1303" fmla="*/ 2137454 h 6649609"/>
              <a:gd name="connsiteX1304" fmla="*/ 1496735 w 5583124"/>
              <a:gd name="connsiteY1304" fmla="*/ 2120073 h 6649609"/>
              <a:gd name="connsiteX1305" fmla="*/ 1546275 w 5583124"/>
              <a:gd name="connsiteY1305" fmla="*/ 2071000 h 6649609"/>
              <a:gd name="connsiteX1306" fmla="*/ 1583178 w 5583124"/>
              <a:gd name="connsiteY1306" fmla="*/ 1996367 h 6649609"/>
              <a:gd name="connsiteX1307" fmla="*/ 1596754 w 5583124"/>
              <a:gd name="connsiteY1307" fmla="*/ 1922464 h 6649609"/>
              <a:gd name="connsiteX1308" fmla="*/ 1579823 w 5583124"/>
              <a:gd name="connsiteY1308" fmla="*/ 1875581 h 6649609"/>
              <a:gd name="connsiteX1309" fmla="*/ 1534798 w 5583124"/>
              <a:gd name="connsiteY1309" fmla="*/ 1859369 h 6649609"/>
              <a:gd name="connsiteX1310" fmla="*/ 665668 w 5583124"/>
              <a:gd name="connsiteY1310" fmla="*/ 1859369 h 6649609"/>
              <a:gd name="connsiteX1311" fmla="*/ 609625 w 5583124"/>
              <a:gd name="connsiteY1311" fmla="*/ 1875581 h 6649609"/>
              <a:gd name="connsiteX1312" fmla="*/ 560978 w 5583124"/>
              <a:gd name="connsiteY1312" fmla="*/ 1922464 h 6649609"/>
              <a:gd name="connsiteX1313" fmla="*/ 524472 w 5583124"/>
              <a:gd name="connsiteY1313" fmla="*/ 1996367 h 6649609"/>
              <a:gd name="connsiteX1314" fmla="*/ 510499 w 5583124"/>
              <a:gd name="connsiteY1314" fmla="*/ 2071000 h 6649609"/>
              <a:gd name="connsiteX1315" fmla="*/ 526537 w 5583124"/>
              <a:gd name="connsiteY1315" fmla="*/ 2120073 h 6649609"/>
              <a:gd name="connsiteX1316" fmla="*/ 571163 w 5583124"/>
              <a:gd name="connsiteY1316" fmla="*/ 2137454 h 6649609"/>
              <a:gd name="connsiteX1317" fmla="*/ 627605 w 5583124"/>
              <a:gd name="connsiteY1317" fmla="*/ 2120073 h 6649609"/>
              <a:gd name="connsiteX1318" fmla="*/ 677145 w 5583124"/>
              <a:gd name="connsiteY1318" fmla="*/ 2071000 h 6649609"/>
              <a:gd name="connsiteX1319" fmla="*/ 714048 w 5583124"/>
              <a:gd name="connsiteY1319" fmla="*/ 1996367 h 6649609"/>
              <a:gd name="connsiteX1320" fmla="*/ 727624 w 5583124"/>
              <a:gd name="connsiteY1320" fmla="*/ 1922464 h 6649609"/>
              <a:gd name="connsiteX1321" fmla="*/ 710693 w 5583124"/>
              <a:gd name="connsiteY1321" fmla="*/ 1875581 h 6649609"/>
              <a:gd name="connsiteX1322" fmla="*/ 665668 w 5583124"/>
              <a:gd name="connsiteY1322" fmla="*/ 1859369 h 6649609"/>
              <a:gd name="connsiteX1323" fmla="*/ 4023959 w 5583124"/>
              <a:gd name="connsiteY1323" fmla="*/ 1775535 h 6649609"/>
              <a:gd name="connsiteX1324" fmla="*/ 4131162 w 5583124"/>
              <a:gd name="connsiteY1324" fmla="*/ 1775535 h 6649609"/>
              <a:gd name="connsiteX1325" fmla="*/ 4010149 w 5583124"/>
              <a:gd name="connsiteY1325" fmla="*/ 2131612 h 6649609"/>
              <a:gd name="connsiteX1326" fmla="*/ 4183659 w 5583124"/>
              <a:gd name="connsiteY1326" fmla="*/ 2131612 h 6649609"/>
              <a:gd name="connsiteX1327" fmla="*/ 4153184 w 5583124"/>
              <a:gd name="connsiteY1327" fmla="*/ 2221288 h 6649609"/>
              <a:gd name="connsiteX1328" fmla="*/ 3872471 w 5583124"/>
              <a:gd name="connsiteY1328" fmla="*/ 2221288 h 6649609"/>
              <a:gd name="connsiteX1329" fmla="*/ 2087723 w 5583124"/>
              <a:gd name="connsiteY1329" fmla="*/ 1775535 h 6649609"/>
              <a:gd name="connsiteX1330" fmla="*/ 2194927 w 5583124"/>
              <a:gd name="connsiteY1330" fmla="*/ 1775535 h 6649609"/>
              <a:gd name="connsiteX1331" fmla="*/ 2073913 w 5583124"/>
              <a:gd name="connsiteY1331" fmla="*/ 2131612 h 6649609"/>
              <a:gd name="connsiteX1332" fmla="*/ 2247423 w 5583124"/>
              <a:gd name="connsiteY1332" fmla="*/ 2131612 h 6649609"/>
              <a:gd name="connsiteX1333" fmla="*/ 2216949 w 5583124"/>
              <a:gd name="connsiteY1333" fmla="*/ 2221288 h 6649609"/>
              <a:gd name="connsiteX1334" fmla="*/ 1936235 w 5583124"/>
              <a:gd name="connsiteY1334" fmla="*/ 2221288 h 6649609"/>
              <a:gd name="connsiteX1335" fmla="*/ 151489 w 5583124"/>
              <a:gd name="connsiteY1335" fmla="*/ 1775535 h 6649609"/>
              <a:gd name="connsiteX1336" fmla="*/ 258691 w 5583124"/>
              <a:gd name="connsiteY1336" fmla="*/ 1775535 h 6649609"/>
              <a:gd name="connsiteX1337" fmla="*/ 137678 w 5583124"/>
              <a:gd name="connsiteY1337" fmla="*/ 2131612 h 6649609"/>
              <a:gd name="connsiteX1338" fmla="*/ 311189 w 5583124"/>
              <a:gd name="connsiteY1338" fmla="*/ 2131612 h 6649609"/>
              <a:gd name="connsiteX1339" fmla="*/ 280714 w 5583124"/>
              <a:gd name="connsiteY1339" fmla="*/ 2221288 h 6649609"/>
              <a:gd name="connsiteX1340" fmla="*/ 0 w 5583124"/>
              <a:gd name="connsiteY1340" fmla="*/ 2221288 h 6649609"/>
              <a:gd name="connsiteX1341" fmla="*/ 5438341 w 5583124"/>
              <a:gd name="connsiteY1341" fmla="*/ 1767940 h 6649609"/>
              <a:gd name="connsiteX1342" fmla="*/ 5535973 w 5583124"/>
              <a:gd name="connsiteY1342" fmla="*/ 1794814 h 6649609"/>
              <a:gd name="connsiteX1343" fmla="*/ 5580987 w 5583124"/>
              <a:gd name="connsiteY1343" fmla="*/ 1872514 h 6649609"/>
              <a:gd name="connsiteX1344" fmla="*/ 5564604 w 5583124"/>
              <a:gd name="connsiteY1344" fmla="*/ 1996367 h 6649609"/>
              <a:gd name="connsiteX1345" fmla="*/ 5496310 w 5583124"/>
              <a:gd name="connsiteY1345" fmla="*/ 2121680 h 6649609"/>
              <a:gd name="connsiteX1346" fmla="*/ 5397640 w 5583124"/>
              <a:gd name="connsiteY1346" fmla="*/ 2201863 h 6649609"/>
              <a:gd name="connsiteX1347" fmla="*/ 5281394 w 5583124"/>
              <a:gd name="connsiteY1347" fmla="*/ 2229759 h 6649609"/>
              <a:gd name="connsiteX1348" fmla="*/ 5184403 w 5583124"/>
              <a:gd name="connsiteY1348" fmla="*/ 2201863 h 6649609"/>
              <a:gd name="connsiteX1349" fmla="*/ 5139795 w 5583124"/>
              <a:gd name="connsiteY1349" fmla="*/ 2121680 h 6649609"/>
              <a:gd name="connsiteX1350" fmla="*/ 5156532 w 5583124"/>
              <a:gd name="connsiteY1350" fmla="*/ 1996367 h 6649609"/>
              <a:gd name="connsiteX1351" fmla="*/ 5224573 w 5583124"/>
              <a:gd name="connsiteY1351" fmla="*/ 1872222 h 6649609"/>
              <a:gd name="connsiteX1352" fmla="*/ 5322837 w 5583124"/>
              <a:gd name="connsiteY1352" fmla="*/ 1794522 h 6649609"/>
              <a:gd name="connsiteX1353" fmla="*/ 5438341 w 5583124"/>
              <a:gd name="connsiteY1353" fmla="*/ 1767940 h 6649609"/>
              <a:gd name="connsiteX1354" fmla="*/ 5047239 w 5583124"/>
              <a:gd name="connsiteY1354" fmla="*/ 1767940 h 6649609"/>
              <a:gd name="connsiteX1355" fmla="*/ 5119375 w 5583124"/>
              <a:gd name="connsiteY1355" fmla="*/ 1785174 h 6649609"/>
              <a:gd name="connsiteX1356" fmla="*/ 5162538 w 5583124"/>
              <a:gd name="connsiteY1356" fmla="*/ 1825777 h 6649609"/>
              <a:gd name="connsiteX1357" fmla="*/ 5083807 w 5583124"/>
              <a:gd name="connsiteY1357" fmla="*/ 1894129 h 6649609"/>
              <a:gd name="connsiteX1358" fmla="*/ 5057195 w 5583124"/>
              <a:gd name="connsiteY1358" fmla="*/ 1868862 h 6649609"/>
              <a:gd name="connsiteX1359" fmla="*/ 5017918 w 5583124"/>
              <a:gd name="connsiteY1359" fmla="*/ 1859369 h 6649609"/>
              <a:gd name="connsiteX1360" fmla="*/ 4959586 w 5583124"/>
              <a:gd name="connsiteY1360" fmla="*/ 1875872 h 6649609"/>
              <a:gd name="connsiteX1361" fmla="*/ 4905531 w 5583124"/>
              <a:gd name="connsiteY1361" fmla="*/ 1923194 h 6649609"/>
              <a:gd name="connsiteX1362" fmla="*/ 4866101 w 5583124"/>
              <a:gd name="connsiteY1362" fmla="*/ 1997535 h 6649609"/>
              <a:gd name="connsiteX1363" fmla="*/ 4853191 w 5583124"/>
              <a:gd name="connsiteY1363" fmla="*/ 2073336 h 6649609"/>
              <a:gd name="connsiteX1364" fmla="*/ 4873179 w 5583124"/>
              <a:gd name="connsiteY1364" fmla="*/ 2121096 h 6649609"/>
              <a:gd name="connsiteX1365" fmla="*/ 4922245 w 5583124"/>
              <a:gd name="connsiteY1365" fmla="*/ 2137454 h 6649609"/>
              <a:gd name="connsiteX1366" fmla="*/ 4974367 w 5583124"/>
              <a:gd name="connsiteY1366" fmla="*/ 2125478 h 6649609"/>
              <a:gd name="connsiteX1367" fmla="*/ 5020757 w 5583124"/>
              <a:gd name="connsiteY1367" fmla="*/ 2096851 h 6649609"/>
              <a:gd name="connsiteX1368" fmla="*/ 5054399 w 5583124"/>
              <a:gd name="connsiteY1368" fmla="*/ 2163744 h 6649609"/>
              <a:gd name="connsiteX1369" fmla="*/ 4972724 w 5583124"/>
              <a:gd name="connsiteY1369" fmla="*/ 2213255 h 6649609"/>
              <a:gd name="connsiteX1370" fmla="*/ 4886494 w 5583124"/>
              <a:gd name="connsiteY1370" fmla="*/ 2229759 h 6649609"/>
              <a:gd name="connsiteX1371" fmla="*/ 4811373 w 5583124"/>
              <a:gd name="connsiteY1371" fmla="*/ 2215300 h 6649609"/>
              <a:gd name="connsiteX1372" fmla="*/ 4759368 w 5583124"/>
              <a:gd name="connsiteY1372" fmla="*/ 2171922 h 6649609"/>
              <a:gd name="connsiteX1373" fmla="*/ 4738170 w 5583124"/>
              <a:gd name="connsiteY1373" fmla="*/ 2100210 h 6649609"/>
              <a:gd name="connsiteX1374" fmla="*/ 4755370 w 5583124"/>
              <a:gd name="connsiteY1374" fmla="*/ 2001040 h 6649609"/>
              <a:gd name="connsiteX1375" fmla="*/ 4806060 w 5583124"/>
              <a:gd name="connsiteY1375" fmla="*/ 1902163 h 6649609"/>
              <a:gd name="connsiteX1376" fmla="*/ 4877715 w 5583124"/>
              <a:gd name="connsiteY1376" fmla="*/ 1828844 h 6649609"/>
              <a:gd name="connsiteX1377" fmla="*/ 4961065 w 5583124"/>
              <a:gd name="connsiteY1377" fmla="*/ 1783422 h 6649609"/>
              <a:gd name="connsiteX1378" fmla="*/ 5047239 w 5583124"/>
              <a:gd name="connsiteY1378" fmla="*/ 1767940 h 6649609"/>
              <a:gd name="connsiteX1379" fmla="*/ 4569211 w 5583124"/>
              <a:gd name="connsiteY1379" fmla="*/ 1767940 h 6649609"/>
              <a:gd name="connsiteX1380" fmla="*/ 4666843 w 5583124"/>
              <a:gd name="connsiteY1380" fmla="*/ 1794814 h 6649609"/>
              <a:gd name="connsiteX1381" fmla="*/ 4711857 w 5583124"/>
              <a:gd name="connsiteY1381" fmla="*/ 1872514 h 6649609"/>
              <a:gd name="connsiteX1382" fmla="*/ 4695474 w 5583124"/>
              <a:gd name="connsiteY1382" fmla="*/ 1996367 h 6649609"/>
              <a:gd name="connsiteX1383" fmla="*/ 4627181 w 5583124"/>
              <a:gd name="connsiteY1383" fmla="*/ 2121680 h 6649609"/>
              <a:gd name="connsiteX1384" fmla="*/ 4528511 w 5583124"/>
              <a:gd name="connsiteY1384" fmla="*/ 2201863 h 6649609"/>
              <a:gd name="connsiteX1385" fmla="*/ 4412263 w 5583124"/>
              <a:gd name="connsiteY1385" fmla="*/ 2229759 h 6649609"/>
              <a:gd name="connsiteX1386" fmla="*/ 4315274 w 5583124"/>
              <a:gd name="connsiteY1386" fmla="*/ 2201863 h 6649609"/>
              <a:gd name="connsiteX1387" fmla="*/ 4270666 w 5583124"/>
              <a:gd name="connsiteY1387" fmla="*/ 2121680 h 6649609"/>
              <a:gd name="connsiteX1388" fmla="*/ 4287403 w 5583124"/>
              <a:gd name="connsiteY1388" fmla="*/ 1996367 h 6649609"/>
              <a:gd name="connsiteX1389" fmla="*/ 4355443 w 5583124"/>
              <a:gd name="connsiteY1389" fmla="*/ 1872222 h 6649609"/>
              <a:gd name="connsiteX1390" fmla="*/ 4453707 w 5583124"/>
              <a:gd name="connsiteY1390" fmla="*/ 1794522 h 6649609"/>
              <a:gd name="connsiteX1391" fmla="*/ 4569211 w 5583124"/>
              <a:gd name="connsiteY1391" fmla="*/ 1767940 h 6649609"/>
              <a:gd name="connsiteX1392" fmla="*/ 3502106 w 5583124"/>
              <a:gd name="connsiteY1392" fmla="*/ 1767940 h 6649609"/>
              <a:gd name="connsiteX1393" fmla="*/ 3599737 w 5583124"/>
              <a:gd name="connsiteY1393" fmla="*/ 1794814 h 6649609"/>
              <a:gd name="connsiteX1394" fmla="*/ 3644751 w 5583124"/>
              <a:gd name="connsiteY1394" fmla="*/ 1872514 h 6649609"/>
              <a:gd name="connsiteX1395" fmla="*/ 3628368 w 5583124"/>
              <a:gd name="connsiteY1395" fmla="*/ 1996367 h 6649609"/>
              <a:gd name="connsiteX1396" fmla="*/ 3560074 w 5583124"/>
              <a:gd name="connsiteY1396" fmla="*/ 2121680 h 6649609"/>
              <a:gd name="connsiteX1397" fmla="*/ 3461405 w 5583124"/>
              <a:gd name="connsiteY1397" fmla="*/ 2201863 h 6649609"/>
              <a:gd name="connsiteX1398" fmla="*/ 3345159 w 5583124"/>
              <a:gd name="connsiteY1398" fmla="*/ 2229759 h 6649609"/>
              <a:gd name="connsiteX1399" fmla="*/ 3248168 w 5583124"/>
              <a:gd name="connsiteY1399" fmla="*/ 2201863 h 6649609"/>
              <a:gd name="connsiteX1400" fmla="*/ 3203560 w 5583124"/>
              <a:gd name="connsiteY1400" fmla="*/ 2121680 h 6649609"/>
              <a:gd name="connsiteX1401" fmla="*/ 3220297 w 5583124"/>
              <a:gd name="connsiteY1401" fmla="*/ 1996367 h 6649609"/>
              <a:gd name="connsiteX1402" fmla="*/ 3288337 w 5583124"/>
              <a:gd name="connsiteY1402" fmla="*/ 1872222 h 6649609"/>
              <a:gd name="connsiteX1403" fmla="*/ 3386601 w 5583124"/>
              <a:gd name="connsiteY1403" fmla="*/ 1794522 h 6649609"/>
              <a:gd name="connsiteX1404" fmla="*/ 3502106 w 5583124"/>
              <a:gd name="connsiteY1404" fmla="*/ 1767940 h 6649609"/>
              <a:gd name="connsiteX1405" fmla="*/ 3111003 w 5583124"/>
              <a:gd name="connsiteY1405" fmla="*/ 1767940 h 6649609"/>
              <a:gd name="connsiteX1406" fmla="*/ 3183139 w 5583124"/>
              <a:gd name="connsiteY1406" fmla="*/ 1785174 h 6649609"/>
              <a:gd name="connsiteX1407" fmla="*/ 3226302 w 5583124"/>
              <a:gd name="connsiteY1407" fmla="*/ 1825777 h 6649609"/>
              <a:gd name="connsiteX1408" fmla="*/ 3147571 w 5583124"/>
              <a:gd name="connsiteY1408" fmla="*/ 1894129 h 6649609"/>
              <a:gd name="connsiteX1409" fmla="*/ 3120959 w 5583124"/>
              <a:gd name="connsiteY1409" fmla="*/ 1868862 h 6649609"/>
              <a:gd name="connsiteX1410" fmla="*/ 3081683 w 5583124"/>
              <a:gd name="connsiteY1410" fmla="*/ 1859369 h 6649609"/>
              <a:gd name="connsiteX1411" fmla="*/ 3023351 w 5583124"/>
              <a:gd name="connsiteY1411" fmla="*/ 1875872 h 6649609"/>
              <a:gd name="connsiteX1412" fmla="*/ 2969295 w 5583124"/>
              <a:gd name="connsiteY1412" fmla="*/ 1923194 h 6649609"/>
              <a:gd name="connsiteX1413" fmla="*/ 2929865 w 5583124"/>
              <a:gd name="connsiteY1413" fmla="*/ 1997535 h 6649609"/>
              <a:gd name="connsiteX1414" fmla="*/ 2916956 w 5583124"/>
              <a:gd name="connsiteY1414" fmla="*/ 2073336 h 6649609"/>
              <a:gd name="connsiteX1415" fmla="*/ 2936944 w 5583124"/>
              <a:gd name="connsiteY1415" fmla="*/ 2121096 h 6649609"/>
              <a:gd name="connsiteX1416" fmla="*/ 2986009 w 5583124"/>
              <a:gd name="connsiteY1416" fmla="*/ 2137454 h 6649609"/>
              <a:gd name="connsiteX1417" fmla="*/ 3038132 w 5583124"/>
              <a:gd name="connsiteY1417" fmla="*/ 2125478 h 6649609"/>
              <a:gd name="connsiteX1418" fmla="*/ 3084521 w 5583124"/>
              <a:gd name="connsiteY1418" fmla="*/ 2096851 h 6649609"/>
              <a:gd name="connsiteX1419" fmla="*/ 3118164 w 5583124"/>
              <a:gd name="connsiteY1419" fmla="*/ 2163744 h 6649609"/>
              <a:gd name="connsiteX1420" fmla="*/ 3036488 w 5583124"/>
              <a:gd name="connsiteY1420" fmla="*/ 2213255 h 6649609"/>
              <a:gd name="connsiteX1421" fmla="*/ 2950258 w 5583124"/>
              <a:gd name="connsiteY1421" fmla="*/ 2229759 h 6649609"/>
              <a:gd name="connsiteX1422" fmla="*/ 2875137 w 5583124"/>
              <a:gd name="connsiteY1422" fmla="*/ 2215300 h 6649609"/>
              <a:gd name="connsiteX1423" fmla="*/ 2823133 w 5583124"/>
              <a:gd name="connsiteY1423" fmla="*/ 2171922 h 6649609"/>
              <a:gd name="connsiteX1424" fmla="*/ 2801935 w 5583124"/>
              <a:gd name="connsiteY1424" fmla="*/ 2100210 h 6649609"/>
              <a:gd name="connsiteX1425" fmla="*/ 2819134 w 5583124"/>
              <a:gd name="connsiteY1425" fmla="*/ 2001040 h 6649609"/>
              <a:gd name="connsiteX1426" fmla="*/ 2869824 w 5583124"/>
              <a:gd name="connsiteY1426" fmla="*/ 1902163 h 6649609"/>
              <a:gd name="connsiteX1427" fmla="*/ 2941479 w 5583124"/>
              <a:gd name="connsiteY1427" fmla="*/ 1828844 h 6649609"/>
              <a:gd name="connsiteX1428" fmla="*/ 3024829 w 5583124"/>
              <a:gd name="connsiteY1428" fmla="*/ 1783422 h 6649609"/>
              <a:gd name="connsiteX1429" fmla="*/ 3111003 w 5583124"/>
              <a:gd name="connsiteY1429" fmla="*/ 1767940 h 6649609"/>
              <a:gd name="connsiteX1430" fmla="*/ 2632975 w 5583124"/>
              <a:gd name="connsiteY1430" fmla="*/ 1767940 h 6649609"/>
              <a:gd name="connsiteX1431" fmla="*/ 2730608 w 5583124"/>
              <a:gd name="connsiteY1431" fmla="*/ 1794814 h 6649609"/>
              <a:gd name="connsiteX1432" fmla="*/ 2775621 w 5583124"/>
              <a:gd name="connsiteY1432" fmla="*/ 1872514 h 6649609"/>
              <a:gd name="connsiteX1433" fmla="*/ 2759239 w 5583124"/>
              <a:gd name="connsiteY1433" fmla="*/ 1996367 h 6649609"/>
              <a:gd name="connsiteX1434" fmla="*/ 2690945 w 5583124"/>
              <a:gd name="connsiteY1434" fmla="*/ 2121680 h 6649609"/>
              <a:gd name="connsiteX1435" fmla="*/ 2592275 w 5583124"/>
              <a:gd name="connsiteY1435" fmla="*/ 2201863 h 6649609"/>
              <a:gd name="connsiteX1436" fmla="*/ 2476028 w 5583124"/>
              <a:gd name="connsiteY1436" fmla="*/ 2229759 h 6649609"/>
              <a:gd name="connsiteX1437" fmla="*/ 2379038 w 5583124"/>
              <a:gd name="connsiteY1437" fmla="*/ 2201863 h 6649609"/>
              <a:gd name="connsiteX1438" fmla="*/ 2334430 w 5583124"/>
              <a:gd name="connsiteY1438" fmla="*/ 2121680 h 6649609"/>
              <a:gd name="connsiteX1439" fmla="*/ 2351167 w 5583124"/>
              <a:gd name="connsiteY1439" fmla="*/ 1996367 h 6649609"/>
              <a:gd name="connsiteX1440" fmla="*/ 2419207 w 5583124"/>
              <a:gd name="connsiteY1440" fmla="*/ 1872222 h 6649609"/>
              <a:gd name="connsiteX1441" fmla="*/ 2517471 w 5583124"/>
              <a:gd name="connsiteY1441" fmla="*/ 1794522 h 6649609"/>
              <a:gd name="connsiteX1442" fmla="*/ 2632975 w 5583124"/>
              <a:gd name="connsiteY1442" fmla="*/ 1767940 h 6649609"/>
              <a:gd name="connsiteX1443" fmla="*/ 1565870 w 5583124"/>
              <a:gd name="connsiteY1443" fmla="*/ 1767940 h 6649609"/>
              <a:gd name="connsiteX1444" fmla="*/ 1663502 w 5583124"/>
              <a:gd name="connsiteY1444" fmla="*/ 1794814 h 6649609"/>
              <a:gd name="connsiteX1445" fmla="*/ 1708516 w 5583124"/>
              <a:gd name="connsiteY1445" fmla="*/ 1872514 h 6649609"/>
              <a:gd name="connsiteX1446" fmla="*/ 1692134 w 5583124"/>
              <a:gd name="connsiteY1446" fmla="*/ 1996367 h 6649609"/>
              <a:gd name="connsiteX1447" fmla="*/ 1623840 w 5583124"/>
              <a:gd name="connsiteY1447" fmla="*/ 2121680 h 6649609"/>
              <a:gd name="connsiteX1448" fmla="*/ 1525170 w 5583124"/>
              <a:gd name="connsiteY1448" fmla="*/ 2201863 h 6649609"/>
              <a:gd name="connsiteX1449" fmla="*/ 1408923 w 5583124"/>
              <a:gd name="connsiteY1449" fmla="*/ 2229759 h 6649609"/>
              <a:gd name="connsiteX1450" fmla="*/ 1311933 w 5583124"/>
              <a:gd name="connsiteY1450" fmla="*/ 2201863 h 6649609"/>
              <a:gd name="connsiteX1451" fmla="*/ 1267325 w 5583124"/>
              <a:gd name="connsiteY1451" fmla="*/ 2121680 h 6649609"/>
              <a:gd name="connsiteX1452" fmla="*/ 1284062 w 5583124"/>
              <a:gd name="connsiteY1452" fmla="*/ 1996367 h 6649609"/>
              <a:gd name="connsiteX1453" fmla="*/ 1352102 w 5583124"/>
              <a:gd name="connsiteY1453" fmla="*/ 1872222 h 6649609"/>
              <a:gd name="connsiteX1454" fmla="*/ 1450366 w 5583124"/>
              <a:gd name="connsiteY1454" fmla="*/ 1794522 h 6649609"/>
              <a:gd name="connsiteX1455" fmla="*/ 1565870 w 5583124"/>
              <a:gd name="connsiteY1455" fmla="*/ 1767940 h 6649609"/>
              <a:gd name="connsiteX1456" fmla="*/ 1174768 w 5583124"/>
              <a:gd name="connsiteY1456" fmla="*/ 1767940 h 6649609"/>
              <a:gd name="connsiteX1457" fmla="*/ 1246905 w 5583124"/>
              <a:gd name="connsiteY1457" fmla="*/ 1785174 h 6649609"/>
              <a:gd name="connsiteX1458" fmla="*/ 1290067 w 5583124"/>
              <a:gd name="connsiteY1458" fmla="*/ 1825777 h 6649609"/>
              <a:gd name="connsiteX1459" fmla="*/ 1211336 w 5583124"/>
              <a:gd name="connsiteY1459" fmla="*/ 1894129 h 6649609"/>
              <a:gd name="connsiteX1460" fmla="*/ 1184724 w 5583124"/>
              <a:gd name="connsiteY1460" fmla="*/ 1868862 h 6649609"/>
              <a:gd name="connsiteX1461" fmla="*/ 1145448 w 5583124"/>
              <a:gd name="connsiteY1461" fmla="*/ 1859369 h 6649609"/>
              <a:gd name="connsiteX1462" fmla="*/ 1087116 w 5583124"/>
              <a:gd name="connsiteY1462" fmla="*/ 1875872 h 6649609"/>
              <a:gd name="connsiteX1463" fmla="*/ 1033060 w 5583124"/>
              <a:gd name="connsiteY1463" fmla="*/ 1923194 h 6649609"/>
              <a:gd name="connsiteX1464" fmla="*/ 993630 w 5583124"/>
              <a:gd name="connsiteY1464" fmla="*/ 1997535 h 6649609"/>
              <a:gd name="connsiteX1465" fmla="*/ 980721 w 5583124"/>
              <a:gd name="connsiteY1465" fmla="*/ 2073336 h 6649609"/>
              <a:gd name="connsiteX1466" fmla="*/ 1000709 w 5583124"/>
              <a:gd name="connsiteY1466" fmla="*/ 2121096 h 6649609"/>
              <a:gd name="connsiteX1467" fmla="*/ 1049774 w 5583124"/>
              <a:gd name="connsiteY1467" fmla="*/ 2137454 h 6649609"/>
              <a:gd name="connsiteX1468" fmla="*/ 1101896 w 5583124"/>
              <a:gd name="connsiteY1468" fmla="*/ 2125478 h 6649609"/>
              <a:gd name="connsiteX1469" fmla="*/ 1148287 w 5583124"/>
              <a:gd name="connsiteY1469" fmla="*/ 2096851 h 6649609"/>
              <a:gd name="connsiteX1470" fmla="*/ 1181929 w 5583124"/>
              <a:gd name="connsiteY1470" fmla="*/ 2163744 h 6649609"/>
              <a:gd name="connsiteX1471" fmla="*/ 1100254 w 5583124"/>
              <a:gd name="connsiteY1471" fmla="*/ 2213255 h 6649609"/>
              <a:gd name="connsiteX1472" fmla="*/ 1014024 w 5583124"/>
              <a:gd name="connsiteY1472" fmla="*/ 2229759 h 6649609"/>
              <a:gd name="connsiteX1473" fmla="*/ 938902 w 5583124"/>
              <a:gd name="connsiteY1473" fmla="*/ 2215300 h 6649609"/>
              <a:gd name="connsiteX1474" fmla="*/ 886898 w 5583124"/>
              <a:gd name="connsiteY1474" fmla="*/ 2171922 h 6649609"/>
              <a:gd name="connsiteX1475" fmla="*/ 865700 w 5583124"/>
              <a:gd name="connsiteY1475" fmla="*/ 2100210 h 6649609"/>
              <a:gd name="connsiteX1476" fmla="*/ 882900 w 5583124"/>
              <a:gd name="connsiteY1476" fmla="*/ 2001040 h 6649609"/>
              <a:gd name="connsiteX1477" fmla="*/ 933590 w 5583124"/>
              <a:gd name="connsiteY1477" fmla="*/ 1902163 h 6649609"/>
              <a:gd name="connsiteX1478" fmla="*/ 1005244 w 5583124"/>
              <a:gd name="connsiteY1478" fmla="*/ 1828844 h 6649609"/>
              <a:gd name="connsiteX1479" fmla="*/ 1088594 w 5583124"/>
              <a:gd name="connsiteY1479" fmla="*/ 1783422 h 6649609"/>
              <a:gd name="connsiteX1480" fmla="*/ 1174768 w 5583124"/>
              <a:gd name="connsiteY1480" fmla="*/ 1767940 h 6649609"/>
              <a:gd name="connsiteX1481" fmla="*/ 696741 w 5583124"/>
              <a:gd name="connsiteY1481" fmla="*/ 1767940 h 6649609"/>
              <a:gd name="connsiteX1482" fmla="*/ 794373 w 5583124"/>
              <a:gd name="connsiteY1482" fmla="*/ 1794814 h 6649609"/>
              <a:gd name="connsiteX1483" fmla="*/ 839387 w 5583124"/>
              <a:gd name="connsiteY1483" fmla="*/ 1872514 h 6649609"/>
              <a:gd name="connsiteX1484" fmla="*/ 823004 w 5583124"/>
              <a:gd name="connsiteY1484" fmla="*/ 1996367 h 6649609"/>
              <a:gd name="connsiteX1485" fmla="*/ 754711 w 5583124"/>
              <a:gd name="connsiteY1485" fmla="*/ 2121680 h 6649609"/>
              <a:gd name="connsiteX1486" fmla="*/ 656041 w 5583124"/>
              <a:gd name="connsiteY1486" fmla="*/ 2201863 h 6649609"/>
              <a:gd name="connsiteX1487" fmla="*/ 539793 w 5583124"/>
              <a:gd name="connsiteY1487" fmla="*/ 2229759 h 6649609"/>
              <a:gd name="connsiteX1488" fmla="*/ 442804 w 5583124"/>
              <a:gd name="connsiteY1488" fmla="*/ 2201863 h 6649609"/>
              <a:gd name="connsiteX1489" fmla="*/ 398196 w 5583124"/>
              <a:gd name="connsiteY1489" fmla="*/ 2121680 h 6649609"/>
              <a:gd name="connsiteX1490" fmla="*/ 414932 w 5583124"/>
              <a:gd name="connsiteY1490" fmla="*/ 1996367 h 6649609"/>
              <a:gd name="connsiteX1491" fmla="*/ 482972 w 5583124"/>
              <a:gd name="connsiteY1491" fmla="*/ 1872222 h 6649609"/>
              <a:gd name="connsiteX1492" fmla="*/ 581236 w 5583124"/>
              <a:gd name="connsiteY1492" fmla="*/ 1794522 h 6649609"/>
              <a:gd name="connsiteX1493" fmla="*/ 696741 w 5583124"/>
              <a:gd name="connsiteY1493" fmla="*/ 1767940 h 6649609"/>
              <a:gd name="connsiteX1494" fmla="*/ 5407269 w 5583124"/>
              <a:gd name="connsiteY1494" fmla="*/ 975399 h 6649609"/>
              <a:gd name="connsiteX1495" fmla="*/ 5351226 w 5583124"/>
              <a:gd name="connsiteY1495" fmla="*/ 991611 h 6649609"/>
              <a:gd name="connsiteX1496" fmla="*/ 5302578 w 5583124"/>
              <a:gd name="connsiteY1496" fmla="*/ 1038494 h 6649609"/>
              <a:gd name="connsiteX1497" fmla="*/ 5266072 w 5583124"/>
              <a:gd name="connsiteY1497" fmla="*/ 1112397 h 6649609"/>
              <a:gd name="connsiteX1498" fmla="*/ 5252099 w 5583124"/>
              <a:gd name="connsiteY1498" fmla="*/ 1187030 h 6649609"/>
              <a:gd name="connsiteX1499" fmla="*/ 5268137 w 5583124"/>
              <a:gd name="connsiteY1499" fmla="*/ 1236104 h 6649609"/>
              <a:gd name="connsiteX1500" fmla="*/ 5312763 w 5583124"/>
              <a:gd name="connsiteY1500" fmla="*/ 1253484 h 6649609"/>
              <a:gd name="connsiteX1501" fmla="*/ 5369205 w 5583124"/>
              <a:gd name="connsiteY1501" fmla="*/ 1236104 h 6649609"/>
              <a:gd name="connsiteX1502" fmla="*/ 5418745 w 5583124"/>
              <a:gd name="connsiteY1502" fmla="*/ 1187030 h 6649609"/>
              <a:gd name="connsiteX1503" fmla="*/ 5455649 w 5583124"/>
              <a:gd name="connsiteY1503" fmla="*/ 1112397 h 6649609"/>
              <a:gd name="connsiteX1504" fmla="*/ 5469224 w 5583124"/>
              <a:gd name="connsiteY1504" fmla="*/ 1038494 h 6649609"/>
              <a:gd name="connsiteX1505" fmla="*/ 5452293 w 5583124"/>
              <a:gd name="connsiteY1505" fmla="*/ 991611 h 6649609"/>
              <a:gd name="connsiteX1506" fmla="*/ 5407269 w 5583124"/>
              <a:gd name="connsiteY1506" fmla="*/ 975399 h 6649609"/>
              <a:gd name="connsiteX1507" fmla="*/ 4538139 w 5583124"/>
              <a:gd name="connsiteY1507" fmla="*/ 975399 h 6649609"/>
              <a:gd name="connsiteX1508" fmla="*/ 4482095 w 5583124"/>
              <a:gd name="connsiteY1508" fmla="*/ 991611 h 6649609"/>
              <a:gd name="connsiteX1509" fmla="*/ 4433449 w 5583124"/>
              <a:gd name="connsiteY1509" fmla="*/ 1038494 h 6649609"/>
              <a:gd name="connsiteX1510" fmla="*/ 4396942 w 5583124"/>
              <a:gd name="connsiteY1510" fmla="*/ 1112397 h 6649609"/>
              <a:gd name="connsiteX1511" fmla="*/ 4382969 w 5583124"/>
              <a:gd name="connsiteY1511" fmla="*/ 1187030 h 6649609"/>
              <a:gd name="connsiteX1512" fmla="*/ 4399007 w 5583124"/>
              <a:gd name="connsiteY1512" fmla="*/ 1236104 h 6649609"/>
              <a:gd name="connsiteX1513" fmla="*/ 4443634 w 5583124"/>
              <a:gd name="connsiteY1513" fmla="*/ 1253484 h 6649609"/>
              <a:gd name="connsiteX1514" fmla="*/ 4500075 w 5583124"/>
              <a:gd name="connsiteY1514" fmla="*/ 1236104 h 6649609"/>
              <a:gd name="connsiteX1515" fmla="*/ 4549616 w 5583124"/>
              <a:gd name="connsiteY1515" fmla="*/ 1187030 h 6649609"/>
              <a:gd name="connsiteX1516" fmla="*/ 4586519 w 5583124"/>
              <a:gd name="connsiteY1516" fmla="*/ 1112397 h 6649609"/>
              <a:gd name="connsiteX1517" fmla="*/ 4600095 w 5583124"/>
              <a:gd name="connsiteY1517" fmla="*/ 1038494 h 6649609"/>
              <a:gd name="connsiteX1518" fmla="*/ 4583163 w 5583124"/>
              <a:gd name="connsiteY1518" fmla="*/ 991611 h 6649609"/>
              <a:gd name="connsiteX1519" fmla="*/ 4538139 w 5583124"/>
              <a:gd name="connsiteY1519" fmla="*/ 975399 h 6649609"/>
              <a:gd name="connsiteX1520" fmla="*/ 3471033 w 5583124"/>
              <a:gd name="connsiteY1520" fmla="*/ 975399 h 6649609"/>
              <a:gd name="connsiteX1521" fmla="*/ 3414990 w 5583124"/>
              <a:gd name="connsiteY1521" fmla="*/ 991611 h 6649609"/>
              <a:gd name="connsiteX1522" fmla="*/ 3366343 w 5583124"/>
              <a:gd name="connsiteY1522" fmla="*/ 1038494 h 6649609"/>
              <a:gd name="connsiteX1523" fmla="*/ 3329837 w 5583124"/>
              <a:gd name="connsiteY1523" fmla="*/ 1112397 h 6649609"/>
              <a:gd name="connsiteX1524" fmla="*/ 3315863 w 5583124"/>
              <a:gd name="connsiteY1524" fmla="*/ 1187030 h 6649609"/>
              <a:gd name="connsiteX1525" fmla="*/ 3331902 w 5583124"/>
              <a:gd name="connsiteY1525" fmla="*/ 1236104 h 6649609"/>
              <a:gd name="connsiteX1526" fmla="*/ 3376527 w 5583124"/>
              <a:gd name="connsiteY1526" fmla="*/ 1253484 h 6649609"/>
              <a:gd name="connsiteX1527" fmla="*/ 3432970 w 5583124"/>
              <a:gd name="connsiteY1527" fmla="*/ 1236104 h 6649609"/>
              <a:gd name="connsiteX1528" fmla="*/ 3482509 w 5583124"/>
              <a:gd name="connsiteY1528" fmla="*/ 1187030 h 6649609"/>
              <a:gd name="connsiteX1529" fmla="*/ 3519413 w 5583124"/>
              <a:gd name="connsiteY1529" fmla="*/ 1112397 h 6649609"/>
              <a:gd name="connsiteX1530" fmla="*/ 3532989 w 5583124"/>
              <a:gd name="connsiteY1530" fmla="*/ 1038494 h 6649609"/>
              <a:gd name="connsiteX1531" fmla="*/ 3516058 w 5583124"/>
              <a:gd name="connsiteY1531" fmla="*/ 991611 h 6649609"/>
              <a:gd name="connsiteX1532" fmla="*/ 3471033 w 5583124"/>
              <a:gd name="connsiteY1532" fmla="*/ 975399 h 6649609"/>
              <a:gd name="connsiteX1533" fmla="*/ 2601903 w 5583124"/>
              <a:gd name="connsiteY1533" fmla="*/ 975399 h 6649609"/>
              <a:gd name="connsiteX1534" fmla="*/ 2545860 w 5583124"/>
              <a:gd name="connsiteY1534" fmla="*/ 991611 h 6649609"/>
              <a:gd name="connsiteX1535" fmla="*/ 2497213 w 5583124"/>
              <a:gd name="connsiteY1535" fmla="*/ 1038494 h 6649609"/>
              <a:gd name="connsiteX1536" fmla="*/ 2460707 w 5583124"/>
              <a:gd name="connsiteY1536" fmla="*/ 1112397 h 6649609"/>
              <a:gd name="connsiteX1537" fmla="*/ 2446734 w 5583124"/>
              <a:gd name="connsiteY1537" fmla="*/ 1187030 h 6649609"/>
              <a:gd name="connsiteX1538" fmla="*/ 2462772 w 5583124"/>
              <a:gd name="connsiteY1538" fmla="*/ 1236104 h 6649609"/>
              <a:gd name="connsiteX1539" fmla="*/ 2507398 w 5583124"/>
              <a:gd name="connsiteY1539" fmla="*/ 1253484 h 6649609"/>
              <a:gd name="connsiteX1540" fmla="*/ 2563840 w 5583124"/>
              <a:gd name="connsiteY1540" fmla="*/ 1236104 h 6649609"/>
              <a:gd name="connsiteX1541" fmla="*/ 2613380 w 5583124"/>
              <a:gd name="connsiteY1541" fmla="*/ 1187030 h 6649609"/>
              <a:gd name="connsiteX1542" fmla="*/ 2650283 w 5583124"/>
              <a:gd name="connsiteY1542" fmla="*/ 1112397 h 6649609"/>
              <a:gd name="connsiteX1543" fmla="*/ 2663859 w 5583124"/>
              <a:gd name="connsiteY1543" fmla="*/ 1038494 h 6649609"/>
              <a:gd name="connsiteX1544" fmla="*/ 2646928 w 5583124"/>
              <a:gd name="connsiteY1544" fmla="*/ 991611 h 6649609"/>
              <a:gd name="connsiteX1545" fmla="*/ 2601903 w 5583124"/>
              <a:gd name="connsiteY1545" fmla="*/ 975399 h 6649609"/>
              <a:gd name="connsiteX1546" fmla="*/ 1534798 w 5583124"/>
              <a:gd name="connsiteY1546" fmla="*/ 975399 h 6649609"/>
              <a:gd name="connsiteX1547" fmla="*/ 1478755 w 5583124"/>
              <a:gd name="connsiteY1547" fmla="*/ 991611 h 6649609"/>
              <a:gd name="connsiteX1548" fmla="*/ 1430108 w 5583124"/>
              <a:gd name="connsiteY1548" fmla="*/ 1038494 h 6649609"/>
              <a:gd name="connsiteX1549" fmla="*/ 1393602 w 5583124"/>
              <a:gd name="connsiteY1549" fmla="*/ 1112397 h 6649609"/>
              <a:gd name="connsiteX1550" fmla="*/ 1379628 w 5583124"/>
              <a:gd name="connsiteY1550" fmla="*/ 1187030 h 6649609"/>
              <a:gd name="connsiteX1551" fmla="*/ 1395667 w 5583124"/>
              <a:gd name="connsiteY1551" fmla="*/ 1236104 h 6649609"/>
              <a:gd name="connsiteX1552" fmla="*/ 1440293 w 5583124"/>
              <a:gd name="connsiteY1552" fmla="*/ 1253484 h 6649609"/>
              <a:gd name="connsiteX1553" fmla="*/ 1496735 w 5583124"/>
              <a:gd name="connsiteY1553" fmla="*/ 1236104 h 6649609"/>
              <a:gd name="connsiteX1554" fmla="*/ 1546275 w 5583124"/>
              <a:gd name="connsiteY1554" fmla="*/ 1187030 h 6649609"/>
              <a:gd name="connsiteX1555" fmla="*/ 1583178 w 5583124"/>
              <a:gd name="connsiteY1555" fmla="*/ 1112397 h 6649609"/>
              <a:gd name="connsiteX1556" fmla="*/ 1596754 w 5583124"/>
              <a:gd name="connsiteY1556" fmla="*/ 1038494 h 6649609"/>
              <a:gd name="connsiteX1557" fmla="*/ 1579823 w 5583124"/>
              <a:gd name="connsiteY1557" fmla="*/ 991611 h 6649609"/>
              <a:gd name="connsiteX1558" fmla="*/ 1534798 w 5583124"/>
              <a:gd name="connsiteY1558" fmla="*/ 975399 h 6649609"/>
              <a:gd name="connsiteX1559" fmla="*/ 665668 w 5583124"/>
              <a:gd name="connsiteY1559" fmla="*/ 975399 h 6649609"/>
              <a:gd name="connsiteX1560" fmla="*/ 609625 w 5583124"/>
              <a:gd name="connsiteY1560" fmla="*/ 991611 h 6649609"/>
              <a:gd name="connsiteX1561" fmla="*/ 560978 w 5583124"/>
              <a:gd name="connsiteY1561" fmla="*/ 1038494 h 6649609"/>
              <a:gd name="connsiteX1562" fmla="*/ 524472 w 5583124"/>
              <a:gd name="connsiteY1562" fmla="*/ 1112397 h 6649609"/>
              <a:gd name="connsiteX1563" fmla="*/ 510499 w 5583124"/>
              <a:gd name="connsiteY1563" fmla="*/ 1187030 h 6649609"/>
              <a:gd name="connsiteX1564" fmla="*/ 526537 w 5583124"/>
              <a:gd name="connsiteY1564" fmla="*/ 1236104 h 6649609"/>
              <a:gd name="connsiteX1565" fmla="*/ 571163 w 5583124"/>
              <a:gd name="connsiteY1565" fmla="*/ 1253484 h 6649609"/>
              <a:gd name="connsiteX1566" fmla="*/ 627605 w 5583124"/>
              <a:gd name="connsiteY1566" fmla="*/ 1236104 h 6649609"/>
              <a:gd name="connsiteX1567" fmla="*/ 677145 w 5583124"/>
              <a:gd name="connsiteY1567" fmla="*/ 1187030 h 6649609"/>
              <a:gd name="connsiteX1568" fmla="*/ 714048 w 5583124"/>
              <a:gd name="connsiteY1568" fmla="*/ 1112397 h 6649609"/>
              <a:gd name="connsiteX1569" fmla="*/ 727624 w 5583124"/>
              <a:gd name="connsiteY1569" fmla="*/ 1038494 h 6649609"/>
              <a:gd name="connsiteX1570" fmla="*/ 710693 w 5583124"/>
              <a:gd name="connsiteY1570" fmla="*/ 991611 h 6649609"/>
              <a:gd name="connsiteX1571" fmla="*/ 665668 w 5583124"/>
              <a:gd name="connsiteY1571" fmla="*/ 975399 h 6649609"/>
              <a:gd name="connsiteX1572" fmla="*/ 4023959 w 5583124"/>
              <a:gd name="connsiteY1572" fmla="*/ 891565 h 6649609"/>
              <a:gd name="connsiteX1573" fmla="*/ 4131162 w 5583124"/>
              <a:gd name="connsiteY1573" fmla="*/ 891565 h 6649609"/>
              <a:gd name="connsiteX1574" fmla="*/ 4010149 w 5583124"/>
              <a:gd name="connsiteY1574" fmla="*/ 1247642 h 6649609"/>
              <a:gd name="connsiteX1575" fmla="*/ 4183659 w 5583124"/>
              <a:gd name="connsiteY1575" fmla="*/ 1247642 h 6649609"/>
              <a:gd name="connsiteX1576" fmla="*/ 4153184 w 5583124"/>
              <a:gd name="connsiteY1576" fmla="*/ 1337318 h 6649609"/>
              <a:gd name="connsiteX1577" fmla="*/ 3872471 w 5583124"/>
              <a:gd name="connsiteY1577" fmla="*/ 1337318 h 6649609"/>
              <a:gd name="connsiteX1578" fmla="*/ 2087723 w 5583124"/>
              <a:gd name="connsiteY1578" fmla="*/ 891565 h 6649609"/>
              <a:gd name="connsiteX1579" fmla="*/ 2194927 w 5583124"/>
              <a:gd name="connsiteY1579" fmla="*/ 891565 h 6649609"/>
              <a:gd name="connsiteX1580" fmla="*/ 2073913 w 5583124"/>
              <a:gd name="connsiteY1580" fmla="*/ 1247642 h 6649609"/>
              <a:gd name="connsiteX1581" fmla="*/ 2247423 w 5583124"/>
              <a:gd name="connsiteY1581" fmla="*/ 1247642 h 6649609"/>
              <a:gd name="connsiteX1582" fmla="*/ 2216949 w 5583124"/>
              <a:gd name="connsiteY1582" fmla="*/ 1337318 h 6649609"/>
              <a:gd name="connsiteX1583" fmla="*/ 1936235 w 5583124"/>
              <a:gd name="connsiteY1583" fmla="*/ 1337318 h 6649609"/>
              <a:gd name="connsiteX1584" fmla="*/ 151489 w 5583124"/>
              <a:gd name="connsiteY1584" fmla="*/ 891565 h 6649609"/>
              <a:gd name="connsiteX1585" fmla="*/ 258691 w 5583124"/>
              <a:gd name="connsiteY1585" fmla="*/ 891565 h 6649609"/>
              <a:gd name="connsiteX1586" fmla="*/ 137678 w 5583124"/>
              <a:gd name="connsiteY1586" fmla="*/ 1247642 h 6649609"/>
              <a:gd name="connsiteX1587" fmla="*/ 311189 w 5583124"/>
              <a:gd name="connsiteY1587" fmla="*/ 1247642 h 6649609"/>
              <a:gd name="connsiteX1588" fmla="*/ 280714 w 5583124"/>
              <a:gd name="connsiteY1588" fmla="*/ 1337318 h 6649609"/>
              <a:gd name="connsiteX1589" fmla="*/ 0 w 5583124"/>
              <a:gd name="connsiteY1589" fmla="*/ 1337318 h 6649609"/>
              <a:gd name="connsiteX1590" fmla="*/ 5438341 w 5583124"/>
              <a:gd name="connsiteY1590" fmla="*/ 883970 h 6649609"/>
              <a:gd name="connsiteX1591" fmla="*/ 5535973 w 5583124"/>
              <a:gd name="connsiteY1591" fmla="*/ 910844 h 6649609"/>
              <a:gd name="connsiteX1592" fmla="*/ 5580987 w 5583124"/>
              <a:gd name="connsiteY1592" fmla="*/ 988544 h 6649609"/>
              <a:gd name="connsiteX1593" fmla="*/ 5564604 w 5583124"/>
              <a:gd name="connsiteY1593" fmla="*/ 1112397 h 6649609"/>
              <a:gd name="connsiteX1594" fmla="*/ 5496310 w 5583124"/>
              <a:gd name="connsiteY1594" fmla="*/ 1237710 h 6649609"/>
              <a:gd name="connsiteX1595" fmla="*/ 5397640 w 5583124"/>
              <a:gd name="connsiteY1595" fmla="*/ 1317893 h 6649609"/>
              <a:gd name="connsiteX1596" fmla="*/ 5281394 w 5583124"/>
              <a:gd name="connsiteY1596" fmla="*/ 1345789 h 6649609"/>
              <a:gd name="connsiteX1597" fmla="*/ 5184403 w 5583124"/>
              <a:gd name="connsiteY1597" fmla="*/ 1317893 h 6649609"/>
              <a:gd name="connsiteX1598" fmla="*/ 5139795 w 5583124"/>
              <a:gd name="connsiteY1598" fmla="*/ 1237710 h 6649609"/>
              <a:gd name="connsiteX1599" fmla="*/ 5156532 w 5583124"/>
              <a:gd name="connsiteY1599" fmla="*/ 1112397 h 6649609"/>
              <a:gd name="connsiteX1600" fmla="*/ 5224573 w 5583124"/>
              <a:gd name="connsiteY1600" fmla="*/ 988252 h 6649609"/>
              <a:gd name="connsiteX1601" fmla="*/ 5322837 w 5583124"/>
              <a:gd name="connsiteY1601" fmla="*/ 910552 h 6649609"/>
              <a:gd name="connsiteX1602" fmla="*/ 5438341 w 5583124"/>
              <a:gd name="connsiteY1602" fmla="*/ 883970 h 6649609"/>
              <a:gd name="connsiteX1603" fmla="*/ 5047239 w 5583124"/>
              <a:gd name="connsiteY1603" fmla="*/ 883970 h 6649609"/>
              <a:gd name="connsiteX1604" fmla="*/ 5119375 w 5583124"/>
              <a:gd name="connsiteY1604" fmla="*/ 901204 h 6649609"/>
              <a:gd name="connsiteX1605" fmla="*/ 5162538 w 5583124"/>
              <a:gd name="connsiteY1605" fmla="*/ 941807 h 6649609"/>
              <a:gd name="connsiteX1606" fmla="*/ 5083807 w 5583124"/>
              <a:gd name="connsiteY1606" fmla="*/ 1010160 h 6649609"/>
              <a:gd name="connsiteX1607" fmla="*/ 5057195 w 5583124"/>
              <a:gd name="connsiteY1607" fmla="*/ 984893 h 6649609"/>
              <a:gd name="connsiteX1608" fmla="*/ 5017918 w 5583124"/>
              <a:gd name="connsiteY1608" fmla="*/ 975399 h 6649609"/>
              <a:gd name="connsiteX1609" fmla="*/ 4959586 w 5583124"/>
              <a:gd name="connsiteY1609" fmla="*/ 991903 h 6649609"/>
              <a:gd name="connsiteX1610" fmla="*/ 4905531 w 5583124"/>
              <a:gd name="connsiteY1610" fmla="*/ 1039224 h 6649609"/>
              <a:gd name="connsiteX1611" fmla="*/ 4866101 w 5583124"/>
              <a:gd name="connsiteY1611" fmla="*/ 1113566 h 6649609"/>
              <a:gd name="connsiteX1612" fmla="*/ 4853191 w 5583124"/>
              <a:gd name="connsiteY1612" fmla="*/ 1189367 h 6649609"/>
              <a:gd name="connsiteX1613" fmla="*/ 4873179 w 5583124"/>
              <a:gd name="connsiteY1613" fmla="*/ 1237126 h 6649609"/>
              <a:gd name="connsiteX1614" fmla="*/ 4922245 w 5583124"/>
              <a:gd name="connsiteY1614" fmla="*/ 1253484 h 6649609"/>
              <a:gd name="connsiteX1615" fmla="*/ 4974367 w 5583124"/>
              <a:gd name="connsiteY1615" fmla="*/ 1241508 h 6649609"/>
              <a:gd name="connsiteX1616" fmla="*/ 5020757 w 5583124"/>
              <a:gd name="connsiteY1616" fmla="*/ 1212881 h 6649609"/>
              <a:gd name="connsiteX1617" fmla="*/ 5054399 w 5583124"/>
              <a:gd name="connsiteY1617" fmla="*/ 1279774 h 6649609"/>
              <a:gd name="connsiteX1618" fmla="*/ 4972724 w 5583124"/>
              <a:gd name="connsiteY1618" fmla="*/ 1329286 h 6649609"/>
              <a:gd name="connsiteX1619" fmla="*/ 4886494 w 5583124"/>
              <a:gd name="connsiteY1619" fmla="*/ 1345789 h 6649609"/>
              <a:gd name="connsiteX1620" fmla="*/ 4811373 w 5583124"/>
              <a:gd name="connsiteY1620" fmla="*/ 1331330 h 6649609"/>
              <a:gd name="connsiteX1621" fmla="*/ 4759368 w 5583124"/>
              <a:gd name="connsiteY1621" fmla="*/ 1287952 h 6649609"/>
              <a:gd name="connsiteX1622" fmla="*/ 4738170 w 5583124"/>
              <a:gd name="connsiteY1622" fmla="*/ 1216240 h 6649609"/>
              <a:gd name="connsiteX1623" fmla="*/ 4755370 w 5583124"/>
              <a:gd name="connsiteY1623" fmla="*/ 1117070 h 6649609"/>
              <a:gd name="connsiteX1624" fmla="*/ 4806060 w 5583124"/>
              <a:gd name="connsiteY1624" fmla="*/ 1018193 h 6649609"/>
              <a:gd name="connsiteX1625" fmla="*/ 4877715 w 5583124"/>
              <a:gd name="connsiteY1625" fmla="*/ 944874 h 6649609"/>
              <a:gd name="connsiteX1626" fmla="*/ 4961065 w 5583124"/>
              <a:gd name="connsiteY1626" fmla="*/ 899451 h 6649609"/>
              <a:gd name="connsiteX1627" fmla="*/ 5047239 w 5583124"/>
              <a:gd name="connsiteY1627" fmla="*/ 883970 h 6649609"/>
              <a:gd name="connsiteX1628" fmla="*/ 4569211 w 5583124"/>
              <a:gd name="connsiteY1628" fmla="*/ 883970 h 6649609"/>
              <a:gd name="connsiteX1629" fmla="*/ 4666843 w 5583124"/>
              <a:gd name="connsiteY1629" fmla="*/ 910844 h 6649609"/>
              <a:gd name="connsiteX1630" fmla="*/ 4711857 w 5583124"/>
              <a:gd name="connsiteY1630" fmla="*/ 988544 h 6649609"/>
              <a:gd name="connsiteX1631" fmla="*/ 4695474 w 5583124"/>
              <a:gd name="connsiteY1631" fmla="*/ 1112397 h 6649609"/>
              <a:gd name="connsiteX1632" fmla="*/ 4627181 w 5583124"/>
              <a:gd name="connsiteY1632" fmla="*/ 1237710 h 6649609"/>
              <a:gd name="connsiteX1633" fmla="*/ 4528511 w 5583124"/>
              <a:gd name="connsiteY1633" fmla="*/ 1317893 h 6649609"/>
              <a:gd name="connsiteX1634" fmla="*/ 4412263 w 5583124"/>
              <a:gd name="connsiteY1634" fmla="*/ 1345789 h 6649609"/>
              <a:gd name="connsiteX1635" fmla="*/ 4315274 w 5583124"/>
              <a:gd name="connsiteY1635" fmla="*/ 1317893 h 6649609"/>
              <a:gd name="connsiteX1636" fmla="*/ 4270666 w 5583124"/>
              <a:gd name="connsiteY1636" fmla="*/ 1237710 h 6649609"/>
              <a:gd name="connsiteX1637" fmla="*/ 4287403 w 5583124"/>
              <a:gd name="connsiteY1637" fmla="*/ 1112397 h 6649609"/>
              <a:gd name="connsiteX1638" fmla="*/ 4355443 w 5583124"/>
              <a:gd name="connsiteY1638" fmla="*/ 988252 h 6649609"/>
              <a:gd name="connsiteX1639" fmla="*/ 4453707 w 5583124"/>
              <a:gd name="connsiteY1639" fmla="*/ 910552 h 6649609"/>
              <a:gd name="connsiteX1640" fmla="*/ 4569211 w 5583124"/>
              <a:gd name="connsiteY1640" fmla="*/ 883970 h 6649609"/>
              <a:gd name="connsiteX1641" fmla="*/ 3502106 w 5583124"/>
              <a:gd name="connsiteY1641" fmla="*/ 883970 h 6649609"/>
              <a:gd name="connsiteX1642" fmla="*/ 3599737 w 5583124"/>
              <a:gd name="connsiteY1642" fmla="*/ 910844 h 6649609"/>
              <a:gd name="connsiteX1643" fmla="*/ 3644751 w 5583124"/>
              <a:gd name="connsiteY1643" fmla="*/ 988544 h 6649609"/>
              <a:gd name="connsiteX1644" fmla="*/ 3628368 w 5583124"/>
              <a:gd name="connsiteY1644" fmla="*/ 1112397 h 6649609"/>
              <a:gd name="connsiteX1645" fmla="*/ 3560074 w 5583124"/>
              <a:gd name="connsiteY1645" fmla="*/ 1237710 h 6649609"/>
              <a:gd name="connsiteX1646" fmla="*/ 3461405 w 5583124"/>
              <a:gd name="connsiteY1646" fmla="*/ 1317893 h 6649609"/>
              <a:gd name="connsiteX1647" fmla="*/ 3345159 w 5583124"/>
              <a:gd name="connsiteY1647" fmla="*/ 1345789 h 6649609"/>
              <a:gd name="connsiteX1648" fmla="*/ 3248168 w 5583124"/>
              <a:gd name="connsiteY1648" fmla="*/ 1317893 h 6649609"/>
              <a:gd name="connsiteX1649" fmla="*/ 3203560 w 5583124"/>
              <a:gd name="connsiteY1649" fmla="*/ 1237710 h 6649609"/>
              <a:gd name="connsiteX1650" fmla="*/ 3220297 w 5583124"/>
              <a:gd name="connsiteY1650" fmla="*/ 1112397 h 6649609"/>
              <a:gd name="connsiteX1651" fmla="*/ 3288337 w 5583124"/>
              <a:gd name="connsiteY1651" fmla="*/ 988252 h 6649609"/>
              <a:gd name="connsiteX1652" fmla="*/ 3386601 w 5583124"/>
              <a:gd name="connsiteY1652" fmla="*/ 910552 h 6649609"/>
              <a:gd name="connsiteX1653" fmla="*/ 3502106 w 5583124"/>
              <a:gd name="connsiteY1653" fmla="*/ 883970 h 6649609"/>
              <a:gd name="connsiteX1654" fmla="*/ 3111003 w 5583124"/>
              <a:gd name="connsiteY1654" fmla="*/ 883970 h 6649609"/>
              <a:gd name="connsiteX1655" fmla="*/ 3183139 w 5583124"/>
              <a:gd name="connsiteY1655" fmla="*/ 901204 h 6649609"/>
              <a:gd name="connsiteX1656" fmla="*/ 3226302 w 5583124"/>
              <a:gd name="connsiteY1656" fmla="*/ 941807 h 6649609"/>
              <a:gd name="connsiteX1657" fmla="*/ 3147571 w 5583124"/>
              <a:gd name="connsiteY1657" fmla="*/ 1010160 h 6649609"/>
              <a:gd name="connsiteX1658" fmla="*/ 3120959 w 5583124"/>
              <a:gd name="connsiteY1658" fmla="*/ 984893 h 6649609"/>
              <a:gd name="connsiteX1659" fmla="*/ 3081683 w 5583124"/>
              <a:gd name="connsiteY1659" fmla="*/ 975399 h 6649609"/>
              <a:gd name="connsiteX1660" fmla="*/ 3023351 w 5583124"/>
              <a:gd name="connsiteY1660" fmla="*/ 991903 h 6649609"/>
              <a:gd name="connsiteX1661" fmla="*/ 2969295 w 5583124"/>
              <a:gd name="connsiteY1661" fmla="*/ 1039224 h 6649609"/>
              <a:gd name="connsiteX1662" fmla="*/ 2929865 w 5583124"/>
              <a:gd name="connsiteY1662" fmla="*/ 1113566 h 6649609"/>
              <a:gd name="connsiteX1663" fmla="*/ 2916956 w 5583124"/>
              <a:gd name="connsiteY1663" fmla="*/ 1189367 h 6649609"/>
              <a:gd name="connsiteX1664" fmla="*/ 2936944 w 5583124"/>
              <a:gd name="connsiteY1664" fmla="*/ 1237126 h 6649609"/>
              <a:gd name="connsiteX1665" fmla="*/ 2986009 w 5583124"/>
              <a:gd name="connsiteY1665" fmla="*/ 1253484 h 6649609"/>
              <a:gd name="connsiteX1666" fmla="*/ 3038132 w 5583124"/>
              <a:gd name="connsiteY1666" fmla="*/ 1241508 h 6649609"/>
              <a:gd name="connsiteX1667" fmla="*/ 3084521 w 5583124"/>
              <a:gd name="connsiteY1667" fmla="*/ 1212881 h 6649609"/>
              <a:gd name="connsiteX1668" fmla="*/ 3118164 w 5583124"/>
              <a:gd name="connsiteY1668" fmla="*/ 1279774 h 6649609"/>
              <a:gd name="connsiteX1669" fmla="*/ 3036488 w 5583124"/>
              <a:gd name="connsiteY1669" fmla="*/ 1329286 h 6649609"/>
              <a:gd name="connsiteX1670" fmla="*/ 2950258 w 5583124"/>
              <a:gd name="connsiteY1670" fmla="*/ 1345789 h 6649609"/>
              <a:gd name="connsiteX1671" fmla="*/ 2875137 w 5583124"/>
              <a:gd name="connsiteY1671" fmla="*/ 1331330 h 6649609"/>
              <a:gd name="connsiteX1672" fmla="*/ 2823133 w 5583124"/>
              <a:gd name="connsiteY1672" fmla="*/ 1287952 h 6649609"/>
              <a:gd name="connsiteX1673" fmla="*/ 2801935 w 5583124"/>
              <a:gd name="connsiteY1673" fmla="*/ 1216240 h 6649609"/>
              <a:gd name="connsiteX1674" fmla="*/ 2819134 w 5583124"/>
              <a:gd name="connsiteY1674" fmla="*/ 1117070 h 6649609"/>
              <a:gd name="connsiteX1675" fmla="*/ 2869824 w 5583124"/>
              <a:gd name="connsiteY1675" fmla="*/ 1018193 h 6649609"/>
              <a:gd name="connsiteX1676" fmla="*/ 2941479 w 5583124"/>
              <a:gd name="connsiteY1676" fmla="*/ 944874 h 6649609"/>
              <a:gd name="connsiteX1677" fmla="*/ 3024829 w 5583124"/>
              <a:gd name="connsiteY1677" fmla="*/ 899451 h 6649609"/>
              <a:gd name="connsiteX1678" fmla="*/ 3111003 w 5583124"/>
              <a:gd name="connsiteY1678" fmla="*/ 883970 h 6649609"/>
              <a:gd name="connsiteX1679" fmla="*/ 2632975 w 5583124"/>
              <a:gd name="connsiteY1679" fmla="*/ 883970 h 6649609"/>
              <a:gd name="connsiteX1680" fmla="*/ 2730608 w 5583124"/>
              <a:gd name="connsiteY1680" fmla="*/ 910844 h 6649609"/>
              <a:gd name="connsiteX1681" fmla="*/ 2775621 w 5583124"/>
              <a:gd name="connsiteY1681" fmla="*/ 988544 h 6649609"/>
              <a:gd name="connsiteX1682" fmla="*/ 2759239 w 5583124"/>
              <a:gd name="connsiteY1682" fmla="*/ 1112397 h 6649609"/>
              <a:gd name="connsiteX1683" fmla="*/ 2690945 w 5583124"/>
              <a:gd name="connsiteY1683" fmla="*/ 1237710 h 6649609"/>
              <a:gd name="connsiteX1684" fmla="*/ 2592275 w 5583124"/>
              <a:gd name="connsiteY1684" fmla="*/ 1317893 h 6649609"/>
              <a:gd name="connsiteX1685" fmla="*/ 2476028 w 5583124"/>
              <a:gd name="connsiteY1685" fmla="*/ 1345789 h 6649609"/>
              <a:gd name="connsiteX1686" fmla="*/ 2379038 w 5583124"/>
              <a:gd name="connsiteY1686" fmla="*/ 1317893 h 6649609"/>
              <a:gd name="connsiteX1687" fmla="*/ 2334430 w 5583124"/>
              <a:gd name="connsiteY1687" fmla="*/ 1237710 h 6649609"/>
              <a:gd name="connsiteX1688" fmla="*/ 2351167 w 5583124"/>
              <a:gd name="connsiteY1688" fmla="*/ 1112397 h 6649609"/>
              <a:gd name="connsiteX1689" fmla="*/ 2419207 w 5583124"/>
              <a:gd name="connsiteY1689" fmla="*/ 988252 h 6649609"/>
              <a:gd name="connsiteX1690" fmla="*/ 2517471 w 5583124"/>
              <a:gd name="connsiteY1690" fmla="*/ 910552 h 6649609"/>
              <a:gd name="connsiteX1691" fmla="*/ 2632975 w 5583124"/>
              <a:gd name="connsiteY1691" fmla="*/ 883970 h 6649609"/>
              <a:gd name="connsiteX1692" fmla="*/ 1565870 w 5583124"/>
              <a:gd name="connsiteY1692" fmla="*/ 883970 h 6649609"/>
              <a:gd name="connsiteX1693" fmla="*/ 1663502 w 5583124"/>
              <a:gd name="connsiteY1693" fmla="*/ 910844 h 6649609"/>
              <a:gd name="connsiteX1694" fmla="*/ 1708516 w 5583124"/>
              <a:gd name="connsiteY1694" fmla="*/ 988544 h 6649609"/>
              <a:gd name="connsiteX1695" fmla="*/ 1692134 w 5583124"/>
              <a:gd name="connsiteY1695" fmla="*/ 1112397 h 6649609"/>
              <a:gd name="connsiteX1696" fmla="*/ 1623840 w 5583124"/>
              <a:gd name="connsiteY1696" fmla="*/ 1237710 h 6649609"/>
              <a:gd name="connsiteX1697" fmla="*/ 1525170 w 5583124"/>
              <a:gd name="connsiteY1697" fmla="*/ 1317893 h 6649609"/>
              <a:gd name="connsiteX1698" fmla="*/ 1408923 w 5583124"/>
              <a:gd name="connsiteY1698" fmla="*/ 1345789 h 6649609"/>
              <a:gd name="connsiteX1699" fmla="*/ 1311933 w 5583124"/>
              <a:gd name="connsiteY1699" fmla="*/ 1317893 h 6649609"/>
              <a:gd name="connsiteX1700" fmla="*/ 1267325 w 5583124"/>
              <a:gd name="connsiteY1700" fmla="*/ 1237710 h 6649609"/>
              <a:gd name="connsiteX1701" fmla="*/ 1284062 w 5583124"/>
              <a:gd name="connsiteY1701" fmla="*/ 1112397 h 6649609"/>
              <a:gd name="connsiteX1702" fmla="*/ 1352102 w 5583124"/>
              <a:gd name="connsiteY1702" fmla="*/ 988252 h 6649609"/>
              <a:gd name="connsiteX1703" fmla="*/ 1450366 w 5583124"/>
              <a:gd name="connsiteY1703" fmla="*/ 910552 h 6649609"/>
              <a:gd name="connsiteX1704" fmla="*/ 1565870 w 5583124"/>
              <a:gd name="connsiteY1704" fmla="*/ 883970 h 6649609"/>
              <a:gd name="connsiteX1705" fmla="*/ 1174768 w 5583124"/>
              <a:gd name="connsiteY1705" fmla="*/ 883970 h 6649609"/>
              <a:gd name="connsiteX1706" fmla="*/ 1246905 w 5583124"/>
              <a:gd name="connsiteY1706" fmla="*/ 901204 h 6649609"/>
              <a:gd name="connsiteX1707" fmla="*/ 1290067 w 5583124"/>
              <a:gd name="connsiteY1707" fmla="*/ 941807 h 6649609"/>
              <a:gd name="connsiteX1708" fmla="*/ 1211336 w 5583124"/>
              <a:gd name="connsiteY1708" fmla="*/ 1010160 h 6649609"/>
              <a:gd name="connsiteX1709" fmla="*/ 1184724 w 5583124"/>
              <a:gd name="connsiteY1709" fmla="*/ 984893 h 6649609"/>
              <a:gd name="connsiteX1710" fmla="*/ 1145448 w 5583124"/>
              <a:gd name="connsiteY1710" fmla="*/ 975399 h 6649609"/>
              <a:gd name="connsiteX1711" fmla="*/ 1087116 w 5583124"/>
              <a:gd name="connsiteY1711" fmla="*/ 991903 h 6649609"/>
              <a:gd name="connsiteX1712" fmla="*/ 1033060 w 5583124"/>
              <a:gd name="connsiteY1712" fmla="*/ 1039224 h 6649609"/>
              <a:gd name="connsiteX1713" fmla="*/ 993630 w 5583124"/>
              <a:gd name="connsiteY1713" fmla="*/ 1113566 h 6649609"/>
              <a:gd name="connsiteX1714" fmla="*/ 980721 w 5583124"/>
              <a:gd name="connsiteY1714" fmla="*/ 1189367 h 6649609"/>
              <a:gd name="connsiteX1715" fmla="*/ 1000709 w 5583124"/>
              <a:gd name="connsiteY1715" fmla="*/ 1237126 h 6649609"/>
              <a:gd name="connsiteX1716" fmla="*/ 1049774 w 5583124"/>
              <a:gd name="connsiteY1716" fmla="*/ 1253484 h 6649609"/>
              <a:gd name="connsiteX1717" fmla="*/ 1101896 w 5583124"/>
              <a:gd name="connsiteY1717" fmla="*/ 1241508 h 6649609"/>
              <a:gd name="connsiteX1718" fmla="*/ 1148287 w 5583124"/>
              <a:gd name="connsiteY1718" fmla="*/ 1212881 h 6649609"/>
              <a:gd name="connsiteX1719" fmla="*/ 1181929 w 5583124"/>
              <a:gd name="connsiteY1719" fmla="*/ 1279774 h 6649609"/>
              <a:gd name="connsiteX1720" fmla="*/ 1100254 w 5583124"/>
              <a:gd name="connsiteY1720" fmla="*/ 1329286 h 6649609"/>
              <a:gd name="connsiteX1721" fmla="*/ 1014024 w 5583124"/>
              <a:gd name="connsiteY1721" fmla="*/ 1345789 h 6649609"/>
              <a:gd name="connsiteX1722" fmla="*/ 938902 w 5583124"/>
              <a:gd name="connsiteY1722" fmla="*/ 1331330 h 6649609"/>
              <a:gd name="connsiteX1723" fmla="*/ 886898 w 5583124"/>
              <a:gd name="connsiteY1723" fmla="*/ 1287952 h 6649609"/>
              <a:gd name="connsiteX1724" fmla="*/ 865700 w 5583124"/>
              <a:gd name="connsiteY1724" fmla="*/ 1216240 h 6649609"/>
              <a:gd name="connsiteX1725" fmla="*/ 882900 w 5583124"/>
              <a:gd name="connsiteY1725" fmla="*/ 1117070 h 6649609"/>
              <a:gd name="connsiteX1726" fmla="*/ 933590 w 5583124"/>
              <a:gd name="connsiteY1726" fmla="*/ 1018193 h 6649609"/>
              <a:gd name="connsiteX1727" fmla="*/ 1005244 w 5583124"/>
              <a:gd name="connsiteY1727" fmla="*/ 944874 h 6649609"/>
              <a:gd name="connsiteX1728" fmla="*/ 1088594 w 5583124"/>
              <a:gd name="connsiteY1728" fmla="*/ 899451 h 6649609"/>
              <a:gd name="connsiteX1729" fmla="*/ 1174768 w 5583124"/>
              <a:gd name="connsiteY1729" fmla="*/ 883970 h 6649609"/>
              <a:gd name="connsiteX1730" fmla="*/ 696741 w 5583124"/>
              <a:gd name="connsiteY1730" fmla="*/ 883970 h 6649609"/>
              <a:gd name="connsiteX1731" fmla="*/ 794373 w 5583124"/>
              <a:gd name="connsiteY1731" fmla="*/ 910844 h 6649609"/>
              <a:gd name="connsiteX1732" fmla="*/ 839387 w 5583124"/>
              <a:gd name="connsiteY1732" fmla="*/ 988544 h 6649609"/>
              <a:gd name="connsiteX1733" fmla="*/ 823004 w 5583124"/>
              <a:gd name="connsiteY1733" fmla="*/ 1112397 h 6649609"/>
              <a:gd name="connsiteX1734" fmla="*/ 754711 w 5583124"/>
              <a:gd name="connsiteY1734" fmla="*/ 1237710 h 6649609"/>
              <a:gd name="connsiteX1735" fmla="*/ 656041 w 5583124"/>
              <a:gd name="connsiteY1735" fmla="*/ 1317893 h 6649609"/>
              <a:gd name="connsiteX1736" fmla="*/ 539793 w 5583124"/>
              <a:gd name="connsiteY1736" fmla="*/ 1345789 h 6649609"/>
              <a:gd name="connsiteX1737" fmla="*/ 442804 w 5583124"/>
              <a:gd name="connsiteY1737" fmla="*/ 1317893 h 6649609"/>
              <a:gd name="connsiteX1738" fmla="*/ 398196 w 5583124"/>
              <a:gd name="connsiteY1738" fmla="*/ 1237710 h 6649609"/>
              <a:gd name="connsiteX1739" fmla="*/ 414932 w 5583124"/>
              <a:gd name="connsiteY1739" fmla="*/ 1112397 h 6649609"/>
              <a:gd name="connsiteX1740" fmla="*/ 482972 w 5583124"/>
              <a:gd name="connsiteY1740" fmla="*/ 988252 h 6649609"/>
              <a:gd name="connsiteX1741" fmla="*/ 581236 w 5583124"/>
              <a:gd name="connsiteY1741" fmla="*/ 910552 h 6649609"/>
              <a:gd name="connsiteX1742" fmla="*/ 696741 w 5583124"/>
              <a:gd name="connsiteY1742" fmla="*/ 883970 h 6649609"/>
              <a:gd name="connsiteX1743" fmla="*/ 5407269 w 5583124"/>
              <a:gd name="connsiteY1743" fmla="*/ 91429 h 6649609"/>
              <a:gd name="connsiteX1744" fmla="*/ 5351226 w 5583124"/>
              <a:gd name="connsiteY1744" fmla="*/ 107641 h 6649609"/>
              <a:gd name="connsiteX1745" fmla="*/ 5302578 w 5583124"/>
              <a:gd name="connsiteY1745" fmla="*/ 154524 h 6649609"/>
              <a:gd name="connsiteX1746" fmla="*/ 5266072 w 5583124"/>
              <a:gd name="connsiteY1746" fmla="*/ 228427 h 6649609"/>
              <a:gd name="connsiteX1747" fmla="*/ 5252099 w 5583124"/>
              <a:gd name="connsiteY1747" fmla="*/ 303060 h 6649609"/>
              <a:gd name="connsiteX1748" fmla="*/ 5268137 w 5583124"/>
              <a:gd name="connsiteY1748" fmla="*/ 352134 h 6649609"/>
              <a:gd name="connsiteX1749" fmla="*/ 5312763 w 5583124"/>
              <a:gd name="connsiteY1749" fmla="*/ 369514 h 6649609"/>
              <a:gd name="connsiteX1750" fmla="*/ 5369205 w 5583124"/>
              <a:gd name="connsiteY1750" fmla="*/ 352134 h 6649609"/>
              <a:gd name="connsiteX1751" fmla="*/ 5418745 w 5583124"/>
              <a:gd name="connsiteY1751" fmla="*/ 303060 h 6649609"/>
              <a:gd name="connsiteX1752" fmla="*/ 5455649 w 5583124"/>
              <a:gd name="connsiteY1752" fmla="*/ 228427 h 6649609"/>
              <a:gd name="connsiteX1753" fmla="*/ 5469224 w 5583124"/>
              <a:gd name="connsiteY1753" fmla="*/ 154524 h 6649609"/>
              <a:gd name="connsiteX1754" fmla="*/ 5452293 w 5583124"/>
              <a:gd name="connsiteY1754" fmla="*/ 107641 h 6649609"/>
              <a:gd name="connsiteX1755" fmla="*/ 5407269 w 5583124"/>
              <a:gd name="connsiteY1755" fmla="*/ 91429 h 6649609"/>
              <a:gd name="connsiteX1756" fmla="*/ 4538139 w 5583124"/>
              <a:gd name="connsiteY1756" fmla="*/ 91429 h 6649609"/>
              <a:gd name="connsiteX1757" fmla="*/ 4482095 w 5583124"/>
              <a:gd name="connsiteY1757" fmla="*/ 107641 h 6649609"/>
              <a:gd name="connsiteX1758" fmla="*/ 4433449 w 5583124"/>
              <a:gd name="connsiteY1758" fmla="*/ 154524 h 6649609"/>
              <a:gd name="connsiteX1759" fmla="*/ 4396942 w 5583124"/>
              <a:gd name="connsiteY1759" fmla="*/ 228427 h 6649609"/>
              <a:gd name="connsiteX1760" fmla="*/ 4382969 w 5583124"/>
              <a:gd name="connsiteY1760" fmla="*/ 303060 h 6649609"/>
              <a:gd name="connsiteX1761" fmla="*/ 4399007 w 5583124"/>
              <a:gd name="connsiteY1761" fmla="*/ 352134 h 6649609"/>
              <a:gd name="connsiteX1762" fmla="*/ 4443634 w 5583124"/>
              <a:gd name="connsiteY1762" fmla="*/ 369514 h 6649609"/>
              <a:gd name="connsiteX1763" fmla="*/ 4500075 w 5583124"/>
              <a:gd name="connsiteY1763" fmla="*/ 352134 h 6649609"/>
              <a:gd name="connsiteX1764" fmla="*/ 4549616 w 5583124"/>
              <a:gd name="connsiteY1764" fmla="*/ 303060 h 6649609"/>
              <a:gd name="connsiteX1765" fmla="*/ 4586519 w 5583124"/>
              <a:gd name="connsiteY1765" fmla="*/ 228427 h 6649609"/>
              <a:gd name="connsiteX1766" fmla="*/ 4600095 w 5583124"/>
              <a:gd name="connsiteY1766" fmla="*/ 154524 h 6649609"/>
              <a:gd name="connsiteX1767" fmla="*/ 4583163 w 5583124"/>
              <a:gd name="connsiteY1767" fmla="*/ 107641 h 6649609"/>
              <a:gd name="connsiteX1768" fmla="*/ 4538139 w 5583124"/>
              <a:gd name="connsiteY1768" fmla="*/ 91429 h 6649609"/>
              <a:gd name="connsiteX1769" fmla="*/ 3471033 w 5583124"/>
              <a:gd name="connsiteY1769" fmla="*/ 91429 h 6649609"/>
              <a:gd name="connsiteX1770" fmla="*/ 3414990 w 5583124"/>
              <a:gd name="connsiteY1770" fmla="*/ 107641 h 6649609"/>
              <a:gd name="connsiteX1771" fmla="*/ 3366343 w 5583124"/>
              <a:gd name="connsiteY1771" fmla="*/ 154524 h 6649609"/>
              <a:gd name="connsiteX1772" fmla="*/ 3329837 w 5583124"/>
              <a:gd name="connsiteY1772" fmla="*/ 228427 h 6649609"/>
              <a:gd name="connsiteX1773" fmla="*/ 3315863 w 5583124"/>
              <a:gd name="connsiteY1773" fmla="*/ 303060 h 6649609"/>
              <a:gd name="connsiteX1774" fmla="*/ 3331902 w 5583124"/>
              <a:gd name="connsiteY1774" fmla="*/ 352134 h 6649609"/>
              <a:gd name="connsiteX1775" fmla="*/ 3376527 w 5583124"/>
              <a:gd name="connsiteY1775" fmla="*/ 369514 h 6649609"/>
              <a:gd name="connsiteX1776" fmla="*/ 3432970 w 5583124"/>
              <a:gd name="connsiteY1776" fmla="*/ 352134 h 6649609"/>
              <a:gd name="connsiteX1777" fmla="*/ 3482509 w 5583124"/>
              <a:gd name="connsiteY1777" fmla="*/ 303060 h 6649609"/>
              <a:gd name="connsiteX1778" fmla="*/ 3519413 w 5583124"/>
              <a:gd name="connsiteY1778" fmla="*/ 228427 h 6649609"/>
              <a:gd name="connsiteX1779" fmla="*/ 3532989 w 5583124"/>
              <a:gd name="connsiteY1779" fmla="*/ 154524 h 6649609"/>
              <a:gd name="connsiteX1780" fmla="*/ 3516058 w 5583124"/>
              <a:gd name="connsiteY1780" fmla="*/ 107641 h 6649609"/>
              <a:gd name="connsiteX1781" fmla="*/ 3471033 w 5583124"/>
              <a:gd name="connsiteY1781" fmla="*/ 91429 h 6649609"/>
              <a:gd name="connsiteX1782" fmla="*/ 2601903 w 5583124"/>
              <a:gd name="connsiteY1782" fmla="*/ 91429 h 6649609"/>
              <a:gd name="connsiteX1783" fmla="*/ 2545860 w 5583124"/>
              <a:gd name="connsiteY1783" fmla="*/ 107641 h 6649609"/>
              <a:gd name="connsiteX1784" fmla="*/ 2497213 w 5583124"/>
              <a:gd name="connsiteY1784" fmla="*/ 154524 h 6649609"/>
              <a:gd name="connsiteX1785" fmla="*/ 2460707 w 5583124"/>
              <a:gd name="connsiteY1785" fmla="*/ 228427 h 6649609"/>
              <a:gd name="connsiteX1786" fmla="*/ 2446734 w 5583124"/>
              <a:gd name="connsiteY1786" fmla="*/ 303060 h 6649609"/>
              <a:gd name="connsiteX1787" fmla="*/ 2462772 w 5583124"/>
              <a:gd name="connsiteY1787" fmla="*/ 352134 h 6649609"/>
              <a:gd name="connsiteX1788" fmla="*/ 2507398 w 5583124"/>
              <a:gd name="connsiteY1788" fmla="*/ 369514 h 6649609"/>
              <a:gd name="connsiteX1789" fmla="*/ 2563840 w 5583124"/>
              <a:gd name="connsiteY1789" fmla="*/ 352134 h 6649609"/>
              <a:gd name="connsiteX1790" fmla="*/ 2613380 w 5583124"/>
              <a:gd name="connsiteY1790" fmla="*/ 303060 h 6649609"/>
              <a:gd name="connsiteX1791" fmla="*/ 2650283 w 5583124"/>
              <a:gd name="connsiteY1791" fmla="*/ 228427 h 6649609"/>
              <a:gd name="connsiteX1792" fmla="*/ 2663859 w 5583124"/>
              <a:gd name="connsiteY1792" fmla="*/ 154524 h 6649609"/>
              <a:gd name="connsiteX1793" fmla="*/ 2646928 w 5583124"/>
              <a:gd name="connsiteY1793" fmla="*/ 107641 h 6649609"/>
              <a:gd name="connsiteX1794" fmla="*/ 2601903 w 5583124"/>
              <a:gd name="connsiteY1794" fmla="*/ 91429 h 6649609"/>
              <a:gd name="connsiteX1795" fmla="*/ 1534798 w 5583124"/>
              <a:gd name="connsiteY1795" fmla="*/ 91429 h 6649609"/>
              <a:gd name="connsiteX1796" fmla="*/ 1478755 w 5583124"/>
              <a:gd name="connsiteY1796" fmla="*/ 107641 h 6649609"/>
              <a:gd name="connsiteX1797" fmla="*/ 1430108 w 5583124"/>
              <a:gd name="connsiteY1797" fmla="*/ 154524 h 6649609"/>
              <a:gd name="connsiteX1798" fmla="*/ 1393602 w 5583124"/>
              <a:gd name="connsiteY1798" fmla="*/ 228427 h 6649609"/>
              <a:gd name="connsiteX1799" fmla="*/ 1379628 w 5583124"/>
              <a:gd name="connsiteY1799" fmla="*/ 303060 h 6649609"/>
              <a:gd name="connsiteX1800" fmla="*/ 1395667 w 5583124"/>
              <a:gd name="connsiteY1800" fmla="*/ 352134 h 6649609"/>
              <a:gd name="connsiteX1801" fmla="*/ 1440293 w 5583124"/>
              <a:gd name="connsiteY1801" fmla="*/ 369514 h 6649609"/>
              <a:gd name="connsiteX1802" fmla="*/ 1496735 w 5583124"/>
              <a:gd name="connsiteY1802" fmla="*/ 352134 h 6649609"/>
              <a:gd name="connsiteX1803" fmla="*/ 1546275 w 5583124"/>
              <a:gd name="connsiteY1803" fmla="*/ 303060 h 6649609"/>
              <a:gd name="connsiteX1804" fmla="*/ 1583178 w 5583124"/>
              <a:gd name="connsiteY1804" fmla="*/ 228427 h 6649609"/>
              <a:gd name="connsiteX1805" fmla="*/ 1596754 w 5583124"/>
              <a:gd name="connsiteY1805" fmla="*/ 154524 h 6649609"/>
              <a:gd name="connsiteX1806" fmla="*/ 1579823 w 5583124"/>
              <a:gd name="connsiteY1806" fmla="*/ 107641 h 6649609"/>
              <a:gd name="connsiteX1807" fmla="*/ 1534798 w 5583124"/>
              <a:gd name="connsiteY1807" fmla="*/ 91429 h 6649609"/>
              <a:gd name="connsiteX1808" fmla="*/ 665668 w 5583124"/>
              <a:gd name="connsiteY1808" fmla="*/ 91429 h 6649609"/>
              <a:gd name="connsiteX1809" fmla="*/ 609625 w 5583124"/>
              <a:gd name="connsiteY1809" fmla="*/ 107641 h 6649609"/>
              <a:gd name="connsiteX1810" fmla="*/ 560978 w 5583124"/>
              <a:gd name="connsiteY1810" fmla="*/ 154524 h 6649609"/>
              <a:gd name="connsiteX1811" fmla="*/ 524472 w 5583124"/>
              <a:gd name="connsiteY1811" fmla="*/ 228427 h 6649609"/>
              <a:gd name="connsiteX1812" fmla="*/ 510499 w 5583124"/>
              <a:gd name="connsiteY1812" fmla="*/ 303060 h 6649609"/>
              <a:gd name="connsiteX1813" fmla="*/ 526537 w 5583124"/>
              <a:gd name="connsiteY1813" fmla="*/ 352134 h 6649609"/>
              <a:gd name="connsiteX1814" fmla="*/ 571163 w 5583124"/>
              <a:gd name="connsiteY1814" fmla="*/ 369514 h 6649609"/>
              <a:gd name="connsiteX1815" fmla="*/ 627605 w 5583124"/>
              <a:gd name="connsiteY1815" fmla="*/ 352134 h 6649609"/>
              <a:gd name="connsiteX1816" fmla="*/ 677145 w 5583124"/>
              <a:gd name="connsiteY1816" fmla="*/ 303060 h 6649609"/>
              <a:gd name="connsiteX1817" fmla="*/ 714048 w 5583124"/>
              <a:gd name="connsiteY1817" fmla="*/ 228427 h 6649609"/>
              <a:gd name="connsiteX1818" fmla="*/ 727624 w 5583124"/>
              <a:gd name="connsiteY1818" fmla="*/ 154524 h 6649609"/>
              <a:gd name="connsiteX1819" fmla="*/ 710693 w 5583124"/>
              <a:gd name="connsiteY1819" fmla="*/ 107641 h 6649609"/>
              <a:gd name="connsiteX1820" fmla="*/ 665668 w 5583124"/>
              <a:gd name="connsiteY1820" fmla="*/ 91429 h 6649609"/>
              <a:gd name="connsiteX1821" fmla="*/ 4023959 w 5583124"/>
              <a:gd name="connsiteY1821" fmla="*/ 7595 h 6649609"/>
              <a:gd name="connsiteX1822" fmla="*/ 4131162 w 5583124"/>
              <a:gd name="connsiteY1822" fmla="*/ 7595 h 6649609"/>
              <a:gd name="connsiteX1823" fmla="*/ 4010149 w 5583124"/>
              <a:gd name="connsiteY1823" fmla="*/ 363672 h 6649609"/>
              <a:gd name="connsiteX1824" fmla="*/ 4183659 w 5583124"/>
              <a:gd name="connsiteY1824" fmla="*/ 363672 h 6649609"/>
              <a:gd name="connsiteX1825" fmla="*/ 4153184 w 5583124"/>
              <a:gd name="connsiteY1825" fmla="*/ 453348 h 6649609"/>
              <a:gd name="connsiteX1826" fmla="*/ 3872471 w 5583124"/>
              <a:gd name="connsiteY1826" fmla="*/ 453348 h 6649609"/>
              <a:gd name="connsiteX1827" fmla="*/ 2087723 w 5583124"/>
              <a:gd name="connsiteY1827" fmla="*/ 7595 h 6649609"/>
              <a:gd name="connsiteX1828" fmla="*/ 2194927 w 5583124"/>
              <a:gd name="connsiteY1828" fmla="*/ 7595 h 6649609"/>
              <a:gd name="connsiteX1829" fmla="*/ 2073913 w 5583124"/>
              <a:gd name="connsiteY1829" fmla="*/ 363672 h 6649609"/>
              <a:gd name="connsiteX1830" fmla="*/ 2247423 w 5583124"/>
              <a:gd name="connsiteY1830" fmla="*/ 363672 h 6649609"/>
              <a:gd name="connsiteX1831" fmla="*/ 2216949 w 5583124"/>
              <a:gd name="connsiteY1831" fmla="*/ 453348 h 6649609"/>
              <a:gd name="connsiteX1832" fmla="*/ 1936235 w 5583124"/>
              <a:gd name="connsiteY1832" fmla="*/ 453348 h 6649609"/>
              <a:gd name="connsiteX1833" fmla="*/ 151489 w 5583124"/>
              <a:gd name="connsiteY1833" fmla="*/ 7595 h 6649609"/>
              <a:gd name="connsiteX1834" fmla="*/ 258691 w 5583124"/>
              <a:gd name="connsiteY1834" fmla="*/ 7595 h 6649609"/>
              <a:gd name="connsiteX1835" fmla="*/ 137678 w 5583124"/>
              <a:gd name="connsiteY1835" fmla="*/ 363672 h 6649609"/>
              <a:gd name="connsiteX1836" fmla="*/ 311189 w 5583124"/>
              <a:gd name="connsiteY1836" fmla="*/ 363672 h 6649609"/>
              <a:gd name="connsiteX1837" fmla="*/ 280714 w 5583124"/>
              <a:gd name="connsiteY1837" fmla="*/ 453348 h 6649609"/>
              <a:gd name="connsiteX1838" fmla="*/ 0 w 5583124"/>
              <a:gd name="connsiteY1838" fmla="*/ 453348 h 6649609"/>
              <a:gd name="connsiteX1839" fmla="*/ 5438341 w 5583124"/>
              <a:gd name="connsiteY1839" fmla="*/ 0 h 6649609"/>
              <a:gd name="connsiteX1840" fmla="*/ 5535973 w 5583124"/>
              <a:gd name="connsiteY1840" fmla="*/ 26874 h 6649609"/>
              <a:gd name="connsiteX1841" fmla="*/ 5580987 w 5583124"/>
              <a:gd name="connsiteY1841" fmla="*/ 104574 h 6649609"/>
              <a:gd name="connsiteX1842" fmla="*/ 5564604 w 5583124"/>
              <a:gd name="connsiteY1842" fmla="*/ 228427 h 6649609"/>
              <a:gd name="connsiteX1843" fmla="*/ 5496310 w 5583124"/>
              <a:gd name="connsiteY1843" fmla="*/ 353740 h 6649609"/>
              <a:gd name="connsiteX1844" fmla="*/ 5397640 w 5583124"/>
              <a:gd name="connsiteY1844" fmla="*/ 433923 h 6649609"/>
              <a:gd name="connsiteX1845" fmla="*/ 5281394 w 5583124"/>
              <a:gd name="connsiteY1845" fmla="*/ 461819 h 6649609"/>
              <a:gd name="connsiteX1846" fmla="*/ 5184403 w 5583124"/>
              <a:gd name="connsiteY1846" fmla="*/ 433923 h 6649609"/>
              <a:gd name="connsiteX1847" fmla="*/ 5139795 w 5583124"/>
              <a:gd name="connsiteY1847" fmla="*/ 353740 h 6649609"/>
              <a:gd name="connsiteX1848" fmla="*/ 5156532 w 5583124"/>
              <a:gd name="connsiteY1848" fmla="*/ 228427 h 6649609"/>
              <a:gd name="connsiteX1849" fmla="*/ 5224573 w 5583124"/>
              <a:gd name="connsiteY1849" fmla="*/ 104282 h 6649609"/>
              <a:gd name="connsiteX1850" fmla="*/ 5322837 w 5583124"/>
              <a:gd name="connsiteY1850" fmla="*/ 26582 h 6649609"/>
              <a:gd name="connsiteX1851" fmla="*/ 5438341 w 5583124"/>
              <a:gd name="connsiteY1851" fmla="*/ 0 h 6649609"/>
              <a:gd name="connsiteX1852" fmla="*/ 5047239 w 5583124"/>
              <a:gd name="connsiteY1852" fmla="*/ 0 h 6649609"/>
              <a:gd name="connsiteX1853" fmla="*/ 5119375 w 5583124"/>
              <a:gd name="connsiteY1853" fmla="*/ 17234 h 6649609"/>
              <a:gd name="connsiteX1854" fmla="*/ 5162538 w 5583124"/>
              <a:gd name="connsiteY1854" fmla="*/ 57837 h 6649609"/>
              <a:gd name="connsiteX1855" fmla="*/ 5083807 w 5583124"/>
              <a:gd name="connsiteY1855" fmla="*/ 126190 h 6649609"/>
              <a:gd name="connsiteX1856" fmla="*/ 5057195 w 5583124"/>
              <a:gd name="connsiteY1856" fmla="*/ 100922 h 6649609"/>
              <a:gd name="connsiteX1857" fmla="*/ 5017918 w 5583124"/>
              <a:gd name="connsiteY1857" fmla="*/ 91429 h 6649609"/>
              <a:gd name="connsiteX1858" fmla="*/ 4959586 w 5583124"/>
              <a:gd name="connsiteY1858" fmla="*/ 107933 h 6649609"/>
              <a:gd name="connsiteX1859" fmla="*/ 4905531 w 5583124"/>
              <a:gd name="connsiteY1859" fmla="*/ 155254 h 6649609"/>
              <a:gd name="connsiteX1860" fmla="*/ 4866101 w 5583124"/>
              <a:gd name="connsiteY1860" fmla="*/ 229596 h 6649609"/>
              <a:gd name="connsiteX1861" fmla="*/ 4853191 w 5583124"/>
              <a:gd name="connsiteY1861" fmla="*/ 305396 h 6649609"/>
              <a:gd name="connsiteX1862" fmla="*/ 4873179 w 5583124"/>
              <a:gd name="connsiteY1862" fmla="*/ 353156 h 6649609"/>
              <a:gd name="connsiteX1863" fmla="*/ 4922245 w 5583124"/>
              <a:gd name="connsiteY1863" fmla="*/ 369514 h 6649609"/>
              <a:gd name="connsiteX1864" fmla="*/ 4974367 w 5583124"/>
              <a:gd name="connsiteY1864" fmla="*/ 357538 h 6649609"/>
              <a:gd name="connsiteX1865" fmla="*/ 5020757 w 5583124"/>
              <a:gd name="connsiteY1865" fmla="*/ 328911 h 6649609"/>
              <a:gd name="connsiteX1866" fmla="*/ 5054399 w 5583124"/>
              <a:gd name="connsiteY1866" fmla="*/ 395803 h 6649609"/>
              <a:gd name="connsiteX1867" fmla="*/ 4972724 w 5583124"/>
              <a:gd name="connsiteY1867" fmla="*/ 445316 h 6649609"/>
              <a:gd name="connsiteX1868" fmla="*/ 4886494 w 5583124"/>
              <a:gd name="connsiteY1868" fmla="*/ 461819 h 6649609"/>
              <a:gd name="connsiteX1869" fmla="*/ 4811373 w 5583124"/>
              <a:gd name="connsiteY1869" fmla="*/ 447360 h 6649609"/>
              <a:gd name="connsiteX1870" fmla="*/ 4759368 w 5583124"/>
              <a:gd name="connsiteY1870" fmla="*/ 403982 h 6649609"/>
              <a:gd name="connsiteX1871" fmla="*/ 4738170 w 5583124"/>
              <a:gd name="connsiteY1871" fmla="*/ 332270 h 6649609"/>
              <a:gd name="connsiteX1872" fmla="*/ 4755370 w 5583124"/>
              <a:gd name="connsiteY1872" fmla="*/ 233100 h 6649609"/>
              <a:gd name="connsiteX1873" fmla="*/ 4806060 w 5583124"/>
              <a:gd name="connsiteY1873" fmla="*/ 134223 h 6649609"/>
              <a:gd name="connsiteX1874" fmla="*/ 4877715 w 5583124"/>
              <a:gd name="connsiteY1874" fmla="*/ 60904 h 6649609"/>
              <a:gd name="connsiteX1875" fmla="*/ 4961065 w 5583124"/>
              <a:gd name="connsiteY1875" fmla="*/ 15481 h 6649609"/>
              <a:gd name="connsiteX1876" fmla="*/ 5047239 w 5583124"/>
              <a:gd name="connsiteY1876" fmla="*/ 0 h 6649609"/>
              <a:gd name="connsiteX1877" fmla="*/ 4569211 w 5583124"/>
              <a:gd name="connsiteY1877" fmla="*/ 0 h 6649609"/>
              <a:gd name="connsiteX1878" fmla="*/ 4666843 w 5583124"/>
              <a:gd name="connsiteY1878" fmla="*/ 26874 h 6649609"/>
              <a:gd name="connsiteX1879" fmla="*/ 4711857 w 5583124"/>
              <a:gd name="connsiteY1879" fmla="*/ 104574 h 6649609"/>
              <a:gd name="connsiteX1880" fmla="*/ 4695474 w 5583124"/>
              <a:gd name="connsiteY1880" fmla="*/ 228427 h 6649609"/>
              <a:gd name="connsiteX1881" fmla="*/ 4627181 w 5583124"/>
              <a:gd name="connsiteY1881" fmla="*/ 353740 h 6649609"/>
              <a:gd name="connsiteX1882" fmla="*/ 4528511 w 5583124"/>
              <a:gd name="connsiteY1882" fmla="*/ 433923 h 6649609"/>
              <a:gd name="connsiteX1883" fmla="*/ 4412263 w 5583124"/>
              <a:gd name="connsiteY1883" fmla="*/ 461819 h 6649609"/>
              <a:gd name="connsiteX1884" fmla="*/ 4315274 w 5583124"/>
              <a:gd name="connsiteY1884" fmla="*/ 433923 h 6649609"/>
              <a:gd name="connsiteX1885" fmla="*/ 4270666 w 5583124"/>
              <a:gd name="connsiteY1885" fmla="*/ 353740 h 6649609"/>
              <a:gd name="connsiteX1886" fmla="*/ 4287403 w 5583124"/>
              <a:gd name="connsiteY1886" fmla="*/ 228427 h 6649609"/>
              <a:gd name="connsiteX1887" fmla="*/ 4355443 w 5583124"/>
              <a:gd name="connsiteY1887" fmla="*/ 104282 h 6649609"/>
              <a:gd name="connsiteX1888" fmla="*/ 4453707 w 5583124"/>
              <a:gd name="connsiteY1888" fmla="*/ 26582 h 6649609"/>
              <a:gd name="connsiteX1889" fmla="*/ 4569211 w 5583124"/>
              <a:gd name="connsiteY1889" fmla="*/ 0 h 6649609"/>
              <a:gd name="connsiteX1890" fmla="*/ 3502106 w 5583124"/>
              <a:gd name="connsiteY1890" fmla="*/ 0 h 6649609"/>
              <a:gd name="connsiteX1891" fmla="*/ 3599737 w 5583124"/>
              <a:gd name="connsiteY1891" fmla="*/ 26874 h 6649609"/>
              <a:gd name="connsiteX1892" fmla="*/ 3644751 w 5583124"/>
              <a:gd name="connsiteY1892" fmla="*/ 104574 h 6649609"/>
              <a:gd name="connsiteX1893" fmla="*/ 3628368 w 5583124"/>
              <a:gd name="connsiteY1893" fmla="*/ 228427 h 6649609"/>
              <a:gd name="connsiteX1894" fmla="*/ 3560074 w 5583124"/>
              <a:gd name="connsiteY1894" fmla="*/ 353740 h 6649609"/>
              <a:gd name="connsiteX1895" fmla="*/ 3461405 w 5583124"/>
              <a:gd name="connsiteY1895" fmla="*/ 433923 h 6649609"/>
              <a:gd name="connsiteX1896" fmla="*/ 3345159 w 5583124"/>
              <a:gd name="connsiteY1896" fmla="*/ 461819 h 6649609"/>
              <a:gd name="connsiteX1897" fmla="*/ 3248168 w 5583124"/>
              <a:gd name="connsiteY1897" fmla="*/ 433923 h 6649609"/>
              <a:gd name="connsiteX1898" fmla="*/ 3203560 w 5583124"/>
              <a:gd name="connsiteY1898" fmla="*/ 353740 h 6649609"/>
              <a:gd name="connsiteX1899" fmla="*/ 3220297 w 5583124"/>
              <a:gd name="connsiteY1899" fmla="*/ 228427 h 6649609"/>
              <a:gd name="connsiteX1900" fmla="*/ 3288337 w 5583124"/>
              <a:gd name="connsiteY1900" fmla="*/ 104282 h 6649609"/>
              <a:gd name="connsiteX1901" fmla="*/ 3386601 w 5583124"/>
              <a:gd name="connsiteY1901" fmla="*/ 26582 h 6649609"/>
              <a:gd name="connsiteX1902" fmla="*/ 3502106 w 5583124"/>
              <a:gd name="connsiteY1902" fmla="*/ 0 h 6649609"/>
              <a:gd name="connsiteX1903" fmla="*/ 3111003 w 5583124"/>
              <a:gd name="connsiteY1903" fmla="*/ 0 h 6649609"/>
              <a:gd name="connsiteX1904" fmla="*/ 3183139 w 5583124"/>
              <a:gd name="connsiteY1904" fmla="*/ 17234 h 6649609"/>
              <a:gd name="connsiteX1905" fmla="*/ 3226302 w 5583124"/>
              <a:gd name="connsiteY1905" fmla="*/ 57837 h 6649609"/>
              <a:gd name="connsiteX1906" fmla="*/ 3147571 w 5583124"/>
              <a:gd name="connsiteY1906" fmla="*/ 126190 h 6649609"/>
              <a:gd name="connsiteX1907" fmla="*/ 3120959 w 5583124"/>
              <a:gd name="connsiteY1907" fmla="*/ 100922 h 6649609"/>
              <a:gd name="connsiteX1908" fmla="*/ 3081683 w 5583124"/>
              <a:gd name="connsiteY1908" fmla="*/ 91429 h 6649609"/>
              <a:gd name="connsiteX1909" fmla="*/ 3023351 w 5583124"/>
              <a:gd name="connsiteY1909" fmla="*/ 107933 h 6649609"/>
              <a:gd name="connsiteX1910" fmla="*/ 2969295 w 5583124"/>
              <a:gd name="connsiteY1910" fmla="*/ 155254 h 6649609"/>
              <a:gd name="connsiteX1911" fmla="*/ 2929865 w 5583124"/>
              <a:gd name="connsiteY1911" fmla="*/ 229596 h 6649609"/>
              <a:gd name="connsiteX1912" fmla="*/ 2916956 w 5583124"/>
              <a:gd name="connsiteY1912" fmla="*/ 305396 h 6649609"/>
              <a:gd name="connsiteX1913" fmla="*/ 2936944 w 5583124"/>
              <a:gd name="connsiteY1913" fmla="*/ 353156 h 6649609"/>
              <a:gd name="connsiteX1914" fmla="*/ 2986009 w 5583124"/>
              <a:gd name="connsiteY1914" fmla="*/ 369514 h 6649609"/>
              <a:gd name="connsiteX1915" fmla="*/ 3038132 w 5583124"/>
              <a:gd name="connsiteY1915" fmla="*/ 357538 h 6649609"/>
              <a:gd name="connsiteX1916" fmla="*/ 3084521 w 5583124"/>
              <a:gd name="connsiteY1916" fmla="*/ 328911 h 6649609"/>
              <a:gd name="connsiteX1917" fmla="*/ 3118164 w 5583124"/>
              <a:gd name="connsiteY1917" fmla="*/ 395803 h 6649609"/>
              <a:gd name="connsiteX1918" fmla="*/ 3036488 w 5583124"/>
              <a:gd name="connsiteY1918" fmla="*/ 445316 h 6649609"/>
              <a:gd name="connsiteX1919" fmla="*/ 2950258 w 5583124"/>
              <a:gd name="connsiteY1919" fmla="*/ 461819 h 6649609"/>
              <a:gd name="connsiteX1920" fmla="*/ 2875137 w 5583124"/>
              <a:gd name="connsiteY1920" fmla="*/ 447360 h 6649609"/>
              <a:gd name="connsiteX1921" fmla="*/ 2823133 w 5583124"/>
              <a:gd name="connsiteY1921" fmla="*/ 403982 h 6649609"/>
              <a:gd name="connsiteX1922" fmla="*/ 2801935 w 5583124"/>
              <a:gd name="connsiteY1922" fmla="*/ 332270 h 6649609"/>
              <a:gd name="connsiteX1923" fmla="*/ 2819134 w 5583124"/>
              <a:gd name="connsiteY1923" fmla="*/ 233100 h 6649609"/>
              <a:gd name="connsiteX1924" fmla="*/ 2869824 w 5583124"/>
              <a:gd name="connsiteY1924" fmla="*/ 134223 h 6649609"/>
              <a:gd name="connsiteX1925" fmla="*/ 2941479 w 5583124"/>
              <a:gd name="connsiteY1925" fmla="*/ 60904 h 6649609"/>
              <a:gd name="connsiteX1926" fmla="*/ 3024829 w 5583124"/>
              <a:gd name="connsiteY1926" fmla="*/ 15481 h 6649609"/>
              <a:gd name="connsiteX1927" fmla="*/ 3111003 w 5583124"/>
              <a:gd name="connsiteY1927" fmla="*/ 0 h 6649609"/>
              <a:gd name="connsiteX1928" fmla="*/ 2632975 w 5583124"/>
              <a:gd name="connsiteY1928" fmla="*/ 0 h 6649609"/>
              <a:gd name="connsiteX1929" fmla="*/ 2730608 w 5583124"/>
              <a:gd name="connsiteY1929" fmla="*/ 26874 h 6649609"/>
              <a:gd name="connsiteX1930" fmla="*/ 2775621 w 5583124"/>
              <a:gd name="connsiteY1930" fmla="*/ 104574 h 6649609"/>
              <a:gd name="connsiteX1931" fmla="*/ 2759239 w 5583124"/>
              <a:gd name="connsiteY1931" fmla="*/ 228427 h 6649609"/>
              <a:gd name="connsiteX1932" fmla="*/ 2690945 w 5583124"/>
              <a:gd name="connsiteY1932" fmla="*/ 353740 h 6649609"/>
              <a:gd name="connsiteX1933" fmla="*/ 2592275 w 5583124"/>
              <a:gd name="connsiteY1933" fmla="*/ 433923 h 6649609"/>
              <a:gd name="connsiteX1934" fmla="*/ 2476028 w 5583124"/>
              <a:gd name="connsiteY1934" fmla="*/ 461819 h 6649609"/>
              <a:gd name="connsiteX1935" fmla="*/ 2379038 w 5583124"/>
              <a:gd name="connsiteY1935" fmla="*/ 433923 h 6649609"/>
              <a:gd name="connsiteX1936" fmla="*/ 2334430 w 5583124"/>
              <a:gd name="connsiteY1936" fmla="*/ 353740 h 6649609"/>
              <a:gd name="connsiteX1937" fmla="*/ 2351167 w 5583124"/>
              <a:gd name="connsiteY1937" fmla="*/ 228427 h 6649609"/>
              <a:gd name="connsiteX1938" fmla="*/ 2419207 w 5583124"/>
              <a:gd name="connsiteY1938" fmla="*/ 104282 h 6649609"/>
              <a:gd name="connsiteX1939" fmla="*/ 2517471 w 5583124"/>
              <a:gd name="connsiteY1939" fmla="*/ 26582 h 6649609"/>
              <a:gd name="connsiteX1940" fmla="*/ 2632975 w 5583124"/>
              <a:gd name="connsiteY1940" fmla="*/ 0 h 6649609"/>
              <a:gd name="connsiteX1941" fmla="*/ 1565870 w 5583124"/>
              <a:gd name="connsiteY1941" fmla="*/ 0 h 6649609"/>
              <a:gd name="connsiteX1942" fmla="*/ 1663502 w 5583124"/>
              <a:gd name="connsiteY1942" fmla="*/ 26874 h 6649609"/>
              <a:gd name="connsiteX1943" fmla="*/ 1708516 w 5583124"/>
              <a:gd name="connsiteY1943" fmla="*/ 104574 h 6649609"/>
              <a:gd name="connsiteX1944" fmla="*/ 1692134 w 5583124"/>
              <a:gd name="connsiteY1944" fmla="*/ 228427 h 6649609"/>
              <a:gd name="connsiteX1945" fmla="*/ 1623840 w 5583124"/>
              <a:gd name="connsiteY1945" fmla="*/ 353740 h 6649609"/>
              <a:gd name="connsiteX1946" fmla="*/ 1525170 w 5583124"/>
              <a:gd name="connsiteY1946" fmla="*/ 433923 h 6649609"/>
              <a:gd name="connsiteX1947" fmla="*/ 1408923 w 5583124"/>
              <a:gd name="connsiteY1947" fmla="*/ 461819 h 6649609"/>
              <a:gd name="connsiteX1948" fmla="*/ 1311933 w 5583124"/>
              <a:gd name="connsiteY1948" fmla="*/ 433923 h 6649609"/>
              <a:gd name="connsiteX1949" fmla="*/ 1267325 w 5583124"/>
              <a:gd name="connsiteY1949" fmla="*/ 353740 h 6649609"/>
              <a:gd name="connsiteX1950" fmla="*/ 1284062 w 5583124"/>
              <a:gd name="connsiteY1950" fmla="*/ 228427 h 6649609"/>
              <a:gd name="connsiteX1951" fmla="*/ 1352102 w 5583124"/>
              <a:gd name="connsiteY1951" fmla="*/ 104282 h 6649609"/>
              <a:gd name="connsiteX1952" fmla="*/ 1450366 w 5583124"/>
              <a:gd name="connsiteY1952" fmla="*/ 26582 h 6649609"/>
              <a:gd name="connsiteX1953" fmla="*/ 1565870 w 5583124"/>
              <a:gd name="connsiteY1953" fmla="*/ 0 h 6649609"/>
              <a:gd name="connsiteX1954" fmla="*/ 1174768 w 5583124"/>
              <a:gd name="connsiteY1954" fmla="*/ 0 h 6649609"/>
              <a:gd name="connsiteX1955" fmla="*/ 1246905 w 5583124"/>
              <a:gd name="connsiteY1955" fmla="*/ 17234 h 6649609"/>
              <a:gd name="connsiteX1956" fmla="*/ 1290067 w 5583124"/>
              <a:gd name="connsiteY1956" fmla="*/ 57837 h 6649609"/>
              <a:gd name="connsiteX1957" fmla="*/ 1211336 w 5583124"/>
              <a:gd name="connsiteY1957" fmla="*/ 126190 h 6649609"/>
              <a:gd name="connsiteX1958" fmla="*/ 1184724 w 5583124"/>
              <a:gd name="connsiteY1958" fmla="*/ 100922 h 6649609"/>
              <a:gd name="connsiteX1959" fmla="*/ 1145448 w 5583124"/>
              <a:gd name="connsiteY1959" fmla="*/ 91429 h 6649609"/>
              <a:gd name="connsiteX1960" fmla="*/ 1087116 w 5583124"/>
              <a:gd name="connsiteY1960" fmla="*/ 107933 h 6649609"/>
              <a:gd name="connsiteX1961" fmla="*/ 1033060 w 5583124"/>
              <a:gd name="connsiteY1961" fmla="*/ 155254 h 6649609"/>
              <a:gd name="connsiteX1962" fmla="*/ 993630 w 5583124"/>
              <a:gd name="connsiteY1962" fmla="*/ 229596 h 6649609"/>
              <a:gd name="connsiteX1963" fmla="*/ 980721 w 5583124"/>
              <a:gd name="connsiteY1963" fmla="*/ 305396 h 6649609"/>
              <a:gd name="connsiteX1964" fmla="*/ 1000709 w 5583124"/>
              <a:gd name="connsiteY1964" fmla="*/ 353156 h 6649609"/>
              <a:gd name="connsiteX1965" fmla="*/ 1049774 w 5583124"/>
              <a:gd name="connsiteY1965" fmla="*/ 369514 h 6649609"/>
              <a:gd name="connsiteX1966" fmla="*/ 1101896 w 5583124"/>
              <a:gd name="connsiteY1966" fmla="*/ 357538 h 6649609"/>
              <a:gd name="connsiteX1967" fmla="*/ 1148287 w 5583124"/>
              <a:gd name="connsiteY1967" fmla="*/ 328911 h 6649609"/>
              <a:gd name="connsiteX1968" fmla="*/ 1181929 w 5583124"/>
              <a:gd name="connsiteY1968" fmla="*/ 395803 h 6649609"/>
              <a:gd name="connsiteX1969" fmla="*/ 1100254 w 5583124"/>
              <a:gd name="connsiteY1969" fmla="*/ 445316 h 6649609"/>
              <a:gd name="connsiteX1970" fmla="*/ 1014024 w 5583124"/>
              <a:gd name="connsiteY1970" fmla="*/ 461819 h 6649609"/>
              <a:gd name="connsiteX1971" fmla="*/ 938902 w 5583124"/>
              <a:gd name="connsiteY1971" fmla="*/ 447360 h 6649609"/>
              <a:gd name="connsiteX1972" fmla="*/ 886898 w 5583124"/>
              <a:gd name="connsiteY1972" fmla="*/ 403982 h 6649609"/>
              <a:gd name="connsiteX1973" fmla="*/ 865700 w 5583124"/>
              <a:gd name="connsiteY1973" fmla="*/ 332270 h 6649609"/>
              <a:gd name="connsiteX1974" fmla="*/ 882900 w 5583124"/>
              <a:gd name="connsiteY1974" fmla="*/ 233100 h 6649609"/>
              <a:gd name="connsiteX1975" fmla="*/ 933590 w 5583124"/>
              <a:gd name="connsiteY1975" fmla="*/ 134223 h 6649609"/>
              <a:gd name="connsiteX1976" fmla="*/ 1005244 w 5583124"/>
              <a:gd name="connsiteY1976" fmla="*/ 60904 h 6649609"/>
              <a:gd name="connsiteX1977" fmla="*/ 1088594 w 5583124"/>
              <a:gd name="connsiteY1977" fmla="*/ 15481 h 6649609"/>
              <a:gd name="connsiteX1978" fmla="*/ 1174768 w 5583124"/>
              <a:gd name="connsiteY1978" fmla="*/ 0 h 6649609"/>
              <a:gd name="connsiteX1979" fmla="*/ 696741 w 5583124"/>
              <a:gd name="connsiteY1979" fmla="*/ 0 h 6649609"/>
              <a:gd name="connsiteX1980" fmla="*/ 794373 w 5583124"/>
              <a:gd name="connsiteY1980" fmla="*/ 26874 h 6649609"/>
              <a:gd name="connsiteX1981" fmla="*/ 839387 w 5583124"/>
              <a:gd name="connsiteY1981" fmla="*/ 104574 h 6649609"/>
              <a:gd name="connsiteX1982" fmla="*/ 823004 w 5583124"/>
              <a:gd name="connsiteY1982" fmla="*/ 228427 h 6649609"/>
              <a:gd name="connsiteX1983" fmla="*/ 754711 w 5583124"/>
              <a:gd name="connsiteY1983" fmla="*/ 353740 h 6649609"/>
              <a:gd name="connsiteX1984" fmla="*/ 656041 w 5583124"/>
              <a:gd name="connsiteY1984" fmla="*/ 433923 h 6649609"/>
              <a:gd name="connsiteX1985" fmla="*/ 539793 w 5583124"/>
              <a:gd name="connsiteY1985" fmla="*/ 461819 h 6649609"/>
              <a:gd name="connsiteX1986" fmla="*/ 442804 w 5583124"/>
              <a:gd name="connsiteY1986" fmla="*/ 433923 h 6649609"/>
              <a:gd name="connsiteX1987" fmla="*/ 398196 w 5583124"/>
              <a:gd name="connsiteY1987" fmla="*/ 353740 h 6649609"/>
              <a:gd name="connsiteX1988" fmla="*/ 414932 w 5583124"/>
              <a:gd name="connsiteY1988" fmla="*/ 228427 h 6649609"/>
              <a:gd name="connsiteX1989" fmla="*/ 482972 w 5583124"/>
              <a:gd name="connsiteY1989" fmla="*/ 104282 h 6649609"/>
              <a:gd name="connsiteX1990" fmla="*/ 581236 w 5583124"/>
              <a:gd name="connsiteY1990" fmla="*/ 26582 h 6649609"/>
              <a:gd name="connsiteX1991" fmla="*/ 696741 w 5583124"/>
              <a:gd name="connsiteY1991" fmla="*/ 0 h 664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</a:cxnLst>
            <a:rect l="l" t="t" r="r" b="b"/>
            <a:pathLst>
              <a:path w="5583124" h="6649609">
                <a:moveTo>
                  <a:pt x="5407269" y="6279219"/>
                </a:moveTo>
                <a:cubicBezTo>
                  <a:pt x="5387795" y="6279219"/>
                  <a:pt x="5369113" y="6284623"/>
                  <a:pt x="5351226" y="6295431"/>
                </a:cubicBezTo>
                <a:cubicBezTo>
                  <a:pt x="5333337" y="6306240"/>
                  <a:pt x="5317121" y="6321866"/>
                  <a:pt x="5302578" y="6342314"/>
                </a:cubicBezTo>
                <a:cubicBezTo>
                  <a:pt x="5288035" y="6362761"/>
                  <a:pt x="5275867" y="6387396"/>
                  <a:pt x="5266072" y="6416217"/>
                </a:cubicBezTo>
                <a:cubicBezTo>
                  <a:pt x="5256341" y="6444843"/>
                  <a:pt x="5251683" y="6469721"/>
                  <a:pt x="5252099" y="6490850"/>
                </a:cubicBezTo>
                <a:cubicBezTo>
                  <a:pt x="5252514" y="6511979"/>
                  <a:pt x="5257860" y="6528337"/>
                  <a:pt x="5268137" y="6539924"/>
                </a:cubicBezTo>
                <a:cubicBezTo>
                  <a:pt x="5278414" y="6551510"/>
                  <a:pt x="5293289" y="6557304"/>
                  <a:pt x="5312763" y="6557304"/>
                </a:cubicBezTo>
                <a:cubicBezTo>
                  <a:pt x="5332237" y="6557304"/>
                  <a:pt x="5351051" y="6551510"/>
                  <a:pt x="5369205" y="6539924"/>
                </a:cubicBezTo>
                <a:cubicBezTo>
                  <a:pt x="5387360" y="6528337"/>
                  <a:pt x="5403873" y="6511979"/>
                  <a:pt x="5418745" y="6490850"/>
                </a:cubicBezTo>
                <a:cubicBezTo>
                  <a:pt x="5433617" y="6469721"/>
                  <a:pt x="5445918" y="6444843"/>
                  <a:pt x="5455649" y="6416217"/>
                </a:cubicBezTo>
                <a:cubicBezTo>
                  <a:pt x="5465443" y="6387396"/>
                  <a:pt x="5469968" y="6362761"/>
                  <a:pt x="5469224" y="6342314"/>
                </a:cubicBezTo>
                <a:cubicBezTo>
                  <a:pt x="5468481" y="6321866"/>
                  <a:pt x="5462837" y="6306240"/>
                  <a:pt x="5452293" y="6295431"/>
                </a:cubicBezTo>
                <a:cubicBezTo>
                  <a:pt x="5441751" y="6284623"/>
                  <a:pt x="5426743" y="6279219"/>
                  <a:pt x="5407269" y="6279219"/>
                </a:cubicBezTo>
                <a:close/>
                <a:moveTo>
                  <a:pt x="4538139" y="6279219"/>
                </a:moveTo>
                <a:cubicBezTo>
                  <a:pt x="4518665" y="6279219"/>
                  <a:pt x="4499984" y="6284623"/>
                  <a:pt x="4482095" y="6295431"/>
                </a:cubicBezTo>
                <a:cubicBezTo>
                  <a:pt x="4464207" y="6306240"/>
                  <a:pt x="4447991" y="6321866"/>
                  <a:pt x="4433449" y="6342314"/>
                </a:cubicBezTo>
                <a:cubicBezTo>
                  <a:pt x="4418906" y="6362761"/>
                  <a:pt x="4406737" y="6387396"/>
                  <a:pt x="4396942" y="6416217"/>
                </a:cubicBezTo>
                <a:cubicBezTo>
                  <a:pt x="4387211" y="6444843"/>
                  <a:pt x="4382554" y="6469721"/>
                  <a:pt x="4382969" y="6490850"/>
                </a:cubicBezTo>
                <a:cubicBezTo>
                  <a:pt x="4383384" y="6511979"/>
                  <a:pt x="4388731" y="6528337"/>
                  <a:pt x="4399007" y="6539924"/>
                </a:cubicBezTo>
                <a:cubicBezTo>
                  <a:pt x="4409285" y="6551510"/>
                  <a:pt x="4424160" y="6557304"/>
                  <a:pt x="4443634" y="6557304"/>
                </a:cubicBezTo>
                <a:cubicBezTo>
                  <a:pt x="4463107" y="6557304"/>
                  <a:pt x="4481921" y="6551510"/>
                  <a:pt x="4500075" y="6539924"/>
                </a:cubicBezTo>
                <a:cubicBezTo>
                  <a:pt x="4518231" y="6528337"/>
                  <a:pt x="4534743" y="6511979"/>
                  <a:pt x="4549616" y="6490850"/>
                </a:cubicBezTo>
                <a:cubicBezTo>
                  <a:pt x="4564487" y="6469721"/>
                  <a:pt x="4576788" y="6444843"/>
                  <a:pt x="4586519" y="6416217"/>
                </a:cubicBezTo>
                <a:cubicBezTo>
                  <a:pt x="4596313" y="6387396"/>
                  <a:pt x="4600839" y="6362761"/>
                  <a:pt x="4600095" y="6342314"/>
                </a:cubicBezTo>
                <a:cubicBezTo>
                  <a:pt x="4599351" y="6321866"/>
                  <a:pt x="4593707" y="6306240"/>
                  <a:pt x="4583163" y="6295431"/>
                </a:cubicBezTo>
                <a:cubicBezTo>
                  <a:pt x="4572621" y="6284623"/>
                  <a:pt x="4557613" y="6279219"/>
                  <a:pt x="4538139" y="6279219"/>
                </a:cubicBezTo>
                <a:close/>
                <a:moveTo>
                  <a:pt x="3471033" y="6279219"/>
                </a:moveTo>
                <a:cubicBezTo>
                  <a:pt x="3451559" y="6279219"/>
                  <a:pt x="3432878" y="6284623"/>
                  <a:pt x="3414990" y="6295431"/>
                </a:cubicBezTo>
                <a:cubicBezTo>
                  <a:pt x="3397101" y="6306240"/>
                  <a:pt x="3380886" y="6321866"/>
                  <a:pt x="3366343" y="6342314"/>
                </a:cubicBezTo>
                <a:cubicBezTo>
                  <a:pt x="3351799" y="6362761"/>
                  <a:pt x="3339631" y="6387396"/>
                  <a:pt x="3329837" y="6416217"/>
                </a:cubicBezTo>
                <a:cubicBezTo>
                  <a:pt x="3320106" y="6444843"/>
                  <a:pt x="3315448" y="6469721"/>
                  <a:pt x="3315863" y="6490850"/>
                </a:cubicBezTo>
                <a:cubicBezTo>
                  <a:pt x="3316278" y="6511979"/>
                  <a:pt x="3321625" y="6528337"/>
                  <a:pt x="3331902" y="6539924"/>
                </a:cubicBezTo>
                <a:cubicBezTo>
                  <a:pt x="3342178" y="6551510"/>
                  <a:pt x="3357053" y="6557304"/>
                  <a:pt x="3376527" y="6557304"/>
                </a:cubicBezTo>
                <a:cubicBezTo>
                  <a:pt x="3396001" y="6557304"/>
                  <a:pt x="3414815" y="6551510"/>
                  <a:pt x="3432970" y="6539924"/>
                </a:cubicBezTo>
                <a:cubicBezTo>
                  <a:pt x="3451125" y="6528337"/>
                  <a:pt x="3467638" y="6511979"/>
                  <a:pt x="3482509" y="6490850"/>
                </a:cubicBezTo>
                <a:cubicBezTo>
                  <a:pt x="3497381" y="6469721"/>
                  <a:pt x="3509682" y="6444843"/>
                  <a:pt x="3519413" y="6416217"/>
                </a:cubicBezTo>
                <a:cubicBezTo>
                  <a:pt x="3529208" y="6387396"/>
                  <a:pt x="3533733" y="6362761"/>
                  <a:pt x="3532989" y="6342314"/>
                </a:cubicBezTo>
                <a:cubicBezTo>
                  <a:pt x="3532245" y="6321866"/>
                  <a:pt x="3526602" y="6306240"/>
                  <a:pt x="3516058" y="6295431"/>
                </a:cubicBezTo>
                <a:cubicBezTo>
                  <a:pt x="3505515" y="6284623"/>
                  <a:pt x="3490507" y="6279219"/>
                  <a:pt x="3471033" y="6279219"/>
                </a:cubicBezTo>
                <a:close/>
                <a:moveTo>
                  <a:pt x="2601903" y="6279219"/>
                </a:moveTo>
                <a:cubicBezTo>
                  <a:pt x="2582429" y="6279219"/>
                  <a:pt x="2563748" y="6284623"/>
                  <a:pt x="2545860" y="6295431"/>
                </a:cubicBezTo>
                <a:cubicBezTo>
                  <a:pt x="2527971" y="6306240"/>
                  <a:pt x="2511756" y="6321866"/>
                  <a:pt x="2497213" y="6342314"/>
                </a:cubicBezTo>
                <a:cubicBezTo>
                  <a:pt x="2482671" y="6362761"/>
                  <a:pt x="2470501" y="6387396"/>
                  <a:pt x="2460707" y="6416217"/>
                </a:cubicBezTo>
                <a:cubicBezTo>
                  <a:pt x="2450976" y="6444843"/>
                  <a:pt x="2446318" y="6469721"/>
                  <a:pt x="2446734" y="6490850"/>
                </a:cubicBezTo>
                <a:cubicBezTo>
                  <a:pt x="2447149" y="6511979"/>
                  <a:pt x="2452495" y="6528337"/>
                  <a:pt x="2462772" y="6539924"/>
                </a:cubicBezTo>
                <a:cubicBezTo>
                  <a:pt x="2473049" y="6551510"/>
                  <a:pt x="2487924" y="6557304"/>
                  <a:pt x="2507398" y="6557304"/>
                </a:cubicBezTo>
                <a:cubicBezTo>
                  <a:pt x="2526871" y="6557304"/>
                  <a:pt x="2545686" y="6551510"/>
                  <a:pt x="2563840" y="6539924"/>
                </a:cubicBezTo>
                <a:cubicBezTo>
                  <a:pt x="2581995" y="6528337"/>
                  <a:pt x="2598508" y="6511979"/>
                  <a:pt x="2613380" y="6490850"/>
                </a:cubicBezTo>
                <a:cubicBezTo>
                  <a:pt x="2628251" y="6469721"/>
                  <a:pt x="2640553" y="6444843"/>
                  <a:pt x="2650283" y="6416217"/>
                </a:cubicBezTo>
                <a:cubicBezTo>
                  <a:pt x="2660077" y="6387396"/>
                  <a:pt x="2664603" y="6362761"/>
                  <a:pt x="2663859" y="6342314"/>
                </a:cubicBezTo>
                <a:cubicBezTo>
                  <a:pt x="2663115" y="6321866"/>
                  <a:pt x="2657472" y="6306240"/>
                  <a:pt x="2646928" y="6295431"/>
                </a:cubicBezTo>
                <a:cubicBezTo>
                  <a:pt x="2636385" y="6284623"/>
                  <a:pt x="2621377" y="6279219"/>
                  <a:pt x="2601903" y="6279219"/>
                </a:cubicBezTo>
                <a:close/>
                <a:moveTo>
                  <a:pt x="1534798" y="6279219"/>
                </a:moveTo>
                <a:cubicBezTo>
                  <a:pt x="1515324" y="6279219"/>
                  <a:pt x="1496643" y="6284623"/>
                  <a:pt x="1478755" y="6295431"/>
                </a:cubicBezTo>
                <a:cubicBezTo>
                  <a:pt x="1460866" y="6306240"/>
                  <a:pt x="1444651" y="6321866"/>
                  <a:pt x="1430108" y="6342314"/>
                </a:cubicBezTo>
                <a:cubicBezTo>
                  <a:pt x="1415565" y="6362761"/>
                  <a:pt x="1403396" y="6387396"/>
                  <a:pt x="1393602" y="6416217"/>
                </a:cubicBezTo>
                <a:cubicBezTo>
                  <a:pt x="1383871" y="6444843"/>
                  <a:pt x="1379213" y="6469721"/>
                  <a:pt x="1379628" y="6490850"/>
                </a:cubicBezTo>
                <a:cubicBezTo>
                  <a:pt x="1380044" y="6511979"/>
                  <a:pt x="1385390" y="6528337"/>
                  <a:pt x="1395667" y="6539924"/>
                </a:cubicBezTo>
                <a:cubicBezTo>
                  <a:pt x="1405943" y="6551510"/>
                  <a:pt x="1420819" y="6557304"/>
                  <a:pt x="1440293" y="6557304"/>
                </a:cubicBezTo>
                <a:cubicBezTo>
                  <a:pt x="1459766" y="6557304"/>
                  <a:pt x="1478580" y="6551510"/>
                  <a:pt x="1496735" y="6539924"/>
                </a:cubicBezTo>
                <a:cubicBezTo>
                  <a:pt x="1514890" y="6528337"/>
                  <a:pt x="1531403" y="6511979"/>
                  <a:pt x="1546275" y="6490850"/>
                </a:cubicBezTo>
                <a:cubicBezTo>
                  <a:pt x="1561146" y="6469721"/>
                  <a:pt x="1573448" y="6444843"/>
                  <a:pt x="1583178" y="6416217"/>
                </a:cubicBezTo>
                <a:cubicBezTo>
                  <a:pt x="1592973" y="6387396"/>
                  <a:pt x="1597498" y="6362761"/>
                  <a:pt x="1596754" y="6342314"/>
                </a:cubicBezTo>
                <a:cubicBezTo>
                  <a:pt x="1596010" y="6321866"/>
                  <a:pt x="1590367" y="6306240"/>
                  <a:pt x="1579823" y="6295431"/>
                </a:cubicBezTo>
                <a:cubicBezTo>
                  <a:pt x="1569280" y="6284623"/>
                  <a:pt x="1554272" y="6279219"/>
                  <a:pt x="1534798" y="6279219"/>
                </a:cubicBezTo>
                <a:close/>
                <a:moveTo>
                  <a:pt x="665668" y="6279219"/>
                </a:moveTo>
                <a:cubicBezTo>
                  <a:pt x="646194" y="6279219"/>
                  <a:pt x="627514" y="6284623"/>
                  <a:pt x="609625" y="6295431"/>
                </a:cubicBezTo>
                <a:cubicBezTo>
                  <a:pt x="591737" y="6306240"/>
                  <a:pt x="575521" y="6321866"/>
                  <a:pt x="560978" y="6342314"/>
                </a:cubicBezTo>
                <a:cubicBezTo>
                  <a:pt x="546435" y="6362761"/>
                  <a:pt x="534266" y="6387396"/>
                  <a:pt x="524472" y="6416217"/>
                </a:cubicBezTo>
                <a:cubicBezTo>
                  <a:pt x="514741" y="6444843"/>
                  <a:pt x="510083" y="6469721"/>
                  <a:pt x="510499" y="6490850"/>
                </a:cubicBezTo>
                <a:cubicBezTo>
                  <a:pt x="510914" y="6511979"/>
                  <a:pt x="516260" y="6528337"/>
                  <a:pt x="526537" y="6539924"/>
                </a:cubicBezTo>
                <a:cubicBezTo>
                  <a:pt x="536814" y="6551510"/>
                  <a:pt x="551690" y="6557304"/>
                  <a:pt x="571163" y="6557304"/>
                </a:cubicBezTo>
                <a:cubicBezTo>
                  <a:pt x="590637" y="6557304"/>
                  <a:pt x="609451" y="6551510"/>
                  <a:pt x="627605" y="6539924"/>
                </a:cubicBezTo>
                <a:cubicBezTo>
                  <a:pt x="645761" y="6528337"/>
                  <a:pt x="662273" y="6511979"/>
                  <a:pt x="677145" y="6490850"/>
                </a:cubicBezTo>
                <a:cubicBezTo>
                  <a:pt x="692017" y="6469721"/>
                  <a:pt x="704318" y="6444843"/>
                  <a:pt x="714048" y="6416217"/>
                </a:cubicBezTo>
                <a:cubicBezTo>
                  <a:pt x="723843" y="6387396"/>
                  <a:pt x="728369" y="6362761"/>
                  <a:pt x="727624" y="6342314"/>
                </a:cubicBezTo>
                <a:cubicBezTo>
                  <a:pt x="726881" y="6321866"/>
                  <a:pt x="721237" y="6306240"/>
                  <a:pt x="710693" y="6295431"/>
                </a:cubicBezTo>
                <a:cubicBezTo>
                  <a:pt x="700151" y="6284623"/>
                  <a:pt x="685142" y="6279219"/>
                  <a:pt x="665668" y="6279219"/>
                </a:cubicBezTo>
                <a:close/>
                <a:moveTo>
                  <a:pt x="4023959" y="6195385"/>
                </a:moveTo>
                <a:lnTo>
                  <a:pt x="4131162" y="6195385"/>
                </a:lnTo>
                <a:lnTo>
                  <a:pt x="4010149" y="6551462"/>
                </a:lnTo>
                <a:lnTo>
                  <a:pt x="4183659" y="6551462"/>
                </a:lnTo>
                <a:lnTo>
                  <a:pt x="4153184" y="6641138"/>
                </a:lnTo>
                <a:lnTo>
                  <a:pt x="3872471" y="6641138"/>
                </a:lnTo>
                <a:close/>
                <a:moveTo>
                  <a:pt x="2087723" y="6195385"/>
                </a:moveTo>
                <a:lnTo>
                  <a:pt x="2194927" y="6195385"/>
                </a:lnTo>
                <a:lnTo>
                  <a:pt x="2073913" y="6551462"/>
                </a:lnTo>
                <a:lnTo>
                  <a:pt x="2247423" y="6551462"/>
                </a:lnTo>
                <a:lnTo>
                  <a:pt x="2216949" y="6641138"/>
                </a:lnTo>
                <a:lnTo>
                  <a:pt x="1936235" y="6641138"/>
                </a:lnTo>
                <a:close/>
                <a:moveTo>
                  <a:pt x="151489" y="6195385"/>
                </a:moveTo>
                <a:lnTo>
                  <a:pt x="258691" y="6195385"/>
                </a:lnTo>
                <a:lnTo>
                  <a:pt x="137678" y="6551462"/>
                </a:lnTo>
                <a:lnTo>
                  <a:pt x="311189" y="6551462"/>
                </a:lnTo>
                <a:lnTo>
                  <a:pt x="280714" y="6641138"/>
                </a:lnTo>
                <a:lnTo>
                  <a:pt x="0" y="6641138"/>
                </a:lnTo>
                <a:close/>
                <a:moveTo>
                  <a:pt x="5438341" y="6187790"/>
                </a:moveTo>
                <a:cubicBezTo>
                  <a:pt x="5479041" y="6187790"/>
                  <a:pt x="5511585" y="6196748"/>
                  <a:pt x="5535973" y="6214664"/>
                </a:cubicBezTo>
                <a:cubicBezTo>
                  <a:pt x="5560361" y="6232580"/>
                  <a:pt x="5575365" y="6258480"/>
                  <a:pt x="5580987" y="6292364"/>
                </a:cubicBezTo>
                <a:cubicBezTo>
                  <a:pt x="5586607" y="6326249"/>
                  <a:pt x="5581147" y="6367532"/>
                  <a:pt x="5564604" y="6416217"/>
                </a:cubicBezTo>
                <a:cubicBezTo>
                  <a:pt x="5548057" y="6464901"/>
                  <a:pt x="5525293" y="6506672"/>
                  <a:pt x="5496310" y="6541530"/>
                </a:cubicBezTo>
                <a:cubicBezTo>
                  <a:pt x="5467328" y="6576389"/>
                  <a:pt x="5434439" y="6603116"/>
                  <a:pt x="5397640" y="6621713"/>
                </a:cubicBezTo>
                <a:cubicBezTo>
                  <a:pt x="5360843" y="6640311"/>
                  <a:pt x="5322093" y="6649609"/>
                  <a:pt x="5281394" y="6649609"/>
                </a:cubicBezTo>
                <a:cubicBezTo>
                  <a:pt x="5241083" y="6649609"/>
                  <a:pt x="5208753" y="6640311"/>
                  <a:pt x="5184403" y="6621713"/>
                </a:cubicBezTo>
                <a:cubicBezTo>
                  <a:pt x="5160053" y="6603116"/>
                  <a:pt x="5145184" y="6576389"/>
                  <a:pt x="5139795" y="6541530"/>
                </a:cubicBezTo>
                <a:cubicBezTo>
                  <a:pt x="5134407" y="6506672"/>
                  <a:pt x="5139985" y="6464901"/>
                  <a:pt x="5156532" y="6416217"/>
                </a:cubicBezTo>
                <a:cubicBezTo>
                  <a:pt x="5173075" y="6367532"/>
                  <a:pt x="5195756" y="6326151"/>
                  <a:pt x="5224573" y="6292072"/>
                </a:cubicBezTo>
                <a:cubicBezTo>
                  <a:pt x="5253389" y="6257993"/>
                  <a:pt x="5286143" y="6232093"/>
                  <a:pt x="5322837" y="6214372"/>
                </a:cubicBezTo>
                <a:cubicBezTo>
                  <a:pt x="5359529" y="6196651"/>
                  <a:pt x="5398031" y="6187790"/>
                  <a:pt x="5438341" y="6187790"/>
                </a:cubicBezTo>
                <a:close/>
                <a:moveTo>
                  <a:pt x="5047239" y="6187790"/>
                </a:moveTo>
                <a:cubicBezTo>
                  <a:pt x="5076254" y="6187790"/>
                  <a:pt x="5100300" y="6193535"/>
                  <a:pt x="5119375" y="6205024"/>
                </a:cubicBezTo>
                <a:cubicBezTo>
                  <a:pt x="5138449" y="6216514"/>
                  <a:pt x="5152838" y="6230048"/>
                  <a:pt x="5162538" y="6245627"/>
                </a:cubicBezTo>
                <a:lnTo>
                  <a:pt x="5083807" y="6313980"/>
                </a:lnTo>
                <a:cubicBezTo>
                  <a:pt x="5076282" y="6303464"/>
                  <a:pt x="5067411" y="6295042"/>
                  <a:pt x="5057195" y="6288713"/>
                </a:cubicBezTo>
                <a:cubicBezTo>
                  <a:pt x="5046979" y="6282384"/>
                  <a:pt x="5033887" y="6279219"/>
                  <a:pt x="5017918" y="6279219"/>
                </a:cubicBezTo>
                <a:cubicBezTo>
                  <a:pt x="4998640" y="6279219"/>
                  <a:pt x="4979195" y="6284721"/>
                  <a:pt x="4959586" y="6295723"/>
                </a:cubicBezTo>
                <a:cubicBezTo>
                  <a:pt x="4939977" y="6306726"/>
                  <a:pt x="4921958" y="6322500"/>
                  <a:pt x="4905531" y="6343044"/>
                </a:cubicBezTo>
                <a:cubicBezTo>
                  <a:pt x="4889102" y="6363589"/>
                  <a:pt x="4875959" y="6388370"/>
                  <a:pt x="4866101" y="6417386"/>
                </a:cubicBezTo>
                <a:cubicBezTo>
                  <a:pt x="4856041" y="6446985"/>
                  <a:pt x="4851739" y="6472253"/>
                  <a:pt x="4853191" y="6493187"/>
                </a:cubicBezTo>
                <a:cubicBezTo>
                  <a:pt x="4854643" y="6514121"/>
                  <a:pt x="4861307" y="6530041"/>
                  <a:pt x="4873179" y="6540946"/>
                </a:cubicBezTo>
                <a:cubicBezTo>
                  <a:pt x="4885053" y="6551852"/>
                  <a:pt x="4901407" y="6557304"/>
                  <a:pt x="4922245" y="6557304"/>
                </a:cubicBezTo>
                <a:cubicBezTo>
                  <a:pt x="4940161" y="6557304"/>
                  <a:pt x="4957534" y="6553312"/>
                  <a:pt x="4974367" y="6545328"/>
                </a:cubicBezTo>
                <a:cubicBezTo>
                  <a:pt x="4991199" y="6537343"/>
                  <a:pt x="5006663" y="6527801"/>
                  <a:pt x="5020757" y="6516701"/>
                </a:cubicBezTo>
                <a:lnTo>
                  <a:pt x="5054399" y="6583594"/>
                </a:lnTo>
                <a:cubicBezTo>
                  <a:pt x="5028225" y="6605599"/>
                  <a:pt x="5001000" y="6622103"/>
                  <a:pt x="4972724" y="6633106"/>
                </a:cubicBezTo>
                <a:cubicBezTo>
                  <a:pt x="4944447" y="6644108"/>
                  <a:pt x="4915704" y="6649609"/>
                  <a:pt x="4886494" y="6649609"/>
                </a:cubicBezTo>
                <a:cubicBezTo>
                  <a:pt x="4858257" y="6649609"/>
                  <a:pt x="4833216" y="6644790"/>
                  <a:pt x="4811373" y="6635150"/>
                </a:cubicBezTo>
                <a:cubicBezTo>
                  <a:pt x="4789529" y="6625511"/>
                  <a:pt x="4772194" y="6611052"/>
                  <a:pt x="4759368" y="6591772"/>
                </a:cubicBezTo>
                <a:cubicBezTo>
                  <a:pt x="4746543" y="6572493"/>
                  <a:pt x="4739477" y="6548590"/>
                  <a:pt x="4738170" y="6520060"/>
                </a:cubicBezTo>
                <a:cubicBezTo>
                  <a:pt x="4736863" y="6491532"/>
                  <a:pt x="4742597" y="6458475"/>
                  <a:pt x="4755370" y="6420890"/>
                </a:cubicBezTo>
                <a:cubicBezTo>
                  <a:pt x="4767943" y="6383891"/>
                  <a:pt x="4784839" y="6350931"/>
                  <a:pt x="4806060" y="6322013"/>
                </a:cubicBezTo>
                <a:cubicBezTo>
                  <a:pt x="4827279" y="6293095"/>
                  <a:pt x="4851165" y="6268655"/>
                  <a:pt x="4877715" y="6248694"/>
                </a:cubicBezTo>
                <a:cubicBezTo>
                  <a:pt x="4904264" y="6228734"/>
                  <a:pt x="4932047" y="6213593"/>
                  <a:pt x="4961065" y="6203271"/>
                </a:cubicBezTo>
                <a:cubicBezTo>
                  <a:pt x="4990083" y="6192951"/>
                  <a:pt x="5018807" y="6187790"/>
                  <a:pt x="5047239" y="6187790"/>
                </a:cubicBezTo>
                <a:close/>
                <a:moveTo>
                  <a:pt x="4569211" y="6187790"/>
                </a:moveTo>
                <a:cubicBezTo>
                  <a:pt x="4609911" y="6187790"/>
                  <a:pt x="4642455" y="6196748"/>
                  <a:pt x="4666843" y="6214664"/>
                </a:cubicBezTo>
                <a:cubicBezTo>
                  <a:pt x="4691231" y="6232580"/>
                  <a:pt x="4706235" y="6258480"/>
                  <a:pt x="4711857" y="6292364"/>
                </a:cubicBezTo>
                <a:cubicBezTo>
                  <a:pt x="4717479" y="6326249"/>
                  <a:pt x="4712018" y="6367532"/>
                  <a:pt x="4695474" y="6416217"/>
                </a:cubicBezTo>
                <a:cubicBezTo>
                  <a:pt x="4678927" y="6464901"/>
                  <a:pt x="4656163" y="6506672"/>
                  <a:pt x="4627181" y="6541530"/>
                </a:cubicBezTo>
                <a:cubicBezTo>
                  <a:pt x="4598199" y="6576389"/>
                  <a:pt x="4565309" y="6603116"/>
                  <a:pt x="4528511" y="6621713"/>
                </a:cubicBezTo>
                <a:cubicBezTo>
                  <a:pt x="4491713" y="6640311"/>
                  <a:pt x="4452965" y="6649609"/>
                  <a:pt x="4412263" y="6649609"/>
                </a:cubicBezTo>
                <a:cubicBezTo>
                  <a:pt x="4371954" y="6649609"/>
                  <a:pt x="4339624" y="6640311"/>
                  <a:pt x="4315274" y="6621713"/>
                </a:cubicBezTo>
                <a:cubicBezTo>
                  <a:pt x="4290923" y="6603116"/>
                  <a:pt x="4276055" y="6576389"/>
                  <a:pt x="4270666" y="6541530"/>
                </a:cubicBezTo>
                <a:cubicBezTo>
                  <a:pt x="4265277" y="6506672"/>
                  <a:pt x="4270857" y="6464901"/>
                  <a:pt x="4287403" y="6416217"/>
                </a:cubicBezTo>
                <a:cubicBezTo>
                  <a:pt x="4303947" y="6367532"/>
                  <a:pt x="4326627" y="6326151"/>
                  <a:pt x="4355443" y="6292072"/>
                </a:cubicBezTo>
                <a:cubicBezTo>
                  <a:pt x="4384259" y="6257993"/>
                  <a:pt x="4417013" y="6232093"/>
                  <a:pt x="4453707" y="6214372"/>
                </a:cubicBezTo>
                <a:cubicBezTo>
                  <a:pt x="4490399" y="6196651"/>
                  <a:pt x="4528901" y="6187790"/>
                  <a:pt x="4569211" y="6187790"/>
                </a:cubicBezTo>
                <a:close/>
                <a:moveTo>
                  <a:pt x="3502106" y="6187790"/>
                </a:moveTo>
                <a:cubicBezTo>
                  <a:pt x="3542805" y="6187790"/>
                  <a:pt x="3575349" y="6196748"/>
                  <a:pt x="3599737" y="6214664"/>
                </a:cubicBezTo>
                <a:cubicBezTo>
                  <a:pt x="3624125" y="6232580"/>
                  <a:pt x="3639129" y="6258480"/>
                  <a:pt x="3644751" y="6292364"/>
                </a:cubicBezTo>
                <a:cubicBezTo>
                  <a:pt x="3650372" y="6326249"/>
                  <a:pt x="3644911" y="6367532"/>
                  <a:pt x="3628368" y="6416217"/>
                </a:cubicBezTo>
                <a:cubicBezTo>
                  <a:pt x="3611821" y="6464901"/>
                  <a:pt x="3589057" y="6506672"/>
                  <a:pt x="3560074" y="6541530"/>
                </a:cubicBezTo>
                <a:cubicBezTo>
                  <a:pt x="3531093" y="6576389"/>
                  <a:pt x="3498203" y="6603116"/>
                  <a:pt x="3461405" y="6621713"/>
                </a:cubicBezTo>
                <a:cubicBezTo>
                  <a:pt x="3424607" y="6640311"/>
                  <a:pt x="3385858" y="6649609"/>
                  <a:pt x="3345159" y="6649609"/>
                </a:cubicBezTo>
                <a:cubicBezTo>
                  <a:pt x="3304847" y="6649609"/>
                  <a:pt x="3272517" y="6640311"/>
                  <a:pt x="3248168" y="6621713"/>
                </a:cubicBezTo>
                <a:cubicBezTo>
                  <a:pt x="3223818" y="6603116"/>
                  <a:pt x="3208948" y="6576389"/>
                  <a:pt x="3203560" y="6541530"/>
                </a:cubicBezTo>
                <a:cubicBezTo>
                  <a:pt x="3198172" y="6506672"/>
                  <a:pt x="3203750" y="6464901"/>
                  <a:pt x="3220297" y="6416217"/>
                </a:cubicBezTo>
                <a:cubicBezTo>
                  <a:pt x="3236840" y="6367532"/>
                  <a:pt x="3259521" y="6326151"/>
                  <a:pt x="3288337" y="6292072"/>
                </a:cubicBezTo>
                <a:cubicBezTo>
                  <a:pt x="3317153" y="6257993"/>
                  <a:pt x="3349908" y="6232093"/>
                  <a:pt x="3386601" y="6214372"/>
                </a:cubicBezTo>
                <a:cubicBezTo>
                  <a:pt x="3423293" y="6196651"/>
                  <a:pt x="3461795" y="6187790"/>
                  <a:pt x="3502106" y="6187790"/>
                </a:cubicBezTo>
                <a:close/>
                <a:moveTo>
                  <a:pt x="3111003" y="6187790"/>
                </a:moveTo>
                <a:cubicBezTo>
                  <a:pt x="3140018" y="6187790"/>
                  <a:pt x="3164064" y="6193535"/>
                  <a:pt x="3183139" y="6205024"/>
                </a:cubicBezTo>
                <a:cubicBezTo>
                  <a:pt x="3202214" y="6216514"/>
                  <a:pt x="3216603" y="6230048"/>
                  <a:pt x="3226302" y="6245627"/>
                </a:cubicBezTo>
                <a:lnTo>
                  <a:pt x="3147571" y="6313980"/>
                </a:lnTo>
                <a:cubicBezTo>
                  <a:pt x="3140046" y="6303464"/>
                  <a:pt x="3131175" y="6295042"/>
                  <a:pt x="3120959" y="6288713"/>
                </a:cubicBezTo>
                <a:cubicBezTo>
                  <a:pt x="3110743" y="6282384"/>
                  <a:pt x="3097651" y="6279219"/>
                  <a:pt x="3081683" y="6279219"/>
                </a:cubicBezTo>
                <a:cubicBezTo>
                  <a:pt x="3062404" y="6279219"/>
                  <a:pt x="3042960" y="6284721"/>
                  <a:pt x="3023351" y="6295723"/>
                </a:cubicBezTo>
                <a:cubicBezTo>
                  <a:pt x="3003741" y="6306726"/>
                  <a:pt x="2985723" y="6322500"/>
                  <a:pt x="2969295" y="6343044"/>
                </a:cubicBezTo>
                <a:cubicBezTo>
                  <a:pt x="2952867" y="6363589"/>
                  <a:pt x="2939724" y="6388370"/>
                  <a:pt x="2929865" y="6417386"/>
                </a:cubicBezTo>
                <a:cubicBezTo>
                  <a:pt x="2919806" y="6446985"/>
                  <a:pt x="2915503" y="6472253"/>
                  <a:pt x="2916956" y="6493187"/>
                </a:cubicBezTo>
                <a:cubicBezTo>
                  <a:pt x="2918408" y="6514121"/>
                  <a:pt x="2925071" y="6530041"/>
                  <a:pt x="2936944" y="6540946"/>
                </a:cubicBezTo>
                <a:cubicBezTo>
                  <a:pt x="2948817" y="6551852"/>
                  <a:pt x="2965172" y="6557304"/>
                  <a:pt x="2986009" y="6557304"/>
                </a:cubicBezTo>
                <a:cubicBezTo>
                  <a:pt x="3003925" y="6557304"/>
                  <a:pt x="3021299" y="6553312"/>
                  <a:pt x="3038132" y="6545328"/>
                </a:cubicBezTo>
                <a:cubicBezTo>
                  <a:pt x="3054964" y="6537343"/>
                  <a:pt x="3070427" y="6527801"/>
                  <a:pt x="3084521" y="6516701"/>
                </a:cubicBezTo>
                <a:lnTo>
                  <a:pt x="3118164" y="6583594"/>
                </a:lnTo>
                <a:cubicBezTo>
                  <a:pt x="3091990" y="6605599"/>
                  <a:pt x="3064765" y="6622103"/>
                  <a:pt x="3036488" y="6633106"/>
                </a:cubicBezTo>
                <a:cubicBezTo>
                  <a:pt x="3008212" y="6644108"/>
                  <a:pt x="2979469" y="6649609"/>
                  <a:pt x="2950258" y="6649609"/>
                </a:cubicBezTo>
                <a:cubicBezTo>
                  <a:pt x="2922021" y="6649609"/>
                  <a:pt x="2896980" y="6644790"/>
                  <a:pt x="2875137" y="6635150"/>
                </a:cubicBezTo>
                <a:cubicBezTo>
                  <a:pt x="2853293" y="6625511"/>
                  <a:pt x="2835959" y="6611052"/>
                  <a:pt x="2823133" y="6591772"/>
                </a:cubicBezTo>
                <a:cubicBezTo>
                  <a:pt x="2810307" y="6572493"/>
                  <a:pt x="2803241" y="6548590"/>
                  <a:pt x="2801935" y="6520060"/>
                </a:cubicBezTo>
                <a:cubicBezTo>
                  <a:pt x="2800628" y="6491532"/>
                  <a:pt x="2806361" y="6458475"/>
                  <a:pt x="2819134" y="6420890"/>
                </a:cubicBezTo>
                <a:cubicBezTo>
                  <a:pt x="2831707" y="6383891"/>
                  <a:pt x="2848604" y="6350931"/>
                  <a:pt x="2869824" y="6322013"/>
                </a:cubicBezTo>
                <a:cubicBezTo>
                  <a:pt x="2891044" y="6293095"/>
                  <a:pt x="2914930" y="6268655"/>
                  <a:pt x="2941479" y="6248694"/>
                </a:cubicBezTo>
                <a:cubicBezTo>
                  <a:pt x="2968028" y="6228734"/>
                  <a:pt x="2995812" y="6213593"/>
                  <a:pt x="3024829" y="6203271"/>
                </a:cubicBezTo>
                <a:cubicBezTo>
                  <a:pt x="3053847" y="6192951"/>
                  <a:pt x="3082572" y="6187790"/>
                  <a:pt x="3111003" y="6187790"/>
                </a:cubicBezTo>
                <a:close/>
                <a:moveTo>
                  <a:pt x="2632975" y="6187790"/>
                </a:moveTo>
                <a:cubicBezTo>
                  <a:pt x="2673676" y="6187790"/>
                  <a:pt x="2706220" y="6196748"/>
                  <a:pt x="2730608" y="6214664"/>
                </a:cubicBezTo>
                <a:cubicBezTo>
                  <a:pt x="2754995" y="6232580"/>
                  <a:pt x="2770000" y="6258480"/>
                  <a:pt x="2775621" y="6292364"/>
                </a:cubicBezTo>
                <a:cubicBezTo>
                  <a:pt x="2781243" y="6326249"/>
                  <a:pt x="2775783" y="6367532"/>
                  <a:pt x="2759239" y="6416217"/>
                </a:cubicBezTo>
                <a:cubicBezTo>
                  <a:pt x="2742692" y="6464901"/>
                  <a:pt x="2719928" y="6506672"/>
                  <a:pt x="2690945" y="6541530"/>
                </a:cubicBezTo>
                <a:cubicBezTo>
                  <a:pt x="2661963" y="6576389"/>
                  <a:pt x="2629073" y="6603116"/>
                  <a:pt x="2592275" y="6621713"/>
                </a:cubicBezTo>
                <a:cubicBezTo>
                  <a:pt x="2555478" y="6640311"/>
                  <a:pt x="2516729" y="6649609"/>
                  <a:pt x="2476028" y="6649609"/>
                </a:cubicBezTo>
                <a:cubicBezTo>
                  <a:pt x="2435718" y="6649609"/>
                  <a:pt x="2403388" y="6640311"/>
                  <a:pt x="2379038" y="6621713"/>
                </a:cubicBezTo>
                <a:cubicBezTo>
                  <a:pt x="2354688" y="6603116"/>
                  <a:pt x="2339819" y="6576389"/>
                  <a:pt x="2334430" y="6541530"/>
                </a:cubicBezTo>
                <a:cubicBezTo>
                  <a:pt x="2329042" y="6506672"/>
                  <a:pt x="2334621" y="6464901"/>
                  <a:pt x="2351167" y="6416217"/>
                </a:cubicBezTo>
                <a:cubicBezTo>
                  <a:pt x="2367711" y="6367532"/>
                  <a:pt x="2390391" y="6326151"/>
                  <a:pt x="2419207" y="6292072"/>
                </a:cubicBezTo>
                <a:cubicBezTo>
                  <a:pt x="2448023" y="6257993"/>
                  <a:pt x="2480778" y="6232093"/>
                  <a:pt x="2517471" y="6214372"/>
                </a:cubicBezTo>
                <a:cubicBezTo>
                  <a:pt x="2554164" y="6196651"/>
                  <a:pt x="2592665" y="6187790"/>
                  <a:pt x="2632975" y="6187790"/>
                </a:cubicBezTo>
                <a:close/>
                <a:moveTo>
                  <a:pt x="1565870" y="6187790"/>
                </a:moveTo>
                <a:cubicBezTo>
                  <a:pt x="1606571" y="6187790"/>
                  <a:pt x="1639114" y="6196748"/>
                  <a:pt x="1663502" y="6214664"/>
                </a:cubicBezTo>
                <a:cubicBezTo>
                  <a:pt x="1687890" y="6232580"/>
                  <a:pt x="1702895" y="6258480"/>
                  <a:pt x="1708516" y="6292364"/>
                </a:cubicBezTo>
                <a:cubicBezTo>
                  <a:pt x="1714137" y="6326249"/>
                  <a:pt x="1708677" y="6367532"/>
                  <a:pt x="1692134" y="6416217"/>
                </a:cubicBezTo>
                <a:cubicBezTo>
                  <a:pt x="1675587" y="6464901"/>
                  <a:pt x="1652823" y="6506672"/>
                  <a:pt x="1623840" y="6541530"/>
                </a:cubicBezTo>
                <a:cubicBezTo>
                  <a:pt x="1594858" y="6576389"/>
                  <a:pt x="1561968" y="6603116"/>
                  <a:pt x="1525170" y="6621713"/>
                </a:cubicBezTo>
                <a:cubicBezTo>
                  <a:pt x="1488372" y="6640311"/>
                  <a:pt x="1449623" y="6649609"/>
                  <a:pt x="1408923" y="6649609"/>
                </a:cubicBezTo>
                <a:cubicBezTo>
                  <a:pt x="1368613" y="6649609"/>
                  <a:pt x="1336283" y="6640311"/>
                  <a:pt x="1311933" y="6621713"/>
                </a:cubicBezTo>
                <a:cubicBezTo>
                  <a:pt x="1287583" y="6603116"/>
                  <a:pt x="1272714" y="6576389"/>
                  <a:pt x="1267325" y="6541530"/>
                </a:cubicBezTo>
                <a:cubicBezTo>
                  <a:pt x="1261937" y="6506672"/>
                  <a:pt x="1267515" y="6464901"/>
                  <a:pt x="1284062" y="6416217"/>
                </a:cubicBezTo>
                <a:cubicBezTo>
                  <a:pt x="1300605" y="6367532"/>
                  <a:pt x="1323286" y="6326151"/>
                  <a:pt x="1352102" y="6292072"/>
                </a:cubicBezTo>
                <a:cubicBezTo>
                  <a:pt x="1380919" y="6257993"/>
                  <a:pt x="1413673" y="6232093"/>
                  <a:pt x="1450366" y="6214372"/>
                </a:cubicBezTo>
                <a:cubicBezTo>
                  <a:pt x="1487058" y="6196651"/>
                  <a:pt x="1525561" y="6187790"/>
                  <a:pt x="1565870" y="6187790"/>
                </a:cubicBezTo>
                <a:close/>
                <a:moveTo>
                  <a:pt x="1174768" y="6187790"/>
                </a:moveTo>
                <a:cubicBezTo>
                  <a:pt x="1203784" y="6187790"/>
                  <a:pt x="1227829" y="6193535"/>
                  <a:pt x="1246905" y="6205024"/>
                </a:cubicBezTo>
                <a:cubicBezTo>
                  <a:pt x="1265979" y="6216514"/>
                  <a:pt x="1280367" y="6230048"/>
                  <a:pt x="1290067" y="6245627"/>
                </a:cubicBezTo>
                <a:lnTo>
                  <a:pt x="1211336" y="6313980"/>
                </a:lnTo>
                <a:cubicBezTo>
                  <a:pt x="1203811" y="6303464"/>
                  <a:pt x="1194941" y="6295042"/>
                  <a:pt x="1184724" y="6288713"/>
                </a:cubicBezTo>
                <a:cubicBezTo>
                  <a:pt x="1174509" y="6282384"/>
                  <a:pt x="1161417" y="6279219"/>
                  <a:pt x="1145448" y="6279219"/>
                </a:cubicBezTo>
                <a:cubicBezTo>
                  <a:pt x="1126169" y="6279219"/>
                  <a:pt x="1106724" y="6284721"/>
                  <a:pt x="1087116" y="6295723"/>
                </a:cubicBezTo>
                <a:cubicBezTo>
                  <a:pt x="1067507" y="6306726"/>
                  <a:pt x="1049488" y="6322500"/>
                  <a:pt x="1033060" y="6343044"/>
                </a:cubicBezTo>
                <a:cubicBezTo>
                  <a:pt x="1016632" y="6363589"/>
                  <a:pt x="1003489" y="6388370"/>
                  <a:pt x="993630" y="6417386"/>
                </a:cubicBezTo>
                <a:cubicBezTo>
                  <a:pt x="983571" y="6446985"/>
                  <a:pt x="979268" y="6472253"/>
                  <a:pt x="980721" y="6493187"/>
                </a:cubicBezTo>
                <a:cubicBezTo>
                  <a:pt x="982173" y="6514121"/>
                  <a:pt x="988837" y="6530041"/>
                  <a:pt x="1000709" y="6540946"/>
                </a:cubicBezTo>
                <a:cubicBezTo>
                  <a:pt x="1012582" y="6551852"/>
                  <a:pt x="1028937" y="6557304"/>
                  <a:pt x="1049774" y="6557304"/>
                </a:cubicBezTo>
                <a:cubicBezTo>
                  <a:pt x="1067690" y="6557304"/>
                  <a:pt x="1085064" y="6553312"/>
                  <a:pt x="1101896" y="6545328"/>
                </a:cubicBezTo>
                <a:cubicBezTo>
                  <a:pt x="1118729" y="6537343"/>
                  <a:pt x="1134193" y="6527801"/>
                  <a:pt x="1148287" y="6516701"/>
                </a:cubicBezTo>
                <a:lnTo>
                  <a:pt x="1181929" y="6583594"/>
                </a:lnTo>
                <a:cubicBezTo>
                  <a:pt x="1155755" y="6605599"/>
                  <a:pt x="1128530" y="6622103"/>
                  <a:pt x="1100254" y="6633106"/>
                </a:cubicBezTo>
                <a:cubicBezTo>
                  <a:pt x="1071977" y="6644108"/>
                  <a:pt x="1043234" y="6649609"/>
                  <a:pt x="1014024" y="6649609"/>
                </a:cubicBezTo>
                <a:cubicBezTo>
                  <a:pt x="985786" y="6649609"/>
                  <a:pt x="960746" y="6644790"/>
                  <a:pt x="938902" y="6635150"/>
                </a:cubicBezTo>
                <a:cubicBezTo>
                  <a:pt x="917058" y="6625511"/>
                  <a:pt x="899723" y="6611052"/>
                  <a:pt x="886898" y="6591772"/>
                </a:cubicBezTo>
                <a:cubicBezTo>
                  <a:pt x="874073" y="6572493"/>
                  <a:pt x="867007" y="6548590"/>
                  <a:pt x="865700" y="6520060"/>
                </a:cubicBezTo>
                <a:cubicBezTo>
                  <a:pt x="864393" y="6491532"/>
                  <a:pt x="870126" y="6458475"/>
                  <a:pt x="882900" y="6420890"/>
                </a:cubicBezTo>
                <a:cubicBezTo>
                  <a:pt x="895473" y="6383891"/>
                  <a:pt x="912369" y="6350931"/>
                  <a:pt x="933590" y="6322013"/>
                </a:cubicBezTo>
                <a:cubicBezTo>
                  <a:pt x="954809" y="6293095"/>
                  <a:pt x="978695" y="6268655"/>
                  <a:pt x="1005244" y="6248694"/>
                </a:cubicBezTo>
                <a:cubicBezTo>
                  <a:pt x="1031794" y="6228734"/>
                  <a:pt x="1059577" y="6213593"/>
                  <a:pt x="1088594" y="6203271"/>
                </a:cubicBezTo>
                <a:cubicBezTo>
                  <a:pt x="1117612" y="6192951"/>
                  <a:pt x="1146336" y="6187790"/>
                  <a:pt x="1174768" y="6187790"/>
                </a:cubicBezTo>
                <a:close/>
                <a:moveTo>
                  <a:pt x="696741" y="6187790"/>
                </a:moveTo>
                <a:cubicBezTo>
                  <a:pt x="737441" y="6187790"/>
                  <a:pt x="769985" y="6196748"/>
                  <a:pt x="794373" y="6214664"/>
                </a:cubicBezTo>
                <a:cubicBezTo>
                  <a:pt x="818760" y="6232580"/>
                  <a:pt x="833765" y="6258480"/>
                  <a:pt x="839387" y="6292364"/>
                </a:cubicBezTo>
                <a:cubicBezTo>
                  <a:pt x="845008" y="6326249"/>
                  <a:pt x="839547" y="6367532"/>
                  <a:pt x="823004" y="6416217"/>
                </a:cubicBezTo>
                <a:cubicBezTo>
                  <a:pt x="806457" y="6464901"/>
                  <a:pt x="783693" y="6506672"/>
                  <a:pt x="754711" y="6541530"/>
                </a:cubicBezTo>
                <a:cubicBezTo>
                  <a:pt x="725728" y="6576389"/>
                  <a:pt x="692838" y="6603116"/>
                  <a:pt x="656041" y="6621713"/>
                </a:cubicBezTo>
                <a:cubicBezTo>
                  <a:pt x="619243" y="6640311"/>
                  <a:pt x="580494" y="6649609"/>
                  <a:pt x="539793" y="6649609"/>
                </a:cubicBezTo>
                <a:cubicBezTo>
                  <a:pt x="499484" y="6649609"/>
                  <a:pt x="467153" y="6640311"/>
                  <a:pt x="442804" y="6621713"/>
                </a:cubicBezTo>
                <a:cubicBezTo>
                  <a:pt x="418453" y="6603116"/>
                  <a:pt x="403585" y="6576389"/>
                  <a:pt x="398196" y="6541530"/>
                </a:cubicBezTo>
                <a:cubicBezTo>
                  <a:pt x="392807" y="6506672"/>
                  <a:pt x="398386" y="6464901"/>
                  <a:pt x="414932" y="6416217"/>
                </a:cubicBezTo>
                <a:cubicBezTo>
                  <a:pt x="431475" y="6367532"/>
                  <a:pt x="454156" y="6326151"/>
                  <a:pt x="482972" y="6292072"/>
                </a:cubicBezTo>
                <a:cubicBezTo>
                  <a:pt x="511789" y="6257993"/>
                  <a:pt x="544543" y="6232093"/>
                  <a:pt x="581236" y="6214372"/>
                </a:cubicBezTo>
                <a:cubicBezTo>
                  <a:pt x="617929" y="6196651"/>
                  <a:pt x="656431" y="6187790"/>
                  <a:pt x="696741" y="6187790"/>
                </a:cubicBezTo>
                <a:close/>
                <a:moveTo>
                  <a:pt x="5407269" y="5395249"/>
                </a:moveTo>
                <a:cubicBezTo>
                  <a:pt x="5387795" y="5395249"/>
                  <a:pt x="5369113" y="5400653"/>
                  <a:pt x="5351226" y="5411461"/>
                </a:cubicBezTo>
                <a:cubicBezTo>
                  <a:pt x="5333337" y="5422270"/>
                  <a:pt x="5317121" y="5437896"/>
                  <a:pt x="5302578" y="5458344"/>
                </a:cubicBezTo>
                <a:cubicBezTo>
                  <a:pt x="5288035" y="5478791"/>
                  <a:pt x="5275867" y="5503426"/>
                  <a:pt x="5266072" y="5532247"/>
                </a:cubicBezTo>
                <a:cubicBezTo>
                  <a:pt x="5256341" y="5560873"/>
                  <a:pt x="5251683" y="5585751"/>
                  <a:pt x="5252099" y="5606880"/>
                </a:cubicBezTo>
                <a:cubicBezTo>
                  <a:pt x="5252514" y="5628009"/>
                  <a:pt x="5257860" y="5644367"/>
                  <a:pt x="5268137" y="5655954"/>
                </a:cubicBezTo>
                <a:cubicBezTo>
                  <a:pt x="5278414" y="5667540"/>
                  <a:pt x="5293289" y="5673334"/>
                  <a:pt x="5312763" y="5673334"/>
                </a:cubicBezTo>
                <a:cubicBezTo>
                  <a:pt x="5332237" y="5673334"/>
                  <a:pt x="5351051" y="5667540"/>
                  <a:pt x="5369205" y="5655954"/>
                </a:cubicBezTo>
                <a:cubicBezTo>
                  <a:pt x="5387360" y="5644367"/>
                  <a:pt x="5403873" y="5628009"/>
                  <a:pt x="5418745" y="5606880"/>
                </a:cubicBezTo>
                <a:cubicBezTo>
                  <a:pt x="5433617" y="5585751"/>
                  <a:pt x="5445918" y="5560873"/>
                  <a:pt x="5455649" y="5532247"/>
                </a:cubicBezTo>
                <a:cubicBezTo>
                  <a:pt x="5465443" y="5503426"/>
                  <a:pt x="5469968" y="5478791"/>
                  <a:pt x="5469224" y="5458344"/>
                </a:cubicBezTo>
                <a:cubicBezTo>
                  <a:pt x="5468481" y="5437896"/>
                  <a:pt x="5462837" y="5422270"/>
                  <a:pt x="5452293" y="5411461"/>
                </a:cubicBezTo>
                <a:cubicBezTo>
                  <a:pt x="5441751" y="5400653"/>
                  <a:pt x="5426743" y="5395249"/>
                  <a:pt x="5407269" y="5395249"/>
                </a:cubicBezTo>
                <a:close/>
                <a:moveTo>
                  <a:pt x="4538139" y="5395249"/>
                </a:moveTo>
                <a:cubicBezTo>
                  <a:pt x="4518665" y="5395249"/>
                  <a:pt x="4499984" y="5400653"/>
                  <a:pt x="4482095" y="5411461"/>
                </a:cubicBezTo>
                <a:cubicBezTo>
                  <a:pt x="4464207" y="5422270"/>
                  <a:pt x="4447991" y="5437896"/>
                  <a:pt x="4433449" y="5458344"/>
                </a:cubicBezTo>
                <a:cubicBezTo>
                  <a:pt x="4418906" y="5478791"/>
                  <a:pt x="4406737" y="5503426"/>
                  <a:pt x="4396942" y="5532247"/>
                </a:cubicBezTo>
                <a:cubicBezTo>
                  <a:pt x="4387211" y="5560873"/>
                  <a:pt x="4382554" y="5585751"/>
                  <a:pt x="4382969" y="5606880"/>
                </a:cubicBezTo>
                <a:cubicBezTo>
                  <a:pt x="4383384" y="5628009"/>
                  <a:pt x="4388731" y="5644367"/>
                  <a:pt x="4399007" y="5655954"/>
                </a:cubicBezTo>
                <a:cubicBezTo>
                  <a:pt x="4409285" y="5667540"/>
                  <a:pt x="4424160" y="5673334"/>
                  <a:pt x="4443634" y="5673334"/>
                </a:cubicBezTo>
                <a:cubicBezTo>
                  <a:pt x="4463107" y="5673334"/>
                  <a:pt x="4481921" y="5667540"/>
                  <a:pt x="4500075" y="5655954"/>
                </a:cubicBezTo>
                <a:cubicBezTo>
                  <a:pt x="4518231" y="5644367"/>
                  <a:pt x="4534743" y="5628009"/>
                  <a:pt x="4549616" y="5606880"/>
                </a:cubicBezTo>
                <a:cubicBezTo>
                  <a:pt x="4564487" y="5585751"/>
                  <a:pt x="4576788" y="5560873"/>
                  <a:pt x="4586519" y="5532247"/>
                </a:cubicBezTo>
                <a:cubicBezTo>
                  <a:pt x="4596313" y="5503426"/>
                  <a:pt x="4600839" y="5478791"/>
                  <a:pt x="4600095" y="5458344"/>
                </a:cubicBezTo>
                <a:cubicBezTo>
                  <a:pt x="4599351" y="5437896"/>
                  <a:pt x="4593707" y="5422270"/>
                  <a:pt x="4583163" y="5411461"/>
                </a:cubicBezTo>
                <a:cubicBezTo>
                  <a:pt x="4572621" y="5400653"/>
                  <a:pt x="4557613" y="5395249"/>
                  <a:pt x="4538139" y="5395249"/>
                </a:cubicBezTo>
                <a:close/>
                <a:moveTo>
                  <a:pt x="3471033" y="5395249"/>
                </a:moveTo>
                <a:cubicBezTo>
                  <a:pt x="3451559" y="5395249"/>
                  <a:pt x="3432878" y="5400653"/>
                  <a:pt x="3414990" y="5411461"/>
                </a:cubicBezTo>
                <a:cubicBezTo>
                  <a:pt x="3397101" y="5422270"/>
                  <a:pt x="3380886" y="5437896"/>
                  <a:pt x="3366343" y="5458344"/>
                </a:cubicBezTo>
                <a:cubicBezTo>
                  <a:pt x="3351799" y="5478791"/>
                  <a:pt x="3339631" y="5503426"/>
                  <a:pt x="3329837" y="5532247"/>
                </a:cubicBezTo>
                <a:cubicBezTo>
                  <a:pt x="3320106" y="5560873"/>
                  <a:pt x="3315448" y="5585751"/>
                  <a:pt x="3315863" y="5606880"/>
                </a:cubicBezTo>
                <a:cubicBezTo>
                  <a:pt x="3316278" y="5628009"/>
                  <a:pt x="3321625" y="5644367"/>
                  <a:pt x="3331902" y="5655954"/>
                </a:cubicBezTo>
                <a:cubicBezTo>
                  <a:pt x="3342178" y="5667540"/>
                  <a:pt x="3357053" y="5673334"/>
                  <a:pt x="3376527" y="5673334"/>
                </a:cubicBezTo>
                <a:cubicBezTo>
                  <a:pt x="3396001" y="5673334"/>
                  <a:pt x="3414815" y="5667540"/>
                  <a:pt x="3432970" y="5655954"/>
                </a:cubicBezTo>
                <a:cubicBezTo>
                  <a:pt x="3451125" y="5644367"/>
                  <a:pt x="3467638" y="5628009"/>
                  <a:pt x="3482509" y="5606880"/>
                </a:cubicBezTo>
                <a:cubicBezTo>
                  <a:pt x="3497381" y="5585751"/>
                  <a:pt x="3509682" y="5560873"/>
                  <a:pt x="3519413" y="5532247"/>
                </a:cubicBezTo>
                <a:cubicBezTo>
                  <a:pt x="3529208" y="5503426"/>
                  <a:pt x="3533733" y="5478791"/>
                  <a:pt x="3532989" y="5458344"/>
                </a:cubicBezTo>
                <a:cubicBezTo>
                  <a:pt x="3532245" y="5437896"/>
                  <a:pt x="3526602" y="5422270"/>
                  <a:pt x="3516058" y="5411461"/>
                </a:cubicBezTo>
                <a:cubicBezTo>
                  <a:pt x="3505515" y="5400653"/>
                  <a:pt x="3490507" y="5395249"/>
                  <a:pt x="3471033" y="5395249"/>
                </a:cubicBezTo>
                <a:close/>
                <a:moveTo>
                  <a:pt x="2601903" y="5395249"/>
                </a:moveTo>
                <a:cubicBezTo>
                  <a:pt x="2582429" y="5395249"/>
                  <a:pt x="2563748" y="5400653"/>
                  <a:pt x="2545860" y="5411461"/>
                </a:cubicBezTo>
                <a:cubicBezTo>
                  <a:pt x="2527971" y="5422270"/>
                  <a:pt x="2511756" y="5437896"/>
                  <a:pt x="2497213" y="5458344"/>
                </a:cubicBezTo>
                <a:cubicBezTo>
                  <a:pt x="2482671" y="5478791"/>
                  <a:pt x="2470501" y="5503426"/>
                  <a:pt x="2460707" y="5532247"/>
                </a:cubicBezTo>
                <a:cubicBezTo>
                  <a:pt x="2450976" y="5560873"/>
                  <a:pt x="2446318" y="5585751"/>
                  <a:pt x="2446734" y="5606880"/>
                </a:cubicBezTo>
                <a:cubicBezTo>
                  <a:pt x="2447149" y="5628009"/>
                  <a:pt x="2452495" y="5644367"/>
                  <a:pt x="2462772" y="5655954"/>
                </a:cubicBezTo>
                <a:cubicBezTo>
                  <a:pt x="2473049" y="5667540"/>
                  <a:pt x="2487924" y="5673334"/>
                  <a:pt x="2507398" y="5673334"/>
                </a:cubicBezTo>
                <a:cubicBezTo>
                  <a:pt x="2526871" y="5673334"/>
                  <a:pt x="2545686" y="5667540"/>
                  <a:pt x="2563840" y="5655954"/>
                </a:cubicBezTo>
                <a:cubicBezTo>
                  <a:pt x="2581995" y="5644367"/>
                  <a:pt x="2598508" y="5628009"/>
                  <a:pt x="2613380" y="5606880"/>
                </a:cubicBezTo>
                <a:cubicBezTo>
                  <a:pt x="2628251" y="5585751"/>
                  <a:pt x="2640553" y="5560873"/>
                  <a:pt x="2650283" y="5532247"/>
                </a:cubicBezTo>
                <a:cubicBezTo>
                  <a:pt x="2660077" y="5503426"/>
                  <a:pt x="2664603" y="5478791"/>
                  <a:pt x="2663859" y="5458344"/>
                </a:cubicBezTo>
                <a:cubicBezTo>
                  <a:pt x="2663115" y="5437896"/>
                  <a:pt x="2657472" y="5422270"/>
                  <a:pt x="2646928" y="5411461"/>
                </a:cubicBezTo>
                <a:cubicBezTo>
                  <a:pt x="2636385" y="5400653"/>
                  <a:pt x="2621377" y="5395249"/>
                  <a:pt x="2601903" y="5395249"/>
                </a:cubicBezTo>
                <a:close/>
                <a:moveTo>
                  <a:pt x="1534798" y="5395249"/>
                </a:moveTo>
                <a:cubicBezTo>
                  <a:pt x="1515324" y="5395249"/>
                  <a:pt x="1496643" y="5400653"/>
                  <a:pt x="1478755" y="5411461"/>
                </a:cubicBezTo>
                <a:cubicBezTo>
                  <a:pt x="1460866" y="5422270"/>
                  <a:pt x="1444651" y="5437896"/>
                  <a:pt x="1430108" y="5458344"/>
                </a:cubicBezTo>
                <a:cubicBezTo>
                  <a:pt x="1415565" y="5478791"/>
                  <a:pt x="1403396" y="5503426"/>
                  <a:pt x="1393602" y="5532247"/>
                </a:cubicBezTo>
                <a:cubicBezTo>
                  <a:pt x="1383871" y="5560873"/>
                  <a:pt x="1379213" y="5585751"/>
                  <a:pt x="1379628" y="5606880"/>
                </a:cubicBezTo>
                <a:cubicBezTo>
                  <a:pt x="1380044" y="5628009"/>
                  <a:pt x="1385390" y="5644367"/>
                  <a:pt x="1395667" y="5655954"/>
                </a:cubicBezTo>
                <a:cubicBezTo>
                  <a:pt x="1405943" y="5667540"/>
                  <a:pt x="1420819" y="5673334"/>
                  <a:pt x="1440293" y="5673334"/>
                </a:cubicBezTo>
                <a:cubicBezTo>
                  <a:pt x="1459766" y="5673334"/>
                  <a:pt x="1478580" y="5667540"/>
                  <a:pt x="1496735" y="5655954"/>
                </a:cubicBezTo>
                <a:cubicBezTo>
                  <a:pt x="1514890" y="5644367"/>
                  <a:pt x="1531403" y="5628009"/>
                  <a:pt x="1546275" y="5606880"/>
                </a:cubicBezTo>
                <a:cubicBezTo>
                  <a:pt x="1561146" y="5585751"/>
                  <a:pt x="1573448" y="5560873"/>
                  <a:pt x="1583178" y="5532247"/>
                </a:cubicBezTo>
                <a:cubicBezTo>
                  <a:pt x="1592973" y="5503426"/>
                  <a:pt x="1597498" y="5478791"/>
                  <a:pt x="1596754" y="5458344"/>
                </a:cubicBezTo>
                <a:cubicBezTo>
                  <a:pt x="1596010" y="5437896"/>
                  <a:pt x="1590367" y="5422270"/>
                  <a:pt x="1579823" y="5411461"/>
                </a:cubicBezTo>
                <a:cubicBezTo>
                  <a:pt x="1569280" y="5400653"/>
                  <a:pt x="1554272" y="5395249"/>
                  <a:pt x="1534798" y="5395249"/>
                </a:cubicBezTo>
                <a:close/>
                <a:moveTo>
                  <a:pt x="665668" y="5395249"/>
                </a:moveTo>
                <a:cubicBezTo>
                  <a:pt x="646194" y="5395249"/>
                  <a:pt x="627514" y="5400653"/>
                  <a:pt x="609625" y="5411461"/>
                </a:cubicBezTo>
                <a:cubicBezTo>
                  <a:pt x="591737" y="5422270"/>
                  <a:pt x="575521" y="5437896"/>
                  <a:pt x="560978" y="5458344"/>
                </a:cubicBezTo>
                <a:cubicBezTo>
                  <a:pt x="546435" y="5478791"/>
                  <a:pt x="534266" y="5503426"/>
                  <a:pt x="524472" y="5532247"/>
                </a:cubicBezTo>
                <a:cubicBezTo>
                  <a:pt x="514741" y="5560873"/>
                  <a:pt x="510083" y="5585751"/>
                  <a:pt x="510499" y="5606880"/>
                </a:cubicBezTo>
                <a:cubicBezTo>
                  <a:pt x="510914" y="5628009"/>
                  <a:pt x="516260" y="5644367"/>
                  <a:pt x="526537" y="5655954"/>
                </a:cubicBezTo>
                <a:cubicBezTo>
                  <a:pt x="536814" y="5667540"/>
                  <a:pt x="551690" y="5673334"/>
                  <a:pt x="571163" y="5673334"/>
                </a:cubicBezTo>
                <a:cubicBezTo>
                  <a:pt x="590637" y="5673334"/>
                  <a:pt x="609451" y="5667540"/>
                  <a:pt x="627605" y="5655954"/>
                </a:cubicBezTo>
                <a:cubicBezTo>
                  <a:pt x="645761" y="5644367"/>
                  <a:pt x="662273" y="5628009"/>
                  <a:pt x="677145" y="5606880"/>
                </a:cubicBezTo>
                <a:cubicBezTo>
                  <a:pt x="692017" y="5585751"/>
                  <a:pt x="704318" y="5560873"/>
                  <a:pt x="714048" y="5532247"/>
                </a:cubicBezTo>
                <a:cubicBezTo>
                  <a:pt x="723843" y="5503426"/>
                  <a:pt x="728369" y="5478791"/>
                  <a:pt x="727624" y="5458344"/>
                </a:cubicBezTo>
                <a:cubicBezTo>
                  <a:pt x="726881" y="5437896"/>
                  <a:pt x="721237" y="5422270"/>
                  <a:pt x="710693" y="5411461"/>
                </a:cubicBezTo>
                <a:cubicBezTo>
                  <a:pt x="700151" y="5400653"/>
                  <a:pt x="685142" y="5395249"/>
                  <a:pt x="665668" y="5395249"/>
                </a:cubicBezTo>
                <a:close/>
                <a:moveTo>
                  <a:pt x="4023959" y="5311415"/>
                </a:moveTo>
                <a:lnTo>
                  <a:pt x="4131162" y="5311415"/>
                </a:lnTo>
                <a:lnTo>
                  <a:pt x="4010149" y="5667492"/>
                </a:lnTo>
                <a:lnTo>
                  <a:pt x="4183659" y="5667492"/>
                </a:lnTo>
                <a:lnTo>
                  <a:pt x="4153184" y="5757168"/>
                </a:lnTo>
                <a:lnTo>
                  <a:pt x="3872471" y="5757168"/>
                </a:lnTo>
                <a:close/>
                <a:moveTo>
                  <a:pt x="2087723" y="5311415"/>
                </a:moveTo>
                <a:lnTo>
                  <a:pt x="2194927" y="5311415"/>
                </a:lnTo>
                <a:lnTo>
                  <a:pt x="2073913" y="5667492"/>
                </a:lnTo>
                <a:lnTo>
                  <a:pt x="2247423" y="5667492"/>
                </a:lnTo>
                <a:lnTo>
                  <a:pt x="2216949" y="5757168"/>
                </a:lnTo>
                <a:lnTo>
                  <a:pt x="1936235" y="5757168"/>
                </a:lnTo>
                <a:close/>
                <a:moveTo>
                  <a:pt x="151489" y="5311415"/>
                </a:moveTo>
                <a:lnTo>
                  <a:pt x="258691" y="5311415"/>
                </a:lnTo>
                <a:lnTo>
                  <a:pt x="137678" y="5667492"/>
                </a:lnTo>
                <a:lnTo>
                  <a:pt x="311189" y="5667492"/>
                </a:lnTo>
                <a:lnTo>
                  <a:pt x="280714" y="5757168"/>
                </a:lnTo>
                <a:lnTo>
                  <a:pt x="0" y="5757168"/>
                </a:lnTo>
                <a:close/>
                <a:moveTo>
                  <a:pt x="5438341" y="5303820"/>
                </a:moveTo>
                <a:cubicBezTo>
                  <a:pt x="5479041" y="5303820"/>
                  <a:pt x="5511585" y="5312778"/>
                  <a:pt x="5535973" y="5330694"/>
                </a:cubicBezTo>
                <a:cubicBezTo>
                  <a:pt x="5560361" y="5348610"/>
                  <a:pt x="5575365" y="5374510"/>
                  <a:pt x="5580987" y="5408394"/>
                </a:cubicBezTo>
                <a:cubicBezTo>
                  <a:pt x="5586607" y="5442279"/>
                  <a:pt x="5581147" y="5483562"/>
                  <a:pt x="5564604" y="5532247"/>
                </a:cubicBezTo>
                <a:cubicBezTo>
                  <a:pt x="5548057" y="5580931"/>
                  <a:pt x="5525293" y="5622702"/>
                  <a:pt x="5496310" y="5657560"/>
                </a:cubicBezTo>
                <a:cubicBezTo>
                  <a:pt x="5467328" y="5692419"/>
                  <a:pt x="5434439" y="5719146"/>
                  <a:pt x="5397640" y="5737743"/>
                </a:cubicBezTo>
                <a:cubicBezTo>
                  <a:pt x="5360843" y="5756341"/>
                  <a:pt x="5322093" y="5765639"/>
                  <a:pt x="5281394" y="5765639"/>
                </a:cubicBezTo>
                <a:cubicBezTo>
                  <a:pt x="5241083" y="5765639"/>
                  <a:pt x="5208753" y="5756341"/>
                  <a:pt x="5184403" y="5737743"/>
                </a:cubicBezTo>
                <a:cubicBezTo>
                  <a:pt x="5160053" y="5719146"/>
                  <a:pt x="5145184" y="5692419"/>
                  <a:pt x="5139795" y="5657560"/>
                </a:cubicBezTo>
                <a:cubicBezTo>
                  <a:pt x="5134407" y="5622702"/>
                  <a:pt x="5139985" y="5580931"/>
                  <a:pt x="5156532" y="5532247"/>
                </a:cubicBezTo>
                <a:cubicBezTo>
                  <a:pt x="5173075" y="5483562"/>
                  <a:pt x="5195756" y="5442181"/>
                  <a:pt x="5224573" y="5408102"/>
                </a:cubicBezTo>
                <a:cubicBezTo>
                  <a:pt x="5253389" y="5374023"/>
                  <a:pt x="5286143" y="5348123"/>
                  <a:pt x="5322837" y="5330402"/>
                </a:cubicBezTo>
                <a:cubicBezTo>
                  <a:pt x="5359529" y="5312681"/>
                  <a:pt x="5398031" y="5303820"/>
                  <a:pt x="5438341" y="5303820"/>
                </a:cubicBezTo>
                <a:close/>
                <a:moveTo>
                  <a:pt x="5047239" y="5303820"/>
                </a:moveTo>
                <a:cubicBezTo>
                  <a:pt x="5076254" y="5303820"/>
                  <a:pt x="5100300" y="5309565"/>
                  <a:pt x="5119375" y="5321054"/>
                </a:cubicBezTo>
                <a:cubicBezTo>
                  <a:pt x="5138449" y="5332544"/>
                  <a:pt x="5152838" y="5346078"/>
                  <a:pt x="5162538" y="5361657"/>
                </a:cubicBezTo>
                <a:lnTo>
                  <a:pt x="5083807" y="5430010"/>
                </a:lnTo>
                <a:cubicBezTo>
                  <a:pt x="5076282" y="5419494"/>
                  <a:pt x="5067411" y="5411072"/>
                  <a:pt x="5057195" y="5404743"/>
                </a:cubicBezTo>
                <a:cubicBezTo>
                  <a:pt x="5046979" y="5398414"/>
                  <a:pt x="5033887" y="5395249"/>
                  <a:pt x="5017918" y="5395249"/>
                </a:cubicBezTo>
                <a:cubicBezTo>
                  <a:pt x="4998640" y="5395249"/>
                  <a:pt x="4979195" y="5400751"/>
                  <a:pt x="4959586" y="5411753"/>
                </a:cubicBezTo>
                <a:cubicBezTo>
                  <a:pt x="4939977" y="5422756"/>
                  <a:pt x="4921958" y="5438530"/>
                  <a:pt x="4905531" y="5459074"/>
                </a:cubicBezTo>
                <a:cubicBezTo>
                  <a:pt x="4889102" y="5479619"/>
                  <a:pt x="4875959" y="5504400"/>
                  <a:pt x="4866101" y="5533416"/>
                </a:cubicBezTo>
                <a:cubicBezTo>
                  <a:pt x="4856041" y="5563015"/>
                  <a:pt x="4851739" y="5588283"/>
                  <a:pt x="4853191" y="5609217"/>
                </a:cubicBezTo>
                <a:cubicBezTo>
                  <a:pt x="4854643" y="5630151"/>
                  <a:pt x="4861307" y="5646071"/>
                  <a:pt x="4873179" y="5656976"/>
                </a:cubicBezTo>
                <a:cubicBezTo>
                  <a:pt x="4885053" y="5667882"/>
                  <a:pt x="4901407" y="5673334"/>
                  <a:pt x="4922245" y="5673334"/>
                </a:cubicBezTo>
                <a:cubicBezTo>
                  <a:pt x="4940161" y="5673334"/>
                  <a:pt x="4957534" y="5669342"/>
                  <a:pt x="4974367" y="5661358"/>
                </a:cubicBezTo>
                <a:cubicBezTo>
                  <a:pt x="4991199" y="5653373"/>
                  <a:pt x="5006663" y="5643831"/>
                  <a:pt x="5020757" y="5632731"/>
                </a:cubicBezTo>
                <a:lnTo>
                  <a:pt x="5054399" y="5699624"/>
                </a:lnTo>
                <a:cubicBezTo>
                  <a:pt x="5028225" y="5721629"/>
                  <a:pt x="5001000" y="5738133"/>
                  <a:pt x="4972724" y="5749136"/>
                </a:cubicBezTo>
                <a:cubicBezTo>
                  <a:pt x="4944447" y="5760138"/>
                  <a:pt x="4915704" y="5765639"/>
                  <a:pt x="4886494" y="5765639"/>
                </a:cubicBezTo>
                <a:cubicBezTo>
                  <a:pt x="4858257" y="5765639"/>
                  <a:pt x="4833216" y="5760820"/>
                  <a:pt x="4811373" y="5751180"/>
                </a:cubicBezTo>
                <a:cubicBezTo>
                  <a:pt x="4789529" y="5741541"/>
                  <a:pt x="4772194" y="5727082"/>
                  <a:pt x="4759368" y="5707802"/>
                </a:cubicBezTo>
                <a:cubicBezTo>
                  <a:pt x="4746543" y="5688523"/>
                  <a:pt x="4739477" y="5664620"/>
                  <a:pt x="4738170" y="5636090"/>
                </a:cubicBezTo>
                <a:cubicBezTo>
                  <a:pt x="4736863" y="5607562"/>
                  <a:pt x="4742597" y="5574505"/>
                  <a:pt x="4755370" y="5536920"/>
                </a:cubicBezTo>
                <a:cubicBezTo>
                  <a:pt x="4767943" y="5499921"/>
                  <a:pt x="4784839" y="5466961"/>
                  <a:pt x="4806060" y="5438043"/>
                </a:cubicBezTo>
                <a:cubicBezTo>
                  <a:pt x="4827279" y="5409125"/>
                  <a:pt x="4851165" y="5384685"/>
                  <a:pt x="4877715" y="5364724"/>
                </a:cubicBezTo>
                <a:cubicBezTo>
                  <a:pt x="4904264" y="5344764"/>
                  <a:pt x="4932047" y="5329623"/>
                  <a:pt x="4961065" y="5319301"/>
                </a:cubicBezTo>
                <a:cubicBezTo>
                  <a:pt x="4990083" y="5308981"/>
                  <a:pt x="5018807" y="5303820"/>
                  <a:pt x="5047239" y="5303820"/>
                </a:cubicBezTo>
                <a:close/>
                <a:moveTo>
                  <a:pt x="4569211" y="5303820"/>
                </a:moveTo>
                <a:cubicBezTo>
                  <a:pt x="4609911" y="5303820"/>
                  <a:pt x="4642455" y="5312778"/>
                  <a:pt x="4666843" y="5330694"/>
                </a:cubicBezTo>
                <a:cubicBezTo>
                  <a:pt x="4691231" y="5348610"/>
                  <a:pt x="4706235" y="5374510"/>
                  <a:pt x="4711857" y="5408394"/>
                </a:cubicBezTo>
                <a:cubicBezTo>
                  <a:pt x="4717479" y="5442279"/>
                  <a:pt x="4712018" y="5483562"/>
                  <a:pt x="4695474" y="5532247"/>
                </a:cubicBezTo>
                <a:cubicBezTo>
                  <a:pt x="4678927" y="5580931"/>
                  <a:pt x="4656163" y="5622702"/>
                  <a:pt x="4627181" y="5657560"/>
                </a:cubicBezTo>
                <a:cubicBezTo>
                  <a:pt x="4598199" y="5692419"/>
                  <a:pt x="4565309" y="5719146"/>
                  <a:pt x="4528511" y="5737743"/>
                </a:cubicBezTo>
                <a:cubicBezTo>
                  <a:pt x="4491713" y="5756341"/>
                  <a:pt x="4452965" y="5765639"/>
                  <a:pt x="4412263" y="5765639"/>
                </a:cubicBezTo>
                <a:cubicBezTo>
                  <a:pt x="4371954" y="5765639"/>
                  <a:pt x="4339624" y="5756341"/>
                  <a:pt x="4315274" y="5737743"/>
                </a:cubicBezTo>
                <a:cubicBezTo>
                  <a:pt x="4290923" y="5719146"/>
                  <a:pt x="4276055" y="5692419"/>
                  <a:pt x="4270666" y="5657560"/>
                </a:cubicBezTo>
                <a:cubicBezTo>
                  <a:pt x="4265277" y="5622702"/>
                  <a:pt x="4270857" y="5580931"/>
                  <a:pt x="4287403" y="5532247"/>
                </a:cubicBezTo>
                <a:cubicBezTo>
                  <a:pt x="4303947" y="5483562"/>
                  <a:pt x="4326627" y="5442181"/>
                  <a:pt x="4355443" y="5408102"/>
                </a:cubicBezTo>
                <a:cubicBezTo>
                  <a:pt x="4384259" y="5374023"/>
                  <a:pt x="4417013" y="5348123"/>
                  <a:pt x="4453707" y="5330402"/>
                </a:cubicBezTo>
                <a:cubicBezTo>
                  <a:pt x="4490399" y="5312681"/>
                  <a:pt x="4528901" y="5303820"/>
                  <a:pt x="4569211" y="5303820"/>
                </a:cubicBezTo>
                <a:close/>
                <a:moveTo>
                  <a:pt x="3502106" y="5303820"/>
                </a:moveTo>
                <a:cubicBezTo>
                  <a:pt x="3542805" y="5303820"/>
                  <a:pt x="3575349" y="5312778"/>
                  <a:pt x="3599737" y="5330694"/>
                </a:cubicBezTo>
                <a:cubicBezTo>
                  <a:pt x="3624125" y="5348610"/>
                  <a:pt x="3639129" y="5374510"/>
                  <a:pt x="3644751" y="5408394"/>
                </a:cubicBezTo>
                <a:cubicBezTo>
                  <a:pt x="3650372" y="5442279"/>
                  <a:pt x="3644911" y="5483562"/>
                  <a:pt x="3628368" y="5532247"/>
                </a:cubicBezTo>
                <a:cubicBezTo>
                  <a:pt x="3611821" y="5580931"/>
                  <a:pt x="3589057" y="5622702"/>
                  <a:pt x="3560074" y="5657560"/>
                </a:cubicBezTo>
                <a:cubicBezTo>
                  <a:pt x="3531093" y="5692419"/>
                  <a:pt x="3498203" y="5719146"/>
                  <a:pt x="3461405" y="5737743"/>
                </a:cubicBezTo>
                <a:cubicBezTo>
                  <a:pt x="3424607" y="5756341"/>
                  <a:pt x="3385858" y="5765639"/>
                  <a:pt x="3345159" y="5765639"/>
                </a:cubicBezTo>
                <a:cubicBezTo>
                  <a:pt x="3304847" y="5765639"/>
                  <a:pt x="3272517" y="5756341"/>
                  <a:pt x="3248168" y="5737743"/>
                </a:cubicBezTo>
                <a:cubicBezTo>
                  <a:pt x="3223818" y="5719146"/>
                  <a:pt x="3208948" y="5692419"/>
                  <a:pt x="3203560" y="5657560"/>
                </a:cubicBezTo>
                <a:cubicBezTo>
                  <a:pt x="3198172" y="5622702"/>
                  <a:pt x="3203750" y="5580931"/>
                  <a:pt x="3220297" y="5532247"/>
                </a:cubicBezTo>
                <a:cubicBezTo>
                  <a:pt x="3236840" y="5483562"/>
                  <a:pt x="3259521" y="5442181"/>
                  <a:pt x="3288337" y="5408102"/>
                </a:cubicBezTo>
                <a:cubicBezTo>
                  <a:pt x="3317153" y="5374023"/>
                  <a:pt x="3349908" y="5348123"/>
                  <a:pt x="3386601" y="5330402"/>
                </a:cubicBezTo>
                <a:cubicBezTo>
                  <a:pt x="3423293" y="5312681"/>
                  <a:pt x="3461795" y="5303820"/>
                  <a:pt x="3502106" y="5303820"/>
                </a:cubicBezTo>
                <a:close/>
                <a:moveTo>
                  <a:pt x="3111003" y="5303820"/>
                </a:moveTo>
                <a:cubicBezTo>
                  <a:pt x="3140018" y="5303820"/>
                  <a:pt x="3164064" y="5309565"/>
                  <a:pt x="3183139" y="5321054"/>
                </a:cubicBezTo>
                <a:cubicBezTo>
                  <a:pt x="3202214" y="5332544"/>
                  <a:pt x="3216603" y="5346078"/>
                  <a:pt x="3226302" y="5361657"/>
                </a:cubicBezTo>
                <a:lnTo>
                  <a:pt x="3147571" y="5430010"/>
                </a:lnTo>
                <a:cubicBezTo>
                  <a:pt x="3140046" y="5419494"/>
                  <a:pt x="3131175" y="5411072"/>
                  <a:pt x="3120959" y="5404743"/>
                </a:cubicBezTo>
                <a:cubicBezTo>
                  <a:pt x="3110743" y="5398414"/>
                  <a:pt x="3097651" y="5395249"/>
                  <a:pt x="3081683" y="5395249"/>
                </a:cubicBezTo>
                <a:cubicBezTo>
                  <a:pt x="3062404" y="5395249"/>
                  <a:pt x="3042960" y="5400751"/>
                  <a:pt x="3023351" y="5411753"/>
                </a:cubicBezTo>
                <a:cubicBezTo>
                  <a:pt x="3003741" y="5422756"/>
                  <a:pt x="2985723" y="5438530"/>
                  <a:pt x="2969295" y="5459074"/>
                </a:cubicBezTo>
                <a:cubicBezTo>
                  <a:pt x="2952867" y="5479619"/>
                  <a:pt x="2939724" y="5504400"/>
                  <a:pt x="2929865" y="5533416"/>
                </a:cubicBezTo>
                <a:cubicBezTo>
                  <a:pt x="2919806" y="5563015"/>
                  <a:pt x="2915503" y="5588283"/>
                  <a:pt x="2916956" y="5609217"/>
                </a:cubicBezTo>
                <a:cubicBezTo>
                  <a:pt x="2918408" y="5630151"/>
                  <a:pt x="2925071" y="5646071"/>
                  <a:pt x="2936944" y="5656976"/>
                </a:cubicBezTo>
                <a:cubicBezTo>
                  <a:pt x="2948817" y="5667882"/>
                  <a:pt x="2965172" y="5673334"/>
                  <a:pt x="2986009" y="5673334"/>
                </a:cubicBezTo>
                <a:cubicBezTo>
                  <a:pt x="3003925" y="5673334"/>
                  <a:pt x="3021299" y="5669342"/>
                  <a:pt x="3038132" y="5661358"/>
                </a:cubicBezTo>
                <a:cubicBezTo>
                  <a:pt x="3054964" y="5653373"/>
                  <a:pt x="3070427" y="5643831"/>
                  <a:pt x="3084521" y="5632731"/>
                </a:cubicBezTo>
                <a:lnTo>
                  <a:pt x="3118164" y="5699624"/>
                </a:lnTo>
                <a:cubicBezTo>
                  <a:pt x="3091990" y="5721629"/>
                  <a:pt x="3064765" y="5738133"/>
                  <a:pt x="3036488" y="5749136"/>
                </a:cubicBezTo>
                <a:cubicBezTo>
                  <a:pt x="3008212" y="5760138"/>
                  <a:pt x="2979469" y="5765639"/>
                  <a:pt x="2950258" y="5765639"/>
                </a:cubicBezTo>
                <a:cubicBezTo>
                  <a:pt x="2922021" y="5765639"/>
                  <a:pt x="2896980" y="5760820"/>
                  <a:pt x="2875137" y="5751180"/>
                </a:cubicBezTo>
                <a:cubicBezTo>
                  <a:pt x="2853293" y="5741541"/>
                  <a:pt x="2835959" y="5727082"/>
                  <a:pt x="2823133" y="5707802"/>
                </a:cubicBezTo>
                <a:cubicBezTo>
                  <a:pt x="2810307" y="5688523"/>
                  <a:pt x="2803241" y="5664620"/>
                  <a:pt x="2801935" y="5636090"/>
                </a:cubicBezTo>
                <a:cubicBezTo>
                  <a:pt x="2800628" y="5607562"/>
                  <a:pt x="2806361" y="5574505"/>
                  <a:pt x="2819134" y="5536920"/>
                </a:cubicBezTo>
                <a:cubicBezTo>
                  <a:pt x="2831707" y="5499921"/>
                  <a:pt x="2848604" y="5466961"/>
                  <a:pt x="2869824" y="5438043"/>
                </a:cubicBezTo>
                <a:cubicBezTo>
                  <a:pt x="2891044" y="5409125"/>
                  <a:pt x="2914930" y="5384685"/>
                  <a:pt x="2941479" y="5364724"/>
                </a:cubicBezTo>
                <a:cubicBezTo>
                  <a:pt x="2968028" y="5344764"/>
                  <a:pt x="2995812" y="5329623"/>
                  <a:pt x="3024829" y="5319301"/>
                </a:cubicBezTo>
                <a:cubicBezTo>
                  <a:pt x="3053847" y="5308981"/>
                  <a:pt x="3082572" y="5303820"/>
                  <a:pt x="3111003" y="5303820"/>
                </a:cubicBezTo>
                <a:close/>
                <a:moveTo>
                  <a:pt x="2632975" y="5303820"/>
                </a:moveTo>
                <a:cubicBezTo>
                  <a:pt x="2673676" y="5303820"/>
                  <a:pt x="2706220" y="5312778"/>
                  <a:pt x="2730608" y="5330694"/>
                </a:cubicBezTo>
                <a:cubicBezTo>
                  <a:pt x="2754995" y="5348610"/>
                  <a:pt x="2770000" y="5374510"/>
                  <a:pt x="2775621" y="5408394"/>
                </a:cubicBezTo>
                <a:cubicBezTo>
                  <a:pt x="2781243" y="5442279"/>
                  <a:pt x="2775783" y="5483562"/>
                  <a:pt x="2759239" y="5532247"/>
                </a:cubicBezTo>
                <a:cubicBezTo>
                  <a:pt x="2742692" y="5580931"/>
                  <a:pt x="2719928" y="5622702"/>
                  <a:pt x="2690945" y="5657560"/>
                </a:cubicBezTo>
                <a:cubicBezTo>
                  <a:pt x="2661963" y="5692419"/>
                  <a:pt x="2629073" y="5719146"/>
                  <a:pt x="2592275" y="5737743"/>
                </a:cubicBezTo>
                <a:cubicBezTo>
                  <a:pt x="2555478" y="5756341"/>
                  <a:pt x="2516729" y="5765639"/>
                  <a:pt x="2476028" y="5765639"/>
                </a:cubicBezTo>
                <a:cubicBezTo>
                  <a:pt x="2435718" y="5765639"/>
                  <a:pt x="2403388" y="5756341"/>
                  <a:pt x="2379038" y="5737743"/>
                </a:cubicBezTo>
                <a:cubicBezTo>
                  <a:pt x="2354688" y="5719146"/>
                  <a:pt x="2339819" y="5692419"/>
                  <a:pt x="2334430" y="5657560"/>
                </a:cubicBezTo>
                <a:cubicBezTo>
                  <a:pt x="2329042" y="5622702"/>
                  <a:pt x="2334621" y="5580931"/>
                  <a:pt x="2351167" y="5532247"/>
                </a:cubicBezTo>
                <a:cubicBezTo>
                  <a:pt x="2367711" y="5483562"/>
                  <a:pt x="2390391" y="5442181"/>
                  <a:pt x="2419207" y="5408102"/>
                </a:cubicBezTo>
                <a:cubicBezTo>
                  <a:pt x="2448023" y="5374023"/>
                  <a:pt x="2480778" y="5348123"/>
                  <a:pt x="2517471" y="5330402"/>
                </a:cubicBezTo>
                <a:cubicBezTo>
                  <a:pt x="2554164" y="5312681"/>
                  <a:pt x="2592665" y="5303820"/>
                  <a:pt x="2632975" y="5303820"/>
                </a:cubicBezTo>
                <a:close/>
                <a:moveTo>
                  <a:pt x="1565870" y="5303820"/>
                </a:moveTo>
                <a:cubicBezTo>
                  <a:pt x="1606571" y="5303820"/>
                  <a:pt x="1639114" y="5312778"/>
                  <a:pt x="1663502" y="5330694"/>
                </a:cubicBezTo>
                <a:cubicBezTo>
                  <a:pt x="1687890" y="5348610"/>
                  <a:pt x="1702895" y="5374510"/>
                  <a:pt x="1708516" y="5408394"/>
                </a:cubicBezTo>
                <a:cubicBezTo>
                  <a:pt x="1714137" y="5442279"/>
                  <a:pt x="1708677" y="5483562"/>
                  <a:pt x="1692134" y="5532247"/>
                </a:cubicBezTo>
                <a:cubicBezTo>
                  <a:pt x="1675587" y="5580931"/>
                  <a:pt x="1652823" y="5622702"/>
                  <a:pt x="1623840" y="5657560"/>
                </a:cubicBezTo>
                <a:cubicBezTo>
                  <a:pt x="1594858" y="5692419"/>
                  <a:pt x="1561968" y="5719146"/>
                  <a:pt x="1525170" y="5737743"/>
                </a:cubicBezTo>
                <a:cubicBezTo>
                  <a:pt x="1488372" y="5756341"/>
                  <a:pt x="1449623" y="5765639"/>
                  <a:pt x="1408923" y="5765639"/>
                </a:cubicBezTo>
                <a:cubicBezTo>
                  <a:pt x="1368613" y="5765639"/>
                  <a:pt x="1336283" y="5756341"/>
                  <a:pt x="1311933" y="5737743"/>
                </a:cubicBezTo>
                <a:cubicBezTo>
                  <a:pt x="1287583" y="5719146"/>
                  <a:pt x="1272714" y="5692419"/>
                  <a:pt x="1267325" y="5657560"/>
                </a:cubicBezTo>
                <a:cubicBezTo>
                  <a:pt x="1261937" y="5622702"/>
                  <a:pt x="1267515" y="5580931"/>
                  <a:pt x="1284062" y="5532247"/>
                </a:cubicBezTo>
                <a:cubicBezTo>
                  <a:pt x="1300605" y="5483562"/>
                  <a:pt x="1323286" y="5442181"/>
                  <a:pt x="1352102" y="5408102"/>
                </a:cubicBezTo>
                <a:cubicBezTo>
                  <a:pt x="1380919" y="5374023"/>
                  <a:pt x="1413673" y="5348123"/>
                  <a:pt x="1450366" y="5330402"/>
                </a:cubicBezTo>
                <a:cubicBezTo>
                  <a:pt x="1487058" y="5312681"/>
                  <a:pt x="1525561" y="5303820"/>
                  <a:pt x="1565870" y="5303820"/>
                </a:cubicBezTo>
                <a:close/>
                <a:moveTo>
                  <a:pt x="1174768" y="5303820"/>
                </a:moveTo>
                <a:cubicBezTo>
                  <a:pt x="1203784" y="5303820"/>
                  <a:pt x="1227829" y="5309565"/>
                  <a:pt x="1246905" y="5321054"/>
                </a:cubicBezTo>
                <a:cubicBezTo>
                  <a:pt x="1265979" y="5332544"/>
                  <a:pt x="1280367" y="5346078"/>
                  <a:pt x="1290067" y="5361657"/>
                </a:cubicBezTo>
                <a:lnTo>
                  <a:pt x="1211336" y="5430010"/>
                </a:lnTo>
                <a:cubicBezTo>
                  <a:pt x="1203811" y="5419494"/>
                  <a:pt x="1194941" y="5411072"/>
                  <a:pt x="1184724" y="5404743"/>
                </a:cubicBezTo>
                <a:cubicBezTo>
                  <a:pt x="1174509" y="5398414"/>
                  <a:pt x="1161417" y="5395249"/>
                  <a:pt x="1145448" y="5395249"/>
                </a:cubicBezTo>
                <a:cubicBezTo>
                  <a:pt x="1126169" y="5395249"/>
                  <a:pt x="1106724" y="5400751"/>
                  <a:pt x="1087116" y="5411753"/>
                </a:cubicBezTo>
                <a:cubicBezTo>
                  <a:pt x="1067507" y="5422756"/>
                  <a:pt x="1049488" y="5438530"/>
                  <a:pt x="1033060" y="5459074"/>
                </a:cubicBezTo>
                <a:cubicBezTo>
                  <a:pt x="1016632" y="5479619"/>
                  <a:pt x="1003489" y="5504400"/>
                  <a:pt x="993630" y="5533416"/>
                </a:cubicBezTo>
                <a:cubicBezTo>
                  <a:pt x="983571" y="5563015"/>
                  <a:pt x="979268" y="5588283"/>
                  <a:pt x="980721" y="5609217"/>
                </a:cubicBezTo>
                <a:cubicBezTo>
                  <a:pt x="982173" y="5630151"/>
                  <a:pt x="988837" y="5646071"/>
                  <a:pt x="1000709" y="5656976"/>
                </a:cubicBezTo>
                <a:cubicBezTo>
                  <a:pt x="1012582" y="5667882"/>
                  <a:pt x="1028937" y="5673334"/>
                  <a:pt x="1049774" y="5673334"/>
                </a:cubicBezTo>
                <a:cubicBezTo>
                  <a:pt x="1067690" y="5673334"/>
                  <a:pt x="1085064" y="5669342"/>
                  <a:pt x="1101896" y="5661358"/>
                </a:cubicBezTo>
                <a:cubicBezTo>
                  <a:pt x="1118729" y="5653373"/>
                  <a:pt x="1134193" y="5643831"/>
                  <a:pt x="1148287" y="5632731"/>
                </a:cubicBezTo>
                <a:lnTo>
                  <a:pt x="1181929" y="5699624"/>
                </a:lnTo>
                <a:cubicBezTo>
                  <a:pt x="1155755" y="5721629"/>
                  <a:pt x="1128530" y="5738133"/>
                  <a:pt x="1100254" y="5749136"/>
                </a:cubicBezTo>
                <a:cubicBezTo>
                  <a:pt x="1071977" y="5760138"/>
                  <a:pt x="1043234" y="5765639"/>
                  <a:pt x="1014024" y="5765639"/>
                </a:cubicBezTo>
                <a:cubicBezTo>
                  <a:pt x="985786" y="5765639"/>
                  <a:pt x="960746" y="5760820"/>
                  <a:pt x="938902" y="5751180"/>
                </a:cubicBezTo>
                <a:cubicBezTo>
                  <a:pt x="917058" y="5741541"/>
                  <a:pt x="899723" y="5727082"/>
                  <a:pt x="886898" y="5707802"/>
                </a:cubicBezTo>
                <a:cubicBezTo>
                  <a:pt x="874073" y="5688523"/>
                  <a:pt x="867007" y="5664620"/>
                  <a:pt x="865700" y="5636090"/>
                </a:cubicBezTo>
                <a:cubicBezTo>
                  <a:pt x="864393" y="5607562"/>
                  <a:pt x="870126" y="5574505"/>
                  <a:pt x="882900" y="5536920"/>
                </a:cubicBezTo>
                <a:cubicBezTo>
                  <a:pt x="895473" y="5499921"/>
                  <a:pt x="912369" y="5466961"/>
                  <a:pt x="933590" y="5438043"/>
                </a:cubicBezTo>
                <a:cubicBezTo>
                  <a:pt x="954809" y="5409125"/>
                  <a:pt x="978695" y="5384685"/>
                  <a:pt x="1005244" y="5364724"/>
                </a:cubicBezTo>
                <a:cubicBezTo>
                  <a:pt x="1031794" y="5344764"/>
                  <a:pt x="1059577" y="5329623"/>
                  <a:pt x="1088594" y="5319301"/>
                </a:cubicBezTo>
                <a:cubicBezTo>
                  <a:pt x="1117612" y="5308981"/>
                  <a:pt x="1146336" y="5303820"/>
                  <a:pt x="1174768" y="5303820"/>
                </a:cubicBezTo>
                <a:close/>
                <a:moveTo>
                  <a:pt x="696741" y="5303820"/>
                </a:moveTo>
                <a:cubicBezTo>
                  <a:pt x="737441" y="5303820"/>
                  <a:pt x="769985" y="5312778"/>
                  <a:pt x="794373" y="5330694"/>
                </a:cubicBezTo>
                <a:cubicBezTo>
                  <a:pt x="818760" y="5348610"/>
                  <a:pt x="833765" y="5374510"/>
                  <a:pt x="839387" y="5408394"/>
                </a:cubicBezTo>
                <a:cubicBezTo>
                  <a:pt x="845008" y="5442279"/>
                  <a:pt x="839547" y="5483562"/>
                  <a:pt x="823004" y="5532247"/>
                </a:cubicBezTo>
                <a:cubicBezTo>
                  <a:pt x="806457" y="5580931"/>
                  <a:pt x="783693" y="5622702"/>
                  <a:pt x="754711" y="5657560"/>
                </a:cubicBezTo>
                <a:cubicBezTo>
                  <a:pt x="725728" y="5692419"/>
                  <a:pt x="692838" y="5719146"/>
                  <a:pt x="656041" y="5737743"/>
                </a:cubicBezTo>
                <a:cubicBezTo>
                  <a:pt x="619243" y="5756341"/>
                  <a:pt x="580494" y="5765639"/>
                  <a:pt x="539793" y="5765639"/>
                </a:cubicBezTo>
                <a:cubicBezTo>
                  <a:pt x="499484" y="5765639"/>
                  <a:pt x="467153" y="5756341"/>
                  <a:pt x="442804" y="5737743"/>
                </a:cubicBezTo>
                <a:cubicBezTo>
                  <a:pt x="418453" y="5719146"/>
                  <a:pt x="403585" y="5692419"/>
                  <a:pt x="398196" y="5657560"/>
                </a:cubicBezTo>
                <a:cubicBezTo>
                  <a:pt x="392807" y="5622702"/>
                  <a:pt x="398386" y="5580931"/>
                  <a:pt x="414932" y="5532247"/>
                </a:cubicBezTo>
                <a:cubicBezTo>
                  <a:pt x="431475" y="5483562"/>
                  <a:pt x="454156" y="5442181"/>
                  <a:pt x="482972" y="5408102"/>
                </a:cubicBezTo>
                <a:cubicBezTo>
                  <a:pt x="511789" y="5374023"/>
                  <a:pt x="544543" y="5348123"/>
                  <a:pt x="581236" y="5330402"/>
                </a:cubicBezTo>
                <a:cubicBezTo>
                  <a:pt x="617929" y="5312681"/>
                  <a:pt x="656431" y="5303820"/>
                  <a:pt x="696741" y="5303820"/>
                </a:cubicBezTo>
                <a:close/>
                <a:moveTo>
                  <a:pt x="5407269" y="4511279"/>
                </a:moveTo>
                <a:cubicBezTo>
                  <a:pt x="5387795" y="4511279"/>
                  <a:pt x="5369113" y="4516683"/>
                  <a:pt x="5351226" y="4527491"/>
                </a:cubicBezTo>
                <a:cubicBezTo>
                  <a:pt x="5333337" y="4538299"/>
                  <a:pt x="5317121" y="4553926"/>
                  <a:pt x="5302578" y="4574374"/>
                </a:cubicBezTo>
                <a:cubicBezTo>
                  <a:pt x="5288035" y="4594821"/>
                  <a:pt x="5275867" y="4619455"/>
                  <a:pt x="5266072" y="4648277"/>
                </a:cubicBezTo>
                <a:cubicBezTo>
                  <a:pt x="5256341" y="4676903"/>
                  <a:pt x="5251683" y="4701780"/>
                  <a:pt x="5252099" y="4722910"/>
                </a:cubicBezTo>
                <a:cubicBezTo>
                  <a:pt x="5252514" y="4744038"/>
                  <a:pt x="5257860" y="4760396"/>
                  <a:pt x="5268137" y="4771983"/>
                </a:cubicBezTo>
                <a:cubicBezTo>
                  <a:pt x="5278414" y="4783570"/>
                  <a:pt x="5293289" y="4789364"/>
                  <a:pt x="5312763" y="4789364"/>
                </a:cubicBezTo>
                <a:cubicBezTo>
                  <a:pt x="5332237" y="4789364"/>
                  <a:pt x="5351051" y="4783570"/>
                  <a:pt x="5369205" y="4771983"/>
                </a:cubicBezTo>
                <a:cubicBezTo>
                  <a:pt x="5387360" y="4760396"/>
                  <a:pt x="5403873" y="4744038"/>
                  <a:pt x="5418745" y="4722910"/>
                </a:cubicBezTo>
                <a:cubicBezTo>
                  <a:pt x="5433617" y="4701780"/>
                  <a:pt x="5445918" y="4676903"/>
                  <a:pt x="5455649" y="4648277"/>
                </a:cubicBezTo>
                <a:cubicBezTo>
                  <a:pt x="5465443" y="4619455"/>
                  <a:pt x="5469968" y="4594821"/>
                  <a:pt x="5469224" y="4574374"/>
                </a:cubicBezTo>
                <a:cubicBezTo>
                  <a:pt x="5468481" y="4553926"/>
                  <a:pt x="5462837" y="4538299"/>
                  <a:pt x="5452293" y="4527491"/>
                </a:cubicBezTo>
                <a:cubicBezTo>
                  <a:pt x="5441751" y="4516683"/>
                  <a:pt x="5426743" y="4511279"/>
                  <a:pt x="5407269" y="4511279"/>
                </a:cubicBezTo>
                <a:close/>
                <a:moveTo>
                  <a:pt x="4538139" y="4511279"/>
                </a:moveTo>
                <a:cubicBezTo>
                  <a:pt x="4518665" y="4511279"/>
                  <a:pt x="4499984" y="4516683"/>
                  <a:pt x="4482095" y="4527491"/>
                </a:cubicBezTo>
                <a:cubicBezTo>
                  <a:pt x="4464207" y="4538299"/>
                  <a:pt x="4447991" y="4553926"/>
                  <a:pt x="4433449" y="4574374"/>
                </a:cubicBezTo>
                <a:cubicBezTo>
                  <a:pt x="4418906" y="4594821"/>
                  <a:pt x="4406737" y="4619455"/>
                  <a:pt x="4396942" y="4648277"/>
                </a:cubicBezTo>
                <a:cubicBezTo>
                  <a:pt x="4387211" y="4676903"/>
                  <a:pt x="4382554" y="4701780"/>
                  <a:pt x="4382969" y="4722910"/>
                </a:cubicBezTo>
                <a:cubicBezTo>
                  <a:pt x="4383384" y="4744038"/>
                  <a:pt x="4388731" y="4760396"/>
                  <a:pt x="4399007" y="4771983"/>
                </a:cubicBezTo>
                <a:cubicBezTo>
                  <a:pt x="4409285" y="4783570"/>
                  <a:pt x="4424160" y="4789364"/>
                  <a:pt x="4443634" y="4789364"/>
                </a:cubicBezTo>
                <a:cubicBezTo>
                  <a:pt x="4463107" y="4789364"/>
                  <a:pt x="4481921" y="4783570"/>
                  <a:pt x="4500075" y="4771983"/>
                </a:cubicBezTo>
                <a:cubicBezTo>
                  <a:pt x="4518231" y="4760396"/>
                  <a:pt x="4534743" y="4744038"/>
                  <a:pt x="4549616" y="4722910"/>
                </a:cubicBezTo>
                <a:cubicBezTo>
                  <a:pt x="4564487" y="4701780"/>
                  <a:pt x="4576788" y="4676903"/>
                  <a:pt x="4586519" y="4648277"/>
                </a:cubicBezTo>
                <a:cubicBezTo>
                  <a:pt x="4596313" y="4619455"/>
                  <a:pt x="4600839" y="4594821"/>
                  <a:pt x="4600095" y="4574374"/>
                </a:cubicBezTo>
                <a:cubicBezTo>
                  <a:pt x="4599351" y="4553926"/>
                  <a:pt x="4593707" y="4538299"/>
                  <a:pt x="4583163" y="4527491"/>
                </a:cubicBezTo>
                <a:cubicBezTo>
                  <a:pt x="4572621" y="4516683"/>
                  <a:pt x="4557613" y="4511279"/>
                  <a:pt x="4538139" y="4511279"/>
                </a:cubicBezTo>
                <a:close/>
                <a:moveTo>
                  <a:pt x="3471033" y="4511279"/>
                </a:moveTo>
                <a:cubicBezTo>
                  <a:pt x="3451559" y="4511279"/>
                  <a:pt x="3432878" y="4516683"/>
                  <a:pt x="3414990" y="4527491"/>
                </a:cubicBezTo>
                <a:cubicBezTo>
                  <a:pt x="3397101" y="4538299"/>
                  <a:pt x="3380886" y="4553926"/>
                  <a:pt x="3366343" y="4574374"/>
                </a:cubicBezTo>
                <a:cubicBezTo>
                  <a:pt x="3351799" y="4594821"/>
                  <a:pt x="3339631" y="4619455"/>
                  <a:pt x="3329837" y="4648277"/>
                </a:cubicBezTo>
                <a:cubicBezTo>
                  <a:pt x="3320106" y="4676903"/>
                  <a:pt x="3315448" y="4701780"/>
                  <a:pt x="3315863" y="4722910"/>
                </a:cubicBezTo>
                <a:cubicBezTo>
                  <a:pt x="3316278" y="4744038"/>
                  <a:pt x="3321625" y="4760396"/>
                  <a:pt x="3331902" y="4771983"/>
                </a:cubicBezTo>
                <a:cubicBezTo>
                  <a:pt x="3342178" y="4783570"/>
                  <a:pt x="3357053" y="4789364"/>
                  <a:pt x="3376527" y="4789364"/>
                </a:cubicBezTo>
                <a:cubicBezTo>
                  <a:pt x="3396001" y="4789364"/>
                  <a:pt x="3414815" y="4783570"/>
                  <a:pt x="3432970" y="4771983"/>
                </a:cubicBezTo>
                <a:cubicBezTo>
                  <a:pt x="3451125" y="4760396"/>
                  <a:pt x="3467638" y="4744038"/>
                  <a:pt x="3482509" y="4722910"/>
                </a:cubicBezTo>
                <a:cubicBezTo>
                  <a:pt x="3497381" y="4701780"/>
                  <a:pt x="3509682" y="4676903"/>
                  <a:pt x="3519413" y="4648277"/>
                </a:cubicBezTo>
                <a:cubicBezTo>
                  <a:pt x="3529208" y="4619455"/>
                  <a:pt x="3533733" y="4594821"/>
                  <a:pt x="3532989" y="4574374"/>
                </a:cubicBezTo>
                <a:cubicBezTo>
                  <a:pt x="3532245" y="4553926"/>
                  <a:pt x="3526602" y="4538299"/>
                  <a:pt x="3516058" y="4527491"/>
                </a:cubicBezTo>
                <a:cubicBezTo>
                  <a:pt x="3505515" y="4516683"/>
                  <a:pt x="3490507" y="4511279"/>
                  <a:pt x="3471033" y="4511279"/>
                </a:cubicBezTo>
                <a:close/>
                <a:moveTo>
                  <a:pt x="2601903" y="4511279"/>
                </a:moveTo>
                <a:cubicBezTo>
                  <a:pt x="2582429" y="4511279"/>
                  <a:pt x="2563748" y="4516683"/>
                  <a:pt x="2545860" y="4527491"/>
                </a:cubicBezTo>
                <a:cubicBezTo>
                  <a:pt x="2527971" y="4538299"/>
                  <a:pt x="2511756" y="4553926"/>
                  <a:pt x="2497213" y="4574374"/>
                </a:cubicBezTo>
                <a:cubicBezTo>
                  <a:pt x="2482671" y="4594821"/>
                  <a:pt x="2470501" y="4619455"/>
                  <a:pt x="2460707" y="4648277"/>
                </a:cubicBezTo>
                <a:cubicBezTo>
                  <a:pt x="2450976" y="4676903"/>
                  <a:pt x="2446318" y="4701780"/>
                  <a:pt x="2446734" y="4722910"/>
                </a:cubicBezTo>
                <a:cubicBezTo>
                  <a:pt x="2447149" y="4744038"/>
                  <a:pt x="2452495" y="4760396"/>
                  <a:pt x="2462772" y="4771983"/>
                </a:cubicBezTo>
                <a:cubicBezTo>
                  <a:pt x="2473049" y="4783570"/>
                  <a:pt x="2487924" y="4789364"/>
                  <a:pt x="2507398" y="4789364"/>
                </a:cubicBezTo>
                <a:cubicBezTo>
                  <a:pt x="2526871" y="4789364"/>
                  <a:pt x="2545686" y="4783570"/>
                  <a:pt x="2563840" y="4771983"/>
                </a:cubicBezTo>
                <a:cubicBezTo>
                  <a:pt x="2581995" y="4760396"/>
                  <a:pt x="2598508" y="4744038"/>
                  <a:pt x="2613380" y="4722910"/>
                </a:cubicBezTo>
                <a:cubicBezTo>
                  <a:pt x="2628251" y="4701780"/>
                  <a:pt x="2640553" y="4676903"/>
                  <a:pt x="2650283" y="4648277"/>
                </a:cubicBezTo>
                <a:cubicBezTo>
                  <a:pt x="2660077" y="4619455"/>
                  <a:pt x="2664603" y="4594821"/>
                  <a:pt x="2663859" y="4574374"/>
                </a:cubicBezTo>
                <a:cubicBezTo>
                  <a:pt x="2663115" y="4553926"/>
                  <a:pt x="2657472" y="4538299"/>
                  <a:pt x="2646928" y="4527491"/>
                </a:cubicBezTo>
                <a:cubicBezTo>
                  <a:pt x="2636385" y="4516683"/>
                  <a:pt x="2621377" y="4511279"/>
                  <a:pt x="2601903" y="4511279"/>
                </a:cubicBezTo>
                <a:close/>
                <a:moveTo>
                  <a:pt x="1534798" y="4511279"/>
                </a:moveTo>
                <a:cubicBezTo>
                  <a:pt x="1515324" y="4511279"/>
                  <a:pt x="1496643" y="4516683"/>
                  <a:pt x="1478755" y="4527491"/>
                </a:cubicBezTo>
                <a:cubicBezTo>
                  <a:pt x="1460866" y="4538299"/>
                  <a:pt x="1444651" y="4553926"/>
                  <a:pt x="1430108" y="4574374"/>
                </a:cubicBezTo>
                <a:cubicBezTo>
                  <a:pt x="1415565" y="4594821"/>
                  <a:pt x="1403396" y="4619455"/>
                  <a:pt x="1393602" y="4648277"/>
                </a:cubicBezTo>
                <a:cubicBezTo>
                  <a:pt x="1383871" y="4676903"/>
                  <a:pt x="1379213" y="4701780"/>
                  <a:pt x="1379628" y="4722910"/>
                </a:cubicBezTo>
                <a:cubicBezTo>
                  <a:pt x="1380044" y="4744038"/>
                  <a:pt x="1385390" y="4760396"/>
                  <a:pt x="1395667" y="4771983"/>
                </a:cubicBezTo>
                <a:cubicBezTo>
                  <a:pt x="1405943" y="4783570"/>
                  <a:pt x="1420819" y="4789364"/>
                  <a:pt x="1440293" y="4789364"/>
                </a:cubicBezTo>
                <a:cubicBezTo>
                  <a:pt x="1459766" y="4789364"/>
                  <a:pt x="1478580" y="4783570"/>
                  <a:pt x="1496735" y="4771983"/>
                </a:cubicBezTo>
                <a:cubicBezTo>
                  <a:pt x="1514890" y="4760396"/>
                  <a:pt x="1531403" y="4744038"/>
                  <a:pt x="1546275" y="4722910"/>
                </a:cubicBezTo>
                <a:cubicBezTo>
                  <a:pt x="1561146" y="4701780"/>
                  <a:pt x="1573448" y="4676903"/>
                  <a:pt x="1583178" y="4648277"/>
                </a:cubicBezTo>
                <a:cubicBezTo>
                  <a:pt x="1592973" y="4619455"/>
                  <a:pt x="1597498" y="4594821"/>
                  <a:pt x="1596754" y="4574374"/>
                </a:cubicBezTo>
                <a:cubicBezTo>
                  <a:pt x="1596010" y="4553926"/>
                  <a:pt x="1590367" y="4538299"/>
                  <a:pt x="1579823" y="4527491"/>
                </a:cubicBezTo>
                <a:cubicBezTo>
                  <a:pt x="1569280" y="4516683"/>
                  <a:pt x="1554272" y="4511279"/>
                  <a:pt x="1534798" y="4511279"/>
                </a:cubicBezTo>
                <a:close/>
                <a:moveTo>
                  <a:pt x="665668" y="4511279"/>
                </a:moveTo>
                <a:cubicBezTo>
                  <a:pt x="646194" y="4511279"/>
                  <a:pt x="627514" y="4516683"/>
                  <a:pt x="609625" y="4527491"/>
                </a:cubicBezTo>
                <a:cubicBezTo>
                  <a:pt x="591737" y="4538299"/>
                  <a:pt x="575521" y="4553926"/>
                  <a:pt x="560978" y="4574374"/>
                </a:cubicBezTo>
                <a:cubicBezTo>
                  <a:pt x="546435" y="4594821"/>
                  <a:pt x="534266" y="4619455"/>
                  <a:pt x="524472" y="4648277"/>
                </a:cubicBezTo>
                <a:cubicBezTo>
                  <a:pt x="514741" y="4676903"/>
                  <a:pt x="510083" y="4701780"/>
                  <a:pt x="510499" y="4722910"/>
                </a:cubicBezTo>
                <a:cubicBezTo>
                  <a:pt x="510914" y="4744038"/>
                  <a:pt x="516260" y="4760396"/>
                  <a:pt x="526537" y="4771983"/>
                </a:cubicBezTo>
                <a:cubicBezTo>
                  <a:pt x="536814" y="4783570"/>
                  <a:pt x="551690" y="4789364"/>
                  <a:pt x="571163" y="4789364"/>
                </a:cubicBezTo>
                <a:cubicBezTo>
                  <a:pt x="590637" y="4789364"/>
                  <a:pt x="609451" y="4783570"/>
                  <a:pt x="627605" y="4771983"/>
                </a:cubicBezTo>
                <a:cubicBezTo>
                  <a:pt x="645761" y="4760396"/>
                  <a:pt x="662273" y="4744038"/>
                  <a:pt x="677145" y="4722910"/>
                </a:cubicBezTo>
                <a:cubicBezTo>
                  <a:pt x="692017" y="4701780"/>
                  <a:pt x="704318" y="4676903"/>
                  <a:pt x="714048" y="4648277"/>
                </a:cubicBezTo>
                <a:cubicBezTo>
                  <a:pt x="723843" y="4619455"/>
                  <a:pt x="728369" y="4594821"/>
                  <a:pt x="727624" y="4574374"/>
                </a:cubicBezTo>
                <a:cubicBezTo>
                  <a:pt x="726881" y="4553926"/>
                  <a:pt x="721237" y="4538299"/>
                  <a:pt x="710693" y="4527491"/>
                </a:cubicBezTo>
                <a:cubicBezTo>
                  <a:pt x="700151" y="4516683"/>
                  <a:pt x="685142" y="4511279"/>
                  <a:pt x="665668" y="4511279"/>
                </a:cubicBezTo>
                <a:close/>
                <a:moveTo>
                  <a:pt x="4023959" y="4427444"/>
                </a:moveTo>
                <a:lnTo>
                  <a:pt x="4131162" y="4427444"/>
                </a:lnTo>
                <a:lnTo>
                  <a:pt x="4010149" y="4783522"/>
                </a:lnTo>
                <a:lnTo>
                  <a:pt x="4183659" y="4783522"/>
                </a:lnTo>
                <a:lnTo>
                  <a:pt x="4153184" y="4873198"/>
                </a:lnTo>
                <a:lnTo>
                  <a:pt x="3872471" y="4873198"/>
                </a:lnTo>
                <a:close/>
                <a:moveTo>
                  <a:pt x="2087723" y="4427444"/>
                </a:moveTo>
                <a:lnTo>
                  <a:pt x="2194927" y="4427444"/>
                </a:lnTo>
                <a:lnTo>
                  <a:pt x="2073913" y="4783522"/>
                </a:lnTo>
                <a:lnTo>
                  <a:pt x="2247423" y="4783522"/>
                </a:lnTo>
                <a:lnTo>
                  <a:pt x="2216949" y="4873198"/>
                </a:lnTo>
                <a:lnTo>
                  <a:pt x="1936235" y="4873198"/>
                </a:lnTo>
                <a:close/>
                <a:moveTo>
                  <a:pt x="151489" y="4427444"/>
                </a:moveTo>
                <a:lnTo>
                  <a:pt x="258691" y="4427444"/>
                </a:lnTo>
                <a:lnTo>
                  <a:pt x="137678" y="4783522"/>
                </a:lnTo>
                <a:lnTo>
                  <a:pt x="311189" y="4783522"/>
                </a:lnTo>
                <a:lnTo>
                  <a:pt x="280714" y="4873198"/>
                </a:lnTo>
                <a:lnTo>
                  <a:pt x="0" y="4873198"/>
                </a:lnTo>
                <a:close/>
                <a:moveTo>
                  <a:pt x="5438341" y="4419850"/>
                </a:moveTo>
                <a:cubicBezTo>
                  <a:pt x="5479041" y="4419850"/>
                  <a:pt x="5511585" y="4428808"/>
                  <a:pt x="5535973" y="4446723"/>
                </a:cubicBezTo>
                <a:cubicBezTo>
                  <a:pt x="5560361" y="4464639"/>
                  <a:pt x="5575365" y="4490540"/>
                  <a:pt x="5580987" y="4524424"/>
                </a:cubicBezTo>
                <a:cubicBezTo>
                  <a:pt x="5586607" y="4558308"/>
                  <a:pt x="5581147" y="4599592"/>
                  <a:pt x="5564604" y="4648277"/>
                </a:cubicBezTo>
                <a:cubicBezTo>
                  <a:pt x="5548057" y="4696961"/>
                  <a:pt x="5525293" y="4738731"/>
                  <a:pt x="5496310" y="4773590"/>
                </a:cubicBezTo>
                <a:cubicBezTo>
                  <a:pt x="5467328" y="4808448"/>
                  <a:pt x="5434439" y="4835175"/>
                  <a:pt x="5397640" y="4853773"/>
                </a:cubicBezTo>
                <a:cubicBezTo>
                  <a:pt x="5360843" y="4872370"/>
                  <a:pt x="5322093" y="4881669"/>
                  <a:pt x="5281394" y="4881669"/>
                </a:cubicBezTo>
                <a:cubicBezTo>
                  <a:pt x="5241083" y="4881669"/>
                  <a:pt x="5208753" y="4872370"/>
                  <a:pt x="5184403" y="4853773"/>
                </a:cubicBezTo>
                <a:cubicBezTo>
                  <a:pt x="5160053" y="4835175"/>
                  <a:pt x="5145184" y="4808448"/>
                  <a:pt x="5139795" y="4773590"/>
                </a:cubicBezTo>
                <a:cubicBezTo>
                  <a:pt x="5134407" y="4738731"/>
                  <a:pt x="5139985" y="4696961"/>
                  <a:pt x="5156532" y="4648277"/>
                </a:cubicBezTo>
                <a:cubicBezTo>
                  <a:pt x="5173075" y="4599592"/>
                  <a:pt x="5195756" y="4558210"/>
                  <a:pt x="5224573" y="4524131"/>
                </a:cubicBezTo>
                <a:cubicBezTo>
                  <a:pt x="5253389" y="4490052"/>
                  <a:pt x="5286143" y="4464152"/>
                  <a:pt x="5322837" y="4446431"/>
                </a:cubicBezTo>
                <a:cubicBezTo>
                  <a:pt x="5359529" y="4428710"/>
                  <a:pt x="5398031" y="4419850"/>
                  <a:pt x="5438341" y="4419850"/>
                </a:cubicBezTo>
                <a:close/>
                <a:moveTo>
                  <a:pt x="5047239" y="4419850"/>
                </a:moveTo>
                <a:cubicBezTo>
                  <a:pt x="5076254" y="4419850"/>
                  <a:pt x="5100300" y="4425595"/>
                  <a:pt x="5119375" y="4437084"/>
                </a:cubicBezTo>
                <a:cubicBezTo>
                  <a:pt x="5138449" y="4448574"/>
                  <a:pt x="5152838" y="4462108"/>
                  <a:pt x="5162538" y="4477687"/>
                </a:cubicBezTo>
                <a:lnTo>
                  <a:pt x="5083807" y="4546039"/>
                </a:lnTo>
                <a:cubicBezTo>
                  <a:pt x="5076282" y="4535524"/>
                  <a:pt x="5067411" y="4527101"/>
                  <a:pt x="5057195" y="4520772"/>
                </a:cubicBezTo>
                <a:cubicBezTo>
                  <a:pt x="5046979" y="4514444"/>
                  <a:pt x="5033887" y="4511279"/>
                  <a:pt x="5017918" y="4511279"/>
                </a:cubicBezTo>
                <a:cubicBezTo>
                  <a:pt x="4998640" y="4511279"/>
                  <a:pt x="4979195" y="4516780"/>
                  <a:pt x="4959586" y="4527782"/>
                </a:cubicBezTo>
                <a:cubicBezTo>
                  <a:pt x="4939977" y="4538786"/>
                  <a:pt x="4921958" y="4554559"/>
                  <a:pt x="4905531" y="4575104"/>
                </a:cubicBezTo>
                <a:cubicBezTo>
                  <a:pt x="4889102" y="4595648"/>
                  <a:pt x="4875959" y="4620429"/>
                  <a:pt x="4866101" y="4649445"/>
                </a:cubicBezTo>
                <a:cubicBezTo>
                  <a:pt x="4856041" y="4679045"/>
                  <a:pt x="4851739" y="4704312"/>
                  <a:pt x="4853191" y="4725246"/>
                </a:cubicBezTo>
                <a:cubicBezTo>
                  <a:pt x="4854643" y="4746181"/>
                  <a:pt x="4861307" y="4762101"/>
                  <a:pt x="4873179" y="4773005"/>
                </a:cubicBezTo>
                <a:cubicBezTo>
                  <a:pt x="4885053" y="4783911"/>
                  <a:pt x="4901407" y="4789364"/>
                  <a:pt x="4922245" y="4789364"/>
                </a:cubicBezTo>
                <a:cubicBezTo>
                  <a:pt x="4940161" y="4789364"/>
                  <a:pt x="4957534" y="4785371"/>
                  <a:pt x="4974367" y="4777388"/>
                </a:cubicBezTo>
                <a:cubicBezTo>
                  <a:pt x="4991199" y="4769403"/>
                  <a:pt x="5006663" y="4759861"/>
                  <a:pt x="5020757" y="4748760"/>
                </a:cubicBezTo>
                <a:lnTo>
                  <a:pt x="5054399" y="4815653"/>
                </a:lnTo>
                <a:cubicBezTo>
                  <a:pt x="5028225" y="4837658"/>
                  <a:pt x="5001000" y="4854162"/>
                  <a:pt x="4972724" y="4865165"/>
                </a:cubicBezTo>
                <a:cubicBezTo>
                  <a:pt x="4944447" y="4876168"/>
                  <a:pt x="4915704" y="4881669"/>
                  <a:pt x="4886494" y="4881669"/>
                </a:cubicBezTo>
                <a:cubicBezTo>
                  <a:pt x="4858257" y="4881669"/>
                  <a:pt x="4833216" y="4876849"/>
                  <a:pt x="4811373" y="4867210"/>
                </a:cubicBezTo>
                <a:cubicBezTo>
                  <a:pt x="4789529" y="4857570"/>
                  <a:pt x="4772194" y="4843111"/>
                  <a:pt x="4759368" y="4823832"/>
                </a:cubicBezTo>
                <a:cubicBezTo>
                  <a:pt x="4746543" y="4804553"/>
                  <a:pt x="4739477" y="4780649"/>
                  <a:pt x="4738170" y="4752120"/>
                </a:cubicBezTo>
                <a:cubicBezTo>
                  <a:pt x="4736863" y="4723591"/>
                  <a:pt x="4742597" y="4690535"/>
                  <a:pt x="4755370" y="4652950"/>
                </a:cubicBezTo>
                <a:cubicBezTo>
                  <a:pt x="4767943" y="4615950"/>
                  <a:pt x="4784839" y="4582990"/>
                  <a:pt x="4806060" y="4554072"/>
                </a:cubicBezTo>
                <a:cubicBezTo>
                  <a:pt x="4827279" y="4525154"/>
                  <a:pt x="4851165" y="4500715"/>
                  <a:pt x="4877715" y="4480754"/>
                </a:cubicBezTo>
                <a:cubicBezTo>
                  <a:pt x="4904264" y="4460794"/>
                  <a:pt x="4932047" y="4445652"/>
                  <a:pt x="4961065" y="4435331"/>
                </a:cubicBezTo>
                <a:cubicBezTo>
                  <a:pt x="4990083" y="4425010"/>
                  <a:pt x="5018807" y="4419850"/>
                  <a:pt x="5047239" y="4419850"/>
                </a:cubicBezTo>
                <a:close/>
                <a:moveTo>
                  <a:pt x="4569211" y="4419850"/>
                </a:moveTo>
                <a:cubicBezTo>
                  <a:pt x="4609911" y="4419850"/>
                  <a:pt x="4642455" y="4428808"/>
                  <a:pt x="4666843" y="4446723"/>
                </a:cubicBezTo>
                <a:cubicBezTo>
                  <a:pt x="4691231" y="4464639"/>
                  <a:pt x="4706235" y="4490540"/>
                  <a:pt x="4711857" y="4524424"/>
                </a:cubicBezTo>
                <a:cubicBezTo>
                  <a:pt x="4717479" y="4558308"/>
                  <a:pt x="4712018" y="4599592"/>
                  <a:pt x="4695474" y="4648277"/>
                </a:cubicBezTo>
                <a:cubicBezTo>
                  <a:pt x="4678927" y="4696961"/>
                  <a:pt x="4656163" y="4738731"/>
                  <a:pt x="4627181" y="4773590"/>
                </a:cubicBezTo>
                <a:cubicBezTo>
                  <a:pt x="4598199" y="4808448"/>
                  <a:pt x="4565309" y="4835175"/>
                  <a:pt x="4528511" y="4853773"/>
                </a:cubicBezTo>
                <a:cubicBezTo>
                  <a:pt x="4491713" y="4872370"/>
                  <a:pt x="4452965" y="4881669"/>
                  <a:pt x="4412263" y="4881669"/>
                </a:cubicBezTo>
                <a:cubicBezTo>
                  <a:pt x="4371954" y="4881669"/>
                  <a:pt x="4339624" y="4872370"/>
                  <a:pt x="4315274" y="4853773"/>
                </a:cubicBezTo>
                <a:cubicBezTo>
                  <a:pt x="4290923" y="4835175"/>
                  <a:pt x="4276055" y="4808448"/>
                  <a:pt x="4270666" y="4773590"/>
                </a:cubicBezTo>
                <a:cubicBezTo>
                  <a:pt x="4265277" y="4738731"/>
                  <a:pt x="4270857" y="4696961"/>
                  <a:pt x="4287403" y="4648277"/>
                </a:cubicBezTo>
                <a:cubicBezTo>
                  <a:pt x="4303947" y="4599592"/>
                  <a:pt x="4326627" y="4558210"/>
                  <a:pt x="4355443" y="4524131"/>
                </a:cubicBezTo>
                <a:cubicBezTo>
                  <a:pt x="4384259" y="4490052"/>
                  <a:pt x="4417013" y="4464152"/>
                  <a:pt x="4453707" y="4446431"/>
                </a:cubicBezTo>
                <a:cubicBezTo>
                  <a:pt x="4490399" y="4428710"/>
                  <a:pt x="4528901" y="4419850"/>
                  <a:pt x="4569211" y="4419850"/>
                </a:cubicBezTo>
                <a:close/>
                <a:moveTo>
                  <a:pt x="3502106" y="4419850"/>
                </a:moveTo>
                <a:cubicBezTo>
                  <a:pt x="3542805" y="4419850"/>
                  <a:pt x="3575349" y="4428808"/>
                  <a:pt x="3599737" y="4446723"/>
                </a:cubicBezTo>
                <a:cubicBezTo>
                  <a:pt x="3624125" y="4464639"/>
                  <a:pt x="3639129" y="4490540"/>
                  <a:pt x="3644751" y="4524424"/>
                </a:cubicBezTo>
                <a:cubicBezTo>
                  <a:pt x="3650372" y="4558308"/>
                  <a:pt x="3644911" y="4599592"/>
                  <a:pt x="3628368" y="4648277"/>
                </a:cubicBezTo>
                <a:cubicBezTo>
                  <a:pt x="3611821" y="4696961"/>
                  <a:pt x="3589057" y="4738731"/>
                  <a:pt x="3560074" y="4773590"/>
                </a:cubicBezTo>
                <a:cubicBezTo>
                  <a:pt x="3531093" y="4808448"/>
                  <a:pt x="3498203" y="4835175"/>
                  <a:pt x="3461405" y="4853773"/>
                </a:cubicBezTo>
                <a:cubicBezTo>
                  <a:pt x="3424607" y="4872370"/>
                  <a:pt x="3385858" y="4881669"/>
                  <a:pt x="3345159" y="4881669"/>
                </a:cubicBezTo>
                <a:cubicBezTo>
                  <a:pt x="3304847" y="4881669"/>
                  <a:pt x="3272517" y="4872370"/>
                  <a:pt x="3248168" y="4853773"/>
                </a:cubicBezTo>
                <a:cubicBezTo>
                  <a:pt x="3223818" y="4835175"/>
                  <a:pt x="3208948" y="4808448"/>
                  <a:pt x="3203560" y="4773590"/>
                </a:cubicBezTo>
                <a:cubicBezTo>
                  <a:pt x="3198172" y="4738731"/>
                  <a:pt x="3203750" y="4696961"/>
                  <a:pt x="3220297" y="4648277"/>
                </a:cubicBezTo>
                <a:cubicBezTo>
                  <a:pt x="3236840" y="4599592"/>
                  <a:pt x="3259521" y="4558210"/>
                  <a:pt x="3288337" y="4524131"/>
                </a:cubicBezTo>
                <a:cubicBezTo>
                  <a:pt x="3317153" y="4490052"/>
                  <a:pt x="3349908" y="4464152"/>
                  <a:pt x="3386601" y="4446431"/>
                </a:cubicBezTo>
                <a:cubicBezTo>
                  <a:pt x="3423293" y="4428710"/>
                  <a:pt x="3461795" y="4419850"/>
                  <a:pt x="3502106" y="4419850"/>
                </a:cubicBezTo>
                <a:close/>
                <a:moveTo>
                  <a:pt x="3111003" y="4419850"/>
                </a:moveTo>
                <a:cubicBezTo>
                  <a:pt x="3140018" y="4419850"/>
                  <a:pt x="3164064" y="4425595"/>
                  <a:pt x="3183139" y="4437084"/>
                </a:cubicBezTo>
                <a:cubicBezTo>
                  <a:pt x="3202214" y="4448574"/>
                  <a:pt x="3216603" y="4462108"/>
                  <a:pt x="3226302" y="4477687"/>
                </a:cubicBezTo>
                <a:lnTo>
                  <a:pt x="3147571" y="4546039"/>
                </a:lnTo>
                <a:cubicBezTo>
                  <a:pt x="3140046" y="4535524"/>
                  <a:pt x="3131175" y="4527101"/>
                  <a:pt x="3120959" y="4520772"/>
                </a:cubicBezTo>
                <a:cubicBezTo>
                  <a:pt x="3110743" y="4514444"/>
                  <a:pt x="3097651" y="4511279"/>
                  <a:pt x="3081683" y="4511279"/>
                </a:cubicBezTo>
                <a:cubicBezTo>
                  <a:pt x="3062404" y="4511279"/>
                  <a:pt x="3042960" y="4516780"/>
                  <a:pt x="3023351" y="4527782"/>
                </a:cubicBezTo>
                <a:cubicBezTo>
                  <a:pt x="3003741" y="4538786"/>
                  <a:pt x="2985723" y="4554559"/>
                  <a:pt x="2969295" y="4575104"/>
                </a:cubicBezTo>
                <a:cubicBezTo>
                  <a:pt x="2952867" y="4595648"/>
                  <a:pt x="2939724" y="4620429"/>
                  <a:pt x="2929865" y="4649445"/>
                </a:cubicBezTo>
                <a:cubicBezTo>
                  <a:pt x="2919806" y="4679045"/>
                  <a:pt x="2915503" y="4704312"/>
                  <a:pt x="2916956" y="4725246"/>
                </a:cubicBezTo>
                <a:cubicBezTo>
                  <a:pt x="2918408" y="4746181"/>
                  <a:pt x="2925071" y="4762101"/>
                  <a:pt x="2936944" y="4773005"/>
                </a:cubicBezTo>
                <a:cubicBezTo>
                  <a:pt x="2948817" y="4783911"/>
                  <a:pt x="2965172" y="4789364"/>
                  <a:pt x="2986009" y="4789364"/>
                </a:cubicBezTo>
                <a:cubicBezTo>
                  <a:pt x="3003925" y="4789364"/>
                  <a:pt x="3021299" y="4785371"/>
                  <a:pt x="3038132" y="4777388"/>
                </a:cubicBezTo>
                <a:cubicBezTo>
                  <a:pt x="3054964" y="4769403"/>
                  <a:pt x="3070427" y="4759861"/>
                  <a:pt x="3084521" y="4748760"/>
                </a:cubicBezTo>
                <a:lnTo>
                  <a:pt x="3118164" y="4815653"/>
                </a:lnTo>
                <a:cubicBezTo>
                  <a:pt x="3091990" y="4837658"/>
                  <a:pt x="3064765" y="4854162"/>
                  <a:pt x="3036488" y="4865165"/>
                </a:cubicBezTo>
                <a:cubicBezTo>
                  <a:pt x="3008212" y="4876168"/>
                  <a:pt x="2979469" y="4881669"/>
                  <a:pt x="2950258" y="4881669"/>
                </a:cubicBezTo>
                <a:cubicBezTo>
                  <a:pt x="2922021" y="4881669"/>
                  <a:pt x="2896980" y="4876849"/>
                  <a:pt x="2875137" y="4867210"/>
                </a:cubicBezTo>
                <a:cubicBezTo>
                  <a:pt x="2853293" y="4857570"/>
                  <a:pt x="2835959" y="4843111"/>
                  <a:pt x="2823133" y="4823832"/>
                </a:cubicBezTo>
                <a:cubicBezTo>
                  <a:pt x="2810307" y="4804553"/>
                  <a:pt x="2803241" y="4780649"/>
                  <a:pt x="2801935" y="4752120"/>
                </a:cubicBezTo>
                <a:cubicBezTo>
                  <a:pt x="2800628" y="4723591"/>
                  <a:pt x="2806361" y="4690535"/>
                  <a:pt x="2819134" y="4652950"/>
                </a:cubicBezTo>
                <a:cubicBezTo>
                  <a:pt x="2831707" y="4615950"/>
                  <a:pt x="2848604" y="4582990"/>
                  <a:pt x="2869824" y="4554072"/>
                </a:cubicBezTo>
                <a:cubicBezTo>
                  <a:pt x="2891044" y="4525154"/>
                  <a:pt x="2914930" y="4500715"/>
                  <a:pt x="2941479" y="4480754"/>
                </a:cubicBezTo>
                <a:cubicBezTo>
                  <a:pt x="2968028" y="4460794"/>
                  <a:pt x="2995812" y="4445652"/>
                  <a:pt x="3024829" y="4435331"/>
                </a:cubicBezTo>
                <a:cubicBezTo>
                  <a:pt x="3053847" y="4425010"/>
                  <a:pt x="3082572" y="4419850"/>
                  <a:pt x="3111003" y="4419850"/>
                </a:cubicBezTo>
                <a:close/>
                <a:moveTo>
                  <a:pt x="2632975" y="4419850"/>
                </a:moveTo>
                <a:cubicBezTo>
                  <a:pt x="2673676" y="4419850"/>
                  <a:pt x="2706220" y="4428808"/>
                  <a:pt x="2730608" y="4446723"/>
                </a:cubicBezTo>
                <a:cubicBezTo>
                  <a:pt x="2754995" y="4464639"/>
                  <a:pt x="2770000" y="4490540"/>
                  <a:pt x="2775621" y="4524424"/>
                </a:cubicBezTo>
                <a:cubicBezTo>
                  <a:pt x="2781243" y="4558308"/>
                  <a:pt x="2775783" y="4599592"/>
                  <a:pt x="2759239" y="4648277"/>
                </a:cubicBezTo>
                <a:cubicBezTo>
                  <a:pt x="2742692" y="4696961"/>
                  <a:pt x="2719928" y="4738731"/>
                  <a:pt x="2690945" y="4773590"/>
                </a:cubicBezTo>
                <a:cubicBezTo>
                  <a:pt x="2661963" y="4808448"/>
                  <a:pt x="2629073" y="4835175"/>
                  <a:pt x="2592275" y="4853773"/>
                </a:cubicBezTo>
                <a:cubicBezTo>
                  <a:pt x="2555478" y="4872370"/>
                  <a:pt x="2516729" y="4881669"/>
                  <a:pt x="2476028" y="4881669"/>
                </a:cubicBezTo>
                <a:cubicBezTo>
                  <a:pt x="2435718" y="4881669"/>
                  <a:pt x="2403388" y="4872370"/>
                  <a:pt x="2379038" y="4853773"/>
                </a:cubicBezTo>
                <a:cubicBezTo>
                  <a:pt x="2354688" y="4835175"/>
                  <a:pt x="2339819" y="4808448"/>
                  <a:pt x="2334430" y="4773590"/>
                </a:cubicBezTo>
                <a:cubicBezTo>
                  <a:pt x="2329042" y="4738731"/>
                  <a:pt x="2334621" y="4696961"/>
                  <a:pt x="2351167" y="4648277"/>
                </a:cubicBezTo>
                <a:cubicBezTo>
                  <a:pt x="2367711" y="4599592"/>
                  <a:pt x="2390391" y="4558210"/>
                  <a:pt x="2419207" y="4524131"/>
                </a:cubicBezTo>
                <a:cubicBezTo>
                  <a:pt x="2448023" y="4490052"/>
                  <a:pt x="2480778" y="4464152"/>
                  <a:pt x="2517471" y="4446431"/>
                </a:cubicBezTo>
                <a:cubicBezTo>
                  <a:pt x="2554164" y="4428710"/>
                  <a:pt x="2592665" y="4419850"/>
                  <a:pt x="2632975" y="4419850"/>
                </a:cubicBezTo>
                <a:close/>
                <a:moveTo>
                  <a:pt x="1565870" y="4419850"/>
                </a:moveTo>
                <a:cubicBezTo>
                  <a:pt x="1606571" y="4419850"/>
                  <a:pt x="1639114" y="4428808"/>
                  <a:pt x="1663502" y="4446723"/>
                </a:cubicBezTo>
                <a:cubicBezTo>
                  <a:pt x="1687890" y="4464639"/>
                  <a:pt x="1702895" y="4490540"/>
                  <a:pt x="1708516" y="4524424"/>
                </a:cubicBezTo>
                <a:cubicBezTo>
                  <a:pt x="1714137" y="4558308"/>
                  <a:pt x="1708677" y="4599592"/>
                  <a:pt x="1692134" y="4648277"/>
                </a:cubicBezTo>
                <a:cubicBezTo>
                  <a:pt x="1675587" y="4696961"/>
                  <a:pt x="1652823" y="4738731"/>
                  <a:pt x="1623840" y="4773590"/>
                </a:cubicBezTo>
                <a:cubicBezTo>
                  <a:pt x="1594858" y="4808448"/>
                  <a:pt x="1561968" y="4835175"/>
                  <a:pt x="1525170" y="4853773"/>
                </a:cubicBezTo>
                <a:cubicBezTo>
                  <a:pt x="1488372" y="4872370"/>
                  <a:pt x="1449623" y="4881669"/>
                  <a:pt x="1408923" y="4881669"/>
                </a:cubicBezTo>
                <a:cubicBezTo>
                  <a:pt x="1368613" y="4881669"/>
                  <a:pt x="1336283" y="4872370"/>
                  <a:pt x="1311933" y="4853773"/>
                </a:cubicBezTo>
                <a:cubicBezTo>
                  <a:pt x="1287583" y="4835175"/>
                  <a:pt x="1272714" y="4808448"/>
                  <a:pt x="1267325" y="4773590"/>
                </a:cubicBezTo>
                <a:cubicBezTo>
                  <a:pt x="1261937" y="4738731"/>
                  <a:pt x="1267515" y="4696961"/>
                  <a:pt x="1284062" y="4648277"/>
                </a:cubicBezTo>
                <a:cubicBezTo>
                  <a:pt x="1300605" y="4599592"/>
                  <a:pt x="1323286" y="4558210"/>
                  <a:pt x="1352102" y="4524131"/>
                </a:cubicBezTo>
                <a:cubicBezTo>
                  <a:pt x="1380919" y="4490052"/>
                  <a:pt x="1413673" y="4464152"/>
                  <a:pt x="1450366" y="4446431"/>
                </a:cubicBezTo>
                <a:cubicBezTo>
                  <a:pt x="1487058" y="4428710"/>
                  <a:pt x="1525561" y="4419850"/>
                  <a:pt x="1565870" y="4419850"/>
                </a:cubicBezTo>
                <a:close/>
                <a:moveTo>
                  <a:pt x="1174768" y="4419850"/>
                </a:moveTo>
                <a:cubicBezTo>
                  <a:pt x="1203784" y="4419850"/>
                  <a:pt x="1227829" y="4425595"/>
                  <a:pt x="1246905" y="4437084"/>
                </a:cubicBezTo>
                <a:cubicBezTo>
                  <a:pt x="1265979" y="4448574"/>
                  <a:pt x="1280367" y="4462108"/>
                  <a:pt x="1290067" y="4477687"/>
                </a:cubicBezTo>
                <a:lnTo>
                  <a:pt x="1211336" y="4546039"/>
                </a:lnTo>
                <a:cubicBezTo>
                  <a:pt x="1203811" y="4535524"/>
                  <a:pt x="1194941" y="4527101"/>
                  <a:pt x="1184724" y="4520772"/>
                </a:cubicBezTo>
                <a:cubicBezTo>
                  <a:pt x="1174509" y="4514444"/>
                  <a:pt x="1161417" y="4511279"/>
                  <a:pt x="1145448" y="4511279"/>
                </a:cubicBezTo>
                <a:cubicBezTo>
                  <a:pt x="1126169" y="4511279"/>
                  <a:pt x="1106724" y="4516780"/>
                  <a:pt x="1087116" y="4527782"/>
                </a:cubicBezTo>
                <a:cubicBezTo>
                  <a:pt x="1067507" y="4538786"/>
                  <a:pt x="1049488" y="4554559"/>
                  <a:pt x="1033060" y="4575104"/>
                </a:cubicBezTo>
                <a:cubicBezTo>
                  <a:pt x="1016632" y="4595648"/>
                  <a:pt x="1003489" y="4620429"/>
                  <a:pt x="993630" y="4649445"/>
                </a:cubicBezTo>
                <a:cubicBezTo>
                  <a:pt x="983571" y="4679045"/>
                  <a:pt x="979268" y="4704312"/>
                  <a:pt x="980721" y="4725246"/>
                </a:cubicBezTo>
                <a:cubicBezTo>
                  <a:pt x="982173" y="4746181"/>
                  <a:pt x="988837" y="4762101"/>
                  <a:pt x="1000709" y="4773005"/>
                </a:cubicBezTo>
                <a:cubicBezTo>
                  <a:pt x="1012582" y="4783911"/>
                  <a:pt x="1028937" y="4789364"/>
                  <a:pt x="1049774" y="4789364"/>
                </a:cubicBezTo>
                <a:cubicBezTo>
                  <a:pt x="1067690" y="4789364"/>
                  <a:pt x="1085064" y="4785371"/>
                  <a:pt x="1101896" y="4777388"/>
                </a:cubicBezTo>
                <a:cubicBezTo>
                  <a:pt x="1118729" y="4769403"/>
                  <a:pt x="1134193" y="4759861"/>
                  <a:pt x="1148287" y="4748760"/>
                </a:cubicBezTo>
                <a:lnTo>
                  <a:pt x="1181929" y="4815653"/>
                </a:lnTo>
                <a:cubicBezTo>
                  <a:pt x="1155755" y="4837658"/>
                  <a:pt x="1128530" y="4854162"/>
                  <a:pt x="1100254" y="4865165"/>
                </a:cubicBezTo>
                <a:cubicBezTo>
                  <a:pt x="1071977" y="4876168"/>
                  <a:pt x="1043234" y="4881669"/>
                  <a:pt x="1014024" y="4881669"/>
                </a:cubicBezTo>
                <a:cubicBezTo>
                  <a:pt x="985786" y="4881669"/>
                  <a:pt x="960746" y="4876849"/>
                  <a:pt x="938902" y="4867210"/>
                </a:cubicBezTo>
                <a:cubicBezTo>
                  <a:pt x="917058" y="4857570"/>
                  <a:pt x="899723" y="4843111"/>
                  <a:pt x="886898" y="4823832"/>
                </a:cubicBezTo>
                <a:cubicBezTo>
                  <a:pt x="874073" y="4804553"/>
                  <a:pt x="867007" y="4780649"/>
                  <a:pt x="865700" y="4752120"/>
                </a:cubicBezTo>
                <a:cubicBezTo>
                  <a:pt x="864393" y="4723591"/>
                  <a:pt x="870126" y="4690535"/>
                  <a:pt x="882900" y="4652950"/>
                </a:cubicBezTo>
                <a:cubicBezTo>
                  <a:pt x="895473" y="4615950"/>
                  <a:pt x="912369" y="4582990"/>
                  <a:pt x="933590" y="4554072"/>
                </a:cubicBezTo>
                <a:cubicBezTo>
                  <a:pt x="954809" y="4525154"/>
                  <a:pt x="978695" y="4500715"/>
                  <a:pt x="1005244" y="4480754"/>
                </a:cubicBezTo>
                <a:cubicBezTo>
                  <a:pt x="1031794" y="4460794"/>
                  <a:pt x="1059577" y="4445652"/>
                  <a:pt x="1088594" y="4435331"/>
                </a:cubicBezTo>
                <a:cubicBezTo>
                  <a:pt x="1117612" y="4425010"/>
                  <a:pt x="1146336" y="4419850"/>
                  <a:pt x="1174768" y="4419850"/>
                </a:cubicBezTo>
                <a:close/>
                <a:moveTo>
                  <a:pt x="696741" y="4419850"/>
                </a:moveTo>
                <a:cubicBezTo>
                  <a:pt x="737441" y="4419850"/>
                  <a:pt x="769985" y="4428808"/>
                  <a:pt x="794373" y="4446723"/>
                </a:cubicBezTo>
                <a:cubicBezTo>
                  <a:pt x="818760" y="4464639"/>
                  <a:pt x="833765" y="4490540"/>
                  <a:pt x="839387" y="4524424"/>
                </a:cubicBezTo>
                <a:cubicBezTo>
                  <a:pt x="845008" y="4558308"/>
                  <a:pt x="839547" y="4599592"/>
                  <a:pt x="823004" y="4648277"/>
                </a:cubicBezTo>
                <a:cubicBezTo>
                  <a:pt x="806457" y="4696961"/>
                  <a:pt x="783693" y="4738731"/>
                  <a:pt x="754711" y="4773590"/>
                </a:cubicBezTo>
                <a:cubicBezTo>
                  <a:pt x="725728" y="4808448"/>
                  <a:pt x="692838" y="4835175"/>
                  <a:pt x="656041" y="4853773"/>
                </a:cubicBezTo>
                <a:cubicBezTo>
                  <a:pt x="619243" y="4872370"/>
                  <a:pt x="580494" y="4881669"/>
                  <a:pt x="539793" y="4881669"/>
                </a:cubicBezTo>
                <a:cubicBezTo>
                  <a:pt x="499484" y="4881669"/>
                  <a:pt x="467153" y="4872370"/>
                  <a:pt x="442804" y="4853773"/>
                </a:cubicBezTo>
                <a:cubicBezTo>
                  <a:pt x="418453" y="4835175"/>
                  <a:pt x="403585" y="4808448"/>
                  <a:pt x="398196" y="4773590"/>
                </a:cubicBezTo>
                <a:cubicBezTo>
                  <a:pt x="392807" y="4738731"/>
                  <a:pt x="398386" y="4696961"/>
                  <a:pt x="414932" y="4648277"/>
                </a:cubicBezTo>
                <a:cubicBezTo>
                  <a:pt x="431475" y="4599592"/>
                  <a:pt x="454156" y="4558210"/>
                  <a:pt x="482972" y="4524131"/>
                </a:cubicBezTo>
                <a:cubicBezTo>
                  <a:pt x="511789" y="4490052"/>
                  <a:pt x="544543" y="4464152"/>
                  <a:pt x="581236" y="4446431"/>
                </a:cubicBezTo>
                <a:cubicBezTo>
                  <a:pt x="617929" y="4428710"/>
                  <a:pt x="656431" y="4419850"/>
                  <a:pt x="696741" y="4419850"/>
                </a:cubicBezTo>
                <a:close/>
                <a:moveTo>
                  <a:pt x="5407269" y="3627309"/>
                </a:moveTo>
                <a:cubicBezTo>
                  <a:pt x="5387795" y="3627309"/>
                  <a:pt x="5369113" y="3632713"/>
                  <a:pt x="5351226" y="3643521"/>
                </a:cubicBezTo>
                <a:cubicBezTo>
                  <a:pt x="5333337" y="3654329"/>
                  <a:pt x="5317121" y="3669956"/>
                  <a:pt x="5302578" y="3690404"/>
                </a:cubicBezTo>
                <a:cubicBezTo>
                  <a:pt x="5288035" y="3710851"/>
                  <a:pt x="5275867" y="3735485"/>
                  <a:pt x="5266072" y="3764307"/>
                </a:cubicBezTo>
                <a:cubicBezTo>
                  <a:pt x="5256341" y="3792933"/>
                  <a:pt x="5251683" y="3817810"/>
                  <a:pt x="5252099" y="3838940"/>
                </a:cubicBezTo>
                <a:cubicBezTo>
                  <a:pt x="5252514" y="3860068"/>
                  <a:pt x="5257860" y="3876426"/>
                  <a:pt x="5268137" y="3888013"/>
                </a:cubicBezTo>
                <a:cubicBezTo>
                  <a:pt x="5278414" y="3899600"/>
                  <a:pt x="5293289" y="3905394"/>
                  <a:pt x="5312763" y="3905394"/>
                </a:cubicBezTo>
                <a:cubicBezTo>
                  <a:pt x="5332237" y="3905394"/>
                  <a:pt x="5351051" y="3899600"/>
                  <a:pt x="5369205" y="3888013"/>
                </a:cubicBezTo>
                <a:cubicBezTo>
                  <a:pt x="5387360" y="3876426"/>
                  <a:pt x="5403873" y="3860068"/>
                  <a:pt x="5418745" y="3838940"/>
                </a:cubicBezTo>
                <a:cubicBezTo>
                  <a:pt x="5433617" y="3817810"/>
                  <a:pt x="5445918" y="3792933"/>
                  <a:pt x="5455649" y="3764307"/>
                </a:cubicBezTo>
                <a:cubicBezTo>
                  <a:pt x="5465443" y="3735485"/>
                  <a:pt x="5469968" y="3710851"/>
                  <a:pt x="5469224" y="3690404"/>
                </a:cubicBezTo>
                <a:cubicBezTo>
                  <a:pt x="5468481" y="3669956"/>
                  <a:pt x="5462837" y="3654329"/>
                  <a:pt x="5452293" y="3643521"/>
                </a:cubicBezTo>
                <a:cubicBezTo>
                  <a:pt x="5441751" y="3632713"/>
                  <a:pt x="5426743" y="3627309"/>
                  <a:pt x="5407269" y="3627309"/>
                </a:cubicBezTo>
                <a:close/>
                <a:moveTo>
                  <a:pt x="4538139" y="3627309"/>
                </a:moveTo>
                <a:cubicBezTo>
                  <a:pt x="4518665" y="3627309"/>
                  <a:pt x="4499984" y="3632713"/>
                  <a:pt x="4482095" y="3643521"/>
                </a:cubicBezTo>
                <a:cubicBezTo>
                  <a:pt x="4464207" y="3654329"/>
                  <a:pt x="4447991" y="3669956"/>
                  <a:pt x="4433449" y="3690404"/>
                </a:cubicBezTo>
                <a:cubicBezTo>
                  <a:pt x="4418906" y="3710851"/>
                  <a:pt x="4406737" y="3735485"/>
                  <a:pt x="4396942" y="3764307"/>
                </a:cubicBezTo>
                <a:cubicBezTo>
                  <a:pt x="4387211" y="3792933"/>
                  <a:pt x="4382554" y="3817810"/>
                  <a:pt x="4382969" y="3838940"/>
                </a:cubicBezTo>
                <a:cubicBezTo>
                  <a:pt x="4383384" y="3860068"/>
                  <a:pt x="4388731" y="3876426"/>
                  <a:pt x="4399007" y="3888013"/>
                </a:cubicBezTo>
                <a:cubicBezTo>
                  <a:pt x="4409285" y="3899600"/>
                  <a:pt x="4424160" y="3905394"/>
                  <a:pt x="4443634" y="3905394"/>
                </a:cubicBezTo>
                <a:cubicBezTo>
                  <a:pt x="4463107" y="3905394"/>
                  <a:pt x="4481921" y="3899600"/>
                  <a:pt x="4500075" y="3888013"/>
                </a:cubicBezTo>
                <a:cubicBezTo>
                  <a:pt x="4518231" y="3876426"/>
                  <a:pt x="4534743" y="3860068"/>
                  <a:pt x="4549616" y="3838940"/>
                </a:cubicBezTo>
                <a:cubicBezTo>
                  <a:pt x="4564487" y="3817810"/>
                  <a:pt x="4576788" y="3792933"/>
                  <a:pt x="4586519" y="3764307"/>
                </a:cubicBezTo>
                <a:cubicBezTo>
                  <a:pt x="4596313" y="3735485"/>
                  <a:pt x="4600839" y="3710851"/>
                  <a:pt x="4600095" y="3690404"/>
                </a:cubicBezTo>
                <a:cubicBezTo>
                  <a:pt x="4599351" y="3669956"/>
                  <a:pt x="4593707" y="3654329"/>
                  <a:pt x="4583163" y="3643521"/>
                </a:cubicBezTo>
                <a:cubicBezTo>
                  <a:pt x="4572621" y="3632713"/>
                  <a:pt x="4557613" y="3627309"/>
                  <a:pt x="4538139" y="3627309"/>
                </a:cubicBezTo>
                <a:close/>
                <a:moveTo>
                  <a:pt x="3471033" y="3627309"/>
                </a:moveTo>
                <a:cubicBezTo>
                  <a:pt x="3451559" y="3627309"/>
                  <a:pt x="3432878" y="3632713"/>
                  <a:pt x="3414990" y="3643521"/>
                </a:cubicBezTo>
                <a:cubicBezTo>
                  <a:pt x="3397101" y="3654329"/>
                  <a:pt x="3380886" y="3669956"/>
                  <a:pt x="3366343" y="3690404"/>
                </a:cubicBezTo>
                <a:cubicBezTo>
                  <a:pt x="3351799" y="3710851"/>
                  <a:pt x="3339631" y="3735485"/>
                  <a:pt x="3329837" y="3764307"/>
                </a:cubicBezTo>
                <a:cubicBezTo>
                  <a:pt x="3320106" y="3792933"/>
                  <a:pt x="3315448" y="3817810"/>
                  <a:pt x="3315863" y="3838940"/>
                </a:cubicBezTo>
                <a:cubicBezTo>
                  <a:pt x="3316278" y="3860068"/>
                  <a:pt x="3321625" y="3876426"/>
                  <a:pt x="3331902" y="3888013"/>
                </a:cubicBezTo>
                <a:cubicBezTo>
                  <a:pt x="3342178" y="3899600"/>
                  <a:pt x="3357053" y="3905394"/>
                  <a:pt x="3376527" y="3905394"/>
                </a:cubicBezTo>
                <a:cubicBezTo>
                  <a:pt x="3396001" y="3905394"/>
                  <a:pt x="3414815" y="3899600"/>
                  <a:pt x="3432970" y="3888013"/>
                </a:cubicBezTo>
                <a:cubicBezTo>
                  <a:pt x="3451125" y="3876426"/>
                  <a:pt x="3467638" y="3860068"/>
                  <a:pt x="3482509" y="3838940"/>
                </a:cubicBezTo>
                <a:cubicBezTo>
                  <a:pt x="3497381" y="3817810"/>
                  <a:pt x="3509682" y="3792933"/>
                  <a:pt x="3519413" y="3764307"/>
                </a:cubicBezTo>
                <a:cubicBezTo>
                  <a:pt x="3529208" y="3735485"/>
                  <a:pt x="3533733" y="3710851"/>
                  <a:pt x="3532989" y="3690404"/>
                </a:cubicBezTo>
                <a:cubicBezTo>
                  <a:pt x="3532245" y="3669956"/>
                  <a:pt x="3526602" y="3654329"/>
                  <a:pt x="3516058" y="3643521"/>
                </a:cubicBezTo>
                <a:cubicBezTo>
                  <a:pt x="3505515" y="3632713"/>
                  <a:pt x="3490507" y="3627309"/>
                  <a:pt x="3471033" y="3627309"/>
                </a:cubicBezTo>
                <a:close/>
                <a:moveTo>
                  <a:pt x="2601903" y="3627309"/>
                </a:moveTo>
                <a:cubicBezTo>
                  <a:pt x="2582429" y="3627309"/>
                  <a:pt x="2563748" y="3632713"/>
                  <a:pt x="2545860" y="3643521"/>
                </a:cubicBezTo>
                <a:cubicBezTo>
                  <a:pt x="2527971" y="3654329"/>
                  <a:pt x="2511756" y="3669956"/>
                  <a:pt x="2497213" y="3690404"/>
                </a:cubicBezTo>
                <a:cubicBezTo>
                  <a:pt x="2482671" y="3710851"/>
                  <a:pt x="2470501" y="3735485"/>
                  <a:pt x="2460707" y="3764307"/>
                </a:cubicBezTo>
                <a:cubicBezTo>
                  <a:pt x="2450976" y="3792933"/>
                  <a:pt x="2446318" y="3817810"/>
                  <a:pt x="2446734" y="3838940"/>
                </a:cubicBezTo>
                <a:cubicBezTo>
                  <a:pt x="2447149" y="3860068"/>
                  <a:pt x="2452495" y="3876426"/>
                  <a:pt x="2462772" y="3888013"/>
                </a:cubicBezTo>
                <a:cubicBezTo>
                  <a:pt x="2473049" y="3899600"/>
                  <a:pt x="2487924" y="3905394"/>
                  <a:pt x="2507398" y="3905394"/>
                </a:cubicBezTo>
                <a:cubicBezTo>
                  <a:pt x="2526871" y="3905394"/>
                  <a:pt x="2545686" y="3899600"/>
                  <a:pt x="2563840" y="3888013"/>
                </a:cubicBezTo>
                <a:cubicBezTo>
                  <a:pt x="2581995" y="3876426"/>
                  <a:pt x="2598508" y="3860068"/>
                  <a:pt x="2613380" y="3838940"/>
                </a:cubicBezTo>
                <a:cubicBezTo>
                  <a:pt x="2628251" y="3817810"/>
                  <a:pt x="2640553" y="3792933"/>
                  <a:pt x="2650283" y="3764307"/>
                </a:cubicBezTo>
                <a:cubicBezTo>
                  <a:pt x="2660077" y="3735485"/>
                  <a:pt x="2664603" y="3710851"/>
                  <a:pt x="2663859" y="3690404"/>
                </a:cubicBezTo>
                <a:cubicBezTo>
                  <a:pt x="2663115" y="3669956"/>
                  <a:pt x="2657472" y="3654329"/>
                  <a:pt x="2646928" y="3643521"/>
                </a:cubicBezTo>
                <a:cubicBezTo>
                  <a:pt x="2636385" y="3632713"/>
                  <a:pt x="2621377" y="3627309"/>
                  <a:pt x="2601903" y="3627309"/>
                </a:cubicBezTo>
                <a:close/>
                <a:moveTo>
                  <a:pt x="1534798" y="3627309"/>
                </a:moveTo>
                <a:cubicBezTo>
                  <a:pt x="1515324" y="3627309"/>
                  <a:pt x="1496643" y="3632713"/>
                  <a:pt x="1478755" y="3643521"/>
                </a:cubicBezTo>
                <a:cubicBezTo>
                  <a:pt x="1460866" y="3654329"/>
                  <a:pt x="1444651" y="3669956"/>
                  <a:pt x="1430108" y="3690404"/>
                </a:cubicBezTo>
                <a:cubicBezTo>
                  <a:pt x="1415565" y="3710851"/>
                  <a:pt x="1403396" y="3735485"/>
                  <a:pt x="1393602" y="3764307"/>
                </a:cubicBezTo>
                <a:cubicBezTo>
                  <a:pt x="1383871" y="3792933"/>
                  <a:pt x="1379213" y="3817810"/>
                  <a:pt x="1379628" y="3838940"/>
                </a:cubicBezTo>
                <a:cubicBezTo>
                  <a:pt x="1380044" y="3860068"/>
                  <a:pt x="1385390" y="3876426"/>
                  <a:pt x="1395667" y="3888013"/>
                </a:cubicBezTo>
                <a:cubicBezTo>
                  <a:pt x="1405943" y="3899600"/>
                  <a:pt x="1420819" y="3905394"/>
                  <a:pt x="1440293" y="3905394"/>
                </a:cubicBezTo>
                <a:cubicBezTo>
                  <a:pt x="1459766" y="3905394"/>
                  <a:pt x="1478580" y="3899600"/>
                  <a:pt x="1496735" y="3888013"/>
                </a:cubicBezTo>
                <a:cubicBezTo>
                  <a:pt x="1514890" y="3876426"/>
                  <a:pt x="1531403" y="3860068"/>
                  <a:pt x="1546275" y="3838940"/>
                </a:cubicBezTo>
                <a:cubicBezTo>
                  <a:pt x="1561146" y="3817810"/>
                  <a:pt x="1573448" y="3792933"/>
                  <a:pt x="1583178" y="3764307"/>
                </a:cubicBezTo>
                <a:cubicBezTo>
                  <a:pt x="1592973" y="3735485"/>
                  <a:pt x="1597498" y="3710851"/>
                  <a:pt x="1596754" y="3690404"/>
                </a:cubicBezTo>
                <a:cubicBezTo>
                  <a:pt x="1596010" y="3669956"/>
                  <a:pt x="1590367" y="3654329"/>
                  <a:pt x="1579823" y="3643521"/>
                </a:cubicBezTo>
                <a:cubicBezTo>
                  <a:pt x="1569280" y="3632713"/>
                  <a:pt x="1554272" y="3627309"/>
                  <a:pt x="1534798" y="3627309"/>
                </a:cubicBezTo>
                <a:close/>
                <a:moveTo>
                  <a:pt x="665668" y="3627309"/>
                </a:moveTo>
                <a:cubicBezTo>
                  <a:pt x="646194" y="3627309"/>
                  <a:pt x="627514" y="3632713"/>
                  <a:pt x="609625" y="3643521"/>
                </a:cubicBezTo>
                <a:cubicBezTo>
                  <a:pt x="591737" y="3654329"/>
                  <a:pt x="575521" y="3669956"/>
                  <a:pt x="560978" y="3690404"/>
                </a:cubicBezTo>
                <a:cubicBezTo>
                  <a:pt x="546435" y="3710851"/>
                  <a:pt x="534266" y="3735485"/>
                  <a:pt x="524472" y="3764307"/>
                </a:cubicBezTo>
                <a:cubicBezTo>
                  <a:pt x="514741" y="3792933"/>
                  <a:pt x="510083" y="3817810"/>
                  <a:pt x="510499" y="3838940"/>
                </a:cubicBezTo>
                <a:cubicBezTo>
                  <a:pt x="510914" y="3860068"/>
                  <a:pt x="516260" y="3876426"/>
                  <a:pt x="526537" y="3888013"/>
                </a:cubicBezTo>
                <a:cubicBezTo>
                  <a:pt x="536814" y="3899600"/>
                  <a:pt x="551690" y="3905394"/>
                  <a:pt x="571163" y="3905394"/>
                </a:cubicBezTo>
                <a:cubicBezTo>
                  <a:pt x="590637" y="3905394"/>
                  <a:pt x="609451" y="3899600"/>
                  <a:pt x="627605" y="3888013"/>
                </a:cubicBezTo>
                <a:cubicBezTo>
                  <a:pt x="645761" y="3876426"/>
                  <a:pt x="662273" y="3860068"/>
                  <a:pt x="677145" y="3838940"/>
                </a:cubicBezTo>
                <a:cubicBezTo>
                  <a:pt x="692017" y="3817810"/>
                  <a:pt x="704318" y="3792933"/>
                  <a:pt x="714048" y="3764307"/>
                </a:cubicBezTo>
                <a:cubicBezTo>
                  <a:pt x="723843" y="3735485"/>
                  <a:pt x="728369" y="3710851"/>
                  <a:pt x="727624" y="3690404"/>
                </a:cubicBezTo>
                <a:cubicBezTo>
                  <a:pt x="726881" y="3669956"/>
                  <a:pt x="721237" y="3654329"/>
                  <a:pt x="710693" y="3643521"/>
                </a:cubicBezTo>
                <a:cubicBezTo>
                  <a:pt x="700151" y="3632713"/>
                  <a:pt x="685142" y="3627309"/>
                  <a:pt x="665668" y="3627309"/>
                </a:cubicBezTo>
                <a:close/>
                <a:moveTo>
                  <a:pt x="4023959" y="3543474"/>
                </a:moveTo>
                <a:lnTo>
                  <a:pt x="4131162" y="3543474"/>
                </a:lnTo>
                <a:lnTo>
                  <a:pt x="4010149" y="3899552"/>
                </a:lnTo>
                <a:lnTo>
                  <a:pt x="4183659" y="3899552"/>
                </a:lnTo>
                <a:lnTo>
                  <a:pt x="4153184" y="3989228"/>
                </a:lnTo>
                <a:lnTo>
                  <a:pt x="3872471" y="3989228"/>
                </a:lnTo>
                <a:close/>
                <a:moveTo>
                  <a:pt x="2087723" y="3543474"/>
                </a:moveTo>
                <a:lnTo>
                  <a:pt x="2194927" y="3543474"/>
                </a:lnTo>
                <a:lnTo>
                  <a:pt x="2073913" y="3899552"/>
                </a:lnTo>
                <a:lnTo>
                  <a:pt x="2247423" y="3899552"/>
                </a:lnTo>
                <a:lnTo>
                  <a:pt x="2216949" y="3989228"/>
                </a:lnTo>
                <a:lnTo>
                  <a:pt x="1936235" y="3989228"/>
                </a:lnTo>
                <a:close/>
                <a:moveTo>
                  <a:pt x="151489" y="3543474"/>
                </a:moveTo>
                <a:lnTo>
                  <a:pt x="258691" y="3543474"/>
                </a:lnTo>
                <a:lnTo>
                  <a:pt x="137678" y="3899552"/>
                </a:lnTo>
                <a:lnTo>
                  <a:pt x="311189" y="3899552"/>
                </a:lnTo>
                <a:lnTo>
                  <a:pt x="280714" y="3989228"/>
                </a:lnTo>
                <a:lnTo>
                  <a:pt x="0" y="3989228"/>
                </a:lnTo>
                <a:close/>
                <a:moveTo>
                  <a:pt x="5438341" y="3535880"/>
                </a:moveTo>
                <a:cubicBezTo>
                  <a:pt x="5479041" y="3535880"/>
                  <a:pt x="5511585" y="3544838"/>
                  <a:pt x="5535973" y="3562754"/>
                </a:cubicBezTo>
                <a:cubicBezTo>
                  <a:pt x="5560361" y="3580669"/>
                  <a:pt x="5575365" y="3606570"/>
                  <a:pt x="5580987" y="3640454"/>
                </a:cubicBezTo>
                <a:cubicBezTo>
                  <a:pt x="5586607" y="3674338"/>
                  <a:pt x="5581147" y="3715622"/>
                  <a:pt x="5564604" y="3764307"/>
                </a:cubicBezTo>
                <a:cubicBezTo>
                  <a:pt x="5548057" y="3812991"/>
                  <a:pt x="5525293" y="3854761"/>
                  <a:pt x="5496310" y="3889620"/>
                </a:cubicBezTo>
                <a:cubicBezTo>
                  <a:pt x="5467328" y="3924478"/>
                  <a:pt x="5434439" y="3951205"/>
                  <a:pt x="5397640" y="3969803"/>
                </a:cubicBezTo>
                <a:cubicBezTo>
                  <a:pt x="5360843" y="3988400"/>
                  <a:pt x="5322093" y="3997699"/>
                  <a:pt x="5281394" y="3997699"/>
                </a:cubicBezTo>
                <a:cubicBezTo>
                  <a:pt x="5241083" y="3997699"/>
                  <a:pt x="5208753" y="3988400"/>
                  <a:pt x="5184403" y="3969803"/>
                </a:cubicBezTo>
                <a:cubicBezTo>
                  <a:pt x="5160053" y="3951205"/>
                  <a:pt x="5145184" y="3924478"/>
                  <a:pt x="5139795" y="3889620"/>
                </a:cubicBezTo>
                <a:cubicBezTo>
                  <a:pt x="5134407" y="3854761"/>
                  <a:pt x="5139985" y="3812991"/>
                  <a:pt x="5156532" y="3764307"/>
                </a:cubicBezTo>
                <a:cubicBezTo>
                  <a:pt x="5173075" y="3715622"/>
                  <a:pt x="5195756" y="3674240"/>
                  <a:pt x="5224573" y="3640162"/>
                </a:cubicBezTo>
                <a:cubicBezTo>
                  <a:pt x="5253389" y="3606082"/>
                  <a:pt x="5286143" y="3580182"/>
                  <a:pt x="5322837" y="3562461"/>
                </a:cubicBezTo>
                <a:cubicBezTo>
                  <a:pt x="5359529" y="3544740"/>
                  <a:pt x="5398031" y="3535880"/>
                  <a:pt x="5438341" y="3535880"/>
                </a:cubicBezTo>
                <a:close/>
                <a:moveTo>
                  <a:pt x="5047239" y="3535880"/>
                </a:moveTo>
                <a:cubicBezTo>
                  <a:pt x="5076254" y="3535880"/>
                  <a:pt x="5100300" y="3541625"/>
                  <a:pt x="5119375" y="3553114"/>
                </a:cubicBezTo>
                <a:cubicBezTo>
                  <a:pt x="5138449" y="3564604"/>
                  <a:pt x="5152838" y="3578138"/>
                  <a:pt x="5162538" y="3593717"/>
                </a:cubicBezTo>
                <a:lnTo>
                  <a:pt x="5083807" y="3662069"/>
                </a:lnTo>
                <a:cubicBezTo>
                  <a:pt x="5076282" y="3651554"/>
                  <a:pt x="5067411" y="3643131"/>
                  <a:pt x="5057195" y="3636802"/>
                </a:cubicBezTo>
                <a:cubicBezTo>
                  <a:pt x="5046979" y="3630474"/>
                  <a:pt x="5033887" y="3627309"/>
                  <a:pt x="5017918" y="3627309"/>
                </a:cubicBezTo>
                <a:cubicBezTo>
                  <a:pt x="4998640" y="3627309"/>
                  <a:pt x="4979195" y="3632810"/>
                  <a:pt x="4959586" y="3643812"/>
                </a:cubicBezTo>
                <a:cubicBezTo>
                  <a:pt x="4939977" y="3654816"/>
                  <a:pt x="4921958" y="3670589"/>
                  <a:pt x="4905531" y="3691134"/>
                </a:cubicBezTo>
                <a:cubicBezTo>
                  <a:pt x="4889102" y="3711678"/>
                  <a:pt x="4875959" y="3736459"/>
                  <a:pt x="4866101" y="3765475"/>
                </a:cubicBezTo>
                <a:cubicBezTo>
                  <a:pt x="4856041" y="3795075"/>
                  <a:pt x="4851739" y="3820342"/>
                  <a:pt x="4853191" y="3841276"/>
                </a:cubicBezTo>
                <a:cubicBezTo>
                  <a:pt x="4854643" y="3862211"/>
                  <a:pt x="4861307" y="3878131"/>
                  <a:pt x="4873179" y="3889036"/>
                </a:cubicBezTo>
                <a:cubicBezTo>
                  <a:pt x="4885053" y="3899941"/>
                  <a:pt x="4901407" y="3905394"/>
                  <a:pt x="4922245" y="3905394"/>
                </a:cubicBezTo>
                <a:cubicBezTo>
                  <a:pt x="4940161" y="3905394"/>
                  <a:pt x="4957534" y="3901401"/>
                  <a:pt x="4974367" y="3893418"/>
                </a:cubicBezTo>
                <a:cubicBezTo>
                  <a:pt x="4991199" y="3885433"/>
                  <a:pt x="5006663" y="3875891"/>
                  <a:pt x="5020757" y="3864791"/>
                </a:cubicBezTo>
                <a:lnTo>
                  <a:pt x="5054399" y="3931683"/>
                </a:lnTo>
                <a:cubicBezTo>
                  <a:pt x="5028225" y="3953688"/>
                  <a:pt x="5001000" y="3970192"/>
                  <a:pt x="4972724" y="3981195"/>
                </a:cubicBezTo>
                <a:cubicBezTo>
                  <a:pt x="4944447" y="3992198"/>
                  <a:pt x="4915704" y="3997699"/>
                  <a:pt x="4886494" y="3997699"/>
                </a:cubicBezTo>
                <a:cubicBezTo>
                  <a:pt x="4858257" y="3997699"/>
                  <a:pt x="4833216" y="3992879"/>
                  <a:pt x="4811373" y="3983240"/>
                </a:cubicBezTo>
                <a:cubicBezTo>
                  <a:pt x="4789529" y="3973600"/>
                  <a:pt x="4772194" y="3959141"/>
                  <a:pt x="4759368" y="3939862"/>
                </a:cubicBezTo>
                <a:cubicBezTo>
                  <a:pt x="4746543" y="3920583"/>
                  <a:pt x="4739477" y="3896679"/>
                  <a:pt x="4738170" y="3868150"/>
                </a:cubicBezTo>
                <a:cubicBezTo>
                  <a:pt x="4736863" y="3839621"/>
                  <a:pt x="4742597" y="3806565"/>
                  <a:pt x="4755370" y="3768980"/>
                </a:cubicBezTo>
                <a:cubicBezTo>
                  <a:pt x="4767943" y="3731980"/>
                  <a:pt x="4784839" y="3699021"/>
                  <a:pt x="4806060" y="3670103"/>
                </a:cubicBezTo>
                <a:cubicBezTo>
                  <a:pt x="4827279" y="3641184"/>
                  <a:pt x="4851165" y="3616745"/>
                  <a:pt x="4877715" y="3596784"/>
                </a:cubicBezTo>
                <a:cubicBezTo>
                  <a:pt x="4904264" y="3576824"/>
                  <a:pt x="4932047" y="3561682"/>
                  <a:pt x="4961065" y="3551361"/>
                </a:cubicBezTo>
                <a:cubicBezTo>
                  <a:pt x="4990083" y="3541041"/>
                  <a:pt x="5018807" y="3535880"/>
                  <a:pt x="5047239" y="3535880"/>
                </a:cubicBezTo>
                <a:close/>
                <a:moveTo>
                  <a:pt x="4569211" y="3535880"/>
                </a:moveTo>
                <a:cubicBezTo>
                  <a:pt x="4609911" y="3535880"/>
                  <a:pt x="4642455" y="3544838"/>
                  <a:pt x="4666843" y="3562754"/>
                </a:cubicBezTo>
                <a:cubicBezTo>
                  <a:pt x="4691231" y="3580669"/>
                  <a:pt x="4706235" y="3606570"/>
                  <a:pt x="4711857" y="3640454"/>
                </a:cubicBezTo>
                <a:cubicBezTo>
                  <a:pt x="4717479" y="3674338"/>
                  <a:pt x="4712018" y="3715622"/>
                  <a:pt x="4695474" y="3764307"/>
                </a:cubicBezTo>
                <a:cubicBezTo>
                  <a:pt x="4678927" y="3812991"/>
                  <a:pt x="4656163" y="3854761"/>
                  <a:pt x="4627181" y="3889620"/>
                </a:cubicBezTo>
                <a:cubicBezTo>
                  <a:pt x="4598199" y="3924478"/>
                  <a:pt x="4565309" y="3951205"/>
                  <a:pt x="4528511" y="3969803"/>
                </a:cubicBezTo>
                <a:cubicBezTo>
                  <a:pt x="4491713" y="3988400"/>
                  <a:pt x="4452965" y="3997699"/>
                  <a:pt x="4412263" y="3997699"/>
                </a:cubicBezTo>
                <a:cubicBezTo>
                  <a:pt x="4371954" y="3997699"/>
                  <a:pt x="4339624" y="3988400"/>
                  <a:pt x="4315274" y="3969803"/>
                </a:cubicBezTo>
                <a:cubicBezTo>
                  <a:pt x="4290923" y="3951205"/>
                  <a:pt x="4276055" y="3924478"/>
                  <a:pt x="4270666" y="3889620"/>
                </a:cubicBezTo>
                <a:cubicBezTo>
                  <a:pt x="4265277" y="3854761"/>
                  <a:pt x="4270857" y="3812991"/>
                  <a:pt x="4287403" y="3764307"/>
                </a:cubicBezTo>
                <a:cubicBezTo>
                  <a:pt x="4303947" y="3715622"/>
                  <a:pt x="4326627" y="3674240"/>
                  <a:pt x="4355443" y="3640162"/>
                </a:cubicBezTo>
                <a:cubicBezTo>
                  <a:pt x="4384259" y="3606082"/>
                  <a:pt x="4417013" y="3580182"/>
                  <a:pt x="4453707" y="3562461"/>
                </a:cubicBezTo>
                <a:cubicBezTo>
                  <a:pt x="4490399" y="3544740"/>
                  <a:pt x="4528901" y="3535880"/>
                  <a:pt x="4569211" y="3535880"/>
                </a:cubicBezTo>
                <a:close/>
                <a:moveTo>
                  <a:pt x="3502106" y="3535880"/>
                </a:moveTo>
                <a:cubicBezTo>
                  <a:pt x="3542805" y="3535880"/>
                  <a:pt x="3575349" y="3544838"/>
                  <a:pt x="3599737" y="3562754"/>
                </a:cubicBezTo>
                <a:cubicBezTo>
                  <a:pt x="3624125" y="3580669"/>
                  <a:pt x="3639129" y="3606570"/>
                  <a:pt x="3644751" y="3640454"/>
                </a:cubicBezTo>
                <a:cubicBezTo>
                  <a:pt x="3650372" y="3674338"/>
                  <a:pt x="3644911" y="3715622"/>
                  <a:pt x="3628368" y="3764307"/>
                </a:cubicBezTo>
                <a:cubicBezTo>
                  <a:pt x="3611821" y="3812991"/>
                  <a:pt x="3589057" y="3854761"/>
                  <a:pt x="3560074" y="3889620"/>
                </a:cubicBezTo>
                <a:cubicBezTo>
                  <a:pt x="3531093" y="3924478"/>
                  <a:pt x="3498203" y="3951205"/>
                  <a:pt x="3461405" y="3969803"/>
                </a:cubicBezTo>
                <a:cubicBezTo>
                  <a:pt x="3424607" y="3988400"/>
                  <a:pt x="3385858" y="3997699"/>
                  <a:pt x="3345159" y="3997699"/>
                </a:cubicBezTo>
                <a:cubicBezTo>
                  <a:pt x="3304847" y="3997699"/>
                  <a:pt x="3272517" y="3988400"/>
                  <a:pt x="3248168" y="3969803"/>
                </a:cubicBezTo>
                <a:cubicBezTo>
                  <a:pt x="3223818" y="3951205"/>
                  <a:pt x="3208948" y="3924478"/>
                  <a:pt x="3203560" y="3889620"/>
                </a:cubicBezTo>
                <a:cubicBezTo>
                  <a:pt x="3198172" y="3854761"/>
                  <a:pt x="3203750" y="3812991"/>
                  <a:pt x="3220297" y="3764307"/>
                </a:cubicBezTo>
                <a:cubicBezTo>
                  <a:pt x="3236840" y="3715622"/>
                  <a:pt x="3259521" y="3674240"/>
                  <a:pt x="3288337" y="3640162"/>
                </a:cubicBezTo>
                <a:cubicBezTo>
                  <a:pt x="3317153" y="3606082"/>
                  <a:pt x="3349908" y="3580182"/>
                  <a:pt x="3386601" y="3562461"/>
                </a:cubicBezTo>
                <a:cubicBezTo>
                  <a:pt x="3423293" y="3544740"/>
                  <a:pt x="3461795" y="3535880"/>
                  <a:pt x="3502106" y="3535880"/>
                </a:cubicBezTo>
                <a:close/>
                <a:moveTo>
                  <a:pt x="3111003" y="3535880"/>
                </a:moveTo>
                <a:cubicBezTo>
                  <a:pt x="3140018" y="3535880"/>
                  <a:pt x="3164064" y="3541625"/>
                  <a:pt x="3183139" y="3553114"/>
                </a:cubicBezTo>
                <a:cubicBezTo>
                  <a:pt x="3202214" y="3564604"/>
                  <a:pt x="3216603" y="3578138"/>
                  <a:pt x="3226302" y="3593717"/>
                </a:cubicBezTo>
                <a:lnTo>
                  <a:pt x="3147571" y="3662069"/>
                </a:lnTo>
                <a:cubicBezTo>
                  <a:pt x="3140046" y="3651554"/>
                  <a:pt x="3131175" y="3643131"/>
                  <a:pt x="3120959" y="3636802"/>
                </a:cubicBezTo>
                <a:cubicBezTo>
                  <a:pt x="3110743" y="3630474"/>
                  <a:pt x="3097651" y="3627309"/>
                  <a:pt x="3081683" y="3627309"/>
                </a:cubicBezTo>
                <a:cubicBezTo>
                  <a:pt x="3062404" y="3627309"/>
                  <a:pt x="3042960" y="3632810"/>
                  <a:pt x="3023351" y="3643812"/>
                </a:cubicBezTo>
                <a:cubicBezTo>
                  <a:pt x="3003741" y="3654816"/>
                  <a:pt x="2985723" y="3670589"/>
                  <a:pt x="2969295" y="3691134"/>
                </a:cubicBezTo>
                <a:cubicBezTo>
                  <a:pt x="2952867" y="3711678"/>
                  <a:pt x="2939724" y="3736459"/>
                  <a:pt x="2929865" y="3765475"/>
                </a:cubicBezTo>
                <a:cubicBezTo>
                  <a:pt x="2919806" y="3795075"/>
                  <a:pt x="2915503" y="3820342"/>
                  <a:pt x="2916956" y="3841276"/>
                </a:cubicBezTo>
                <a:cubicBezTo>
                  <a:pt x="2918408" y="3862211"/>
                  <a:pt x="2925071" y="3878131"/>
                  <a:pt x="2936944" y="3889036"/>
                </a:cubicBezTo>
                <a:cubicBezTo>
                  <a:pt x="2948817" y="3899941"/>
                  <a:pt x="2965172" y="3905394"/>
                  <a:pt x="2986009" y="3905394"/>
                </a:cubicBezTo>
                <a:cubicBezTo>
                  <a:pt x="3003925" y="3905394"/>
                  <a:pt x="3021299" y="3901401"/>
                  <a:pt x="3038132" y="3893418"/>
                </a:cubicBezTo>
                <a:cubicBezTo>
                  <a:pt x="3054964" y="3885433"/>
                  <a:pt x="3070427" y="3875891"/>
                  <a:pt x="3084521" y="3864791"/>
                </a:cubicBezTo>
                <a:lnTo>
                  <a:pt x="3118164" y="3931683"/>
                </a:lnTo>
                <a:cubicBezTo>
                  <a:pt x="3091990" y="3953688"/>
                  <a:pt x="3064765" y="3970192"/>
                  <a:pt x="3036488" y="3981195"/>
                </a:cubicBezTo>
                <a:cubicBezTo>
                  <a:pt x="3008212" y="3992198"/>
                  <a:pt x="2979469" y="3997699"/>
                  <a:pt x="2950258" y="3997699"/>
                </a:cubicBezTo>
                <a:cubicBezTo>
                  <a:pt x="2922021" y="3997699"/>
                  <a:pt x="2896980" y="3992879"/>
                  <a:pt x="2875137" y="3983240"/>
                </a:cubicBezTo>
                <a:cubicBezTo>
                  <a:pt x="2853293" y="3973600"/>
                  <a:pt x="2835959" y="3959141"/>
                  <a:pt x="2823133" y="3939862"/>
                </a:cubicBezTo>
                <a:cubicBezTo>
                  <a:pt x="2810307" y="3920583"/>
                  <a:pt x="2803241" y="3896679"/>
                  <a:pt x="2801935" y="3868150"/>
                </a:cubicBezTo>
                <a:cubicBezTo>
                  <a:pt x="2800628" y="3839621"/>
                  <a:pt x="2806361" y="3806565"/>
                  <a:pt x="2819134" y="3768980"/>
                </a:cubicBezTo>
                <a:cubicBezTo>
                  <a:pt x="2831707" y="3731980"/>
                  <a:pt x="2848604" y="3699021"/>
                  <a:pt x="2869824" y="3670103"/>
                </a:cubicBezTo>
                <a:cubicBezTo>
                  <a:pt x="2891044" y="3641184"/>
                  <a:pt x="2914930" y="3616745"/>
                  <a:pt x="2941479" y="3596784"/>
                </a:cubicBezTo>
                <a:cubicBezTo>
                  <a:pt x="2968028" y="3576824"/>
                  <a:pt x="2995812" y="3561682"/>
                  <a:pt x="3024829" y="3551361"/>
                </a:cubicBezTo>
                <a:cubicBezTo>
                  <a:pt x="3053847" y="3541041"/>
                  <a:pt x="3082572" y="3535880"/>
                  <a:pt x="3111003" y="3535880"/>
                </a:cubicBezTo>
                <a:close/>
                <a:moveTo>
                  <a:pt x="2632975" y="3535880"/>
                </a:moveTo>
                <a:cubicBezTo>
                  <a:pt x="2673676" y="3535880"/>
                  <a:pt x="2706220" y="3544838"/>
                  <a:pt x="2730608" y="3562754"/>
                </a:cubicBezTo>
                <a:cubicBezTo>
                  <a:pt x="2754995" y="3580669"/>
                  <a:pt x="2770000" y="3606570"/>
                  <a:pt x="2775621" y="3640454"/>
                </a:cubicBezTo>
                <a:cubicBezTo>
                  <a:pt x="2781243" y="3674338"/>
                  <a:pt x="2775783" y="3715622"/>
                  <a:pt x="2759239" y="3764307"/>
                </a:cubicBezTo>
                <a:cubicBezTo>
                  <a:pt x="2742692" y="3812991"/>
                  <a:pt x="2719928" y="3854761"/>
                  <a:pt x="2690945" y="3889620"/>
                </a:cubicBezTo>
                <a:cubicBezTo>
                  <a:pt x="2661963" y="3924478"/>
                  <a:pt x="2629073" y="3951205"/>
                  <a:pt x="2592275" y="3969803"/>
                </a:cubicBezTo>
                <a:cubicBezTo>
                  <a:pt x="2555478" y="3988400"/>
                  <a:pt x="2516729" y="3997699"/>
                  <a:pt x="2476028" y="3997699"/>
                </a:cubicBezTo>
                <a:cubicBezTo>
                  <a:pt x="2435718" y="3997699"/>
                  <a:pt x="2403388" y="3988400"/>
                  <a:pt x="2379038" y="3969803"/>
                </a:cubicBezTo>
                <a:cubicBezTo>
                  <a:pt x="2354688" y="3951205"/>
                  <a:pt x="2339819" y="3924478"/>
                  <a:pt x="2334430" y="3889620"/>
                </a:cubicBezTo>
                <a:cubicBezTo>
                  <a:pt x="2329042" y="3854761"/>
                  <a:pt x="2334621" y="3812991"/>
                  <a:pt x="2351167" y="3764307"/>
                </a:cubicBezTo>
                <a:cubicBezTo>
                  <a:pt x="2367711" y="3715622"/>
                  <a:pt x="2390391" y="3674240"/>
                  <a:pt x="2419207" y="3640162"/>
                </a:cubicBezTo>
                <a:cubicBezTo>
                  <a:pt x="2448023" y="3606082"/>
                  <a:pt x="2480778" y="3580182"/>
                  <a:pt x="2517471" y="3562461"/>
                </a:cubicBezTo>
                <a:cubicBezTo>
                  <a:pt x="2554164" y="3544740"/>
                  <a:pt x="2592665" y="3535880"/>
                  <a:pt x="2632975" y="3535880"/>
                </a:cubicBezTo>
                <a:close/>
                <a:moveTo>
                  <a:pt x="1565870" y="3535880"/>
                </a:moveTo>
                <a:cubicBezTo>
                  <a:pt x="1606571" y="3535880"/>
                  <a:pt x="1639114" y="3544838"/>
                  <a:pt x="1663502" y="3562754"/>
                </a:cubicBezTo>
                <a:cubicBezTo>
                  <a:pt x="1687890" y="3580669"/>
                  <a:pt x="1702895" y="3606570"/>
                  <a:pt x="1708516" y="3640454"/>
                </a:cubicBezTo>
                <a:cubicBezTo>
                  <a:pt x="1714137" y="3674338"/>
                  <a:pt x="1708677" y="3715622"/>
                  <a:pt x="1692134" y="3764307"/>
                </a:cubicBezTo>
                <a:cubicBezTo>
                  <a:pt x="1675587" y="3812991"/>
                  <a:pt x="1652823" y="3854761"/>
                  <a:pt x="1623840" y="3889620"/>
                </a:cubicBezTo>
                <a:cubicBezTo>
                  <a:pt x="1594858" y="3924478"/>
                  <a:pt x="1561968" y="3951205"/>
                  <a:pt x="1525170" y="3969803"/>
                </a:cubicBezTo>
                <a:cubicBezTo>
                  <a:pt x="1488372" y="3988400"/>
                  <a:pt x="1449623" y="3997699"/>
                  <a:pt x="1408923" y="3997699"/>
                </a:cubicBezTo>
                <a:cubicBezTo>
                  <a:pt x="1368613" y="3997699"/>
                  <a:pt x="1336283" y="3988400"/>
                  <a:pt x="1311933" y="3969803"/>
                </a:cubicBezTo>
                <a:cubicBezTo>
                  <a:pt x="1287583" y="3951205"/>
                  <a:pt x="1272714" y="3924478"/>
                  <a:pt x="1267325" y="3889620"/>
                </a:cubicBezTo>
                <a:cubicBezTo>
                  <a:pt x="1261937" y="3854761"/>
                  <a:pt x="1267515" y="3812991"/>
                  <a:pt x="1284062" y="3764307"/>
                </a:cubicBezTo>
                <a:cubicBezTo>
                  <a:pt x="1300605" y="3715622"/>
                  <a:pt x="1323286" y="3674240"/>
                  <a:pt x="1352102" y="3640162"/>
                </a:cubicBezTo>
                <a:cubicBezTo>
                  <a:pt x="1380919" y="3606082"/>
                  <a:pt x="1413673" y="3580182"/>
                  <a:pt x="1450366" y="3562461"/>
                </a:cubicBezTo>
                <a:cubicBezTo>
                  <a:pt x="1487058" y="3544740"/>
                  <a:pt x="1525561" y="3535880"/>
                  <a:pt x="1565870" y="3535880"/>
                </a:cubicBezTo>
                <a:close/>
                <a:moveTo>
                  <a:pt x="1174768" y="3535880"/>
                </a:moveTo>
                <a:cubicBezTo>
                  <a:pt x="1203784" y="3535880"/>
                  <a:pt x="1227829" y="3541625"/>
                  <a:pt x="1246905" y="3553114"/>
                </a:cubicBezTo>
                <a:cubicBezTo>
                  <a:pt x="1265979" y="3564604"/>
                  <a:pt x="1280367" y="3578138"/>
                  <a:pt x="1290067" y="3593717"/>
                </a:cubicBezTo>
                <a:lnTo>
                  <a:pt x="1211336" y="3662069"/>
                </a:lnTo>
                <a:cubicBezTo>
                  <a:pt x="1203811" y="3651554"/>
                  <a:pt x="1194941" y="3643131"/>
                  <a:pt x="1184724" y="3636802"/>
                </a:cubicBezTo>
                <a:cubicBezTo>
                  <a:pt x="1174509" y="3630474"/>
                  <a:pt x="1161417" y="3627309"/>
                  <a:pt x="1145448" y="3627309"/>
                </a:cubicBezTo>
                <a:cubicBezTo>
                  <a:pt x="1126169" y="3627309"/>
                  <a:pt x="1106724" y="3632810"/>
                  <a:pt x="1087116" y="3643812"/>
                </a:cubicBezTo>
                <a:cubicBezTo>
                  <a:pt x="1067507" y="3654816"/>
                  <a:pt x="1049488" y="3670589"/>
                  <a:pt x="1033060" y="3691134"/>
                </a:cubicBezTo>
                <a:cubicBezTo>
                  <a:pt x="1016632" y="3711678"/>
                  <a:pt x="1003489" y="3736459"/>
                  <a:pt x="993630" y="3765475"/>
                </a:cubicBezTo>
                <a:cubicBezTo>
                  <a:pt x="983571" y="3795075"/>
                  <a:pt x="979268" y="3820342"/>
                  <a:pt x="980721" y="3841276"/>
                </a:cubicBezTo>
                <a:cubicBezTo>
                  <a:pt x="982173" y="3862211"/>
                  <a:pt x="988837" y="3878131"/>
                  <a:pt x="1000709" y="3889036"/>
                </a:cubicBezTo>
                <a:cubicBezTo>
                  <a:pt x="1012582" y="3899941"/>
                  <a:pt x="1028937" y="3905394"/>
                  <a:pt x="1049774" y="3905394"/>
                </a:cubicBezTo>
                <a:cubicBezTo>
                  <a:pt x="1067690" y="3905394"/>
                  <a:pt x="1085064" y="3901401"/>
                  <a:pt x="1101896" y="3893418"/>
                </a:cubicBezTo>
                <a:cubicBezTo>
                  <a:pt x="1118729" y="3885433"/>
                  <a:pt x="1134193" y="3875891"/>
                  <a:pt x="1148287" y="3864791"/>
                </a:cubicBezTo>
                <a:lnTo>
                  <a:pt x="1181929" y="3931683"/>
                </a:lnTo>
                <a:cubicBezTo>
                  <a:pt x="1155755" y="3953688"/>
                  <a:pt x="1128530" y="3970192"/>
                  <a:pt x="1100254" y="3981195"/>
                </a:cubicBezTo>
                <a:cubicBezTo>
                  <a:pt x="1071977" y="3992198"/>
                  <a:pt x="1043234" y="3997699"/>
                  <a:pt x="1014024" y="3997699"/>
                </a:cubicBezTo>
                <a:cubicBezTo>
                  <a:pt x="985786" y="3997699"/>
                  <a:pt x="960746" y="3992879"/>
                  <a:pt x="938902" y="3983240"/>
                </a:cubicBezTo>
                <a:cubicBezTo>
                  <a:pt x="917058" y="3973600"/>
                  <a:pt x="899723" y="3959141"/>
                  <a:pt x="886898" y="3939862"/>
                </a:cubicBezTo>
                <a:cubicBezTo>
                  <a:pt x="874073" y="3920583"/>
                  <a:pt x="867007" y="3896679"/>
                  <a:pt x="865700" y="3868150"/>
                </a:cubicBezTo>
                <a:cubicBezTo>
                  <a:pt x="864393" y="3839621"/>
                  <a:pt x="870126" y="3806565"/>
                  <a:pt x="882900" y="3768980"/>
                </a:cubicBezTo>
                <a:cubicBezTo>
                  <a:pt x="895473" y="3731980"/>
                  <a:pt x="912369" y="3699021"/>
                  <a:pt x="933590" y="3670103"/>
                </a:cubicBezTo>
                <a:cubicBezTo>
                  <a:pt x="954809" y="3641184"/>
                  <a:pt x="978695" y="3616745"/>
                  <a:pt x="1005244" y="3596784"/>
                </a:cubicBezTo>
                <a:cubicBezTo>
                  <a:pt x="1031794" y="3576824"/>
                  <a:pt x="1059577" y="3561682"/>
                  <a:pt x="1088594" y="3551361"/>
                </a:cubicBezTo>
                <a:cubicBezTo>
                  <a:pt x="1117612" y="3541041"/>
                  <a:pt x="1146336" y="3535880"/>
                  <a:pt x="1174768" y="3535880"/>
                </a:cubicBezTo>
                <a:close/>
                <a:moveTo>
                  <a:pt x="696741" y="3535880"/>
                </a:moveTo>
                <a:cubicBezTo>
                  <a:pt x="737441" y="3535880"/>
                  <a:pt x="769985" y="3544838"/>
                  <a:pt x="794373" y="3562754"/>
                </a:cubicBezTo>
                <a:cubicBezTo>
                  <a:pt x="818760" y="3580669"/>
                  <a:pt x="833765" y="3606570"/>
                  <a:pt x="839387" y="3640454"/>
                </a:cubicBezTo>
                <a:cubicBezTo>
                  <a:pt x="845008" y="3674338"/>
                  <a:pt x="839547" y="3715622"/>
                  <a:pt x="823004" y="3764307"/>
                </a:cubicBezTo>
                <a:cubicBezTo>
                  <a:pt x="806457" y="3812991"/>
                  <a:pt x="783693" y="3854761"/>
                  <a:pt x="754711" y="3889620"/>
                </a:cubicBezTo>
                <a:cubicBezTo>
                  <a:pt x="725728" y="3924478"/>
                  <a:pt x="692838" y="3951205"/>
                  <a:pt x="656041" y="3969803"/>
                </a:cubicBezTo>
                <a:cubicBezTo>
                  <a:pt x="619243" y="3988400"/>
                  <a:pt x="580494" y="3997699"/>
                  <a:pt x="539793" y="3997699"/>
                </a:cubicBezTo>
                <a:cubicBezTo>
                  <a:pt x="499484" y="3997699"/>
                  <a:pt x="467153" y="3988400"/>
                  <a:pt x="442804" y="3969803"/>
                </a:cubicBezTo>
                <a:cubicBezTo>
                  <a:pt x="418453" y="3951205"/>
                  <a:pt x="403585" y="3924478"/>
                  <a:pt x="398196" y="3889620"/>
                </a:cubicBezTo>
                <a:cubicBezTo>
                  <a:pt x="392807" y="3854761"/>
                  <a:pt x="398386" y="3812991"/>
                  <a:pt x="414932" y="3764307"/>
                </a:cubicBezTo>
                <a:cubicBezTo>
                  <a:pt x="431475" y="3715622"/>
                  <a:pt x="454156" y="3674240"/>
                  <a:pt x="482972" y="3640162"/>
                </a:cubicBezTo>
                <a:cubicBezTo>
                  <a:pt x="511789" y="3606082"/>
                  <a:pt x="544543" y="3580182"/>
                  <a:pt x="581236" y="3562461"/>
                </a:cubicBezTo>
                <a:cubicBezTo>
                  <a:pt x="617929" y="3544740"/>
                  <a:pt x="656431" y="3535880"/>
                  <a:pt x="696741" y="3535880"/>
                </a:cubicBezTo>
                <a:close/>
                <a:moveTo>
                  <a:pt x="5407269" y="2743339"/>
                </a:moveTo>
                <a:cubicBezTo>
                  <a:pt x="5387795" y="2743339"/>
                  <a:pt x="5369113" y="2748743"/>
                  <a:pt x="5351226" y="2759551"/>
                </a:cubicBezTo>
                <a:cubicBezTo>
                  <a:pt x="5333337" y="2770359"/>
                  <a:pt x="5317121" y="2785986"/>
                  <a:pt x="5302578" y="2806434"/>
                </a:cubicBezTo>
                <a:cubicBezTo>
                  <a:pt x="5288035" y="2826881"/>
                  <a:pt x="5275867" y="2851515"/>
                  <a:pt x="5266072" y="2880337"/>
                </a:cubicBezTo>
                <a:cubicBezTo>
                  <a:pt x="5256341" y="2908963"/>
                  <a:pt x="5251683" y="2933841"/>
                  <a:pt x="5252099" y="2954970"/>
                </a:cubicBezTo>
                <a:cubicBezTo>
                  <a:pt x="5252514" y="2976099"/>
                  <a:pt x="5257860" y="2992456"/>
                  <a:pt x="5268137" y="3004043"/>
                </a:cubicBezTo>
                <a:cubicBezTo>
                  <a:pt x="5278414" y="3015630"/>
                  <a:pt x="5293289" y="3021424"/>
                  <a:pt x="5312763" y="3021424"/>
                </a:cubicBezTo>
                <a:cubicBezTo>
                  <a:pt x="5332237" y="3021424"/>
                  <a:pt x="5351051" y="3015630"/>
                  <a:pt x="5369205" y="3004043"/>
                </a:cubicBezTo>
                <a:cubicBezTo>
                  <a:pt x="5387360" y="2992456"/>
                  <a:pt x="5403873" y="2976099"/>
                  <a:pt x="5418745" y="2954970"/>
                </a:cubicBezTo>
                <a:cubicBezTo>
                  <a:pt x="5433617" y="2933841"/>
                  <a:pt x="5445918" y="2908963"/>
                  <a:pt x="5455649" y="2880337"/>
                </a:cubicBezTo>
                <a:cubicBezTo>
                  <a:pt x="5465443" y="2851515"/>
                  <a:pt x="5469968" y="2826881"/>
                  <a:pt x="5469224" y="2806434"/>
                </a:cubicBezTo>
                <a:cubicBezTo>
                  <a:pt x="5468481" y="2785986"/>
                  <a:pt x="5462837" y="2770359"/>
                  <a:pt x="5452293" y="2759551"/>
                </a:cubicBezTo>
                <a:cubicBezTo>
                  <a:pt x="5441751" y="2748743"/>
                  <a:pt x="5426743" y="2743339"/>
                  <a:pt x="5407269" y="2743339"/>
                </a:cubicBezTo>
                <a:close/>
                <a:moveTo>
                  <a:pt x="4538139" y="2743339"/>
                </a:moveTo>
                <a:cubicBezTo>
                  <a:pt x="4518665" y="2743339"/>
                  <a:pt x="4499984" y="2748743"/>
                  <a:pt x="4482095" y="2759551"/>
                </a:cubicBezTo>
                <a:cubicBezTo>
                  <a:pt x="4464207" y="2770359"/>
                  <a:pt x="4447991" y="2785986"/>
                  <a:pt x="4433449" y="2806434"/>
                </a:cubicBezTo>
                <a:cubicBezTo>
                  <a:pt x="4418906" y="2826881"/>
                  <a:pt x="4406737" y="2851515"/>
                  <a:pt x="4396942" y="2880337"/>
                </a:cubicBezTo>
                <a:cubicBezTo>
                  <a:pt x="4387211" y="2908963"/>
                  <a:pt x="4382554" y="2933841"/>
                  <a:pt x="4382969" y="2954970"/>
                </a:cubicBezTo>
                <a:cubicBezTo>
                  <a:pt x="4383384" y="2976099"/>
                  <a:pt x="4388731" y="2992456"/>
                  <a:pt x="4399007" y="3004043"/>
                </a:cubicBezTo>
                <a:cubicBezTo>
                  <a:pt x="4409285" y="3015630"/>
                  <a:pt x="4424160" y="3021424"/>
                  <a:pt x="4443634" y="3021424"/>
                </a:cubicBezTo>
                <a:cubicBezTo>
                  <a:pt x="4463107" y="3021424"/>
                  <a:pt x="4481921" y="3015630"/>
                  <a:pt x="4500075" y="3004043"/>
                </a:cubicBezTo>
                <a:cubicBezTo>
                  <a:pt x="4518231" y="2992456"/>
                  <a:pt x="4534743" y="2976099"/>
                  <a:pt x="4549616" y="2954970"/>
                </a:cubicBezTo>
                <a:cubicBezTo>
                  <a:pt x="4564487" y="2933841"/>
                  <a:pt x="4576788" y="2908963"/>
                  <a:pt x="4586519" y="2880337"/>
                </a:cubicBezTo>
                <a:cubicBezTo>
                  <a:pt x="4596313" y="2851515"/>
                  <a:pt x="4600839" y="2826881"/>
                  <a:pt x="4600095" y="2806434"/>
                </a:cubicBezTo>
                <a:cubicBezTo>
                  <a:pt x="4599351" y="2785986"/>
                  <a:pt x="4593707" y="2770359"/>
                  <a:pt x="4583163" y="2759551"/>
                </a:cubicBezTo>
                <a:cubicBezTo>
                  <a:pt x="4572621" y="2748743"/>
                  <a:pt x="4557613" y="2743339"/>
                  <a:pt x="4538139" y="2743339"/>
                </a:cubicBezTo>
                <a:close/>
                <a:moveTo>
                  <a:pt x="3471033" y="2743339"/>
                </a:moveTo>
                <a:cubicBezTo>
                  <a:pt x="3451559" y="2743339"/>
                  <a:pt x="3432878" y="2748743"/>
                  <a:pt x="3414990" y="2759551"/>
                </a:cubicBezTo>
                <a:cubicBezTo>
                  <a:pt x="3397101" y="2770359"/>
                  <a:pt x="3380886" y="2785986"/>
                  <a:pt x="3366343" y="2806434"/>
                </a:cubicBezTo>
                <a:cubicBezTo>
                  <a:pt x="3351799" y="2826881"/>
                  <a:pt x="3339631" y="2851515"/>
                  <a:pt x="3329837" y="2880337"/>
                </a:cubicBezTo>
                <a:cubicBezTo>
                  <a:pt x="3320106" y="2908963"/>
                  <a:pt x="3315448" y="2933841"/>
                  <a:pt x="3315863" y="2954970"/>
                </a:cubicBezTo>
                <a:cubicBezTo>
                  <a:pt x="3316278" y="2976099"/>
                  <a:pt x="3321625" y="2992456"/>
                  <a:pt x="3331902" y="3004043"/>
                </a:cubicBezTo>
                <a:cubicBezTo>
                  <a:pt x="3342178" y="3015630"/>
                  <a:pt x="3357053" y="3021424"/>
                  <a:pt x="3376527" y="3021424"/>
                </a:cubicBezTo>
                <a:cubicBezTo>
                  <a:pt x="3396001" y="3021424"/>
                  <a:pt x="3414815" y="3015630"/>
                  <a:pt x="3432970" y="3004043"/>
                </a:cubicBezTo>
                <a:cubicBezTo>
                  <a:pt x="3451125" y="2992456"/>
                  <a:pt x="3467638" y="2976099"/>
                  <a:pt x="3482509" y="2954970"/>
                </a:cubicBezTo>
                <a:cubicBezTo>
                  <a:pt x="3497381" y="2933841"/>
                  <a:pt x="3509682" y="2908963"/>
                  <a:pt x="3519413" y="2880337"/>
                </a:cubicBezTo>
                <a:cubicBezTo>
                  <a:pt x="3529208" y="2851515"/>
                  <a:pt x="3533733" y="2826881"/>
                  <a:pt x="3532989" y="2806434"/>
                </a:cubicBezTo>
                <a:cubicBezTo>
                  <a:pt x="3532245" y="2785986"/>
                  <a:pt x="3526602" y="2770359"/>
                  <a:pt x="3516058" y="2759551"/>
                </a:cubicBezTo>
                <a:cubicBezTo>
                  <a:pt x="3505515" y="2748743"/>
                  <a:pt x="3490507" y="2743339"/>
                  <a:pt x="3471033" y="2743339"/>
                </a:cubicBezTo>
                <a:close/>
                <a:moveTo>
                  <a:pt x="2601903" y="2743339"/>
                </a:moveTo>
                <a:cubicBezTo>
                  <a:pt x="2582429" y="2743339"/>
                  <a:pt x="2563748" y="2748743"/>
                  <a:pt x="2545860" y="2759551"/>
                </a:cubicBezTo>
                <a:cubicBezTo>
                  <a:pt x="2527971" y="2770359"/>
                  <a:pt x="2511756" y="2785986"/>
                  <a:pt x="2497213" y="2806434"/>
                </a:cubicBezTo>
                <a:cubicBezTo>
                  <a:pt x="2482671" y="2826881"/>
                  <a:pt x="2470501" y="2851515"/>
                  <a:pt x="2460707" y="2880337"/>
                </a:cubicBezTo>
                <a:cubicBezTo>
                  <a:pt x="2450976" y="2908963"/>
                  <a:pt x="2446318" y="2933841"/>
                  <a:pt x="2446734" y="2954970"/>
                </a:cubicBezTo>
                <a:cubicBezTo>
                  <a:pt x="2447149" y="2976099"/>
                  <a:pt x="2452495" y="2992456"/>
                  <a:pt x="2462772" y="3004043"/>
                </a:cubicBezTo>
                <a:cubicBezTo>
                  <a:pt x="2473049" y="3015630"/>
                  <a:pt x="2487924" y="3021424"/>
                  <a:pt x="2507398" y="3021424"/>
                </a:cubicBezTo>
                <a:cubicBezTo>
                  <a:pt x="2526871" y="3021424"/>
                  <a:pt x="2545686" y="3015630"/>
                  <a:pt x="2563840" y="3004043"/>
                </a:cubicBezTo>
                <a:cubicBezTo>
                  <a:pt x="2581995" y="2992456"/>
                  <a:pt x="2598508" y="2976099"/>
                  <a:pt x="2613380" y="2954970"/>
                </a:cubicBezTo>
                <a:cubicBezTo>
                  <a:pt x="2628251" y="2933841"/>
                  <a:pt x="2640553" y="2908963"/>
                  <a:pt x="2650283" y="2880337"/>
                </a:cubicBezTo>
                <a:cubicBezTo>
                  <a:pt x="2660077" y="2851515"/>
                  <a:pt x="2664603" y="2826881"/>
                  <a:pt x="2663859" y="2806434"/>
                </a:cubicBezTo>
                <a:cubicBezTo>
                  <a:pt x="2663115" y="2785986"/>
                  <a:pt x="2657472" y="2770359"/>
                  <a:pt x="2646928" y="2759551"/>
                </a:cubicBezTo>
                <a:cubicBezTo>
                  <a:pt x="2636385" y="2748743"/>
                  <a:pt x="2621377" y="2743339"/>
                  <a:pt x="2601903" y="2743339"/>
                </a:cubicBezTo>
                <a:close/>
                <a:moveTo>
                  <a:pt x="1534798" y="2743339"/>
                </a:moveTo>
                <a:cubicBezTo>
                  <a:pt x="1515324" y="2743339"/>
                  <a:pt x="1496643" y="2748743"/>
                  <a:pt x="1478755" y="2759551"/>
                </a:cubicBezTo>
                <a:cubicBezTo>
                  <a:pt x="1460866" y="2770359"/>
                  <a:pt x="1444651" y="2785986"/>
                  <a:pt x="1430108" y="2806434"/>
                </a:cubicBezTo>
                <a:cubicBezTo>
                  <a:pt x="1415565" y="2826881"/>
                  <a:pt x="1403396" y="2851515"/>
                  <a:pt x="1393602" y="2880337"/>
                </a:cubicBezTo>
                <a:cubicBezTo>
                  <a:pt x="1383871" y="2908963"/>
                  <a:pt x="1379213" y="2933841"/>
                  <a:pt x="1379628" y="2954970"/>
                </a:cubicBezTo>
                <a:cubicBezTo>
                  <a:pt x="1380044" y="2976099"/>
                  <a:pt x="1385390" y="2992456"/>
                  <a:pt x="1395667" y="3004043"/>
                </a:cubicBezTo>
                <a:cubicBezTo>
                  <a:pt x="1405943" y="3015630"/>
                  <a:pt x="1420819" y="3021424"/>
                  <a:pt x="1440293" y="3021424"/>
                </a:cubicBezTo>
                <a:cubicBezTo>
                  <a:pt x="1459766" y="3021424"/>
                  <a:pt x="1478580" y="3015630"/>
                  <a:pt x="1496735" y="3004043"/>
                </a:cubicBezTo>
                <a:cubicBezTo>
                  <a:pt x="1514890" y="2992456"/>
                  <a:pt x="1531403" y="2976099"/>
                  <a:pt x="1546275" y="2954970"/>
                </a:cubicBezTo>
                <a:cubicBezTo>
                  <a:pt x="1561146" y="2933841"/>
                  <a:pt x="1573448" y="2908963"/>
                  <a:pt x="1583178" y="2880337"/>
                </a:cubicBezTo>
                <a:cubicBezTo>
                  <a:pt x="1592973" y="2851515"/>
                  <a:pt x="1597498" y="2826881"/>
                  <a:pt x="1596754" y="2806434"/>
                </a:cubicBezTo>
                <a:cubicBezTo>
                  <a:pt x="1596010" y="2785986"/>
                  <a:pt x="1590367" y="2770359"/>
                  <a:pt x="1579823" y="2759551"/>
                </a:cubicBezTo>
                <a:cubicBezTo>
                  <a:pt x="1569280" y="2748743"/>
                  <a:pt x="1554272" y="2743339"/>
                  <a:pt x="1534798" y="2743339"/>
                </a:cubicBezTo>
                <a:close/>
                <a:moveTo>
                  <a:pt x="665668" y="2743339"/>
                </a:moveTo>
                <a:cubicBezTo>
                  <a:pt x="646194" y="2743339"/>
                  <a:pt x="627514" y="2748743"/>
                  <a:pt x="609625" y="2759551"/>
                </a:cubicBezTo>
                <a:cubicBezTo>
                  <a:pt x="591737" y="2770359"/>
                  <a:pt x="575521" y="2785986"/>
                  <a:pt x="560978" y="2806434"/>
                </a:cubicBezTo>
                <a:cubicBezTo>
                  <a:pt x="546435" y="2826881"/>
                  <a:pt x="534266" y="2851515"/>
                  <a:pt x="524472" y="2880337"/>
                </a:cubicBezTo>
                <a:cubicBezTo>
                  <a:pt x="514741" y="2908963"/>
                  <a:pt x="510083" y="2933841"/>
                  <a:pt x="510499" y="2954970"/>
                </a:cubicBezTo>
                <a:cubicBezTo>
                  <a:pt x="510914" y="2976099"/>
                  <a:pt x="516260" y="2992456"/>
                  <a:pt x="526537" y="3004043"/>
                </a:cubicBezTo>
                <a:cubicBezTo>
                  <a:pt x="536814" y="3015630"/>
                  <a:pt x="551690" y="3021424"/>
                  <a:pt x="571163" y="3021424"/>
                </a:cubicBezTo>
                <a:cubicBezTo>
                  <a:pt x="590637" y="3021424"/>
                  <a:pt x="609451" y="3015630"/>
                  <a:pt x="627605" y="3004043"/>
                </a:cubicBezTo>
                <a:cubicBezTo>
                  <a:pt x="645761" y="2992456"/>
                  <a:pt x="662273" y="2976099"/>
                  <a:pt x="677145" y="2954970"/>
                </a:cubicBezTo>
                <a:cubicBezTo>
                  <a:pt x="692017" y="2933841"/>
                  <a:pt x="704318" y="2908963"/>
                  <a:pt x="714048" y="2880337"/>
                </a:cubicBezTo>
                <a:cubicBezTo>
                  <a:pt x="723843" y="2851515"/>
                  <a:pt x="728369" y="2826881"/>
                  <a:pt x="727624" y="2806434"/>
                </a:cubicBezTo>
                <a:cubicBezTo>
                  <a:pt x="726881" y="2785986"/>
                  <a:pt x="721237" y="2770359"/>
                  <a:pt x="710693" y="2759551"/>
                </a:cubicBezTo>
                <a:cubicBezTo>
                  <a:pt x="700151" y="2748743"/>
                  <a:pt x="685142" y="2743339"/>
                  <a:pt x="665668" y="2743339"/>
                </a:cubicBezTo>
                <a:close/>
                <a:moveTo>
                  <a:pt x="4023959" y="2659505"/>
                </a:moveTo>
                <a:lnTo>
                  <a:pt x="4131162" y="2659505"/>
                </a:lnTo>
                <a:lnTo>
                  <a:pt x="4010149" y="3015582"/>
                </a:lnTo>
                <a:lnTo>
                  <a:pt x="4183659" y="3015582"/>
                </a:lnTo>
                <a:lnTo>
                  <a:pt x="4153184" y="3105258"/>
                </a:lnTo>
                <a:lnTo>
                  <a:pt x="3872471" y="3105258"/>
                </a:lnTo>
                <a:close/>
                <a:moveTo>
                  <a:pt x="2087723" y="2659505"/>
                </a:moveTo>
                <a:lnTo>
                  <a:pt x="2194927" y="2659505"/>
                </a:lnTo>
                <a:lnTo>
                  <a:pt x="2073913" y="3015582"/>
                </a:lnTo>
                <a:lnTo>
                  <a:pt x="2247423" y="3015582"/>
                </a:lnTo>
                <a:lnTo>
                  <a:pt x="2216949" y="3105258"/>
                </a:lnTo>
                <a:lnTo>
                  <a:pt x="1936235" y="3105258"/>
                </a:lnTo>
                <a:close/>
                <a:moveTo>
                  <a:pt x="151489" y="2659505"/>
                </a:moveTo>
                <a:lnTo>
                  <a:pt x="258691" y="2659505"/>
                </a:lnTo>
                <a:lnTo>
                  <a:pt x="137678" y="3015582"/>
                </a:lnTo>
                <a:lnTo>
                  <a:pt x="311189" y="3015582"/>
                </a:lnTo>
                <a:lnTo>
                  <a:pt x="280714" y="3105258"/>
                </a:lnTo>
                <a:lnTo>
                  <a:pt x="0" y="3105258"/>
                </a:lnTo>
                <a:close/>
                <a:moveTo>
                  <a:pt x="5438341" y="2651910"/>
                </a:moveTo>
                <a:cubicBezTo>
                  <a:pt x="5479041" y="2651910"/>
                  <a:pt x="5511585" y="2660868"/>
                  <a:pt x="5535973" y="2678784"/>
                </a:cubicBezTo>
                <a:cubicBezTo>
                  <a:pt x="5560361" y="2696700"/>
                  <a:pt x="5575365" y="2722600"/>
                  <a:pt x="5580987" y="2756484"/>
                </a:cubicBezTo>
                <a:cubicBezTo>
                  <a:pt x="5586607" y="2790368"/>
                  <a:pt x="5581147" y="2831652"/>
                  <a:pt x="5564604" y="2880337"/>
                </a:cubicBezTo>
                <a:cubicBezTo>
                  <a:pt x="5548057" y="2929021"/>
                  <a:pt x="5525293" y="2970792"/>
                  <a:pt x="5496310" y="3005650"/>
                </a:cubicBezTo>
                <a:cubicBezTo>
                  <a:pt x="5467328" y="3040508"/>
                  <a:pt x="5434439" y="3067236"/>
                  <a:pt x="5397640" y="3085833"/>
                </a:cubicBezTo>
                <a:cubicBezTo>
                  <a:pt x="5360843" y="3104431"/>
                  <a:pt x="5322093" y="3113729"/>
                  <a:pt x="5281394" y="3113729"/>
                </a:cubicBezTo>
                <a:cubicBezTo>
                  <a:pt x="5241083" y="3113729"/>
                  <a:pt x="5208753" y="3104431"/>
                  <a:pt x="5184403" y="3085833"/>
                </a:cubicBezTo>
                <a:cubicBezTo>
                  <a:pt x="5160053" y="3067236"/>
                  <a:pt x="5145184" y="3040508"/>
                  <a:pt x="5139795" y="3005650"/>
                </a:cubicBezTo>
                <a:cubicBezTo>
                  <a:pt x="5134407" y="2970792"/>
                  <a:pt x="5139985" y="2929021"/>
                  <a:pt x="5156532" y="2880337"/>
                </a:cubicBezTo>
                <a:cubicBezTo>
                  <a:pt x="5173075" y="2831652"/>
                  <a:pt x="5195756" y="2790270"/>
                  <a:pt x="5224573" y="2756192"/>
                </a:cubicBezTo>
                <a:cubicBezTo>
                  <a:pt x="5253389" y="2722112"/>
                  <a:pt x="5286143" y="2696213"/>
                  <a:pt x="5322837" y="2678492"/>
                </a:cubicBezTo>
                <a:cubicBezTo>
                  <a:pt x="5359529" y="2660771"/>
                  <a:pt x="5398031" y="2651910"/>
                  <a:pt x="5438341" y="2651910"/>
                </a:cubicBezTo>
                <a:close/>
                <a:moveTo>
                  <a:pt x="5047239" y="2651910"/>
                </a:moveTo>
                <a:cubicBezTo>
                  <a:pt x="5076254" y="2651910"/>
                  <a:pt x="5100300" y="2657655"/>
                  <a:pt x="5119375" y="2669144"/>
                </a:cubicBezTo>
                <a:cubicBezTo>
                  <a:pt x="5138449" y="2680634"/>
                  <a:pt x="5152838" y="2694168"/>
                  <a:pt x="5162538" y="2709747"/>
                </a:cubicBezTo>
                <a:lnTo>
                  <a:pt x="5083807" y="2778100"/>
                </a:lnTo>
                <a:cubicBezTo>
                  <a:pt x="5076282" y="2767584"/>
                  <a:pt x="5067411" y="2759162"/>
                  <a:pt x="5057195" y="2752832"/>
                </a:cubicBezTo>
                <a:cubicBezTo>
                  <a:pt x="5046979" y="2746504"/>
                  <a:pt x="5033887" y="2743339"/>
                  <a:pt x="5017918" y="2743339"/>
                </a:cubicBezTo>
                <a:cubicBezTo>
                  <a:pt x="4998640" y="2743339"/>
                  <a:pt x="4979195" y="2748840"/>
                  <a:pt x="4959586" y="2759842"/>
                </a:cubicBezTo>
                <a:cubicBezTo>
                  <a:pt x="4939977" y="2770846"/>
                  <a:pt x="4921958" y="2786619"/>
                  <a:pt x="4905531" y="2807164"/>
                </a:cubicBezTo>
                <a:cubicBezTo>
                  <a:pt x="4889102" y="2827708"/>
                  <a:pt x="4875959" y="2852489"/>
                  <a:pt x="4866101" y="2881505"/>
                </a:cubicBezTo>
                <a:cubicBezTo>
                  <a:pt x="4856041" y="2911105"/>
                  <a:pt x="4851739" y="2936372"/>
                  <a:pt x="4853191" y="2957306"/>
                </a:cubicBezTo>
                <a:cubicBezTo>
                  <a:pt x="4854643" y="2978241"/>
                  <a:pt x="4861307" y="2994161"/>
                  <a:pt x="4873179" y="3005066"/>
                </a:cubicBezTo>
                <a:cubicBezTo>
                  <a:pt x="4885053" y="3015971"/>
                  <a:pt x="4901407" y="3021424"/>
                  <a:pt x="4922245" y="3021424"/>
                </a:cubicBezTo>
                <a:cubicBezTo>
                  <a:pt x="4940161" y="3021424"/>
                  <a:pt x="4957534" y="3017431"/>
                  <a:pt x="4974367" y="3009448"/>
                </a:cubicBezTo>
                <a:cubicBezTo>
                  <a:pt x="4991199" y="3001463"/>
                  <a:pt x="5006663" y="2991921"/>
                  <a:pt x="5020757" y="2980821"/>
                </a:cubicBezTo>
                <a:lnTo>
                  <a:pt x="5054399" y="3047713"/>
                </a:lnTo>
                <a:cubicBezTo>
                  <a:pt x="5028225" y="3069718"/>
                  <a:pt x="5001000" y="3086223"/>
                  <a:pt x="4972724" y="3097225"/>
                </a:cubicBezTo>
                <a:cubicBezTo>
                  <a:pt x="4944447" y="3108228"/>
                  <a:pt x="4915704" y="3113729"/>
                  <a:pt x="4886494" y="3113729"/>
                </a:cubicBezTo>
                <a:cubicBezTo>
                  <a:pt x="4858257" y="3113729"/>
                  <a:pt x="4833216" y="3108909"/>
                  <a:pt x="4811373" y="3099270"/>
                </a:cubicBezTo>
                <a:cubicBezTo>
                  <a:pt x="4789529" y="3089630"/>
                  <a:pt x="4772194" y="3075171"/>
                  <a:pt x="4759368" y="3055892"/>
                </a:cubicBezTo>
                <a:cubicBezTo>
                  <a:pt x="4746543" y="3036613"/>
                  <a:pt x="4739477" y="3012709"/>
                  <a:pt x="4738170" y="2984180"/>
                </a:cubicBezTo>
                <a:cubicBezTo>
                  <a:pt x="4736863" y="2955651"/>
                  <a:pt x="4742597" y="2922595"/>
                  <a:pt x="4755370" y="2885010"/>
                </a:cubicBezTo>
                <a:cubicBezTo>
                  <a:pt x="4767943" y="2848010"/>
                  <a:pt x="4784839" y="2815051"/>
                  <a:pt x="4806060" y="2786133"/>
                </a:cubicBezTo>
                <a:cubicBezTo>
                  <a:pt x="4827279" y="2757214"/>
                  <a:pt x="4851165" y="2732775"/>
                  <a:pt x="4877715" y="2712814"/>
                </a:cubicBezTo>
                <a:cubicBezTo>
                  <a:pt x="4904264" y="2692854"/>
                  <a:pt x="4932047" y="2677712"/>
                  <a:pt x="4961065" y="2667391"/>
                </a:cubicBezTo>
                <a:cubicBezTo>
                  <a:pt x="4990083" y="2657071"/>
                  <a:pt x="5018807" y="2651910"/>
                  <a:pt x="5047239" y="2651910"/>
                </a:cubicBezTo>
                <a:close/>
                <a:moveTo>
                  <a:pt x="4569211" y="2651910"/>
                </a:moveTo>
                <a:cubicBezTo>
                  <a:pt x="4609911" y="2651910"/>
                  <a:pt x="4642455" y="2660868"/>
                  <a:pt x="4666843" y="2678784"/>
                </a:cubicBezTo>
                <a:cubicBezTo>
                  <a:pt x="4691231" y="2696700"/>
                  <a:pt x="4706235" y="2722600"/>
                  <a:pt x="4711857" y="2756484"/>
                </a:cubicBezTo>
                <a:cubicBezTo>
                  <a:pt x="4717479" y="2790368"/>
                  <a:pt x="4712018" y="2831652"/>
                  <a:pt x="4695474" y="2880337"/>
                </a:cubicBezTo>
                <a:cubicBezTo>
                  <a:pt x="4678927" y="2929021"/>
                  <a:pt x="4656163" y="2970792"/>
                  <a:pt x="4627181" y="3005650"/>
                </a:cubicBezTo>
                <a:cubicBezTo>
                  <a:pt x="4598199" y="3040508"/>
                  <a:pt x="4565309" y="3067236"/>
                  <a:pt x="4528511" y="3085833"/>
                </a:cubicBezTo>
                <a:cubicBezTo>
                  <a:pt x="4491713" y="3104431"/>
                  <a:pt x="4452965" y="3113729"/>
                  <a:pt x="4412263" y="3113729"/>
                </a:cubicBezTo>
                <a:cubicBezTo>
                  <a:pt x="4371954" y="3113729"/>
                  <a:pt x="4339624" y="3104431"/>
                  <a:pt x="4315274" y="3085833"/>
                </a:cubicBezTo>
                <a:cubicBezTo>
                  <a:pt x="4290923" y="3067236"/>
                  <a:pt x="4276055" y="3040508"/>
                  <a:pt x="4270666" y="3005650"/>
                </a:cubicBezTo>
                <a:cubicBezTo>
                  <a:pt x="4265277" y="2970792"/>
                  <a:pt x="4270857" y="2929021"/>
                  <a:pt x="4287403" y="2880337"/>
                </a:cubicBezTo>
                <a:cubicBezTo>
                  <a:pt x="4303947" y="2831652"/>
                  <a:pt x="4326627" y="2790270"/>
                  <a:pt x="4355443" y="2756192"/>
                </a:cubicBezTo>
                <a:cubicBezTo>
                  <a:pt x="4384259" y="2722112"/>
                  <a:pt x="4417013" y="2696213"/>
                  <a:pt x="4453707" y="2678492"/>
                </a:cubicBezTo>
                <a:cubicBezTo>
                  <a:pt x="4490399" y="2660771"/>
                  <a:pt x="4528901" y="2651910"/>
                  <a:pt x="4569211" y="2651910"/>
                </a:cubicBezTo>
                <a:close/>
                <a:moveTo>
                  <a:pt x="3502106" y="2651910"/>
                </a:moveTo>
                <a:cubicBezTo>
                  <a:pt x="3542805" y="2651910"/>
                  <a:pt x="3575349" y="2660868"/>
                  <a:pt x="3599737" y="2678784"/>
                </a:cubicBezTo>
                <a:cubicBezTo>
                  <a:pt x="3624125" y="2696700"/>
                  <a:pt x="3639129" y="2722600"/>
                  <a:pt x="3644751" y="2756484"/>
                </a:cubicBezTo>
                <a:cubicBezTo>
                  <a:pt x="3650372" y="2790368"/>
                  <a:pt x="3644911" y="2831652"/>
                  <a:pt x="3628368" y="2880337"/>
                </a:cubicBezTo>
                <a:cubicBezTo>
                  <a:pt x="3611821" y="2929021"/>
                  <a:pt x="3589057" y="2970792"/>
                  <a:pt x="3560074" y="3005650"/>
                </a:cubicBezTo>
                <a:cubicBezTo>
                  <a:pt x="3531093" y="3040508"/>
                  <a:pt x="3498203" y="3067236"/>
                  <a:pt x="3461405" y="3085833"/>
                </a:cubicBezTo>
                <a:cubicBezTo>
                  <a:pt x="3424607" y="3104431"/>
                  <a:pt x="3385858" y="3113729"/>
                  <a:pt x="3345159" y="3113729"/>
                </a:cubicBezTo>
                <a:cubicBezTo>
                  <a:pt x="3304847" y="3113729"/>
                  <a:pt x="3272517" y="3104431"/>
                  <a:pt x="3248168" y="3085833"/>
                </a:cubicBezTo>
                <a:cubicBezTo>
                  <a:pt x="3223818" y="3067236"/>
                  <a:pt x="3208948" y="3040508"/>
                  <a:pt x="3203560" y="3005650"/>
                </a:cubicBezTo>
                <a:cubicBezTo>
                  <a:pt x="3198172" y="2970792"/>
                  <a:pt x="3203750" y="2929021"/>
                  <a:pt x="3220297" y="2880337"/>
                </a:cubicBezTo>
                <a:cubicBezTo>
                  <a:pt x="3236840" y="2831652"/>
                  <a:pt x="3259521" y="2790270"/>
                  <a:pt x="3288337" y="2756192"/>
                </a:cubicBezTo>
                <a:cubicBezTo>
                  <a:pt x="3317153" y="2722112"/>
                  <a:pt x="3349908" y="2696213"/>
                  <a:pt x="3386601" y="2678492"/>
                </a:cubicBezTo>
                <a:cubicBezTo>
                  <a:pt x="3423293" y="2660771"/>
                  <a:pt x="3461795" y="2651910"/>
                  <a:pt x="3502106" y="2651910"/>
                </a:cubicBezTo>
                <a:close/>
                <a:moveTo>
                  <a:pt x="3111003" y="2651910"/>
                </a:moveTo>
                <a:cubicBezTo>
                  <a:pt x="3140018" y="2651910"/>
                  <a:pt x="3164064" y="2657655"/>
                  <a:pt x="3183139" y="2669144"/>
                </a:cubicBezTo>
                <a:cubicBezTo>
                  <a:pt x="3202214" y="2680634"/>
                  <a:pt x="3216603" y="2694168"/>
                  <a:pt x="3226302" y="2709747"/>
                </a:cubicBezTo>
                <a:lnTo>
                  <a:pt x="3147571" y="2778100"/>
                </a:lnTo>
                <a:cubicBezTo>
                  <a:pt x="3140046" y="2767584"/>
                  <a:pt x="3131175" y="2759162"/>
                  <a:pt x="3120959" y="2752832"/>
                </a:cubicBezTo>
                <a:cubicBezTo>
                  <a:pt x="3110743" y="2746504"/>
                  <a:pt x="3097651" y="2743339"/>
                  <a:pt x="3081683" y="2743339"/>
                </a:cubicBezTo>
                <a:cubicBezTo>
                  <a:pt x="3062404" y="2743339"/>
                  <a:pt x="3042960" y="2748840"/>
                  <a:pt x="3023351" y="2759842"/>
                </a:cubicBezTo>
                <a:cubicBezTo>
                  <a:pt x="3003741" y="2770846"/>
                  <a:pt x="2985723" y="2786619"/>
                  <a:pt x="2969295" y="2807164"/>
                </a:cubicBezTo>
                <a:cubicBezTo>
                  <a:pt x="2952867" y="2827708"/>
                  <a:pt x="2939724" y="2852489"/>
                  <a:pt x="2929865" y="2881505"/>
                </a:cubicBezTo>
                <a:cubicBezTo>
                  <a:pt x="2919806" y="2911105"/>
                  <a:pt x="2915503" y="2936372"/>
                  <a:pt x="2916956" y="2957306"/>
                </a:cubicBezTo>
                <a:cubicBezTo>
                  <a:pt x="2918408" y="2978241"/>
                  <a:pt x="2925071" y="2994161"/>
                  <a:pt x="2936944" y="3005066"/>
                </a:cubicBezTo>
                <a:cubicBezTo>
                  <a:pt x="2948817" y="3015971"/>
                  <a:pt x="2965172" y="3021424"/>
                  <a:pt x="2986009" y="3021424"/>
                </a:cubicBezTo>
                <a:cubicBezTo>
                  <a:pt x="3003925" y="3021424"/>
                  <a:pt x="3021299" y="3017431"/>
                  <a:pt x="3038132" y="3009448"/>
                </a:cubicBezTo>
                <a:cubicBezTo>
                  <a:pt x="3054964" y="3001463"/>
                  <a:pt x="3070427" y="2991921"/>
                  <a:pt x="3084521" y="2980821"/>
                </a:cubicBezTo>
                <a:lnTo>
                  <a:pt x="3118164" y="3047713"/>
                </a:lnTo>
                <a:cubicBezTo>
                  <a:pt x="3091990" y="3069718"/>
                  <a:pt x="3064765" y="3086223"/>
                  <a:pt x="3036488" y="3097225"/>
                </a:cubicBezTo>
                <a:cubicBezTo>
                  <a:pt x="3008212" y="3108228"/>
                  <a:pt x="2979469" y="3113729"/>
                  <a:pt x="2950258" y="3113729"/>
                </a:cubicBezTo>
                <a:cubicBezTo>
                  <a:pt x="2922021" y="3113729"/>
                  <a:pt x="2896980" y="3108909"/>
                  <a:pt x="2875137" y="3099270"/>
                </a:cubicBezTo>
                <a:cubicBezTo>
                  <a:pt x="2853293" y="3089630"/>
                  <a:pt x="2835959" y="3075171"/>
                  <a:pt x="2823133" y="3055892"/>
                </a:cubicBezTo>
                <a:cubicBezTo>
                  <a:pt x="2810307" y="3036613"/>
                  <a:pt x="2803241" y="3012709"/>
                  <a:pt x="2801935" y="2984180"/>
                </a:cubicBezTo>
                <a:cubicBezTo>
                  <a:pt x="2800628" y="2955651"/>
                  <a:pt x="2806361" y="2922595"/>
                  <a:pt x="2819134" y="2885010"/>
                </a:cubicBezTo>
                <a:cubicBezTo>
                  <a:pt x="2831707" y="2848010"/>
                  <a:pt x="2848604" y="2815051"/>
                  <a:pt x="2869824" y="2786133"/>
                </a:cubicBezTo>
                <a:cubicBezTo>
                  <a:pt x="2891044" y="2757214"/>
                  <a:pt x="2914930" y="2732775"/>
                  <a:pt x="2941479" y="2712814"/>
                </a:cubicBezTo>
                <a:cubicBezTo>
                  <a:pt x="2968028" y="2692854"/>
                  <a:pt x="2995812" y="2677712"/>
                  <a:pt x="3024829" y="2667391"/>
                </a:cubicBezTo>
                <a:cubicBezTo>
                  <a:pt x="3053847" y="2657071"/>
                  <a:pt x="3082572" y="2651910"/>
                  <a:pt x="3111003" y="2651910"/>
                </a:cubicBezTo>
                <a:close/>
                <a:moveTo>
                  <a:pt x="2632975" y="2651910"/>
                </a:moveTo>
                <a:cubicBezTo>
                  <a:pt x="2673676" y="2651910"/>
                  <a:pt x="2706220" y="2660868"/>
                  <a:pt x="2730608" y="2678784"/>
                </a:cubicBezTo>
                <a:cubicBezTo>
                  <a:pt x="2754995" y="2696700"/>
                  <a:pt x="2770000" y="2722600"/>
                  <a:pt x="2775621" y="2756484"/>
                </a:cubicBezTo>
                <a:cubicBezTo>
                  <a:pt x="2781243" y="2790368"/>
                  <a:pt x="2775783" y="2831652"/>
                  <a:pt x="2759239" y="2880337"/>
                </a:cubicBezTo>
                <a:cubicBezTo>
                  <a:pt x="2742692" y="2929021"/>
                  <a:pt x="2719928" y="2970792"/>
                  <a:pt x="2690945" y="3005650"/>
                </a:cubicBezTo>
                <a:cubicBezTo>
                  <a:pt x="2661963" y="3040508"/>
                  <a:pt x="2629073" y="3067236"/>
                  <a:pt x="2592275" y="3085833"/>
                </a:cubicBezTo>
                <a:cubicBezTo>
                  <a:pt x="2555478" y="3104431"/>
                  <a:pt x="2516729" y="3113729"/>
                  <a:pt x="2476028" y="3113729"/>
                </a:cubicBezTo>
                <a:cubicBezTo>
                  <a:pt x="2435718" y="3113729"/>
                  <a:pt x="2403388" y="3104431"/>
                  <a:pt x="2379038" y="3085833"/>
                </a:cubicBezTo>
                <a:cubicBezTo>
                  <a:pt x="2354688" y="3067236"/>
                  <a:pt x="2339819" y="3040508"/>
                  <a:pt x="2334430" y="3005650"/>
                </a:cubicBezTo>
                <a:cubicBezTo>
                  <a:pt x="2329042" y="2970792"/>
                  <a:pt x="2334621" y="2929021"/>
                  <a:pt x="2351167" y="2880337"/>
                </a:cubicBezTo>
                <a:cubicBezTo>
                  <a:pt x="2367711" y="2831652"/>
                  <a:pt x="2390391" y="2790270"/>
                  <a:pt x="2419207" y="2756192"/>
                </a:cubicBezTo>
                <a:cubicBezTo>
                  <a:pt x="2448023" y="2722112"/>
                  <a:pt x="2480778" y="2696213"/>
                  <a:pt x="2517471" y="2678492"/>
                </a:cubicBezTo>
                <a:cubicBezTo>
                  <a:pt x="2554164" y="2660771"/>
                  <a:pt x="2592665" y="2651910"/>
                  <a:pt x="2632975" y="2651910"/>
                </a:cubicBezTo>
                <a:close/>
                <a:moveTo>
                  <a:pt x="1565870" y="2651910"/>
                </a:moveTo>
                <a:cubicBezTo>
                  <a:pt x="1606571" y="2651910"/>
                  <a:pt x="1639114" y="2660868"/>
                  <a:pt x="1663502" y="2678784"/>
                </a:cubicBezTo>
                <a:cubicBezTo>
                  <a:pt x="1687890" y="2696700"/>
                  <a:pt x="1702895" y="2722600"/>
                  <a:pt x="1708516" y="2756484"/>
                </a:cubicBezTo>
                <a:cubicBezTo>
                  <a:pt x="1714137" y="2790368"/>
                  <a:pt x="1708677" y="2831652"/>
                  <a:pt x="1692134" y="2880337"/>
                </a:cubicBezTo>
                <a:cubicBezTo>
                  <a:pt x="1675587" y="2929021"/>
                  <a:pt x="1652823" y="2970792"/>
                  <a:pt x="1623840" y="3005650"/>
                </a:cubicBezTo>
                <a:cubicBezTo>
                  <a:pt x="1594858" y="3040508"/>
                  <a:pt x="1561968" y="3067236"/>
                  <a:pt x="1525170" y="3085833"/>
                </a:cubicBezTo>
                <a:cubicBezTo>
                  <a:pt x="1488372" y="3104431"/>
                  <a:pt x="1449623" y="3113729"/>
                  <a:pt x="1408923" y="3113729"/>
                </a:cubicBezTo>
                <a:cubicBezTo>
                  <a:pt x="1368613" y="3113729"/>
                  <a:pt x="1336283" y="3104431"/>
                  <a:pt x="1311933" y="3085833"/>
                </a:cubicBezTo>
                <a:cubicBezTo>
                  <a:pt x="1287583" y="3067236"/>
                  <a:pt x="1272714" y="3040508"/>
                  <a:pt x="1267325" y="3005650"/>
                </a:cubicBezTo>
                <a:cubicBezTo>
                  <a:pt x="1261937" y="2970792"/>
                  <a:pt x="1267515" y="2929021"/>
                  <a:pt x="1284062" y="2880337"/>
                </a:cubicBezTo>
                <a:cubicBezTo>
                  <a:pt x="1300605" y="2831652"/>
                  <a:pt x="1323286" y="2790270"/>
                  <a:pt x="1352102" y="2756192"/>
                </a:cubicBezTo>
                <a:cubicBezTo>
                  <a:pt x="1380919" y="2722112"/>
                  <a:pt x="1413673" y="2696213"/>
                  <a:pt x="1450366" y="2678492"/>
                </a:cubicBezTo>
                <a:cubicBezTo>
                  <a:pt x="1487058" y="2660771"/>
                  <a:pt x="1525561" y="2651910"/>
                  <a:pt x="1565870" y="2651910"/>
                </a:cubicBezTo>
                <a:close/>
                <a:moveTo>
                  <a:pt x="1174768" y="2651910"/>
                </a:moveTo>
                <a:cubicBezTo>
                  <a:pt x="1203784" y="2651910"/>
                  <a:pt x="1227829" y="2657655"/>
                  <a:pt x="1246905" y="2669144"/>
                </a:cubicBezTo>
                <a:cubicBezTo>
                  <a:pt x="1265979" y="2680634"/>
                  <a:pt x="1280367" y="2694168"/>
                  <a:pt x="1290067" y="2709747"/>
                </a:cubicBezTo>
                <a:lnTo>
                  <a:pt x="1211336" y="2778100"/>
                </a:lnTo>
                <a:cubicBezTo>
                  <a:pt x="1203811" y="2767584"/>
                  <a:pt x="1194941" y="2759162"/>
                  <a:pt x="1184724" y="2752832"/>
                </a:cubicBezTo>
                <a:cubicBezTo>
                  <a:pt x="1174509" y="2746504"/>
                  <a:pt x="1161417" y="2743339"/>
                  <a:pt x="1145448" y="2743339"/>
                </a:cubicBezTo>
                <a:cubicBezTo>
                  <a:pt x="1126169" y="2743339"/>
                  <a:pt x="1106724" y="2748840"/>
                  <a:pt x="1087116" y="2759842"/>
                </a:cubicBezTo>
                <a:cubicBezTo>
                  <a:pt x="1067507" y="2770846"/>
                  <a:pt x="1049488" y="2786619"/>
                  <a:pt x="1033060" y="2807164"/>
                </a:cubicBezTo>
                <a:cubicBezTo>
                  <a:pt x="1016632" y="2827708"/>
                  <a:pt x="1003489" y="2852489"/>
                  <a:pt x="993630" y="2881505"/>
                </a:cubicBezTo>
                <a:cubicBezTo>
                  <a:pt x="983571" y="2911105"/>
                  <a:pt x="979268" y="2936372"/>
                  <a:pt x="980721" y="2957306"/>
                </a:cubicBezTo>
                <a:cubicBezTo>
                  <a:pt x="982173" y="2978241"/>
                  <a:pt x="988837" y="2994161"/>
                  <a:pt x="1000709" y="3005066"/>
                </a:cubicBezTo>
                <a:cubicBezTo>
                  <a:pt x="1012582" y="3015971"/>
                  <a:pt x="1028937" y="3021424"/>
                  <a:pt x="1049774" y="3021424"/>
                </a:cubicBezTo>
                <a:cubicBezTo>
                  <a:pt x="1067690" y="3021424"/>
                  <a:pt x="1085064" y="3017431"/>
                  <a:pt x="1101896" y="3009448"/>
                </a:cubicBezTo>
                <a:cubicBezTo>
                  <a:pt x="1118729" y="3001463"/>
                  <a:pt x="1134193" y="2991921"/>
                  <a:pt x="1148287" y="2980821"/>
                </a:cubicBezTo>
                <a:lnTo>
                  <a:pt x="1181929" y="3047713"/>
                </a:lnTo>
                <a:cubicBezTo>
                  <a:pt x="1155755" y="3069718"/>
                  <a:pt x="1128530" y="3086223"/>
                  <a:pt x="1100254" y="3097225"/>
                </a:cubicBezTo>
                <a:cubicBezTo>
                  <a:pt x="1071977" y="3108228"/>
                  <a:pt x="1043234" y="3113729"/>
                  <a:pt x="1014024" y="3113729"/>
                </a:cubicBezTo>
                <a:cubicBezTo>
                  <a:pt x="985786" y="3113729"/>
                  <a:pt x="960746" y="3108909"/>
                  <a:pt x="938902" y="3099270"/>
                </a:cubicBezTo>
                <a:cubicBezTo>
                  <a:pt x="917058" y="3089630"/>
                  <a:pt x="899723" y="3075171"/>
                  <a:pt x="886898" y="3055892"/>
                </a:cubicBezTo>
                <a:cubicBezTo>
                  <a:pt x="874073" y="3036613"/>
                  <a:pt x="867007" y="3012709"/>
                  <a:pt x="865700" y="2984180"/>
                </a:cubicBezTo>
                <a:cubicBezTo>
                  <a:pt x="864393" y="2955651"/>
                  <a:pt x="870126" y="2922595"/>
                  <a:pt x="882900" y="2885010"/>
                </a:cubicBezTo>
                <a:cubicBezTo>
                  <a:pt x="895473" y="2848010"/>
                  <a:pt x="912369" y="2815051"/>
                  <a:pt x="933590" y="2786133"/>
                </a:cubicBezTo>
                <a:cubicBezTo>
                  <a:pt x="954809" y="2757214"/>
                  <a:pt x="978695" y="2732775"/>
                  <a:pt x="1005244" y="2712814"/>
                </a:cubicBezTo>
                <a:cubicBezTo>
                  <a:pt x="1031794" y="2692854"/>
                  <a:pt x="1059577" y="2677712"/>
                  <a:pt x="1088594" y="2667391"/>
                </a:cubicBezTo>
                <a:cubicBezTo>
                  <a:pt x="1117612" y="2657071"/>
                  <a:pt x="1146336" y="2651910"/>
                  <a:pt x="1174768" y="2651910"/>
                </a:cubicBezTo>
                <a:close/>
                <a:moveTo>
                  <a:pt x="696741" y="2651910"/>
                </a:moveTo>
                <a:cubicBezTo>
                  <a:pt x="737441" y="2651910"/>
                  <a:pt x="769985" y="2660868"/>
                  <a:pt x="794373" y="2678784"/>
                </a:cubicBezTo>
                <a:cubicBezTo>
                  <a:pt x="818760" y="2696700"/>
                  <a:pt x="833765" y="2722600"/>
                  <a:pt x="839387" y="2756484"/>
                </a:cubicBezTo>
                <a:cubicBezTo>
                  <a:pt x="845008" y="2790368"/>
                  <a:pt x="839547" y="2831652"/>
                  <a:pt x="823004" y="2880337"/>
                </a:cubicBezTo>
                <a:cubicBezTo>
                  <a:pt x="806457" y="2929021"/>
                  <a:pt x="783693" y="2970792"/>
                  <a:pt x="754711" y="3005650"/>
                </a:cubicBezTo>
                <a:cubicBezTo>
                  <a:pt x="725728" y="3040508"/>
                  <a:pt x="692838" y="3067236"/>
                  <a:pt x="656041" y="3085833"/>
                </a:cubicBezTo>
                <a:cubicBezTo>
                  <a:pt x="619243" y="3104431"/>
                  <a:pt x="580494" y="3113729"/>
                  <a:pt x="539793" y="3113729"/>
                </a:cubicBezTo>
                <a:cubicBezTo>
                  <a:pt x="499484" y="3113729"/>
                  <a:pt x="467153" y="3104431"/>
                  <a:pt x="442804" y="3085833"/>
                </a:cubicBezTo>
                <a:cubicBezTo>
                  <a:pt x="418453" y="3067236"/>
                  <a:pt x="403585" y="3040508"/>
                  <a:pt x="398196" y="3005650"/>
                </a:cubicBezTo>
                <a:cubicBezTo>
                  <a:pt x="392807" y="2970792"/>
                  <a:pt x="398386" y="2929021"/>
                  <a:pt x="414932" y="2880337"/>
                </a:cubicBezTo>
                <a:cubicBezTo>
                  <a:pt x="431475" y="2831652"/>
                  <a:pt x="454156" y="2790270"/>
                  <a:pt x="482972" y="2756192"/>
                </a:cubicBezTo>
                <a:cubicBezTo>
                  <a:pt x="511789" y="2722112"/>
                  <a:pt x="544543" y="2696213"/>
                  <a:pt x="581236" y="2678492"/>
                </a:cubicBezTo>
                <a:cubicBezTo>
                  <a:pt x="617929" y="2660771"/>
                  <a:pt x="656431" y="2651910"/>
                  <a:pt x="696741" y="2651910"/>
                </a:cubicBezTo>
                <a:close/>
                <a:moveTo>
                  <a:pt x="5407269" y="1859369"/>
                </a:moveTo>
                <a:cubicBezTo>
                  <a:pt x="5387795" y="1859369"/>
                  <a:pt x="5369113" y="1864773"/>
                  <a:pt x="5351226" y="1875581"/>
                </a:cubicBezTo>
                <a:cubicBezTo>
                  <a:pt x="5333337" y="1886389"/>
                  <a:pt x="5317121" y="1902016"/>
                  <a:pt x="5302578" y="1922464"/>
                </a:cubicBezTo>
                <a:cubicBezTo>
                  <a:pt x="5288035" y="1942911"/>
                  <a:pt x="5275867" y="1967546"/>
                  <a:pt x="5266072" y="1996367"/>
                </a:cubicBezTo>
                <a:cubicBezTo>
                  <a:pt x="5256341" y="2024993"/>
                  <a:pt x="5251683" y="2049870"/>
                  <a:pt x="5252099" y="2071000"/>
                </a:cubicBezTo>
                <a:cubicBezTo>
                  <a:pt x="5252514" y="2092128"/>
                  <a:pt x="5257860" y="2108486"/>
                  <a:pt x="5268137" y="2120073"/>
                </a:cubicBezTo>
                <a:cubicBezTo>
                  <a:pt x="5278414" y="2131660"/>
                  <a:pt x="5293289" y="2137454"/>
                  <a:pt x="5312763" y="2137454"/>
                </a:cubicBezTo>
                <a:cubicBezTo>
                  <a:pt x="5332237" y="2137454"/>
                  <a:pt x="5351051" y="2131660"/>
                  <a:pt x="5369205" y="2120073"/>
                </a:cubicBezTo>
                <a:cubicBezTo>
                  <a:pt x="5387360" y="2108486"/>
                  <a:pt x="5403873" y="2092128"/>
                  <a:pt x="5418745" y="2071000"/>
                </a:cubicBezTo>
                <a:cubicBezTo>
                  <a:pt x="5433617" y="2049870"/>
                  <a:pt x="5445918" y="2024993"/>
                  <a:pt x="5455649" y="1996367"/>
                </a:cubicBezTo>
                <a:cubicBezTo>
                  <a:pt x="5465443" y="1967546"/>
                  <a:pt x="5469968" y="1942911"/>
                  <a:pt x="5469224" y="1922464"/>
                </a:cubicBezTo>
                <a:cubicBezTo>
                  <a:pt x="5468481" y="1902016"/>
                  <a:pt x="5462837" y="1886389"/>
                  <a:pt x="5452293" y="1875581"/>
                </a:cubicBezTo>
                <a:cubicBezTo>
                  <a:pt x="5441751" y="1864773"/>
                  <a:pt x="5426743" y="1859369"/>
                  <a:pt x="5407269" y="1859369"/>
                </a:cubicBezTo>
                <a:close/>
                <a:moveTo>
                  <a:pt x="4538139" y="1859369"/>
                </a:moveTo>
                <a:cubicBezTo>
                  <a:pt x="4518665" y="1859369"/>
                  <a:pt x="4499984" y="1864773"/>
                  <a:pt x="4482095" y="1875581"/>
                </a:cubicBezTo>
                <a:cubicBezTo>
                  <a:pt x="4464207" y="1886389"/>
                  <a:pt x="4447991" y="1902016"/>
                  <a:pt x="4433449" y="1922464"/>
                </a:cubicBezTo>
                <a:cubicBezTo>
                  <a:pt x="4418906" y="1942911"/>
                  <a:pt x="4406737" y="1967546"/>
                  <a:pt x="4396942" y="1996367"/>
                </a:cubicBezTo>
                <a:cubicBezTo>
                  <a:pt x="4387211" y="2024993"/>
                  <a:pt x="4382554" y="2049870"/>
                  <a:pt x="4382969" y="2071000"/>
                </a:cubicBezTo>
                <a:cubicBezTo>
                  <a:pt x="4383384" y="2092128"/>
                  <a:pt x="4388731" y="2108486"/>
                  <a:pt x="4399007" y="2120073"/>
                </a:cubicBezTo>
                <a:cubicBezTo>
                  <a:pt x="4409285" y="2131660"/>
                  <a:pt x="4424160" y="2137454"/>
                  <a:pt x="4443634" y="2137454"/>
                </a:cubicBezTo>
                <a:cubicBezTo>
                  <a:pt x="4463107" y="2137454"/>
                  <a:pt x="4481921" y="2131660"/>
                  <a:pt x="4500075" y="2120073"/>
                </a:cubicBezTo>
                <a:cubicBezTo>
                  <a:pt x="4518231" y="2108486"/>
                  <a:pt x="4534743" y="2092128"/>
                  <a:pt x="4549616" y="2071000"/>
                </a:cubicBezTo>
                <a:cubicBezTo>
                  <a:pt x="4564487" y="2049870"/>
                  <a:pt x="4576788" y="2024993"/>
                  <a:pt x="4586519" y="1996367"/>
                </a:cubicBezTo>
                <a:cubicBezTo>
                  <a:pt x="4596313" y="1967546"/>
                  <a:pt x="4600839" y="1942911"/>
                  <a:pt x="4600095" y="1922464"/>
                </a:cubicBezTo>
                <a:cubicBezTo>
                  <a:pt x="4599351" y="1902016"/>
                  <a:pt x="4593707" y="1886389"/>
                  <a:pt x="4583163" y="1875581"/>
                </a:cubicBezTo>
                <a:cubicBezTo>
                  <a:pt x="4572621" y="1864773"/>
                  <a:pt x="4557613" y="1859369"/>
                  <a:pt x="4538139" y="1859369"/>
                </a:cubicBezTo>
                <a:close/>
                <a:moveTo>
                  <a:pt x="3471033" y="1859369"/>
                </a:moveTo>
                <a:cubicBezTo>
                  <a:pt x="3451559" y="1859369"/>
                  <a:pt x="3432878" y="1864773"/>
                  <a:pt x="3414990" y="1875581"/>
                </a:cubicBezTo>
                <a:cubicBezTo>
                  <a:pt x="3397101" y="1886389"/>
                  <a:pt x="3380886" y="1902016"/>
                  <a:pt x="3366343" y="1922464"/>
                </a:cubicBezTo>
                <a:cubicBezTo>
                  <a:pt x="3351799" y="1942911"/>
                  <a:pt x="3339631" y="1967546"/>
                  <a:pt x="3329837" y="1996367"/>
                </a:cubicBezTo>
                <a:cubicBezTo>
                  <a:pt x="3320106" y="2024993"/>
                  <a:pt x="3315448" y="2049870"/>
                  <a:pt x="3315863" y="2071000"/>
                </a:cubicBezTo>
                <a:cubicBezTo>
                  <a:pt x="3316278" y="2092128"/>
                  <a:pt x="3321625" y="2108486"/>
                  <a:pt x="3331902" y="2120073"/>
                </a:cubicBezTo>
                <a:cubicBezTo>
                  <a:pt x="3342178" y="2131660"/>
                  <a:pt x="3357053" y="2137454"/>
                  <a:pt x="3376527" y="2137454"/>
                </a:cubicBezTo>
                <a:cubicBezTo>
                  <a:pt x="3396001" y="2137454"/>
                  <a:pt x="3414815" y="2131660"/>
                  <a:pt x="3432970" y="2120073"/>
                </a:cubicBezTo>
                <a:cubicBezTo>
                  <a:pt x="3451125" y="2108486"/>
                  <a:pt x="3467638" y="2092128"/>
                  <a:pt x="3482509" y="2071000"/>
                </a:cubicBezTo>
                <a:cubicBezTo>
                  <a:pt x="3497381" y="2049870"/>
                  <a:pt x="3509682" y="2024993"/>
                  <a:pt x="3519413" y="1996367"/>
                </a:cubicBezTo>
                <a:cubicBezTo>
                  <a:pt x="3529208" y="1967546"/>
                  <a:pt x="3533733" y="1942911"/>
                  <a:pt x="3532989" y="1922464"/>
                </a:cubicBezTo>
                <a:cubicBezTo>
                  <a:pt x="3532245" y="1902016"/>
                  <a:pt x="3526602" y="1886389"/>
                  <a:pt x="3516058" y="1875581"/>
                </a:cubicBezTo>
                <a:cubicBezTo>
                  <a:pt x="3505515" y="1864773"/>
                  <a:pt x="3490507" y="1859369"/>
                  <a:pt x="3471033" y="1859369"/>
                </a:cubicBezTo>
                <a:close/>
                <a:moveTo>
                  <a:pt x="2601903" y="1859369"/>
                </a:moveTo>
                <a:cubicBezTo>
                  <a:pt x="2582429" y="1859369"/>
                  <a:pt x="2563748" y="1864773"/>
                  <a:pt x="2545860" y="1875581"/>
                </a:cubicBezTo>
                <a:cubicBezTo>
                  <a:pt x="2527971" y="1886389"/>
                  <a:pt x="2511756" y="1902016"/>
                  <a:pt x="2497213" y="1922464"/>
                </a:cubicBezTo>
                <a:cubicBezTo>
                  <a:pt x="2482671" y="1942911"/>
                  <a:pt x="2470501" y="1967546"/>
                  <a:pt x="2460707" y="1996367"/>
                </a:cubicBezTo>
                <a:cubicBezTo>
                  <a:pt x="2450976" y="2024993"/>
                  <a:pt x="2446318" y="2049870"/>
                  <a:pt x="2446734" y="2071000"/>
                </a:cubicBezTo>
                <a:cubicBezTo>
                  <a:pt x="2447149" y="2092128"/>
                  <a:pt x="2452495" y="2108486"/>
                  <a:pt x="2462772" y="2120073"/>
                </a:cubicBezTo>
                <a:cubicBezTo>
                  <a:pt x="2473049" y="2131660"/>
                  <a:pt x="2487924" y="2137454"/>
                  <a:pt x="2507398" y="2137454"/>
                </a:cubicBezTo>
                <a:cubicBezTo>
                  <a:pt x="2526871" y="2137454"/>
                  <a:pt x="2545686" y="2131660"/>
                  <a:pt x="2563840" y="2120073"/>
                </a:cubicBezTo>
                <a:cubicBezTo>
                  <a:pt x="2581995" y="2108486"/>
                  <a:pt x="2598508" y="2092128"/>
                  <a:pt x="2613380" y="2071000"/>
                </a:cubicBezTo>
                <a:cubicBezTo>
                  <a:pt x="2628251" y="2049870"/>
                  <a:pt x="2640553" y="2024993"/>
                  <a:pt x="2650283" y="1996367"/>
                </a:cubicBezTo>
                <a:cubicBezTo>
                  <a:pt x="2660077" y="1967546"/>
                  <a:pt x="2664603" y="1942911"/>
                  <a:pt x="2663859" y="1922464"/>
                </a:cubicBezTo>
                <a:cubicBezTo>
                  <a:pt x="2663115" y="1902016"/>
                  <a:pt x="2657472" y="1886389"/>
                  <a:pt x="2646928" y="1875581"/>
                </a:cubicBezTo>
                <a:cubicBezTo>
                  <a:pt x="2636385" y="1864773"/>
                  <a:pt x="2621377" y="1859369"/>
                  <a:pt x="2601903" y="1859369"/>
                </a:cubicBezTo>
                <a:close/>
                <a:moveTo>
                  <a:pt x="1534798" y="1859369"/>
                </a:moveTo>
                <a:cubicBezTo>
                  <a:pt x="1515324" y="1859369"/>
                  <a:pt x="1496643" y="1864773"/>
                  <a:pt x="1478755" y="1875581"/>
                </a:cubicBezTo>
                <a:cubicBezTo>
                  <a:pt x="1460866" y="1886389"/>
                  <a:pt x="1444651" y="1902016"/>
                  <a:pt x="1430108" y="1922464"/>
                </a:cubicBezTo>
                <a:cubicBezTo>
                  <a:pt x="1415565" y="1942911"/>
                  <a:pt x="1403396" y="1967546"/>
                  <a:pt x="1393602" y="1996367"/>
                </a:cubicBezTo>
                <a:cubicBezTo>
                  <a:pt x="1383871" y="2024993"/>
                  <a:pt x="1379213" y="2049870"/>
                  <a:pt x="1379628" y="2071000"/>
                </a:cubicBezTo>
                <a:cubicBezTo>
                  <a:pt x="1380044" y="2092128"/>
                  <a:pt x="1385390" y="2108486"/>
                  <a:pt x="1395667" y="2120073"/>
                </a:cubicBezTo>
                <a:cubicBezTo>
                  <a:pt x="1405943" y="2131660"/>
                  <a:pt x="1420819" y="2137454"/>
                  <a:pt x="1440293" y="2137454"/>
                </a:cubicBezTo>
                <a:cubicBezTo>
                  <a:pt x="1459766" y="2137454"/>
                  <a:pt x="1478580" y="2131660"/>
                  <a:pt x="1496735" y="2120073"/>
                </a:cubicBezTo>
                <a:cubicBezTo>
                  <a:pt x="1514890" y="2108486"/>
                  <a:pt x="1531403" y="2092128"/>
                  <a:pt x="1546275" y="2071000"/>
                </a:cubicBezTo>
                <a:cubicBezTo>
                  <a:pt x="1561146" y="2049870"/>
                  <a:pt x="1573448" y="2024993"/>
                  <a:pt x="1583178" y="1996367"/>
                </a:cubicBezTo>
                <a:cubicBezTo>
                  <a:pt x="1592973" y="1967546"/>
                  <a:pt x="1597498" y="1942911"/>
                  <a:pt x="1596754" y="1922464"/>
                </a:cubicBezTo>
                <a:cubicBezTo>
                  <a:pt x="1596010" y="1902016"/>
                  <a:pt x="1590367" y="1886389"/>
                  <a:pt x="1579823" y="1875581"/>
                </a:cubicBezTo>
                <a:cubicBezTo>
                  <a:pt x="1569280" y="1864773"/>
                  <a:pt x="1554272" y="1859369"/>
                  <a:pt x="1534798" y="1859369"/>
                </a:cubicBezTo>
                <a:close/>
                <a:moveTo>
                  <a:pt x="665668" y="1859369"/>
                </a:moveTo>
                <a:cubicBezTo>
                  <a:pt x="646194" y="1859369"/>
                  <a:pt x="627514" y="1864773"/>
                  <a:pt x="609625" y="1875581"/>
                </a:cubicBezTo>
                <a:cubicBezTo>
                  <a:pt x="591737" y="1886389"/>
                  <a:pt x="575521" y="1902016"/>
                  <a:pt x="560978" y="1922464"/>
                </a:cubicBezTo>
                <a:cubicBezTo>
                  <a:pt x="546435" y="1942911"/>
                  <a:pt x="534266" y="1967546"/>
                  <a:pt x="524472" y="1996367"/>
                </a:cubicBezTo>
                <a:cubicBezTo>
                  <a:pt x="514741" y="2024993"/>
                  <a:pt x="510083" y="2049870"/>
                  <a:pt x="510499" y="2071000"/>
                </a:cubicBezTo>
                <a:cubicBezTo>
                  <a:pt x="510914" y="2092128"/>
                  <a:pt x="516260" y="2108486"/>
                  <a:pt x="526537" y="2120073"/>
                </a:cubicBezTo>
                <a:cubicBezTo>
                  <a:pt x="536814" y="2131660"/>
                  <a:pt x="551690" y="2137454"/>
                  <a:pt x="571163" y="2137454"/>
                </a:cubicBezTo>
                <a:cubicBezTo>
                  <a:pt x="590637" y="2137454"/>
                  <a:pt x="609451" y="2131660"/>
                  <a:pt x="627605" y="2120073"/>
                </a:cubicBezTo>
                <a:cubicBezTo>
                  <a:pt x="645761" y="2108486"/>
                  <a:pt x="662273" y="2092128"/>
                  <a:pt x="677145" y="2071000"/>
                </a:cubicBezTo>
                <a:cubicBezTo>
                  <a:pt x="692017" y="2049870"/>
                  <a:pt x="704318" y="2024993"/>
                  <a:pt x="714048" y="1996367"/>
                </a:cubicBezTo>
                <a:cubicBezTo>
                  <a:pt x="723843" y="1967546"/>
                  <a:pt x="728369" y="1942911"/>
                  <a:pt x="727624" y="1922464"/>
                </a:cubicBezTo>
                <a:cubicBezTo>
                  <a:pt x="726881" y="1902016"/>
                  <a:pt x="721237" y="1886389"/>
                  <a:pt x="710693" y="1875581"/>
                </a:cubicBezTo>
                <a:cubicBezTo>
                  <a:pt x="700151" y="1864773"/>
                  <a:pt x="685142" y="1859369"/>
                  <a:pt x="665668" y="1859369"/>
                </a:cubicBezTo>
                <a:close/>
                <a:moveTo>
                  <a:pt x="4023959" y="1775535"/>
                </a:moveTo>
                <a:lnTo>
                  <a:pt x="4131162" y="1775535"/>
                </a:lnTo>
                <a:lnTo>
                  <a:pt x="4010149" y="2131612"/>
                </a:lnTo>
                <a:lnTo>
                  <a:pt x="4183659" y="2131612"/>
                </a:lnTo>
                <a:lnTo>
                  <a:pt x="4153184" y="2221288"/>
                </a:lnTo>
                <a:lnTo>
                  <a:pt x="3872471" y="2221288"/>
                </a:lnTo>
                <a:close/>
                <a:moveTo>
                  <a:pt x="2087723" y="1775535"/>
                </a:moveTo>
                <a:lnTo>
                  <a:pt x="2194927" y="1775535"/>
                </a:lnTo>
                <a:lnTo>
                  <a:pt x="2073913" y="2131612"/>
                </a:lnTo>
                <a:lnTo>
                  <a:pt x="2247423" y="2131612"/>
                </a:lnTo>
                <a:lnTo>
                  <a:pt x="2216949" y="2221288"/>
                </a:lnTo>
                <a:lnTo>
                  <a:pt x="1936235" y="2221288"/>
                </a:lnTo>
                <a:close/>
                <a:moveTo>
                  <a:pt x="151489" y="1775535"/>
                </a:moveTo>
                <a:lnTo>
                  <a:pt x="258691" y="1775535"/>
                </a:lnTo>
                <a:lnTo>
                  <a:pt x="137678" y="2131612"/>
                </a:lnTo>
                <a:lnTo>
                  <a:pt x="311189" y="2131612"/>
                </a:lnTo>
                <a:lnTo>
                  <a:pt x="280714" y="2221288"/>
                </a:lnTo>
                <a:lnTo>
                  <a:pt x="0" y="2221288"/>
                </a:lnTo>
                <a:close/>
                <a:moveTo>
                  <a:pt x="5438341" y="1767940"/>
                </a:moveTo>
                <a:cubicBezTo>
                  <a:pt x="5479041" y="1767940"/>
                  <a:pt x="5511585" y="1776898"/>
                  <a:pt x="5535973" y="1794814"/>
                </a:cubicBezTo>
                <a:cubicBezTo>
                  <a:pt x="5560361" y="1812730"/>
                  <a:pt x="5575365" y="1838630"/>
                  <a:pt x="5580987" y="1872514"/>
                </a:cubicBezTo>
                <a:cubicBezTo>
                  <a:pt x="5586607" y="1906398"/>
                  <a:pt x="5581147" y="1947682"/>
                  <a:pt x="5564604" y="1996367"/>
                </a:cubicBezTo>
                <a:cubicBezTo>
                  <a:pt x="5548057" y="2045051"/>
                  <a:pt x="5525293" y="2086821"/>
                  <a:pt x="5496310" y="2121680"/>
                </a:cubicBezTo>
                <a:cubicBezTo>
                  <a:pt x="5467328" y="2156539"/>
                  <a:pt x="5434439" y="2183266"/>
                  <a:pt x="5397640" y="2201863"/>
                </a:cubicBezTo>
                <a:cubicBezTo>
                  <a:pt x="5360843" y="2220460"/>
                  <a:pt x="5322093" y="2229759"/>
                  <a:pt x="5281394" y="2229759"/>
                </a:cubicBezTo>
                <a:cubicBezTo>
                  <a:pt x="5241083" y="2229759"/>
                  <a:pt x="5208753" y="2220460"/>
                  <a:pt x="5184403" y="2201863"/>
                </a:cubicBezTo>
                <a:cubicBezTo>
                  <a:pt x="5160053" y="2183266"/>
                  <a:pt x="5145184" y="2156539"/>
                  <a:pt x="5139795" y="2121680"/>
                </a:cubicBezTo>
                <a:cubicBezTo>
                  <a:pt x="5134407" y="2086821"/>
                  <a:pt x="5139985" y="2045051"/>
                  <a:pt x="5156532" y="1996367"/>
                </a:cubicBezTo>
                <a:cubicBezTo>
                  <a:pt x="5173075" y="1947682"/>
                  <a:pt x="5195756" y="1906300"/>
                  <a:pt x="5224573" y="1872222"/>
                </a:cubicBezTo>
                <a:cubicBezTo>
                  <a:pt x="5253389" y="1838143"/>
                  <a:pt x="5286143" y="1812243"/>
                  <a:pt x="5322837" y="1794522"/>
                </a:cubicBezTo>
                <a:cubicBezTo>
                  <a:pt x="5359529" y="1776801"/>
                  <a:pt x="5398031" y="1767940"/>
                  <a:pt x="5438341" y="1767940"/>
                </a:cubicBezTo>
                <a:close/>
                <a:moveTo>
                  <a:pt x="5047239" y="1767940"/>
                </a:moveTo>
                <a:cubicBezTo>
                  <a:pt x="5076254" y="1767940"/>
                  <a:pt x="5100300" y="1773685"/>
                  <a:pt x="5119375" y="1785174"/>
                </a:cubicBezTo>
                <a:cubicBezTo>
                  <a:pt x="5138449" y="1796664"/>
                  <a:pt x="5152838" y="1810198"/>
                  <a:pt x="5162538" y="1825777"/>
                </a:cubicBezTo>
                <a:lnTo>
                  <a:pt x="5083807" y="1894129"/>
                </a:lnTo>
                <a:cubicBezTo>
                  <a:pt x="5076282" y="1883614"/>
                  <a:pt x="5067411" y="1875191"/>
                  <a:pt x="5057195" y="1868862"/>
                </a:cubicBezTo>
                <a:cubicBezTo>
                  <a:pt x="5046979" y="1862534"/>
                  <a:pt x="5033887" y="1859369"/>
                  <a:pt x="5017918" y="1859369"/>
                </a:cubicBezTo>
                <a:cubicBezTo>
                  <a:pt x="4998640" y="1859369"/>
                  <a:pt x="4979195" y="1864870"/>
                  <a:pt x="4959586" y="1875872"/>
                </a:cubicBezTo>
                <a:cubicBezTo>
                  <a:pt x="4939977" y="1886876"/>
                  <a:pt x="4921958" y="1902649"/>
                  <a:pt x="4905531" y="1923194"/>
                </a:cubicBezTo>
                <a:cubicBezTo>
                  <a:pt x="4889102" y="1943738"/>
                  <a:pt x="4875959" y="1968519"/>
                  <a:pt x="4866101" y="1997535"/>
                </a:cubicBezTo>
                <a:cubicBezTo>
                  <a:pt x="4856041" y="2027135"/>
                  <a:pt x="4851739" y="2052402"/>
                  <a:pt x="4853191" y="2073336"/>
                </a:cubicBezTo>
                <a:cubicBezTo>
                  <a:pt x="4854643" y="2094271"/>
                  <a:pt x="4861307" y="2110191"/>
                  <a:pt x="4873179" y="2121096"/>
                </a:cubicBezTo>
                <a:cubicBezTo>
                  <a:pt x="4885053" y="2132001"/>
                  <a:pt x="4901407" y="2137454"/>
                  <a:pt x="4922245" y="2137454"/>
                </a:cubicBezTo>
                <a:cubicBezTo>
                  <a:pt x="4940161" y="2137454"/>
                  <a:pt x="4957534" y="2133461"/>
                  <a:pt x="4974367" y="2125478"/>
                </a:cubicBezTo>
                <a:cubicBezTo>
                  <a:pt x="4991199" y="2117493"/>
                  <a:pt x="5006663" y="2107951"/>
                  <a:pt x="5020757" y="2096851"/>
                </a:cubicBezTo>
                <a:lnTo>
                  <a:pt x="5054399" y="2163744"/>
                </a:lnTo>
                <a:cubicBezTo>
                  <a:pt x="5028225" y="2185748"/>
                  <a:pt x="5001000" y="2202253"/>
                  <a:pt x="4972724" y="2213255"/>
                </a:cubicBezTo>
                <a:cubicBezTo>
                  <a:pt x="4944447" y="2224258"/>
                  <a:pt x="4915704" y="2229759"/>
                  <a:pt x="4886494" y="2229759"/>
                </a:cubicBezTo>
                <a:cubicBezTo>
                  <a:pt x="4858257" y="2229759"/>
                  <a:pt x="4833216" y="2224939"/>
                  <a:pt x="4811373" y="2215300"/>
                </a:cubicBezTo>
                <a:cubicBezTo>
                  <a:pt x="4789529" y="2205660"/>
                  <a:pt x="4772194" y="2191201"/>
                  <a:pt x="4759368" y="2171922"/>
                </a:cubicBezTo>
                <a:cubicBezTo>
                  <a:pt x="4746543" y="2152643"/>
                  <a:pt x="4739477" y="2128739"/>
                  <a:pt x="4738170" y="2100210"/>
                </a:cubicBezTo>
                <a:cubicBezTo>
                  <a:pt x="4736863" y="2071681"/>
                  <a:pt x="4742597" y="2038625"/>
                  <a:pt x="4755370" y="2001040"/>
                </a:cubicBezTo>
                <a:cubicBezTo>
                  <a:pt x="4767943" y="1964041"/>
                  <a:pt x="4784839" y="1931081"/>
                  <a:pt x="4806060" y="1902163"/>
                </a:cubicBezTo>
                <a:cubicBezTo>
                  <a:pt x="4827279" y="1873245"/>
                  <a:pt x="4851165" y="1848805"/>
                  <a:pt x="4877715" y="1828844"/>
                </a:cubicBezTo>
                <a:cubicBezTo>
                  <a:pt x="4904264" y="1808884"/>
                  <a:pt x="4932047" y="1793743"/>
                  <a:pt x="4961065" y="1783422"/>
                </a:cubicBezTo>
                <a:cubicBezTo>
                  <a:pt x="4990083" y="1773101"/>
                  <a:pt x="5018807" y="1767940"/>
                  <a:pt x="5047239" y="1767940"/>
                </a:cubicBezTo>
                <a:close/>
                <a:moveTo>
                  <a:pt x="4569211" y="1767940"/>
                </a:moveTo>
                <a:cubicBezTo>
                  <a:pt x="4609911" y="1767940"/>
                  <a:pt x="4642455" y="1776898"/>
                  <a:pt x="4666843" y="1794814"/>
                </a:cubicBezTo>
                <a:cubicBezTo>
                  <a:pt x="4691231" y="1812730"/>
                  <a:pt x="4706235" y="1838630"/>
                  <a:pt x="4711857" y="1872514"/>
                </a:cubicBezTo>
                <a:cubicBezTo>
                  <a:pt x="4717479" y="1906398"/>
                  <a:pt x="4712018" y="1947682"/>
                  <a:pt x="4695474" y="1996367"/>
                </a:cubicBezTo>
                <a:cubicBezTo>
                  <a:pt x="4678927" y="2045051"/>
                  <a:pt x="4656163" y="2086821"/>
                  <a:pt x="4627181" y="2121680"/>
                </a:cubicBezTo>
                <a:cubicBezTo>
                  <a:pt x="4598199" y="2156539"/>
                  <a:pt x="4565309" y="2183266"/>
                  <a:pt x="4528511" y="2201863"/>
                </a:cubicBezTo>
                <a:cubicBezTo>
                  <a:pt x="4491713" y="2220460"/>
                  <a:pt x="4452965" y="2229759"/>
                  <a:pt x="4412263" y="2229759"/>
                </a:cubicBezTo>
                <a:cubicBezTo>
                  <a:pt x="4371954" y="2229759"/>
                  <a:pt x="4339624" y="2220460"/>
                  <a:pt x="4315274" y="2201863"/>
                </a:cubicBezTo>
                <a:cubicBezTo>
                  <a:pt x="4290923" y="2183266"/>
                  <a:pt x="4276055" y="2156539"/>
                  <a:pt x="4270666" y="2121680"/>
                </a:cubicBezTo>
                <a:cubicBezTo>
                  <a:pt x="4265277" y="2086821"/>
                  <a:pt x="4270857" y="2045051"/>
                  <a:pt x="4287403" y="1996367"/>
                </a:cubicBezTo>
                <a:cubicBezTo>
                  <a:pt x="4303947" y="1947682"/>
                  <a:pt x="4326627" y="1906300"/>
                  <a:pt x="4355443" y="1872222"/>
                </a:cubicBezTo>
                <a:cubicBezTo>
                  <a:pt x="4384259" y="1838143"/>
                  <a:pt x="4417013" y="1812243"/>
                  <a:pt x="4453707" y="1794522"/>
                </a:cubicBezTo>
                <a:cubicBezTo>
                  <a:pt x="4490399" y="1776801"/>
                  <a:pt x="4528901" y="1767940"/>
                  <a:pt x="4569211" y="1767940"/>
                </a:cubicBezTo>
                <a:close/>
                <a:moveTo>
                  <a:pt x="3502106" y="1767940"/>
                </a:moveTo>
                <a:cubicBezTo>
                  <a:pt x="3542805" y="1767940"/>
                  <a:pt x="3575349" y="1776898"/>
                  <a:pt x="3599737" y="1794814"/>
                </a:cubicBezTo>
                <a:cubicBezTo>
                  <a:pt x="3624125" y="1812730"/>
                  <a:pt x="3639129" y="1838630"/>
                  <a:pt x="3644751" y="1872514"/>
                </a:cubicBezTo>
                <a:cubicBezTo>
                  <a:pt x="3650372" y="1906398"/>
                  <a:pt x="3644911" y="1947682"/>
                  <a:pt x="3628368" y="1996367"/>
                </a:cubicBezTo>
                <a:cubicBezTo>
                  <a:pt x="3611821" y="2045051"/>
                  <a:pt x="3589057" y="2086821"/>
                  <a:pt x="3560074" y="2121680"/>
                </a:cubicBezTo>
                <a:cubicBezTo>
                  <a:pt x="3531093" y="2156539"/>
                  <a:pt x="3498203" y="2183266"/>
                  <a:pt x="3461405" y="2201863"/>
                </a:cubicBezTo>
                <a:cubicBezTo>
                  <a:pt x="3424607" y="2220460"/>
                  <a:pt x="3385858" y="2229759"/>
                  <a:pt x="3345159" y="2229759"/>
                </a:cubicBezTo>
                <a:cubicBezTo>
                  <a:pt x="3304847" y="2229759"/>
                  <a:pt x="3272517" y="2220460"/>
                  <a:pt x="3248168" y="2201863"/>
                </a:cubicBezTo>
                <a:cubicBezTo>
                  <a:pt x="3223818" y="2183266"/>
                  <a:pt x="3208948" y="2156539"/>
                  <a:pt x="3203560" y="2121680"/>
                </a:cubicBezTo>
                <a:cubicBezTo>
                  <a:pt x="3198172" y="2086821"/>
                  <a:pt x="3203750" y="2045051"/>
                  <a:pt x="3220297" y="1996367"/>
                </a:cubicBezTo>
                <a:cubicBezTo>
                  <a:pt x="3236840" y="1947682"/>
                  <a:pt x="3259521" y="1906300"/>
                  <a:pt x="3288337" y="1872222"/>
                </a:cubicBezTo>
                <a:cubicBezTo>
                  <a:pt x="3317153" y="1838143"/>
                  <a:pt x="3349908" y="1812243"/>
                  <a:pt x="3386601" y="1794522"/>
                </a:cubicBezTo>
                <a:cubicBezTo>
                  <a:pt x="3423293" y="1776801"/>
                  <a:pt x="3461795" y="1767940"/>
                  <a:pt x="3502106" y="1767940"/>
                </a:cubicBezTo>
                <a:close/>
                <a:moveTo>
                  <a:pt x="3111003" y="1767940"/>
                </a:moveTo>
                <a:cubicBezTo>
                  <a:pt x="3140018" y="1767940"/>
                  <a:pt x="3164064" y="1773685"/>
                  <a:pt x="3183139" y="1785174"/>
                </a:cubicBezTo>
                <a:cubicBezTo>
                  <a:pt x="3202214" y="1796664"/>
                  <a:pt x="3216603" y="1810198"/>
                  <a:pt x="3226302" y="1825777"/>
                </a:cubicBezTo>
                <a:lnTo>
                  <a:pt x="3147571" y="1894129"/>
                </a:lnTo>
                <a:cubicBezTo>
                  <a:pt x="3140046" y="1883614"/>
                  <a:pt x="3131175" y="1875191"/>
                  <a:pt x="3120959" y="1868862"/>
                </a:cubicBezTo>
                <a:cubicBezTo>
                  <a:pt x="3110743" y="1862534"/>
                  <a:pt x="3097651" y="1859369"/>
                  <a:pt x="3081683" y="1859369"/>
                </a:cubicBezTo>
                <a:cubicBezTo>
                  <a:pt x="3062404" y="1859369"/>
                  <a:pt x="3042960" y="1864870"/>
                  <a:pt x="3023351" y="1875872"/>
                </a:cubicBezTo>
                <a:cubicBezTo>
                  <a:pt x="3003741" y="1886876"/>
                  <a:pt x="2985723" y="1902649"/>
                  <a:pt x="2969295" y="1923194"/>
                </a:cubicBezTo>
                <a:cubicBezTo>
                  <a:pt x="2952867" y="1943738"/>
                  <a:pt x="2939724" y="1968519"/>
                  <a:pt x="2929865" y="1997535"/>
                </a:cubicBezTo>
                <a:cubicBezTo>
                  <a:pt x="2919806" y="2027135"/>
                  <a:pt x="2915503" y="2052402"/>
                  <a:pt x="2916956" y="2073336"/>
                </a:cubicBezTo>
                <a:cubicBezTo>
                  <a:pt x="2918408" y="2094271"/>
                  <a:pt x="2925071" y="2110191"/>
                  <a:pt x="2936944" y="2121096"/>
                </a:cubicBezTo>
                <a:cubicBezTo>
                  <a:pt x="2948817" y="2132001"/>
                  <a:pt x="2965172" y="2137454"/>
                  <a:pt x="2986009" y="2137454"/>
                </a:cubicBezTo>
                <a:cubicBezTo>
                  <a:pt x="3003925" y="2137454"/>
                  <a:pt x="3021299" y="2133461"/>
                  <a:pt x="3038132" y="2125478"/>
                </a:cubicBezTo>
                <a:cubicBezTo>
                  <a:pt x="3054964" y="2117493"/>
                  <a:pt x="3070427" y="2107951"/>
                  <a:pt x="3084521" y="2096851"/>
                </a:cubicBezTo>
                <a:lnTo>
                  <a:pt x="3118164" y="2163744"/>
                </a:lnTo>
                <a:cubicBezTo>
                  <a:pt x="3091990" y="2185748"/>
                  <a:pt x="3064765" y="2202253"/>
                  <a:pt x="3036488" y="2213255"/>
                </a:cubicBezTo>
                <a:cubicBezTo>
                  <a:pt x="3008212" y="2224258"/>
                  <a:pt x="2979469" y="2229759"/>
                  <a:pt x="2950258" y="2229759"/>
                </a:cubicBezTo>
                <a:cubicBezTo>
                  <a:pt x="2922021" y="2229759"/>
                  <a:pt x="2896980" y="2224939"/>
                  <a:pt x="2875137" y="2215300"/>
                </a:cubicBezTo>
                <a:cubicBezTo>
                  <a:pt x="2853293" y="2205660"/>
                  <a:pt x="2835959" y="2191201"/>
                  <a:pt x="2823133" y="2171922"/>
                </a:cubicBezTo>
                <a:cubicBezTo>
                  <a:pt x="2810307" y="2152643"/>
                  <a:pt x="2803241" y="2128739"/>
                  <a:pt x="2801935" y="2100210"/>
                </a:cubicBezTo>
                <a:cubicBezTo>
                  <a:pt x="2800628" y="2071681"/>
                  <a:pt x="2806361" y="2038625"/>
                  <a:pt x="2819134" y="2001040"/>
                </a:cubicBezTo>
                <a:cubicBezTo>
                  <a:pt x="2831707" y="1964041"/>
                  <a:pt x="2848604" y="1931081"/>
                  <a:pt x="2869824" y="1902163"/>
                </a:cubicBezTo>
                <a:cubicBezTo>
                  <a:pt x="2891044" y="1873245"/>
                  <a:pt x="2914930" y="1848805"/>
                  <a:pt x="2941479" y="1828844"/>
                </a:cubicBezTo>
                <a:cubicBezTo>
                  <a:pt x="2968028" y="1808884"/>
                  <a:pt x="2995812" y="1793743"/>
                  <a:pt x="3024829" y="1783422"/>
                </a:cubicBezTo>
                <a:cubicBezTo>
                  <a:pt x="3053847" y="1773101"/>
                  <a:pt x="3082572" y="1767940"/>
                  <a:pt x="3111003" y="1767940"/>
                </a:cubicBezTo>
                <a:close/>
                <a:moveTo>
                  <a:pt x="2632975" y="1767940"/>
                </a:moveTo>
                <a:cubicBezTo>
                  <a:pt x="2673676" y="1767940"/>
                  <a:pt x="2706220" y="1776898"/>
                  <a:pt x="2730608" y="1794814"/>
                </a:cubicBezTo>
                <a:cubicBezTo>
                  <a:pt x="2754995" y="1812730"/>
                  <a:pt x="2770000" y="1838630"/>
                  <a:pt x="2775621" y="1872514"/>
                </a:cubicBezTo>
                <a:cubicBezTo>
                  <a:pt x="2781243" y="1906398"/>
                  <a:pt x="2775783" y="1947682"/>
                  <a:pt x="2759239" y="1996367"/>
                </a:cubicBezTo>
                <a:cubicBezTo>
                  <a:pt x="2742692" y="2045051"/>
                  <a:pt x="2719928" y="2086821"/>
                  <a:pt x="2690945" y="2121680"/>
                </a:cubicBezTo>
                <a:cubicBezTo>
                  <a:pt x="2661963" y="2156539"/>
                  <a:pt x="2629073" y="2183266"/>
                  <a:pt x="2592275" y="2201863"/>
                </a:cubicBezTo>
                <a:cubicBezTo>
                  <a:pt x="2555478" y="2220460"/>
                  <a:pt x="2516729" y="2229759"/>
                  <a:pt x="2476028" y="2229759"/>
                </a:cubicBezTo>
                <a:cubicBezTo>
                  <a:pt x="2435718" y="2229759"/>
                  <a:pt x="2403388" y="2220460"/>
                  <a:pt x="2379038" y="2201863"/>
                </a:cubicBezTo>
                <a:cubicBezTo>
                  <a:pt x="2354688" y="2183266"/>
                  <a:pt x="2339819" y="2156539"/>
                  <a:pt x="2334430" y="2121680"/>
                </a:cubicBezTo>
                <a:cubicBezTo>
                  <a:pt x="2329042" y="2086821"/>
                  <a:pt x="2334621" y="2045051"/>
                  <a:pt x="2351167" y="1996367"/>
                </a:cubicBezTo>
                <a:cubicBezTo>
                  <a:pt x="2367711" y="1947682"/>
                  <a:pt x="2390391" y="1906300"/>
                  <a:pt x="2419207" y="1872222"/>
                </a:cubicBezTo>
                <a:cubicBezTo>
                  <a:pt x="2448023" y="1838143"/>
                  <a:pt x="2480778" y="1812243"/>
                  <a:pt x="2517471" y="1794522"/>
                </a:cubicBezTo>
                <a:cubicBezTo>
                  <a:pt x="2554164" y="1776801"/>
                  <a:pt x="2592665" y="1767940"/>
                  <a:pt x="2632975" y="1767940"/>
                </a:cubicBezTo>
                <a:close/>
                <a:moveTo>
                  <a:pt x="1565870" y="1767940"/>
                </a:moveTo>
                <a:cubicBezTo>
                  <a:pt x="1606571" y="1767940"/>
                  <a:pt x="1639114" y="1776898"/>
                  <a:pt x="1663502" y="1794814"/>
                </a:cubicBezTo>
                <a:cubicBezTo>
                  <a:pt x="1687890" y="1812730"/>
                  <a:pt x="1702895" y="1838630"/>
                  <a:pt x="1708516" y="1872514"/>
                </a:cubicBezTo>
                <a:cubicBezTo>
                  <a:pt x="1714137" y="1906398"/>
                  <a:pt x="1708677" y="1947682"/>
                  <a:pt x="1692134" y="1996367"/>
                </a:cubicBezTo>
                <a:cubicBezTo>
                  <a:pt x="1675587" y="2045051"/>
                  <a:pt x="1652823" y="2086821"/>
                  <a:pt x="1623840" y="2121680"/>
                </a:cubicBezTo>
                <a:cubicBezTo>
                  <a:pt x="1594858" y="2156539"/>
                  <a:pt x="1561968" y="2183266"/>
                  <a:pt x="1525170" y="2201863"/>
                </a:cubicBezTo>
                <a:cubicBezTo>
                  <a:pt x="1488372" y="2220460"/>
                  <a:pt x="1449623" y="2229759"/>
                  <a:pt x="1408923" y="2229759"/>
                </a:cubicBezTo>
                <a:cubicBezTo>
                  <a:pt x="1368613" y="2229759"/>
                  <a:pt x="1336283" y="2220460"/>
                  <a:pt x="1311933" y="2201863"/>
                </a:cubicBezTo>
                <a:cubicBezTo>
                  <a:pt x="1287583" y="2183266"/>
                  <a:pt x="1272714" y="2156539"/>
                  <a:pt x="1267325" y="2121680"/>
                </a:cubicBezTo>
                <a:cubicBezTo>
                  <a:pt x="1261937" y="2086821"/>
                  <a:pt x="1267515" y="2045051"/>
                  <a:pt x="1284062" y="1996367"/>
                </a:cubicBezTo>
                <a:cubicBezTo>
                  <a:pt x="1300605" y="1947682"/>
                  <a:pt x="1323286" y="1906300"/>
                  <a:pt x="1352102" y="1872222"/>
                </a:cubicBezTo>
                <a:cubicBezTo>
                  <a:pt x="1380919" y="1838143"/>
                  <a:pt x="1413673" y="1812243"/>
                  <a:pt x="1450366" y="1794522"/>
                </a:cubicBezTo>
                <a:cubicBezTo>
                  <a:pt x="1487058" y="1776801"/>
                  <a:pt x="1525561" y="1767940"/>
                  <a:pt x="1565870" y="1767940"/>
                </a:cubicBezTo>
                <a:close/>
                <a:moveTo>
                  <a:pt x="1174768" y="1767940"/>
                </a:moveTo>
                <a:cubicBezTo>
                  <a:pt x="1203784" y="1767940"/>
                  <a:pt x="1227829" y="1773685"/>
                  <a:pt x="1246905" y="1785174"/>
                </a:cubicBezTo>
                <a:cubicBezTo>
                  <a:pt x="1265979" y="1796664"/>
                  <a:pt x="1280367" y="1810198"/>
                  <a:pt x="1290067" y="1825777"/>
                </a:cubicBezTo>
                <a:lnTo>
                  <a:pt x="1211336" y="1894129"/>
                </a:lnTo>
                <a:cubicBezTo>
                  <a:pt x="1203811" y="1883614"/>
                  <a:pt x="1194941" y="1875191"/>
                  <a:pt x="1184724" y="1868862"/>
                </a:cubicBezTo>
                <a:cubicBezTo>
                  <a:pt x="1174509" y="1862534"/>
                  <a:pt x="1161417" y="1859369"/>
                  <a:pt x="1145448" y="1859369"/>
                </a:cubicBezTo>
                <a:cubicBezTo>
                  <a:pt x="1126169" y="1859369"/>
                  <a:pt x="1106724" y="1864870"/>
                  <a:pt x="1087116" y="1875872"/>
                </a:cubicBezTo>
                <a:cubicBezTo>
                  <a:pt x="1067507" y="1886876"/>
                  <a:pt x="1049488" y="1902649"/>
                  <a:pt x="1033060" y="1923194"/>
                </a:cubicBezTo>
                <a:cubicBezTo>
                  <a:pt x="1016632" y="1943738"/>
                  <a:pt x="1003489" y="1968519"/>
                  <a:pt x="993630" y="1997535"/>
                </a:cubicBezTo>
                <a:cubicBezTo>
                  <a:pt x="983571" y="2027135"/>
                  <a:pt x="979268" y="2052402"/>
                  <a:pt x="980721" y="2073336"/>
                </a:cubicBezTo>
                <a:cubicBezTo>
                  <a:pt x="982173" y="2094271"/>
                  <a:pt x="988837" y="2110191"/>
                  <a:pt x="1000709" y="2121096"/>
                </a:cubicBezTo>
                <a:cubicBezTo>
                  <a:pt x="1012582" y="2132001"/>
                  <a:pt x="1028937" y="2137454"/>
                  <a:pt x="1049774" y="2137454"/>
                </a:cubicBezTo>
                <a:cubicBezTo>
                  <a:pt x="1067690" y="2137454"/>
                  <a:pt x="1085064" y="2133461"/>
                  <a:pt x="1101896" y="2125478"/>
                </a:cubicBezTo>
                <a:cubicBezTo>
                  <a:pt x="1118729" y="2117493"/>
                  <a:pt x="1134193" y="2107951"/>
                  <a:pt x="1148287" y="2096851"/>
                </a:cubicBezTo>
                <a:lnTo>
                  <a:pt x="1181929" y="2163744"/>
                </a:lnTo>
                <a:cubicBezTo>
                  <a:pt x="1155755" y="2185748"/>
                  <a:pt x="1128530" y="2202253"/>
                  <a:pt x="1100254" y="2213255"/>
                </a:cubicBezTo>
                <a:cubicBezTo>
                  <a:pt x="1071977" y="2224258"/>
                  <a:pt x="1043234" y="2229759"/>
                  <a:pt x="1014024" y="2229759"/>
                </a:cubicBezTo>
                <a:cubicBezTo>
                  <a:pt x="985786" y="2229759"/>
                  <a:pt x="960746" y="2224939"/>
                  <a:pt x="938902" y="2215300"/>
                </a:cubicBezTo>
                <a:cubicBezTo>
                  <a:pt x="917058" y="2205660"/>
                  <a:pt x="899723" y="2191201"/>
                  <a:pt x="886898" y="2171922"/>
                </a:cubicBezTo>
                <a:cubicBezTo>
                  <a:pt x="874073" y="2152643"/>
                  <a:pt x="867007" y="2128739"/>
                  <a:pt x="865700" y="2100210"/>
                </a:cubicBezTo>
                <a:cubicBezTo>
                  <a:pt x="864393" y="2071681"/>
                  <a:pt x="870126" y="2038625"/>
                  <a:pt x="882900" y="2001040"/>
                </a:cubicBezTo>
                <a:cubicBezTo>
                  <a:pt x="895473" y="1964041"/>
                  <a:pt x="912369" y="1931081"/>
                  <a:pt x="933590" y="1902163"/>
                </a:cubicBezTo>
                <a:cubicBezTo>
                  <a:pt x="954809" y="1873245"/>
                  <a:pt x="978695" y="1848805"/>
                  <a:pt x="1005244" y="1828844"/>
                </a:cubicBezTo>
                <a:cubicBezTo>
                  <a:pt x="1031794" y="1808884"/>
                  <a:pt x="1059577" y="1793743"/>
                  <a:pt x="1088594" y="1783422"/>
                </a:cubicBezTo>
                <a:cubicBezTo>
                  <a:pt x="1117612" y="1773101"/>
                  <a:pt x="1146336" y="1767940"/>
                  <a:pt x="1174768" y="1767940"/>
                </a:cubicBezTo>
                <a:close/>
                <a:moveTo>
                  <a:pt x="696741" y="1767940"/>
                </a:moveTo>
                <a:cubicBezTo>
                  <a:pt x="737441" y="1767940"/>
                  <a:pt x="769985" y="1776898"/>
                  <a:pt x="794373" y="1794814"/>
                </a:cubicBezTo>
                <a:cubicBezTo>
                  <a:pt x="818760" y="1812730"/>
                  <a:pt x="833765" y="1838630"/>
                  <a:pt x="839387" y="1872514"/>
                </a:cubicBezTo>
                <a:cubicBezTo>
                  <a:pt x="845008" y="1906398"/>
                  <a:pt x="839547" y="1947682"/>
                  <a:pt x="823004" y="1996367"/>
                </a:cubicBezTo>
                <a:cubicBezTo>
                  <a:pt x="806457" y="2045051"/>
                  <a:pt x="783693" y="2086821"/>
                  <a:pt x="754711" y="2121680"/>
                </a:cubicBezTo>
                <a:cubicBezTo>
                  <a:pt x="725728" y="2156539"/>
                  <a:pt x="692838" y="2183266"/>
                  <a:pt x="656041" y="2201863"/>
                </a:cubicBezTo>
                <a:cubicBezTo>
                  <a:pt x="619243" y="2220460"/>
                  <a:pt x="580494" y="2229759"/>
                  <a:pt x="539793" y="2229759"/>
                </a:cubicBezTo>
                <a:cubicBezTo>
                  <a:pt x="499484" y="2229759"/>
                  <a:pt x="467153" y="2220460"/>
                  <a:pt x="442804" y="2201863"/>
                </a:cubicBezTo>
                <a:cubicBezTo>
                  <a:pt x="418453" y="2183266"/>
                  <a:pt x="403585" y="2156539"/>
                  <a:pt x="398196" y="2121680"/>
                </a:cubicBezTo>
                <a:cubicBezTo>
                  <a:pt x="392807" y="2086821"/>
                  <a:pt x="398386" y="2045051"/>
                  <a:pt x="414932" y="1996367"/>
                </a:cubicBezTo>
                <a:cubicBezTo>
                  <a:pt x="431475" y="1947682"/>
                  <a:pt x="454156" y="1906300"/>
                  <a:pt x="482972" y="1872222"/>
                </a:cubicBezTo>
                <a:cubicBezTo>
                  <a:pt x="511789" y="1838143"/>
                  <a:pt x="544543" y="1812243"/>
                  <a:pt x="581236" y="1794522"/>
                </a:cubicBezTo>
                <a:cubicBezTo>
                  <a:pt x="617929" y="1776801"/>
                  <a:pt x="656431" y="1767940"/>
                  <a:pt x="696741" y="1767940"/>
                </a:cubicBezTo>
                <a:close/>
                <a:moveTo>
                  <a:pt x="5407269" y="975399"/>
                </a:moveTo>
                <a:cubicBezTo>
                  <a:pt x="5387795" y="975399"/>
                  <a:pt x="5369113" y="980803"/>
                  <a:pt x="5351226" y="991611"/>
                </a:cubicBezTo>
                <a:cubicBezTo>
                  <a:pt x="5333337" y="1002419"/>
                  <a:pt x="5317121" y="1018046"/>
                  <a:pt x="5302578" y="1038494"/>
                </a:cubicBezTo>
                <a:cubicBezTo>
                  <a:pt x="5288035" y="1058941"/>
                  <a:pt x="5275867" y="1083576"/>
                  <a:pt x="5266072" y="1112397"/>
                </a:cubicBezTo>
                <a:cubicBezTo>
                  <a:pt x="5256341" y="1141023"/>
                  <a:pt x="5251683" y="1165901"/>
                  <a:pt x="5252099" y="1187030"/>
                </a:cubicBezTo>
                <a:cubicBezTo>
                  <a:pt x="5252514" y="1208159"/>
                  <a:pt x="5257860" y="1224516"/>
                  <a:pt x="5268137" y="1236104"/>
                </a:cubicBezTo>
                <a:cubicBezTo>
                  <a:pt x="5278414" y="1247690"/>
                  <a:pt x="5293289" y="1253484"/>
                  <a:pt x="5312763" y="1253484"/>
                </a:cubicBezTo>
                <a:cubicBezTo>
                  <a:pt x="5332237" y="1253484"/>
                  <a:pt x="5351051" y="1247690"/>
                  <a:pt x="5369205" y="1236104"/>
                </a:cubicBezTo>
                <a:cubicBezTo>
                  <a:pt x="5387360" y="1224516"/>
                  <a:pt x="5403873" y="1208159"/>
                  <a:pt x="5418745" y="1187030"/>
                </a:cubicBezTo>
                <a:cubicBezTo>
                  <a:pt x="5433617" y="1165901"/>
                  <a:pt x="5445918" y="1141023"/>
                  <a:pt x="5455649" y="1112397"/>
                </a:cubicBezTo>
                <a:cubicBezTo>
                  <a:pt x="5465443" y="1083576"/>
                  <a:pt x="5469968" y="1058941"/>
                  <a:pt x="5469224" y="1038494"/>
                </a:cubicBezTo>
                <a:cubicBezTo>
                  <a:pt x="5468481" y="1018046"/>
                  <a:pt x="5462837" y="1002419"/>
                  <a:pt x="5452293" y="991611"/>
                </a:cubicBezTo>
                <a:cubicBezTo>
                  <a:pt x="5441751" y="980803"/>
                  <a:pt x="5426743" y="975399"/>
                  <a:pt x="5407269" y="975399"/>
                </a:cubicBezTo>
                <a:close/>
                <a:moveTo>
                  <a:pt x="4538139" y="975399"/>
                </a:moveTo>
                <a:cubicBezTo>
                  <a:pt x="4518665" y="975399"/>
                  <a:pt x="4499984" y="980803"/>
                  <a:pt x="4482095" y="991611"/>
                </a:cubicBezTo>
                <a:cubicBezTo>
                  <a:pt x="4464207" y="1002419"/>
                  <a:pt x="4447991" y="1018046"/>
                  <a:pt x="4433449" y="1038494"/>
                </a:cubicBezTo>
                <a:cubicBezTo>
                  <a:pt x="4418906" y="1058941"/>
                  <a:pt x="4406737" y="1083576"/>
                  <a:pt x="4396942" y="1112397"/>
                </a:cubicBezTo>
                <a:cubicBezTo>
                  <a:pt x="4387211" y="1141023"/>
                  <a:pt x="4382554" y="1165901"/>
                  <a:pt x="4382969" y="1187030"/>
                </a:cubicBezTo>
                <a:cubicBezTo>
                  <a:pt x="4383384" y="1208159"/>
                  <a:pt x="4388731" y="1224516"/>
                  <a:pt x="4399007" y="1236104"/>
                </a:cubicBezTo>
                <a:cubicBezTo>
                  <a:pt x="4409285" y="1247690"/>
                  <a:pt x="4424160" y="1253484"/>
                  <a:pt x="4443634" y="1253484"/>
                </a:cubicBezTo>
                <a:cubicBezTo>
                  <a:pt x="4463107" y="1253484"/>
                  <a:pt x="4481921" y="1247690"/>
                  <a:pt x="4500075" y="1236104"/>
                </a:cubicBezTo>
                <a:cubicBezTo>
                  <a:pt x="4518231" y="1224516"/>
                  <a:pt x="4534743" y="1208159"/>
                  <a:pt x="4549616" y="1187030"/>
                </a:cubicBezTo>
                <a:cubicBezTo>
                  <a:pt x="4564487" y="1165901"/>
                  <a:pt x="4576788" y="1141023"/>
                  <a:pt x="4586519" y="1112397"/>
                </a:cubicBezTo>
                <a:cubicBezTo>
                  <a:pt x="4596313" y="1083576"/>
                  <a:pt x="4600839" y="1058941"/>
                  <a:pt x="4600095" y="1038494"/>
                </a:cubicBezTo>
                <a:cubicBezTo>
                  <a:pt x="4599351" y="1018046"/>
                  <a:pt x="4593707" y="1002419"/>
                  <a:pt x="4583163" y="991611"/>
                </a:cubicBezTo>
                <a:cubicBezTo>
                  <a:pt x="4572621" y="980803"/>
                  <a:pt x="4557613" y="975399"/>
                  <a:pt x="4538139" y="975399"/>
                </a:cubicBezTo>
                <a:close/>
                <a:moveTo>
                  <a:pt x="3471033" y="975399"/>
                </a:moveTo>
                <a:cubicBezTo>
                  <a:pt x="3451559" y="975399"/>
                  <a:pt x="3432878" y="980803"/>
                  <a:pt x="3414990" y="991611"/>
                </a:cubicBezTo>
                <a:cubicBezTo>
                  <a:pt x="3397101" y="1002419"/>
                  <a:pt x="3380886" y="1018046"/>
                  <a:pt x="3366343" y="1038494"/>
                </a:cubicBezTo>
                <a:cubicBezTo>
                  <a:pt x="3351799" y="1058941"/>
                  <a:pt x="3339631" y="1083576"/>
                  <a:pt x="3329837" y="1112397"/>
                </a:cubicBezTo>
                <a:cubicBezTo>
                  <a:pt x="3320106" y="1141023"/>
                  <a:pt x="3315448" y="1165901"/>
                  <a:pt x="3315863" y="1187030"/>
                </a:cubicBezTo>
                <a:cubicBezTo>
                  <a:pt x="3316278" y="1208159"/>
                  <a:pt x="3321625" y="1224516"/>
                  <a:pt x="3331902" y="1236104"/>
                </a:cubicBezTo>
                <a:cubicBezTo>
                  <a:pt x="3342178" y="1247690"/>
                  <a:pt x="3357053" y="1253484"/>
                  <a:pt x="3376527" y="1253484"/>
                </a:cubicBezTo>
                <a:cubicBezTo>
                  <a:pt x="3396001" y="1253484"/>
                  <a:pt x="3414815" y="1247690"/>
                  <a:pt x="3432970" y="1236104"/>
                </a:cubicBezTo>
                <a:cubicBezTo>
                  <a:pt x="3451125" y="1224516"/>
                  <a:pt x="3467638" y="1208159"/>
                  <a:pt x="3482509" y="1187030"/>
                </a:cubicBezTo>
                <a:cubicBezTo>
                  <a:pt x="3497381" y="1165901"/>
                  <a:pt x="3509682" y="1141023"/>
                  <a:pt x="3519413" y="1112397"/>
                </a:cubicBezTo>
                <a:cubicBezTo>
                  <a:pt x="3529208" y="1083576"/>
                  <a:pt x="3533733" y="1058941"/>
                  <a:pt x="3532989" y="1038494"/>
                </a:cubicBezTo>
                <a:cubicBezTo>
                  <a:pt x="3532245" y="1018046"/>
                  <a:pt x="3526602" y="1002419"/>
                  <a:pt x="3516058" y="991611"/>
                </a:cubicBezTo>
                <a:cubicBezTo>
                  <a:pt x="3505515" y="980803"/>
                  <a:pt x="3490507" y="975399"/>
                  <a:pt x="3471033" y="975399"/>
                </a:cubicBezTo>
                <a:close/>
                <a:moveTo>
                  <a:pt x="2601903" y="975399"/>
                </a:moveTo>
                <a:cubicBezTo>
                  <a:pt x="2582429" y="975399"/>
                  <a:pt x="2563748" y="980803"/>
                  <a:pt x="2545860" y="991611"/>
                </a:cubicBezTo>
                <a:cubicBezTo>
                  <a:pt x="2527971" y="1002419"/>
                  <a:pt x="2511756" y="1018046"/>
                  <a:pt x="2497213" y="1038494"/>
                </a:cubicBezTo>
                <a:cubicBezTo>
                  <a:pt x="2482671" y="1058941"/>
                  <a:pt x="2470501" y="1083576"/>
                  <a:pt x="2460707" y="1112397"/>
                </a:cubicBezTo>
                <a:cubicBezTo>
                  <a:pt x="2450976" y="1141023"/>
                  <a:pt x="2446318" y="1165901"/>
                  <a:pt x="2446734" y="1187030"/>
                </a:cubicBezTo>
                <a:cubicBezTo>
                  <a:pt x="2447149" y="1208159"/>
                  <a:pt x="2452495" y="1224516"/>
                  <a:pt x="2462772" y="1236104"/>
                </a:cubicBezTo>
                <a:cubicBezTo>
                  <a:pt x="2473049" y="1247690"/>
                  <a:pt x="2487924" y="1253484"/>
                  <a:pt x="2507398" y="1253484"/>
                </a:cubicBezTo>
                <a:cubicBezTo>
                  <a:pt x="2526871" y="1253484"/>
                  <a:pt x="2545686" y="1247690"/>
                  <a:pt x="2563840" y="1236104"/>
                </a:cubicBezTo>
                <a:cubicBezTo>
                  <a:pt x="2581995" y="1224516"/>
                  <a:pt x="2598508" y="1208159"/>
                  <a:pt x="2613380" y="1187030"/>
                </a:cubicBezTo>
                <a:cubicBezTo>
                  <a:pt x="2628251" y="1165901"/>
                  <a:pt x="2640553" y="1141023"/>
                  <a:pt x="2650283" y="1112397"/>
                </a:cubicBezTo>
                <a:cubicBezTo>
                  <a:pt x="2660077" y="1083576"/>
                  <a:pt x="2664603" y="1058941"/>
                  <a:pt x="2663859" y="1038494"/>
                </a:cubicBezTo>
                <a:cubicBezTo>
                  <a:pt x="2663115" y="1018046"/>
                  <a:pt x="2657472" y="1002419"/>
                  <a:pt x="2646928" y="991611"/>
                </a:cubicBezTo>
                <a:cubicBezTo>
                  <a:pt x="2636385" y="980803"/>
                  <a:pt x="2621377" y="975399"/>
                  <a:pt x="2601903" y="975399"/>
                </a:cubicBezTo>
                <a:close/>
                <a:moveTo>
                  <a:pt x="1534798" y="975399"/>
                </a:moveTo>
                <a:cubicBezTo>
                  <a:pt x="1515324" y="975399"/>
                  <a:pt x="1496643" y="980803"/>
                  <a:pt x="1478755" y="991611"/>
                </a:cubicBezTo>
                <a:cubicBezTo>
                  <a:pt x="1460866" y="1002419"/>
                  <a:pt x="1444651" y="1018046"/>
                  <a:pt x="1430108" y="1038494"/>
                </a:cubicBezTo>
                <a:cubicBezTo>
                  <a:pt x="1415565" y="1058941"/>
                  <a:pt x="1403396" y="1083576"/>
                  <a:pt x="1393602" y="1112397"/>
                </a:cubicBezTo>
                <a:cubicBezTo>
                  <a:pt x="1383871" y="1141023"/>
                  <a:pt x="1379213" y="1165901"/>
                  <a:pt x="1379628" y="1187030"/>
                </a:cubicBezTo>
                <a:cubicBezTo>
                  <a:pt x="1380044" y="1208159"/>
                  <a:pt x="1385390" y="1224516"/>
                  <a:pt x="1395667" y="1236104"/>
                </a:cubicBezTo>
                <a:cubicBezTo>
                  <a:pt x="1405943" y="1247690"/>
                  <a:pt x="1420819" y="1253484"/>
                  <a:pt x="1440293" y="1253484"/>
                </a:cubicBezTo>
                <a:cubicBezTo>
                  <a:pt x="1459766" y="1253484"/>
                  <a:pt x="1478580" y="1247690"/>
                  <a:pt x="1496735" y="1236104"/>
                </a:cubicBezTo>
                <a:cubicBezTo>
                  <a:pt x="1514890" y="1224516"/>
                  <a:pt x="1531403" y="1208159"/>
                  <a:pt x="1546275" y="1187030"/>
                </a:cubicBezTo>
                <a:cubicBezTo>
                  <a:pt x="1561146" y="1165901"/>
                  <a:pt x="1573448" y="1141023"/>
                  <a:pt x="1583178" y="1112397"/>
                </a:cubicBezTo>
                <a:cubicBezTo>
                  <a:pt x="1592973" y="1083576"/>
                  <a:pt x="1597498" y="1058941"/>
                  <a:pt x="1596754" y="1038494"/>
                </a:cubicBezTo>
                <a:cubicBezTo>
                  <a:pt x="1596010" y="1018046"/>
                  <a:pt x="1590367" y="1002419"/>
                  <a:pt x="1579823" y="991611"/>
                </a:cubicBezTo>
                <a:cubicBezTo>
                  <a:pt x="1569280" y="980803"/>
                  <a:pt x="1554272" y="975399"/>
                  <a:pt x="1534798" y="975399"/>
                </a:cubicBezTo>
                <a:close/>
                <a:moveTo>
                  <a:pt x="665668" y="975399"/>
                </a:moveTo>
                <a:cubicBezTo>
                  <a:pt x="646194" y="975399"/>
                  <a:pt x="627514" y="980803"/>
                  <a:pt x="609625" y="991611"/>
                </a:cubicBezTo>
                <a:cubicBezTo>
                  <a:pt x="591737" y="1002419"/>
                  <a:pt x="575521" y="1018046"/>
                  <a:pt x="560978" y="1038494"/>
                </a:cubicBezTo>
                <a:cubicBezTo>
                  <a:pt x="546435" y="1058941"/>
                  <a:pt x="534266" y="1083576"/>
                  <a:pt x="524472" y="1112397"/>
                </a:cubicBezTo>
                <a:cubicBezTo>
                  <a:pt x="514741" y="1141023"/>
                  <a:pt x="510083" y="1165901"/>
                  <a:pt x="510499" y="1187030"/>
                </a:cubicBezTo>
                <a:cubicBezTo>
                  <a:pt x="510914" y="1208159"/>
                  <a:pt x="516260" y="1224516"/>
                  <a:pt x="526537" y="1236104"/>
                </a:cubicBezTo>
                <a:cubicBezTo>
                  <a:pt x="536814" y="1247690"/>
                  <a:pt x="551690" y="1253484"/>
                  <a:pt x="571163" y="1253484"/>
                </a:cubicBezTo>
                <a:cubicBezTo>
                  <a:pt x="590637" y="1253484"/>
                  <a:pt x="609451" y="1247690"/>
                  <a:pt x="627605" y="1236104"/>
                </a:cubicBezTo>
                <a:cubicBezTo>
                  <a:pt x="645761" y="1224516"/>
                  <a:pt x="662273" y="1208159"/>
                  <a:pt x="677145" y="1187030"/>
                </a:cubicBezTo>
                <a:cubicBezTo>
                  <a:pt x="692017" y="1165901"/>
                  <a:pt x="704318" y="1141023"/>
                  <a:pt x="714048" y="1112397"/>
                </a:cubicBezTo>
                <a:cubicBezTo>
                  <a:pt x="723843" y="1083576"/>
                  <a:pt x="728369" y="1058941"/>
                  <a:pt x="727624" y="1038494"/>
                </a:cubicBezTo>
                <a:cubicBezTo>
                  <a:pt x="726881" y="1018046"/>
                  <a:pt x="721237" y="1002419"/>
                  <a:pt x="710693" y="991611"/>
                </a:cubicBezTo>
                <a:cubicBezTo>
                  <a:pt x="700151" y="980803"/>
                  <a:pt x="685142" y="975399"/>
                  <a:pt x="665668" y="975399"/>
                </a:cubicBezTo>
                <a:close/>
                <a:moveTo>
                  <a:pt x="4023959" y="891565"/>
                </a:moveTo>
                <a:lnTo>
                  <a:pt x="4131162" y="891565"/>
                </a:lnTo>
                <a:lnTo>
                  <a:pt x="4010149" y="1247642"/>
                </a:lnTo>
                <a:lnTo>
                  <a:pt x="4183659" y="1247642"/>
                </a:lnTo>
                <a:lnTo>
                  <a:pt x="4153184" y="1337318"/>
                </a:lnTo>
                <a:lnTo>
                  <a:pt x="3872471" y="1337318"/>
                </a:lnTo>
                <a:close/>
                <a:moveTo>
                  <a:pt x="2087723" y="891565"/>
                </a:moveTo>
                <a:lnTo>
                  <a:pt x="2194927" y="891565"/>
                </a:lnTo>
                <a:lnTo>
                  <a:pt x="2073913" y="1247642"/>
                </a:lnTo>
                <a:lnTo>
                  <a:pt x="2247423" y="1247642"/>
                </a:lnTo>
                <a:lnTo>
                  <a:pt x="2216949" y="1337318"/>
                </a:lnTo>
                <a:lnTo>
                  <a:pt x="1936235" y="1337318"/>
                </a:lnTo>
                <a:close/>
                <a:moveTo>
                  <a:pt x="151489" y="891565"/>
                </a:moveTo>
                <a:lnTo>
                  <a:pt x="258691" y="891565"/>
                </a:lnTo>
                <a:lnTo>
                  <a:pt x="137678" y="1247642"/>
                </a:lnTo>
                <a:lnTo>
                  <a:pt x="311189" y="1247642"/>
                </a:lnTo>
                <a:lnTo>
                  <a:pt x="280714" y="1337318"/>
                </a:lnTo>
                <a:lnTo>
                  <a:pt x="0" y="1337318"/>
                </a:lnTo>
                <a:close/>
                <a:moveTo>
                  <a:pt x="5438341" y="883970"/>
                </a:moveTo>
                <a:cubicBezTo>
                  <a:pt x="5479041" y="883970"/>
                  <a:pt x="5511585" y="892928"/>
                  <a:pt x="5535973" y="910844"/>
                </a:cubicBezTo>
                <a:cubicBezTo>
                  <a:pt x="5560361" y="928760"/>
                  <a:pt x="5575365" y="954660"/>
                  <a:pt x="5580987" y="988544"/>
                </a:cubicBezTo>
                <a:cubicBezTo>
                  <a:pt x="5586607" y="1022429"/>
                  <a:pt x="5581147" y="1063712"/>
                  <a:pt x="5564604" y="1112397"/>
                </a:cubicBezTo>
                <a:cubicBezTo>
                  <a:pt x="5548057" y="1161081"/>
                  <a:pt x="5525293" y="1202852"/>
                  <a:pt x="5496310" y="1237710"/>
                </a:cubicBezTo>
                <a:cubicBezTo>
                  <a:pt x="5467328" y="1272569"/>
                  <a:pt x="5434439" y="1299296"/>
                  <a:pt x="5397640" y="1317893"/>
                </a:cubicBezTo>
                <a:cubicBezTo>
                  <a:pt x="5360843" y="1336491"/>
                  <a:pt x="5322093" y="1345789"/>
                  <a:pt x="5281394" y="1345789"/>
                </a:cubicBezTo>
                <a:cubicBezTo>
                  <a:pt x="5241083" y="1345789"/>
                  <a:pt x="5208753" y="1336491"/>
                  <a:pt x="5184403" y="1317893"/>
                </a:cubicBezTo>
                <a:cubicBezTo>
                  <a:pt x="5160053" y="1299296"/>
                  <a:pt x="5145184" y="1272569"/>
                  <a:pt x="5139795" y="1237710"/>
                </a:cubicBezTo>
                <a:cubicBezTo>
                  <a:pt x="5134407" y="1202852"/>
                  <a:pt x="5139985" y="1161081"/>
                  <a:pt x="5156532" y="1112397"/>
                </a:cubicBezTo>
                <a:cubicBezTo>
                  <a:pt x="5173075" y="1063712"/>
                  <a:pt x="5195756" y="1022331"/>
                  <a:pt x="5224573" y="988252"/>
                </a:cubicBezTo>
                <a:cubicBezTo>
                  <a:pt x="5253389" y="954172"/>
                  <a:pt x="5286143" y="928273"/>
                  <a:pt x="5322837" y="910552"/>
                </a:cubicBezTo>
                <a:cubicBezTo>
                  <a:pt x="5359529" y="892831"/>
                  <a:pt x="5398031" y="883970"/>
                  <a:pt x="5438341" y="883970"/>
                </a:cubicBezTo>
                <a:close/>
                <a:moveTo>
                  <a:pt x="5047239" y="883970"/>
                </a:moveTo>
                <a:cubicBezTo>
                  <a:pt x="5076254" y="883970"/>
                  <a:pt x="5100300" y="889715"/>
                  <a:pt x="5119375" y="901204"/>
                </a:cubicBezTo>
                <a:cubicBezTo>
                  <a:pt x="5138449" y="912694"/>
                  <a:pt x="5152838" y="926228"/>
                  <a:pt x="5162538" y="941807"/>
                </a:cubicBezTo>
                <a:lnTo>
                  <a:pt x="5083807" y="1010160"/>
                </a:lnTo>
                <a:cubicBezTo>
                  <a:pt x="5076282" y="999644"/>
                  <a:pt x="5067411" y="991222"/>
                  <a:pt x="5057195" y="984893"/>
                </a:cubicBezTo>
                <a:cubicBezTo>
                  <a:pt x="5046979" y="978564"/>
                  <a:pt x="5033887" y="975399"/>
                  <a:pt x="5017918" y="975399"/>
                </a:cubicBezTo>
                <a:cubicBezTo>
                  <a:pt x="4998640" y="975399"/>
                  <a:pt x="4979195" y="980900"/>
                  <a:pt x="4959586" y="991903"/>
                </a:cubicBezTo>
                <a:cubicBezTo>
                  <a:pt x="4939977" y="1002906"/>
                  <a:pt x="4921958" y="1018680"/>
                  <a:pt x="4905531" y="1039224"/>
                </a:cubicBezTo>
                <a:cubicBezTo>
                  <a:pt x="4889102" y="1059769"/>
                  <a:pt x="4875959" y="1084550"/>
                  <a:pt x="4866101" y="1113566"/>
                </a:cubicBezTo>
                <a:cubicBezTo>
                  <a:pt x="4856041" y="1143165"/>
                  <a:pt x="4851739" y="1168433"/>
                  <a:pt x="4853191" y="1189367"/>
                </a:cubicBezTo>
                <a:cubicBezTo>
                  <a:pt x="4854643" y="1210301"/>
                  <a:pt x="4861307" y="1226221"/>
                  <a:pt x="4873179" y="1237126"/>
                </a:cubicBezTo>
                <a:cubicBezTo>
                  <a:pt x="4885053" y="1248031"/>
                  <a:pt x="4901407" y="1253484"/>
                  <a:pt x="4922245" y="1253484"/>
                </a:cubicBezTo>
                <a:cubicBezTo>
                  <a:pt x="4940161" y="1253484"/>
                  <a:pt x="4957534" y="1249491"/>
                  <a:pt x="4974367" y="1241508"/>
                </a:cubicBezTo>
                <a:cubicBezTo>
                  <a:pt x="4991199" y="1233523"/>
                  <a:pt x="5006663" y="1223981"/>
                  <a:pt x="5020757" y="1212881"/>
                </a:cubicBezTo>
                <a:lnTo>
                  <a:pt x="5054399" y="1279774"/>
                </a:lnTo>
                <a:cubicBezTo>
                  <a:pt x="5028225" y="1301779"/>
                  <a:pt x="5001000" y="1318283"/>
                  <a:pt x="4972724" y="1329286"/>
                </a:cubicBezTo>
                <a:cubicBezTo>
                  <a:pt x="4944447" y="1340288"/>
                  <a:pt x="4915704" y="1345789"/>
                  <a:pt x="4886494" y="1345789"/>
                </a:cubicBezTo>
                <a:cubicBezTo>
                  <a:pt x="4858257" y="1345789"/>
                  <a:pt x="4833216" y="1340970"/>
                  <a:pt x="4811373" y="1331330"/>
                </a:cubicBezTo>
                <a:cubicBezTo>
                  <a:pt x="4789529" y="1321691"/>
                  <a:pt x="4772194" y="1307231"/>
                  <a:pt x="4759368" y="1287952"/>
                </a:cubicBezTo>
                <a:cubicBezTo>
                  <a:pt x="4746543" y="1268673"/>
                  <a:pt x="4739477" y="1244769"/>
                  <a:pt x="4738170" y="1216240"/>
                </a:cubicBezTo>
                <a:cubicBezTo>
                  <a:pt x="4736863" y="1187712"/>
                  <a:pt x="4742597" y="1154655"/>
                  <a:pt x="4755370" y="1117070"/>
                </a:cubicBezTo>
                <a:cubicBezTo>
                  <a:pt x="4767943" y="1080071"/>
                  <a:pt x="4784839" y="1047111"/>
                  <a:pt x="4806060" y="1018193"/>
                </a:cubicBezTo>
                <a:cubicBezTo>
                  <a:pt x="4827279" y="989275"/>
                  <a:pt x="4851165" y="964835"/>
                  <a:pt x="4877715" y="944874"/>
                </a:cubicBezTo>
                <a:cubicBezTo>
                  <a:pt x="4904264" y="924914"/>
                  <a:pt x="4932047" y="909773"/>
                  <a:pt x="4961065" y="899451"/>
                </a:cubicBezTo>
                <a:cubicBezTo>
                  <a:pt x="4990083" y="889131"/>
                  <a:pt x="5018807" y="883970"/>
                  <a:pt x="5047239" y="883970"/>
                </a:cubicBezTo>
                <a:close/>
                <a:moveTo>
                  <a:pt x="4569211" y="883970"/>
                </a:moveTo>
                <a:cubicBezTo>
                  <a:pt x="4609911" y="883970"/>
                  <a:pt x="4642455" y="892928"/>
                  <a:pt x="4666843" y="910844"/>
                </a:cubicBezTo>
                <a:cubicBezTo>
                  <a:pt x="4691231" y="928760"/>
                  <a:pt x="4706235" y="954660"/>
                  <a:pt x="4711857" y="988544"/>
                </a:cubicBezTo>
                <a:cubicBezTo>
                  <a:pt x="4717479" y="1022429"/>
                  <a:pt x="4712018" y="1063712"/>
                  <a:pt x="4695474" y="1112397"/>
                </a:cubicBezTo>
                <a:cubicBezTo>
                  <a:pt x="4678927" y="1161081"/>
                  <a:pt x="4656163" y="1202852"/>
                  <a:pt x="4627181" y="1237710"/>
                </a:cubicBezTo>
                <a:cubicBezTo>
                  <a:pt x="4598199" y="1272569"/>
                  <a:pt x="4565309" y="1299296"/>
                  <a:pt x="4528511" y="1317893"/>
                </a:cubicBezTo>
                <a:cubicBezTo>
                  <a:pt x="4491713" y="1336491"/>
                  <a:pt x="4452965" y="1345789"/>
                  <a:pt x="4412263" y="1345789"/>
                </a:cubicBezTo>
                <a:cubicBezTo>
                  <a:pt x="4371954" y="1345789"/>
                  <a:pt x="4339624" y="1336491"/>
                  <a:pt x="4315274" y="1317893"/>
                </a:cubicBezTo>
                <a:cubicBezTo>
                  <a:pt x="4290923" y="1299296"/>
                  <a:pt x="4276055" y="1272569"/>
                  <a:pt x="4270666" y="1237710"/>
                </a:cubicBezTo>
                <a:cubicBezTo>
                  <a:pt x="4265277" y="1202852"/>
                  <a:pt x="4270857" y="1161081"/>
                  <a:pt x="4287403" y="1112397"/>
                </a:cubicBezTo>
                <a:cubicBezTo>
                  <a:pt x="4303947" y="1063712"/>
                  <a:pt x="4326627" y="1022331"/>
                  <a:pt x="4355443" y="988252"/>
                </a:cubicBezTo>
                <a:cubicBezTo>
                  <a:pt x="4384259" y="954172"/>
                  <a:pt x="4417013" y="928273"/>
                  <a:pt x="4453707" y="910552"/>
                </a:cubicBezTo>
                <a:cubicBezTo>
                  <a:pt x="4490399" y="892831"/>
                  <a:pt x="4528901" y="883970"/>
                  <a:pt x="4569211" y="883970"/>
                </a:cubicBezTo>
                <a:close/>
                <a:moveTo>
                  <a:pt x="3502106" y="883970"/>
                </a:moveTo>
                <a:cubicBezTo>
                  <a:pt x="3542805" y="883970"/>
                  <a:pt x="3575349" y="892928"/>
                  <a:pt x="3599737" y="910844"/>
                </a:cubicBezTo>
                <a:cubicBezTo>
                  <a:pt x="3624125" y="928760"/>
                  <a:pt x="3639129" y="954660"/>
                  <a:pt x="3644751" y="988544"/>
                </a:cubicBezTo>
                <a:cubicBezTo>
                  <a:pt x="3650372" y="1022429"/>
                  <a:pt x="3644911" y="1063712"/>
                  <a:pt x="3628368" y="1112397"/>
                </a:cubicBezTo>
                <a:cubicBezTo>
                  <a:pt x="3611821" y="1161081"/>
                  <a:pt x="3589057" y="1202852"/>
                  <a:pt x="3560074" y="1237710"/>
                </a:cubicBezTo>
                <a:cubicBezTo>
                  <a:pt x="3531093" y="1272569"/>
                  <a:pt x="3498203" y="1299296"/>
                  <a:pt x="3461405" y="1317893"/>
                </a:cubicBezTo>
                <a:cubicBezTo>
                  <a:pt x="3424607" y="1336491"/>
                  <a:pt x="3385858" y="1345789"/>
                  <a:pt x="3345159" y="1345789"/>
                </a:cubicBezTo>
                <a:cubicBezTo>
                  <a:pt x="3304847" y="1345789"/>
                  <a:pt x="3272517" y="1336491"/>
                  <a:pt x="3248168" y="1317893"/>
                </a:cubicBezTo>
                <a:cubicBezTo>
                  <a:pt x="3223818" y="1299296"/>
                  <a:pt x="3208948" y="1272569"/>
                  <a:pt x="3203560" y="1237710"/>
                </a:cubicBezTo>
                <a:cubicBezTo>
                  <a:pt x="3198172" y="1202852"/>
                  <a:pt x="3203750" y="1161081"/>
                  <a:pt x="3220297" y="1112397"/>
                </a:cubicBezTo>
                <a:cubicBezTo>
                  <a:pt x="3236840" y="1063712"/>
                  <a:pt x="3259521" y="1022331"/>
                  <a:pt x="3288337" y="988252"/>
                </a:cubicBezTo>
                <a:cubicBezTo>
                  <a:pt x="3317153" y="954172"/>
                  <a:pt x="3349908" y="928273"/>
                  <a:pt x="3386601" y="910552"/>
                </a:cubicBezTo>
                <a:cubicBezTo>
                  <a:pt x="3423293" y="892831"/>
                  <a:pt x="3461795" y="883970"/>
                  <a:pt x="3502106" y="883970"/>
                </a:cubicBezTo>
                <a:close/>
                <a:moveTo>
                  <a:pt x="3111003" y="883970"/>
                </a:moveTo>
                <a:cubicBezTo>
                  <a:pt x="3140018" y="883970"/>
                  <a:pt x="3164064" y="889715"/>
                  <a:pt x="3183139" y="901204"/>
                </a:cubicBezTo>
                <a:cubicBezTo>
                  <a:pt x="3202214" y="912694"/>
                  <a:pt x="3216603" y="926228"/>
                  <a:pt x="3226302" y="941807"/>
                </a:cubicBezTo>
                <a:lnTo>
                  <a:pt x="3147571" y="1010160"/>
                </a:lnTo>
                <a:cubicBezTo>
                  <a:pt x="3140046" y="999644"/>
                  <a:pt x="3131175" y="991222"/>
                  <a:pt x="3120959" y="984893"/>
                </a:cubicBezTo>
                <a:cubicBezTo>
                  <a:pt x="3110743" y="978564"/>
                  <a:pt x="3097651" y="975399"/>
                  <a:pt x="3081683" y="975399"/>
                </a:cubicBezTo>
                <a:cubicBezTo>
                  <a:pt x="3062404" y="975399"/>
                  <a:pt x="3042960" y="980900"/>
                  <a:pt x="3023351" y="991903"/>
                </a:cubicBezTo>
                <a:cubicBezTo>
                  <a:pt x="3003741" y="1002906"/>
                  <a:pt x="2985723" y="1018680"/>
                  <a:pt x="2969295" y="1039224"/>
                </a:cubicBezTo>
                <a:cubicBezTo>
                  <a:pt x="2952867" y="1059769"/>
                  <a:pt x="2939724" y="1084550"/>
                  <a:pt x="2929865" y="1113566"/>
                </a:cubicBezTo>
                <a:cubicBezTo>
                  <a:pt x="2919806" y="1143165"/>
                  <a:pt x="2915503" y="1168433"/>
                  <a:pt x="2916956" y="1189367"/>
                </a:cubicBezTo>
                <a:cubicBezTo>
                  <a:pt x="2918408" y="1210301"/>
                  <a:pt x="2925071" y="1226221"/>
                  <a:pt x="2936944" y="1237126"/>
                </a:cubicBezTo>
                <a:cubicBezTo>
                  <a:pt x="2948817" y="1248031"/>
                  <a:pt x="2965172" y="1253484"/>
                  <a:pt x="2986009" y="1253484"/>
                </a:cubicBezTo>
                <a:cubicBezTo>
                  <a:pt x="3003925" y="1253484"/>
                  <a:pt x="3021299" y="1249491"/>
                  <a:pt x="3038132" y="1241508"/>
                </a:cubicBezTo>
                <a:cubicBezTo>
                  <a:pt x="3054964" y="1233523"/>
                  <a:pt x="3070427" y="1223981"/>
                  <a:pt x="3084521" y="1212881"/>
                </a:cubicBezTo>
                <a:lnTo>
                  <a:pt x="3118164" y="1279774"/>
                </a:lnTo>
                <a:cubicBezTo>
                  <a:pt x="3091990" y="1301779"/>
                  <a:pt x="3064765" y="1318283"/>
                  <a:pt x="3036488" y="1329286"/>
                </a:cubicBezTo>
                <a:cubicBezTo>
                  <a:pt x="3008212" y="1340288"/>
                  <a:pt x="2979469" y="1345789"/>
                  <a:pt x="2950258" y="1345789"/>
                </a:cubicBezTo>
                <a:cubicBezTo>
                  <a:pt x="2922021" y="1345789"/>
                  <a:pt x="2896980" y="1340970"/>
                  <a:pt x="2875137" y="1331330"/>
                </a:cubicBezTo>
                <a:cubicBezTo>
                  <a:pt x="2853293" y="1321691"/>
                  <a:pt x="2835959" y="1307231"/>
                  <a:pt x="2823133" y="1287952"/>
                </a:cubicBezTo>
                <a:cubicBezTo>
                  <a:pt x="2810307" y="1268673"/>
                  <a:pt x="2803241" y="1244769"/>
                  <a:pt x="2801935" y="1216240"/>
                </a:cubicBezTo>
                <a:cubicBezTo>
                  <a:pt x="2800628" y="1187712"/>
                  <a:pt x="2806361" y="1154655"/>
                  <a:pt x="2819134" y="1117070"/>
                </a:cubicBezTo>
                <a:cubicBezTo>
                  <a:pt x="2831707" y="1080071"/>
                  <a:pt x="2848604" y="1047111"/>
                  <a:pt x="2869824" y="1018193"/>
                </a:cubicBezTo>
                <a:cubicBezTo>
                  <a:pt x="2891044" y="989275"/>
                  <a:pt x="2914930" y="964835"/>
                  <a:pt x="2941479" y="944874"/>
                </a:cubicBezTo>
                <a:cubicBezTo>
                  <a:pt x="2968028" y="924914"/>
                  <a:pt x="2995812" y="909773"/>
                  <a:pt x="3024829" y="899451"/>
                </a:cubicBezTo>
                <a:cubicBezTo>
                  <a:pt x="3053847" y="889131"/>
                  <a:pt x="3082572" y="883970"/>
                  <a:pt x="3111003" y="883970"/>
                </a:cubicBezTo>
                <a:close/>
                <a:moveTo>
                  <a:pt x="2632975" y="883970"/>
                </a:moveTo>
                <a:cubicBezTo>
                  <a:pt x="2673676" y="883970"/>
                  <a:pt x="2706220" y="892928"/>
                  <a:pt x="2730608" y="910844"/>
                </a:cubicBezTo>
                <a:cubicBezTo>
                  <a:pt x="2754995" y="928760"/>
                  <a:pt x="2770000" y="954660"/>
                  <a:pt x="2775621" y="988544"/>
                </a:cubicBezTo>
                <a:cubicBezTo>
                  <a:pt x="2781243" y="1022429"/>
                  <a:pt x="2775783" y="1063712"/>
                  <a:pt x="2759239" y="1112397"/>
                </a:cubicBezTo>
                <a:cubicBezTo>
                  <a:pt x="2742692" y="1161081"/>
                  <a:pt x="2719928" y="1202852"/>
                  <a:pt x="2690945" y="1237710"/>
                </a:cubicBezTo>
                <a:cubicBezTo>
                  <a:pt x="2661963" y="1272569"/>
                  <a:pt x="2629073" y="1299296"/>
                  <a:pt x="2592275" y="1317893"/>
                </a:cubicBezTo>
                <a:cubicBezTo>
                  <a:pt x="2555478" y="1336491"/>
                  <a:pt x="2516729" y="1345789"/>
                  <a:pt x="2476028" y="1345789"/>
                </a:cubicBezTo>
                <a:cubicBezTo>
                  <a:pt x="2435718" y="1345789"/>
                  <a:pt x="2403388" y="1336491"/>
                  <a:pt x="2379038" y="1317893"/>
                </a:cubicBezTo>
                <a:cubicBezTo>
                  <a:pt x="2354688" y="1299296"/>
                  <a:pt x="2339819" y="1272569"/>
                  <a:pt x="2334430" y="1237710"/>
                </a:cubicBezTo>
                <a:cubicBezTo>
                  <a:pt x="2329042" y="1202852"/>
                  <a:pt x="2334621" y="1161081"/>
                  <a:pt x="2351167" y="1112397"/>
                </a:cubicBezTo>
                <a:cubicBezTo>
                  <a:pt x="2367711" y="1063712"/>
                  <a:pt x="2390391" y="1022331"/>
                  <a:pt x="2419207" y="988252"/>
                </a:cubicBezTo>
                <a:cubicBezTo>
                  <a:pt x="2448023" y="954172"/>
                  <a:pt x="2480778" y="928273"/>
                  <a:pt x="2517471" y="910552"/>
                </a:cubicBezTo>
                <a:cubicBezTo>
                  <a:pt x="2554164" y="892831"/>
                  <a:pt x="2592665" y="883970"/>
                  <a:pt x="2632975" y="883970"/>
                </a:cubicBezTo>
                <a:close/>
                <a:moveTo>
                  <a:pt x="1565870" y="883970"/>
                </a:moveTo>
                <a:cubicBezTo>
                  <a:pt x="1606571" y="883970"/>
                  <a:pt x="1639114" y="892928"/>
                  <a:pt x="1663502" y="910844"/>
                </a:cubicBezTo>
                <a:cubicBezTo>
                  <a:pt x="1687890" y="928760"/>
                  <a:pt x="1702895" y="954660"/>
                  <a:pt x="1708516" y="988544"/>
                </a:cubicBezTo>
                <a:cubicBezTo>
                  <a:pt x="1714137" y="1022429"/>
                  <a:pt x="1708677" y="1063712"/>
                  <a:pt x="1692134" y="1112397"/>
                </a:cubicBezTo>
                <a:cubicBezTo>
                  <a:pt x="1675587" y="1161081"/>
                  <a:pt x="1652823" y="1202852"/>
                  <a:pt x="1623840" y="1237710"/>
                </a:cubicBezTo>
                <a:cubicBezTo>
                  <a:pt x="1594858" y="1272569"/>
                  <a:pt x="1561968" y="1299296"/>
                  <a:pt x="1525170" y="1317893"/>
                </a:cubicBezTo>
                <a:cubicBezTo>
                  <a:pt x="1488372" y="1336491"/>
                  <a:pt x="1449623" y="1345789"/>
                  <a:pt x="1408923" y="1345789"/>
                </a:cubicBezTo>
                <a:cubicBezTo>
                  <a:pt x="1368613" y="1345789"/>
                  <a:pt x="1336283" y="1336491"/>
                  <a:pt x="1311933" y="1317893"/>
                </a:cubicBezTo>
                <a:cubicBezTo>
                  <a:pt x="1287583" y="1299296"/>
                  <a:pt x="1272714" y="1272569"/>
                  <a:pt x="1267325" y="1237710"/>
                </a:cubicBezTo>
                <a:cubicBezTo>
                  <a:pt x="1261937" y="1202852"/>
                  <a:pt x="1267515" y="1161081"/>
                  <a:pt x="1284062" y="1112397"/>
                </a:cubicBezTo>
                <a:cubicBezTo>
                  <a:pt x="1300605" y="1063712"/>
                  <a:pt x="1323286" y="1022331"/>
                  <a:pt x="1352102" y="988252"/>
                </a:cubicBezTo>
                <a:cubicBezTo>
                  <a:pt x="1380919" y="954172"/>
                  <a:pt x="1413673" y="928273"/>
                  <a:pt x="1450366" y="910552"/>
                </a:cubicBezTo>
                <a:cubicBezTo>
                  <a:pt x="1487058" y="892831"/>
                  <a:pt x="1525561" y="883970"/>
                  <a:pt x="1565870" y="883970"/>
                </a:cubicBezTo>
                <a:close/>
                <a:moveTo>
                  <a:pt x="1174768" y="883970"/>
                </a:moveTo>
                <a:cubicBezTo>
                  <a:pt x="1203784" y="883970"/>
                  <a:pt x="1227829" y="889715"/>
                  <a:pt x="1246905" y="901204"/>
                </a:cubicBezTo>
                <a:cubicBezTo>
                  <a:pt x="1265979" y="912694"/>
                  <a:pt x="1280367" y="926228"/>
                  <a:pt x="1290067" y="941807"/>
                </a:cubicBezTo>
                <a:lnTo>
                  <a:pt x="1211336" y="1010160"/>
                </a:lnTo>
                <a:cubicBezTo>
                  <a:pt x="1203811" y="999644"/>
                  <a:pt x="1194941" y="991222"/>
                  <a:pt x="1184724" y="984893"/>
                </a:cubicBezTo>
                <a:cubicBezTo>
                  <a:pt x="1174509" y="978564"/>
                  <a:pt x="1161417" y="975399"/>
                  <a:pt x="1145448" y="975399"/>
                </a:cubicBezTo>
                <a:cubicBezTo>
                  <a:pt x="1126169" y="975399"/>
                  <a:pt x="1106724" y="980900"/>
                  <a:pt x="1087116" y="991903"/>
                </a:cubicBezTo>
                <a:cubicBezTo>
                  <a:pt x="1067507" y="1002906"/>
                  <a:pt x="1049488" y="1018680"/>
                  <a:pt x="1033060" y="1039224"/>
                </a:cubicBezTo>
                <a:cubicBezTo>
                  <a:pt x="1016632" y="1059769"/>
                  <a:pt x="1003489" y="1084550"/>
                  <a:pt x="993630" y="1113566"/>
                </a:cubicBezTo>
                <a:cubicBezTo>
                  <a:pt x="983571" y="1143165"/>
                  <a:pt x="979268" y="1168433"/>
                  <a:pt x="980721" y="1189367"/>
                </a:cubicBezTo>
                <a:cubicBezTo>
                  <a:pt x="982173" y="1210301"/>
                  <a:pt x="988837" y="1226221"/>
                  <a:pt x="1000709" y="1237126"/>
                </a:cubicBezTo>
                <a:cubicBezTo>
                  <a:pt x="1012582" y="1248031"/>
                  <a:pt x="1028937" y="1253484"/>
                  <a:pt x="1049774" y="1253484"/>
                </a:cubicBezTo>
                <a:cubicBezTo>
                  <a:pt x="1067690" y="1253484"/>
                  <a:pt x="1085064" y="1249491"/>
                  <a:pt x="1101896" y="1241508"/>
                </a:cubicBezTo>
                <a:cubicBezTo>
                  <a:pt x="1118729" y="1233523"/>
                  <a:pt x="1134193" y="1223981"/>
                  <a:pt x="1148287" y="1212881"/>
                </a:cubicBezTo>
                <a:lnTo>
                  <a:pt x="1181929" y="1279774"/>
                </a:lnTo>
                <a:cubicBezTo>
                  <a:pt x="1155755" y="1301779"/>
                  <a:pt x="1128530" y="1318283"/>
                  <a:pt x="1100254" y="1329286"/>
                </a:cubicBezTo>
                <a:cubicBezTo>
                  <a:pt x="1071977" y="1340288"/>
                  <a:pt x="1043234" y="1345789"/>
                  <a:pt x="1014024" y="1345789"/>
                </a:cubicBezTo>
                <a:cubicBezTo>
                  <a:pt x="985786" y="1345789"/>
                  <a:pt x="960746" y="1340970"/>
                  <a:pt x="938902" y="1331330"/>
                </a:cubicBezTo>
                <a:cubicBezTo>
                  <a:pt x="917058" y="1321691"/>
                  <a:pt x="899723" y="1307231"/>
                  <a:pt x="886898" y="1287952"/>
                </a:cubicBezTo>
                <a:cubicBezTo>
                  <a:pt x="874073" y="1268673"/>
                  <a:pt x="867007" y="1244769"/>
                  <a:pt x="865700" y="1216240"/>
                </a:cubicBezTo>
                <a:cubicBezTo>
                  <a:pt x="864393" y="1187712"/>
                  <a:pt x="870126" y="1154655"/>
                  <a:pt x="882900" y="1117070"/>
                </a:cubicBezTo>
                <a:cubicBezTo>
                  <a:pt x="895473" y="1080071"/>
                  <a:pt x="912369" y="1047111"/>
                  <a:pt x="933590" y="1018193"/>
                </a:cubicBezTo>
                <a:cubicBezTo>
                  <a:pt x="954809" y="989275"/>
                  <a:pt x="978695" y="964835"/>
                  <a:pt x="1005244" y="944874"/>
                </a:cubicBezTo>
                <a:cubicBezTo>
                  <a:pt x="1031794" y="924914"/>
                  <a:pt x="1059577" y="909773"/>
                  <a:pt x="1088594" y="899451"/>
                </a:cubicBezTo>
                <a:cubicBezTo>
                  <a:pt x="1117612" y="889131"/>
                  <a:pt x="1146336" y="883970"/>
                  <a:pt x="1174768" y="883970"/>
                </a:cubicBezTo>
                <a:close/>
                <a:moveTo>
                  <a:pt x="696741" y="883970"/>
                </a:moveTo>
                <a:cubicBezTo>
                  <a:pt x="737441" y="883970"/>
                  <a:pt x="769985" y="892928"/>
                  <a:pt x="794373" y="910844"/>
                </a:cubicBezTo>
                <a:cubicBezTo>
                  <a:pt x="818760" y="928760"/>
                  <a:pt x="833765" y="954660"/>
                  <a:pt x="839387" y="988544"/>
                </a:cubicBezTo>
                <a:cubicBezTo>
                  <a:pt x="845008" y="1022429"/>
                  <a:pt x="839547" y="1063712"/>
                  <a:pt x="823004" y="1112397"/>
                </a:cubicBezTo>
                <a:cubicBezTo>
                  <a:pt x="806457" y="1161081"/>
                  <a:pt x="783693" y="1202852"/>
                  <a:pt x="754711" y="1237710"/>
                </a:cubicBezTo>
                <a:cubicBezTo>
                  <a:pt x="725728" y="1272569"/>
                  <a:pt x="692838" y="1299296"/>
                  <a:pt x="656041" y="1317893"/>
                </a:cubicBezTo>
                <a:cubicBezTo>
                  <a:pt x="619243" y="1336491"/>
                  <a:pt x="580494" y="1345789"/>
                  <a:pt x="539793" y="1345789"/>
                </a:cubicBezTo>
                <a:cubicBezTo>
                  <a:pt x="499484" y="1345789"/>
                  <a:pt x="467153" y="1336491"/>
                  <a:pt x="442804" y="1317893"/>
                </a:cubicBezTo>
                <a:cubicBezTo>
                  <a:pt x="418453" y="1299296"/>
                  <a:pt x="403585" y="1272569"/>
                  <a:pt x="398196" y="1237710"/>
                </a:cubicBezTo>
                <a:cubicBezTo>
                  <a:pt x="392807" y="1202852"/>
                  <a:pt x="398386" y="1161081"/>
                  <a:pt x="414932" y="1112397"/>
                </a:cubicBezTo>
                <a:cubicBezTo>
                  <a:pt x="431475" y="1063712"/>
                  <a:pt x="454156" y="1022331"/>
                  <a:pt x="482972" y="988252"/>
                </a:cubicBezTo>
                <a:cubicBezTo>
                  <a:pt x="511789" y="954172"/>
                  <a:pt x="544543" y="928273"/>
                  <a:pt x="581236" y="910552"/>
                </a:cubicBezTo>
                <a:cubicBezTo>
                  <a:pt x="617929" y="892831"/>
                  <a:pt x="656431" y="883970"/>
                  <a:pt x="696741" y="883970"/>
                </a:cubicBezTo>
                <a:close/>
                <a:moveTo>
                  <a:pt x="5407269" y="91429"/>
                </a:moveTo>
                <a:cubicBezTo>
                  <a:pt x="5387795" y="91429"/>
                  <a:pt x="5369113" y="96833"/>
                  <a:pt x="5351226" y="107641"/>
                </a:cubicBezTo>
                <a:cubicBezTo>
                  <a:pt x="5333337" y="118449"/>
                  <a:pt x="5317121" y="134076"/>
                  <a:pt x="5302578" y="154524"/>
                </a:cubicBezTo>
                <a:cubicBezTo>
                  <a:pt x="5288035" y="174971"/>
                  <a:pt x="5275867" y="199606"/>
                  <a:pt x="5266072" y="228427"/>
                </a:cubicBezTo>
                <a:cubicBezTo>
                  <a:pt x="5256341" y="257053"/>
                  <a:pt x="5251683" y="281931"/>
                  <a:pt x="5252099" y="303060"/>
                </a:cubicBezTo>
                <a:cubicBezTo>
                  <a:pt x="5252514" y="324189"/>
                  <a:pt x="5257860" y="340546"/>
                  <a:pt x="5268137" y="352134"/>
                </a:cubicBezTo>
                <a:cubicBezTo>
                  <a:pt x="5278414" y="363720"/>
                  <a:pt x="5293289" y="369514"/>
                  <a:pt x="5312763" y="369514"/>
                </a:cubicBezTo>
                <a:cubicBezTo>
                  <a:pt x="5332237" y="369514"/>
                  <a:pt x="5351051" y="363720"/>
                  <a:pt x="5369205" y="352134"/>
                </a:cubicBezTo>
                <a:cubicBezTo>
                  <a:pt x="5387360" y="340546"/>
                  <a:pt x="5403873" y="324189"/>
                  <a:pt x="5418745" y="303060"/>
                </a:cubicBezTo>
                <a:cubicBezTo>
                  <a:pt x="5433617" y="281931"/>
                  <a:pt x="5445918" y="257053"/>
                  <a:pt x="5455649" y="228427"/>
                </a:cubicBezTo>
                <a:cubicBezTo>
                  <a:pt x="5465443" y="199606"/>
                  <a:pt x="5469968" y="174971"/>
                  <a:pt x="5469224" y="154524"/>
                </a:cubicBezTo>
                <a:cubicBezTo>
                  <a:pt x="5468481" y="134076"/>
                  <a:pt x="5462837" y="118449"/>
                  <a:pt x="5452293" y="107641"/>
                </a:cubicBezTo>
                <a:cubicBezTo>
                  <a:pt x="5441751" y="96833"/>
                  <a:pt x="5426743" y="91429"/>
                  <a:pt x="5407269" y="91429"/>
                </a:cubicBezTo>
                <a:close/>
                <a:moveTo>
                  <a:pt x="4538139" y="91429"/>
                </a:moveTo>
                <a:cubicBezTo>
                  <a:pt x="4518665" y="91429"/>
                  <a:pt x="4499984" y="96833"/>
                  <a:pt x="4482095" y="107641"/>
                </a:cubicBezTo>
                <a:cubicBezTo>
                  <a:pt x="4464207" y="118449"/>
                  <a:pt x="4447991" y="134076"/>
                  <a:pt x="4433449" y="154524"/>
                </a:cubicBezTo>
                <a:cubicBezTo>
                  <a:pt x="4418906" y="174971"/>
                  <a:pt x="4406737" y="199606"/>
                  <a:pt x="4396942" y="228427"/>
                </a:cubicBezTo>
                <a:cubicBezTo>
                  <a:pt x="4387211" y="257053"/>
                  <a:pt x="4382554" y="281931"/>
                  <a:pt x="4382969" y="303060"/>
                </a:cubicBezTo>
                <a:cubicBezTo>
                  <a:pt x="4383384" y="324189"/>
                  <a:pt x="4388731" y="340546"/>
                  <a:pt x="4399007" y="352134"/>
                </a:cubicBezTo>
                <a:cubicBezTo>
                  <a:pt x="4409285" y="363720"/>
                  <a:pt x="4424160" y="369514"/>
                  <a:pt x="4443634" y="369514"/>
                </a:cubicBezTo>
                <a:cubicBezTo>
                  <a:pt x="4463107" y="369514"/>
                  <a:pt x="4481921" y="363720"/>
                  <a:pt x="4500075" y="352134"/>
                </a:cubicBezTo>
                <a:cubicBezTo>
                  <a:pt x="4518231" y="340546"/>
                  <a:pt x="4534743" y="324189"/>
                  <a:pt x="4549616" y="303060"/>
                </a:cubicBezTo>
                <a:cubicBezTo>
                  <a:pt x="4564487" y="281931"/>
                  <a:pt x="4576788" y="257053"/>
                  <a:pt x="4586519" y="228427"/>
                </a:cubicBezTo>
                <a:cubicBezTo>
                  <a:pt x="4596313" y="199606"/>
                  <a:pt x="4600839" y="174971"/>
                  <a:pt x="4600095" y="154524"/>
                </a:cubicBezTo>
                <a:cubicBezTo>
                  <a:pt x="4599351" y="134076"/>
                  <a:pt x="4593707" y="118449"/>
                  <a:pt x="4583163" y="107641"/>
                </a:cubicBezTo>
                <a:cubicBezTo>
                  <a:pt x="4572621" y="96833"/>
                  <a:pt x="4557613" y="91429"/>
                  <a:pt x="4538139" y="91429"/>
                </a:cubicBezTo>
                <a:close/>
                <a:moveTo>
                  <a:pt x="3471033" y="91429"/>
                </a:moveTo>
                <a:cubicBezTo>
                  <a:pt x="3451559" y="91429"/>
                  <a:pt x="3432878" y="96833"/>
                  <a:pt x="3414990" y="107641"/>
                </a:cubicBezTo>
                <a:cubicBezTo>
                  <a:pt x="3397101" y="118449"/>
                  <a:pt x="3380886" y="134076"/>
                  <a:pt x="3366343" y="154524"/>
                </a:cubicBezTo>
                <a:cubicBezTo>
                  <a:pt x="3351799" y="174971"/>
                  <a:pt x="3339631" y="199606"/>
                  <a:pt x="3329837" y="228427"/>
                </a:cubicBezTo>
                <a:cubicBezTo>
                  <a:pt x="3320106" y="257053"/>
                  <a:pt x="3315448" y="281931"/>
                  <a:pt x="3315863" y="303060"/>
                </a:cubicBezTo>
                <a:cubicBezTo>
                  <a:pt x="3316278" y="324189"/>
                  <a:pt x="3321625" y="340546"/>
                  <a:pt x="3331902" y="352134"/>
                </a:cubicBezTo>
                <a:cubicBezTo>
                  <a:pt x="3342178" y="363720"/>
                  <a:pt x="3357053" y="369514"/>
                  <a:pt x="3376527" y="369514"/>
                </a:cubicBezTo>
                <a:cubicBezTo>
                  <a:pt x="3396001" y="369514"/>
                  <a:pt x="3414815" y="363720"/>
                  <a:pt x="3432970" y="352134"/>
                </a:cubicBezTo>
                <a:cubicBezTo>
                  <a:pt x="3451125" y="340546"/>
                  <a:pt x="3467638" y="324189"/>
                  <a:pt x="3482509" y="303060"/>
                </a:cubicBezTo>
                <a:cubicBezTo>
                  <a:pt x="3497381" y="281931"/>
                  <a:pt x="3509682" y="257053"/>
                  <a:pt x="3519413" y="228427"/>
                </a:cubicBezTo>
                <a:cubicBezTo>
                  <a:pt x="3529208" y="199606"/>
                  <a:pt x="3533733" y="174971"/>
                  <a:pt x="3532989" y="154524"/>
                </a:cubicBezTo>
                <a:cubicBezTo>
                  <a:pt x="3532245" y="134076"/>
                  <a:pt x="3526602" y="118449"/>
                  <a:pt x="3516058" y="107641"/>
                </a:cubicBezTo>
                <a:cubicBezTo>
                  <a:pt x="3505515" y="96833"/>
                  <a:pt x="3490507" y="91429"/>
                  <a:pt x="3471033" y="91429"/>
                </a:cubicBezTo>
                <a:close/>
                <a:moveTo>
                  <a:pt x="2601903" y="91429"/>
                </a:moveTo>
                <a:cubicBezTo>
                  <a:pt x="2582429" y="91429"/>
                  <a:pt x="2563748" y="96833"/>
                  <a:pt x="2545860" y="107641"/>
                </a:cubicBezTo>
                <a:cubicBezTo>
                  <a:pt x="2527971" y="118449"/>
                  <a:pt x="2511756" y="134076"/>
                  <a:pt x="2497213" y="154524"/>
                </a:cubicBezTo>
                <a:cubicBezTo>
                  <a:pt x="2482671" y="174971"/>
                  <a:pt x="2470501" y="199606"/>
                  <a:pt x="2460707" y="228427"/>
                </a:cubicBezTo>
                <a:cubicBezTo>
                  <a:pt x="2450976" y="257053"/>
                  <a:pt x="2446318" y="281931"/>
                  <a:pt x="2446734" y="303060"/>
                </a:cubicBezTo>
                <a:cubicBezTo>
                  <a:pt x="2447149" y="324189"/>
                  <a:pt x="2452495" y="340546"/>
                  <a:pt x="2462772" y="352134"/>
                </a:cubicBezTo>
                <a:cubicBezTo>
                  <a:pt x="2473049" y="363720"/>
                  <a:pt x="2487924" y="369514"/>
                  <a:pt x="2507398" y="369514"/>
                </a:cubicBezTo>
                <a:cubicBezTo>
                  <a:pt x="2526871" y="369514"/>
                  <a:pt x="2545686" y="363720"/>
                  <a:pt x="2563840" y="352134"/>
                </a:cubicBezTo>
                <a:cubicBezTo>
                  <a:pt x="2581995" y="340546"/>
                  <a:pt x="2598508" y="324189"/>
                  <a:pt x="2613380" y="303060"/>
                </a:cubicBezTo>
                <a:cubicBezTo>
                  <a:pt x="2628251" y="281931"/>
                  <a:pt x="2640553" y="257053"/>
                  <a:pt x="2650283" y="228427"/>
                </a:cubicBezTo>
                <a:cubicBezTo>
                  <a:pt x="2660077" y="199606"/>
                  <a:pt x="2664603" y="174971"/>
                  <a:pt x="2663859" y="154524"/>
                </a:cubicBezTo>
                <a:cubicBezTo>
                  <a:pt x="2663115" y="134076"/>
                  <a:pt x="2657472" y="118449"/>
                  <a:pt x="2646928" y="107641"/>
                </a:cubicBezTo>
                <a:cubicBezTo>
                  <a:pt x="2636385" y="96833"/>
                  <a:pt x="2621377" y="91429"/>
                  <a:pt x="2601903" y="91429"/>
                </a:cubicBezTo>
                <a:close/>
                <a:moveTo>
                  <a:pt x="1534798" y="91429"/>
                </a:moveTo>
                <a:cubicBezTo>
                  <a:pt x="1515324" y="91429"/>
                  <a:pt x="1496643" y="96833"/>
                  <a:pt x="1478755" y="107641"/>
                </a:cubicBezTo>
                <a:cubicBezTo>
                  <a:pt x="1460866" y="118449"/>
                  <a:pt x="1444651" y="134076"/>
                  <a:pt x="1430108" y="154524"/>
                </a:cubicBezTo>
                <a:cubicBezTo>
                  <a:pt x="1415565" y="174971"/>
                  <a:pt x="1403396" y="199606"/>
                  <a:pt x="1393602" y="228427"/>
                </a:cubicBezTo>
                <a:cubicBezTo>
                  <a:pt x="1383871" y="257053"/>
                  <a:pt x="1379213" y="281931"/>
                  <a:pt x="1379628" y="303060"/>
                </a:cubicBezTo>
                <a:cubicBezTo>
                  <a:pt x="1380044" y="324189"/>
                  <a:pt x="1385390" y="340546"/>
                  <a:pt x="1395667" y="352134"/>
                </a:cubicBezTo>
                <a:cubicBezTo>
                  <a:pt x="1405943" y="363720"/>
                  <a:pt x="1420819" y="369514"/>
                  <a:pt x="1440293" y="369514"/>
                </a:cubicBezTo>
                <a:cubicBezTo>
                  <a:pt x="1459766" y="369514"/>
                  <a:pt x="1478580" y="363720"/>
                  <a:pt x="1496735" y="352134"/>
                </a:cubicBezTo>
                <a:cubicBezTo>
                  <a:pt x="1514890" y="340546"/>
                  <a:pt x="1531403" y="324189"/>
                  <a:pt x="1546275" y="303060"/>
                </a:cubicBezTo>
                <a:cubicBezTo>
                  <a:pt x="1561146" y="281931"/>
                  <a:pt x="1573448" y="257053"/>
                  <a:pt x="1583178" y="228427"/>
                </a:cubicBezTo>
                <a:cubicBezTo>
                  <a:pt x="1592973" y="199606"/>
                  <a:pt x="1597498" y="174971"/>
                  <a:pt x="1596754" y="154524"/>
                </a:cubicBezTo>
                <a:cubicBezTo>
                  <a:pt x="1596010" y="134076"/>
                  <a:pt x="1590367" y="118449"/>
                  <a:pt x="1579823" y="107641"/>
                </a:cubicBezTo>
                <a:cubicBezTo>
                  <a:pt x="1569280" y="96833"/>
                  <a:pt x="1554272" y="91429"/>
                  <a:pt x="1534798" y="91429"/>
                </a:cubicBezTo>
                <a:close/>
                <a:moveTo>
                  <a:pt x="665668" y="91429"/>
                </a:moveTo>
                <a:cubicBezTo>
                  <a:pt x="646194" y="91429"/>
                  <a:pt x="627514" y="96833"/>
                  <a:pt x="609625" y="107641"/>
                </a:cubicBezTo>
                <a:cubicBezTo>
                  <a:pt x="591737" y="118449"/>
                  <a:pt x="575521" y="134076"/>
                  <a:pt x="560978" y="154524"/>
                </a:cubicBezTo>
                <a:cubicBezTo>
                  <a:pt x="546435" y="174971"/>
                  <a:pt x="534266" y="199606"/>
                  <a:pt x="524472" y="228427"/>
                </a:cubicBezTo>
                <a:cubicBezTo>
                  <a:pt x="514741" y="257053"/>
                  <a:pt x="510083" y="281931"/>
                  <a:pt x="510499" y="303060"/>
                </a:cubicBezTo>
                <a:cubicBezTo>
                  <a:pt x="510914" y="324189"/>
                  <a:pt x="516260" y="340546"/>
                  <a:pt x="526537" y="352134"/>
                </a:cubicBezTo>
                <a:cubicBezTo>
                  <a:pt x="536814" y="363720"/>
                  <a:pt x="551690" y="369514"/>
                  <a:pt x="571163" y="369514"/>
                </a:cubicBezTo>
                <a:cubicBezTo>
                  <a:pt x="590637" y="369514"/>
                  <a:pt x="609451" y="363720"/>
                  <a:pt x="627605" y="352134"/>
                </a:cubicBezTo>
                <a:cubicBezTo>
                  <a:pt x="645761" y="340546"/>
                  <a:pt x="662273" y="324189"/>
                  <a:pt x="677145" y="303060"/>
                </a:cubicBezTo>
                <a:cubicBezTo>
                  <a:pt x="692017" y="281931"/>
                  <a:pt x="704318" y="257053"/>
                  <a:pt x="714048" y="228427"/>
                </a:cubicBezTo>
                <a:cubicBezTo>
                  <a:pt x="723843" y="199606"/>
                  <a:pt x="728369" y="174971"/>
                  <a:pt x="727624" y="154524"/>
                </a:cubicBezTo>
                <a:cubicBezTo>
                  <a:pt x="726881" y="134076"/>
                  <a:pt x="721237" y="118449"/>
                  <a:pt x="710693" y="107641"/>
                </a:cubicBezTo>
                <a:cubicBezTo>
                  <a:pt x="700151" y="96833"/>
                  <a:pt x="685142" y="91429"/>
                  <a:pt x="665668" y="91429"/>
                </a:cubicBezTo>
                <a:close/>
                <a:moveTo>
                  <a:pt x="4023959" y="7595"/>
                </a:moveTo>
                <a:lnTo>
                  <a:pt x="4131162" y="7595"/>
                </a:lnTo>
                <a:lnTo>
                  <a:pt x="4010149" y="363672"/>
                </a:lnTo>
                <a:lnTo>
                  <a:pt x="4183659" y="363672"/>
                </a:lnTo>
                <a:lnTo>
                  <a:pt x="4153184" y="453348"/>
                </a:lnTo>
                <a:lnTo>
                  <a:pt x="3872471" y="453348"/>
                </a:lnTo>
                <a:close/>
                <a:moveTo>
                  <a:pt x="2087723" y="7595"/>
                </a:moveTo>
                <a:lnTo>
                  <a:pt x="2194927" y="7595"/>
                </a:lnTo>
                <a:lnTo>
                  <a:pt x="2073913" y="363672"/>
                </a:lnTo>
                <a:lnTo>
                  <a:pt x="2247423" y="363672"/>
                </a:lnTo>
                <a:lnTo>
                  <a:pt x="2216949" y="453348"/>
                </a:lnTo>
                <a:lnTo>
                  <a:pt x="1936235" y="453348"/>
                </a:lnTo>
                <a:close/>
                <a:moveTo>
                  <a:pt x="151489" y="7595"/>
                </a:moveTo>
                <a:lnTo>
                  <a:pt x="258691" y="7595"/>
                </a:lnTo>
                <a:lnTo>
                  <a:pt x="137678" y="363672"/>
                </a:lnTo>
                <a:lnTo>
                  <a:pt x="311189" y="363672"/>
                </a:lnTo>
                <a:lnTo>
                  <a:pt x="280714" y="453348"/>
                </a:lnTo>
                <a:lnTo>
                  <a:pt x="0" y="453348"/>
                </a:lnTo>
                <a:close/>
                <a:moveTo>
                  <a:pt x="5438341" y="0"/>
                </a:moveTo>
                <a:cubicBezTo>
                  <a:pt x="5479041" y="0"/>
                  <a:pt x="5511585" y="8958"/>
                  <a:pt x="5535973" y="26874"/>
                </a:cubicBezTo>
                <a:cubicBezTo>
                  <a:pt x="5560361" y="44789"/>
                  <a:pt x="5575365" y="70690"/>
                  <a:pt x="5580987" y="104574"/>
                </a:cubicBezTo>
                <a:cubicBezTo>
                  <a:pt x="5586607" y="138459"/>
                  <a:pt x="5581147" y="179742"/>
                  <a:pt x="5564604" y="228427"/>
                </a:cubicBezTo>
                <a:cubicBezTo>
                  <a:pt x="5548057" y="277111"/>
                  <a:pt x="5525293" y="318882"/>
                  <a:pt x="5496310" y="353740"/>
                </a:cubicBezTo>
                <a:cubicBezTo>
                  <a:pt x="5467328" y="388599"/>
                  <a:pt x="5434439" y="415326"/>
                  <a:pt x="5397640" y="433923"/>
                </a:cubicBezTo>
                <a:cubicBezTo>
                  <a:pt x="5360843" y="452521"/>
                  <a:pt x="5322093" y="461819"/>
                  <a:pt x="5281394" y="461819"/>
                </a:cubicBezTo>
                <a:cubicBezTo>
                  <a:pt x="5241083" y="461819"/>
                  <a:pt x="5208753" y="452521"/>
                  <a:pt x="5184403" y="433923"/>
                </a:cubicBezTo>
                <a:cubicBezTo>
                  <a:pt x="5160053" y="415326"/>
                  <a:pt x="5145184" y="388599"/>
                  <a:pt x="5139795" y="353740"/>
                </a:cubicBezTo>
                <a:cubicBezTo>
                  <a:pt x="5134407" y="318882"/>
                  <a:pt x="5139985" y="277111"/>
                  <a:pt x="5156532" y="228427"/>
                </a:cubicBezTo>
                <a:cubicBezTo>
                  <a:pt x="5173075" y="179742"/>
                  <a:pt x="5195756" y="138360"/>
                  <a:pt x="5224573" y="104282"/>
                </a:cubicBezTo>
                <a:cubicBezTo>
                  <a:pt x="5253389" y="70202"/>
                  <a:pt x="5286143" y="44303"/>
                  <a:pt x="5322837" y="26582"/>
                </a:cubicBezTo>
                <a:cubicBezTo>
                  <a:pt x="5359529" y="8861"/>
                  <a:pt x="5398031" y="0"/>
                  <a:pt x="5438341" y="0"/>
                </a:cubicBezTo>
                <a:close/>
                <a:moveTo>
                  <a:pt x="5047239" y="0"/>
                </a:moveTo>
                <a:cubicBezTo>
                  <a:pt x="5076254" y="0"/>
                  <a:pt x="5100300" y="5745"/>
                  <a:pt x="5119375" y="17234"/>
                </a:cubicBezTo>
                <a:cubicBezTo>
                  <a:pt x="5138449" y="28724"/>
                  <a:pt x="5152838" y="42258"/>
                  <a:pt x="5162538" y="57837"/>
                </a:cubicBezTo>
                <a:lnTo>
                  <a:pt x="5083807" y="126190"/>
                </a:lnTo>
                <a:cubicBezTo>
                  <a:pt x="5076282" y="115674"/>
                  <a:pt x="5067411" y="107252"/>
                  <a:pt x="5057195" y="100922"/>
                </a:cubicBezTo>
                <a:cubicBezTo>
                  <a:pt x="5046979" y="94594"/>
                  <a:pt x="5033887" y="91429"/>
                  <a:pt x="5017918" y="91429"/>
                </a:cubicBezTo>
                <a:cubicBezTo>
                  <a:pt x="4998640" y="91429"/>
                  <a:pt x="4979195" y="96930"/>
                  <a:pt x="4959586" y="107933"/>
                </a:cubicBezTo>
                <a:cubicBezTo>
                  <a:pt x="4939977" y="118936"/>
                  <a:pt x="4921958" y="134710"/>
                  <a:pt x="4905531" y="155254"/>
                </a:cubicBezTo>
                <a:cubicBezTo>
                  <a:pt x="4889102" y="175799"/>
                  <a:pt x="4875959" y="200579"/>
                  <a:pt x="4866101" y="229596"/>
                </a:cubicBezTo>
                <a:cubicBezTo>
                  <a:pt x="4856041" y="259195"/>
                  <a:pt x="4851739" y="284463"/>
                  <a:pt x="4853191" y="305396"/>
                </a:cubicBezTo>
                <a:cubicBezTo>
                  <a:pt x="4854643" y="326331"/>
                  <a:pt x="4861307" y="342251"/>
                  <a:pt x="4873179" y="353156"/>
                </a:cubicBezTo>
                <a:cubicBezTo>
                  <a:pt x="4885053" y="364061"/>
                  <a:pt x="4901407" y="369514"/>
                  <a:pt x="4922245" y="369514"/>
                </a:cubicBezTo>
                <a:cubicBezTo>
                  <a:pt x="4940161" y="369514"/>
                  <a:pt x="4957534" y="365521"/>
                  <a:pt x="4974367" y="357538"/>
                </a:cubicBezTo>
                <a:cubicBezTo>
                  <a:pt x="4991199" y="349553"/>
                  <a:pt x="5006663" y="340011"/>
                  <a:pt x="5020757" y="328911"/>
                </a:cubicBezTo>
                <a:lnTo>
                  <a:pt x="5054399" y="395803"/>
                </a:lnTo>
                <a:cubicBezTo>
                  <a:pt x="5028225" y="417809"/>
                  <a:pt x="5001000" y="434313"/>
                  <a:pt x="4972724" y="445316"/>
                </a:cubicBezTo>
                <a:cubicBezTo>
                  <a:pt x="4944447" y="456318"/>
                  <a:pt x="4915704" y="461819"/>
                  <a:pt x="4886494" y="461819"/>
                </a:cubicBezTo>
                <a:cubicBezTo>
                  <a:pt x="4858257" y="461819"/>
                  <a:pt x="4833216" y="457000"/>
                  <a:pt x="4811373" y="447360"/>
                </a:cubicBezTo>
                <a:cubicBezTo>
                  <a:pt x="4789529" y="437720"/>
                  <a:pt x="4772194" y="423261"/>
                  <a:pt x="4759368" y="403982"/>
                </a:cubicBezTo>
                <a:cubicBezTo>
                  <a:pt x="4746543" y="384703"/>
                  <a:pt x="4739477" y="360799"/>
                  <a:pt x="4738170" y="332270"/>
                </a:cubicBezTo>
                <a:cubicBezTo>
                  <a:pt x="4736863" y="303742"/>
                  <a:pt x="4742597" y="270685"/>
                  <a:pt x="4755370" y="233100"/>
                </a:cubicBezTo>
                <a:cubicBezTo>
                  <a:pt x="4767943" y="196101"/>
                  <a:pt x="4784839" y="163141"/>
                  <a:pt x="4806060" y="134223"/>
                </a:cubicBezTo>
                <a:cubicBezTo>
                  <a:pt x="4827279" y="105305"/>
                  <a:pt x="4851165" y="80865"/>
                  <a:pt x="4877715" y="60904"/>
                </a:cubicBezTo>
                <a:cubicBezTo>
                  <a:pt x="4904264" y="40944"/>
                  <a:pt x="4932047" y="25803"/>
                  <a:pt x="4961065" y="15481"/>
                </a:cubicBezTo>
                <a:cubicBezTo>
                  <a:pt x="4990083" y="5161"/>
                  <a:pt x="5018807" y="0"/>
                  <a:pt x="5047239" y="0"/>
                </a:cubicBezTo>
                <a:close/>
                <a:moveTo>
                  <a:pt x="4569211" y="0"/>
                </a:moveTo>
                <a:cubicBezTo>
                  <a:pt x="4609911" y="0"/>
                  <a:pt x="4642455" y="8958"/>
                  <a:pt x="4666843" y="26874"/>
                </a:cubicBezTo>
                <a:cubicBezTo>
                  <a:pt x="4691231" y="44789"/>
                  <a:pt x="4706235" y="70690"/>
                  <a:pt x="4711857" y="104574"/>
                </a:cubicBezTo>
                <a:cubicBezTo>
                  <a:pt x="4717479" y="138459"/>
                  <a:pt x="4712018" y="179742"/>
                  <a:pt x="4695474" y="228427"/>
                </a:cubicBezTo>
                <a:cubicBezTo>
                  <a:pt x="4678927" y="277111"/>
                  <a:pt x="4656163" y="318882"/>
                  <a:pt x="4627181" y="353740"/>
                </a:cubicBezTo>
                <a:cubicBezTo>
                  <a:pt x="4598199" y="388599"/>
                  <a:pt x="4565309" y="415326"/>
                  <a:pt x="4528511" y="433923"/>
                </a:cubicBezTo>
                <a:cubicBezTo>
                  <a:pt x="4491713" y="452521"/>
                  <a:pt x="4452965" y="461819"/>
                  <a:pt x="4412263" y="461819"/>
                </a:cubicBezTo>
                <a:cubicBezTo>
                  <a:pt x="4371954" y="461819"/>
                  <a:pt x="4339624" y="452521"/>
                  <a:pt x="4315274" y="433923"/>
                </a:cubicBezTo>
                <a:cubicBezTo>
                  <a:pt x="4290923" y="415326"/>
                  <a:pt x="4276055" y="388599"/>
                  <a:pt x="4270666" y="353740"/>
                </a:cubicBezTo>
                <a:cubicBezTo>
                  <a:pt x="4265277" y="318882"/>
                  <a:pt x="4270857" y="277111"/>
                  <a:pt x="4287403" y="228427"/>
                </a:cubicBezTo>
                <a:cubicBezTo>
                  <a:pt x="4303947" y="179742"/>
                  <a:pt x="4326627" y="138360"/>
                  <a:pt x="4355443" y="104282"/>
                </a:cubicBezTo>
                <a:cubicBezTo>
                  <a:pt x="4384259" y="70202"/>
                  <a:pt x="4417013" y="44303"/>
                  <a:pt x="4453707" y="26582"/>
                </a:cubicBezTo>
                <a:cubicBezTo>
                  <a:pt x="4490399" y="8861"/>
                  <a:pt x="4528901" y="0"/>
                  <a:pt x="4569211" y="0"/>
                </a:cubicBezTo>
                <a:close/>
                <a:moveTo>
                  <a:pt x="3502106" y="0"/>
                </a:moveTo>
                <a:cubicBezTo>
                  <a:pt x="3542805" y="0"/>
                  <a:pt x="3575349" y="8958"/>
                  <a:pt x="3599737" y="26874"/>
                </a:cubicBezTo>
                <a:cubicBezTo>
                  <a:pt x="3624125" y="44789"/>
                  <a:pt x="3639129" y="70690"/>
                  <a:pt x="3644751" y="104574"/>
                </a:cubicBezTo>
                <a:cubicBezTo>
                  <a:pt x="3650372" y="138459"/>
                  <a:pt x="3644911" y="179742"/>
                  <a:pt x="3628368" y="228427"/>
                </a:cubicBezTo>
                <a:cubicBezTo>
                  <a:pt x="3611821" y="277111"/>
                  <a:pt x="3589057" y="318882"/>
                  <a:pt x="3560074" y="353740"/>
                </a:cubicBezTo>
                <a:cubicBezTo>
                  <a:pt x="3531093" y="388599"/>
                  <a:pt x="3498203" y="415326"/>
                  <a:pt x="3461405" y="433923"/>
                </a:cubicBezTo>
                <a:cubicBezTo>
                  <a:pt x="3424607" y="452521"/>
                  <a:pt x="3385858" y="461819"/>
                  <a:pt x="3345159" y="461819"/>
                </a:cubicBezTo>
                <a:cubicBezTo>
                  <a:pt x="3304847" y="461819"/>
                  <a:pt x="3272517" y="452521"/>
                  <a:pt x="3248168" y="433923"/>
                </a:cubicBezTo>
                <a:cubicBezTo>
                  <a:pt x="3223818" y="415326"/>
                  <a:pt x="3208948" y="388599"/>
                  <a:pt x="3203560" y="353740"/>
                </a:cubicBezTo>
                <a:cubicBezTo>
                  <a:pt x="3198172" y="318882"/>
                  <a:pt x="3203750" y="277111"/>
                  <a:pt x="3220297" y="228427"/>
                </a:cubicBezTo>
                <a:cubicBezTo>
                  <a:pt x="3236840" y="179742"/>
                  <a:pt x="3259521" y="138360"/>
                  <a:pt x="3288337" y="104282"/>
                </a:cubicBezTo>
                <a:cubicBezTo>
                  <a:pt x="3317153" y="70202"/>
                  <a:pt x="3349908" y="44303"/>
                  <a:pt x="3386601" y="26582"/>
                </a:cubicBezTo>
                <a:cubicBezTo>
                  <a:pt x="3423293" y="8861"/>
                  <a:pt x="3461795" y="0"/>
                  <a:pt x="3502106" y="0"/>
                </a:cubicBezTo>
                <a:close/>
                <a:moveTo>
                  <a:pt x="3111003" y="0"/>
                </a:moveTo>
                <a:cubicBezTo>
                  <a:pt x="3140018" y="0"/>
                  <a:pt x="3164064" y="5745"/>
                  <a:pt x="3183139" y="17234"/>
                </a:cubicBezTo>
                <a:cubicBezTo>
                  <a:pt x="3202214" y="28724"/>
                  <a:pt x="3216603" y="42258"/>
                  <a:pt x="3226302" y="57837"/>
                </a:cubicBezTo>
                <a:lnTo>
                  <a:pt x="3147571" y="126190"/>
                </a:lnTo>
                <a:cubicBezTo>
                  <a:pt x="3140046" y="115674"/>
                  <a:pt x="3131175" y="107252"/>
                  <a:pt x="3120959" y="100922"/>
                </a:cubicBezTo>
                <a:cubicBezTo>
                  <a:pt x="3110743" y="94594"/>
                  <a:pt x="3097651" y="91429"/>
                  <a:pt x="3081683" y="91429"/>
                </a:cubicBezTo>
                <a:cubicBezTo>
                  <a:pt x="3062404" y="91429"/>
                  <a:pt x="3042960" y="96930"/>
                  <a:pt x="3023351" y="107933"/>
                </a:cubicBezTo>
                <a:cubicBezTo>
                  <a:pt x="3003741" y="118936"/>
                  <a:pt x="2985723" y="134710"/>
                  <a:pt x="2969295" y="155254"/>
                </a:cubicBezTo>
                <a:cubicBezTo>
                  <a:pt x="2952867" y="175799"/>
                  <a:pt x="2939724" y="200579"/>
                  <a:pt x="2929865" y="229596"/>
                </a:cubicBezTo>
                <a:cubicBezTo>
                  <a:pt x="2919806" y="259195"/>
                  <a:pt x="2915503" y="284463"/>
                  <a:pt x="2916956" y="305396"/>
                </a:cubicBezTo>
                <a:cubicBezTo>
                  <a:pt x="2918408" y="326331"/>
                  <a:pt x="2925071" y="342251"/>
                  <a:pt x="2936944" y="353156"/>
                </a:cubicBezTo>
                <a:cubicBezTo>
                  <a:pt x="2948817" y="364061"/>
                  <a:pt x="2965172" y="369514"/>
                  <a:pt x="2986009" y="369514"/>
                </a:cubicBezTo>
                <a:cubicBezTo>
                  <a:pt x="3003925" y="369514"/>
                  <a:pt x="3021299" y="365521"/>
                  <a:pt x="3038132" y="357538"/>
                </a:cubicBezTo>
                <a:cubicBezTo>
                  <a:pt x="3054964" y="349553"/>
                  <a:pt x="3070427" y="340011"/>
                  <a:pt x="3084521" y="328911"/>
                </a:cubicBezTo>
                <a:lnTo>
                  <a:pt x="3118164" y="395803"/>
                </a:lnTo>
                <a:cubicBezTo>
                  <a:pt x="3091990" y="417809"/>
                  <a:pt x="3064765" y="434313"/>
                  <a:pt x="3036488" y="445316"/>
                </a:cubicBezTo>
                <a:cubicBezTo>
                  <a:pt x="3008212" y="456318"/>
                  <a:pt x="2979469" y="461819"/>
                  <a:pt x="2950258" y="461819"/>
                </a:cubicBezTo>
                <a:cubicBezTo>
                  <a:pt x="2922021" y="461819"/>
                  <a:pt x="2896980" y="457000"/>
                  <a:pt x="2875137" y="447360"/>
                </a:cubicBezTo>
                <a:cubicBezTo>
                  <a:pt x="2853293" y="437720"/>
                  <a:pt x="2835959" y="423261"/>
                  <a:pt x="2823133" y="403982"/>
                </a:cubicBezTo>
                <a:cubicBezTo>
                  <a:pt x="2810307" y="384703"/>
                  <a:pt x="2803241" y="360799"/>
                  <a:pt x="2801935" y="332270"/>
                </a:cubicBezTo>
                <a:cubicBezTo>
                  <a:pt x="2800628" y="303742"/>
                  <a:pt x="2806361" y="270685"/>
                  <a:pt x="2819134" y="233100"/>
                </a:cubicBezTo>
                <a:cubicBezTo>
                  <a:pt x="2831707" y="196101"/>
                  <a:pt x="2848604" y="163141"/>
                  <a:pt x="2869824" y="134223"/>
                </a:cubicBezTo>
                <a:cubicBezTo>
                  <a:pt x="2891044" y="105305"/>
                  <a:pt x="2914930" y="80865"/>
                  <a:pt x="2941479" y="60904"/>
                </a:cubicBezTo>
                <a:cubicBezTo>
                  <a:pt x="2968028" y="40944"/>
                  <a:pt x="2995812" y="25803"/>
                  <a:pt x="3024829" y="15481"/>
                </a:cubicBezTo>
                <a:cubicBezTo>
                  <a:pt x="3053847" y="5161"/>
                  <a:pt x="3082572" y="0"/>
                  <a:pt x="3111003" y="0"/>
                </a:cubicBezTo>
                <a:close/>
                <a:moveTo>
                  <a:pt x="2632975" y="0"/>
                </a:moveTo>
                <a:cubicBezTo>
                  <a:pt x="2673676" y="0"/>
                  <a:pt x="2706220" y="8958"/>
                  <a:pt x="2730608" y="26874"/>
                </a:cubicBezTo>
                <a:cubicBezTo>
                  <a:pt x="2754995" y="44789"/>
                  <a:pt x="2770000" y="70690"/>
                  <a:pt x="2775621" y="104574"/>
                </a:cubicBezTo>
                <a:cubicBezTo>
                  <a:pt x="2781243" y="138459"/>
                  <a:pt x="2775783" y="179742"/>
                  <a:pt x="2759239" y="228427"/>
                </a:cubicBezTo>
                <a:cubicBezTo>
                  <a:pt x="2742692" y="277111"/>
                  <a:pt x="2719928" y="318882"/>
                  <a:pt x="2690945" y="353740"/>
                </a:cubicBezTo>
                <a:cubicBezTo>
                  <a:pt x="2661963" y="388599"/>
                  <a:pt x="2629073" y="415326"/>
                  <a:pt x="2592275" y="433923"/>
                </a:cubicBezTo>
                <a:cubicBezTo>
                  <a:pt x="2555478" y="452521"/>
                  <a:pt x="2516729" y="461819"/>
                  <a:pt x="2476028" y="461819"/>
                </a:cubicBezTo>
                <a:cubicBezTo>
                  <a:pt x="2435718" y="461819"/>
                  <a:pt x="2403388" y="452521"/>
                  <a:pt x="2379038" y="433923"/>
                </a:cubicBezTo>
                <a:cubicBezTo>
                  <a:pt x="2354688" y="415326"/>
                  <a:pt x="2339819" y="388599"/>
                  <a:pt x="2334430" y="353740"/>
                </a:cubicBezTo>
                <a:cubicBezTo>
                  <a:pt x="2329042" y="318882"/>
                  <a:pt x="2334621" y="277111"/>
                  <a:pt x="2351167" y="228427"/>
                </a:cubicBezTo>
                <a:cubicBezTo>
                  <a:pt x="2367711" y="179742"/>
                  <a:pt x="2390391" y="138360"/>
                  <a:pt x="2419207" y="104282"/>
                </a:cubicBezTo>
                <a:cubicBezTo>
                  <a:pt x="2448023" y="70202"/>
                  <a:pt x="2480778" y="44303"/>
                  <a:pt x="2517471" y="26582"/>
                </a:cubicBezTo>
                <a:cubicBezTo>
                  <a:pt x="2554164" y="8861"/>
                  <a:pt x="2592665" y="0"/>
                  <a:pt x="2632975" y="0"/>
                </a:cubicBezTo>
                <a:close/>
                <a:moveTo>
                  <a:pt x="1565870" y="0"/>
                </a:moveTo>
                <a:cubicBezTo>
                  <a:pt x="1606571" y="0"/>
                  <a:pt x="1639114" y="8958"/>
                  <a:pt x="1663502" y="26874"/>
                </a:cubicBezTo>
                <a:cubicBezTo>
                  <a:pt x="1687890" y="44789"/>
                  <a:pt x="1702895" y="70690"/>
                  <a:pt x="1708516" y="104574"/>
                </a:cubicBezTo>
                <a:cubicBezTo>
                  <a:pt x="1714137" y="138459"/>
                  <a:pt x="1708677" y="179742"/>
                  <a:pt x="1692134" y="228427"/>
                </a:cubicBezTo>
                <a:cubicBezTo>
                  <a:pt x="1675587" y="277111"/>
                  <a:pt x="1652823" y="318882"/>
                  <a:pt x="1623840" y="353740"/>
                </a:cubicBezTo>
                <a:cubicBezTo>
                  <a:pt x="1594858" y="388599"/>
                  <a:pt x="1561968" y="415326"/>
                  <a:pt x="1525170" y="433923"/>
                </a:cubicBezTo>
                <a:cubicBezTo>
                  <a:pt x="1488372" y="452521"/>
                  <a:pt x="1449623" y="461819"/>
                  <a:pt x="1408923" y="461819"/>
                </a:cubicBezTo>
                <a:cubicBezTo>
                  <a:pt x="1368613" y="461819"/>
                  <a:pt x="1336283" y="452521"/>
                  <a:pt x="1311933" y="433923"/>
                </a:cubicBezTo>
                <a:cubicBezTo>
                  <a:pt x="1287583" y="415326"/>
                  <a:pt x="1272714" y="388599"/>
                  <a:pt x="1267325" y="353740"/>
                </a:cubicBezTo>
                <a:cubicBezTo>
                  <a:pt x="1261937" y="318882"/>
                  <a:pt x="1267515" y="277111"/>
                  <a:pt x="1284062" y="228427"/>
                </a:cubicBezTo>
                <a:cubicBezTo>
                  <a:pt x="1300605" y="179742"/>
                  <a:pt x="1323286" y="138360"/>
                  <a:pt x="1352102" y="104282"/>
                </a:cubicBezTo>
                <a:cubicBezTo>
                  <a:pt x="1380919" y="70202"/>
                  <a:pt x="1413673" y="44303"/>
                  <a:pt x="1450366" y="26582"/>
                </a:cubicBezTo>
                <a:cubicBezTo>
                  <a:pt x="1487058" y="8861"/>
                  <a:pt x="1525561" y="0"/>
                  <a:pt x="1565870" y="0"/>
                </a:cubicBezTo>
                <a:close/>
                <a:moveTo>
                  <a:pt x="1174768" y="0"/>
                </a:moveTo>
                <a:cubicBezTo>
                  <a:pt x="1203784" y="0"/>
                  <a:pt x="1227829" y="5745"/>
                  <a:pt x="1246905" y="17234"/>
                </a:cubicBezTo>
                <a:cubicBezTo>
                  <a:pt x="1265979" y="28724"/>
                  <a:pt x="1280367" y="42258"/>
                  <a:pt x="1290067" y="57837"/>
                </a:cubicBezTo>
                <a:lnTo>
                  <a:pt x="1211336" y="126190"/>
                </a:lnTo>
                <a:cubicBezTo>
                  <a:pt x="1203811" y="115674"/>
                  <a:pt x="1194941" y="107252"/>
                  <a:pt x="1184724" y="100922"/>
                </a:cubicBezTo>
                <a:cubicBezTo>
                  <a:pt x="1174509" y="94594"/>
                  <a:pt x="1161417" y="91429"/>
                  <a:pt x="1145448" y="91429"/>
                </a:cubicBezTo>
                <a:cubicBezTo>
                  <a:pt x="1126169" y="91429"/>
                  <a:pt x="1106724" y="96930"/>
                  <a:pt x="1087116" y="107933"/>
                </a:cubicBezTo>
                <a:cubicBezTo>
                  <a:pt x="1067507" y="118936"/>
                  <a:pt x="1049488" y="134710"/>
                  <a:pt x="1033060" y="155254"/>
                </a:cubicBezTo>
                <a:cubicBezTo>
                  <a:pt x="1016632" y="175799"/>
                  <a:pt x="1003489" y="200579"/>
                  <a:pt x="993630" y="229596"/>
                </a:cubicBezTo>
                <a:cubicBezTo>
                  <a:pt x="983571" y="259195"/>
                  <a:pt x="979268" y="284463"/>
                  <a:pt x="980721" y="305396"/>
                </a:cubicBezTo>
                <a:cubicBezTo>
                  <a:pt x="982173" y="326331"/>
                  <a:pt x="988837" y="342251"/>
                  <a:pt x="1000709" y="353156"/>
                </a:cubicBezTo>
                <a:cubicBezTo>
                  <a:pt x="1012582" y="364061"/>
                  <a:pt x="1028937" y="369514"/>
                  <a:pt x="1049774" y="369514"/>
                </a:cubicBezTo>
                <a:cubicBezTo>
                  <a:pt x="1067690" y="369514"/>
                  <a:pt x="1085064" y="365521"/>
                  <a:pt x="1101896" y="357538"/>
                </a:cubicBezTo>
                <a:cubicBezTo>
                  <a:pt x="1118729" y="349553"/>
                  <a:pt x="1134193" y="340011"/>
                  <a:pt x="1148287" y="328911"/>
                </a:cubicBezTo>
                <a:lnTo>
                  <a:pt x="1181929" y="395803"/>
                </a:lnTo>
                <a:cubicBezTo>
                  <a:pt x="1155755" y="417809"/>
                  <a:pt x="1128530" y="434313"/>
                  <a:pt x="1100254" y="445316"/>
                </a:cubicBezTo>
                <a:cubicBezTo>
                  <a:pt x="1071977" y="456318"/>
                  <a:pt x="1043234" y="461819"/>
                  <a:pt x="1014024" y="461819"/>
                </a:cubicBezTo>
                <a:cubicBezTo>
                  <a:pt x="985786" y="461819"/>
                  <a:pt x="960746" y="457000"/>
                  <a:pt x="938902" y="447360"/>
                </a:cubicBezTo>
                <a:cubicBezTo>
                  <a:pt x="917058" y="437720"/>
                  <a:pt x="899723" y="423261"/>
                  <a:pt x="886898" y="403982"/>
                </a:cubicBezTo>
                <a:cubicBezTo>
                  <a:pt x="874073" y="384703"/>
                  <a:pt x="867007" y="360799"/>
                  <a:pt x="865700" y="332270"/>
                </a:cubicBezTo>
                <a:cubicBezTo>
                  <a:pt x="864393" y="303742"/>
                  <a:pt x="870126" y="270685"/>
                  <a:pt x="882900" y="233100"/>
                </a:cubicBezTo>
                <a:cubicBezTo>
                  <a:pt x="895473" y="196101"/>
                  <a:pt x="912369" y="163141"/>
                  <a:pt x="933590" y="134223"/>
                </a:cubicBezTo>
                <a:cubicBezTo>
                  <a:pt x="954809" y="105305"/>
                  <a:pt x="978695" y="80865"/>
                  <a:pt x="1005244" y="60904"/>
                </a:cubicBezTo>
                <a:cubicBezTo>
                  <a:pt x="1031794" y="40944"/>
                  <a:pt x="1059577" y="25803"/>
                  <a:pt x="1088594" y="15481"/>
                </a:cubicBezTo>
                <a:cubicBezTo>
                  <a:pt x="1117612" y="5161"/>
                  <a:pt x="1146336" y="0"/>
                  <a:pt x="1174768" y="0"/>
                </a:cubicBezTo>
                <a:close/>
                <a:moveTo>
                  <a:pt x="696741" y="0"/>
                </a:moveTo>
                <a:cubicBezTo>
                  <a:pt x="737441" y="0"/>
                  <a:pt x="769985" y="8958"/>
                  <a:pt x="794373" y="26874"/>
                </a:cubicBezTo>
                <a:cubicBezTo>
                  <a:pt x="818760" y="44789"/>
                  <a:pt x="833765" y="70690"/>
                  <a:pt x="839387" y="104574"/>
                </a:cubicBezTo>
                <a:cubicBezTo>
                  <a:pt x="845008" y="138459"/>
                  <a:pt x="839547" y="179742"/>
                  <a:pt x="823004" y="228427"/>
                </a:cubicBezTo>
                <a:cubicBezTo>
                  <a:pt x="806457" y="277111"/>
                  <a:pt x="783693" y="318882"/>
                  <a:pt x="754711" y="353740"/>
                </a:cubicBezTo>
                <a:cubicBezTo>
                  <a:pt x="725728" y="388599"/>
                  <a:pt x="692838" y="415326"/>
                  <a:pt x="656041" y="433923"/>
                </a:cubicBezTo>
                <a:cubicBezTo>
                  <a:pt x="619243" y="452521"/>
                  <a:pt x="580494" y="461819"/>
                  <a:pt x="539793" y="461819"/>
                </a:cubicBezTo>
                <a:cubicBezTo>
                  <a:pt x="499484" y="461819"/>
                  <a:pt x="467153" y="452521"/>
                  <a:pt x="442804" y="433923"/>
                </a:cubicBezTo>
                <a:cubicBezTo>
                  <a:pt x="418453" y="415326"/>
                  <a:pt x="403585" y="388599"/>
                  <a:pt x="398196" y="353740"/>
                </a:cubicBezTo>
                <a:cubicBezTo>
                  <a:pt x="392807" y="318882"/>
                  <a:pt x="398386" y="277111"/>
                  <a:pt x="414932" y="228427"/>
                </a:cubicBezTo>
                <a:cubicBezTo>
                  <a:pt x="431475" y="179742"/>
                  <a:pt x="454156" y="138360"/>
                  <a:pt x="482972" y="104282"/>
                </a:cubicBezTo>
                <a:cubicBezTo>
                  <a:pt x="511789" y="70202"/>
                  <a:pt x="544543" y="44303"/>
                  <a:pt x="581236" y="26582"/>
                </a:cubicBezTo>
                <a:cubicBezTo>
                  <a:pt x="617929" y="8861"/>
                  <a:pt x="656431" y="0"/>
                  <a:pt x="696741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0" scaled="0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8F9BC95-A363-45D8-A0AE-299971A599A6}"/>
              </a:ext>
            </a:extLst>
          </p:cNvPr>
          <p:cNvSpPr txBox="1"/>
          <p:nvPr/>
        </p:nvSpPr>
        <p:spPr>
          <a:xfrm rot="5400000">
            <a:off x="-694083" y="765274"/>
            <a:ext cx="205376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MAX-QING</a:t>
            </a:r>
            <a:endParaRPr lang="zh-CN" altLang="en-US" sz="2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87223D8C-9C6C-4A55-850D-A2D88A1F458F}"/>
              </a:ext>
            </a:extLst>
          </p:cNvPr>
          <p:cNvSpPr/>
          <p:nvPr/>
        </p:nvSpPr>
        <p:spPr>
          <a:xfrm flipH="1">
            <a:off x="9075057" y="380653"/>
            <a:ext cx="2913743" cy="100678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CEE7DDB-A70E-460D-A7BE-BA6A7D5CEC49}"/>
              </a:ext>
            </a:extLst>
          </p:cNvPr>
          <p:cNvSpPr txBox="1"/>
          <p:nvPr/>
        </p:nvSpPr>
        <p:spPr>
          <a:xfrm>
            <a:off x="7678057" y="316414"/>
            <a:ext cx="4288353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此处输入标题文本内容</a:t>
            </a:r>
            <a:endParaRPr lang="zh-CN" altLang="en-US" sz="32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A2D61D9-0D05-42CB-A3B7-98A236A5B3CA}"/>
              </a:ext>
            </a:extLst>
          </p:cNvPr>
          <p:cNvSpPr/>
          <p:nvPr/>
        </p:nvSpPr>
        <p:spPr>
          <a:xfrm>
            <a:off x="1590492" y="1677100"/>
            <a:ext cx="5673002" cy="210436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3A20E41D-5BA2-4410-B8AE-3F2304C8C898}"/>
              </a:ext>
            </a:extLst>
          </p:cNvPr>
          <p:cNvSpPr/>
          <p:nvPr/>
        </p:nvSpPr>
        <p:spPr>
          <a:xfrm>
            <a:off x="1590492" y="4180326"/>
            <a:ext cx="5673002" cy="210436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0DD09A4-9CF0-4F0B-B52C-6017DDFA8366}"/>
              </a:ext>
            </a:extLst>
          </p:cNvPr>
          <p:cNvSpPr/>
          <p:nvPr/>
        </p:nvSpPr>
        <p:spPr>
          <a:xfrm>
            <a:off x="7701445" y="1677100"/>
            <a:ext cx="3561640" cy="460758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0F8C6A10-8167-41D9-9C67-D20FDCAC0ABD}"/>
              </a:ext>
            </a:extLst>
          </p:cNvPr>
          <p:cNvSpPr/>
          <p:nvPr/>
        </p:nvSpPr>
        <p:spPr>
          <a:xfrm>
            <a:off x="1466709" y="1582057"/>
            <a:ext cx="5673002" cy="210436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CE968E30-97F4-49BA-9121-F7250069AC57}"/>
              </a:ext>
            </a:extLst>
          </p:cNvPr>
          <p:cNvSpPr/>
          <p:nvPr/>
        </p:nvSpPr>
        <p:spPr>
          <a:xfrm>
            <a:off x="1466709" y="4085283"/>
            <a:ext cx="5673002" cy="210436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379D552D-DAC5-44CE-ABBA-853CCF53F3CB}"/>
              </a:ext>
            </a:extLst>
          </p:cNvPr>
          <p:cNvSpPr/>
          <p:nvPr/>
        </p:nvSpPr>
        <p:spPr>
          <a:xfrm>
            <a:off x="7577662" y="1582057"/>
            <a:ext cx="3561640" cy="460758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BEB2E72-D4DB-4F88-89AD-07D8311145A0}"/>
              </a:ext>
            </a:extLst>
          </p:cNvPr>
          <p:cNvSpPr txBox="1"/>
          <p:nvPr/>
        </p:nvSpPr>
        <p:spPr>
          <a:xfrm>
            <a:off x="1329106" y="0"/>
            <a:ext cx="7124489" cy="1075910"/>
          </a:xfrm>
          <a:custGeom>
            <a:avLst/>
            <a:gdLst>
              <a:gd name="connsiteX0" fmla="*/ 5422167 w 7124489"/>
              <a:gd name="connsiteY0" fmla="*/ 0 h 1075910"/>
              <a:gd name="connsiteX1" fmla="*/ 5883957 w 7124489"/>
              <a:gd name="connsiteY1" fmla="*/ 0 h 1075910"/>
              <a:gd name="connsiteX2" fmla="*/ 5844027 w 7124489"/>
              <a:gd name="connsiteY2" fmla="*/ 97185 h 1075910"/>
              <a:gd name="connsiteX3" fmla="*/ 5785428 w 7124489"/>
              <a:gd name="connsiteY3" fmla="*/ 410157 h 1075910"/>
              <a:gd name="connsiteX4" fmla="*/ 5852687 w 7124489"/>
              <a:gd name="connsiteY4" fmla="*/ 615948 h 1075910"/>
              <a:gd name="connsiteX5" fmla="*/ 6039822 w 7124489"/>
              <a:gd name="connsiteY5" fmla="*/ 688831 h 1075910"/>
              <a:gd name="connsiteX6" fmla="*/ 6276512 w 7124489"/>
              <a:gd name="connsiteY6" fmla="*/ 615948 h 1075910"/>
              <a:gd name="connsiteX7" fmla="*/ 6484254 w 7124489"/>
              <a:gd name="connsiteY7" fmla="*/ 410157 h 1075910"/>
              <a:gd name="connsiteX8" fmla="*/ 6639010 w 7124489"/>
              <a:gd name="connsiteY8" fmla="*/ 97185 h 1075910"/>
              <a:gd name="connsiteX9" fmla="*/ 6665044 w 7124489"/>
              <a:gd name="connsiteY9" fmla="*/ 0 h 1075910"/>
              <a:gd name="connsiteX10" fmla="*/ 7124489 w 7124489"/>
              <a:gd name="connsiteY10" fmla="*/ 0 h 1075910"/>
              <a:gd name="connsiteX11" fmla="*/ 7095910 w 7124489"/>
              <a:gd name="connsiteY11" fmla="*/ 97185 h 1075910"/>
              <a:gd name="connsiteX12" fmla="*/ 6809523 w 7124489"/>
              <a:gd name="connsiteY12" fmla="*/ 622684 h 1075910"/>
              <a:gd name="connsiteX13" fmla="*/ 6395751 w 7124489"/>
              <a:gd name="connsiteY13" fmla="*/ 958930 h 1075910"/>
              <a:gd name="connsiteX14" fmla="*/ 5908277 w 7124489"/>
              <a:gd name="connsiteY14" fmla="*/ 1075910 h 1075910"/>
              <a:gd name="connsiteX15" fmla="*/ 5501550 w 7124489"/>
              <a:gd name="connsiteY15" fmla="*/ 958930 h 1075910"/>
              <a:gd name="connsiteX16" fmla="*/ 5314488 w 7124489"/>
              <a:gd name="connsiteY16" fmla="*/ 622684 h 1075910"/>
              <a:gd name="connsiteX17" fmla="*/ 5384675 w 7124489"/>
              <a:gd name="connsiteY17" fmla="*/ 97185 h 1075910"/>
              <a:gd name="connsiteX18" fmla="*/ 3747027 w 7124489"/>
              <a:gd name="connsiteY18" fmla="*/ 0 h 1075910"/>
              <a:gd name="connsiteX19" fmla="*/ 4210408 w 7124489"/>
              <a:gd name="connsiteY19" fmla="*/ 0 h 1075910"/>
              <a:gd name="connsiteX20" fmla="*/ 4166758 w 7124489"/>
              <a:gd name="connsiteY20" fmla="*/ 102086 h 1075910"/>
              <a:gd name="connsiteX21" fmla="*/ 4112622 w 7124489"/>
              <a:gd name="connsiteY21" fmla="*/ 419957 h 1075910"/>
              <a:gd name="connsiteX22" fmla="*/ 4196444 w 7124489"/>
              <a:gd name="connsiteY22" fmla="*/ 620234 h 1075910"/>
              <a:gd name="connsiteX23" fmla="*/ 4402196 w 7124489"/>
              <a:gd name="connsiteY23" fmla="*/ 688831 h 1075910"/>
              <a:gd name="connsiteX24" fmla="*/ 4620770 w 7124489"/>
              <a:gd name="connsiteY24" fmla="*/ 638609 h 1075910"/>
              <a:gd name="connsiteX25" fmla="*/ 4815304 w 7124489"/>
              <a:gd name="connsiteY25" fmla="*/ 518563 h 1075910"/>
              <a:gd name="connsiteX26" fmla="*/ 4956383 w 7124489"/>
              <a:gd name="connsiteY26" fmla="*/ 799075 h 1075910"/>
              <a:gd name="connsiteX27" fmla="*/ 4613879 w 7124489"/>
              <a:gd name="connsiteY27" fmla="*/ 1006703 h 1075910"/>
              <a:gd name="connsiteX28" fmla="*/ 4252275 w 7124489"/>
              <a:gd name="connsiteY28" fmla="*/ 1075910 h 1075910"/>
              <a:gd name="connsiteX29" fmla="*/ 3937256 w 7124489"/>
              <a:gd name="connsiteY29" fmla="*/ 1015277 h 1075910"/>
              <a:gd name="connsiteX30" fmla="*/ 3719178 w 7124489"/>
              <a:gd name="connsiteY30" fmla="*/ 833373 h 1075910"/>
              <a:gd name="connsiteX31" fmla="*/ 3630286 w 7124489"/>
              <a:gd name="connsiteY31" fmla="*/ 532651 h 1075910"/>
              <a:gd name="connsiteX32" fmla="*/ 3702413 w 7124489"/>
              <a:gd name="connsiteY32" fmla="*/ 116783 h 1075910"/>
              <a:gd name="connsiteX33" fmla="*/ 3745354 w 7124489"/>
              <a:gd name="connsiteY33" fmla="*/ 3592 h 1075910"/>
              <a:gd name="connsiteX34" fmla="*/ 1777498 w 7124489"/>
              <a:gd name="connsiteY34" fmla="*/ 0 h 1075910"/>
              <a:gd name="connsiteX35" fmla="*/ 2239287 w 7124489"/>
              <a:gd name="connsiteY35" fmla="*/ 0 h 1075910"/>
              <a:gd name="connsiteX36" fmla="*/ 2199356 w 7124489"/>
              <a:gd name="connsiteY36" fmla="*/ 97185 h 1075910"/>
              <a:gd name="connsiteX37" fmla="*/ 2140760 w 7124489"/>
              <a:gd name="connsiteY37" fmla="*/ 410157 h 1075910"/>
              <a:gd name="connsiteX38" fmla="*/ 2208019 w 7124489"/>
              <a:gd name="connsiteY38" fmla="*/ 615948 h 1075910"/>
              <a:gd name="connsiteX39" fmla="*/ 2395156 w 7124489"/>
              <a:gd name="connsiteY39" fmla="*/ 688831 h 1075910"/>
              <a:gd name="connsiteX40" fmla="*/ 2631843 w 7124489"/>
              <a:gd name="connsiteY40" fmla="*/ 615948 h 1075910"/>
              <a:gd name="connsiteX41" fmla="*/ 2839586 w 7124489"/>
              <a:gd name="connsiteY41" fmla="*/ 410157 h 1075910"/>
              <a:gd name="connsiteX42" fmla="*/ 2994339 w 7124489"/>
              <a:gd name="connsiteY42" fmla="*/ 97185 h 1075910"/>
              <a:gd name="connsiteX43" fmla="*/ 3020374 w 7124489"/>
              <a:gd name="connsiteY43" fmla="*/ 0 h 1075910"/>
              <a:gd name="connsiteX44" fmla="*/ 3479819 w 7124489"/>
              <a:gd name="connsiteY44" fmla="*/ 0 h 1075910"/>
              <a:gd name="connsiteX45" fmla="*/ 3451239 w 7124489"/>
              <a:gd name="connsiteY45" fmla="*/ 97185 h 1075910"/>
              <a:gd name="connsiteX46" fmla="*/ 3164854 w 7124489"/>
              <a:gd name="connsiteY46" fmla="*/ 622684 h 1075910"/>
              <a:gd name="connsiteX47" fmla="*/ 2751087 w 7124489"/>
              <a:gd name="connsiteY47" fmla="*/ 958930 h 1075910"/>
              <a:gd name="connsiteX48" fmla="*/ 2263607 w 7124489"/>
              <a:gd name="connsiteY48" fmla="*/ 1075910 h 1075910"/>
              <a:gd name="connsiteX49" fmla="*/ 1856880 w 7124489"/>
              <a:gd name="connsiteY49" fmla="*/ 958930 h 1075910"/>
              <a:gd name="connsiteX50" fmla="*/ 1669822 w 7124489"/>
              <a:gd name="connsiteY50" fmla="*/ 622684 h 1075910"/>
              <a:gd name="connsiteX51" fmla="*/ 1740004 w 7124489"/>
              <a:gd name="connsiteY51" fmla="*/ 97185 h 1075910"/>
              <a:gd name="connsiteX52" fmla="*/ 353573 w 7124489"/>
              <a:gd name="connsiteY52" fmla="*/ 0 h 1075910"/>
              <a:gd name="connsiteX53" fmla="*/ 803122 w 7124489"/>
              <a:gd name="connsiteY53" fmla="*/ 0 h 1075910"/>
              <a:gd name="connsiteX54" fmla="*/ 577348 w 7124489"/>
              <a:gd name="connsiteY54" fmla="*/ 664332 h 1075910"/>
              <a:gd name="connsiteX55" fmla="*/ 1304958 w 7124489"/>
              <a:gd name="connsiteY55" fmla="*/ 664332 h 1075910"/>
              <a:gd name="connsiteX56" fmla="*/ 1177162 w 7124489"/>
              <a:gd name="connsiteY56" fmla="*/ 1040386 h 1075910"/>
              <a:gd name="connsiteX57" fmla="*/ 0 w 7124489"/>
              <a:gd name="connsiteY57" fmla="*/ 1040386 h 107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7124489" h="1075910">
                <a:moveTo>
                  <a:pt x="5422167" y="0"/>
                </a:moveTo>
                <a:lnTo>
                  <a:pt x="5883957" y="0"/>
                </a:lnTo>
                <a:lnTo>
                  <a:pt x="5844027" y="97185"/>
                </a:lnTo>
                <a:cubicBezTo>
                  <a:pt x="5803220" y="217231"/>
                  <a:pt x="5783688" y="321553"/>
                  <a:pt x="5785428" y="410157"/>
                </a:cubicBezTo>
                <a:cubicBezTo>
                  <a:pt x="5787170" y="498761"/>
                  <a:pt x="5809589" y="567357"/>
                  <a:pt x="5852687" y="615948"/>
                </a:cubicBezTo>
                <a:cubicBezTo>
                  <a:pt x="5895782" y="664535"/>
                  <a:pt x="5958160" y="688831"/>
                  <a:pt x="6039822" y="688831"/>
                </a:cubicBezTo>
                <a:cubicBezTo>
                  <a:pt x="6121485" y="688831"/>
                  <a:pt x="6200382" y="664535"/>
                  <a:pt x="6276512" y="615948"/>
                </a:cubicBezTo>
                <a:cubicBezTo>
                  <a:pt x="6352645" y="567357"/>
                  <a:pt x="6421891" y="498761"/>
                  <a:pt x="6484254" y="410157"/>
                </a:cubicBezTo>
                <a:cubicBezTo>
                  <a:pt x="6546619" y="321553"/>
                  <a:pt x="6598203" y="217231"/>
                  <a:pt x="6639010" y="97185"/>
                </a:cubicBezTo>
                <a:lnTo>
                  <a:pt x="6665044" y="0"/>
                </a:lnTo>
                <a:lnTo>
                  <a:pt x="7124489" y="0"/>
                </a:lnTo>
                <a:lnTo>
                  <a:pt x="7095910" y="97185"/>
                </a:lnTo>
                <a:cubicBezTo>
                  <a:pt x="7026522" y="301342"/>
                  <a:pt x="6931061" y="476507"/>
                  <a:pt x="6809523" y="622684"/>
                </a:cubicBezTo>
                <a:cubicBezTo>
                  <a:pt x="6687988" y="768860"/>
                  <a:pt x="6550065" y="880940"/>
                  <a:pt x="6395751" y="958930"/>
                </a:cubicBezTo>
                <a:cubicBezTo>
                  <a:pt x="6241444" y="1036917"/>
                  <a:pt x="6078951" y="1075910"/>
                  <a:pt x="5908277" y="1075910"/>
                </a:cubicBezTo>
                <a:cubicBezTo>
                  <a:pt x="5739235" y="1075910"/>
                  <a:pt x="5603659" y="1036917"/>
                  <a:pt x="5501550" y="958930"/>
                </a:cubicBezTo>
                <a:cubicBezTo>
                  <a:pt x="5399441" y="880940"/>
                  <a:pt x="5337085" y="768860"/>
                  <a:pt x="5314488" y="622684"/>
                </a:cubicBezTo>
                <a:cubicBezTo>
                  <a:pt x="5291893" y="476507"/>
                  <a:pt x="5315286" y="301342"/>
                  <a:pt x="5384675" y="97185"/>
                </a:cubicBezTo>
                <a:close/>
                <a:moveTo>
                  <a:pt x="3747027" y="0"/>
                </a:moveTo>
                <a:lnTo>
                  <a:pt x="4210408" y="0"/>
                </a:lnTo>
                <a:lnTo>
                  <a:pt x="4166758" y="102086"/>
                </a:lnTo>
                <a:cubicBezTo>
                  <a:pt x="4124575" y="226212"/>
                  <a:pt x="4106530" y="332170"/>
                  <a:pt x="4112622" y="419957"/>
                </a:cubicBezTo>
                <a:cubicBezTo>
                  <a:pt x="4118715" y="507745"/>
                  <a:pt x="4146656" y="574504"/>
                  <a:pt x="4196444" y="620234"/>
                </a:cubicBezTo>
                <a:cubicBezTo>
                  <a:pt x="4246232" y="665966"/>
                  <a:pt x="4314817" y="688831"/>
                  <a:pt x="4402196" y="688831"/>
                </a:cubicBezTo>
                <a:cubicBezTo>
                  <a:pt x="4477326" y="688831"/>
                  <a:pt x="4550182" y="672089"/>
                  <a:pt x="4620770" y="638609"/>
                </a:cubicBezTo>
                <a:cubicBezTo>
                  <a:pt x="4691356" y="605127"/>
                  <a:pt x="4756203" y="565112"/>
                  <a:pt x="4815304" y="518563"/>
                </a:cubicBezTo>
                <a:lnTo>
                  <a:pt x="4956383" y="799075"/>
                </a:lnTo>
                <a:cubicBezTo>
                  <a:pt x="4846624" y="891353"/>
                  <a:pt x="4732455" y="960564"/>
                  <a:pt x="4613879" y="1006703"/>
                </a:cubicBezTo>
                <a:cubicBezTo>
                  <a:pt x="4495304" y="1052842"/>
                  <a:pt x="4374767" y="1075910"/>
                  <a:pt x="4252275" y="1075910"/>
                </a:cubicBezTo>
                <a:cubicBezTo>
                  <a:pt x="4133864" y="1075910"/>
                  <a:pt x="4028857" y="1055699"/>
                  <a:pt x="3937256" y="1015277"/>
                </a:cubicBezTo>
                <a:cubicBezTo>
                  <a:pt x="3845653" y="974852"/>
                  <a:pt x="3772960" y="914219"/>
                  <a:pt x="3719178" y="833373"/>
                </a:cubicBezTo>
                <a:cubicBezTo>
                  <a:pt x="3665396" y="752527"/>
                  <a:pt x="3635765" y="652285"/>
                  <a:pt x="3630286" y="532651"/>
                </a:cubicBezTo>
                <a:cubicBezTo>
                  <a:pt x="3624804" y="413016"/>
                  <a:pt x="3648846" y="274394"/>
                  <a:pt x="3702413" y="116783"/>
                </a:cubicBezTo>
                <a:cubicBezTo>
                  <a:pt x="3715593" y="77994"/>
                  <a:pt x="3729907" y="40264"/>
                  <a:pt x="3745354" y="3592"/>
                </a:cubicBezTo>
                <a:close/>
                <a:moveTo>
                  <a:pt x="1777498" y="0"/>
                </a:moveTo>
                <a:lnTo>
                  <a:pt x="2239287" y="0"/>
                </a:lnTo>
                <a:lnTo>
                  <a:pt x="2199356" y="97185"/>
                </a:lnTo>
                <a:cubicBezTo>
                  <a:pt x="2158549" y="217231"/>
                  <a:pt x="2139017" y="321553"/>
                  <a:pt x="2140760" y="410157"/>
                </a:cubicBezTo>
                <a:cubicBezTo>
                  <a:pt x="2142501" y="498761"/>
                  <a:pt x="2164921" y="567357"/>
                  <a:pt x="2208019" y="615948"/>
                </a:cubicBezTo>
                <a:cubicBezTo>
                  <a:pt x="2251113" y="664535"/>
                  <a:pt x="2313494" y="688831"/>
                  <a:pt x="2395156" y="688831"/>
                </a:cubicBezTo>
                <a:cubicBezTo>
                  <a:pt x="2476819" y="688831"/>
                  <a:pt x="2555713" y="664535"/>
                  <a:pt x="2631843" y="615948"/>
                </a:cubicBezTo>
                <a:cubicBezTo>
                  <a:pt x="2707975" y="567357"/>
                  <a:pt x="2777224" y="498761"/>
                  <a:pt x="2839586" y="410157"/>
                </a:cubicBezTo>
                <a:cubicBezTo>
                  <a:pt x="2901948" y="321553"/>
                  <a:pt x="2953534" y="217231"/>
                  <a:pt x="2994339" y="97185"/>
                </a:cubicBezTo>
                <a:lnTo>
                  <a:pt x="3020374" y="0"/>
                </a:lnTo>
                <a:lnTo>
                  <a:pt x="3479819" y="0"/>
                </a:lnTo>
                <a:lnTo>
                  <a:pt x="3451239" y="97185"/>
                </a:lnTo>
                <a:cubicBezTo>
                  <a:pt x="3381853" y="301342"/>
                  <a:pt x="3286391" y="476507"/>
                  <a:pt x="3164854" y="622684"/>
                </a:cubicBezTo>
                <a:cubicBezTo>
                  <a:pt x="3043318" y="768860"/>
                  <a:pt x="2905397" y="880940"/>
                  <a:pt x="2751087" y="958930"/>
                </a:cubicBezTo>
                <a:cubicBezTo>
                  <a:pt x="2596777" y="1036917"/>
                  <a:pt x="2434281" y="1075910"/>
                  <a:pt x="2263607" y="1075910"/>
                </a:cubicBezTo>
                <a:cubicBezTo>
                  <a:pt x="2094567" y="1075910"/>
                  <a:pt x="1958994" y="1036917"/>
                  <a:pt x="1856880" y="958930"/>
                </a:cubicBezTo>
                <a:cubicBezTo>
                  <a:pt x="1754773" y="880940"/>
                  <a:pt x="1692420" y="768860"/>
                  <a:pt x="1669822" y="622684"/>
                </a:cubicBezTo>
                <a:cubicBezTo>
                  <a:pt x="1647225" y="476507"/>
                  <a:pt x="1670620" y="301342"/>
                  <a:pt x="1740004" y="97185"/>
                </a:cubicBezTo>
                <a:close/>
                <a:moveTo>
                  <a:pt x="353573" y="0"/>
                </a:moveTo>
                <a:lnTo>
                  <a:pt x="803122" y="0"/>
                </a:lnTo>
                <a:lnTo>
                  <a:pt x="577348" y="664332"/>
                </a:lnTo>
                <a:lnTo>
                  <a:pt x="1304958" y="664332"/>
                </a:lnTo>
                <a:lnTo>
                  <a:pt x="1177162" y="1040386"/>
                </a:lnTo>
                <a:lnTo>
                  <a:pt x="0" y="1040386"/>
                </a:lnTo>
                <a:close/>
              </a:path>
            </a:pathLst>
          </a:custGeom>
          <a:noFill/>
          <a:ln>
            <a:solidFill>
              <a:schemeClr val="accent1">
                <a:alpha val="6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576AF23-5275-4305-8617-839D93A72D97}"/>
              </a:ext>
            </a:extLst>
          </p:cNvPr>
          <p:cNvGrpSpPr/>
          <p:nvPr/>
        </p:nvGrpSpPr>
        <p:grpSpPr>
          <a:xfrm>
            <a:off x="1590798" y="1774733"/>
            <a:ext cx="5548913" cy="1752450"/>
            <a:chOff x="1125101" y="1530548"/>
            <a:chExt cx="5548913" cy="1752450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F30DC79-69EF-4079-A9F3-86E2A0D87F19}"/>
                </a:ext>
              </a:extLst>
            </p:cNvPr>
            <p:cNvSpPr txBox="1"/>
            <p:nvPr/>
          </p:nvSpPr>
          <p:spPr>
            <a:xfrm>
              <a:off x="1125102" y="1530548"/>
              <a:ext cx="1620957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梦源黑体 CN W90" panose="020B0200000000000000" pitchFamily="34" charset="-122"/>
                  <a:ea typeface="梦源黑体 CN W90" panose="020B0200000000000000" pitchFamily="34" charset="-122"/>
                  <a:cs typeface="+mn-cs"/>
                </a:rPr>
                <a:t>文本内容</a:t>
              </a:r>
              <a:endParaRPr lang="en-US" altLang="zh-CN" sz="2800" b="1" dirty="0"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C2A9B9E8-2A1C-4C46-BAC7-BBC67CE00CDE}"/>
                </a:ext>
              </a:extLst>
            </p:cNvPr>
            <p:cNvSpPr txBox="1"/>
            <p:nvPr/>
          </p:nvSpPr>
          <p:spPr>
            <a:xfrm>
              <a:off x="1125101" y="1987772"/>
              <a:ext cx="5548913" cy="129522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梦源黑体 CN" panose="020B0800000000000000" pitchFamily="34" charset="-122"/>
                  <a:ea typeface="梦源黑体 CN" panose="020B0800000000000000" pitchFamily="34" charset="-122"/>
                </a:rPr>
                <a:t>点击输入简要文字内容，文字内容需概括精炼，言简意赅的说明点击输入简要文字内容，文字内容需概括精炼，言简意赅的说明点击输入简要文字内容</a:t>
              </a:r>
              <a:endParaRPr lang="zh-CN" altLang="en-US" dirty="0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3EC7DF7D-B409-44DE-9BA6-6A764206734E}"/>
              </a:ext>
            </a:extLst>
          </p:cNvPr>
          <p:cNvGrpSpPr/>
          <p:nvPr/>
        </p:nvGrpSpPr>
        <p:grpSpPr>
          <a:xfrm>
            <a:off x="1590798" y="4287607"/>
            <a:ext cx="5548913" cy="1752450"/>
            <a:chOff x="1125101" y="1530548"/>
            <a:chExt cx="5548913" cy="1752450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34CFC124-FC26-45F4-889C-9EA532BF69B9}"/>
                </a:ext>
              </a:extLst>
            </p:cNvPr>
            <p:cNvSpPr txBox="1"/>
            <p:nvPr/>
          </p:nvSpPr>
          <p:spPr>
            <a:xfrm>
              <a:off x="1125102" y="1530548"/>
              <a:ext cx="1620957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梦源黑体 CN W90" panose="020B0200000000000000" pitchFamily="34" charset="-122"/>
                  <a:ea typeface="梦源黑体 CN W90" panose="020B0200000000000000" pitchFamily="34" charset="-122"/>
                  <a:cs typeface="+mn-cs"/>
                </a:rPr>
                <a:t>文本内容</a:t>
              </a:r>
              <a:endParaRPr lang="en-US" altLang="zh-CN" sz="2800" b="1" dirty="0"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81F1B5B9-C443-459A-90F8-18CD9F1932E3}"/>
                </a:ext>
              </a:extLst>
            </p:cNvPr>
            <p:cNvSpPr txBox="1"/>
            <p:nvPr/>
          </p:nvSpPr>
          <p:spPr>
            <a:xfrm>
              <a:off x="1125101" y="1987772"/>
              <a:ext cx="5548913" cy="129522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梦源黑体 CN" panose="020B0800000000000000" pitchFamily="34" charset="-122"/>
                  <a:ea typeface="梦源黑体 CN" panose="020B0800000000000000" pitchFamily="34" charset="-122"/>
                </a:rPr>
                <a:t>点击输入简要文字内容，文字内容需概括精炼，言简意赅的说明点击输入简要文字内容，文字内容需概括精炼，言简意赅的说明点击输入简要文字内容</a:t>
              </a:r>
              <a:endParaRPr lang="zh-CN" altLang="en-US" dirty="0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05115302-5951-4BA1-A6BA-C9C70E821B9C}"/>
              </a:ext>
            </a:extLst>
          </p:cNvPr>
          <p:cNvGrpSpPr/>
          <p:nvPr/>
        </p:nvGrpSpPr>
        <p:grpSpPr>
          <a:xfrm>
            <a:off x="7757472" y="1774733"/>
            <a:ext cx="3157272" cy="4245441"/>
            <a:chOff x="1125102" y="1530548"/>
            <a:chExt cx="3157272" cy="4245441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5B537515-2AC0-4787-BC65-F97F837FC21A}"/>
                </a:ext>
              </a:extLst>
            </p:cNvPr>
            <p:cNvSpPr txBox="1"/>
            <p:nvPr/>
          </p:nvSpPr>
          <p:spPr>
            <a:xfrm>
              <a:off x="1125102" y="1530548"/>
              <a:ext cx="1620957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梦源黑体 CN W90" panose="020B0200000000000000" pitchFamily="34" charset="-122"/>
                  <a:ea typeface="梦源黑体 CN W90" panose="020B0200000000000000" pitchFamily="34" charset="-122"/>
                  <a:cs typeface="+mn-cs"/>
                </a:rPr>
                <a:t>文本内容</a:t>
              </a:r>
              <a:endParaRPr lang="en-US" altLang="zh-CN" sz="2800" b="1" dirty="0"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7320F3DC-68A9-4CB0-BBF1-19379FC926C7}"/>
                </a:ext>
              </a:extLst>
            </p:cNvPr>
            <p:cNvSpPr txBox="1"/>
            <p:nvPr/>
          </p:nvSpPr>
          <p:spPr>
            <a:xfrm>
              <a:off x="1125102" y="1987772"/>
              <a:ext cx="3157272" cy="378821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梦源黑体 CN" panose="020B0800000000000000" pitchFamily="34" charset="-122"/>
                  <a:ea typeface="梦源黑体 CN" panose="020B0800000000000000" pitchFamily="34" charset="-122"/>
                </a:rPr>
                <a:t>点击输入简要文字内容，文字内容需概括精炼，言简意赅的说明点击输入简要文字内容，文字内容需概括精炼，言简意赅的说明点击输入简要文字内容，点击输入简要文字内容，文字内容需概括精炼，言简意赅的说明点击输入简要文字内容，文字内容需概括精炼</a:t>
              </a:r>
              <a:endParaRPr lang="zh-CN" alt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19942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>
            <a:extLst>
              <a:ext uri="{FF2B5EF4-FFF2-40B4-BE49-F238E27FC236}">
                <a16:creationId xmlns:a16="http://schemas.microsoft.com/office/drawing/2014/main" id="{290D3B32-81A9-4C7B-B977-B92E0DF506D7}"/>
              </a:ext>
            </a:extLst>
          </p:cNvPr>
          <p:cNvSpPr txBox="1"/>
          <p:nvPr/>
        </p:nvSpPr>
        <p:spPr>
          <a:xfrm rot="16200000">
            <a:off x="3782878" y="762905"/>
            <a:ext cx="2434257" cy="908448"/>
          </a:xfrm>
          <a:custGeom>
            <a:avLst/>
            <a:gdLst/>
            <a:ahLst/>
            <a:cxnLst/>
            <a:rect l="l" t="t" r="r" b="b"/>
            <a:pathLst>
              <a:path w="2434257" h="908448">
                <a:moveTo>
                  <a:pt x="442912" y="258366"/>
                </a:moveTo>
                <a:cubicBezTo>
                  <a:pt x="442912" y="225822"/>
                  <a:pt x="431899" y="202506"/>
                  <a:pt x="409873" y="188417"/>
                </a:cubicBezTo>
                <a:cubicBezTo>
                  <a:pt x="387846" y="174328"/>
                  <a:pt x="354012" y="167283"/>
                  <a:pt x="308372" y="167283"/>
                </a:cubicBezTo>
                <a:lnTo>
                  <a:pt x="218480" y="167283"/>
                </a:lnTo>
                <a:lnTo>
                  <a:pt x="218480" y="360760"/>
                </a:lnTo>
                <a:lnTo>
                  <a:pt x="308372" y="360760"/>
                </a:lnTo>
                <a:cubicBezTo>
                  <a:pt x="354806" y="360760"/>
                  <a:pt x="388838" y="351433"/>
                  <a:pt x="410468" y="332780"/>
                </a:cubicBezTo>
                <a:cubicBezTo>
                  <a:pt x="432098" y="314127"/>
                  <a:pt x="442912" y="289323"/>
                  <a:pt x="442912" y="258366"/>
                </a:cubicBezTo>
                <a:close/>
                <a:moveTo>
                  <a:pt x="485180" y="625674"/>
                </a:moveTo>
                <a:cubicBezTo>
                  <a:pt x="485180" y="588368"/>
                  <a:pt x="471984" y="561579"/>
                  <a:pt x="445591" y="545307"/>
                </a:cubicBezTo>
                <a:cubicBezTo>
                  <a:pt x="419199" y="529035"/>
                  <a:pt x="379611" y="520899"/>
                  <a:pt x="326827" y="520899"/>
                </a:cubicBezTo>
                <a:lnTo>
                  <a:pt x="218480" y="520899"/>
                </a:lnTo>
                <a:lnTo>
                  <a:pt x="218480" y="741165"/>
                </a:lnTo>
                <a:lnTo>
                  <a:pt x="326827" y="741165"/>
                </a:lnTo>
                <a:cubicBezTo>
                  <a:pt x="379611" y="741165"/>
                  <a:pt x="419199" y="731639"/>
                  <a:pt x="445591" y="712589"/>
                </a:cubicBezTo>
                <a:cubicBezTo>
                  <a:pt x="471984" y="693539"/>
                  <a:pt x="485180" y="664568"/>
                  <a:pt x="485180" y="625674"/>
                </a:cubicBezTo>
                <a:close/>
                <a:moveTo>
                  <a:pt x="697706" y="639961"/>
                </a:moveTo>
                <a:cubicBezTo>
                  <a:pt x="697706" y="701874"/>
                  <a:pt x="681831" y="752575"/>
                  <a:pt x="650081" y="792064"/>
                </a:cubicBezTo>
                <a:cubicBezTo>
                  <a:pt x="618331" y="831553"/>
                  <a:pt x="575667" y="860823"/>
                  <a:pt x="522089" y="879872"/>
                </a:cubicBezTo>
                <a:cubicBezTo>
                  <a:pt x="468511" y="898922"/>
                  <a:pt x="408781" y="908448"/>
                  <a:pt x="342900" y="908448"/>
                </a:cubicBezTo>
                <a:lnTo>
                  <a:pt x="0" y="908448"/>
                </a:lnTo>
                <a:lnTo>
                  <a:pt x="0" y="0"/>
                </a:lnTo>
                <a:lnTo>
                  <a:pt x="317301" y="0"/>
                </a:lnTo>
                <a:cubicBezTo>
                  <a:pt x="379611" y="0"/>
                  <a:pt x="436364" y="6747"/>
                  <a:pt x="487561" y="20241"/>
                </a:cubicBezTo>
                <a:cubicBezTo>
                  <a:pt x="538758" y="33735"/>
                  <a:pt x="579437" y="56754"/>
                  <a:pt x="609600" y="89297"/>
                </a:cubicBezTo>
                <a:cubicBezTo>
                  <a:pt x="639762" y="121841"/>
                  <a:pt x="654844" y="167283"/>
                  <a:pt x="654844" y="225624"/>
                </a:cubicBezTo>
                <a:cubicBezTo>
                  <a:pt x="654844" y="252611"/>
                  <a:pt x="649982" y="279302"/>
                  <a:pt x="640259" y="305693"/>
                </a:cubicBezTo>
                <a:cubicBezTo>
                  <a:pt x="630535" y="332086"/>
                  <a:pt x="616942" y="355600"/>
                  <a:pt x="599480" y="376238"/>
                </a:cubicBezTo>
                <a:cubicBezTo>
                  <a:pt x="582017" y="396875"/>
                  <a:pt x="560983" y="412155"/>
                  <a:pt x="536377" y="422077"/>
                </a:cubicBezTo>
                <a:lnTo>
                  <a:pt x="536377" y="426839"/>
                </a:lnTo>
                <a:cubicBezTo>
                  <a:pt x="582017" y="439143"/>
                  <a:pt x="620316" y="462757"/>
                  <a:pt x="651272" y="497682"/>
                </a:cubicBezTo>
                <a:cubicBezTo>
                  <a:pt x="682228" y="532607"/>
                  <a:pt x="697706" y="580034"/>
                  <a:pt x="697706" y="639961"/>
                </a:cubicBezTo>
                <a:close/>
                <a:moveTo>
                  <a:pt x="1436489" y="725687"/>
                </a:moveTo>
                <a:lnTo>
                  <a:pt x="1436489" y="908448"/>
                </a:lnTo>
                <a:lnTo>
                  <a:pt x="847725" y="908448"/>
                </a:lnTo>
                <a:lnTo>
                  <a:pt x="847725" y="0"/>
                </a:lnTo>
                <a:lnTo>
                  <a:pt x="1423392" y="0"/>
                </a:lnTo>
                <a:lnTo>
                  <a:pt x="1423392" y="181571"/>
                </a:lnTo>
                <a:lnTo>
                  <a:pt x="1066205" y="181571"/>
                </a:lnTo>
                <a:lnTo>
                  <a:pt x="1066205" y="350044"/>
                </a:lnTo>
                <a:lnTo>
                  <a:pt x="1369814" y="350044"/>
                </a:lnTo>
                <a:lnTo>
                  <a:pt x="1369814" y="532805"/>
                </a:lnTo>
                <a:lnTo>
                  <a:pt x="1066205" y="532805"/>
                </a:lnTo>
                <a:lnTo>
                  <a:pt x="1066205" y="725687"/>
                </a:lnTo>
                <a:close/>
                <a:moveTo>
                  <a:pt x="2005608" y="531614"/>
                </a:moveTo>
                <a:lnTo>
                  <a:pt x="1986558" y="454819"/>
                </a:lnTo>
                <a:cubicBezTo>
                  <a:pt x="1974255" y="409179"/>
                  <a:pt x="1962150" y="360760"/>
                  <a:pt x="1950244" y="309563"/>
                </a:cubicBezTo>
                <a:cubicBezTo>
                  <a:pt x="1938337" y="258366"/>
                  <a:pt x="1926431" y="209749"/>
                  <a:pt x="1914525" y="163711"/>
                </a:cubicBezTo>
                <a:lnTo>
                  <a:pt x="1909762" y="163711"/>
                </a:lnTo>
                <a:cubicBezTo>
                  <a:pt x="1899047" y="210543"/>
                  <a:pt x="1887537" y="259358"/>
                  <a:pt x="1875234" y="310158"/>
                </a:cubicBezTo>
                <a:cubicBezTo>
                  <a:pt x="1862931" y="360958"/>
                  <a:pt x="1851223" y="409179"/>
                  <a:pt x="1840111" y="454819"/>
                </a:cubicBezTo>
                <a:lnTo>
                  <a:pt x="1820466" y="531614"/>
                </a:lnTo>
                <a:close/>
                <a:moveTo>
                  <a:pt x="2328862" y="908448"/>
                </a:moveTo>
                <a:lnTo>
                  <a:pt x="2099667" y="908448"/>
                </a:lnTo>
                <a:lnTo>
                  <a:pt x="2047280" y="700088"/>
                </a:lnTo>
                <a:lnTo>
                  <a:pt x="1778794" y="700088"/>
                </a:lnTo>
                <a:lnTo>
                  <a:pt x="1726406" y="908448"/>
                </a:lnTo>
                <a:lnTo>
                  <a:pt x="1504950" y="908448"/>
                </a:lnTo>
                <a:lnTo>
                  <a:pt x="1786533" y="0"/>
                </a:lnTo>
                <a:lnTo>
                  <a:pt x="2047280" y="0"/>
                </a:lnTo>
                <a:close/>
                <a:moveTo>
                  <a:pt x="2434257" y="0"/>
                </a:moveTo>
                <a:lnTo>
                  <a:pt x="2434257" y="908448"/>
                </a:lnTo>
                <a:lnTo>
                  <a:pt x="2428875" y="908448"/>
                </a:lnTo>
                <a:lnTo>
                  <a:pt x="2428875" y="0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8F9BC95-A363-45D8-A0AE-299971A599A6}"/>
              </a:ext>
            </a:extLst>
          </p:cNvPr>
          <p:cNvSpPr txBox="1"/>
          <p:nvPr/>
        </p:nvSpPr>
        <p:spPr>
          <a:xfrm rot="5400000">
            <a:off x="-694083" y="765274"/>
            <a:ext cx="205376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MAX-QING</a:t>
            </a:r>
            <a:endParaRPr lang="zh-CN" altLang="en-US" sz="2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87223D8C-9C6C-4A55-850D-A2D88A1F458F}"/>
              </a:ext>
            </a:extLst>
          </p:cNvPr>
          <p:cNvSpPr/>
          <p:nvPr/>
        </p:nvSpPr>
        <p:spPr>
          <a:xfrm flipH="1">
            <a:off x="9075057" y="380653"/>
            <a:ext cx="2913743" cy="100678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CEE7DDB-A70E-460D-A7BE-BA6A7D5CEC49}"/>
              </a:ext>
            </a:extLst>
          </p:cNvPr>
          <p:cNvSpPr txBox="1"/>
          <p:nvPr/>
        </p:nvSpPr>
        <p:spPr>
          <a:xfrm>
            <a:off x="7678057" y="316414"/>
            <a:ext cx="4288353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此处输入标题文本内容</a:t>
            </a:r>
            <a:endParaRPr lang="zh-CN" altLang="en-US" sz="32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pic>
        <p:nvPicPr>
          <p:cNvPr id="3" name="图片 2" descr="形状&#10;&#10;低可信度描述已自动生成">
            <a:extLst>
              <a:ext uri="{FF2B5EF4-FFF2-40B4-BE49-F238E27FC236}">
                <a16:creationId xmlns:a16="http://schemas.microsoft.com/office/drawing/2014/main" id="{27243764-54C4-4F32-8EAD-C2AAF2552E8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8146" y="2503864"/>
            <a:ext cx="2986711" cy="452960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B328B7D-D58C-4054-88C6-E250B1B2F368}"/>
              </a:ext>
            </a:extLst>
          </p:cNvPr>
          <p:cNvSpPr/>
          <p:nvPr/>
        </p:nvSpPr>
        <p:spPr>
          <a:xfrm>
            <a:off x="1770743" y="0"/>
            <a:ext cx="2986712" cy="4223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5896C4E-D50D-4FF0-AA71-396EEB147735}"/>
              </a:ext>
            </a:extLst>
          </p:cNvPr>
          <p:cNvGrpSpPr/>
          <p:nvPr/>
        </p:nvGrpSpPr>
        <p:grpSpPr>
          <a:xfrm>
            <a:off x="1008933" y="2262554"/>
            <a:ext cx="3123422" cy="1485134"/>
            <a:chOff x="1125102" y="1530548"/>
            <a:chExt cx="3123422" cy="148513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45D52C7-3C30-4F6A-A2AF-4EA0D683A9CB}"/>
                </a:ext>
              </a:extLst>
            </p:cNvPr>
            <p:cNvSpPr txBox="1"/>
            <p:nvPr/>
          </p:nvSpPr>
          <p:spPr>
            <a:xfrm>
              <a:off x="1125102" y="1530548"/>
              <a:ext cx="1620957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梦源黑体 CN W90" panose="020B0200000000000000" pitchFamily="34" charset="-122"/>
                  <a:ea typeface="梦源黑体 CN W90" panose="020B0200000000000000" pitchFamily="34" charset="-122"/>
                  <a:cs typeface="+mn-cs"/>
                </a:rPr>
                <a:t>文本内容</a:t>
              </a:r>
              <a:endParaRPr lang="en-US" altLang="zh-CN" sz="2800" b="1" dirty="0"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6D659D5-8765-4628-8DF1-E5A23D37F247}"/>
                </a:ext>
              </a:extLst>
            </p:cNvPr>
            <p:cNvSpPr txBox="1"/>
            <p:nvPr/>
          </p:nvSpPr>
          <p:spPr>
            <a:xfrm>
              <a:off x="1125102" y="1987772"/>
              <a:ext cx="3123422" cy="102791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梦源黑体 CN" panose="020B0800000000000000" pitchFamily="34" charset="-122"/>
                  <a:ea typeface="梦源黑体 CN" panose="020B0800000000000000" pitchFamily="34" charset="-122"/>
                </a:rPr>
                <a:t>点击输入简要文字内容，文字内容需概括精炼，言简意赅的说明点击输入简要文字内容</a:t>
              </a:r>
              <a:endParaRPr lang="zh-CN" altLang="en-US" sz="1400" dirty="0"/>
            </a:p>
          </p:txBody>
        </p:sp>
      </p:grp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40758021-4AB0-4487-A686-E3471906F8F6}"/>
              </a:ext>
            </a:extLst>
          </p:cNvPr>
          <p:cNvSpPr/>
          <p:nvPr/>
        </p:nvSpPr>
        <p:spPr>
          <a:xfrm>
            <a:off x="7092468" y="5536597"/>
            <a:ext cx="5099532" cy="1321403"/>
          </a:xfrm>
          <a:custGeom>
            <a:avLst/>
            <a:gdLst>
              <a:gd name="connsiteX0" fmla="*/ 0 w 5099532"/>
              <a:gd name="connsiteY0" fmla="*/ 0 h 1321403"/>
              <a:gd name="connsiteX1" fmla="*/ 5099532 w 5099532"/>
              <a:gd name="connsiteY1" fmla="*/ 0 h 1321403"/>
              <a:gd name="connsiteX2" fmla="*/ 5099532 w 5099532"/>
              <a:gd name="connsiteY2" fmla="*/ 1321403 h 1321403"/>
              <a:gd name="connsiteX3" fmla="*/ 0 w 5099532"/>
              <a:gd name="connsiteY3" fmla="*/ 1321403 h 1321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9532" h="1321403">
                <a:moveTo>
                  <a:pt x="0" y="0"/>
                </a:moveTo>
                <a:lnTo>
                  <a:pt x="5099532" y="0"/>
                </a:lnTo>
                <a:lnTo>
                  <a:pt x="5099532" y="1321403"/>
                </a:lnTo>
                <a:lnTo>
                  <a:pt x="0" y="1321403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2E01A4B8-799B-450C-97EB-F99A15CC3DD7}"/>
              </a:ext>
            </a:extLst>
          </p:cNvPr>
          <p:cNvSpPr/>
          <p:nvPr/>
        </p:nvSpPr>
        <p:spPr>
          <a:xfrm rot="900000">
            <a:off x="8241644" y="1218786"/>
            <a:ext cx="3640745" cy="2775560"/>
          </a:xfrm>
          <a:custGeom>
            <a:avLst/>
            <a:gdLst/>
            <a:ahLst/>
            <a:cxnLst/>
            <a:rect l="0" t="0" r="0" b="0"/>
            <a:pathLst>
              <a:path w="8431669" h="6427971">
                <a:moveTo>
                  <a:pt x="7624160" y="1373"/>
                </a:moveTo>
                <a:cubicBezTo>
                  <a:pt x="7611721" y="0"/>
                  <a:pt x="7508165" y="21735"/>
                  <a:pt x="7104106" y="110528"/>
                </a:cubicBezTo>
                <a:cubicBezTo>
                  <a:pt x="6964179" y="141277"/>
                  <a:pt x="6778441" y="175680"/>
                  <a:pt x="6691356" y="186978"/>
                </a:cubicBezTo>
                <a:cubicBezTo>
                  <a:pt x="6604270" y="198276"/>
                  <a:pt x="6398715" y="229873"/>
                  <a:pt x="6234568" y="257194"/>
                </a:cubicBezTo>
                <a:cubicBezTo>
                  <a:pt x="5526225" y="375089"/>
                  <a:pt x="4953059" y="461789"/>
                  <a:pt x="4050168" y="587616"/>
                </a:cubicBezTo>
                <a:cubicBezTo>
                  <a:pt x="3742265" y="630526"/>
                  <a:pt x="3744618" y="630212"/>
                  <a:pt x="3205618" y="700358"/>
                </a:cubicBezTo>
                <a:cubicBezTo>
                  <a:pt x="2481471" y="794600"/>
                  <a:pt x="2278534" y="820296"/>
                  <a:pt x="2049918" y="846692"/>
                </a:cubicBezTo>
                <a:cubicBezTo>
                  <a:pt x="1959113" y="857177"/>
                  <a:pt x="1736228" y="883150"/>
                  <a:pt x="1554618" y="904411"/>
                </a:cubicBezTo>
                <a:cubicBezTo>
                  <a:pt x="995132" y="969908"/>
                  <a:pt x="716178" y="1000844"/>
                  <a:pt x="284618" y="1045252"/>
                </a:cubicBezTo>
                <a:cubicBezTo>
                  <a:pt x="91341" y="1065140"/>
                  <a:pt x="16447" y="1077393"/>
                  <a:pt x="12574" y="1089757"/>
                </a:cubicBezTo>
                <a:cubicBezTo>
                  <a:pt x="0" y="1129895"/>
                  <a:pt x="54877" y="1847687"/>
                  <a:pt x="100348" y="2237859"/>
                </a:cubicBezTo>
                <a:cubicBezTo>
                  <a:pt x="192828" y="3031394"/>
                  <a:pt x="303274" y="3799116"/>
                  <a:pt x="438351" y="4587359"/>
                </a:cubicBezTo>
                <a:cubicBezTo>
                  <a:pt x="462889" y="4730551"/>
                  <a:pt x="490776" y="4893429"/>
                  <a:pt x="500321" y="4949309"/>
                </a:cubicBezTo>
                <a:cubicBezTo>
                  <a:pt x="640576" y="5770378"/>
                  <a:pt x="758085" y="6405756"/>
                  <a:pt x="772313" y="6419984"/>
                </a:cubicBezTo>
                <a:cubicBezTo>
                  <a:pt x="780299" y="6427970"/>
                  <a:pt x="821903" y="6422768"/>
                  <a:pt x="890235" y="6405237"/>
                </a:cubicBezTo>
                <a:cubicBezTo>
                  <a:pt x="1050839" y="6364035"/>
                  <a:pt x="1663804" y="6255478"/>
                  <a:pt x="2157868" y="6180738"/>
                </a:cubicBezTo>
                <a:cubicBezTo>
                  <a:pt x="2231210" y="6169643"/>
                  <a:pt x="2345510" y="6152263"/>
                  <a:pt x="2411868" y="6142117"/>
                </a:cubicBezTo>
                <a:cubicBezTo>
                  <a:pt x="2624292" y="6109637"/>
                  <a:pt x="3133139" y="6038079"/>
                  <a:pt x="3434218" y="5998347"/>
                </a:cubicBezTo>
                <a:cubicBezTo>
                  <a:pt x="3691023" y="5964457"/>
                  <a:pt x="3884989" y="5940267"/>
                  <a:pt x="4513718" y="5863721"/>
                </a:cubicBezTo>
                <a:cubicBezTo>
                  <a:pt x="4597538" y="5853516"/>
                  <a:pt x="4820423" y="5827845"/>
                  <a:pt x="5009018" y="5806674"/>
                </a:cubicBezTo>
                <a:cubicBezTo>
                  <a:pt x="5197613" y="5785503"/>
                  <a:pt x="5423356" y="5759879"/>
                  <a:pt x="5510668" y="5749731"/>
                </a:cubicBezTo>
                <a:cubicBezTo>
                  <a:pt x="5597981" y="5739583"/>
                  <a:pt x="5746571" y="5722509"/>
                  <a:pt x="5840868" y="5711788"/>
                </a:cubicBezTo>
                <a:cubicBezTo>
                  <a:pt x="6931625" y="5587781"/>
                  <a:pt x="7635045" y="5490755"/>
                  <a:pt x="8107818" y="5399096"/>
                </a:cubicBezTo>
                <a:cubicBezTo>
                  <a:pt x="8177668" y="5385554"/>
                  <a:pt x="8279109" y="5368249"/>
                  <a:pt x="8333243" y="5360642"/>
                </a:cubicBezTo>
                <a:lnTo>
                  <a:pt x="8431668" y="5346809"/>
                </a:lnTo>
                <a:lnTo>
                  <a:pt x="8431668" y="5304799"/>
                </a:lnTo>
                <a:cubicBezTo>
                  <a:pt x="8431668" y="5281694"/>
                  <a:pt x="8420518" y="5192256"/>
                  <a:pt x="8406889" y="5106049"/>
                </a:cubicBezTo>
                <a:cubicBezTo>
                  <a:pt x="8393261" y="5019842"/>
                  <a:pt x="8370077" y="4849297"/>
                  <a:pt x="8355370" y="4727059"/>
                </a:cubicBezTo>
                <a:cubicBezTo>
                  <a:pt x="8296386" y="4236806"/>
                  <a:pt x="8173498" y="3436236"/>
                  <a:pt x="8038582" y="2663309"/>
                </a:cubicBezTo>
                <a:cubicBezTo>
                  <a:pt x="8025170" y="2586474"/>
                  <a:pt x="7999261" y="2437884"/>
                  <a:pt x="7981006" y="2333109"/>
                </a:cubicBezTo>
                <a:cubicBezTo>
                  <a:pt x="7801669" y="1303784"/>
                  <a:pt x="7720725" y="710825"/>
                  <a:pt x="7695389" y="240831"/>
                </a:cubicBezTo>
                <a:cubicBezTo>
                  <a:pt x="7689084" y="123858"/>
                  <a:pt x="7680380" y="22416"/>
                  <a:pt x="7676047" y="15406"/>
                </a:cubicBezTo>
                <a:cubicBezTo>
                  <a:pt x="7671714" y="8395"/>
                  <a:pt x="7660886" y="2659"/>
                  <a:pt x="7651985" y="2659"/>
                </a:cubicBezTo>
                <a:cubicBezTo>
                  <a:pt x="7643084" y="2659"/>
                  <a:pt x="7630563" y="2080"/>
                  <a:pt x="7624160" y="137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01600" dist="38100" dir="16200000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1051E2E-543E-402F-976B-168A109D4CA2}"/>
              </a:ext>
            </a:extLst>
          </p:cNvPr>
          <p:cNvSpPr txBox="1"/>
          <p:nvPr/>
        </p:nvSpPr>
        <p:spPr>
          <a:xfrm>
            <a:off x="96096" y="5420716"/>
            <a:ext cx="3446630" cy="1233828"/>
          </a:xfrm>
          <a:custGeom>
            <a:avLst/>
            <a:gdLst>
              <a:gd name="connsiteX0" fmla="*/ 691137 w 3446630"/>
              <a:gd name="connsiteY0" fmla="*/ 20291 h 1233828"/>
              <a:gd name="connsiteX1" fmla="*/ 367829 w 3446630"/>
              <a:gd name="connsiteY1" fmla="*/ 971610 h 1233828"/>
              <a:gd name="connsiteX2" fmla="*/ 831391 w 3446630"/>
              <a:gd name="connsiteY2" fmla="*/ 971610 h 1233828"/>
              <a:gd name="connsiteX3" fmla="*/ 749972 w 3446630"/>
              <a:gd name="connsiteY3" fmla="*/ 1211196 h 1233828"/>
              <a:gd name="connsiteX4" fmla="*/ 0 w 3446630"/>
              <a:gd name="connsiteY4" fmla="*/ 1211196 h 1233828"/>
              <a:gd name="connsiteX5" fmla="*/ 404726 w 3446630"/>
              <a:gd name="connsiteY5" fmla="*/ 20291 h 1233828"/>
              <a:gd name="connsiteX6" fmla="*/ 1847538 w 3446630"/>
              <a:gd name="connsiteY6" fmla="*/ 255097 h 1233828"/>
              <a:gd name="connsiteX7" fmla="*/ 1778444 w 3446630"/>
              <a:gd name="connsiteY7" fmla="*/ 244269 h 1233828"/>
              <a:gd name="connsiteX8" fmla="*/ 1628716 w 3446630"/>
              <a:gd name="connsiteY8" fmla="*/ 287582 h 1233828"/>
              <a:gd name="connsiteX9" fmla="*/ 1498747 w 3446630"/>
              <a:gd name="connsiteY9" fmla="*/ 412837 h 1233828"/>
              <a:gd name="connsiteX10" fmla="*/ 1401213 w 3446630"/>
              <a:gd name="connsiteY10" fmla="*/ 610281 h 1233828"/>
              <a:gd name="connsiteX11" fmla="*/ 1363883 w 3446630"/>
              <a:gd name="connsiteY11" fmla="*/ 809676 h 1233828"/>
              <a:gd name="connsiteX12" fmla="*/ 1406732 w 3446630"/>
              <a:gd name="connsiteY12" fmla="*/ 940785 h 1233828"/>
              <a:gd name="connsiteX13" fmla="*/ 1525958 w 3446630"/>
              <a:gd name="connsiteY13" fmla="*/ 987219 h 1233828"/>
              <a:gd name="connsiteX14" fmla="*/ 1676752 w 3446630"/>
              <a:gd name="connsiteY14" fmla="*/ 940785 h 1233828"/>
              <a:gd name="connsiteX15" fmla="*/ 1809106 w 3446630"/>
              <a:gd name="connsiteY15" fmla="*/ 809676 h 1233828"/>
              <a:gd name="connsiteX16" fmla="*/ 1907700 w 3446630"/>
              <a:gd name="connsiteY16" fmla="*/ 610281 h 1233828"/>
              <a:gd name="connsiteX17" fmla="*/ 1943971 w 3446630"/>
              <a:gd name="connsiteY17" fmla="*/ 412837 h 1233828"/>
              <a:gd name="connsiteX18" fmla="*/ 1898736 w 3446630"/>
              <a:gd name="connsiteY18" fmla="*/ 287582 h 1233828"/>
              <a:gd name="connsiteX19" fmla="*/ 1847538 w 3446630"/>
              <a:gd name="connsiteY19" fmla="*/ 255097 h 1233828"/>
              <a:gd name="connsiteX20" fmla="*/ 2008223 w 3446630"/>
              <a:gd name="connsiteY20" fmla="*/ 17949 h 1233828"/>
              <a:gd name="connsiteX21" fmla="*/ 2122301 w 3446630"/>
              <a:gd name="connsiteY21" fmla="*/ 71798 h 1233828"/>
              <a:gd name="connsiteX22" fmla="*/ 2242560 w 3446630"/>
              <a:gd name="connsiteY22" fmla="*/ 279387 h 1233828"/>
              <a:gd name="connsiteX23" fmla="*/ 2198791 w 3446630"/>
              <a:gd name="connsiteY23" fmla="*/ 610281 h 1233828"/>
              <a:gd name="connsiteX24" fmla="*/ 2016335 w 3446630"/>
              <a:gd name="connsiteY24" fmla="*/ 945077 h 1233828"/>
              <a:gd name="connsiteX25" fmla="*/ 1752722 w 3446630"/>
              <a:gd name="connsiteY25" fmla="*/ 1159299 h 1233828"/>
              <a:gd name="connsiteX26" fmla="*/ 1442148 w 3446630"/>
              <a:gd name="connsiteY26" fmla="*/ 1233828 h 1233828"/>
              <a:gd name="connsiteX27" fmla="*/ 1183022 w 3446630"/>
              <a:gd name="connsiteY27" fmla="*/ 1159299 h 1233828"/>
              <a:gd name="connsiteX28" fmla="*/ 1063846 w 3446630"/>
              <a:gd name="connsiteY28" fmla="*/ 945077 h 1233828"/>
              <a:gd name="connsiteX29" fmla="*/ 1108560 w 3446630"/>
              <a:gd name="connsiteY29" fmla="*/ 610281 h 1233828"/>
              <a:gd name="connsiteX30" fmla="*/ 1290339 w 3446630"/>
              <a:gd name="connsiteY30" fmla="*/ 278607 h 1233828"/>
              <a:gd name="connsiteX31" fmla="*/ 1552868 w 3446630"/>
              <a:gd name="connsiteY31" fmla="*/ 71017 h 1233828"/>
              <a:gd name="connsiteX32" fmla="*/ 1861459 w 3446630"/>
              <a:gd name="connsiteY32" fmla="*/ 0 h 1233828"/>
              <a:gd name="connsiteX33" fmla="*/ 2008223 w 3446630"/>
              <a:gd name="connsiteY33" fmla="*/ 17949 h 1233828"/>
              <a:gd name="connsiteX34" fmla="*/ 3244910 w 3446630"/>
              <a:gd name="connsiteY34" fmla="*/ 11511 h 1233828"/>
              <a:gd name="connsiteX35" fmla="*/ 3331313 w 3446630"/>
              <a:gd name="connsiteY35" fmla="*/ 46045 h 1233828"/>
              <a:gd name="connsiteX36" fmla="*/ 3446630 w 3446630"/>
              <a:gd name="connsiteY36" fmla="*/ 154521 h 1233828"/>
              <a:gd name="connsiteX37" fmla="*/ 3236286 w 3446630"/>
              <a:gd name="connsiteY37" fmla="*/ 337136 h 1233828"/>
              <a:gd name="connsiteX38" fmla="*/ 3165189 w 3446630"/>
              <a:gd name="connsiteY38" fmla="*/ 269632 h 1233828"/>
              <a:gd name="connsiteX39" fmla="*/ 3060255 w 3446630"/>
              <a:gd name="connsiteY39" fmla="*/ 244269 h 1233828"/>
              <a:gd name="connsiteX40" fmla="*/ 2904411 w 3446630"/>
              <a:gd name="connsiteY40" fmla="*/ 288361 h 1233828"/>
              <a:gd name="connsiteX41" fmla="*/ 2759993 w 3446630"/>
              <a:gd name="connsiteY41" fmla="*/ 414787 h 1233828"/>
              <a:gd name="connsiteX42" fmla="*/ 2654649 w 3446630"/>
              <a:gd name="connsiteY42" fmla="*/ 613403 h 1233828"/>
              <a:gd name="connsiteX43" fmla="*/ 2620158 w 3446630"/>
              <a:gd name="connsiteY43" fmla="*/ 815919 h 1233828"/>
              <a:gd name="connsiteX44" fmla="*/ 2673562 w 3446630"/>
              <a:gd name="connsiteY44" fmla="*/ 943516 h 1233828"/>
              <a:gd name="connsiteX45" fmla="*/ 2804647 w 3446630"/>
              <a:gd name="connsiteY45" fmla="*/ 987219 h 1233828"/>
              <a:gd name="connsiteX46" fmla="*/ 2943901 w 3446630"/>
              <a:gd name="connsiteY46" fmla="*/ 955223 h 1233828"/>
              <a:gd name="connsiteX47" fmla="*/ 3067839 w 3446630"/>
              <a:gd name="connsiteY47" fmla="*/ 878741 h 1233828"/>
              <a:gd name="connsiteX48" fmla="*/ 3157721 w 3446630"/>
              <a:gd name="connsiteY48" fmla="*/ 1057456 h 1233828"/>
              <a:gd name="connsiteX49" fmla="*/ 2939510 w 3446630"/>
              <a:gd name="connsiteY49" fmla="*/ 1189736 h 1233828"/>
              <a:gd name="connsiteX50" fmla="*/ 2709132 w 3446630"/>
              <a:gd name="connsiteY50" fmla="*/ 1233828 h 1233828"/>
              <a:gd name="connsiteX51" fmla="*/ 2508433 w 3446630"/>
              <a:gd name="connsiteY51" fmla="*/ 1195198 h 1233828"/>
              <a:gd name="connsiteX52" fmla="*/ 2369495 w 3446630"/>
              <a:gd name="connsiteY52" fmla="*/ 1079307 h 1233828"/>
              <a:gd name="connsiteX53" fmla="*/ 2312862 w 3446630"/>
              <a:gd name="connsiteY53" fmla="*/ 887716 h 1233828"/>
              <a:gd name="connsiteX54" fmla="*/ 2358813 w 3446630"/>
              <a:gd name="connsiteY54" fmla="*/ 622767 h 1233828"/>
              <a:gd name="connsiteX55" fmla="*/ 2494239 w 3446630"/>
              <a:gd name="connsiteY55" fmla="*/ 358599 h 1233828"/>
              <a:gd name="connsiteX56" fmla="*/ 2685678 w 3446630"/>
              <a:gd name="connsiteY56" fmla="*/ 162715 h 1233828"/>
              <a:gd name="connsiteX57" fmla="*/ 2908362 w 3446630"/>
              <a:gd name="connsiteY57" fmla="*/ 41361 h 1233828"/>
              <a:gd name="connsiteX58" fmla="*/ 3138588 w 3446630"/>
              <a:gd name="connsiteY58" fmla="*/ 0 h 1233828"/>
              <a:gd name="connsiteX59" fmla="*/ 3244910 w 3446630"/>
              <a:gd name="connsiteY59" fmla="*/ 11511 h 123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446630" h="1233828">
                <a:moveTo>
                  <a:pt x="691137" y="20291"/>
                </a:moveTo>
                <a:lnTo>
                  <a:pt x="367829" y="971610"/>
                </a:lnTo>
                <a:lnTo>
                  <a:pt x="831391" y="971610"/>
                </a:lnTo>
                <a:lnTo>
                  <a:pt x="749972" y="1211196"/>
                </a:lnTo>
                <a:lnTo>
                  <a:pt x="0" y="1211196"/>
                </a:lnTo>
                <a:lnTo>
                  <a:pt x="404726" y="20291"/>
                </a:lnTo>
                <a:close/>
                <a:moveTo>
                  <a:pt x="1847538" y="255097"/>
                </a:moveTo>
                <a:cubicBezTo>
                  <a:pt x="1827489" y="247878"/>
                  <a:pt x="1804458" y="244269"/>
                  <a:pt x="1778444" y="244269"/>
                </a:cubicBezTo>
                <a:cubicBezTo>
                  <a:pt x="1726417" y="244269"/>
                  <a:pt x="1676508" y="258707"/>
                  <a:pt x="1628716" y="287582"/>
                </a:cubicBezTo>
                <a:cubicBezTo>
                  <a:pt x="1580924" y="316457"/>
                  <a:pt x="1537601" y="358207"/>
                  <a:pt x="1498747" y="412837"/>
                </a:cubicBezTo>
                <a:cubicBezTo>
                  <a:pt x="1459892" y="467465"/>
                  <a:pt x="1427383" y="533279"/>
                  <a:pt x="1401213" y="610281"/>
                </a:cubicBezTo>
                <a:cubicBezTo>
                  <a:pt x="1375215" y="686762"/>
                  <a:pt x="1362772" y="753225"/>
                  <a:pt x="1363883" y="809676"/>
                </a:cubicBezTo>
                <a:cubicBezTo>
                  <a:pt x="1364992" y="866126"/>
                  <a:pt x="1379275" y="909827"/>
                  <a:pt x="1406732" y="940785"/>
                </a:cubicBezTo>
                <a:cubicBezTo>
                  <a:pt x="1434188" y="971740"/>
                  <a:pt x="1473930" y="987218"/>
                  <a:pt x="1525958" y="987219"/>
                </a:cubicBezTo>
                <a:cubicBezTo>
                  <a:pt x="1577986" y="987219"/>
                  <a:pt x="1628248" y="971740"/>
                  <a:pt x="1676752" y="940785"/>
                </a:cubicBezTo>
                <a:cubicBezTo>
                  <a:pt x="1725256" y="909827"/>
                  <a:pt x="1769375" y="866126"/>
                  <a:pt x="1809106" y="809676"/>
                </a:cubicBezTo>
                <a:cubicBezTo>
                  <a:pt x="1848837" y="753225"/>
                  <a:pt x="1881702" y="686762"/>
                  <a:pt x="1907700" y="610281"/>
                </a:cubicBezTo>
                <a:cubicBezTo>
                  <a:pt x="1933867" y="533280"/>
                  <a:pt x="1945957" y="467465"/>
                  <a:pt x="1943971" y="412837"/>
                </a:cubicBezTo>
                <a:cubicBezTo>
                  <a:pt x="1941982" y="358207"/>
                  <a:pt x="1926904" y="316457"/>
                  <a:pt x="1898736" y="287582"/>
                </a:cubicBezTo>
                <a:cubicBezTo>
                  <a:pt x="1884652" y="273144"/>
                  <a:pt x="1867586" y="262316"/>
                  <a:pt x="1847538" y="255097"/>
                </a:cubicBezTo>
                <a:close/>
                <a:moveTo>
                  <a:pt x="2008223" y="17949"/>
                </a:moveTo>
                <a:cubicBezTo>
                  <a:pt x="2051696" y="29916"/>
                  <a:pt x="2089722" y="47865"/>
                  <a:pt x="2122301" y="71798"/>
                </a:cubicBezTo>
                <a:cubicBezTo>
                  <a:pt x="2187456" y="119663"/>
                  <a:pt x="2227542" y="188860"/>
                  <a:pt x="2242560" y="279387"/>
                </a:cubicBezTo>
                <a:cubicBezTo>
                  <a:pt x="2257580" y="369915"/>
                  <a:pt x="2242989" y="480212"/>
                  <a:pt x="2198791" y="610281"/>
                </a:cubicBezTo>
                <a:cubicBezTo>
                  <a:pt x="2154584" y="740349"/>
                  <a:pt x="2093766" y="851947"/>
                  <a:pt x="2016335" y="945077"/>
                </a:cubicBezTo>
                <a:cubicBezTo>
                  <a:pt x="1938903" y="1038206"/>
                  <a:pt x="1851034" y="1109613"/>
                  <a:pt x="1752722" y="1159299"/>
                </a:cubicBezTo>
                <a:cubicBezTo>
                  <a:pt x="1654411" y="1208985"/>
                  <a:pt x="1550884" y="1233828"/>
                  <a:pt x="1442148" y="1233828"/>
                </a:cubicBezTo>
                <a:cubicBezTo>
                  <a:pt x="1334453" y="1233828"/>
                  <a:pt x="1248078" y="1208985"/>
                  <a:pt x="1183022" y="1159299"/>
                </a:cubicBezTo>
                <a:cubicBezTo>
                  <a:pt x="1117968" y="1109612"/>
                  <a:pt x="1078244" y="1038206"/>
                  <a:pt x="1063846" y="945077"/>
                </a:cubicBezTo>
                <a:cubicBezTo>
                  <a:pt x="1049450" y="851947"/>
                  <a:pt x="1064355" y="740349"/>
                  <a:pt x="1108560" y="610281"/>
                </a:cubicBezTo>
                <a:cubicBezTo>
                  <a:pt x="1152758" y="480212"/>
                  <a:pt x="1213353" y="369654"/>
                  <a:pt x="1290339" y="278607"/>
                </a:cubicBezTo>
                <a:cubicBezTo>
                  <a:pt x="1367330" y="187558"/>
                  <a:pt x="1454840" y="118363"/>
                  <a:pt x="1552868" y="71017"/>
                </a:cubicBezTo>
                <a:cubicBezTo>
                  <a:pt x="1650900" y="23672"/>
                  <a:pt x="1753763" y="0"/>
                  <a:pt x="1861459" y="0"/>
                </a:cubicBezTo>
                <a:cubicBezTo>
                  <a:pt x="1915829" y="0"/>
                  <a:pt x="1964750" y="5983"/>
                  <a:pt x="2008223" y="17949"/>
                </a:cubicBezTo>
                <a:close/>
                <a:moveTo>
                  <a:pt x="3244910" y="11511"/>
                </a:moveTo>
                <a:cubicBezTo>
                  <a:pt x="3277032" y="19185"/>
                  <a:pt x="3305832" y="30696"/>
                  <a:pt x="3331313" y="46045"/>
                </a:cubicBezTo>
                <a:cubicBezTo>
                  <a:pt x="3382276" y="76741"/>
                  <a:pt x="3420715" y="112900"/>
                  <a:pt x="3446630" y="154521"/>
                </a:cubicBezTo>
                <a:lnTo>
                  <a:pt x="3236286" y="337136"/>
                </a:lnTo>
                <a:cubicBezTo>
                  <a:pt x="3216183" y="309043"/>
                  <a:pt x="3192484" y="286541"/>
                  <a:pt x="3165189" y="269632"/>
                </a:cubicBezTo>
                <a:cubicBezTo>
                  <a:pt x="3137897" y="252723"/>
                  <a:pt x="3102918" y="244269"/>
                  <a:pt x="3060255" y="244269"/>
                </a:cubicBezTo>
                <a:cubicBezTo>
                  <a:pt x="3008748" y="244269"/>
                  <a:pt x="2956799" y="258966"/>
                  <a:pt x="2904411" y="288361"/>
                </a:cubicBezTo>
                <a:cubicBezTo>
                  <a:pt x="2852022" y="317757"/>
                  <a:pt x="2803882" y="359900"/>
                  <a:pt x="2759993" y="414787"/>
                </a:cubicBezTo>
                <a:cubicBezTo>
                  <a:pt x="2716102" y="469677"/>
                  <a:pt x="2680989" y="535882"/>
                  <a:pt x="2654649" y="613403"/>
                </a:cubicBezTo>
                <a:cubicBezTo>
                  <a:pt x="2627774" y="692484"/>
                  <a:pt x="2616277" y="759990"/>
                  <a:pt x="2620158" y="815919"/>
                </a:cubicBezTo>
                <a:cubicBezTo>
                  <a:pt x="2624040" y="871849"/>
                  <a:pt x="2641842" y="914381"/>
                  <a:pt x="2673562" y="943516"/>
                </a:cubicBezTo>
                <a:cubicBezTo>
                  <a:pt x="2705282" y="972652"/>
                  <a:pt x="2748978" y="987219"/>
                  <a:pt x="2804647" y="987219"/>
                </a:cubicBezTo>
                <a:cubicBezTo>
                  <a:pt x="2852512" y="987219"/>
                  <a:pt x="2898929" y="976553"/>
                  <a:pt x="2943901" y="955223"/>
                </a:cubicBezTo>
                <a:cubicBezTo>
                  <a:pt x="2988871" y="933891"/>
                  <a:pt x="3030186" y="908398"/>
                  <a:pt x="3067839" y="878741"/>
                </a:cubicBezTo>
                <a:lnTo>
                  <a:pt x="3157721" y="1057456"/>
                </a:lnTo>
                <a:cubicBezTo>
                  <a:pt x="3087794" y="1116246"/>
                  <a:pt x="3015056" y="1160341"/>
                  <a:pt x="2939510" y="1189736"/>
                </a:cubicBezTo>
                <a:cubicBezTo>
                  <a:pt x="2863966" y="1219131"/>
                  <a:pt x="2787172" y="1233828"/>
                  <a:pt x="2709132" y="1233828"/>
                </a:cubicBezTo>
                <a:cubicBezTo>
                  <a:pt x="2633693" y="1233828"/>
                  <a:pt x="2566792" y="1220951"/>
                  <a:pt x="2508433" y="1195198"/>
                </a:cubicBezTo>
                <a:cubicBezTo>
                  <a:pt x="2450073" y="1169444"/>
                  <a:pt x="2403759" y="1130815"/>
                  <a:pt x="2369495" y="1079307"/>
                </a:cubicBezTo>
                <a:cubicBezTo>
                  <a:pt x="2335230" y="1027800"/>
                  <a:pt x="2316352" y="963936"/>
                  <a:pt x="2312862" y="887716"/>
                </a:cubicBezTo>
                <a:cubicBezTo>
                  <a:pt x="2309370" y="811497"/>
                  <a:pt x="2324687" y="723181"/>
                  <a:pt x="2358813" y="622767"/>
                </a:cubicBezTo>
                <a:cubicBezTo>
                  <a:pt x="2392403" y="523915"/>
                  <a:pt x="2437546" y="435860"/>
                  <a:pt x="2494239" y="358599"/>
                </a:cubicBezTo>
                <a:cubicBezTo>
                  <a:pt x="2550932" y="281339"/>
                  <a:pt x="2614745" y="216043"/>
                  <a:pt x="2685678" y="162715"/>
                </a:cubicBezTo>
                <a:cubicBezTo>
                  <a:pt x="2756608" y="109388"/>
                  <a:pt x="2830837" y="68936"/>
                  <a:pt x="2908362" y="41361"/>
                </a:cubicBezTo>
                <a:cubicBezTo>
                  <a:pt x="2985887" y="13787"/>
                  <a:pt x="3062630" y="0"/>
                  <a:pt x="3138588" y="0"/>
                </a:cubicBezTo>
                <a:cubicBezTo>
                  <a:pt x="3177348" y="0"/>
                  <a:pt x="3212789" y="3837"/>
                  <a:pt x="3244910" y="11511"/>
                </a:cubicBezTo>
                <a:close/>
              </a:path>
            </a:pathLst>
          </a:custGeom>
          <a:noFill/>
          <a:ln>
            <a:solidFill>
              <a:schemeClr val="accent1">
                <a:alpha val="6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33899891-9F32-43B9-835D-168CA4741CE8}"/>
              </a:ext>
            </a:extLst>
          </p:cNvPr>
          <p:cNvSpPr/>
          <p:nvPr/>
        </p:nvSpPr>
        <p:spPr>
          <a:xfrm rot="900000">
            <a:off x="8321221" y="1292460"/>
            <a:ext cx="3640745" cy="2775560"/>
          </a:xfrm>
          <a:custGeom>
            <a:avLst/>
            <a:gdLst/>
            <a:ahLst/>
            <a:cxnLst/>
            <a:rect l="0" t="0" r="0" b="0"/>
            <a:pathLst>
              <a:path w="8431669" h="6427971">
                <a:moveTo>
                  <a:pt x="7624160" y="1373"/>
                </a:moveTo>
                <a:cubicBezTo>
                  <a:pt x="7611721" y="0"/>
                  <a:pt x="7508165" y="21735"/>
                  <a:pt x="7104106" y="110528"/>
                </a:cubicBezTo>
                <a:cubicBezTo>
                  <a:pt x="6964179" y="141277"/>
                  <a:pt x="6778441" y="175680"/>
                  <a:pt x="6691356" y="186978"/>
                </a:cubicBezTo>
                <a:cubicBezTo>
                  <a:pt x="6604270" y="198276"/>
                  <a:pt x="6398715" y="229873"/>
                  <a:pt x="6234568" y="257194"/>
                </a:cubicBezTo>
                <a:cubicBezTo>
                  <a:pt x="5526225" y="375089"/>
                  <a:pt x="4953059" y="461789"/>
                  <a:pt x="4050168" y="587616"/>
                </a:cubicBezTo>
                <a:cubicBezTo>
                  <a:pt x="3742265" y="630526"/>
                  <a:pt x="3744618" y="630212"/>
                  <a:pt x="3205618" y="700358"/>
                </a:cubicBezTo>
                <a:cubicBezTo>
                  <a:pt x="2481471" y="794600"/>
                  <a:pt x="2278534" y="820296"/>
                  <a:pt x="2049918" y="846692"/>
                </a:cubicBezTo>
                <a:cubicBezTo>
                  <a:pt x="1959113" y="857177"/>
                  <a:pt x="1736228" y="883150"/>
                  <a:pt x="1554618" y="904411"/>
                </a:cubicBezTo>
                <a:cubicBezTo>
                  <a:pt x="995132" y="969908"/>
                  <a:pt x="716178" y="1000844"/>
                  <a:pt x="284618" y="1045252"/>
                </a:cubicBezTo>
                <a:cubicBezTo>
                  <a:pt x="91341" y="1065140"/>
                  <a:pt x="16447" y="1077393"/>
                  <a:pt x="12574" y="1089757"/>
                </a:cubicBezTo>
                <a:cubicBezTo>
                  <a:pt x="0" y="1129895"/>
                  <a:pt x="54877" y="1847687"/>
                  <a:pt x="100348" y="2237859"/>
                </a:cubicBezTo>
                <a:cubicBezTo>
                  <a:pt x="192828" y="3031394"/>
                  <a:pt x="303274" y="3799116"/>
                  <a:pt x="438351" y="4587359"/>
                </a:cubicBezTo>
                <a:cubicBezTo>
                  <a:pt x="462889" y="4730551"/>
                  <a:pt x="490776" y="4893429"/>
                  <a:pt x="500321" y="4949309"/>
                </a:cubicBezTo>
                <a:cubicBezTo>
                  <a:pt x="640576" y="5770378"/>
                  <a:pt x="758085" y="6405756"/>
                  <a:pt x="772313" y="6419984"/>
                </a:cubicBezTo>
                <a:cubicBezTo>
                  <a:pt x="780299" y="6427970"/>
                  <a:pt x="821903" y="6422768"/>
                  <a:pt x="890235" y="6405237"/>
                </a:cubicBezTo>
                <a:cubicBezTo>
                  <a:pt x="1050839" y="6364035"/>
                  <a:pt x="1663804" y="6255478"/>
                  <a:pt x="2157868" y="6180738"/>
                </a:cubicBezTo>
                <a:cubicBezTo>
                  <a:pt x="2231210" y="6169643"/>
                  <a:pt x="2345510" y="6152263"/>
                  <a:pt x="2411868" y="6142117"/>
                </a:cubicBezTo>
                <a:cubicBezTo>
                  <a:pt x="2624292" y="6109637"/>
                  <a:pt x="3133139" y="6038079"/>
                  <a:pt x="3434218" y="5998347"/>
                </a:cubicBezTo>
                <a:cubicBezTo>
                  <a:pt x="3691023" y="5964457"/>
                  <a:pt x="3884989" y="5940267"/>
                  <a:pt x="4513718" y="5863721"/>
                </a:cubicBezTo>
                <a:cubicBezTo>
                  <a:pt x="4597538" y="5853516"/>
                  <a:pt x="4820423" y="5827845"/>
                  <a:pt x="5009018" y="5806674"/>
                </a:cubicBezTo>
                <a:cubicBezTo>
                  <a:pt x="5197613" y="5785503"/>
                  <a:pt x="5423356" y="5759879"/>
                  <a:pt x="5510668" y="5749731"/>
                </a:cubicBezTo>
                <a:cubicBezTo>
                  <a:pt x="5597981" y="5739583"/>
                  <a:pt x="5746571" y="5722509"/>
                  <a:pt x="5840868" y="5711788"/>
                </a:cubicBezTo>
                <a:cubicBezTo>
                  <a:pt x="6931625" y="5587781"/>
                  <a:pt x="7635045" y="5490755"/>
                  <a:pt x="8107818" y="5399096"/>
                </a:cubicBezTo>
                <a:cubicBezTo>
                  <a:pt x="8177668" y="5385554"/>
                  <a:pt x="8279109" y="5368249"/>
                  <a:pt x="8333243" y="5360642"/>
                </a:cubicBezTo>
                <a:lnTo>
                  <a:pt x="8431668" y="5346809"/>
                </a:lnTo>
                <a:lnTo>
                  <a:pt x="8431668" y="5304799"/>
                </a:lnTo>
                <a:cubicBezTo>
                  <a:pt x="8431668" y="5281694"/>
                  <a:pt x="8420518" y="5192256"/>
                  <a:pt x="8406889" y="5106049"/>
                </a:cubicBezTo>
                <a:cubicBezTo>
                  <a:pt x="8393261" y="5019842"/>
                  <a:pt x="8370077" y="4849297"/>
                  <a:pt x="8355370" y="4727059"/>
                </a:cubicBezTo>
                <a:cubicBezTo>
                  <a:pt x="8296386" y="4236806"/>
                  <a:pt x="8173498" y="3436236"/>
                  <a:pt x="8038582" y="2663309"/>
                </a:cubicBezTo>
                <a:cubicBezTo>
                  <a:pt x="8025170" y="2586474"/>
                  <a:pt x="7999261" y="2437884"/>
                  <a:pt x="7981006" y="2333109"/>
                </a:cubicBezTo>
                <a:cubicBezTo>
                  <a:pt x="7801669" y="1303784"/>
                  <a:pt x="7720725" y="710825"/>
                  <a:pt x="7695389" y="240831"/>
                </a:cubicBezTo>
                <a:cubicBezTo>
                  <a:pt x="7689084" y="123858"/>
                  <a:pt x="7680380" y="22416"/>
                  <a:pt x="7676047" y="15406"/>
                </a:cubicBezTo>
                <a:cubicBezTo>
                  <a:pt x="7671714" y="8395"/>
                  <a:pt x="7660886" y="2659"/>
                  <a:pt x="7651985" y="2659"/>
                </a:cubicBezTo>
                <a:cubicBezTo>
                  <a:pt x="7643084" y="2659"/>
                  <a:pt x="7630563" y="2080"/>
                  <a:pt x="7624160" y="1373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22819A2D-C5D5-4806-B165-3791D1099C99}"/>
              </a:ext>
            </a:extLst>
          </p:cNvPr>
          <p:cNvSpPr/>
          <p:nvPr/>
        </p:nvSpPr>
        <p:spPr>
          <a:xfrm>
            <a:off x="6096000" y="2503864"/>
            <a:ext cx="3295650" cy="2512473"/>
          </a:xfrm>
          <a:custGeom>
            <a:avLst/>
            <a:gdLst/>
            <a:ahLst/>
            <a:cxnLst/>
            <a:rect l="0" t="0" r="0" b="0"/>
            <a:pathLst>
              <a:path w="8431669" h="6427971">
                <a:moveTo>
                  <a:pt x="7624160" y="1373"/>
                </a:moveTo>
                <a:cubicBezTo>
                  <a:pt x="7611721" y="0"/>
                  <a:pt x="7508165" y="21735"/>
                  <a:pt x="7104106" y="110528"/>
                </a:cubicBezTo>
                <a:cubicBezTo>
                  <a:pt x="6964179" y="141277"/>
                  <a:pt x="6778441" y="175680"/>
                  <a:pt x="6691356" y="186978"/>
                </a:cubicBezTo>
                <a:cubicBezTo>
                  <a:pt x="6604270" y="198276"/>
                  <a:pt x="6398715" y="229873"/>
                  <a:pt x="6234568" y="257194"/>
                </a:cubicBezTo>
                <a:cubicBezTo>
                  <a:pt x="5526225" y="375089"/>
                  <a:pt x="4953059" y="461789"/>
                  <a:pt x="4050168" y="587616"/>
                </a:cubicBezTo>
                <a:cubicBezTo>
                  <a:pt x="3742265" y="630526"/>
                  <a:pt x="3744618" y="630212"/>
                  <a:pt x="3205618" y="700358"/>
                </a:cubicBezTo>
                <a:cubicBezTo>
                  <a:pt x="2481471" y="794600"/>
                  <a:pt x="2278534" y="820296"/>
                  <a:pt x="2049918" y="846692"/>
                </a:cubicBezTo>
                <a:cubicBezTo>
                  <a:pt x="1959113" y="857177"/>
                  <a:pt x="1736228" y="883150"/>
                  <a:pt x="1554618" y="904411"/>
                </a:cubicBezTo>
                <a:cubicBezTo>
                  <a:pt x="995132" y="969908"/>
                  <a:pt x="716178" y="1000844"/>
                  <a:pt x="284618" y="1045252"/>
                </a:cubicBezTo>
                <a:cubicBezTo>
                  <a:pt x="91341" y="1065140"/>
                  <a:pt x="16447" y="1077393"/>
                  <a:pt x="12574" y="1089757"/>
                </a:cubicBezTo>
                <a:cubicBezTo>
                  <a:pt x="0" y="1129895"/>
                  <a:pt x="54877" y="1847687"/>
                  <a:pt x="100348" y="2237859"/>
                </a:cubicBezTo>
                <a:cubicBezTo>
                  <a:pt x="192828" y="3031394"/>
                  <a:pt x="303274" y="3799116"/>
                  <a:pt x="438351" y="4587359"/>
                </a:cubicBezTo>
                <a:cubicBezTo>
                  <a:pt x="462889" y="4730551"/>
                  <a:pt x="490776" y="4893429"/>
                  <a:pt x="500321" y="4949309"/>
                </a:cubicBezTo>
                <a:cubicBezTo>
                  <a:pt x="640576" y="5770378"/>
                  <a:pt x="758085" y="6405756"/>
                  <a:pt x="772313" y="6419984"/>
                </a:cubicBezTo>
                <a:cubicBezTo>
                  <a:pt x="780299" y="6427970"/>
                  <a:pt x="821903" y="6422768"/>
                  <a:pt x="890235" y="6405237"/>
                </a:cubicBezTo>
                <a:cubicBezTo>
                  <a:pt x="1050839" y="6364035"/>
                  <a:pt x="1663804" y="6255478"/>
                  <a:pt x="2157868" y="6180738"/>
                </a:cubicBezTo>
                <a:cubicBezTo>
                  <a:pt x="2231210" y="6169643"/>
                  <a:pt x="2345510" y="6152263"/>
                  <a:pt x="2411868" y="6142117"/>
                </a:cubicBezTo>
                <a:cubicBezTo>
                  <a:pt x="2624292" y="6109637"/>
                  <a:pt x="3133139" y="6038079"/>
                  <a:pt x="3434218" y="5998347"/>
                </a:cubicBezTo>
                <a:cubicBezTo>
                  <a:pt x="3691023" y="5964457"/>
                  <a:pt x="3884989" y="5940267"/>
                  <a:pt x="4513718" y="5863721"/>
                </a:cubicBezTo>
                <a:cubicBezTo>
                  <a:pt x="4597538" y="5853516"/>
                  <a:pt x="4820423" y="5827845"/>
                  <a:pt x="5009018" y="5806674"/>
                </a:cubicBezTo>
                <a:cubicBezTo>
                  <a:pt x="5197613" y="5785503"/>
                  <a:pt x="5423356" y="5759879"/>
                  <a:pt x="5510668" y="5749731"/>
                </a:cubicBezTo>
                <a:cubicBezTo>
                  <a:pt x="5597981" y="5739583"/>
                  <a:pt x="5746571" y="5722509"/>
                  <a:pt x="5840868" y="5711788"/>
                </a:cubicBezTo>
                <a:cubicBezTo>
                  <a:pt x="6931625" y="5587781"/>
                  <a:pt x="7635045" y="5490755"/>
                  <a:pt x="8107818" y="5399096"/>
                </a:cubicBezTo>
                <a:cubicBezTo>
                  <a:pt x="8177668" y="5385554"/>
                  <a:pt x="8279109" y="5368249"/>
                  <a:pt x="8333243" y="5360642"/>
                </a:cubicBezTo>
                <a:lnTo>
                  <a:pt x="8431668" y="5346809"/>
                </a:lnTo>
                <a:lnTo>
                  <a:pt x="8431668" y="5304799"/>
                </a:lnTo>
                <a:cubicBezTo>
                  <a:pt x="8431668" y="5281694"/>
                  <a:pt x="8420518" y="5192256"/>
                  <a:pt x="8406889" y="5106049"/>
                </a:cubicBezTo>
                <a:cubicBezTo>
                  <a:pt x="8393261" y="5019842"/>
                  <a:pt x="8370077" y="4849297"/>
                  <a:pt x="8355370" y="4727059"/>
                </a:cubicBezTo>
                <a:cubicBezTo>
                  <a:pt x="8296386" y="4236806"/>
                  <a:pt x="8173498" y="3436236"/>
                  <a:pt x="8038582" y="2663309"/>
                </a:cubicBezTo>
                <a:cubicBezTo>
                  <a:pt x="8025170" y="2586474"/>
                  <a:pt x="7999261" y="2437884"/>
                  <a:pt x="7981006" y="2333109"/>
                </a:cubicBezTo>
                <a:cubicBezTo>
                  <a:pt x="7801669" y="1303784"/>
                  <a:pt x="7720725" y="710825"/>
                  <a:pt x="7695389" y="240831"/>
                </a:cubicBezTo>
                <a:cubicBezTo>
                  <a:pt x="7689084" y="123858"/>
                  <a:pt x="7680380" y="22416"/>
                  <a:pt x="7676047" y="15406"/>
                </a:cubicBezTo>
                <a:cubicBezTo>
                  <a:pt x="7671714" y="8395"/>
                  <a:pt x="7660886" y="2659"/>
                  <a:pt x="7651985" y="2659"/>
                </a:cubicBezTo>
                <a:cubicBezTo>
                  <a:pt x="7643084" y="2659"/>
                  <a:pt x="7630563" y="2080"/>
                  <a:pt x="7624160" y="137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01600" dist="38100" dir="16200000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E32D0168-0ECB-4BF9-8919-677D31682C28}"/>
              </a:ext>
            </a:extLst>
          </p:cNvPr>
          <p:cNvSpPr/>
          <p:nvPr/>
        </p:nvSpPr>
        <p:spPr>
          <a:xfrm>
            <a:off x="6175577" y="2577538"/>
            <a:ext cx="3295650" cy="2512473"/>
          </a:xfrm>
          <a:custGeom>
            <a:avLst/>
            <a:gdLst/>
            <a:ahLst/>
            <a:cxnLst/>
            <a:rect l="0" t="0" r="0" b="0"/>
            <a:pathLst>
              <a:path w="8431669" h="6427971">
                <a:moveTo>
                  <a:pt x="7624160" y="1373"/>
                </a:moveTo>
                <a:cubicBezTo>
                  <a:pt x="7611721" y="0"/>
                  <a:pt x="7508165" y="21735"/>
                  <a:pt x="7104106" y="110528"/>
                </a:cubicBezTo>
                <a:cubicBezTo>
                  <a:pt x="6964179" y="141277"/>
                  <a:pt x="6778441" y="175680"/>
                  <a:pt x="6691356" y="186978"/>
                </a:cubicBezTo>
                <a:cubicBezTo>
                  <a:pt x="6604270" y="198276"/>
                  <a:pt x="6398715" y="229873"/>
                  <a:pt x="6234568" y="257194"/>
                </a:cubicBezTo>
                <a:cubicBezTo>
                  <a:pt x="5526225" y="375089"/>
                  <a:pt x="4953059" y="461789"/>
                  <a:pt x="4050168" y="587616"/>
                </a:cubicBezTo>
                <a:cubicBezTo>
                  <a:pt x="3742265" y="630526"/>
                  <a:pt x="3744618" y="630212"/>
                  <a:pt x="3205618" y="700358"/>
                </a:cubicBezTo>
                <a:cubicBezTo>
                  <a:pt x="2481471" y="794600"/>
                  <a:pt x="2278534" y="820296"/>
                  <a:pt x="2049918" y="846692"/>
                </a:cubicBezTo>
                <a:cubicBezTo>
                  <a:pt x="1959113" y="857177"/>
                  <a:pt x="1736228" y="883150"/>
                  <a:pt x="1554618" y="904411"/>
                </a:cubicBezTo>
                <a:cubicBezTo>
                  <a:pt x="995132" y="969908"/>
                  <a:pt x="716178" y="1000844"/>
                  <a:pt x="284618" y="1045252"/>
                </a:cubicBezTo>
                <a:cubicBezTo>
                  <a:pt x="91341" y="1065140"/>
                  <a:pt x="16447" y="1077393"/>
                  <a:pt x="12574" y="1089757"/>
                </a:cubicBezTo>
                <a:cubicBezTo>
                  <a:pt x="0" y="1129895"/>
                  <a:pt x="54877" y="1847687"/>
                  <a:pt x="100348" y="2237859"/>
                </a:cubicBezTo>
                <a:cubicBezTo>
                  <a:pt x="192828" y="3031394"/>
                  <a:pt x="303274" y="3799116"/>
                  <a:pt x="438351" y="4587359"/>
                </a:cubicBezTo>
                <a:cubicBezTo>
                  <a:pt x="462889" y="4730551"/>
                  <a:pt x="490776" y="4893429"/>
                  <a:pt x="500321" y="4949309"/>
                </a:cubicBezTo>
                <a:cubicBezTo>
                  <a:pt x="640576" y="5770378"/>
                  <a:pt x="758085" y="6405756"/>
                  <a:pt x="772313" y="6419984"/>
                </a:cubicBezTo>
                <a:cubicBezTo>
                  <a:pt x="780299" y="6427970"/>
                  <a:pt x="821903" y="6422768"/>
                  <a:pt x="890235" y="6405237"/>
                </a:cubicBezTo>
                <a:cubicBezTo>
                  <a:pt x="1050839" y="6364035"/>
                  <a:pt x="1663804" y="6255478"/>
                  <a:pt x="2157868" y="6180738"/>
                </a:cubicBezTo>
                <a:cubicBezTo>
                  <a:pt x="2231210" y="6169643"/>
                  <a:pt x="2345510" y="6152263"/>
                  <a:pt x="2411868" y="6142117"/>
                </a:cubicBezTo>
                <a:cubicBezTo>
                  <a:pt x="2624292" y="6109637"/>
                  <a:pt x="3133139" y="6038079"/>
                  <a:pt x="3434218" y="5998347"/>
                </a:cubicBezTo>
                <a:cubicBezTo>
                  <a:pt x="3691023" y="5964457"/>
                  <a:pt x="3884989" y="5940267"/>
                  <a:pt x="4513718" y="5863721"/>
                </a:cubicBezTo>
                <a:cubicBezTo>
                  <a:pt x="4597538" y="5853516"/>
                  <a:pt x="4820423" y="5827845"/>
                  <a:pt x="5009018" y="5806674"/>
                </a:cubicBezTo>
                <a:cubicBezTo>
                  <a:pt x="5197613" y="5785503"/>
                  <a:pt x="5423356" y="5759879"/>
                  <a:pt x="5510668" y="5749731"/>
                </a:cubicBezTo>
                <a:cubicBezTo>
                  <a:pt x="5597981" y="5739583"/>
                  <a:pt x="5746571" y="5722509"/>
                  <a:pt x="5840868" y="5711788"/>
                </a:cubicBezTo>
                <a:cubicBezTo>
                  <a:pt x="6931625" y="5587781"/>
                  <a:pt x="7635045" y="5490755"/>
                  <a:pt x="8107818" y="5399096"/>
                </a:cubicBezTo>
                <a:cubicBezTo>
                  <a:pt x="8177668" y="5385554"/>
                  <a:pt x="8279109" y="5368249"/>
                  <a:pt x="8333243" y="5360642"/>
                </a:cubicBezTo>
                <a:lnTo>
                  <a:pt x="8431668" y="5346809"/>
                </a:lnTo>
                <a:lnTo>
                  <a:pt x="8431668" y="5304799"/>
                </a:lnTo>
                <a:cubicBezTo>
                  <a:pt x="8431668" y="5281694"/>
                  <a:pt x="8420518" y="5192256"/>
                  <a:pt x="8406889" y="5106049"/>
                </a:cubicBezTo>
                <a:cubicBezTo>
                  <a:pt x="8393261" y="5019842"/>
                  <a:pt x="8370077" y="4849297"/>
                  <a:pt x="8355370" y="4727059"/>
                </a:cubicBezTo>
                <a:cubicBezTo>
                  <a:pt x="8296386" y="4236806"/>
                  <a:pt x="8173498" y="3436236"/>
                  <a:pt x="8038582" y="2663309"/>
                </a:cubicBezTo>
                <a:cubicBezTo>
                  <a:pt x="8025170" y="2586474"/>
                  <a:pt x="7999261" y="2437884"/>
                  <a:pt x="7981006" y="2333109"/>
                </a:cubicBezTo>
                <a:cubicBezTo>
                  <a:pt x="7801669" y="1303784"/>
                  <a:pt x="7720725" y="710825"/>
                  <a:pt x="7695389" y="240831"/>
                </a:cubicBezTo>
                <a:cubicBezTo>
                  <a:pt x="7689084" y="123858"/>
                  <a:pt x="7680380" y="22416"/>
                  <a:pt x="7676047" y="15406"/>
                </a:cubicBezTo>
                <a:cubicBezTo>
                  <a:pt x="7671714" y="8395"/>
                  <a:pt x="7660886" y="2659"/>
                  <a:pt x="7651985" y="2659"/>
                </a:cubicBezTo>
                <a:cubicBezTo>
                  <a:pt x="7643084" y="2659"/>
                  <a:pt x="7630563" y="2080"/>
                  <a:pt x="7624160" y="1373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53018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620114FB-5BED-4EE6-8507-800BA7C197E6}"/>
              </a:ext>
            </a:extLst>
          </p:cNvPr>
          <p:cNvSpPr/>
          <p:nvPr/>
        </p:nvSpPr>
        <p:spPr>
          <a:xfrm>
            <a:off x="1560286" y="1099454"/>
            <a:ext cx="9390742" cy="5682343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0BB6A64-FCEC-4245-9902-36DCAAF43928}"/>
              </a:ext>
            </a:extLst>
          </p:cNvPr>
          <p:cNvSpPr/>
          <p:nvPr/>
        </p:nvSpPr>
        <p:spPr>
          <a:xfrm>
            <a:off x="1654629" y="1175657"/>
            <a:ext cx="9390742" cy="5682343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8F9BC95-A363-45D8-A0AE-299971A599A6}"/>
              </a:ext>
            </a:extLst>
          </p:cNvPr>
          <p:cNvSpPr txBox="1"/>
          <p:nvPr/>
        </p:nvSpPr>
        <p:spPr>
          <a:xfrm rot="5400000">
            <a:off x="-694083" y="765274"/>
            <a:ext cx="205376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MAX-QING</a:t>
            </a:r>
            <a:endParaRPr lang="zh-CN" altLang="en-US" sz="2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87223D8C-9C6C-4A55-850D-A2D88A1F458F}"/>
              </a:ext>
            </a:extLst>
          </p:cNvPr>
          <p:cNvSpPr/>
          <p:nvPr/>
        </p:nvSpPr>
        <p:spPr>
          <a:xfrm flipH="1">
            <a:off x="9075057" y="380653"/>
            <a:ext cx="2913743" cy="100678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CEE7DDB-A70E-460D-A7BE-BA6A7D5CEC49}"/>
              </a:ext>
            </a:extLst>
          </p:cNvPr>
          <p:cNvSpPr txBox="1"/>
          <p:nvPr/>
        </p:nvSpPr>
        <p:spPr>
          <a:xfrm>
            <a:off x="7678057" y="316414"/>
            <a:ext cx="4288353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此处输入标题文本内容</a:t>
            </a:r>
            <a:endParaRPr lang="zh-CN" altLang="en-US" sz="32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1C5A35BB-A1B1-49B2-A443-B6DC0F632A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4629" y="1828800"/>
            <a:ext cx="2947782" cy="5029200"/>
          </a:xfrm>
          <a:custGeom>
            <a:avLst/>
            <a:gdLst>
              <a:gd name="connsiteX0" fmla="*/ 0 w 2947782"/>
              <a:gd name="connsiteY0" fmla="*/ 0 h 5029200"/>
              <a:gd name="connsiteX1" fmla="*/ 2947782 w 2947782"/>
              <a:gd name="connsiteY1" fmla="*/ 0 h 5029200"/>
              <a:gd name="connsiteX2" fmla="*/ 2947782 w 2947782"/>
              <a:gd name="connsiteY2" fmla="*/ 5029200 h 5029200"/>
              <a:gd name="connsiteX3" fmla="*/ 0 w 2947782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7782" h="5029200">
                <a:moveTo>
                  <a:pt x="0" y="0"/>
                </a:moveTo>
                <a:lnTo>
                  <a:pt x="2947782" y="0"/>
                </a:lnTo>
                <a:lnTo>
                  <a:pt x="2947782" y="5029200"/>
                </a:lnTo>
                <a:lnTo>
                  <a:pt x="0" y="5029200"/>
                </a:lnTo>
                <a:close/>
              </a:path>
            </a:pathLst>
          </a:cu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5FB0CAC-3B65-42EE-A071-931FAC05D862}"/>
              </a:ext>
            </a:extLst>
          </p:cNvPr>
          <p:cNvCxnSpPr>
            <a:cxnSpLocks/>
          </p:cNvCxnSpPr>
          <p:nvPr/>
        </p:nvCxnSpPr>
        <p:spPr>
          <a:xfrm>
            <a:off x="4905829" y="1175657"/>
            <a:ext cx="0" cy="568234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5DA06DB6-8FCF-4B9B-83F1-CCBBD7BF9B4D}"/>
              </a:ext>
            </a:extLst>
          </p:cNvPr>
          <p:cNvCxnSpPr>
            <a:cxnSpLocks/>
          </p:cNvCxnSpPr>
          <p:nvPr/>
        </p:nvCxnSpPr>
        <p:spPr>
          <a:xfrm>
            <a:off x="7939315" y="5602514"/>
            <a:ext cx="0" cy="1255486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1510B652-5748-4D66-A09B-A21F818D4C53}"/>
              </a:ext>
            </a:extLst>
          </p:cNvPr>
          <p:cNvCxnSpPr>
            <a:cxnSpLocks/>
          </p:cNvCxnSpPr>
          <p:nvPr/>
        </p:nvCxnSpPr>
        <p:spPr>
          <a:xfrm flipH="1">
            <a:off x="4905829" y="5602514"/>
            <a:ext cx="6139542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45F85177-802B-4287-B8CC-E1B53026AE54}"/>
              </a:ext>
            </a:extLst>
          </p:cNvPr>
          <p:cNvCxnSpPr>
            <a:cxnSpLocks/>
          </p:cNvCxnSpPr>
          <p:nvPr/>
        </p:nvCxnSpPr>
        <p:spPr>
          <a:xfrm flipH="1">
            <a:off x="4905829" y="2380342"/>
            <a:ext cx="6139542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AD30E500-CFBE-480D-A907-5EF14C8DB8CE}"/>
              </a:ext>
            </a:extLst>
          </p:cNvPr>
          <p:cNvSpPr txBox="1"/>
          <p:nvPr/>
        </p:nvSpPr>
        <p:spPr>
          <a:xfrm>
            <a:off x="5102057" y="1305647"/>
            <a:ext cx="5747086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苘苘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PPT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苘苘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PPT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8F0D2E1-FEF2-4947-B05D-97AF53301DCD}"/>
              </a:ext>
            </a:extLst>
          </p:cNvPr>
          <p:cNvSpPr txBox="1"/>
          <p:nvPr/>
        </p:nvSpPr>
        <p:spPr>
          <a:xfrm>
            <a:off x="5148483" y="2639723"/>
            <a:ext cx="2954654" cy="260180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梦源黑体 CN" panose="020B0800000000000000" pitchFamily="34" charset="-122"/>
                <a:ea typeface="梦源黑体 CN" panose="020B0800000000000000" pitchFamily="34" charset="-122"/>
              </a:rPr>
              <a:t>PPT</a:t>
            </a:r>
            <a:r>
              <a:rPr lang="zh-CN" altLang="en-US" sz="2800" dirty="0">
                <a:latin typeface="梦源黑体 CN" panose="020B0800000000000000" pitchFamily="34" charset="-122"/>
                <a:ea typeface="梦源黑体 CN" panose="020B0800000000000000" pitchFamily="34" charset="-122"/>
              </a:rPr>
              <a:t>私人定制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梦源黑体 CN" panose="020B0800000000000000" pitchFamily="34" charset="-122"/>
                <a:ea typeface="梦源黑体 CN" panose="020B0800000000000000" pitchFamily="34" charset="-122"/>
              </a:rPr>
              <a:t>PPT</a:t>
            </a:r>
            <a:r>
              <a:rPr lang="zh-CN" altLang="en-US" sz="2800" dirty="0">
                <a:latin typeface="梦源黑体 CN" panose="020B0800000000000000" pitchFamily="34" charset="-122"/>
                <a:ea typeface="梦源黑体 CN" panose="020B0800000000000000" pitchFamily="34" charset="-122"/>
              </a:rPr>
              <a:t>动画制作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梦源黑体 CN" panose="020B0800000000000000" pitchFamily="34" charset="-122"/>
                <a:ea typeface="梦源黑体 CN" panose="020B0800000000000000" pitchFamily="34" charset="-122"/>
              </a:rPr>
              <a:t>PPT</a:t>
            </a:r>
            <a:r>
              <a:rPr lang="zh-CN" altLang="en-US" sz="2800" dirty="0">
                <a:latin typeface="梦源黑体 CN" panose="020B0800000000000000" pitchFamily="34" charset="-122"/>
                <a:ea typeface="梦源黑体 CN" panose="020B0800000000000000" pitchFamily="34" charset="-122"/>
              </a:rPr>
              <a:t>模板分享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梦源黑体 CN" panose="020B0800000000000000" pitchFamily="34" charset="-122"/>
                <a:ea typeface="梦源黑体 CN" panose="020B0800000000000000" pitchFamily="34" charset="-122"/>
              </a:rPr>
              <a:t>PPT</a:t>
            </a:r>
            <a:r>
              <a:rPr lang="zh-CN" altLang="en-US" sz="2800" dirty="0">
                <a:latin typeface="梦源黑体 CN" panose="020B0800000000000000" pitchFamily="34" charset="-122"/>
                <a:ea typeface="梦源黑体 CN" panose="020B0800000000000000" pitchFamily="34" charset="-122"/>
              </a:rPr>
              <a:t>学习交流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07CDD30-81B4-4D44-A3D2-E2BF0C6C70DA}"/>
              </a:ext>
            </a:extLst>
          </p:cNvPr>
          <p:cNvSpPr txBox="1"/>
          <p:nvPr/>
        </p:nvSpPr>
        <p:spPr>
          <a:xfrm>
            <a:off x="4942117" y="5768592"/>
            <a:ext cx="2954655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苘苘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PPT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BDDA029-ED81-4D1B-B777-384CC808CE95}"/>
              </a:ext>
            </a:extLst>
          </p:cNvPr>
          <p:cNvSpPr txBox="1"/>
          <p:nvPr/>
        </p:nvSpPr>
        <p:spPr>
          <a:xfrm>
            <a:off x="8004129" y="5768592"/>
            <a:ext cx="2954655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苘苘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PPT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0C09B15-5AD9-4272-A4D7-E9C20D7D365A}"/>
              </a:ext>
            </a:extLst>
          </p:cNvPr>
          <p:cNvSpPr/>
          <p:nvPr/>
        </p:nvSpPr>
        <p:spPr>
          <a:xfrm>
            <a:off x="2622548" y="2328864"/>
            <a:ext cx="1320800" cy="2833686"/>
          </a:xfrm>
          <a:prstGeom prst="roundRect">
            <a:avLst>
              <a:gd name="adj" fmla="val 1306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 descr="QR 代码&#10;&#10;描述已自动生成">
            <a:extLst>
              <a:ext uri="{FF2B5EF4-FFF2-40B4-BE49-F238E27FC236}">
                <a16:creationId xmlns:a16="http://schemas.microsoft.com/office/drawing/2014/main" id="{8B90680A-C2AC-43FE-96C8-802B2FBD5AE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3842" y="3048000"/>
            <a:ext cx="1295400" cy="129540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1BBC32EC-09A6-4559-8340-4BBC224E6D0C}"/>
              </a:ext>
            </a:extLst>
          </p:cNvPr>
          <p:cNvSpPr txBox="1"/>
          <p:nvPr/>
        </p:nvSpPr>
        <p:spPr>
          <a:xfrm>
            <a:off x="8000252" y="2639723"/>
            <a:ext cx="2954654" cy="260180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梦源黑体 CN" panose="020B0800000000000000" pitchFamily="34" charset="-122"/>
                <a:ea typeface="梦源黑体 CN" panose="020B0800000000000000" pitchFamily="34" charset="-122"/>
              </a:rPr>
              <a:t>PPT</a:t>
            </a:r>
            <a:r>
              <a:rPr lang="zh-CN" altLang="en-US" sz="2800" dirty="0">
                <a:latin typeface="梦源黑体 CN" panose="020B0800000000000000" pitchFamily="34" charset="-122"/>
                <a:ea typeface="梦源黑体 CN" panose="020B0800000000000000" pitchFamily="34" charset="-122"/>
              </a:rPr>
              <a:t>私人定制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梦源黑体 CN" panose="020B0800000000000000" pitchFamily="34" charset="-122"/>
                <a:ea typeface="梦源黑体 CN" panose="020B0800000000000000" pitchFamily="34" charset="-122"/>
              </a:rPr>
              <a:t>PPT</a:t>
            </a:r>
            <a:r>
              <a:rPr lang="zh-CN" altLang="en-US" sz="2800" dirty="0">
                <a:latin typeface="梦源黑体 CN" panose="020B0800000000000000" pitchFamily="34" charset="-122"/>
                <a:ea typeface="梦源黑体 CN" panose="020B0800000000000000" pitchFamily="34" charset="-122"/>
              </a:rPr>
              <a:t>动画制作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梦源黑体 CN" panose="020B0800000000000000" pitchFamily="34" charset="-122"/>
                <a:ea typeface="梦源黑体 CN" panose="020B0800000000000000" pitchFamily="34" charset="-122"/>
              </a:rPr>
              <a:t>PPT</a:t>
            </a:r>
            <a:r>
              <a:rPr lang="zh-CN" altLang="en-US" sz="2800" dirty="0">
                <a:latin typeface="梦源黑体 CN" panose="020B0800000000000000" pitchFamily="34" charset="-122"/>
                <a:ea typeface="梦源黑体 CN" panose="020B0800000000000000" pitchFamily="34" charset="-122"/>
              </a:rPr>
              <a:t>模板分享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梦源黑体 CN" panose="020B0800000000000000" pitchFamily="34" charset="-122"/>
                <a:ea typeface="梦源黑体 CN" panose="020B0800000000000000" pitchFamily="34" charset="-122"/>
              </a:rPr>
              <a:t>PPT</a:t>
            </a:r>
            <a:r>
              <a:rPr lang="zh-CN" altLang="en-US" sz="2800" dirty="0">
                <a:latin typeface="梦源黑体 CN" panose="020B0800000000000000" pitchFamily="34" charset="-122"/>
                <a:ea typeface="梦源黑体 CN" panose="020B0800000000000000" pitchFamily="34" charset="-122"/>
              </a:rPr>
              <a:t>学习交流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77183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26216FC-6C1A-5C46-E401-F2E1BFAA32A9}"/>
              </a:ext>
            </a:extLst>
          </p:cNvPr>
          <p:cNvSpPr txBox="1"/>
          <p:nvPr/>
        </p:nvSpPr>
        <p:spPr>
          <a:xfrm>
            <a:off x="497840" y="5357614"/>
            <a:ext cx="6096000" cy="923330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  <a:effectLst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3"/>
              </a:rPr>
              <a:t>苘苘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291089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99B216D2-3C73-46E3-8536-5E3FA17F6388}"/>
              </a:ext>
            </a:extLst>
          </p:cNvPr>
          <p:cNvSpPr txBox="1"/>
          <p:nvPr/>
        </p:nvSpPr>
        <p:spPr>
          <a:xfrm>
            <a:off x="6388100" y="202816"/>
            <a:ext cx="5626099" cy="6700793"/>
          </a:xfrm>
          <a:custGeom>
            <a:avLst/>
            <a:gdLst>
              <a:gd name="connsiteX0" fmla="*/ 5407269 w 5583124"/>
              <a:gd name="connsiteY0" fmla="*/ 6279219 h 6649609"/>
              <a:gd name="connsiteX1" fmla="*/ 5351226 w 5583124"/>
              <a:gd name="connsiteY1" fmla="*/ 6295431 h 6649609"/>
              <a:gd name="connsiteX2" fmla="*/ 5302578 w 5583124"/>
              <a:gd name="connsiteY2" fmla="*/ 6342314 h 6649609"/>
              <a:gd name="connsiteX3" fmla="*/ 5266072 w 5583124"/>
              <a:gd name="connsiteY3" fmla="*/ 6416217 h 6649609"/>
              <a:gd name="connsiteX4" fmla="*/ 5252099 w 5583124"/>
              <a:gd name="connsiteY4" fmla="*/ 6490850 h 6649609"/>
              <a:gd name="connsiteX5" fmla="*/ 5268137 w 5583124"/>
              <a:gd name="connsiteY5" fmla="*/ 6539924 h 6649609"/>
              <a:gd name="connsiteX6" fmla="*/ 5312763 w 5583124"/>
              <a:gd name="connsiteY6" fmla="*/ 6557304 h 6649609"/>
              <a:gd name="connsiteX7" fmla="*/ 5369205 w 5583124"/>
              <a:gd name="connsiteY7" fmla="*/ 6539924 h 6649609"/>
              <a:gd name="connsiteX8" fmla="*/ 5418745 w 5583124"/>
              <a:gd name="connsiteY8" fmla="*/ 6490850 h 6649609"/>
              <a:gd name="connsiteX9" fmla="*/ 5455649 w 5583124"/>
              <a:gd name="connsiteY9" fmla="*/ 6416217 h 6649609"/>
              <a:gd name="connsiteX10" fmla="*/ 5469224 w 5583124"/>
              <a:gd name="connsiteY10" fmla="*/ 6342314 h 6649609"/>
              <a:gd name="connsiteX11" fmla="*/ 5452293 w 5583124"/>
              <a:gd name="connsiteY11" fmla="*/ 6295431 h 6649609"/>
              <a:gd name="connsiteX12" fmla="*/ 5407269 w 5583124"/>
              <a:gd name="connsiteY12" fmla="*/ 6279219 h 6649609"/>
              <a:gd name="connsiteX13" fmla="*/ 4538139 w 5583124"/>
              <a:gd name="connsiteY13" fmla="*/ 6279219 h 6649609"/>
              <a:gd name="connsiteX14" fmla="*/ 4482095 w 5583124"/>
              <a:gd name="connsiteY14" fmla="*/ 6295431 h 6649609"/>
              <a:gd name="connsiteX15" fmla="*/ 4433449 w 5583124"/>
              <a:gd name="connsiteY15" fmla="*/ 6342314 h 6649609"/>
              <a:gd name="connsiteX16" fmla="*/ 4396942 w 5583124"/>
              <a:gd name="connsiteY16" fmla="*/ 6416217 h 6649609"/>
              <a:gd name="connsiteX17" fmla="*/ 4382969 w 5583124"/>
              <a:gd name="connsiteY17" fmla="*/ 6490850 h 6649609"/>
              <a:gd name="connsiteX18" fmla="*/ 4399007 w 5583124"/>
              <a:gd name="connsiteY18" fmla="*/ 6539924 h 6649609"/>
              <a:gd name="connsiteX19" fmla="*/ 4443634 w 5583124"/>
              <a:gd name="connsiteY19" fmla="*/ 6557304 h 6649609"/>
              <a:gd name="connsiteX20" fmla="*/ 4500075 w 5583124"/>
              <a:gd name="connsiteY20" fmla="*/ 6539924 h 6649609"/>
              <a:gd name="connsiteX21" fmla="*/ 4549616 w 5583124"/>
              <a:gd name="connsiteY21" fmla="*/ 6490850 h 6649609"/>
              <a:gd name="connsiteX22" fmla="*/ 4586519 w 5583124"/>
              <a:gd name="connsiteY22" fmla="*/ 6416217 h 6649609"/>
              <a:gd name="connsiteX23" fmla="*/ 4600095 w 5583124"/>
              <a:gd name="connsiteY23" fmla="*/ 6342314 h 6649609"/>
              <a:gd name="connsiteX24" fmla="*/ 4583163 w 5583124"/>
              <a:gd name="connsiteY24" fmla="*/ 6295431 h 6649609"/>
              <a:gd name="connsiteX25" fmla="*/ 4538139 w 5583124"/>
              <a:gd name="connsiteY25" fmla="*/ 6279219 h 6649609"/>
              <a:gd name="connsiteX26" fmla="*/ 3471033 w 5583124"/>
              <a:gd name="connsiteY26" fmla="*/ 6279219 h 6649609"/>
              <a:gd name="connsiteX27" fmla="*/ 3414990 w 5583124"/>
              <a:gd name="connsiteY27" fmla="*/ 6295431 h 6649609"/>
              <a:gd name="connsiteX28" fmla="*/ 3366343 w 5583124"/>
              <a:gd name="connsiteY28" fmla="*/ 6342314 h 6649609"/>
              <a:gd name="connsiteX29" fmla="*/ 3329837 w 5583124"/>
              <a:gd name="connsiteY29" fmla="*/ 6416217 h 6649609"/>
              <a:gd name="connsiteX30" fmla="*/ 3315863 w 5583124"/>
              <a:gd name="connsiteY30" fmla="*/ 6490850 h 6649609"/>
              <a:gd name="connsiteX31" fmla="*/ 3331902 w 5583124"/>
              <a:gd name="connsiteY31" fmla="*/ 6539924 h 6649609"/>
              <a:gd name="connsiteX32" fmla="*/ 3376527 w 5583124"/>
              <a:gd name="connsiteY32" fmla="*/ 6557304 h 6649609"/>
              <a:gd name="connsiteX33" fmla="*/ 3432970 w 5583124"/>
              <a:gd name="connsiteY33" fmla="*/ 6539924 h 6649609"/>
              <a:gd name="connsiteX34" fmla="*/ 3482509 w 5583124"/>
              <a:gd name="connsiteY34" fmla="*/ 6490850 h 6649609"/>
              <a:gd name="connsiteX35" fmla="*/ 3519413 w 5583124"/>
              <a:gd name="connsiteY35" fmla="*/ 6416217 h 6649609"/>
              <a:gd name="connsiteX36" fmla="*/ 3532989 w 5583124"/>
              <a:gd name="connsiteY36" fmla="*/ 6342314 h 6649609"/>
              <a:gd name="connsiteX37" fmla="*/ 3516058 w 5583124"/>
              <a:gd name="connsiteY37" fmla="*/ 6295431 h 6649609"/>
              <a:gd name="connsiteX38" fmla="*/ 3471033 w 5583124"/>
              <a:gd name="connsiteY38" fmla="*/ 6279219 h 6649609"/>
              <a:gd name="connsiteX39" fmla="*/ 2601903 w 5583124"/>
              <a:gd name="connsiteY39" fmla="*/ 6279219 h 6649609"/>
              <a:gd name="connsiteX40" fmla="*/ 2545860 w 5583124"/>
              <a:gd name="connsiteY40" fmla="*/ 6295431 h 6649609"/>
              <a:gd name="connsiteX41" fmla="*/ 2497213 w 5583124"/>
              <a:gd name="connsiteY41" fmla="*/ 6342314 h 6649609"/>
              <a:gd name="connsiteX42" fmla="*/ 2460707 w 5583124"/>
              <a:gd name="connsiteY42" fmla="*/ 6416217 h 6649609"/>
              <a:gd name="connsiteX43" fmla="*/ 2446734 w 5583124"/>
              <a:gd name="connsiteY43" fmla="*/ 6490850 h 6649609"/>
              <a:gd name="connsiteX44" fmla="*/ 2462772 w 5583124"/>
              <a:gd name="connsiteY44" fmla="*/ 6539924 h 6649609"/>
              <a:gd name="connsiteX45" fmla="*/ 2507398 w 5583124"/>
              <a:gd name="connsiteY45" fmla="*/ 6557304 h 6649609"/>
              <a:gd name="connsiteX46" fmla="*/ 2563840 w 5583124"/>
              <a:gd name="connsiteY46" fmla="*/ 6539924 h 6649609"/>
              <a:gd name="connsiteX47" fmla="*/ 2613380 w 5583124"/>
              <a:gd name="connsiteY47" fmla="*/ 6490850 h 6649609"/>
              <a:gd name="connsiteX48" fmla="*/ 2650283 w 5583124"/>
              <a:gd name="connsiteY48" fmla="*/ 6416217 h 6649609"/>
              <a:gd name="connsiteX49" fmla="*/ 2663859 w 5583124"/>
              <a:gd name="connsiteY49" fmla="*/ 6342314 h 6649609"/>
              <a:gd name="connsiteX50" fmla="*/ 2646928 w 5583124"/>
              <a:gd name="connsiteY50" fmla="*/ 6295431 h 6649609"/>
              <a:gd name="connsiteX51" fmla="*/ 2601903 w 5583124"/>
              <a:gd name="connsiteY51" fmla="*/ 6279219 h 6649609"/>
              <a:gd name="connsiteX52" fmla="*/ 1534798 w 5583124"/>
              <a:gd name="connsiteY52" fmla="*/ 6279219 h 6649609"/>
              <a:gd name="connsiteX53" fmla="*/ 1478755 w 5583124"/>
              <a:gd name="connsiteY53" fmla="*/ 6295431 h 6649609"/>
              <a:gd name="connsiteX54" fmla="*/ 1430108 w 5583124"/>
              <a:gd name="connsiteY54" fmla="*/ 6342314 h 6649609"/>
              <a:gd name="connsiteX55" fmla="*/ 1393602 w 5583124"/>
              <a:gd name="connsiteY55" fmla="*/ 6416217 h 6649609"/>
              <a:gd name="connsiteX56" fmla="*/ 1379628 w 5583124"/>
              <a:gd name="connsiteY56" fmla="*/ 6490850 h 6649609"/>
              <a:gd name="connsiteX57" fmla="*/ 1395667 w 5583124"/>
              <a:gd name="connsiteY57" fmla="*/ 6539924 h 6649609"/>
              <a:gd name="connsiteX58" fmla="*/ 1440293 w 5583124"/>
              <a:gd name="connsiteY58" fmla="*/ 6557304 h 6649609"/>
              <a:gd name="connsiteX59" fmla="*/ 1496735 w 5583124"/>
              <a:gd name="connsiteY59" fmla="*/ 6539924 h 6649609"/>
              <a:gd name="connsiteX60" fmla="*/ 1546275 w 5583124"/>
              <a:gd name="connsiteY60" fmla="*/ 6490850 h 6649609"/>
              <a:gd name="connsiteX61" fmla="*/ 1583178 w 5583124"/>
              <a:gd name="connsiteY61" fmla="*/ 6416217 h 6649609"/>
              <a:gd name="connsiteX62" fmla="*/ 1596754 w 5583124"/>
              <a:gd name="connsiteY62" fmla="*/ 6342314 h 6649609"/>
              <a:gd name="connsiteX63" fmla="*/ 1579823 w 5583124"/>
              <a:gd name="connsiteY63" fmla="*/ 6295431 h 6649609"/>
              <a:gd name="connsiteX64" fmla="*/ 1534798 w 5583124"/>
              <a:gd name="connsiteY64" fmla="*/ 6279219 h 6649609"/>
              <a:gd name="connsiteX65" fmla="*/ 665668 w 5583124"/>
              <a:gd name="connsiteY65" fmla="*/ 6279219 h 6649609"/>
              <a:gd name="connsiteX66" fmla="*/ 609625 w 5583124"/>
              <a:gd name="connsiteY66" fmla="*/ 6295431 h 6649609"/>
              <a:gd name="connsiteX67" fmla="*/ 560978 w 5583124"/>
              <a:gd name="connsiteY67" fmla="*/ 6342314 h 6649609"/>
              <a:gd name="connsiteX68" fmla="*/ 524472 w 5583124"/>
              <a:gd name="connsiteY68" fmla="*/ 6416217 h 6649609"/>
              <a:gd name="connsiteX69" fmla="*/ 510499 w 5583124"/>
              <a:gd name="connsiteY69" fmla="*/ 6490850 h 6649609"/>
              <a:gd name="connsiteX70" fmla="*/ 526537 w 5583124"/>
              <a:gd name="connsiteY70" fmla="*/ 6539924 h 6649609"/>
              <a:gd name="connsiteX71" fmla="*/ 571163 w 5583124"/>
              <a:gd name="connsiteY71" fmla="*/ 6557304 h 6649609"/>
              <a:gd name="connsiteX72" fmla="*/ 627605 w 5583124"/>
              <a:gd name="connsiteY72" fmla="*/ 6539924 h 6649609"/>
              <a:gd name="connsiteX73" fmla="*/ 677145 w 5583124"/>
              <a:gd name="connsiteY73" fmla="*/ 6490850 h 6649609"/>
              <a:gd name="connsiteX74" fmla="*/ 714048 w 5583124"/>
              <a:gd name="connsiteY74" fmla="*/ 6416217 h 6649609"/>
              <a:gd name="connsiteX75" fmla="*/ 727624 w 5583124"/>
              <a:gd name="connsiteY75" fmla="*/ 6342314 h 6649609"/>
              <a:gd name="connsiteX76" fmla="*/ 710693 w 5583124"/>
              <a:gd name="connsiteY76" fmla="*/ 6295431 h 6649609"/>
              <a:gd name="connsiteX77" fmla="*/ 665668 w 5583124"/>
              <a:gd name="connsiteY77" fmla="*/ 6279219 h 6649609"/>
              <a:gd name="connsiteX78" fmla="*/ 4023959 w 5583124"/>
              <a:gd name="connsiteY78" fmla="*/ 6195385 h 6649609"/>
              <a:gd name="connsiteX79" fmla="*/ 4131162 w 5583124"/>
              <a:gd name="connsiteY79" fmla="*/ 6195385 h 6649609"/>
              <a:gd name="connsiteX80" fmla="*/ 4010149 w 5583124"/>
              <a:gd name="connsiteY80" fmla="*/ 6551462 h 6649609"/>
              <a:gd name="connsiteX81" fmla="*/ 4183659 w 5583124"/>
              <a:gd name="connsiteY81" fmla="*/ 6551462 h 6649609"/>
              <a:gd name="connsiteX82" fmla="*/ 4153184 w 5583124"/>
              <a:gd name="connsiteY82" fmla="*/ 6641138 h 6649609"/>
              <a:gd name="connsiteX83" fmla="*/ 3872471 w 5583124"/>
              <a:gd name="connsiteY83" fmla="*/ 6641138 h 6649609"/>
              <a:gd name="connsiteX84" fmla="*/ 2087723 w 5583124"/>
              <a:gd name="connsiteY84" fmla="*/ 6195385 h 6649609"/>
              <a:gd name="connsiteX85" fmla="*/ 2194927 w 5583124"/>
              <a:gd name="connsiteY85" fmla="*/ 6195385 h 6649609"/>
              <a:gd name="connsiteX86" fmla="*/ 2073913 w 5583124"/>
              <a:gd name="connsiteY86" fmla="*/ 6551462 h 6649609"/>
              <a:gd name="connsiteX87" fmla="*/ 2247423 w 5583124"/>
              <a:gd name="connsiteY87" fmla="*/ 6551462 h 6649609"/>
              <a:gd name="connsiteX88" fmla="*/ 2216949 w 5583124"/>
              <a:gd name="connsiteY88" fmla="*/ 6641138 h 6649609"/>
              <a:gd name="connsiteX89" fmla="*/ 1936235 w 5583124"/>
              <a:gd name="connsiteY89" fmla="*/ 6641138 h 6649609"/>
              <a:gd name="connsiteX90" fmla="*/ 151489 w 5583124"/>
              <a:gd name="connsiteY90" fmla="*/ 6195385 h 6649609"/>
              <a:gd name="connsiteX91" fmla="*/ 258691 w 5583124"/>
              <a:gd name="connsiteY91" fmla="*/ 6195385 h 6649609"/>
              <a:gd name="connsiteX92" fmla="*/ 137678 w 5583124"/>
              <a:gd name="connsiteY92" fmla="*/ 6551462 h 6649609"/>
              <a:gd name="connsiteX93" fmla="*/ 311189 w 5583124"/>
              <a:gd name="connsiteY93" fmla="*/ 6551462 h 6649609"/>
              <a:gd name="connsiteX94" fmla="*/ 280714 w 5583124"/>
              <a:gd name="connsiteY94" fmla="*/ 6641138 h 6649609"/>
              <a:gd name="connsiteX95" fmla="*/ 0 w 5583124"/>
              <a:gd name="connsiteY95" fmla="*/ 6641138 h 6649609"/>
              <a:gd name="connsiteX96" fmla="*/ 5438341 w 5583124"/>
              <a:gd name="connsiteY96" fmla="*/ 6187790 h 6649609"/>
              <a:gd name="connsiteX97" fmla="*/ 5535973 w 5583124"/>
              <a:gd name="connsiteY97" fmla="*/ 6214664 h 6649609"/>
              <a:gd name="connsiteX98" fmla="*/ 5580987 w 5583124"/>
              <a:gd name="connsiteY98" fmla="*/ 6292364 h 6649609"/>
              <a:gd name="connsiteX99" fmla="*/ 5564604 w 5583124"/>
              <a:gd name="connsiteY99" fmla="*/ 6416217 h 6649609"/>
              <a:gd name="connsiteX100" fmla="*/ 5496310 w 5583124"/>
              <a:gd name="connsiteY100" fmla="*/ 6541530 h 6649609"/>
              <a:gd name="connsiteX101" fmla="*/ 5397640 w 5583124"/>
              <a:gd name="connsiteY101" fmla="*/ 6621713 h 6649609"/>
              <a:gd name="connsiteX102" fmla="*/ 5281394 w 5583124"/>
              <a:gd name="connsiteY102" fmla="*/ 6649609 h 6649609"/>
              <a:gd name="connsiteX103" fmla="*/ 5184403 w 5583124"/>
              <a:gd name="connsiteY103" fmla="*/ 6621713 h 6649609"/>
              <a:gd name="connsiteX104" fmla="*/ 5139795 w 5583124"/>
              <a:gd name="connsiteY104" fmla="*/ 6541530 h 6649609"/>
              <a:gd name="connsiteX105" fmla="*/ 5156532 w 5583124"/>
              <a:gd name="connsiteY105" fmla="*/ 6416217 h 6649609"/>
              <a:gd name="connsiteX106" fmla="*/ 5224573 w 5583124"/>
              <a:gd name="connsiteY106" fmla="*/ 6292072 h 6649609"/>
              <a:gd name="connsiteX107" fmla="*/ 5322837 w 5583124"/>
              <a:gd name="connsiteY107" fmla="*/ 6214372 h 6649609"/>
              <a:gd name="connsiteX108" fmla="*/ 5438341 w 5583124"/>
              <a:gd name="connsiteY108" fmla="*/ 6187790 h 6649609"/>
              <a:gd name="connsiteX109" fmla="*/ 5047239 w 5583124"/>
              <a:gd name="connsiteY109" fmla="*/ 6187790 h 6649609"/>
              <a:gd name="connsiteX110" fmla="*/ 5119375 w 5583124"/>
              <a:gd name="connsiteY110" fmla="*/ 6205024 h 6649609"/>
              <a:gd name="connsiteX111" fmla="*/ 5162538 w 5583124"/>
              <a:gd name="connsiteY111" fmla="*/ 6245627 h 6649609"/>
              <a:gd name="connsiteX112" fmla="*/ 5083807 w 5583124"/>
              <a:gd name="connsiteY112" fmla="*/ 6313980 h 6649609"/>
              <a:gd name="connsiteX113" fmla="*/ 5057195 w 5583124"/>
              <a:gd name="connsiteY113" fmla="*/ 6288713 h 6649609"/>
              <a:gd name="connsiteX114" fmla="*/ 5017918 w 5583124"/>
              <a:gd name="connsiteY114" fmla="*/ 6279219 h 6649609"/>
              <a:gd name="connsiteX115" fmla="*/ 4959586 w 5583124"/>
              <a:gd name="connsiteY115" fmla="*/ 6295723 h 6649609"/>
              <a:gd name="connsiteX116" fmla="*/ 4905531 w 5583124"/>
              <a:gd name="connsiteY116" fmla="*/ 6343044 h 6649609"/>
              <a:gd name="connsiteX117" fmla="*/ 4866101 w 5583124"/>
              <a:gd name="connsiteY117" fmla="*/ 6417386 h 6649609"/>
              <a:gd name="connsiteX118" fmla="*/ 4853191 w 5583124"/>
              <a:gd name="connsiteY118" fmla="*/ 6493187 h 6649609"/>
              <a:gd name="connsiteX119" fmla="*/ 4873179 w 5583124"/>
              <a:gd name="connsiteY119" fmla="*/ 6540946 h 6649609"/>
              <a:gd name="connsiteX120" fmla="*/ 4922245 w 5583124"/>
              <a:gd name="connsiteY120" fmla="*/ 6557304 h 6649609"/>
              <a:gd name="connsiteX121" fmla="*/ 4974367 w 5583124"/>
              <a:gd name="connsiteY121" fmla="*/ 6545328 h 6649609"/>
              <a:gd name="connsiteX122" fmla="*/ 5020757 w 5583124"/>
              <a:gd name="connsiteY122" fmla="*/ 6516701 h 6649609"/>
              <a:gd name="connsiteX123" fmla="*/ 5054399 w 5583124"/>
              <a:gd name="connsiteY123" fmla="*/ 6583594 h 6649609"/>
              <a:gd name="connsiteX124" fmla="*/ 4972724 w 5583124"/>
              <a:gd name="connsiteY124" fmla="*/ 6633106 h 6649609"/>
              <a:gd name="connsiteX125" fmla="*/ 4886494 w 5583124"/>
              <a:gd name="connsiteY125" fmla="*/ 6649609 h 6649609"/>
              <a:gd name="connsiteX126" fmla="*/ 4811373 w 5583124"/>
              <a:gd name="connsiteY126" fmla="*/ 6635150 h 6649609"/>
              <a:gd name="connsiteX127" fmla="*/ 4759368 w 5583124"/>
              <a:gd name="connsiteY127" fmla="*/ 6591772 h 6649609"/>
              <a:gd name="connsiteX128" fmla="*/ 4738170 w 5583124"/>
              <a:gd name="connsiteY128" fmla="*/ 6520060 h 6649609"/>
              <a:gd name="connsiteX129" fmla="*/ 4755370 w 5583124"/>
              <a:gd name="connsiteY129" fmla="*/ 6420890 h 6649609"/>
              <a:gd name="connsiteX130" fmla="*/ 4806060 w 5583124"/>
              <a:gd name="connsiteY130" fmla="*/ 6322013 h 6649609"/>
              <a:gd name="connsiteX131" fmla="*/ 4877715 w 5583124"/>
              <a:gd name="connsiteY131" fmla="*/ 6248694 h 6649609"/>
              <a:gd name="connsiteX132" fmla="*/ 4961065 w 5583124"/>
              <a:gd name="connsiteY132" fmla="*/ 6203271 h 6649609"/>
              <a:gd name="connsiteX133" fmla="*/ 5047239 w 5583124"/>
              <a:gd name="connsiteY133" fmla="*/ 6187790 h 6649609"/>
              <a:gd name="connsiteX134" fmla="*/ 4569211 w 5583124"/>
              <a:gd name="connsiteY134" fmla="*/ 6187790 h 6649609"/>
              <a:gd name="connsiteX135" fmla="*/ 4666843 w 5583124"/>
              <a:gd name="connsiteY135" fmla="*/ 6214664 h 6649609"/>
              <a:gd name="connsiteX136" fmla="*/ 4711857 w 5583124"/>
              <a:gd name="connsiteY136" fmla="*/ 6292364 h 6649609"/>
              <a:gd name="connsiteX137" fmla="*/ 4695474 w 5583124"/>
              <a:gd name="connsiteY137" fmla="*/ 6416217 h 6649609"/>
              <a:gd name="connsiteX138" fmla="*/ 4627181 w 5583124"/>
              <a:gd name="connsiteY138" fmla="*/ 6541530 h 6649609"/>
              <a:gd name="connsiteX139" fmla="*/ 4528511 w 5583124"/>
              <a:gd name="connsiteY139" fmla="*/ 6621713 h 6649609"/>
              <a:gd name="connsiteX140" fmla="*/ 4412263 w 5583124"/>
              <a:gd name="connsiteY140" fmla="*/ 6649609 h 6649609"/>
              <a:gd name="connsiteX141" fmla="*/ 4315274 w 5583124"/>
              <a:gd name="connsiteY141" fmla="*/ 6621713 h 6649609"/>
              <a:gd name="connsiteX142" fmla="*/ 4270666 w 5583124"/>
              <a:gd name="connsiteY142" fmla="*/ 6541530 h 6649609"/>
              <a:gd name="connsiteX143" fmla="*/ 4287403 w 5583124"/>
              <a:gd name="connsiteY143" fmla="*/ 6416217 h 6649609"/>
              <a:gd name="connsiteX144" fmla="*/ 4355443 w 5583124"/>
              <a:gd name="connsiteY144" fmla="*/ 6292072 h 6649609"/>
              <a:gd name="connsiteX145" fmla="*/ 4453707 w 5583124"/>
              <a:gd name="connsiteY145" fmla="*/ 6214372 h 6649609"/>
              <a:gd name="connsiteX146" fmla="*/ 4569211 w 5583124"/>
              <a:gd name="connsiteY146" fmla="*/ 6187790 h 6649609"/>
              <a:gd name="connsiteX147" fmla="*/ 3502106 w 5583124"/>
              <a:gd name="connsiteY147" fmla="*/ 6187790 h 6649609"/>
              <a:gd name="connsiteX148" fmla="*/ 3599737 w 5583124"/>
              <a:gd name="connsiteY148" fmla="*/ 6214664 h 6649609"/>
              <a:gd name="connsiteX149" fmla="*/ 3644751 w 5583124"/>
              <a:gd name="connsiteY149" fmla="*/ 6292364 h 6649609"/>
              <a:gd name="connsiteX150" fmla="*/ 3628368 w 5583124"/>
              <a:gd name="connsiteY150" fmla="*/ 6416217 h 6649609"/>
              <a:gd name="connsiteX151" fmla="*/ 3560074 w 5583124"/>
              <a:gd name="connsiteY151" fmla="*/ 6541530 h 6649609"/>
              <a:gd name="connsiteX152" fmla="*/ 3461405 w 5583124"/>
              <a:gd name="connsiteY152" fmla="*/ 6621713 h 6649609"/>
              <a:gd name="connsiteX153" fmla="*/ 3345159 w 5583124"/>
              <a:gd name="connsiteY153" fmla="*/ 6649609 h 6649609"/>
              <a:gd name="connsiteX154" fmla="*/ 3248168 w 5583124"/>
              <a:gd name="connsiteY154" fmla="*/ 6621713 h 6649609"/>
              <a:gd name="connsiteX155" fmla="*/ 3203560 w 5583124"/>
              <a:gd name="connsiteY155" fmla="*/ 6541530 h 6649609"/>
              <a:gd name="connsiteX156" fmla="*/ 3220297 w 5583124"/>
              <a:gd name="connsiteY156" fmla="*/ 6416217 h 6649609"/>
              <a:gd name="connsiteX157" fmla="*/ 3288337 w 5583124"/>
              <a:gd name="connsiteY157" fmla="*/ 6292072 h 6649609"/>
              <a:gd name="connsiteX158" fmla="*/ 3386601 w 5583124"/>
              <a:gd name="connsiteY158" fmla="*/ 6214372 h 6649609"/>
              <a:gd name="connsiteX159" fmla="*/ 3502106 w 5583124"/>
              <a:gd name="connsiteY159" fmla="*/ 6187790 h 6649609"/>
              <a:gd name="connsiteX160" fmla="*/ 3111003 w 5583124"/>
              <a:gd name="connsiteY160" fmla="*/ 6187790 h 6649609"/>
              <a:gd name="connsiteX161" fmla="*/ 3183139 w 5583124"/>
              <a:gd name="connsiteY161" fmla="*/ 6205024 h 6649609"/>
              <a:gd name="connsiteX162" fmla="*/ 3226302 w 5583124"/>
              <a:gd name="connsiteY162" fmla="*/ 6245627 h 6649609"/>
              <a:gd name="connsiteX163" fmla="*/ 3147571 w 5583124"/>
              <a:gd name="connsiteY163" fmla="*/ 6313980 h 6649609"/>
              <a:gd name="connsiteX164" fmla="*/ 3120959 w 5583124"/>
              <a:gd name="connsiteY164" fmla="*/ 6288713 h 6649609"/>
              <a:gd name="connsiteX165" fmla="*/ 3081683 w 5583124"/>
              <a:gd name="connsiteY165" fmla="*/ 6279219 h 6649609"/>
              <a:gd name="connsiteX166" fmla="*/ 3023351 w 5583124"/>
              <a:gd name="connsiteY166" fmla="*/ 6295723 h 6649609"/>
              <a:gd name="connsiteX167" fmla="*/ 2969295 w 5583124"/>
              <a:gd name="connsiteY167" fmla="*/ 6343044 h 6649609"/>
              <a:gd name="connsiteX168" fmla="*/ 2929865 w 5583124"/>
              <a:gd name="connsiteY168" fmla="*/ 6417386 h 6649609"/>
              <a:gd name="connsiteX169" fmla="*/ 2916956 w 5583124"/>
              <a:gd name="connsiteY169" fmla="*/ 6493187 h 6649609"/>
              <a:gd name="connsiteX170" fmla="*/ 2936944 w 5583124"/>
              <a:gd name="connsiteY170" fmla="*/ 6540946 h 6649609"/>
              <a:gd name="connsiteX171" fmla="*/ 2986009 w 5583124"/>
              <a:gd name="connsiteY171" fmla="*/ 6557304 h 6649609"/>
              <a:gd name="connsiteX172" fmla="*/ 3038132 w 5583124"/>
              <a:gd name="connsiteY172" fmla="*/ 6545328 h 6649609"/>
              <a:gd name="connsiteX173" fmla="*/ 3084521 w 5583124"/>
              <a:gd name="connsiteY173" fmla="*/ 6516701 h 6649609"/>
              <a:gd name="connsiteX174" fmla="*/ 3118164 w 5583124"/>
              <a:gd name="connsiteY174" fmla="*/ 6583594 h 6649609"/>
              <a:gd name="connsiteX175" fmla="*/ 3036488 w 5583124"/>
              <a:gd name="connsiteY175" fmla="*/ 6633106 h 6649609"/>
              <a:gd name="connsiteX176" fmla="*/ 2950258 w 5583124"/>
              <a:gd name="connsiteY176" fmla="*/ 6649609 h 6649609"/>
              <a:gd name="connsiteX177" fmla="*/ 2875137 w 5583124"/>
              <a:gd name="connsiteY177" fmla="*/ 6635150 h 6649609"/>
              <a:gd name="connsiteX178" fmla="*/ 2823133 w 5583124"/>
              <a:gd name="connsiteY178" fmla="*/ 6591772 h 6649609"/>
              <a:gd name="connsiteX179" fmla="*/ 2801935 w 5583124"/>
              <a:gd name="connsiteY179" fmla="*/ 6520060 h 6649609"/>
              <a:gd name="connsiteX180" fmla="*/ 2819134 w 5583124"/>
              <a:gd name="connsiteY180" fmla="*/ 6420890 h 6649609"/>
              <a:gd name="connsiteX181" fmla="*/ 2869824 w 5583124"/>
              <a:gd name="connsiteY181" fmla="*/ 6322013 h 6649609"/>
              <a:gd name="connsiteX182" fmla="*/ 2941479 w 5583124"/>
              <a:gd name="connsiteY182" fmla="*/ 6248694 h 6649609"/>
              <a:gd name="connsiteX183" fmla="*/ 3024829 w 5583124"/>
              <a:gd name="connsiteY183" fmla="*/ 6203271 h 6649609"/>
              <a:gd name="connsiteX184" fmla="*/ 3111003 w 5583124"/>
              <a:gd name="connsiteY184" fmla="*/ 6187790 h 6649609"/>
              <a:gd name="connsiteX185" fmla="*/ 2632975 w 5583124"/>
              <a:gd name="connsiteY185" fmla="*/ 6187790 h 6649609"/>
              <a:gd name="connsiteX186" fmla="*/ 2730608 w 5583124"/>
              <a:gd name="connsiteY186" fmla="*/ 6214664 h 6649609"/>
              <a:gd name="connsiteX187" fmla="*/ 2775621 w 5583124"/>
              <a:gd name="connsiteY187" fmla="*/ 6292364 h 6649609"/>
              <a:gd name="connsiteX188" fmla="*/ 2759239 w 5583124"/>
              <a:gd name="connsiteY188" fmla="*/ 6416217 h 6649609"/>
              <a:gd name="connsiteX189" fmla="*/ 2690945 w 5583124"/>
              <a:gd name="connsiteY189" fmla="*/ 6541530 h 6649609"/>
              <a:gd name="connsiteX190" fmla="*/ 2592275 w 5583124"/>
              <a:gd name="connsiteY190" fmla="*/ 6621713 h 6649609"/>
              <a:gd name="connsiteX191" fmla="*/ 2476028 w 5583124"/>
              <a:gd name="connsiteY191" fmla="*/ 6649609 h 6649609"/>
              <a:gd name="connsiteX192" fmla="*/ 2379038 w 5583124"/>
              <a:gd name="connsiteY192" fmla="*/ 6621713 h 6649609"/>
              <a:gd name="connsiteX193" fmla="*/ 2334430 w 5583124"/>
              <a:gd name="connsiteY193" fmla="*/ 6541530 h 6649609"/>
              <a:gd name="connsiteX194" fmla="*/ 2351167 w 5583124"/>
              <a:gd name="connsiteY194" fmla="*/ 6416217 h 6649609"/>
              <a:gd name="connsiteX195" fmla="*/ 2419207 w 5583124"/>
              <a:gd name="connsiteY195" fmla="*/ 6292072 h 6649609"/>
              <a:gd name="connsiteX196" fmla="*/ 2517471 w 5583124"/>
              <a:gd name="connsiteY196" fmla="*/ 6214372 h 6649609"/>
              <a:gd name="connsiteX197" fmla="*/ 2632975 w 5583124"/>
              <a:gd name="connsiteY197" fmla="*/ 6187790 h 6649609"/>
              <a:gd name="connsiteX198" fmla="*/ 1565870 w 5583124"/>
              <a:gd name="connsiteY198" fmla="*/ 6187790 h 6649609"/>
              <a:gd name="connsiteX199" fmla="*/ 1663502 w 5583124"/>
              <a:gd name="connsiteY199" fmla="*/ 6214664 h 6649609"/>
              <a:gd name="connsiteX200" fmla="*/ 1708516 w 5583124"/>
              <a:gd name="connsiteY200" fmla="*/ 6292364 h 6649609"/>
              <a:gd name="connsiteX201" fmla="*/ 1692134 w 5583124"/>
              <a:gd name="connsiteY201" fmla="*/ 6416217 h 6649609"/>
              <a:gd name="connsiteX202" fmla="*/ 1623840 w 5583124"/>
              <a:gd name="connsiteY202" fmla="*/ 6541530 h 6649609"/>
              <a:gd name="connsiteX203" fmla="*/ 1525170 w 5583124"/>
              <a:gd name="connsiteY203" fmla="*/ 6621713 h 6649609"/>
              <a:gd name="connsiteX204" fmla="*/ 1408923 w 5583124"/>
              <a:gd name="connsiteY204" fmla="*/ 6649609 h 6649609"/>
              <a:gd name="connsiteX205" fmla="*/ 1311933 w 5583124"/>
              <a:gd name="connsiteY205" fmla="*/ 6621713 h 6649609"/>
              <a:gd name="connsiteX206" fmla="*/ 1267325 w 5583124"/>
              <a:gd name="connsiteY206" fmla="*/ 6541530 h 6649609"/>
              <a:gd name="connsiteX207" fmla="*/ 1284062 w 5583124"/>
              <a:gd name="connsiteY207" fmla="*/ 6416217 h 6649609"/>
              <a:gd name="connsiteX208" fmla="*/ 1352102 w 5583124"/>
              <a:gd name="connsiteY208" fmla="*/ 6292072 h 6649609"/>
              <a:gd name="connsiteX209" fmla="*/ 1450366 w 5583124"/>
              <a:gd name="connsiteY209" fmla="*/ 6214372 h 6649609"/>
              <a:gd name="connsiteX210" fmla="*/ 1565870 w 5583124"/>
              <a:gd name="connsiteY210" fmla="*/ 6187790 h 6649609"/>
              <a:gd name="connsiteX211" fmla="*/ 1174768 w 5583124"/>
              <a:gd name="connsiteY211" fmla="*/ 6187790 h 6649609"/>
              <a:gd name="connsiteX212" fmla="*/ 1246905 w 5583124"/>
              <a:gd name="connsiteY212" fmla="*/ 6205024 h 6649609"/>
              <a:gd name="connsiteX213" fmla="*/ 1290067 w 5583124"/>
              <a:gd name="connsiteY213" fmla="*/ 6245627 h 6649609"/>
              <a:gd name="connsiteX214" fmla="*/ 1211336 w 5583124"/>
              <a:gd name="connsiteY214" fmla="*/ 6313980 h 6649609"/>
              <a:gd name="connsiteX215" fmla="*/ 1184724 w 5583124"/>
              <a:gd name="connsiteY215" fmla="*/ 6288713 h 6649609"/>
              <a:gd name="connsiteX216" fmla="*/ 1145448 w 5583124"/>
              <a:gd name="connsiteY216" fmla="*/ 6279219 h 6649609"/>
              <a:gd name="connsiteX217" fmla="*/ 1087116 w 5583124"/>
              <a:gd name="connsiteY217" fmla="*/ 6295723 h 6649609"/>
              <a:gd name="connsiteX218" fmla="*/ 1033060 w 5583124"/>
              <a:gd name="connsiteY218" fmla="*/ 6343044 h 6649609"/>
              <a:gd name="connsiteX219" fmla="*/ 993630 w 5583124"/>
              <a:gd name="connsiteY219" fmla="*/ 6417386 h 6649609"/>
              <a:gd name="connsiteX220" fmla="*/ 980721 w 5583124"/>
              <a:gd name="connsiteY220" fmla="*/ 6493187 h 6649609"/>
              <a:gd name="connsiteX221" fmla="*/ 1000709 w 5583124"/>
              <a:gd name="connsiteY221" fmla="*/ 6540946 h 6649609"/>
              <a:gd name="connsiteX222" fmla="*/ 1049774 w 5583124"/>
              <a:gd name="connsiteY222" fmla="*/ 6557304 h 6649609"/>
              <a:gd name="connsiteX223" fmla="*/ 1101896 w 5583124"/>
              <a:gd name="connsiteY223" fmla="*/ 6545328 h 6649609"/>
              <a:gd name="connsiteX224" fmla="*/ 1148287 w 5583124"/>
              <a:gd name="connsiteY224" fmla="*/ 6516701 h 6649609"/>
              <a:gd name="connsiteX225" fmla="*/ 1181929 w 5583124"/>
              <a:gd name="connsiteY225" fmla="*/ 6583594 h 6649609"/>
              <a:gd name="connsiteX226" fmla="*/ 1100254 w 5583124"/>
              <a:gd name="connsiteY226" fmla="*/ 6633106 h 6649609"/>
              <a:gd name="connsiteX227" fmla="*/ 1014024 w 5583124"/>
              <a:gd name="connsiteY227" fmla="*/ 6649609 h 6649609"/>
              <a:gd name="connsiteX228" fmla="*/ 938902 w 5583124"/>
              <a:gd name="connsiteY228" fmla="*/ 6635150 h 6649609"/>
              <a:gd name="connsiteX229" fmla="*/ 886898 w 5583124"/>
              <a:gd name="connsiteY229" fmla="*/ 6591772 h 6649609"/>
              <a:gd name="connsiteX230" fmla="*/ 865700 w 5583124"/>
              <a:gd name="connsiteY230" fmla="*/ 6520060 h 6649609"/>
              <a:gd name="connsiteX231" fmla="*/ 882900 w 5583124"/>
              <a:gd name="connsiteY231" fmla="*/ 6420890 h 6649609"/>
              <a:gd name="connsiteX232" fmla="*/ 933590 w 5583124"/>
              <a:gd name="connsiteY232" fmla="*/ 6322013 h 6649609"/>
              <a:gd name="connsiteX233" fmla="*/ 1005244 w 5583124"/>
              <a:gd name="connsiteY233" fmla="*/ 6248694 h 6649609"/>
              <a:gd name="connsiteX234" fmla="*/ 1088594 w 5583124"/>
              <a:gd name="connsiteY234" fmla="*/ 6203271 h 6649609"/>
              <a:gd name="connsiteX235" fmla="*/ 1174768 w 5583124"/>
              <a:gd name="connsiteY235" fmla="*/ 6187790 h 6649609"/>
              <a:gd name="connsiteX236" fmla="*/ 696741 w 5583124"/>
              <a:gd name="connsiteY236" fmla="*/ 6187790 h 6649609"/>
              <a:gd name="connsiteX237" fmla="*/ 794373 w 5583124"/>
              <a:gd name="connsiteY237" fmla="*/ 6214664 h 6649609"/>
              <a:gd name="connsiteX238" fmla="*/ 839387 w 5583124"/>
              <a:gd name="connsiteY238" fmla="*/ 6292364 h 6649609"/>
              <a:gd name="connsiteX239" fmla="*/ 823004 w 5583124"/>
              <a:gd name="connsiteY239" fmla="*/ 6416217 h 6649609"/>
              <a:gd name="connsiteX240" fmla="*/ 754711 w 5583124"/>
              <a:gd name="connsiteY240" fmla="*/ 6541530 h 6649609"/>
              <a:gd name="connsiteX241" fmla="*/ 656041 w 5583124"/>
              <a:gd name="connsiteY241" fmla="*/ 6621713 h 6649609"/>
              <a:gd name="connsiteX242" fmla="*/ 539793 w 5583124"/>
              <a:gd name="connsiteY242" fmla="*/ 6649609 h 6649609"/>
              <a:gd name="connsiteX243" fmla="*/ 442804 w 5583124"/>
              <a:gd name="connsiteY243" fmla="*/ 6621713 h 6649609"/>
              <a:gd name="connsiteX244" fmla="*/ 398196 w 5583124"/>
              <a:gd name="connsiteY244" fmla="*/ 6541530 h 6649609"/>
              <a:gd name="connsiteX245" fmla="*/ 414932 w 5583124"/>
              <a:gd name="connsiteY245" fmla="*/ 6416217 h 6649609"/>
              <a:gd name="connsiteX246" fmla="*/ 482972 w 5583124"/>
              <a:gd name="connsiteY246" fmla="*/ 6292072 h 6649609"/>
              <a:gd name="connsiteX247" fmla="*/ 581236 w 5583124"/>
              <a:gd name="connsiteY247" fmla="*/ 6214372 h 6649609"/>
              <a:gd name="connsiteX248" fmla="*/ 696741 w 5583124"/>
              <a:gd name="connsiteY248" fmla="*/ 6187790 h 6649609"/>
              <a:gd name="connsiteX249" fmla="*/ 5407269 w 5583124"/>
              <a:gd name="connsiteY249" fmla="*/ 5395249 h 6649609"/>
              <a:gd name="connsiteX250" fmla="*/ 5351226 w 5583124"/>
              <a:gd name="connsiteY250" fmla="*/ 5411461 h 6649609"/>
              <a:gd name="connsiteX251" fmla="*/ 5302578 w 5583124"/>
              <a:gd name="connsiteY251" fmla="*/ 5458344 h 6649609"/>
              <a:gd name="connsiteX252" fmla="*/ 5266072 w 5583124"/>
              <a:gd name="connsiteY252" fmla="*/ 5532247 h 6649609"/>
              <a:gd name="connsiteX253" fmla="*/ 5252099 w 5583124"/>
              <a:gd name="connsiteY253" fmla="*/ 5606880 h 6649609"/>
              <a:gd name="connsiteX254" fmla="*/ 5268137 w 5583124"/>
              <a:gd name="connsiteY254" fmla="*/ 5655954 h 6649609"/>
              <a:gd name="connsiteX255" fmla="*/ 5312763 w 5583124"/>
              <a:gd name="connsiteY255" fmla="*/ 5673334 h 6649609"/>
              <a:gd name="connsiteX256" fmla="*/ 5369205 w 5583124"/>
              <a:gd name="connsiteY256" fmla="*/ 5655954 h 6649609"/>
              <a:gd name="connsiteX257" fmla="*/ 5418745 w 5583124"/>
              <a:gd name="connsiteY257" fmla="*/ 5606880 h 6649609"/>
              <a:gd name="connsiteX258" fmla="*/ 5455649 w 5583124"/>
              <a:gd name="connsiteY258" fmla="*/ 5532247 h 6649609"/>
              <a:gd name="connsiteX259" fmla="*/ 5469224 w 5583124"/>
              <a:gd name="connsiteY259" fmla="*/ 5458344 h 6649609"/>
              <a:gd name="connsiteX260" fmla="*/ 5452293 w 5583124"/>
              <a:gd name="connsiteY260" fmla="*/ 5411461 h 6649609"/>
              <a:gd name="connsiteX261" fmla="*/ 5407269 w 5583124"/>
              <a:gd name="connsiteY261" fmla="*/ 5395249 h 6649609"/>
              <a:gd name="connsiteX262" fmla="*/ 4538139 w 5583124"/>
              <a:gd name="connsiteY262" fmla="*/ 5395249 h 6649609"/>
              <a:gd name="connsiteX263" fmla="*/ 4482095 w 5583124"/>
              <a:gd name="connsiteY263" fmla="*/ 5411461 h 6649609"/>
              <a:gd name="connsiteX264" fmla="*/ 4433449 w 5583124"/>
              <a:gd name="connsiteY264" fmla="*/ 5458344 h 6649609"/>
              <a:gd name="connsiteX265" fmla="*/ 4396942 w 5583124"/>
              <a:gd name="connsiteY265" fmla="*/ 5532247 h 6649609"/>
              <a:gd name="connsiteX266" fmla="*/ 4382969 w 5583124"/>
              <a:gd name="connsiteY266" fmla="*/ 5606880 h 6649609"/>
              <a:gd name="connsiteX267" fmla="*/ 4399007 w 5583124"/>
              <a:gd name="connsiteY267" fmla="*/ 5655954 h 6649609"/>
              <a:gd name="connsiteX268" fmla="*/ 4443634 w 5583124"/>
              <a:gd name="connsiteY268" fmla="*/ 5673334 h 6649609"/>
              <a:gd name="connsiteX269" fmla="*/ 4500075 w 5583124"/>
              <a:gd name="connsiteY269" fmla="*/ 5655954 h 6649609"/>
              <a:gd name="connsiteX270" fmla="*/ 4549616 w 5583124"/>
              <a:gd name="connsiteY270" fmla="*/ 5606880 h 6649609"/>
              <a:gd name="connsiteX271" fmla="*/ 4586519 w 5583124"/>
              <a:gd name="connsiteY271" fmla="*/ 5532247 h 6649609"/>
              <a:gd name="connsiteX272" fmla="*/ 4600095 w 5583124"/>
              <a:gd name="connsiteY272" fmla="*/ 5458344 h 6649609"/>
              <a:gd name="connsiteX273" fmla="*/ 4583163 w 5583124"/>
              <a:gd name="connsiteY273" fmla="*/ 5411461 h 6649609"/>
              <a:gd name="connsiteX274" fmla="*/ 4538139 w 5583124"/>
              <a:gd name="connsiteY274" fmla="*/ 5395249 h 6649609"/>
              <a:gd name="connsiteX275" fmla="*/ 3471033 w 5583124"/>
              <a:gd name="connsiteY275" fmla="*/ 5395249 h 6649609"/>
              <a:gd name="connsiteX276" fmla="*/ 3414990 w 5583124"/>
              <a:gd name="connsiteY276" fmla="*/ 5411461 h 6649609"/>
              <a:gd name="connsiteX277" fmla="*/ 3366343 w 5583124"/>
              <a:gd name="connsiteY277" fmla="*/ 5458344 h 6649609"/>
              <a:gd name="connsiteX278" fmla="*/ 3329837 w 5583124"/>
              <a:gd name="connsiteY278" fmla="*/ 5532247 h 6649609"/>
              <a:gd name="connsiteX279" fmla="*/ 3315863 w 5583124"/>
              <a:gd name="connsiteY279" fmla="*/ 5606880 h 6649609"/>
              <a:gd name="connsiteX280" fmla="*/ 3331902 w 5583124"/>
              <a:gd name="connsiteY280" fmla="*/ 5655954 h 6649609"/>
              <a:gd name="connsiteX281" fmla="*/ 3376527 w 5583124"/>
              <a:gd name="connsiteY281" fmla="*/ 5673334 h 6649609"/>
              <a:gd name="connsiteX282" fmla="*/ 3432970 w 5583124"/>
              <a:gd name="connsiteY282" fmla="*/ 5655954 h 6649609"/>
              <a:gd name="connsiteX283" fmla="*/ 3482509 w 5583124"/>
              <a:gd name="connsiteY283" fmla="*/ 5606880 h 6649609"/>
              <a:gd name="connsiteX284" fmla="*/ 3519413 w 5583124"/>
              <a:gd name="connsiteY284" fmla="*/ 5532247 h 6649609"/>
              <a:gd name="connsiteX285" fmla="*/ 3532989 w 5583124"/>
              <a:gd name="connsiteY285" fmla="*/ 5458344 h 6649609"/>
              <a:gd name="connsiteX286" fmla="*/ 3516058 w 5583124"/>
              <a:gd name="connsiteY286" fmla="*/ 5411461 h 6649609"/>
              <a:gd name="connsiteX287" fmla="*/ 3471033 w 5583124"/>
              <a:gd name="connsiteY287" fmla="*/ 5395249 h 6649609"/>
              <a:gd name="connsiteX288" fmla="*/ 2601903 w 5583124"/>
              <a:gd name="connsiteY288" fmla="*/ 5395249 h 6649609"/>
              <a:gd name="connsiteX289" fmla="*/ 2545860 w 5583124"/>
              <a:gd name="connsiteY289" fmla="*/ 5411461 h 6649609"/>
              <a:gd name="connsiteX290" fmla="*/ 2497213 w 5583124"/>
              <a:gd name="connsiteY290" fmla="*/ 5458344 h 6649609"/>
              <a:gd name="connsiteX291" fmla="*/ 2460707 w 5583124"/>
              <a:gd name="connsiteY291" fmla="*/ 5532247 h 6649609"/>
              <a:gd name="connsiteX292" fmla="*/ 2446734 w 5583124"/>
              <a:gd name="connsiteY292" fmla="*/ 5606880 h 6649609"/>
              <a:gd name="connsiteX293" fmla="*/ 2462772 w 5583124"/>
              <a:gd name="connsiteY293" fmla="*/ 5655954 h 6649609"/>
              <a:gd name="connsiteX294" fmla="*/ 2507398 w 5583124"/>
              <a:gd name="connsiteY294" fmla="*/ 5673334 h 6649609"/>
              <a:gd name="connsiteX295" fmla="*/ 2563840 w 5583124"/>
              <a:gd name="connsiteY295" fmla="*/ 5655954 h 6649609"/>
              <a:gd name="connsiteX296" fmla="*/ 2613380 w 5583124"/>
              <a:gd name="connsiteY296" fmla="*/ 5606880 h 6649609"/>
              <a:gd name="connsiteX297" fmla="*/ 2650283 w 5583124"/>
              <a:gd name="connsiteY297" fmla="*/ 5532247 h 6649609"/>
              <a:gd name="connsiteX298" fmla="*/ 2663859 w 5583124"/>
              <a:gd name="connsiteY298" fmla="*/ 5458344 h 6649609"/>
              <a:gd name="connsiteX299" fmla="*/ 2646928 w 5583124"/>
              <a:gd name="connsiteY299" fmla="*/ 5411461 h 6649609"/>
              <a:gd name="connsiteX300" fmla="*/ 2601903 w 5583124"/>
              <a:gd name="connsiteY300" fmla="*/ 5395249 h 6649609"/>
              <a:gd name="connsiteX301" fmla="*/ 1534798 w 5583124"/>
              <a:gd name="connsiteY301" fmla="*/ 5395249 h 6649609"/>
              <a:gd name="connsiteX302" fmla="*/ 1478755 w 5583124"/>
              <a:gd name="connsiteY302" fmla="*/ 5411461 h 6649609"/>
              <a:gd name="connsiteX303" fmla="*/ 1430108 w 5583124"/>
              <a:gd name="connsiteY303" fmla="*/ 5458344 h 6649609"/>
              <a:gd name="connsiteX304" fmla="*/ 1393602 w 5583124"/>
              <a:gd name="connsiteY304" fmla="*/ 5532247 h 6649609"/>
              <a:gd name="connsiteX305" fmla="*/ 1379628 w 5583124"/>
              <a:gd name="connsiteY305" fmla="*/ 5606880 h 6649609"/>
              <a:gd name="connsiteX306" fmla="*/ 1395667 w 5583124"/>
              <a:gd name="connsiteY306" fmla="*/ 5655954 h 6649609"/>
              <a:gd name="connsiteX307" fmla="*/ 1440293 w 5583124"/>
              <a:gd name="connsiteY307" fmla="*/ 5673334 h 6649609"/>
              <a:gd name="connsiteX308" fmla="*/ 1496735 w 5583124"/>
              <a:gd name="connsiteY308" fmla="*/ 5655954 h 6649609"/>
              <a:gd name="connsiteX309" fmla="*/ 1546275 w 5583124"/>
              <a:gd name="connsiteY309" fmla="*/ 5606880 h 6649609"/>
              <a:gd name="connsiteX310" fmla="*/ 1583178 w 5583124"/>
              <a:gd name="connsiteY310" fmla="*/ 5532247 h 6649609"/>
              <a:gd name="connsiteX311" fmla="*/ 1596754 w 5583124"/>
              <a:gd name="connsiteY311" fmla="*/ 5458344 h 6649609"/>
              <a:gd name="connsiteX312" fmla="*/ 1579823 w 5583124"/>
              <a:gd name="connsiteY312" fmla="*/ 5411461 h 6649609"/>
              <a:gd name="connsiteX313" fmla="*/ 1534798 w 5583124"/>
              <a:gd name="connsiteY313" fmla="*/ 5395249 h 6649609"/>
              <a:gd name="connsiteX314" fmla="*/ 665668 w 5583124"/>
              <a:gd name="connsiteY314" fmla="*/ 5395249 h 6649609"/>
              <a:gd name="connsiteX315" fmla="*/ 609625 w 5583124"/>
              <a:gd name="connsiteY315" fmla="*/ 5411461 h 6649609"/>
              <a:gd name="connsiteX316" fmla="*/ 560978 w 5583124"/>
              <a:gd name="connsiteY316" fmla="*/ 5458344 h 6649609"/>
              <a:gd name="connsiteX317" fmla="*/ 524472 w 5583124"/>
              <a:gd name="connsiteY317" fmla="*/ 5532247 h 6649609"/>
              <a:gd name="connsiteX318" fmla="*/ 510499 w 5583124"/>
              <a:gd name="connsiteY318" fmla="*/ 5606880 h 6649609"/>
              <a:gd name="connsiteX319" fmla="*/ 526537 w 5583124"/>
              <a:gd name="connsiteY319" fmla="*/ 5655954 h 6649609"/>
              <a:gd name="connsiteX320" fmla="*/ 571163 w 5583124"/>
              <a:gd name="connsiteY320" fmla="*/ 5673334 h 6649609"/>
              <a:gd name="connsiteX321" fmla="*/ 627605 w 5583124"/>
              <a:gd name="connsiteY321" fmla="*/ 5655954 h 6649609"/>
              <a:gd name="connsiteX322" fmla="*/ 677145 w 5583124"/>
              <a:gd name="connsiteY322" fmla="*/ 5606880 h 6649609"/>
              <a:gd name="connsiteX323" fmla="*/ 714048 w 5583124"/>
              <a:gd name="connsiteY323" fmla="*/ 5532247 h 6649609"/>
              <a:gd name="connsiteX324" fmla="*/ 727624 w 5583124"/>
              <a:gd name="connsiteY324" fmla="*/ 5458344 h 6649609"/>
              <a:gd name="connsiteX325" fmla="*/ 710693 w 5583124"/>
              <a:gd name="connsiteY325" fmla="*/ 5411461 h 6649609"/>
              <a:gd name="connsiteX326" fmla="*/ 665668 w 5583124"/>
              <a:gd name="connsiteY326" fmla="*/ 5395249 h 6649609"/>
              <a:gd name="connsiteX327" fmla="*/ 4023959 w 5583124"/>
              <a:gd name="connsiteY327" fmla="*/ 5311415 h 6649609"/>
              <a:gd name="connsiteX328" fmla="*/ 4131162 w 5583124"/>
              <a:gd name="connsiteY328" fmla="*/ 5311415 h 6649609"/>
              <a:gd name="connsiteX329" fmla="*/ 4010149 w 5583124"/>
              <a:gd name="connsiteY329" fmla="*/ 5667492 h 6649609"/>
              <a:gd name="connsiteX330" fmla="*/ 4183659 w 5583124"/>
              <a:gd name="connsiteY330" fmla="*/ 5667492 h 6649609"/>
              <a:gd name="connsiteX331" fmla="*/ 4153184 w 5583124"/>
              <a:gd name="connsiteY331" fmla="*/ 5757168 h 6649609"/>
              <a:gd name="connsiteX332" fmla="*/ 3872471 w 5583124"/>
              <a:gd name="connsiteY332" fmla="*/ 5757168 h 6649609"/>
              <a:gd name="connsiteX333" fmla="*/ 2087723 w 5583124"/>
              <a:gd name="connsiteY333" fmla="*/ 5311415 h 6649609"/>
              <a:gd name="connsiteX334" fmla="*/ 2194927 w 5583124"/>
              <a:gd name="connsiteY334" fmla="*/ 5311415 h 6649609"/>
              <a:gd name="connsiteX335" fmla="*/ 2073913 w 5583124"/>
              <a:gd name="connsiteY335" fmla="*/ 5667492 h 6649609"/>
              <a:gd name="connsiteX336" fmla="*/ 2247423 w 5583124"/>
              <a:gd name="connsiteY336" fmla="*/ 5667492 h 6649609"/>
              <a:gd name="connsiteX337" fmla="*/ 2216949 w 5583124"/>
              <a:gd name="connsiteY337" fmla="*/ 5757168 h 6649609"/>
              <a:gd name="connsiteX338" fmla="*/ 1936235 w 5583124"/>
              <a:gd name="connsiteY338" fmla="*/ 5757168 h 6649609"/>
              <a:gd name="connsiteX339" fmla="*/ 151489 w 5583124"/>
              <a:gd name="connsiteY339" fmla="*/ 5311415 h 6649609"/>
              <a:gd name="connsiteX340" fmla="*/ 258691 w 5583124"/>
              <a:gd name="connsiteY340" fmla="*/ 5311415 h 6649609"/>
              <a:gd name="connsiteX341" fmla="*/ 137678 w 5583124"/>
              <a:gd name="connsiteY341" fmla="*/ 5667492 h 6649609"/>
              <a:gd name="connsiteX342" fmla="*/ 311189 w 5583124"/>
              <a:gd name="connsiteY342" fmla="*/ 5667492 h 6649609"/>
              <a:gd name="connsiteX343" fmla="*/ 280714 w 5583124"/>
              <a:gd name="connsiteY343" fmla="*/ 5757168 h 6649609"/>
              <a:gd name="connsiteX344" fmla="*/ 0 w 5583124"/>
              <a:gd name="connsiteY344" fmla="*/ 5757168 h 6649609"/>
              <a:gd name="connsiteX345" fmla="*/ 5438341 w 5583124"/>
              <a:gd name="connsiteY345" fmla="*/ 5303820 h 6649609"/>
              <a:gd name="connsiteX346" fmla="*/ 5535973 w 5583124"/>
              <a:gd name="connsiteY346" fmla="*/ 5330694 h 6649609"/>
              <a:gd name="connsiteX347" fmla="*/ 5580987 w 5583124"/>
              <a:gd name="connsiteY347" fmla="*/ 5408394 h 6649609"/>
              <a:gd name="connsiteX348" fmla="*/ 5564604 w 5583124"/>
              <a:gd name="connsiteY348" fmla="*/ 5532247 h 6649609"/>
              <a:gd name="connsiteX349" fmla="*/ 5496310 w 5583124"/>
              <a:gd name="connsiteY349" fmla="*/ 5657560 h 6649609"/>
              <a:gd name="connsiteX350" fmla="*/ 5397640 w 5583124"/>
              <a:gd name="connsiteY350" fmla="*/ 5737743 h 6649609"/>
              <a:gd name="connsiteX351" fmla="*/ 5281394 w 5583124"/>
              <a:gd name="connsiteY351" fmla="*/ 5765639 h 6649609"/>
              <a:gd name="connsiteX352" fmla="*/ 5184403 w 5583124"/>
              <a:gd name="connsiteY352" fmla="*/ 5737743 h 6649609"/>
              <a:gd name="connsiteX353" fmla="*/ 5139795 w 5583124"/>
              <a:gd name="connsiteY353" fmla="*/ 5657560 h 6649609"/>
              <a:gd name="connsiteX354" fmla="*/ 5156532 w 5583124"/>
              <a:gd name="connsiteY354" fmla="*/ 5532247 h 6649609"/>
              <a:gd name="connsiteX355" fmla="*/ 5224573 w 5583124"/>
              <a:gd name="connsiteY355" fmla="*/ 5408102 h 6649609"/>
              <a:gd name="connsiteX356" fmla="*/ 5322837 w 5583124"/>
              <a:gd name="connsiteY356" fmla="*/ 5330402 h 6649609"/>
              <a:gd name="connsiteX357" fmla="*/ 5438341 w 5583124"/>
              <a:gd name="connsiteY357" fmla="*/ 5303820 h 6649609"/>
              <a:gd name="connsiteX358" fmla="*/ 5047239 w 5583124"/>
              <a:gd name="connsiteY358" fmla="*/ 5303820 h 6649609"/>
              <a:gd name="connsiteX359" fmla="*/ 5119375 w 5583124"/>
              <a:gd name="connsiteY359" fmla="*/ 5321054 h 6649609"/>
              <a:gd name="connsiteX360" fmla="*/ 5162538 w 5583124"/>
              <a:gd name="connsiteY360" fmla="*/ 5361657 h 6649609"/>
              <a:gd name="connsiteX361" fmla="*/ 5083807 w 5583124"/>
              <a:gd name="connsiteY361" fmla="*/ 5430010 h 6649609"/>
              <a:gd name="connsiteX362" fmla="*/ 5057195 w 5583124"/>
              <a:gd name="connsiteY362" fmla="*/ 5404743 h 6649609"/>
              <a:gd name="connsiteX363" fmla="*/ 5017918 w 5583124"/>
              <a:gd name="connsiteY363" fmla="*/ 5395249 h 6649609"/>
              <a:gd name="connsiteX364" fmla="*/ 4959586 w 5583124"/>
              <a:gd name="connsiteY364" fmla="*/ 5411753 h 6649609"/>
              <a:gd name="connsiteX365" fmla="*/ 4905531 w 5583124"/>
              <a:gd name="connsiteY365" fmla="*/ 5459074 h 6649609"/>
              <a:gd name="connsiteX366" fmla="*/ 4866101 w 5583124"/>
              <a:gd name="connsiteY366" fmla="*/ 5533416 h 6649609"/>
              <a:gd name="connsiteX367" fmla="*/ 4853191 w 5583124"/>
              <a:gd name="connsiteY367" fmla="*/ 5609217 h 6649609"/>
              <a:gd name="connsiteX368" fmla="*/ 4873179 w 5583124"/>
              <a:gd name="connsiteY368" fmla="*/ 5656976 h 6649609"/>
              <a:gd name="connsiteX369" fmla="*/ 4922245 w 5583124"/>
              <a:gd name="connsiteY369" fmla="*/ 5673334 h 6649609"/>
              <a:gd name="connsiteX370" fmla="*/ 4974367 w 5583124"/>
              <a:gd name="connsiteY370" fmla="*/ 5661358 h 6649609"/>
              <a:gd name="connsiteX371" fmla="*/ 5020757 w 5583124"/>
              <a:gd name="connsiteY371" fmla="*/ 5632731 h 6649609"/>
              <a:gd name="connsiteX372" fmla="*/ 5054399 w 5583124"/>
              <a:gd name="connsiteY372" fmla="*/ 5699624 h 6649609"/>
              <a:gd name="connsiteX373" fmla="*/ 4972724 w 5583124"/>
              <a:gd name="connsiteY373" fmla="*/ 5749136 h 6649609"/>
              <a:gd name="connsiteX374" fmla="*/ 4886494 w 5583124"/>
              <a:gd name="connsiteY374" fmla="*/ 5765639 h 6649609"/>
              <a:gd name="connsiteX375" fmla="*/ 4811373 w 5583124"/>
              <a:gd name="connsiteY375" fmla="*/ 5751180 h 6649609"/>
              <a:gd name="connsiteX376" fmla="*/ 4759368 w 5583124"/>
              <a:gd name="connsiteY376" fmla="*/ 5707802 h 6649609"/>
              <a:gd name="connsiteX377" fmla="*/ 4738170 w 5583124"/>
              <a:gd name="connsiteY377" fmla="*/ 5636090 h 6649609"/>
              <a:gd name="connsiteX378" fmla="*/ 4755370 w 5583124"/>
              <a:gd name="connsiteY378" fmla="*/ 5536920 h 6649609"/>
              <a:gd name="connsiteX379" fmla="*/ 4806060 w 5583124"/>
              <a:gd name="connsiteY379" fmla="*/ 5438043 h 6649609"/>
              <a:gd name="connsiteX380" fmla="*/ 4877715 w 5583124"/>
              <a:gd name="connsiteY380" fmla="*/ 5364724 h 6649609"/>
              <a:gd name="connsiteX381" fmla="*/ 4961065 w 5583124"/>
              <a:gd name="connsiteY381" fmla="*/ 5319301 h 6649609"/>
              <a:gd name="connsiteX382" fmla="*/ 5047239 w 5583124"/>
              <a:gd name="connsiteY382" fmla="*/ 5303820 h 6649609"/>
              <a:gd name="connsiteX383" fmla="*/ 4569211 w 5583124"/>
              <a:gd name="connsiteY383" fmla="*/ 5303820 h 6649609"/>
              <a:gd name="connsiteX384" fmla="*/ 4666843 w 5583124"/>
              <a:gd name="connsiteY384" fmla="*/ 5330694 h 6649609"/>
              <a:gd name="connsiteX385" fmla="*/ 4711857 w 5583124"/>
              <a:gd name="connsiteY385" fmla="*/ 5408394 h 6649609"/>
              <a:gd name="connsiteX386" fmla="*/ 4695474 w 5583124"/>
              <a:gd name="connsiteY386" fmla="*/ 5532247 h 6649609"/>
              <a:gd name="connsiteX387" fmla="*/ 4627181 w 5583124"/>
              <a:gd name="connsiteY387" fmla="*/ 5657560 h 6649609"/>
              <a:gd name="connsiteX388" fmla="*/ 4528511 w 5583124"/>
              <a:gd name="connsiteY388" fmla="*/ 5737743 h 6649609"/>
              <a:gd name="connsiteX389" fmla="*/ 4412263 w 5583124"/>
              <a:gd name="connsiteY389" fmla="*/ 5765639 h 6649609"/>
              <a:gd name="connsiteX390" fmla="*/ 4315274 w 5583124"/>
              <a:gd name="connsiteY390" fmla="*/ 5737743 h 6649609"/>
              <a:gd name="connsiteX391" fmla="*/ 4270666 w 5583124"/>
              <a:gd name="connsiteY391" fmla="*/ 5657560 h 6649609"/>
              <a:gd name="connsiteX392" fmla="*/ 4287403 w 5583124"/>
              <a:gd name="connsiteY392" fmla="*/ 5532247 h 6649609"/>
              <a:gd name="connsiteX393" fmla="*/ 4355443 w 5583124"/>
              <a:gd name="connsiteY393" fmla="*/ 5408102 h 6649609"/>
              <a:gd name="connsiteX394" fmla="*/ 4453707 w 5583124"/>
              <a:gd name="connsiteY394" fmla="*/ 5330402 h 6649609"/>
              <a:gd name="connsiteX395" fmla="*/ 4569211 w 5583124"/>
              <a:gd name="connsiteY395" fmla="*/ 5303820 h 6649609"/>
              <a:gd name="connsiteX396" fmla="*/ 3502106 w 5583124"/>
              <a:gd name="connsiteY396" fmla="*/ 5303820 h 6649609"/>
              <a:gd name="connsiteX397" fmla="*/ 3599737 w 5583124"/>
              <a:gd name="connsiteY397" fmla="*/ 5330694 h 6649609"/>
              <a:gd name="connsiteX398" fmla="*/ 3644751 w 5583124"/>
              <a:gd name="connsiteY398" fmla="*/ 5408394 h 6649609"/>
              <a:gd name="connsiteX399" fmla="*/ 3628368 w 5583124"/>
              <a:gd name="connsiteY399" fmla="*/ 5532247 h 6649609"/>
              <a:gd name="connsiteX400" fmla="*/ 3560074 w 5583124"/>
              <a:gd name="connsiteY400" fmla="*/ 5657560 h 6649609"/>
              <a:gd name="connsiteX401" fmla="*/ 3461405 w 5583124"/>
              <a:gd name="connsiteY401" fmla="*/ 5737743 h 6649609"/>
              <a:gd name="connsiteX402" fmla="*/ 3345159 w 5583124"/>
              <a:gd name="connsiteY402" fmla="*/ 5765639 h 6649609"/>
              <a:gd name="connsiteX403" fmla="*/ 3248168 w 5583124"/>
              <a:gd name="connsiteY403" fmla="*/ 5737743 h 6649609"/>
              <a:gd name="connsiteX404" fmla="*/ 3203560 w 5583124"/>
              <a:gd name="connsiteY404" fmla="*/ 5657560 h 6649609"/>
              <a:gd name="connsiteX405" fmla="*/ 3220297 w 5583124"/>
              <a:gd name="connsiteY405" fmla="*/ 5532247 h 6649609"/>
              <a:gd name="connsiteX406" fmla="*/ 3288337 w 5583124"/>
              <a:gd name="connsiteY406" fmla="*/ 5408102 h 6649609"/>
              <a:gd name="connsiteX407" fmla="*/ 3386601 w 5583124"/>
              <a:gd name="connsiteY407" fmla="*/ 5330402 h 6649609"/>
              <a:gd name="connsiteX408" fmla="*/ 3502106 w 5583124"/>
              <a:gd name="connsiteY408" fmla="*/ 5303820 h 6649609"/>
              <a:gd name="connsiteX409" fmla="*/ 3111003 w 5583124"/>
              <a:gd name="connsiteY409" fmla="*/ 5303820 h 6649609"/>
              <a:gd name="connsiteX410" fmla="*/ 3183139 w 5583124"/>
              <a:gd name="connsiteY410" fmla="*/ 5321054 h 6649609"/>
              <a:gd name="connsiteX411" fmla="*/ 3226302 w 5583124"/>
              <a:gd name="connsiteY411" fmla="*/ 5361657 h 6649609"/>
              <a:gd name="connsiteX412" fmla="*/ 3147571 w 5583124"/>
              <a:gd name="connsiteY412" fmla="*/ 5430010 h 6649609"/>
              <a:gd name="connsiteX413" fmla="*/ 3120959 w 5583124"/>
              <a:gd name="connsiteY413" fmla="*/ 5404743 h 6649609"/>
              <a:gd name="connsiteX414" fmla="*/ 3081683 w 5583124"/>
              <a:gd name="connsiteY414" fmla="*/ 5395249 h 6649609"/>
              <a:gd name="connsiteX415" fmla="*/ 3023351 w 5583124"/>
              <a:gd name="connsiteY415" fmla="*/ 5411753 h 6649609"/>
              <a:gd name="connsiteX416" fmla="*/ 2969295 w 5583124"/>
              <a:gd name="connsiteY416" fmla="*/ 5459074 h 6649609"/>
              <a:gd name="connsiteX417" fmla="*/ 2929865 w 5583124"/>
              <a:gd name="connsiteY417" fmla="*/ 5533416 h 6649609"/>
              <a:gd name="connsiteX418" fmla="*/ 2916956 w 5583124"/>
              <a:gd name="connsiteY418" fmla="*/ 5609217 h 6649609"/>
              <a:gd name="connsiteX419" fmla="*/ 2936944 w 5583124"/>
              <a:gd name="connsiteY419" fmla="*/ 5656976 h 6649609"/>
              <a:gd name="connsiteX420" fmla="*/ 2986009 w 5583124"/>
              <a:gd name="connsiteY420" fmla="*/ 5673334 h 6649609"/>
              <a:gd name="connsiteX421" fmla="*/ 3038132 w 5583124"/>
              <a:gd name="connsiteY421" fmla="*/ 5661358 h 6649609"/>
              <a:gd name="connsiteX422" fmla="*/ 3084521 w 5583124"/>
              <a:gd name="connsiteY422" fmla="*/ 5632731 h 6649609"/>
              <a:gd name="connsiteX423" fmla="*/ 3118164 w 5583124"/>
              <a:gd name="connsiteY423" fmla="*/ 5699624 h 6649609"/>
              <a:gd name="connsiteX424" fmla="*/ 3036488 w 5583124"/>
              <a:gd name="connsiteY424" fmla="*/ 5749136 h 6649609"/>
              <a:gd name="connsiteX425" fmla="*/ 2950258 w 5583124"/>
              <a:gd name="connsiteY425" fmla="*/ 5765639 h 6649609"/>
              <a:gd name="connsiteX426" fmla="*/ 2875137 w 5583124"/>
              <a:gd name="connsiteY426" fmla="*/ 5751180 h 6649609"/>
              <a:gd name="connsiteX427" fmla="*/ 2823133 w 5583124"/>
              <a:gd name="connsiteY427" fmla="*/ 5707802 h 6649609"/>
              <a:gd name="connsiteX428" fmla="*/ 2801935 w 5583124"/>
              <a:gd name="connsiteY428" fmla="*/ 5636090 h 6649609"/>
              <a:gd name="connsiteX429" fmla="*/ 2819134 w 5583124"/>
              <a:gd name="connsiteY429" fmla="*/ 5536920 h 6649609"/>
              <a:gd name="connsiteX430" fmla="*/ 2869824 w 5583124"/>
              <a:gd name="connsiteY430" fmla="*/ 5438043 h 6649609"/>
              <a:gd name="connsiteX431" fmla="*/ 2941479 w 5583124"/>
              <a:gd name="connsiteY431" fmla="*/ 5364724 h 6649609"/>
              <a:gd name="connsiteX432" fmla="*/ 3024829 w 5583124"/>
              <a:gd name="connsiteY432" fmla="*/ 5319301 h 6649609"/>
              <a:gd name="connsiteX433" fmla="*/ 3111003 w 5583124"/>
              <a:gd name="connsiteY433" fmla="*/ 5303820 h 6649609"/>
              <a:gd name="connsiteX434" fmla="*/ 2632975 w 5583124"/>
              <a:gd name="connsiteY434" fmla="*/ 5303820 h 6649609"/>
              <a:gd name="connsiteX435" fmla="*/ 2730608 w 5583124"/>
              <a:gd name="connsiteY435" fmla="*/ 5330694 h 6649609"/>
              <a:gd name="connsiteX436" fmla="*/ 2775621 w 5583124"/>
              <a:gd name="connsiteY436" fmla="*/ 5408394 h 6649609"/>
              <a:gd name="connsiteX437" fmla="*/ 2759239 w 5583124"/>
              <a:gd name="connsiteY437" fmla="*/ 5532247 h 6649609"/>
              <a:gd name="connsiteX438" fmla="*/ 2690945 w 5583124"/>
              <a:gd name="connsiteY438" fmla="*/ 5657560 h 6649609"/>
              <a:gd name="connsiteX439" fmla="*/ 2592275 w 5583124"/>
              <a:gd name="connsiteY439" fmla="*/ 5737743 h 6649609"/>
              <a:gd name="connsiteX440" fmla="*/ 2476028 w 5583124"/>
              <a:gd name="connsiteY440" fmla="*/ 5765639 h 6649609"/>
              <a:gd name="connsiteX441" fmla="*/ 2379038 w 5583124"/>
              <a:gd name="connsiteY441" fmla="*/ 5737743 h 6649609"/>
              <a:gd name="connsiteX442" fmla="*/ 2334430 w 5583124"/>
              <a:gd name="connsiteY442" fmla="*/ 5657560 h 6649609"/>
              <a:gd name="connsiteX443" fmla="*/ 2351167 w 5583124"/>
              <a:gd name="connsiteY443" fmla="*/ 5532247 h 6649609"/>
              <a:gd name="connsiteX444" fmla="*/ 2419207 w 5583124"/>
              <a:gd name="connsiteY444" fmla="*/ 5408102 h 6649609"/>
              <a:gd name="connsiteX445" fmla="*/ 2517471 w 5583124"/>
              <a:gd name="connsiteY445" fmla="*/ 5330402 h 6649609"/>
              <a:gd name="connsiteX446" fmla="*/ 2632975 w 5583124"/>
              <a:gd name="connsiteY446" fmla="*/ 5303820 h 6649609"/>
              <a:gd name="connsiteX447" fmla="*/ 1565870 w 5583124"/>
              <a:gd name="connsiteY447" fmla="*/ 5303820 h 6649609"/>
              <a:gd name="connsiteX448" fmla="*/ 1663502 w 5583124"/>
              <a:gd name="connsiteY448" fmla="*/ 5330694 h 6649609"/>
              <a:gd name="connsiteX449" fmla="*/ 1708516 w 5583124"/>
              <a:gd name="connsiteY449" fmla="*/ 5408394 h 6649609"/>
              <a:gd name="connsiteX450" fmla="*/ 1692134 w 5583124"/>
              <a:gd name="connsiteY450" fmla="*/ 5532247 h 6649609"/>
              <a:gd name="connsiteX451" fmla="*/ 1623840 w 5583124"/>
              <a:gd name="connsiteY451" fmla="*/ 5657560 h 6649609"/>
              <a:gd name="connsiteX452" fmla="*/ 1525170 w 5583124"/>
              <a:gd name="connsiteY452" fmla="*/ 5737743 h 6649609"/>
              <a:gd name="connsiteX453" fmla="*/ 1408923 w 5583124"/>
              <a:gd name="connsiteY453" fmla="*/ 5765639 h 6649609"/>
              <a:gd name="connsiteX454" fmla="*/ 1311933 w 5583124"/>
              <a:gd name="connsiteY454" fmla="*/ 5737743 h 6649609"/>
              <a:gd name="connsiteX455" fmla="*/ 1267325 w 5583124"/>
              <a:gd name="connsiteY455" fmla="*/ 5657560 h 6649609"/>
              <a:gd name="connsiteX456" fmla="*/ 1284062 w 5583124"/>
              <a:gd name="connsiteY456" fmla="*/ 5532247 h 6649609"/>
              <a:gd name="connsiteX457" fmla="*/ 1352102 w 5583124"/>
              <a:gd name="connsiteY457" fmla="*/ 5408102 h 6649609"/>
              <a:gd name="connsiteX458" fmla="*/ 1450366 w 5583124"/>
              <a:gd name="connsiteY458" fmla="*/ 5330402 h 6649609"/>
              <a:gd name="connsiteX459" fmla="*/ 1565870 w 5583124"/>
              <a:gd name="connsiteY459" fmla="*/ 5303820 h 6649609"/>
              <a:gd name="connsiteX460" fmla="*/ 1174768 w 5583124"/>
              <a:gd name="connsiteY460" fmla="*/ 5303820 h 6649609"/>
              <a:gd name="connsiteX461" fmla="*/ 1246905 w 5583124"/>
              <a:gd name="connsiteY461" fmla="*/ 5321054 h 6649609"/>
              <a:gd name="connsiteX462" fmla="*/ 1290067 w 5583124"/>
              <a:gd name="connsiteY462" fmla="*/ 5361657 h 6649609"/>
              <a:gd name="connsiteX463" fmla="*/ 1211336 w 5583124"/>
              <a:gd name="connsiteY463" fmla="*/ 5430010 h 6649609"/>
              <a:gd name="connsiteX464" fmla="*/ 1184724 w 5583124"/>
              <a:gd name="connsiteY464" fmla="*/ 5404743 h 6649609"/>
              <a:gd name="connsiteX465" fmla="*/ 1145448 w 5583124"/>
              <a:gd name="connsiteY465" fmla="*/ 5395249 h 6649609"/>
              <a:gd name="connsiteX466" fmla="*/ 1087116 w 5583124"/>
              <a:gd name="connsiteY466" fmla="*/ 5411753 h 6649609"/>
              <a:gd name="connsiteX467" fmla="*/ 1033060 w 5583124"/>
              <a:gd name="connsiteY467" fmla="*/ 5459074 h 6649609"/>
              <a:gd name="connsiteX468" fmla="*/ 993630 w 5583124"/>
              <a:gd name="connsiteY468" fmla="*/ 5533416 h 6649609"/>
              <a:gd name="connsiteX469" fmla="*/ 980721 w 5583124"/>
              <a:gd name="connsiteY469" fmla="*/ 5609217 h 6649609"/>
              <a:gd name="connsiteX470" fmla="*/ 1000709 w 5583124"/>
              <a:gd name="connsiteY470" fmla="*/ 5656976 h 6649609"/>
              <a:gd name="connsiteX471" fmla="*/ 1049774 w 5583124"/>
              <a:gd name="connsiteY471" fmla="*/ 5673334 h 6649609"/>
              <a:gd name="connsiteX472" fmla="*/ 1101896 w 5583124"/>
              <a:gd name="connsiteY472" fmla="*/ 5661358 h 6649609"/>
              <a:gd name="connsiteX473" fmla="*/ 1148287 w 5583124"/>
              <a:gd name="connsiteY473" fmla="*/ 5632731 h 6649609"/>
              <a:gd name="connsiteX474" fmla="*/ 1181929 w 5583124"/>
              <a:gd name="connsiteY474" fmla="*/ 5699624 h 6649609"/>
              <a:gd name="connsiteX475" fmla="*/ 1100254 w 5583124"/>
              <a:gd name="connsiteY475" fmla="*/ 5749136 h 6649609"/>
              <a:gd name="connsiteX476" fmla="*/ 1014024 w 5583124"/>
              <a:gd name="connsiteY476" fmla="*/ 5765639 h 6649609"/>
              <a:gd name="connsiteX477" fmla="*/ 938902 w 5583124"/>
              <a:gd name="connsiteY477" fmla="*/ 5751180 h 6649609"/>
              <a:gd name="connsiteX478" fmla="*/ 886898 w 5583124"/>
              <a:gd name="connsiteY478" fmla="*/ 5707802 h 6649609"/>
              <a:gd name="connsiteX479" fmla="*/ 865700 w 5583124"/>
              <a:gd name="connsiteY479" fmla="*/ 5636090 h 6649609"/>
              <a:gd name="connsiteX480" fmla="*/ 882900 w 5583124"/>
              <a:gd name="connsiteY480" fmla="*/ 5536920 h 6649609"/>
              <a:gd name="connsiteX481" fmla="*/ 933590 w 5583124"/>
              <a:gd name="connsiteY481" fmla="*/ 5438043 h 6649609"/>
              <a:gd name="connsiteX482" fmla="*/ 1005244 w 5583124"/>
              <a:gd name="connsiteY482" fmla="*/ 5364724 h 6649609"/>
              <a:gd name="connsiteX483" fmla="*/ 1088594 w 5583124"/>
              <a:gd name="connsiteY483" fmla="*/ 5319301 h 6649609"/>
              <a:gd name="connsiteX484" fmla="*/ 1174768 w 5583124"/>
              <a:gd name="connsiteY484" fmla="*/ 5303820 h 6649609"/>
              <a:gd name="connsiteX485" fmla="*/ 696741 w 5583124"/>
              <a:gd name="connsiteY485" fmla="*/ 5303820 h 6649609"/>
              <a:gd name="connsiteX486" fmla="*/ 794373 w 5583124"/>
              <a:gd name="connsiteY486" fmla="*/ 5330694 h 6649609"/>
              <a:gd name="connsiteX487" fmla="*/ 839387 w 5583124"/>
              <a:gd name="connsiteY487" fmla="*/ 5408394 h 6649609"/>
              <a:gd name="connsiteX488" fmla="*/ 823004 w 5583124"/>
              <a:gd name="connsiteY488" fmla="*/ 5532247 h 6649609"/>
              <a:gd name="connsiteX489" fmla="*/ 754711 w 5583124"/>
              <a:gd name="connsiteY489" fmla="*/ 5657560 h 6649609"/>
              <a:gd name="connsiteX490" fmla="*/ 656041 w 5583124"/>
              <a:gd name="connsiteY490" fmla="*/ 5737743 h 6649609"/>
              <a:gd name="connsiteX491" fmla="*/ 539793 w 5583124"/>
              <a:gd name="connsiteY491" fmla="*/ 5765639 h 6649609"/>
              <a:gd name="connsiteX492" fmla="*/ 442804 w 5583124"/>
              <a:gd name="connsiteY492" fmla="*/ 5737743 h 6649609"/>
              <a:gd name="connsiteX493" fmla="*/ 398196 w 5583124"/>
              <a:gd name="connsiteY493" fmla="*/ 5657560 h 6649609"/>
              <a:gd name="connsiteX494" fmla="*/ 414932 w 5583124"/>
              <a:gd name="connsiteY494" fmla="*/ 5532247 h 6649609"/>
              <a:gd name="connsiteX495" fmla="*/ 482972 w 5583124"/>
              <a:gd name="connsiteY495" fmla="*/ 5408102 h 6649609"/>
              <a:gd name="connsiteX496" fmla="*/ 581236 w 5583124"/>
              <a:gd name="connsiteY496" fmla="*/ 5330402 h 6649609"/>
              <a:gd name="connsiteX497" fmla="*/ 696741 w 5583124"/>
              <a:gd name="connsiteY497" fmla="*/ 5303820 h 6649609"/>
              <a:gd name="connsiteX498" fmla="*/ 5407269 w 5583124"/>
              <a:gd name="connsiteY498" fmla="*/ 4511279 h 6649609"/>
              <a:gd name="connsiteX499" fmla="*/ 5351226 w 5583124"/>
              <a:gd name="connsiteY499" fmla="*/ 4527491 h 6649609"/>
              <a:gd name="connsiteX500" fmla="*/ 5302578 w 5583124"/>
              <a:gd name="connsiteY500" fmla="*/ 4574374 h 6649609"/>
              <a:gd name="connsiteX501" fmla="*/ 5266072 w 5583124"/>
              <a:gd name="connsiteY501" fmla="*/ 4648277 h 6649609"/>
              <a:gd name="connsiteX502" fmla="*/ 5252099 w 5583124"/>
              <a:gd name="connsiteY502" fmla="*/ 4722910 h 6649609"/>
              <a:gd name="connsiteX503" fmla="*/ 5268137 w 5583124"/>
              <a:gd name="connsiteY503" fmla="*/ 4771983 h 6649609"/>
              <a:gd name="connsiteX504" fmla="*/ 5312763 w 5583124"/>
              <a:gd name="connsiteY504" fmla="*/ 4789364 h 6649609"/>
              <a:gd name="connsiteX505" fmla="*/ 5369205 w 5583124"/>
              <a:gd name="connsiteY505" fmla="*/ 4771983 h 6649609"/>
              <a:gd name="connsiteX506" fmla="*/ 5418745 w 5583124"/>
              <a:gd name="connsiteY506" fmla="*/ 4722910 h 6649609"/>
              <a:gd name="connsiteX507" fmla="*/ 5455649 w 5583124"/>
              <a:gd name="connsiteY507" fmla="*/ 4648277 h 6649609"/>
              <a:gd name="connsiteX508" fmla="*/ 5469224 w 5583124"/>
              <a:gd name="connsiteY508" fmla="*/ 4574374 h 6649609"/>
              <a:gd name="connsiteX509" fmla="*/ 5452293 w 5583124"/>
              <a:gd name="connsiteY509" fmla="*/ 4527491 h 6649609"/>
              <a:gd name="connsiteX510" fmla="*/ 5407269 w 5583124"/>
              <a:gd name="connsiteY510" fmla="*/ 4511279 h 6649609"/>
              <a:gd name="connsiteX511" fmla="*/ 4538139 w 5583124"/>
              <a:gd name="connsiteY511" fmla="*/ 4511279 h 6649609"/>
              <a:gd name="connsiteX512" fmla="*/ 4482095 w 5583124"/>
              <a:gd name="connsiteY512" fmla="*/ 4527491 h 6649609"/>
              <a:gd name="connsiteX513" fmla="*/ 4433449 w 5583124"/>
              <a:gd name="connsiteY513" fmla="*/ 4574374 h 6649609"/>
              <a:gd name="connsiteX514" fmla="*/ 4396942 w 5583124"/>
              <a:gd name="connsiteY514" fmla="*/ 4648277 h 6649609"/>
              <a:gd name="connsiteX515" fmla="*/ 4382969 w 5583124"/>
              <a:gd name="connsiteY515" fmla="*/ 4722910 h 6649609"/>
              <a:gd name="connsiteX516" fmla="*/ 4399007 w 5583124"/>
              <a:gd name="connsiteY516" fmla="*/ 4771983 h 6649609"/>
              <a:gd name="connsiteX517" fmla="*/ 4443634 w 5583124"/>
              <a:gd name="connsiteY517" fmla="*/ 4789364 h 6649609"/>
              <a:gd name="connsiteX518" fmla="*/ 4500075 w 5583124"/>
              <a:gd name="connsiteY518" fmla="*/ 4771983 h 6649609"/>
              <a:gd name="connsiteX519" fmla="*/ 4549616 w 5583124"/>
              <a:gd name="connsiteY519" fmla="*/ 4722910 h 6649609"/>
              <a:gd name="connsiteX520" fmla="*/ 4586519 w 5583124"/>
              <a:gd name="connsiteY520" fmla="*/ 4648277 h 6649609"/>
              <a:gd name="connsiteX521" fmla="*/ 4600095 w 5583124"/>
              <a:gd name="connsiteY521" fmla="*/ 4574374 h 6649609"/>
              <a:gd name="connsiteX522" fmla="*/ 4583163 w 5583124"/>
              <a:gd name="connsiteY522" fmla="*/ 4527491 h 6649609"/>
              <a:gd name="connsiteX523" fmla="*/ 4538139 w 5583124"/>
              <a:gd name="connsiteY523" fmla="*/ 4511279 h 6649609"/>
              <a:gd name="connsiteX524" fmla="*/ 3471033 w 5583124"/>
              <a:gd name="connsiteY524" fmla="*/ 4511279 h 6649609"/>
              <a:gd name="connsiteX525" fmla="*/ 3414990 w 5583124"/>
              <a:gd name="connsiteY525" fmla="*/ 4527491 h 6649609"/>
              <a:gd name="connsiteX526" fmla="*/ 3366343 w 5583124"/>
              <a:gd name="connsiteY526" fmla="*/ 4574374 h 6649609"/>
              <a:gd name="connsiteX527" fmla="*/ 3329837 w 5583124"/>
              <a:gd name="connsiteY527" fmla="*/ 4648277 h 6649609"/>
              <a:gd name="connsiteX528" fmla="*/ 3315863 w 5583124"/>
              <a:gd name="connsiteY528" fmla="*/ 4722910 h 6649609"/>
              <a:gd name="connsiteX529" fmla="*/ 3331902 w 5583124"/>
              <a:gd name="connsiteY529" fmla="*/ 4771983 h 6649609"/>
              <a:gd name="connsiteX530" fmla="*/ 3376527 w 5583124"/>
              <a:gd name="connsiteY530" fmla="*/ 4789364 h 6649609"/>
              <a:gd name="connsiteX531" fmla="*/ 3432970 w 5583124"/>
              <a:gd name="connsiteY531" fmla="*/ 4771983 h 6649609"/>
              <a:gd name="connsiteX532" fmla="*/ 3482509 w 5583124"/>
              <a:gd name="connsiteY532" fmla="*/ 4722910 h 6649609"/>
              <a:gd name="connsiteX533" fmla="*/ 3519413 w 5583124"/>
              <a:gd name="connsiteY533" fmla="*/ 4648277 h 6649609"/>
              <a:gd name="connsiteX534" fmla="*/ 3532989 w 5583124"/>
              <a:gd name="connsiteY534" fmla="*/ 4574374 h 6649609"/>
              <a:gd name="connsiteX535" fmla="*/ 3516058 w 5583124"/>
              <a:gd name="connsiteY535" fmla="*/ 4527491 h 6649609"/>
              <a:gd name="connsiteX536" fmla="*/ 3471033 w 5583124"/>
              <a:gd name="connsiteY536" fmla="*/ 4511279 h 6649609"/>
              <a:gd name="connsiteX537" fmla="*/ 2601903 w 5583124"/>
              <a:gd name="connsiteY537" fmla="*/ 4511279 h 6649609"/>
              <a:gd name="connsiteX538" fmla="*/ 2545860 w 5583124"/>
              <a:gd name="connsiteY538" fmla="*/ 4527491 h 6649609"/>
              <a:gd name="connsiteX539" fmla="*/ 2497213 w 5583124"/>
              <a:gd name="connsiteY539" fmla="*/ 4574374 h 6649609"/>
              <a:gd name="connsiteX540" fmla="*/ 2460707 w 5583124"/>
              <a:gd name="connsiteY540" fmla="*/ 4648277 h 6649609"/>
              <a:gd name="connsiteX541" fmla="*/ 2446734 w 5583124"/>
              <a:gd name="connsiteY541" fmla="*/ 4722910 h 6649609"/>
              <a:gd name="connsiteX542" fmla="*/ 2462772 w 5583124"/>
              <a:gd name="connsiteY542" fmla="*/ 4771983 h 6649609"/>
              <a:gd name="connsiteX543" fmla="*/ 2507398 w 5583124"/>
              <a:gd name="connsiteY543" fmla="*/ 4789364 h 6649609"/>
              <a:gd name="connsiteX544" fmla="*/ 2563840 w 5583124"/>
              <a:gd name="connsiteY544" fmla="*/ 4771983 h 6649609"/>
              <a:gd name="connsiteX545" fmla="*/ 2613380 w 5583124"/>
              <a:gd name="connsiteY545" fmla="*/ 4722910 h 6649609"/>
              <a:gd name="connsiteX546" fmla="*/ 2650283 w 5583124"/>
              <a:gd name="connsiteY546" fmla="*/ 4648277 h 6649609"/>
              <a:gd name="connsiteX547" fmla="*/ 2663859 w 5583124"/>
              <a:gd name="connsiteY547" fmla="*/ 4574374 h 6649609"/>
              <a:gd name="connsiteX548" fmla="*/ 2646928 w 5583124"/>
              <a:gd name="connsiteY548" fmla="*/ 4527491 h 6649609"/>
              <a:gd name="connsiteX549" fmla="*/ 2601903 w 5583124"/>
              <a:gd name="connsiteY549" fmla="*/ 4511279 h 6649609"/>
              <a:gd name="connsiteX550" fmla="*/ 1534798 w 5583124"/>
              <a:gd name="connsiteY550" fmla="*/ 4511279 h 6649609"/>
              <a:gd name="connsiteX551" fmla="*/ 1478755 w 5583124"/>
              <a:gd name="connsiteY551" fmla="*/ 4527491 h 6649609"/>
              <a:gd name="connsiteX552" fmla="*/ 1430108 w 5583124"/>
              <a:gd name="connsiteY552" fmla="*/ 4574374 h 6649609"/>
              <a:gd name="connsiteX553" fmla="*/ 1393602 w 5583124"/>
              <a:gd name="connsiteY553" fmla="*/ 4648277 h 6649609"/>
              <a:gd name="connsiteX554" fmla="*/ 1379628 w 5583124"/>
              <a:gd name="connsiteY554" fmla="*/ 4722910 h 6649609"/>
              <a:gd name="connsiteX555" fmla="*/ 1395667 w 5583124"/>
              <a:gd name="connsiteY555" fmla="*/ 4771983 h 6649609"/>
              <a:gd name="connsiteX556" fmla="*/ 1440293 w 5583124"/>
              <a:gd name="connsiteY556" fmla="*/ 4789364 h 6649609"/>
              <a:gd name="connsiteX557" fmla="*/ 1496735 w 5583124"/>
              <a:gd name="connsiteY557" fmla="*/ 4771983 h 6649609"/>
              <a:gd name="connsiteX558" fmla="*/ 1546275 w 5583124"/>
              <a:gd name="connsiteY558" fmla="*/ 4722910 h 6649609"/>
              <a:gd name="connsiteX559" fmla="*/ 1583178 w 5583124"/>
              <a:gd name="connsiteY559" fmla="*/ 4648277 h 6649609"/>
              <a:gd name="connsiteX560" fmla="*/ 1596754 w 5583124"/>
              <a:gd name="connsiteY560" fmla="*/ 4574374 h 6649609"/>
              <a:gd name="connsiteX561" fmla="*/ 1579823 w 5583124"/>
              <a:gd name="connsiteY561" fmla="*/ 4527491 h 6649609"/>
              <a:gd name="connsiteX562" fmla="*/ 1534798 w 5583124"/>
              <a:gd name="connsiteY562" fmla="*/ 4511279 h 6649609"/>
              <a:gd name="connsiteX563" fmla="*/ 665668 w 5583124"/>
              <a:gd name="connsiteY563" fmla="*/ 4511279 h 6649609"/>
              <a:gd name="connsiteX564" fmla="*/ 609625 w 5583124"/>
              <a:gd name="connsiteY564" fmla="*/ 4527491 h 6649609"/>
              <a:gd name="connsiteX565" fmla="*/ 560978 w 5583124"/>
              <a:gd name="connsiteY565" fmla="*/ 4574374 h 6649609"/>
              <a:gd name="connsiteX566" fmla="*/ 524472 w 5583124"/>
              <a:gd name="connsiteY566" fmla="*/ 4648277 h 6649609"/>
              <a:gd name="connsiteX567" fmla="*/ 510499 w 5583124"/>
              <a:gd name="connsiteY567" fmla="*/ 4722910 h 6649609"/>
              <a:gd name="connsiteX568" fmla="*/ 526537 w 5583124"/>
              <a:gd name="connsiteY568" fmla="*/ 4771983 h 6649609"/>
              <a:gd name="connsiteX569" fmla="*/ 571163 w 5583124"/>
              <a:gd name="connsiteY569" fmla="*/ 4789364 h 6649609"/>
              <a:gd name="connsiteX570" fmla="*/ 627605 w 5583124"/>
              <a:gd name="connsiteY570" fmla="*/ 4771983 h 6649609"/>
              <a:gd name="connsiteX571" fmla="*/ 677145 w 5583124"/>
              <a:gd name="connsiteY571" fmla="*/ 4722910 h 6649609"/>
              <a:gd name="connsiteX572" fmla="*/ 714048 w 5583124"/>
              <a:gd name="connsiteY572" fmla="*/ 4648277 h 6649609"/>
              <a:gd name="connsiteX573" fmla="*/ 727624 w 5583124"/>
              <a:gd name="connsiteY573" fmla="*/ 4574374 h 6649609"/>
              <a:gd name="connsiteX574" fmla="*/ 710693 w 5583124"/>
              <a:gd name="connsiteY574" fmla="*/ 4527491 h 6649609"/>
              <a:gd name="connsiteX575" fmla="*/ 665668 w 5583124"/>
              <a:gd name="connsiteY575" fmla="*/ 4511279 h 6649609"/>
              <a:gd name="connsiteX576" fmla="*/ 4023959 w 5583124"/>
              <a:gd name="connsiteY576" fmla="*/ 4427444 h 6649609"/>
              <a:gd name="connsiteX577" fmla="*/ 4131162 w 5583124"/>
              <a:gd name="connsiteY577" fmla="*/ 4427444 h 6649609"/>
              <a:gd name="connsiteX578" fmla="*/ 4010149 w 5583124"/>
              <a:gd name="connsiteY578" fmla="*/ 4783522 h 6649609"/>
              <a:gd name="connsiteX579" fmla="*/ 4183659 w 5583124"/>
              <a:gd name="connsiteY579" fmla="*/ 4783522 h 6649609"/>
              <a:gd name="connsiteX580" fmla="*/ 4153184 w 5583124"/>
              <a:gd name="connsiteY580" fmla="*/ 4873198 h 6649609"/>
              <a:gd name="connsiteX581" fmla="*/ 3872471 w 5583124"/>
              <a:gd name="connsiteY581" fmla="*/ 4873198 h 6649609"/>
              <a:gd name="connsiteX582" fmla="*/ 2087723 w 5583124"/>
              <a:gd name="connsiteY582" fmla="*/ 4427444 h 6649609"/>
              <a:gd name="connsiteX583" fmla="*/ 2194927 w 5583124"/>
              <a:gd name="connsiteY583" fmla="*/ 4427444 h 6649609"/>
              <a:gd name="connsiteX584" fmla="*/ 2073913 w 5583124"/>
              <a:gd name="connsiteY584" fmla="*/ 4783522 h 6649609"/>
              <a:gd name="connsiteX585" fmla="*/ 2247423 w 5583124"/>
              <a:gd name="connsiteY585" fmla="*/ 4783522 h 6649609"/>
              <a:gd name="connsiteX586" fmla="*/ 2216949 w 5583124"/>
              <a:gd name="connsiteY586" fmla="*/ 4873198 h 6649609"/>
              <a:gd name="connsiteX587" fmla="*/ 1936235 w 5583124"/>
              <a:gd name="connsiteY587" fmla="*/ 4873198 h 6649609"/>
              <a:gd name="connsiteX588" fmla="*/ 151489 w 5583124"/>
              <a:gd name="connsiteY588" fmla="*/ 4427444 h 6649609"/>
              <a:gd name="connsiteX589" fmla="*/ 258691 w 5583124"/>
              <a:gd name="connsiteY589" fmla="*/ 4427444 h 6649609"/>
              <a:gd name="connsiteX590" fmla="*/ 137678 w 5583124"/>
              <a:gd name="connsiteY590" fmla="*/ 4783522 h 6649609"/>
              <a:gd name="connsiteX591" fmla="*/ 311189 w 5583124"/>
              <a:gd name="connsiteY591" fmla="*/ 4783522 h 6649609"/>
              <a:gd name="connsiteX592" fmla="*/ 280714 w 5583124"/>
              <a:gd name="connsiteY592" fmla="*/ 4873198 h 6649609"/>
              <a:gd name="connsiteX593" fmla="*/ 0 w 5583124"/>
              <a:gd name="connsiteY593" fmla="*/ 4873198 h 6649609"/>
              <a:gd name="connsiteX594" fmla="*/ 5438341 w 5583124"/>
              <a:gd name="connsiteY594" fmla="*/ 4419850 h 6649609"/>
              <a:gd name="connsiteX595" fmla="*/ 5535973 w 5583124"/>
              <a:gd name="connsiteY595" fmla="*/ 4446723 h 6649609"/>
              <a:gd name="connsiteX596" fmla="*/ 5580987 w 5583124"/>
              <a:gd name="connsiteY596" fmla="*/ 4524424 h 6649609"/>
              <a:gd name="connsiteX597" fmla="*/ 5564604 w 5583124"/>
              <a:gd name="connsiteY597" fmla="*/ 4648277 h 6649609"/>
              <a:gd name="connsiteX598" fmla="*/ 5496310 w 5583124"/>
              <a:gd name="connsiteY598" fmla="*/ 4773590 h 6649609"/>
              <a:gd name="connsiteX599" fmla="*/ 5397640 w 5583124"/>
              <a:gd name="connsiteY599" fmla="*/ 4853773 h 6649609"/>
              <a:gd name="connsiteX600" fmla="*/ 5281394 w 5583124"/>
              <a:gd name="connsiteY600" fmla="*/ 4881669 h 6649609"/>
              <a:gd name="connsiteX601" fmla="*/ 5184403 w 5583124"/>
              <a:gd name="connsiteY601" fmla="*/ 4853773 h 6649609"/>
              <a:gd name="connsiteX602" fmla="*/ 5139795 w 5583124"/>
              <a:gd name="connsiteY602" fmla="*/ 4773590 h 6649609"/>
              <a:gd name="connsiteX603" fmla="*/ 5156532 w 5583124"/>
              <a:gd name="connsiteY603" fmla="*/ 4648277 h 6649609"/>
              <a:gd name="connsiteX604" fmla="*/ 5224573 w 5583124"/>
              <a:gd name="connsiteY604" fmla="*/ 4524131 h 6649609"/>
              <a:gd name="connsiteX605" fmla="*/ 5322837 w 5583124"/>
              <a:gd name="connsiteY605" fmla="*/ 4446431 h 6649609"/>
              <a:gd name="connsiteX606" fmla="*/ 5438341 w 5583124"/>
              <a:gd name="connsiteY606" fmla="*/ 4419850 h 6649609"/>
              <a:gd name="connsiteX607" fmla="*/ 5047239 w 5583124"/>
              <a:gd name="connsiteY607" fmla="*/ 4419850 h 6649609"/>
              <a:gd name="connsiteX608" fmla="*/ 5119375 w 5583124"/>
              <a:gd name="connsiteY608" fmla="*/ 4437084 h 6649609"/>
              <a:gd name="connsiteX609" fmla="*/ 5162538 w 5583124"/>
              <a:gd name="connsiteY609" fmla="*/ 4477687 h 6649609"/>
              <a:gd name="connsiteX610" fmla="*/ 5083807 w 5583124"/>
              <a:gd name="connsiteY610" fmla="*/ 4546039 h 6649609"/>
              <a:gd name="connsiteX611" fmla="*/ 5057195 w 5583124"/>
              <a:gd name="connsiteY611" fmla="*/ 4520772 h 6649609"/>
              <a:gd name="connsiteX612" fmla="*/ 5017918 w 5583124"/>
              <a:gd name="connsiteY612" fmla="*/ 4511279 h 6649609"/>
              <a:gd name="connsiteX613" fmla="*/ 4959586 w 5583124"/>
              <a:gd name="connsiteY613" fmla="*/ 4527782 h 6649609"/>
              <a:gd name="connsiteX614" fmla="*/ 4905531 w 5583124"/>
              <a:gd name="connsiteY614" fmla="*/ 4575104 h 6649609"/>
              <a:gd name="connsiteX615" fmla="*/ 4866101 w 5583124"/>
              <a:gd name="connsiteY615" fmla="*/ 4649445 h 6649609"/>
              <a:gd name="connsiteX616" fmla="*/ 4853191 w 5583124"/>
              <a:gd name="connsiteY616" fmla="*/ 4725246 h 6649609"/>
              <a:gd name="connsiteX617" fmla="*/ 4873179 w 5583124"/>
              <a:gd name="connsiteY617" fmla="*/ 4773005 h 6649609"/>
              <a:gd name="connsiteX618" fmla="*/ 4922245 w 5583124"/>
              <a:gd name="connsiteY618" fmla="*/ 4789364 h 6649609"/>
              <a:gd name="connsiteX619" fmla="*/ 4974367 w 5583124"/>
              <a:gd name="connsiteY619" fmla="*/ 4777388 h 6649609"/>
              <a:gd name="connsiteX620" fmla="*/ 5020757 w 5583124"/>
              <a:gd name="connsiteY620" fmla="*/ 4748760 h 6649609"/>
              <a:gd name="connsiteX621" fmla="*/ 5054399 w 5583124"/>
              <a:gd name="connsiteY621" fmla="*/ 4815653 h 6649609"/>
              <a:gd name="connsiteX622" fmla="*/ 4972724 w 5583124"/>
              <a:gd name="connsiteY622" fmla="*/ 4865165 h 6649609"/>
              <a:gd name="connsiteX623" fmla="*/ 4886494 w 5583124"/>
              <a:gd name="connsiteY623" fmla="*/ 4881669 h 6649609"/>
              <a:gd name="connsiteX624" fmla="*/ 4811373 w 5583124"/>
              <a:gd name="connsiteY624" fmla="*/ 4867210 h 6649609"/>
              <a:gd name="connsiteX625" fmla="*/ 4759368 w 5583124"/>
              <a:gd name="connsiteY625" fmla="*/ 4823832 h 6649609"/>
              <a:gd name="connsiteX626" fmla="*/ 4738170 w 5583124"/>
              <a:gd name="connsiteY626" fmla="*/ 4752120 h 6649609"/>
              <a:gd name="connsiteX627" fmla="*/ 4755370 w 5583124"/>
              <a:gd name="connsiteY627" fmla="*/ 4652950 h 6649609"/>
              <a:gd name="connsiteX628" fmla="*/ 4806060 w 5583124"/>
              <a:gd name="connsiteY628" fmla="*/ 4554072 h 6649609"/>
              <a:gd name="connsiteX629" fmla="*/ 4877715 w 5583124"/>
              <a:gd name="connsiteY629" fmla="*/ 4480754 h 6649609"/>
              <a:gd name="connsiteX630" fmla="*/ 4961065 w 5583124"/>
              <a:gd name="connsiteY630" fmla="*/ 4435331 h 6649609"/>
              <a:gd name="connsiteX631" fmla="*/ 5047239 w 5583124"/>
              <a:gd name="connsiteY631" fmla="*/ 4419850 h 6649609"/>
              <a:gd name="connsiteX632" fmla="*/ 4569211 w 5583124"/>
              <a:gd name="connsiteY632" fmla="*/ 4419850 h 6649609"/>
              <a:gd name="connsiteX633" fmla="*/ 4666843 w 5583124"/>
              <a:gd name="connsiteY633" fmla="*/ 4446723 h 6649609"/>
              <a:gd name="connsiteX634" fmla="*/ 4711857 w 5583124"/>
              <a:gd name="connsiteY634" fmla="*/ 4524424 h 6649609"/>
              <a:gd name="connsiteX635" fmla="*/ 4695474 w 5583124"/>
              <a:gd name="connsiteY635" fmla="*/ 4648277 h 6649609"/>
              <a:gd name="connsiteX636" fmla="*/ 4627181 w 5583124"/>
              <a:gd name="connsiteY636" fmla="*/ 4773590 h 6649609"/>
              <a:gd name="connsiteX637" fmla="*/ 4528511 w 5583124"/>
              <a:gd name="connsiteY637" fmla="*/ 4853773 h 6649609"/>
              <a:gd name="connsiteX638" fmla="*/ 4412263 w 5583124"/>
              <a:gd name="connsiteY638" fmla="*/ 4881669 h 6649609"/>
              <a:gd name="connsiteX639" fmla="*/ 4315274 w 5583124"/>
              <a:gd name="connsiteY639" fmla="*/ 4853773 h 6649609"/>
              <a:gd name="connsiteX640" fmla="*/ 4270666 w 5583124"/>
              <a:gd name="connsiteY640" fmla="*/ 4773590 h 6649609"/>
              <a:gd name="connsiteX641" fmla="*/ 4287403 w 5583124"/>
              <a:gd name="connsiteY641" fmla="*/ 4648277 h 6649609"/>
              <a:gd name="connsiteX642" fmla="*/ 4355443 w 5583124"/>
              <a:gd name="connsiteY642" fmla="*/ 4524131 h 6649609"/>
              <a:gd name="connsiteX643" fmla="*/ 4453707 w 5583124"/>
              <a:gd name="connsiteY643" fmla="*/ 4446431 h 6649609"/>
              <a:gd name="connsiteX644" fmla="*/ 4569211 w 5583124"/>
              <a:gd name="connsiteY644" fmla="*/ 4419850 h 6649609"/>
              <a:gd name="connsiteX645" fmla="*/ 3502106 w 5583124"/>
              <a:gd name="connsiteY645" fmla="*/ 4419850 h 6649609"/>
              <a:gd name="connsiteX646" fmla="*/ 3599737 w 5583124"/>
              <a:gd name="connsiteY646" fmla="*/ 4446723 h 6649609"/>
              <a:gd name="connsiteX647" fmla="*/ 3644751 w 5583124"/>
              <a:gd name="connsiteY647" fmla="*/ 4524424 h 6649609"/>
              <a:gd name="connsiteX648" fmla="*/ 3628368 w 5583124"/>
              <a:gd name="connsiteY648" fmla="*/ 4648277 h 6649609"/>
              <a:gd name="connsiteX649" fmla="*/ 3560074 w 5583124"/>
              <a:gd name="connsiteY649" fmla="*/ 4773590 h 6649609"/>
              <a:gd name="connsiteX650" fmla="*/ 3461405 w 5583124"/>
              <a:gd name="connsiteY650" fmla="*/ 4853773 h 6649609"/>
              <a:gd name="connsiteX651" fmla="*/ 3345159 w 5583124"/>
              <a:gd name="connsiteY651" fmla="*/ 4881669 h 6649609"/>
              <a:gd name="connsiteX652" fmla="*/ 3248168 w 5583124"/>
              <a:gd name="connsiteY652" fmla="*/ 4853773 h 6649609"/>
              <a:gd name="connsiteX653" fmla="*/ 3203560 w 5583124"/>
              <a:gd name="connsiteY653" fmla="*/ 4773590 h 6649609"/>
              <a:gd name="connsiteX654" fmla="*/ 3220297 w 5583124"/>
              <a:gd name="connsiteY654" fmla="*/ 4648277 h 6649609"/>
              <a:gd name="connsiteX655" fmla="*/ 3288337 w 5583124"/>
              <a:gd name="connsiteY655" fmla="*/ 4524131 h 6649609"/>
              <a:gd name="connsiteX656" fmla="*/ 3386601 w 5583124"/>
              <a:gd name="connsiteY656" fmla="*/ 4446431 h 6649609"/>
              <a:gd name="connsiteX657" fmla="*/ 3502106 w 5583124"/>
              <a:gd name="connsiteY657" fmla="*/ 4419850 h 6649609"/>
              <a:gd name="connsiteX658" fmla="*/ 3111003 w 5583124"/>
              <a:gd name="connsiteY658" fmla="*/ 4419850 h 6649609"/>
              <a:gd name="connsiteX659" fmla="*/ 3183139 w 5583124"/>
              <a:gd name="connsiteY659" fmla="*/ 4437084 h 6649609"/>
              <a:gd name="connsiteX660" fmla="*/ 3226302 w 5583124"/>
              <a:gd name="connsiteY660" fmla="*/ 4477687 h 6649609"/>
              <a:gd name="connsiteX661" fmla="*/ 3147571 w 5583124"/>
              <a:gd name="connsiteY661" fmla="*/ 4546039 h 6649609"/>
              <a:gd name="connsiteX662" fmla="*/ 3120959 w 5583124"/>
              <a:gd name="connsiteY662" fmla="*/ 4520772 h 6649609"/>
              <a:gd name="connsiteX663" fmla="*/ 3081683 w 5583124"/>
              <a:gd name="connsiteY663" fmla="*/ 4511279 h 6649609"/>
              <a:gd name="connsiteX664" fmla="*/ 3023351 w 5583124"/>
              <a:gd name="connsiteY664" fmla="*/ 4527782 h 6649609"/>
              <a:gd name="connsiteX665" fmla="*/ 2969295 w 5583124"/>
              <a:gd name="connsiteY665" fmla="*/ 4575104 h 6649609"/>
              <a:gd name="connsiteX666" fmla="*/ 2929865 w 5583124"/>
              <a:gd name="connsiteY666" fmla="*/ 4649445 h 6649609"/>
              <a:gd name="connsiteX667" fmla="*/ 2916956 w 5583124"/>
              <a:gd name="connsiteY667" fmla="*/ 4725246 h 6649609"/>
              <a:gd name="connsiteX668" fmla="*/ 2936944 w 5583124"/>
              <a:gd name="connsiteY668" fmla="*/ 4773005 h 6649609"/>
              <a:gd name="connsiteX669" fmla="*/ 2986009 w 5583124"/>
              <a:gd name="connsiteY669" fmla="*/ 4789364 h 6649609"/>
              <a:gd name="connsiteX670" fmla="*/ 3038132 w 5583124"/>
              <a:gd name="connsiteY670" fmla="*/ 4777388 h 6649609"/>
              <a:gd name="connsiteX671" fmla="*/ 3084521 w 5583124"/>
              <a:gd name="connsiteY671" fmla="*/ 4748760 h 6649609"/>
              <a:gd name="connsiteX672" fmla="*/ 3118164 w 5583124"/>
              <a:gd name="connsiteY672" fmla="*/ 4815653 h 6649609"/>
              <a:gd name="connsiteX673" fmla="*/ 3036488 w 5583124"/>
              <a:gd name="connsiteY673" fmla="*/ 4865165 h 6649609"/>
              <a:gd name="connsiteX674" fmla="*/ 2950258 w 5583124"/>
              <a:gd name="connsiteY674" fmla="*/ 4881669 h 6649609"/>
              <a:gd name="connsiteX675" fmla="*/ 2875137 w 5583124"/>
              <a:gd name="connsiteY675" fmla="*/ 4867210 h 6649609"/>
              <a:gd name="connsiteX676" fmla="*/ 2823133 w 5583124"/>
              <a:gd name="connsiteY676" fmla="*/ 4823832 h 6649609"/>
              <a:gd name="connsiteX677" fmla="*/ 2801935 w 5583124"/>
              <a:gd name="connsiteY677" fmla="*/ 4752120 h 6649609"/>
              <a:gd name="connsiteX678" fmla="*/ 2819134 w 5583124"/>
              <a:gd name="connsiteY678" fmla="*/ 4652950 h 6649609"/>
              <a:gd name="connsiteX679" fmla="*/ 2869824 w 5583124"/>
              <a:gd name="connsiteY679" fmla="*/ 4554072 h 6649609"/>
              <a:gd name="connsiteX680" fmla="*/ 2941479 w 5583124"/>
              <a:gd name="connsiteY680" fmla="*/ 4480754 h 6649609"/>
              <a:gd name="connsiteX681" fmla="*/ 3024829 w 5583124"/>
              <a:gd name="connsiteY681" fmla="*/ 4435331 h 6649609"/>
              <a:gd name="connsiteX682" fmla="*/ 3111003 w 5583124"/>
              <a:gd name="connsiteY682" fmla="*/ 4419850 h 6649609"/>
              <a:gd name="connsiteX683" fmla="*/ 2632975 w 5583124"/>
              <a:gd name="connsiteY683" fmla="*/ 4419850 h 6649609"/>
              <a:gd name="connsiteX684" fmla="*/ 2730608 w 5583124"/>
              <a:gd name="connsiteY684" fmla="*/ 4446723 h 6649609"/>
              <a:gd name="connsiteX685" fmla="*/ 2775621 w 5583124"/>
              <a:gd name="connsiteY685" fmla="*/ 4524424 h 6649609"/>
              <a:gd name="connsiteX686" fmla="*/ 2759239 w 5583124"/>
              <a:gd name="connsiteY686" fmla="*/ 4648277 h 6649609"/>
              <a:gd name="connsiteX687" fmla="*/ 2690945 w 5583124"/>
              <a:gd name="connsiteY687" fmla="*/ 4773590 h 6649609"/>
              <a:gd name="connsiteX688" fmla="*/ 2592275 w 5583124"/>
              <a:gd name="connsiteY688" fmla="*/ 4853773 h 6649609"/>
              <a:gd name="connsiteX689" fmla="*/ 2476028 w 5583124"/>
              <a:gd name="connsiteY689" fmla="*/ 4881669 h 6649609"/>
              <a:gd name="connsiteX690" fmla="*/ 2379038 w 5583124"/>
              <a:gd name="connsiteY690" fmla="*/ 4853773 h 6649609"/>
              <a:gd name="connsiteX691" fmla="*/ 2334430 w 5583124"/>
              <a:gd name="connsiteY691" fmla="*/ 4773590 h 6649609"/>
              <a:gd name="connsiteX692" fmla="*/ 2351167 w 5583124"/>
              <a:gd name="connsiteY692" fmla="*/ 4648277 h 6649609"/>
              <a:gd name="connsiteX693" fmla="*/ 2419207 w 5583124"/>
              <a:gd name="connsiteY693" fmla="*/ 4524131 h 6649609"/>
              <a:gd name="connsiteX694" fmla="*/ 2517471 w 5583124"/>
              <a:gd name="connsiteY694" fmla="*/ 4446431 h 6649609"/>
              <a:gd name="connsiteX695" fmla="*/ 2632975 w 5583124"/>
              <a:gd name="connsiteY695" fmla="*/ 4419850 h 6649609"/>
              <a:gd name="connsiteX696" fmla="*/ 1565870 w 5583124"/>
              <a:gd name="connsiteY696" fmla="*/ 4419850 h 6649609"/>
              <a:gd name="connsiteX697" fmla="*/ 1663502 w 5583124"/>
              <a:gd name="connsiteY697" fmla="*/ 4446723 h 6649609"/>
              <a:gd name="connsiteX698" fmla="*/ 1708516 w 5583124"/>
              <a:gd name="connsiteY698" fmla="*/ 4524424 h 6649609"/>
              <a:gd name="connsiteX699" fmla="*/ 1692134 w 5583124"/>
              <a:gd name="connsiteY699" fmla="*/ 4648277 h 6649609"/>
              <a:gd name="connsiteX700" fmla="*/ 1623840 w 5583124"/>
              <a:gd name="connsiteY700" fmla="*/ 4773590 h 6649609"/>
              <a:gd name="connsiteX701" fmla="*/ 1525170 w 5583124"/>
              <a:gd name="connsiteY701" fmla="*/ 4853773 h 6649609"/>
              <a:gd name="connsiteX702" fmla="*/ 1408923 w 5583124"/>
              <a:gd name="connsiteY702" fmla="*/ 4881669 h 6649609"/>
              <a:gd name="connsiteX703" fmla="*/ 1311933 w 5583124"/>
              <a:gd name="connsiteY703" fmla="*/ 4853773 h 6649609"/>
              <a:gd name="connsiteX704" fmla="*/ 1267325 w 5583124"/>
              <a:gd name="connsiteY704" fmla="*/ 4773590 h 6649609"/>
              <a:gd name="connsiteX705" fmla="*/ 1284062 w 5583124"/>
              <a:gd name="connsiteY705" fmla="*/ 4648277 h 6649609"/>
              <a:gd name="connsiteX706" fmla="*/ 1352102 w 5583124"/>
              <a:gd name="connsiteY706" fmla="*/ 4524131 h 6649609"/>
              <a:gd name="connsiteX707" fmla="*/ 1450366 w 5583124"/>
              <a:gd name="connsiteY707" fmla="*/ 4446431 h 6649609"/>
              <a:gd name="connsiteX708" fmla="*/ 1565870 w 5583124"/>
              <a:gd name="connsiteY708" fmla="*/ 4419850 h 6649609"/>
              <a:gd name="connsiteX709" fmla="*/ 1174768 w 5583124"/>
              <a:gd name="connsiteY709" fmla="*/ 4419850 h 6649609"/>
              <a:gd name="connsiteX710" fmla="*/ 1246905 w 5583124"/>
              <a:gd name="connsiteY710" fmla="*/ 4437084 h 6649609"/>
              <a:gd name="connsiteX711" fmla="*/ 1290067 w 5583124"/>
              <a:gd name="connsiteY711" fmla="*/ 4477687 h 6649609"/>
              <a:gd name="connsiteX712" fmla="*/ 1211336 w 5583124"/>
              <a:gd name="connsiteY712" fmla="*/ 4546039 h 6649609"/>
              <a:gd name="connsiteX713" fmla="*/ 1184724 w 5583124"/>
              <a:gd name="connsiteY713" fmla="*/ 4520772 h 6649609"/>
              <a:gd name="connsiteX714" fmla="*/ 1145448 w 5583124"/>
              <a:gd name="connsiteY714" fmla="*/ 4511279 h 6649609"/>
              <a:gd name="connsiteX715" fmla="*/ 1087116 w 5583124"/>
              <a:gd name="connsiteY715" fmla="*/ 4527782 h 6649609"/>
              <a:gd name="connsiteX716" fmla="*/ 1033060 w 5583124"/>
              <a:gd name="connsiteY716" fmla="*/ 4575104 h 6649609"/>
              <a:gd name="connsiteX717" fmla="*/ 993630 w 5583124"/>
              <a:gd name="connsiteY717" fmla="*/ 4649445 h 6649609"/>
              <a:gd name="connsiteX718" fmla="*/ 980721 w 5583124"/>
              <a:gd name="connsiteY718" fmla="*/ 4725246 h 6649609"/>
              <a:gd name="connsiteX719" fmla="*/ 1000709 w 5583124"/>
              <a:gd name="connsiteY719" fmla="*/ 4773005 h 6649609"/>
              <a:gd name="connsiteX720" fmla="*/ 1049774 w 5583124"/>
              <a:gd name="connsiteY720" fmla="*/ 4789364 h 6649609"/>
              <a:gd name="connsiteX721" fmla="*/ 1101896 w 5583124"/>
              <a:gd name="connsiteY721" fmla="*/ 4777388 h 6649609"/>
              <a:gd name="connsiteX722" fmla="*/ 1148287 w 5583124"/>
              <a:gd name="connsiteY722" fmla="*/ 4748760 h 6649609"/>
              <a:gd name="connsiteX723" fmla="*/ 1181929 w 5583124"/>
              <a:gd name="connsiteY723" fmla="*/ 4815653 h 6649609"/>
              <a:gd name="connsiteX724" fmla="*/ 1100254 w 5583124"/>
              <a:gd name="connsiteY724" fmla="*/ 4865165 h 6649609"/>
              <a:gd name="connsiteX725" fmla="*/ 1014024 w 5583124"/>
              <a:gd name="connsiteY725" fmla="*/ 4881669 h 6649609"/>
              <a:gd name="connsiteX726" fmla="*/ 938902 w 5583124"/>
              <a:gd name="connsiteY726" fmla="*/ 4867210 h 6649609"/>
              <a:gd name="connsiteX727" fmla="*/ 886898 w 5583124"/>
              <a:gd name="connsiteY727" fmla="*/ 4823832 h 6649609"/>
              <a:gd name="connsiteX728" fmla="*/ 865700 w 5583124"/>
              <a:gd name="connsiteY728" fmla="*/ 4752120 h 6649609"/>
              <a:gd name="connsiteX729" fmla="*/ 882900 w 5583124"/>
              <a:gd name="connsiteY729" fmla="*/ 4652950 h 6649609"/>
              <a:gd name="connsiteX730" fmla="*/ 933590 w 5583124"/>
              <a:gd name="connsiteY730" fmla="*/ 4554072 h 6649609"/>
              <a:gd name="connsiteX731" fmla="*/ 1005244 w 5583124"/>
              <a:gd name="connsiteY731" fmla="*/ 4480754 h 6649609"/>
              <a:gd name="connsiteX732" fmla="*/ 1088594 w 5583124"/>
              <a:gd name="connsiteY732" fmla="*/ 4435331 h 6649609"/>
              <a:gd name="connsiteX733" fmla="*/ 1174768 w 5583124"/>
              <a:gd name="connsiteY733" fmla="*/ 4419850 h 6649609"/>
              <a:gd name="connsiteX734" fmla="*/ 696741 w 5583124"/>
              <a:gd name="connsiteY734" fmla="*/ 4419850 h 6649609"/>
              <a:gd name="connsiteX735" fmla="*/ 794373 w 5583124"/>
              <a:gd name="connsiteY735" fmla="*/ 4446723 h 6649609"/>
              <a:gd name="connsiteX736" fmla="*/ 839387 w 5583124"/>
              <a:gd name="connsiteY736" fmla="*/ 4524424 h 6649609"/>
              <a:gd name="connsiteX737" fmla="*/ 823004 w 5583124"/>
              <a:gd name="connsiteY737" fmla="*/ 4648277 h 6649609"/>
              <a:gd name="connsiteX738" fmla="*/ 754711 w 5583124"/>
              <a:gd name="connsiteY738" fmla="*/ 4773590 h 6649609"/>
              <a:gd name="connsiteX739" fmla="*/ 656041 w 5583124"/>
              <a:gd name="connsiteY739" fmla="*/ 4853773 h 6649609"/>
              <a:gd name="connsiteX740" fmla="*/ 539793 w 5583124"/>
              <a:gd name="connsiteY740" fmla="*/ 4881669 h 6649609"/>
              <a:gd name="connsiteX741" fmla="*/ 442804 w 5583124"/>
              <a:gd name="connsiteY741" fmla="*/ 4853773 h 6649609"/>
              <a:gd name="connsiteX742" fmla="*/ 398196 w 5583124"/>
              <a:gd name="connsiteY742" fmla="*/ 4773590 h 6649609"/>
              <a:gd name="connsiteX743" fmla="*/ 414932 w 5583124"/>
              <a:gd name="connsiteY743" fmla="*/ 4648277 h 6649609"/>
              <a:gd name="connsiteX744" fmla="*/ 482972 w 5583124"/>
              <a:gd name="connsiteY744" fmla="*/ 4524131 h 6649609"/>
              <a:gd name="connsiteX745" fmla="*/ 581236 w 5583124"/>
              <a:gd name="connsiteY745" fmla="*/ 4446431 h 6649609"/>
              <a:gd name="connsiteX746" fmla="*/ 696741 w 5583124"/>
              <a:gd name="connsiteY746" fmla="*/ 4419850 h 6649609"/>
              <a:gd name="connsiteX747" fmla="*/ 5407269 w 5583124"/>
              <a:gd name="connsiteY747" fmla="*/ 3627309 h 6649609"/>
              <a:gd name="connsiteX748" fmla="*/ 5351226 w 5583124"/>
              <a:gd name="connsiteY748" fmla="*/ 3643521 h 6649609"/>
              <a:gd name="connsiteX749" fmla="*/ 5302578 w 5583124"/>
              <a:gd name="connsiteY749" fmla="*/ 3690404 h 6649609"/>
              <a:gd name="connsiteX750" fmla="*/ 5266072 w 5583124"/>
              <a:gd name="connsiteY750" fmla="*/ 3764307 h 6649609"/>
              <a:gd name="connsiteX751" fmla="*/ 5252099 w 5583124"/>
              <a:gd name="connsiteY751" fmla="*/ 3838940 h 6649609"/>
              <a:gd name="connsiteX752" fmla="*/ 5268137 w 5583124"/>
              <a:gd name="connsiteY752" fmla="*/ 3888013 h 6649609"/>
              <a:gd name="connsiteX753" fmla="*/ 5312763 w 5583124"/>
              <a:gd name="connsiteY753" fmla="*/ 3905394 h 6649609"/>
              <a:gd name="connsiteX754" fmla="*/ 5369205 w 5583124"/>
              <a:gd name="connsiteY754" fmla="*/ 3888013 h 6649609"/>
              <a:gd name="connsiteX755" fmla="*/ 5418745 w 5583124"/>
              <a:gd name="connsiteY755" fmla="*/ 3838940 h 6649609"/>
              <a:gd name="connsiteX756" fmla="*/ 5455649 w 5583124"/>
              <a:gd name="connsiteY756" fmla="*/ 3764307 h 6649609"/>
              <a:gd name="connsiteX757" fmla="*/ 5469224 w 5583124"/>
              <a:gd name="connsiteY757" fmla="*/ 3690404 h 6649609"/>
              <a:gd name="connsiteX758" fmla="*/ 5452293 w 5583124"/>
              <a:gd name="connsiteY758" fmla="*/ 3643521 h 6649609"/>
              <a:gd name="connsiteX759" fmla="*/ 5407269 w 5583124"/>
              <a:gd name="connsiteY759" fmla="*/ 3627309 h 6649609"/>
              <a:gd name="connsiteX760" fmla="*/ 4538139 w 5583124"/>
              <a:gd name="connsiteY760" fmla="*/ 3627309 h 6649609"/>
              <a:gd name="connsiteX761" fmla="*/ 4482095 w 5583124"/>
              <a:gd name="connsiteY761" fmla="*/ 3643521 h 6649609"/>
              <a:gd name="connsiteX762" fmla="*/ 4433449 w 5583124"/>
              <a:gd name="connsiteY762" fmla="*/ 3690404 h 6649609"/>
              <a:gd name="connsiteX763" fmla="*/ 4396942 w 5583124"/>
              <a:gd name="connsiteY763" fmla="*/ 3764307 h 6649609"/>
              <a:gd name="connsiteX764" fmla="*/ 4382969 w 5583124"/>
              <a:gd name="connsiteY764" fmla="*/ 3838940 h 6649609"/>
              <a:gd name="connsiteX765" fmla="*/ 4399007 w 5583124"/>
              <a:gd name="connsiteY765" fmla="*/ 3888013 h 6649609"/>
              <a:gd name="connsiteX766" fmla="*/ 4443634 w 5583124"/>
              <a:gd name="connsiteY766" fmla="*/ 3905394 h 6649609"/>
              <a:gd name="connsiteX767" fmla="*/ 4500075 w 5583124"/>
              <a:gd name="connsiteY767" fmla="*/ 3888013 h 6649609"/>
              <a:gd name="connsiteX768" fmla="*/ 4549616 w 5583124"/>
              <a:gd name="connsiteY768" fmla="*/ 3838940 h 6649609"/>
              <a:gd name="connsiteX769" fmla="*/ 4586519 w 5583124"/>
              <a:gd name="connsiteY769" fmla="*/ 3764307 h 6649609"/>
              <a:gd name="connsiteX770" fmla="*/ 4600095 w 5583124"/>
              <a:gd name="connsiteY770" fmla="*/ 3690404 h 6649609"/>
              <a:gd name="connsiteX771" fmla="*/ 4583163 w 5583124"/>
              <a:gd name="connsiteY771" fmla="*/ 3643521 h 6649609"/>
              <a:gd name="connsiteX772" fmla="*/ 4538139 w 5583124"/>
              <a:gd name="connsiteY772" fmla="*/ 3627309 h 6649609"/>
              <a:gd name="connsiteX773" fmla="*/ 3471033 w 5583124"/>
              <a:gd name="connsiteY773" fmla="*/ 3627309 h 6649609"/>
              <a:gd name="connsiteX774" fmla="*/ 3414990 w 5583124"/>
              <a:gd name="connsiteY774" fmla="*/ 3643521 h 6649609"/>
              <a:gd name="connsiteX775" fmla="*/ 3366343 w 5583124"/>
              <a:gd name="connsiteY775" fmla="*/ 3690404 h 6649609"/>
              <a:gd name="connsiteX776" fmla="*/ 3329837 w 5583124"/>
              <a:gd name="connsiteY776" fmla="*/ 3764307 h 6649609"/>
              <a:gd name="connsiteX777" fmla="*/ 3315863 w 5583124"/>
              <a:gd name="connsiteY777" fmla="*/ 3838940 h 6649609"/>
              <a:gd name="connsiteX778" fmla="*/ 3331902 w 5583124"/>
              <a:gd name="connsiteY778" fmla="*/ 3888013 h 6649609"/>
              <a:gd name="connsiteX779" fmla="*/ 3376527 w 5583124"/>
              <a:gd name="connsiteY779" fmla="*/ 3905394 h 6649609"/>
              <a:gd name="connsiteX780" fmla="*/ 3432970 w 5583124"/>
              <a:gd name="connsiteY780" fmla="*/ 3888013 h 6649609"/>
              <a:gd name="connsiteX781" fmla="*/ 3482509 w 5583124"/>
              <a:gd name="connsiteY781" fmla="*/ 3838940 h 6649609"/>
              <a:gd name="connsiteX782" fmla="*/ 3519413 w 5583124"/>
              <a:gd name="connsiteY782" fmla="*/ 3764307 h 6649609"/>
              <a:gd name="connsiteX783" fmla="*/ 3532989 w 5583124"/>
              <a:gd name="connsiteY783" fmla="*/ 3690404 h 6649609"/>
              <a:gd name="connsiteX784" fmla="*/ 3516058 w 5583124"/>
              <a:gd name="connsiteY784" fmla="*/ 3643521 h 6649609"/>
              <a:gd name="connsiteX785" fmla="*/ 3471033 w 5583124"/>
              <a:gd name="connsiteY785" fmla="*/ 3627309 h 6649609"/>
              <a:gd name="connsiteX786" fmla="*/ 2601903 w 5583124"/>
              <a:gd name="connsiteY786" fmla="*/ 3627309 h 6649609"/>
              <a:gd name="connsiteX787" fmla="*/ 2545860 w 5583124"/>
              <a:gd name="connsiteY787" fmla="*/ 3643521 h 6649609"/>
              <a:gd name="connsiteX788" fmla="*/ 2497213 w 5583124"/>
              <a:gd name="connsiteY788" fmla="*/ 3690404 h 6649609"/>
              <a:gd name="connsiteX789" fmla="*/ 2460707 w 5583124"/>
              <a:gd name="connsiteY789" fmla="*/ 3764307 h 6649609"/>
              <a:gd name="connsiteX790" fmla="*/ 2446734 w 5583124"/>
              <a:gd name="connsiteY790" fmla="*/ 3838940 h 6649609"/>
              <a:gd name="connsiteX791" fmla="*/ 2462772 w 5583124"/>
              <a:gd name="connsiteY791" fmla="*/ 3888013 h 6649609"/>
              <a:gd name="connsiteX792" fmla="*/ 2507398 w 5583124"/>
              <a:gd name="connsiteY792" fmla="*/ 3905394 h 6649609"/>
              <a:gd name="connsiteX793" fmla="*/ 2563840 w 5583124"/>
              <a:gd name="connsiteY793" fmla="*/ 3888013 h 6649609"/>
              <a:gd name="connsiteX794" fmla="*/ 2613380 w 5583124"/>
              <a:gd name="connsiteY794" fmla="*/ 3838940 h 6649609"/>
              <a:gd name="connsiteX795" fmla="*/ 2650283 w 5583124"/>
              <a:gd name="connsiteY795" fmla="*/ 3764307 h 6649609"/>
              <a:gd name="connsiteX796" fmla="*/ 2663859 w 5583124"/>
              <a:gd name="connsiteY796" fmla="*/ 3690404 h 6649609"/>
              <a:gd name="connsiteX797" fmla="*/ 2646928 w 5583124"/>
              <a:gd name="connsiteY797" fmla="*/ 3643521 h 6649609"/>
              <a:gd name="connsiteX798" fmla="*/ 2601903 w 5583124"/>
              <a:gd name="connsiteY798" fmla="*/ 3627309 h 6649609"/>
              <a:gd name="connsiteX799" fmla="*/ 1534798 w 5583124"/>
              <a:gd name="connsiteY799" fmla="*/ 3627309 h 6649609"/>
              <a:gd name="connsiteX800" fmla="*/ 1478755 w 5583124"/>
              <a:gd name="connsiteY800" fmla="*/ 3643521 h 6649609"/>
              <a:gd name="connsiteX801" fmla="*/ 1430108 w 5583124"/>
              <a:gd name="connsiteY801" fmla="*/ 3690404 h 6649609"/>
              <a:gd name="connsiteX802" fmla="*/ 1393602 w 5583124"/>
              <a:gd name="connsiteY802" fmla="*/ 3764307 h 6649609"/>
              <a:gd name="connsiteX803" fmla="*/ 1379628 w 5583124"/>
              <a:gd name="connsiteY803" fmla="*/ 3838940 h 6649609"/>
              <a:gd name="connsiteX804" fmla="*/ 1395667 w 5583124"/>
              <a:gd name="connsiteY804" fmla="*/ 3888013 h 6649609"/>
              <a:gd name="connsiteX805" fmla="*/ 1440293 w 5583124"/>
              <a:gd name="connsiteY805" fmla="*/ 3905394 h 6649609"/>
              <a:gd name="connsiteX806" fmla="*/ 1496735 w 5583124"/>
              <a:gd name="connsiteY806" fmla="*/ 3888013 h 6649609"/>
              <a:gd name="connsiteX807" fmla="*/ 1546275 w 5583124"/>
              <a:gd name="connsiteY807" fmla="*/ 3838940 h 6649609"/>
              <a:gd name="connsiteX808" fmla="*/ 1583178 w 5583124"/>
              <a:gd name="connsiteY808" fmla="*/ 3764307 h 6649609"/>
              <a:gd name="connsiteX809" fmla="*/ 1596754 w 5583124"/>
              <a:gd name="connsiteY809" fmla="*/ 3690404 h 6649609"/>
              <a:gd name="connsiteX810" fmla="*/ 1579823 w 5583124"/>
              <a:gd name="connsiteY810" fmla="*/ 3643521 h 6649609"/>
              <a:gd name="connsiteX811" fmla="*/ 1534798 w 5583124"/>
              <a:gd name="connsiteY811" fmla="*/ 3627309 h 6649609"/>
              <a:gd name="connsiteX812" fmla="*/ 665668 w 5583124"/>
              <a:gd name="connsiteY812" fmla="*/ 3627309 h 6649609"/>
              <a:gd name="connsiteX813" fmla="*/ 609625 w 5583124"/>
              <a:gd name="connsiteY813" fmla="*/ 3643521 h 6649609"/>
              <a:gd name="connsiteX814" fmla="*/ 560978 w 5583124"/>
              <a:gd name="connsiteY814" fmla="*/ 3690404 h 6649609"/>
              <a:gd name="connsiteX815" fmla="*/ 524472 w 5583124"/>
              <a:gd name="connsiteY815" fmla="*/ 3764307 h 6649609"/>
              <a:gd name="connsiteX816" fmla="*/ 510499 w 5583124"/>
              <a:gd name="connsiteY816" fmla="*/ 3838940 h 6649609"/>
              <a:gd name="connsiteX817" fmla="*/ 526537 w 5583124"/>
              <a:gd name="connsiteY817" fmla="*/ 3888013 h 6649609"/>
              <a:gd name="connsiteX818" fmla="*/ 571163 w 5583124"/>
              <a:gd name="connsiteY818" fmla="*/ 3905394 h 6649609"/>
              <a:gd name="connsiteX819" fmla="*/ 627605 w 5583124"/>
              <a:gd name="connsiteY819" fmla="*/ 3888013 h 6649609"/>
              <a:gd name="connsiteX820" fmla="*/ 677145 w 5583124"/>
              <a:gd name="connsiteY820" fmla="*/ 3838940 h 6649609"/>
              <a:gd name="connsiteX821" fmla="*/ 714048 w 5583124"/>
              <a:gd name="connsiteY821" fmla="*/ 3764307 h 6649609"/>
              <a:gd name="connsiteX822" fmla="*/ 727624 w 5583124"/>
              <a:gd name="connsiteY822" fmla="*/ 3690404 h 6649609"/>
              <a:gd name="connsiteX823" fmla="*/ 710693 w 5583124"/>
              <a:gd name="connsiteY823" fmla="*/ 3643521 h 6649609"/>
              <a:gd name="connsiteX824" fmla="*/ 665668 w 5583124"/>
              <a:gd name="connsiteY824" fmla="*/ 3627309 h 6649609"/>
              <a:gd name="connsiteX825" fmla="*/ 4023959 w 5583124"/>
              <a:gd name="connsiteY825" fmla="*/ 3543474 h 6649609"/>
              <a:gd name="connsiteX826" fmla="*/ 4131162 w 5583124"/>
              <a:gd name="connsiteY826" fmla="*/ 3543474 h 6649609"/>
              <a:gd name="connsiteX827" fmla="*/ 4010149 w 5583124"/>
              <a:gd name="connsiteY827" fmla="*/ 3899552 h 6649609"/>
              <a:gd name="connsiteX828" fmla="*/ 4183659 w 5583124"/>
              <a:gd name="connsiteY828" fmla="*/ 3899552 h 6649609"/>
              <a:gd name="connsiteX829" fmla="*/ 4153184 w 5583124"/>
              <a:gd name="connsiteY829" fmla="*/ 3989228 h 6649609"/>
              <a:gd name="connsiteX830" fmla="*/ 3872471 w 5583124"/>
              <a:gd name="connsiteY830" fmla="*/ 3989228 h 6649609"/>
              <a:gd name="connsiteX831" fmla="*/ 2087723 w 5583124"/>
              <a:gd name="connsiteY831" fmla="*/ 3543474 h 6649609"/>
              <a:gd name="connsiteX832" fmla="*/ 2194927 w 5583124"/>
              <a:gd name="connsiteY832" fmla="*/ 3543474 h 6649609"/>
              <a:gd name="connsiteX833" fmla="*/ 2073913 w 5583124"/>
              <a:gd name="connsiteY833" fmla="*/ 3899552 h 6649609"/>
              <a:gd name="connsiteX834" fmla="*/ 2247423 w 5583124"/>
              <a:gd name="connsiteY834" fmla="*/ 3899552 h 6649609"/>
              <a:gd name="connsiteX835" fmla="*/ 2216949 w 5583124"/>
              <a:gd name="connsiteY835" fmla="*/ 3989228 h 6649609"/>
              <a:gd name="connsiteX836" fmla="*/ 1936235 w 5583124"/>
              <a:gd name="connsiteY836" fmla="*/ 3989228 h 6649609"/>
              <a:gd name="connsiteX837" fmla="*/ 151489 w 5583124"/>
              <a:gd name="connsiteY837" fmla="*/ 3543474 h 6649609"/>
              <a:gd name="connsiteX838" fmla="*/ 258691 w 5583124"/>
              <a:gd name="connsiteY838" fmla="*/ 3543474 h 6649609"/>
              <a:gd name="connsiteX839" fmla="*/ 137678 w 5583124"/>
              <a:gd name="connsiteY839" fmla="*/ 3899552 h 6649609"/>
              <a:gd name="connsiteX840" fmla="*/ 311189 w 5583124"/>
              <a:gd name="connsiteY840" fmla="*/ 3899552 h 6649609"/>
              <a:gd name="connsiteX841" fmla="*/ 280714 w 5583124"/>
              <a:gd name="connsiteY841" fmla="*/ 3989228 h 6649609"/>
              <a:gd name="connsiteX842" fmla="*/ 0 w 5583124"/>
              <a:gd name="connsiteY842" fmla="*/ 3989228 h 6649609"/>
              <a:gd name="connsiteX843" fmla="*/ 5438341 w 5583124"/>
              <a:gd name="connsiteY843" fmla="*/ 3535880 h 6649609"/>
              <a:gd name="connsiteX844" fmla="*/ 5535973 w 5583124"/>
              <a:gd name="connsiteY844" fmla="*/ 3562754 h 6649609"/>
              <a:gd name="connsiteX845" fmla="*/ 5580987 w 5583124"/>
              <a:gd name="connsiteY845" fmla="*/ 3640454 h 6649609"/>
              <a:gd name="connsiteX846" fmla="*/ 5564604 w 5583124"/>
              <a:gd name="connsiteY846" fmla="*/ 3764307 h 6649609"/>
              <a:gd name="connsiteX847" fmla="*/ 5496310 w 5583124"/>
              <a:gd name="connsiteY847" fmla="*/ 3889620 h 6649609"/>
              <a:gd name="connsiteX848" fmla="*/ 5397640 w 5583124"/>
              <a:gd name="connsiteY848" fmla="*/ 3969803 h 6649609"/>
              <a:gd name="connsiteX849" fmla="*/ 5281394 w 5583124"/>
              <a:gd name="connsiteY849" fmla="*/ 3997699 h 6649609"/>
              <a:gd name="connsiteX850" fmla="*/ 5184403 w 5583124"/>
              <a:gd name="connsiteY850" fmla="*/ 3969803 h 6649609"/>
              <a:gd name="connsiteX851" fmla="*/ 5139795 w 5583124"/>
              <a:gd name="connsiteY851" fmla="*/ 3889620 h 6649609"/>
              <a:gd name="connsiteX852" fmla="*/ 5156532 w 5583124"/>
              <a:gd name="connsiteY852" fmla="*/ 3764307 h 6649609"/>
              <a:gd name="connsiteX853" fmla="*/ 5224573 w 5583124"/>
              <a:gd name="connsiteY853" fmla="*/ 3640162 h 6649609"/>
              <a:gd name="connsiteX854" fmla="*/ 5322837 w 5583124"/>
              <a:gd name="connsiteY854" fmla="*/ 3562461 h 6649609"/>
              <a:gd name="connsiteX855" fmla="*/ 5438341 w 5583124"/>
              <a:gd name="connsiteY855" fmla="*/ 3535880 h 6649609"/>
              <a:gd name="connsiteX856" fmla="*/ 5047239 w 5583124"/>
              <a:gd name="connsiteY856" fmla="*/ 3535880 h 6649609"/>
              <a:gd name="connsiteX857" fmla="*/ 5119375 w 5583124"/>
              <a:gd name="connsiteY857" fmla="*/ 3553114 h 6649609"/>
              <a:gd name="connsiteX858" fmla="*/ 5162538 w 5583124"/>
              <a:gd name="connsiteY858" fmla="*/ 3593717 h 6649609"/>
              <a:gd name="connsiteX859" fmla="*/ 5083807 w 5583124"/>
              <a:gd name="connsiteY859" fmla="*/ 3662069 h 6649609"/>
              <a:gd name="connsiteX860" fmla="*/ 5057195 w 5583124"/>
              <a:gd name="connsiteY860" fmla="*/ 3636802 h 6649609"/>
              <a:gd name="connsiteX861" fmla="*/ 5017918 w 5583124"/>
              <a:gd name="connsiteY861" fmla="*/ 3627309 h 6649609"/>
              <a:gd name="connsiteX862" fmla="*/ 4959586 w 5583124"/>
              <a:gd name="connsiteY862" fmla="*/ 3643812 h 6649609"/>
              <a:gd name="connsiteX863" fmla="*/ 4905531 w 5583124"/>
              <a:gd name="connsiteY863" fmla="*/ 3691134 h 6649609"/>
              <a:gd name="connsiteX864" fmla="*/ 4866101 w 5583124"/>
              <a:gd name="connsiteY864" fmla="*/ 3765475 h 6649609"/>
              <a:gd name="connsiteX865" fmla="*/ 4853191 w 5583124"/>
              <a:gd name="connsiteY865" fmla="*/ 3841276 h 6649609"/>
              <a:gd name="connsiteX866" fmla="*/ 4873179 w 5583124"/>
              <a:gd name="connsiteY866" fmla="*/ 3889036 h 6649609"/>
              <a:gd name="connsiteX867" fmla="*/ 4922245 w 5583124"/>
              <a:gd name="connsiteY867" fmla="*/ 3905394 h 6649609"/>
              <a:gd name="connsiteX868" fmla="*/ 4974367 w 5583124"/>
              <a:gd name="connsiteY868" fmla="*/ 3893418 h 6649609"/>
              <a:gd name="connsiteX869" fmla="*/ 5020757 w 5583124"/>
              <a:gd name="connsiteY869" fmla="*/ 3864791 h 6649609"/>
              <a:gd name="connsiteX870" fmla="*/ 5054399 w 5583124"/>
              <a:gd name="connsiteY870" fmla="*/ 3931683 h 6649609"/>
              <a:gd name="connsiteX871" fmla="*/ 4972724 w 5583124"/>
              <a:gd name="connsiteY871" fmla="*/ 3981195 h 6649609"/>
              <a:gd name="connsiteX872" fmla="*/ 4886494 w 5583124"/>
              <a:gd name="connsiteY872" fmla="*/ 3997699 h 6649609"/>
              <a:gd name="connsiteX873" fmla="*/ 4811373 w 5583124"/>
              <a:gd name="connsiteY873" fmla="*/ 3983240 h 6649609"/>
              <a:gd name="connsiteX874" fmla="*/ 4759368 w 5583124"/>
              <a:gd name="connsiteY874" fmla="*/ 3939862 h 6649609"/>
              <a:gd name="connsiteX875" fmla="*/ 4738170 w 5583124"/>
              <a:gd name="connsiteY875" fmla="*/ 3868150 h 6649609"/>
              <a:gd name="connsiteX876" fmla="*/ 4755370 w 5583124"/>
              <a:gd name="connsiteY876" fmla="*/ 3768980 h 6649609"/>
              <a:gd name="connsiteX877" fmla="*/ 4806060 w 5583124"/>
              <a:gd name="connsiteY877" fmla="*/ 3670103 h 6649609"/>
              <a:gd name="connsiteX878" fmla="*/ 4877715 w 5583124"/>
              <a:gd name="connsiteY878" fmla="*/ 3596784 h 6649609"/>
              <a:gd name="connsiteX879" fmla="*/ 4961065 w 5583124"/>
              <a:gd name="connsiteY879" fmla="*/ 3551361 h 6649609"/>
              <a:gd name="connsiteX880" fmla="*/ 5047239 w 5583124"/>
              <a:gd name="connsiteY880" fmla="*/ 3535880 h 6649609"/>
              <a:gd name="connsiteX881" fmla="*/ 4569211 w 5583124"/>
              <a:gd name="connsiteY881" fmla="*/ 3535880 h 6649609"/>
              <a:gd name="connsiteX882" fmla="*/ 4666843 w 5583124"/>
              <a:gd name="connsiteY882" fmla="*/ 3562754 h 6649609"/>
              <a:gd name="connsiteX883" fmla="*/ 4711857 w 5583124"/>
              <a:gd name="connsiteY883" fmla="*/ 3640454 h 6649609"/>
              <a:gd name="connsiteX884" fmla="*/ 4695474 w 5583124"/>
              <a:gd name="connsiteY884" fmla="*/ 3764307 h 6649609"/>
              <a:gd name="connsiteX885" fmla="*/ 4627181 w 5583124"/>
              <a:gd name="connsiteY885" fmla="*/ 3889620 h 6649609"/>
              <a:gd name="connsiteX886" fmla="*/ 4528511 w 5583124"/>
              <a:gd name="connsiteY886" fmla="*/ 3969803 h 6649609"/>
              <a:gd name="connsiteX887" fmla="*/ 4412263 w 5583124"/>
              <a:gd name="connsiteY887" fmla="*/ 3997699 h 6649609"/>
              <a:gd name="connsiteX888" fmla="*/ 4315274 w 5583124"/>
              <a:gd name="connsiteY888" fmla="*/ 3969803 h 6649609"/>
              <a:gd name="connsiteX889" fmla="*/ 4270666 w 5583124"/>
              <a:gd name="connsiteY889" fmla="*/ 3889620 h 6649609"/>
              <a:gd name="connsiteX890" fmla="*/ 4287403 w 5583124"/>
              <a:gd name="connsiteY890" fmla="*/ 3764307 h 6649609"/>
              <a:gd name="connsiteX891" fmla="*/ 4355443 w 5583124"/>
              <a:gd name="connsiteY891" fmla="*/ 3640162 h 6649609"/>
              <a:gd name="connsiteX892" fmla="*/ 4453707 w 5583124"/>
              <a:gd name="connsiteY892" fmla="*/ 3562461 h 6649609"/>
              <a:gd name="connsiteX893" fmla="*/ 4569211 w 5583124"/>
              <a:gd name="connsiteY893" fmla="*/ 3535880 h 6649609"/>
              <a:gd name="connsiteX894" fmla="*/ 3502106 w 5583124"/>
              <a:gd name="connsiteY894" fmla="*/ 3535880 h 6649609"/>
              <a:gd name="connsiteX895" fmla="*/ 3599737 w 5583124"/>
              <a:gd name="connsiteY895" fmla="*/ 3562754 h 6649609"/>
              <a:gd name="connsiteX896" fmla="*/ 3644751 w 5583124"/>
              <a:gd name="connsiteY896" fmla="*/ 3640454 h 6649609"/>
              <a:gd name="connsiteX897" fmla="*/ 3628368 w 5583124"/>
              <a:gd name="connsiteY897" fmla="*/ 3764307 h 6649609"/>
              <a:gd name="connsiteX898" fmla="*/ 3560074 w 5583124"/>
              <a:gd name="connsiteY898" fmla="*/ 3889620 h 6649609"/>
              <a:gd name="connsiteX899" fmla="*/ 3461405 w 5583124"/>
              <a:gd name="connsiteY899" fmla="*/ 3969803 h 6649609"/>
              <a:gd name="connsiteX900" fmla="*/ 3345159 w 5583124"/>
              <a:gd name="connsiteY900" fmla="*/ 3997699 h 6649609"/>
              <a:gd name="connsiteX901" fmla="*/ 3248168 w 5583124"/>
              <a:gd name="connsiteY901" fmla="*/ 3969803 h 6649609"/>
              <a:gd name="connsiteX902" fmla="*/ 3203560 w 5583124"/>
              <a:gd name="connsiteY902" fmla="*/ 3889620 h 6649609"/>
              <a:gd name="connsiteX903" fmla="*/ 3220297 w 5583124"/>
              <a:gd name="connsiteY903" fmla="*/ 3764307 h 6649609"/>
              <a:gd name="connsiteX904" fmla="*/ 3288337 w 5583124"/>
              <a:gd name="connsiteY904" fmla="*/ 3640162 h 6649609"/>
              <a:gd name="connsiteX905" fmla="*/ 3386601 w 5583124"/>
              <a:gd name="connsiteY905" fmla="*/ 3562461 h 6649609"/>
              <a:gd name="connsiteX906" fmla="*/ 3502106 w 5583124"/>
              <a:gd name="connsiteY906" fmla="*/ 3535880 h 6649609"/>
              <a:gd name="connsiteX907" fmla="*/ 3111003 w 5583124"/>
              <a:gd name="connsiteY907" fmla="*/ 3535880 h 6649609"/>
              <a:gd name="connsiteX908" fmla="*/ 3183139 w 5583124"/>
              <a:gd name="connsiteY908" fmla="*/ 3553114 h 6649609"/>
              <a:gd name="connsiteX909" fmla="*/ 3226302 w 5583124"/>
              <a:gd name="connsiteY909" fmla="*/ 3593717 h 6649609"/>
              <a:gd name="connsiteX910" fmla="*/ 3147571 w 5583124"/>
              <a:gd name="connsiteY910" fmla="*/ 3662069 h 6649609"/>
              <a:gd name="connsiteX911" fmla="*/ 3120959 w 5583124"/>
              <a:gd name="connsiteY911" fmla="*/ 3636802 h 6649609"/>
              <a:gd name="connsiteX912" fmla="*/ 3081683 w 5583124"/>
              <a:gd name="connsiteY912" fmla="*/ 3627309 h 6649609"/>
              <a:gd name="connsiteX913" fmla="*/ 3023351 w 5583124"/>
              <a:gd name="connsiteY913" fmla="*/ 3643812 h 6649609"/>
              <a:gd name="connsiteX914" fmla="*/ 2969295 w 5583124"/>
              <a:gd name="connsiteY914" fmla="*/ 3691134 h 6649609"/>
              <a:gd name="connsiteX915" fmla="*/ 2929865 w 5583124"/>
              <a:gd name="connsiteY915" fmla="*/ 3765475 h 6649609"/>
              <a:gd name="connsiteX916" fmla="*/ 2916956 w 5583124"/>
              <a:gd name="connsiteY916" fmla="*/ 3841276 h 6649609"/>
              <a:gd name="connsiteX917" fmla="*/ 2936944 w 5583124"/>
              <a:gd name="connsiteY917" fmla="*/ 3889036 h 6649609"/>
              <a:gd name="connsiteX918" fmla="*/ 2986009 w 5583124"/>
              <a:gd name="connsiteY918" fmla="*/ 3905394 h 6649609"/>
              <a:gd name="connsiteX919" fmla="*/ 3038132 w 5583124"/>
              <a:gd name="connsiteY919" fmla="*/ 3893418 h 6649609"/>
              <a:gd name="connsiteX920" fmla="*/ 3084521 w 5583124"/>
              <a:gd name="connsiteY920" fmla="*/ 3864791 h 6649609"/>
              <a:gd name="connsiteX921" fmla="*/ 3118164 w 5583124"/>
              <a:gd name="connsiteY921" fmla="*/ 3931683 h 6649609"/>
              <a:gd name="connsiteX922" fmla="*/ 3036488 w 5583124"/>
              <a:gd name="connsiteY922" fmla="*/ 3981195 h 6649609"/>
              <a:gd name="connsiteX923" fmla="*/ 2950258 w 5583124"/>
              <a:gd name="connsiteY923" fmla="*/ 3997699 h 6649609"/>
              <a:gd name="connsiteX924" fmla="*/ 2875137 w 5583124"/>
              <a:gd name="connsiteY924" fmla="*/ 3983240 h 6649609"/>
              <a:gd name="connsiteX925" fmla="*/ 2823133 w 5583124"/>
              <a:gd name="connsiteY925" fmla="*/ 3939862 h 6649609"/>
              <a:gd name="connsiteX926" fmla="*/ 2801935 w 5583124"/>
              <a:gd name="connsiteY926" fmla="*/ 3868150 h 6649609"/>
              <a:gd name="connsiteX927" fmla="*/ 2819134 w 5583124"/>
              <a:gd name="connsiteY927" fmla="*/ 3768980 h 6649609"/>
              <a:gd name="connsiteX928" fmla="*/ 2869824 w 5583124"/>
              <a:gd name="connsiteY928" fmla="*/ 3670103 h 6649609"/>
              <a:gd name="connsiteX929" fmla="*/ 2941479 w 5583124"/>
              <a:gd name="connsiteY929" fmla="*/ 3596784 h 6649609"/>
              <a:gd name="connsiteX930" fmla="*/ 3024829 w 5583124"/>
              <a:gd name="connsiteY930" fmla="*/ 3551361 h 6649609"/>
              <a:gd name="connsiteX931" fmla="*/ 3111003 w 5583124"/>
              <a:gd name="connsiteY931" fmla="*/ 3535880 h 6649609"/>
              <a:gd name="connsiteX932" fmla="*/ 2632975 w 5583124"/>
              <a:gd name="connsiteY932" fmla="*/ 3535880 h 6649609"/>
              <a:gd name="connsiteX933" fmla="*/ 2730608 w 5583124"/>
              <a:gd name="connsiteY933" fmla="*/ 3562754 h 6649609"/>
              <a:gd name="connsiteX934" fmla="*/ 2775621 w 5583124"/>
              <a:gd name="connsiteY934" fmla="*/ 3640454 h 6649609"/>
              <a:gd name="connsiteX935" fmla="*/ 2759239 w 5583124"/>
              <a:gd name="connsiteY935" fmla="*/ 3764307 h 6649609"/>
              <a:gd name="connsiteX936" fmla="*/ 2690945 w 5583124"/>
              <a:gd name="connsiteY936" fmla="*/ 3889620 h 6649609"/>
              <a:gd name="connsiteX937" fmla="*/ 2592275 w 5583124"/>
              <a:gd name="connsiteY937" fmla="*/ 3969803 h 6649609"/>
              <a:gd name="connsiteX938" fmla="*/ 2476028 w 5583124"/>
              <a:gd name="connsiteY938" fmla="*/ 3997699 h 6649609"/>
              <a:gd name="connsiteX939" fmla="*/ 2379038 w 5583124"/>
              <a:gd name="connsiteY939" fmla="*/ 3969803 h 6649609"/>
              <a:gd name="connsiteX940" fmla="*/ 2334430 w 5583124"/>
              <a:gd name="connsiteY940" fmla="*/ 3889620 h 6649609"/>
              <a:gd name="connsiteX941" fmla="*/ 2351167 w 5583124"/>
              <a:gd name="connsiteY941" fmla="*/ 3764307 h 6649609"/>
              <a:gd name="connsiteX942" fmla="*/ 2419207 w 5583124"/>
              <a:gd name="connsiteY942" fmla="*/ 3640162 h 6649609"/>
              <a:gd name="connsiteX943" fmla="*/ 2517471 w 5583124"/>
              <a:gd name="connsiteY943" fmla="*/ 3562461 h 6649609"/>
              <a:gd name="connsiteX944" fmla="*/ 2632975 w 5583124"/>
              <a:gd name="connsiteY944" fmla="*/ 3535880 h 6649609"/>
              <a:gd name="connsiteX945" fmla="*/ 1565870 w 5583124"/>
              <a:gd name="connsiteY945" fmla="*/ 3535880 h 6649609"/>
              <a:gd name="connsiteX946" fmla="*/ 1663502 w 5583124"/>
              <a:gd name="connsiteY946" fmla="*/ 3562754 h 6649609"/>
              <a:gd name="connsiteX947" fmla="*/ 1708516 w 5583124"/>
              <a:gd name="connsiteY947" fmla="*/ 3640454 h 6649609"/>
              <a:gd name="connsiteX948" fmla="*/ 1692134 w 5583124"/>
              <a:gd name="connsiteY948" fmla="*/ 3764307 h 6649609"/>
              <a:gd name="connsiteX949" fmla="*/ 1623840 w 5583124"/>
              <a:gd name="connsiteY949" fmla="*/ 3889620 h 6649609"/>
              <a:gd name="connsiteX950" fmla="*/ 1525170 w 5583124"/>
              <a:gd name="connsiteY950" fmla="*/ 3969803 h 6649609"/>
              <a:gd name="connsiteX951" fmla="*/ 1408923 w 5583124"/>
              <a:gd name="connsiteY951" fmla="*/ 3997699 h 6649609"/>
              <a:gd name="connsiteX952" fmla="*/ 1311933 w 5583124"/>
              <a:gd name="connsiteY952" fmla="*/ 3969803 h 6649609"/>
              <a:gd name="connsiteX953" fmla="*/ 1267325 w 5583124"/>
              <a:gd name="connsiteY953" fmla="*/ 3889620 h 6649609"/>
              <a:gd name="connsiteX954" fmla="*/ 1284062 w 5583124"/>
              <a:gd name="connsiteY954" fmla="*/ 3764307 h 6649609"/>
              <a:gd name="connsiteX955" fmla="*/ 1352102 w 5583124"/>
              <a:gd name="connsiteY955" fmla="*/ 3640162 h 6649609"/>
              <a:gd name="connsiteX956" fmla="*/ 1450366 w 5583124"/>
              <a:gd name="connsiteY956" fmla="*/ 3562461 h 6649609"/>
              <a:gd name="connsiteX957" fmla="*/ 1565870 w 5583124"/>
              <a:gd name="connsiteY957" fmla="*/ 3535880 h 6649609"/>
              <a:gd name="connsiteX958" fmla="*/ 1174768 w 5583124"/>
              <a:gd name="connsiteY958" fmla="*/ 3535880 h 6649609"/>
              <a:gd name="connsiteX959" fmla="*/ 1246905 w 5583124"/>
              <a:gd name="connsiteY959" fmla="*/ 3553114 h 6649609"/>
              <a:gd name="connsiteX960" fmla="*/ 1290067 w 5583124"/>
              <a:gd name="connsiteY960" fmla="*/ 3593717 h 6649609"/>
              <a:gd name="connsiteX961" fmla="*/ 1211336 w 5583124"/>
              <a:gd name="connsiteY961" fmla="*/ 3662069 h 6649609"/>
              <a:gd name="connsiteX962" fmla="*/ 1184724 w 5583124"/>
              <a:gd name="connsiteY962" fmla="*/ 3636802 h 6649609"/>
              <a:gd name="connsiteX963" fmla="*/ 1145448 w 5583124"/>
              <a:gd name="connsiteY963" fmla="*/ 3627309 h 6649609"/>
              <a:gd name="connsiteX964" fmla="*/ 1087116 w 5583124"/>
              <a:gd name="connsiteY964" fmla="*/ 3643812 h 6649609"/>
              <a:gd name="connsiteX965" fmla="*/ 1033060 w 5583124"/>
              <a:gd name="connsiteY965" fmla="*/ 3691134 h 6649609"/>
              <a:gd name="connsiteX966" fmla="*/ 993630 w 5583124"/>
              <a:gd name="connsiteY966" fmla="*/ 3765475 h 6649609"/>
              <a:gd name="connsiteX967" fmla="*/ 980721 w 5583124"/>
              <a:gd name="connsiteY967" fmla="*/ 3841276 h 6649609"/>
              <a:gd name="connsiteX968" fmla="*/ 1000709 w 5583124"/>
              <a:gd name="connsiteY968" fmla="*/ 3889036 h 6649609"/>
              <a:gd name="connsiteX969" fmla="*/ 1049774 w 5583124"/>
              <a:gd name="connsiteY969" fmla="*/ 3905394 h 6649609"/>
              <a:gd name="connsiteX970" fmla="*/ 1101896 w 5583124"/>
              <a:gd name="connsiteY970" fmla="*/ 3893418 h 6649609"/>
              <a:gd name="connsiteX971" fmla="*/ 1148287 w 5583124"/>
              <a:gd name="connsiteY971" fmla="*/ 3864791 h 6649609"/>
              <a:gd name="connsiteX972" fmla="*/ 1181929 w 5583124"/>
              <a:gd name="connsiteY972" fmla="*/ 3931683 h 6649609"/>
              <a:gd name="connsiteX973" fmla="*/ 1100254 w 5583124"/>
              <a:gd name="connsiteY973" fmla="*/ 3981195 h 6649609"/>
              <a:gd name="connsiteX974" fmla="*/ 1014024 w 5583124"/>
              <a:gd name="connsiteY974" fmla="*/ 3997699 h 6649609"/>
              <a:gd name="connsiteX975" fmla="*/ 938902 w 5583124"/>
              <a:gd name="connsiteY975" fmla="*/ 3983240 h 6649609"/>
              <a:gd name="connsiteX976" fmla="*/ 886898 w 5583124"/>
              <a:gd name="connsiteY976" fmla="*/ 3939862 h 6649609"/>
              <a:gd name="connsiteX977" fmla="*/ 865700 w 5583124"/>
              <a:gd name="connsiteY977" fmla="*/ 3868150 h 6649609"/>
              <a:gd name="connsiteX978" fmla="*/ 882900 w 5583124"/>
              <a:gd name="connsiteY978" fmla="*/ 3768980 h 6649609"/>
              <a:gd name="connsiteX979" fmla="*/ 933590 w 5583124"/>
              <a:gd name="connsiteY979" fmla="*/ 3670103 h 6649609"/>
              <a:gd name="connsiteX980" fmla="*/ 1005244 w 5583124"/>
              <a:gd name="connsiteY980" fmla="*/ 3596784 h 6649609"/>
              <a:gd name="connsiteX981" fmla="*/ 1088594 w 5583124"/>
              <a:gd name="connsiteY981" fmla="*/ 3551361 h 6649609"/>
              <a:gd name="connsiteX982" fmla="*/ 1174768 w 5583124"/>
              <a:gd name="connsiteY982" fmla="*/ 3535880 h 6649609"/>
              <a:gd name="connsiteX983" fmla="*/ 696741 w 5583124"/>
              <a:gd name="connsiteY983" fmla="*/ 3535880 h 6649609"/>
              <a:gd name="connsiteX984" fmla="*/ 794373 w 5583124"/>
              <a:gd name="connsiteY984" fmla="*/ 3562754 h 6649609"/>
              <a:gd name="connsiteX985" fmla="*/ 839387 w 5583124"/>
              <a:gd name="connsiteY985" fmla="*/ 3640454 h 6649609"/>
              <a:gd name="connsiteX986" fmla="*/ 823004 w 5583124"/>
              <a:gd name="connsiteY986" fmla="*/ 3764307 h 6649609"/>
              <a:gd name="connsiteX987" fmla="*/ 754711 w 5583124"/>
              <a:gd name="connsiteY987" fmla="*/ 3889620 h 6649609"/>
              <a:gd name="connsiteX988" fmla="*/ 656041 w 5583124"/>
              <a:gd name="connsiteY988" fmla="*/ 3969803 h 6649609"/>
              <a:gd name="connsiteX989" fmla="*/ 539793 w 5583124"/>
              <a:gd name="connsiteY989" fmla="*/ 3997699 h 6649609"/>
              <a:gd name="connsiteX990" fmla="*/ 442804 w 5583124"/>
              <a:gd name="connsiteY990" fmla="*/ 3969803 h 6649609"/>
              <a:gd name="connsiteX991" fmla="*/ 398196 w 5583124"/>
              <a:gd name="connsiteY991" fmla="*/ 3889620 h 6649609"/>
              <a:gd name="connsiteX992" fmla="*/ 414932 w 5583124"/>
              <a:gd name="connsiteY992" fmla="*/ 3764307 h 6649609"/>
              <a:gd name="connsiteX993" fmla="*/ 482972 w 5583124"/>
              <a:gd name="connsiteY993" fmla="*/ 3640162 h 6649609"/>
              <a:gd name="connsiteX994" fmla="*/ 581236 w 5583124"/>
              <a:gd name="connsiteY994" fmla="*/ 3562461 h 6649609"/>
              <a:gd name="connsiteX995" fmla="*/ 696741 w 5583124"/>
              <a:gd name="connsiteY995" fmla="*/ 3535880 h 6649609"/>
              <a:gd name="connsiteX996" fmla="*/ 5407269 w 5583124"/>
              <a:gd name="connsiteY996" fmla="*/ 2743339 h 6649609"/>
              <a:gd name="connsiteX997" fmla="*/ 5351226 w 5583124"/>
              <a:gd name="connsiteY997" fmla="*/ 2759551 h 6649609"/>
              <a:gd name="connsiteX998" fmla="*/ 5302578 w 5583124"/>
              <a:gd name="connsiteY998" fmla="*/ 2806434 h 6649609"/>
              <a:gd name="connsiteX999" fmla="*/ 5266072 w 5583124"/>
              <a:gd name="connsiteY999" fmla="*/ 2880337 h 6649609"/>
              <a:gd name="connsiteX1000" fmla="*/ 5252099 w 5583124"/>
              <a:gd name="connsiteY1000" fmla="*/ 2954970 h 6649609"/>
              <a:gd name="connsiteX1001" fmla="*/ 5268137 w 5583124"/>
              <a:gd name="connsiteY1001" fmla="*/ 3004043 h 6649609"/>
              <a:gd name="connsiteX1002" fmla="*/ 5312763 w 5583124"/>
              <a:gd name="connsiteY1002" fmla="*/ 3021424 h 6649609"/>
              <a:gd name="connsiteX1003" fmla="*/ 5369205 w 5583124"/>
              <a:gd name="connsiteY1003" fmla="*/ 3004043 h 6649609"/>
              <a:gd name="connsiteX1004" fmla="*/ 5418745 w 5583124"/>
              <a:gd name="connsiteY1004" fmla="*/ 2954970 h 6649609"/>
              <a:gd name="connsiteX1005" fmla="*/ 5455649 w 5583124"/>
              <a:gd name="connsiteY1005" fmla="*/ 2880337 h 6649609"/>
              <a:gd name="connsiteX1006" fmla="*/ 5469224 w 5583124"/>
              <a:gd name="connsiteY1006" fmla="*/ 2806434 h 6649609"/>
              <a:gd name="connsiteX1007" fmla="*/ 5452293 w 5583124"/>
              <a:gd name="connsiteY1007" fmla="*/ 2759551 h 6649609"/>
              <a:gd name="connsiteX1008" fmla="*/ 5407269 w 5583124"/>
              <a:gd name="connsiteY1008" fmla="*/ 2743339 h 6649609"/>
              <a:gd name="connsiteX1009" fmla="*/ 4538139 w 5583124"/>
              <a:gd name="connsiteY1009" fmla="*/ 2743339 h 6649609"/>
              <a:gd name="connsiteX1010" fmla="*/ 4482095 w 5583124"/>
              <a:gd name="connsiteY1010" fmla="*/ 2759551 h 6649609"/>
              <a:gd name="connsiteX1011" fmla="*/ 4433449 w 5583124"/>
              <a:gd name="connsiteY1011" fmla="*/ 2806434 h 6649609"/>
              <a:gd name="connsiteX1012" fmla="*/ 4396942 w 5583124"/>
              <a:gd name="connsiteY1012" fmla="*/ 2880337 h 6649609"/>
              <a:gd name="connsiteX1013" fmla="*/ 4382969 w 5583124"/>
              <a:gd name="connsiteY1013" fmla="*/ 2954970 h 6649609"/>
              <a:gd name="connsiteX1014" fmla="*/ 4399007 w 5583124"/>
              <a:gd name="connsiteY1014" fmla="*/ 3004043 h 6649609"/>
              <a:gd name="connsiteX1015" fmla="*/ 4443634 w 5583124"/>
              <a:gd name="connsiteY1015" fmla="*/ 3021424 h 6649609"/>
              <a:gd name="connsiteX1016" fmla="*/ 4500075 w 5583124"/>
              <a:gd name="connsiteY1016" fmla="*/ 3004043 h 6649609"/>
              <a:gd name="connsiteX1017" fmla="*/ 4549616 w 5583124"/>
              <a:gd name="connsiteY1017" fmla="*/ 2954970 h 6649609"/>
              <a:gd name="connsiteX1018" fmla="*/ 4586519 w 5583124"/>
              <a:gd name="connsiteY1018" fmla="*/ 2880337 h 6649609"/>
              <a:gd name="connsiteX1019" fmla="*/ 4600095 w 5583124"/>
              <a:gd name="connsiteY1019" fmla="*/ 2806434 h 6649609"/>
              <a:gd name="connsiteX1020" fmla="*/ 4583163 w 5583124"/>
              <a:gd name="connsiteY1020" fmla="*/ 2759551 h 6649609"/>
              <a:gd name="connsiteX1021" fmla="*/ 4538139 w 5583124"/>
              <a:gd name="connsiteY1021" fmla="*/ 2743339 h 6649609"/>
              <a:gd name="connsiteX1022" fmla="*/ 3471033 w 5583124"/>
              <a:gd name="connsiteY1022" fmla="*/ 2743339 h 6649609"/>
              <a:gd name="connsiteX1023" fmla="*/ 3414990 w 5583124"/>
              <a:gd name="connsiteY1023" fmla="*/ 2759551 h 6649609"/>
              <a:gd name="connsiteX1024" fmla="*/ 3366343 w 5583124"/>
              <a:gd name="connsiteY1024" fmla="*/ 2806434 h 6649609"/>
              <a:gd name="connsiteX1025" fmla="*/ 3329837 w 5583124"/>
              <a:gd name="connsiteY1025" fmla="*/ 2880337 h 6649609"/>
              <a:gd name="connsiteX1026" fmla="*/ 3315863 w 5583124"/>
              <a:gd name="connsiteY1026" fmla="*/ 2954970 h 6649609"/>
              <a:gd name="connsiteX1027" fmla="*/ 3331902 w 5583124"/>
              <a:gd name="connsiteY1027" fmla="*/ 3004043 h 6649609"/>
              <a:gd name="connsiteX1028" fmla="*/ 3376527 w 5583124"/>
              <a:gd name="connsiteY1028" fmla="*/ 3021424 h 6649609"/>
              <a:gd name="connsiteX1029" fmla="*/ 3432970 w 5583124"/>
              <a:gd name="connsiteY1029" fmla="*/ 3004043 h 6649609"/>
              <a:gd name="connsiteX1030" fmla="*/ 3482509 w 5583124"/>
              <a:gd name="connsiteY1030" fmla="*/ 2954970 h 6649609"/>
              <a:gd name="connsiteX1031" fmla="*/ 3519413 w 5583124"/>
              <a:gd name="connsiteY1031" fmla="*/ 2880337 h 6649609"/>
              <a:gd name="connsiteX1032" fmla="*/ 3532989 w 5583124"/>
              <a:gd name="connsiteY1032" fmla="*/ 2806434 h 6649609"/>
              <a:gd name="connsiteX1033" fmla="*/ 3516058 w 5583124"/>
              <a:gd name="connsiteY1033" fmla="*/ 2759551 h 6649609"/>
              <a:gd name="connsiteX1034" fmla="*/ 3471033 w 5583124"/>
              <a:gd name="connsiteY1034" fmla="*/ 2743339 h 6649609"/>
              <a:gd name="connsiteX1035" fmla="*/ 2601903 w 5583124"/>
              <a:gd name="connsiteY1035" fmla="*/ 2743339 h 6649609"/>
              <a:gd name="connsiteX1036" fmla="*/ 2545860 w 5583124"/>
              <a:gd name="connsiteY1036" fmla="*/ 2759551 h 6649609"/>
              <a:gd name="connsiteX1037" fmla="*/ 2497213 w 5583124"/>
              <a:gd name="connsiteY1037" fmla="*/ 2806434 h 6649609"/>
              <a:gd name="connsiteX1038" fmla="*/ 2460707 w 5583124"/>
              <a:gd name="connsiteY1038" fmla="*/ 2880337 h 6649609"/>
              <a:gd name="connsiteX1039" fmla="*/ 2446734 w 5583124"/>
              <a:gd name="connsiteY1039" fmla="*/ 2954970 h 6649609"/>
              <a:gd name="connsiteX1040" fmla="*/ 2462772 w 5583124"/>
              <a:gd name="connsiteY1040" fmla="*/ 3004043 h 6649609"/>
              <a:gd name="connsiteX1041" fmla="*/ 2507398 w 5583124"/>
              <a:gd name="connsiteY1041" fmla="*/ 3021424 h 6649609"/>
              <a:gd name="connsiteX1042" fmla="*/ 2563840 w 5583124"/>
              <a:gd name="connsiteY1042" fmla="*/ 3004043 h 6649609"/>
              <a:gd name="connsiteX1043" fmla="*/ 2613380 w 5583124"/>
              <a:gd name="connsiteY1043" fmla="*/ 2954970 h 6649609"/>
              <a:gd name="connsiteX1044" fmla="*/ 2650283 w 5583124"/>
              <a:gd name="connsiteY1044" fmla="*/ 2880337 h 6649609"/>
              <a:gd name="connsiteX1045" fmla="*/ 2663859 w 5583124"/>
              <a:gd name="connsiteY1045" fmla="*/ 2806434 h 6649609"/>
              <a:gd name="connsiteX1046" fmla="*/ 2646928 w 5583124"/>
              <a:gd name="connsiteY1046" fmla="*/ 2759551 h 6649609"/>
              <a:gd name="connsiteX1047" fmla="*/ 2601903 w 5583124"/>
              <a:gd name="connsiteY1047" fmla="*/ 2743339 h 6649609"/>
              <a:gd name="connsiteX1048" fmla="*/ 1534798 w 5583124"/>
              <a:gd name="connsiteY1048" fmla="*/ 2743339 h 6649609"/>
              <a:gd name="connsiteX1049" fmla="*/ 1478755 w 5583124"/>
              <a:gd name="connsiteY1049" fmla="*/ 2759551 h 6649609"/>
              <a:gd name="connsiteX1050" fmla="*/ 1430108 w 5583124"/>
              <a:gd name="connsiteY1050" fmla="*/ 2806434 h 6649609"/>
              <a:gd name="connsiteX1051" fmla="*/ 1393602 w 5583124"/>
              <a:gd name="connsiteY1051" fmla="*/ 2880337 h 6649609"/>
              <a:gd name="connsiteX1052" fmla="*/ 1379628 w 5583124"/>
              <a:gd name="connsiteY1052" fmla="*/ 2954970 h 6649609"/>
              <a:gd name="connsiteX1053" fmla="*/ 1395667 w 5583124"/>
              <a:gd name="connsiteY1053" fmla="*/ 3004043 h 6649609"/>
              <a:gd name="connsiteX1054" fmla="*/ 1440293 w 5583124"/>
              <a:gd name="connsiteY1054" fmla="*/ 3021424 h 6649609"/>
              <a:gd name="connsiteX1055" fmla="*/ 1496735 w 5583124"/>
              <a:gd name="connsiteY1055" fmla="*/ 3004043 h 6649609"/>
              <a:gd name="connsiteX1056" fmla="*/ 1546275 w 5583124"/>
              <a:gd name="connsiteY1056" fmla="*/ 2954970 h 6649609"/>
              <a:gd name="connsiteX1057" fmla="*/ 1583178 w 5583124"/>
              <a:gd name="connsiteY1057" fmla="*/ 2880337 h 6649609"/>
              <a:gd name="connsiteX1058" fmla="*/ 1596754 w 5583124"/>
              <a:gd name="connsiteY1058" fmla="*/ 2806434 h 6649609"/>
              <a:gd name="connsiteX1059" fmla="*/ 1579823 w 5583124"/>
              <a:gd name="connsiteY1059" fmla="*/ 2759551 h 6649609"/>
              <a:gd name="connsiteX1060" fmla="*/ 1534798 w 5583124"/>
              <a:gd name="connsiteY1060" fmla="*/ 2743339 h 6649609"/>
              <a:gd name="connsiteX1061" fmla="*/ 665668 w 5583124"/>
              <a:gd name="connsiteY1061" fmla="*/ 2743339 h 6649609"/>
              <a:gd name="connsiteX1062" fmla="*/ 609625 w 5583124"/>
              <a:gd name="connsiteY1062" fmla="*/ 2759551 h 6649609"/>
              <a:gd name="connsiteX1063" fmla="*/ 560978 w 5583124"/>
              <a:gd name="connsiteY1063" fmla="*/ 2806434 h 6649609"/>
              <a:gd name="connsiteX1064" fmla="*/ 524472 w 5583124"/>
              <a:gd name="connsiteY1064" fmla="*/ 2880337 h 6649609"/>
              <a:gd name="connsiteX1065" fmla="*/ 510499 w 5583124"/>
              <a:gd name="connsiteY1065" fmla="*/ 2954970 h 6649609"/>
              <a:gd name="connsiteX1066" fmla="*/ 526537 w 5583124"/>
              <a:gd name="connsiteY1066" fmla="*/ 3004043 h 6649609"/>
              <a:gd name="connsiteX1067" fmla="*/ 571163 w 5583124"/>
              <a:gd name="connsiteY1067" fmla="*/ 3021424 h 6649609"/>
              <a:gd name="connsiteX1068" fmla="*/ 627605 w 5583124"/>
              <a:gd name="connsiteY1068" fmla="*/ 3004043 h 6649609"/>
              <a:gd name="connsiteX1069" fmla="*/ 677145 w 5583124"/>
              <a:gd name="connsiteY1069" fmla="*/ 2954970 h 6649609"/>
              <a:gd name="connsiteX1070" fmla="*/ 714048 w 5583124"/>
              <a:gd name="connsiteY1070" fmla="*/ 2880337 h 6649609"/>
              <a:gd name="connsiteX1071" fmla="*/ 727624 w 5583124"/>
              <a:gd name="connsiteY1071" fmla="*/ 2806434 h 6649609"/>
              <a:gd name="connsiteX1072" fmla="*/ 710693 w 5583124"/>
              <a:gd name="connsiteY1072" fmla="*/ 2759551 h 6649609"/>
              <a:gd name="connsiteX1073" fmla="*/ 665668 w 5583124"/>
              <a:gd name="connsiteY1073" fmla="*/ 2743339 h 6649609"/>
              <a:gd name="connsiteX1074" fmla="*/ 4023959 w 5583124"/>
              <a:gd name="connsiteY1074" fmla="*/ 2659505 h 6649609"/>
              <a:gd name="connsiteX1075" fmla="*/ 4131162 w 5583124"/>
              <a:gd name="connsiteY1075" fmla="*/ 2659505 h 6649609"/>
              <a:gd name="connsiteX1076" fmla="*/ 4010149 w 5583124"/>
              <a:gd name="connsiteY1076" fmla="*/ 3015582 h 6649609"/>
              <a:gd name="connsiteX1077" fmla="*/ 4183659 w 5583124"/>
              <a:gd name="connsiteY1077" fmla="*/ 3015582 h 6649609"/>
              <a:gd name="connsiteX1078" fmla="*/ 4153184 w 5583124"/>
              <a:gd name="connsiteY1078" fmla="*/ 3105258 h 6649609"/>
              <a:gd name="connsiteX1079" fmla="*/ 3872471 w 5583124"/>
              <a:gd name="connsiteY1079" fmla="*/ 3105258 h 6649609"/>
              <a:gd name="connsiteX1080" fmla="*/ 2087723 w 5583124"/>
              <a:gd name="connsiteY1080" fmla="*/ 2659505 h 6649609"/>
              <a:gd name="connsiteX1081" fmla="*/ 2194927 w 5583124"/>
              <a:gd name="connsiteY1081" fmla="*/ 2659505 h 6649609"/>
              <a:gd name="connsiteX1082" fmla="*/ 2073913 w 5583124"/>
              <a:gd name="connsiteY1082" fmla="*/ 3015582 h 6649609"/>
              <a:gd name="connsiteX1083" fmla="*/ 2247423 w 5583124"/>
              <a:gd name="connsiteY1083" fmla="*/ 3015582 h 6649609"/>
              <a:gd name="connsiteX1084" fmla="*/ 2216949 w 5583124"/>
              <a:gd name="connsiteY1084" fmla="*/ 3105258 h 6649609"/>
              <a:gd name="connsiteX1085" fmla="*/ 1936235 w 5583124"/>
              <a:gd name="connsiteY1085" fmla="*/ 3105258 h 6649609"/>
              <a:gd name="connsiteX1086" fmla="*/ 151489 w 5583124"/>
              <a:gd name="connsiteY1086" fmla="*/ 2659505 h 6649609"/>
              <a:gd name="connsiteX1087" fmla="*/ 258691 w 5583124"/>
              <a:gd name="connsiteY1087" fmla="*/ 2659505 h 6649609"/>
              <a:gd name="connsiteX1088" fmla="*/ 137678 w 5583124"/>
              <a:gd name="connsiteY1088" fmla="*/ 3015582 h 6649609"/>
              <a:gd name="connsiteX1089" fmla="*/ 311189 w 5583124"/>
              <a:gd name="connsiteY1089" fmla="*/ 3015582 h 6649609"/>
              <a:gd name="connsiteX1090" fmla="*/ 280714 w 5583124"/>
              <a:gd name="connsiteY1090" fmla="*/ 3105258 h 6649609"/>
              <a:gd name="connsiteX1091" fmla="*/ 0 w 5583124"/>
              <a:gd name="connsiteY1091" fmla="*/ 3105258 h 6649609"/>
              <a:gd name="connsiteX1092" fmla="*/ 5438341 w 5583124"/>
              <a:gd name="connsiteY1092" fmla="*/ 2651910 h 6649609"/>
              <a:gd name="connsiteX1093" fmla="*/ 5535973 w 5583124"/>
              <a:gd name="connsiteY1093" fmla="*/ 2678784 h 6649609"/>
              <a:gd name="connsiteX1094" fmla="*/ 5580987 w 5583124"/>
              <a:gd name="connsiteY1094" fmla="*/ 2756484 h 6649609"/>
              <a:gd name="connsiteX1095" fmla="*/ 5564604 w 5583124"/>
              <a:gd name="connsiteY1095" fmla="*/ 2880337 h 6649609"/>
              <a:gd name="connsiteX1096" fmla="*/ 5496310 w 5583124"/>
              <a:gd name="connsiteY1096" fmla="*/ 3005650 h 6649609"/>
              <a:gd name="connsiteX1097" fmla="*/ 5397640 w 5583124"/>
              <a:gd name="connsiteY1097" fmla="*/ 3085833 h 6649609"/>
              <a:gd name="connsiteX1098" fmla="*/ 5281394 w 5583124"/>
              <a:gd name="connsiteY1098" fmla="*/ 3113729 h 6649609"/>
              <a:gd name="connsiteX1099" fmla="*/ 5184403 w 5583124"/>
              <a:gd name="connsiteY1099" fmla="*/ 3085833 h 6649609"/>
              <a:gd name="connsiteX1100" fmla="*/ 5139795 w 5583124"/>
              <a:gd name="connsiteY1100" fmla="*/ 3005650 h 6649609"/>
              <a:gd name="connsiteX1101" fmla="*/ 5156532 w 5583124"/>
              <a:gd name="connsiteY1101" fmla="*/ 2880337 h 6649609"/>
              <a:gd name="connsiteX1102" fmla="*/ 5224573 w 5583124"/>
              <a:gd name="connsiteY1102" fmla="*/ 2756192 h 6649609"/>
              <a:gd name="connsiteX1103" fmla="*/ 5322837 w 5583124"/>
              <a:gd name="connsiteY1103" fmla="*/ 2678492 h 6649609"/>
              <a:gd name="connsiteX1104" fmla="*/ 5438341 w 5583124"/>
              <a:gd name="connsiteY1104" fmla="*/ 2651910 h 6649609"/>
              <a:gd name="connsiteX1105" fmla="*/ 5047239 w 5583124"/>
              <a:gd name="connsiteY1105" fmla="*/ 2651910 h 6649609"/>
              <a:gd name="connsiteX1106" fmla="*/ 5119375 w 5583124"/>
              <a:gd name="connsiteY1106" fmla="*/ 2669144 h 6649609"/>
              <a:gd name="connsiteX1107" fmla="*/ 5162538 w 5583124"/>
              <a:gd name="connsiteY1107" fmla="*/ 2709747 h 6649609"/>
              <a:gd name="connsiteX1108" fmla="*/ 5083807 w 5583124"/>
              <a:gd name="connsiteY1108" fmla="*/ 2778100 h 6649609"/>
              <a:gd name="connsiteX1109" fmla="*/ 5057195 w 5583124"/>
              <a:gd name="connsiteY1109" fmla="*/ 2752832 h 6649609"/>
              <a:gd name="connsiteX1110" fmla="*/ 5017918 w 5583124"/>
              <a:gd name="connsiteY1110" fmla="*/ 2743339 h 6649609"/>
              <a:gd name="connsiteX1111" fmla="*/ 4959586 w 5583124"/>
              <a:gd name="connsiteY1111" fmla="*/ 2759842 h 6649609"/>
              <a:gd name="connsiteX1112" fmla="*/ 4905531 w 5583124"/>
              <a:gd name="connsiteY1112" fmla="*/ 2807164 h 6649609"/>
              <a:gd name="connsiteX1113" fmla="*/ 4866101 w 5583124"/>
              <a:gd name="connsiteY1113" fmla="*/ 2881505 h 6649609"/>
              <a:gd name="connsiteX1114" fmla="*/ 4853191 w 5583124"/>
              <a:gd name="connsiteY1114" fmla="*/ 2957306 h 6649609"/>
              <a:gd name="connsiteX1115" fmla="*/ 4873179 w 5583124"/>
              <a:gd name="connsiteY1115" fmla="*/ 3005066 h 6649609"/>
              <a:gd name="connsiteX1116" fmla="*/ 4922245 w 5583124"/>
              <a:gd name="connsiteY1116" fmla="*/ 3021424 h 6649609"/>
              <a:gd name="connsiteX1117" fmla="*/ 4974367 w 5583124"/>
              <a:gd name="connsiteY1117" fmla="*/ 3009448 h 6649609"/>
              <a:gd name="connsiteX1118" fmla="*/ 5020757 w 5583124"/>
              <a:gd name="connsiteY1118" fmla="*/ 2980821 h 6649609"/>
              <a:gd name="connsiteX1119" fmla="*/ 5054399 w 5583124"/>
              <a:gd name="connsiteY1119" fmla="*/ 3047713 h 6649609"/>
              <a:gd name="connsiteX1120" fmla="*/ 4972724 w 5583124"/>
              <a:gd name="connsiteY1120" fmla="*/ 3097225 h 6649609"/>
              <a:gd name="connsiteX1121" fmla="*/ 4886494 w 5583124"/>
              <a:gd name="connsiteY1121" fmla="*/ 3113729 h 6649609"/>
              <a:gd name="connsiteX1122" fmla="*/ 4811373 w 5583124"/>
              <a:gd name="connsiteY1122" fmla="*/ 3099270 h 6649609"/>
              <a:gd name="connsiteX1123" fmla="*/ 4759368 w 5583124"/>
              <a:gd name="connsiteY1123" fmla="*/ 3055892 h 6649609"/>
              <a:gd name="connsiteX1124" fmla="*/ 4738170 w 5583124"/>
              <a:gd name="connsiteY1124" fmla="*/ 2984180 h 6649609"/>
              <a:gd name="connsiteX1125" fmla="*/ 4755370 w 5583124"/>
              <a:gd name="connsiteY1125" fmla="*/ 2885010 h 6649609"/>
              <a:gd name="connsiteX1126" fmla="*/ 4806060 w 5583124"/>
              <a:gd name="connsiteY1126" fmla="*/ 2786133 h 6649609"/>
              <a:gd name="connsiteX1127" fmla="*/ 4877715 w 5583124"/>
              <a:gd name="connsiteY1127" fmla="*/ 2712814 h 6649609"/>
              <a:gd name="connsiteX1128" fmla="*/ 4961065 w 5583124"/>
              <a:gd name="connsiteY1128" fmla="*/ 2667391 h 6649609"/>
              <a:gd name="connsiteX1129" fmla="*/ 5047239 w 5583124"/>
              <a:gd name="connsiteY1129" fmla="*/ 2651910 h 6649609"/>
              <a:gd name="connsiteX1130" fmla="*/ 4569211 w 5583124"/>
              <a:gd name="connsiteY1130" fmla="*/ 2651910 h 6649609"/>
              <a:gd name="connsiteX1131" fmla="*/ 4666843 w 5583124"/>
              <a:gd name="connsiteY1131" fmla="*/ 2678784 h 6649609"/>
              <a:gd name="connsiteX1132" fmla="*/ 4711857 w 5583124"/>
              <a:gd name="connsiteY1132" fmla="*/ 2756484 h 6649609"/>
              <a:gd name="connsiteX1133" fmla="*/ 4695474 w 5583124"/>
              <a:gd name="connsiteY1133" fmla="*/ 2880337 h 6649609"/>
              <a:gd name="connsiteX1134" fmla="*/ 4627181 w 5583124"/>
              <a:gd name="connsiteY1134" fmla="*/ 3005650 h 6649609"/>
              <a:gd name="connsiteX1135" fmla="*/ 4528511 w 5583124"/>
              <a:gd name="connsiteY1135" fmla="*/ 3085833 h 6649609"/>
              <a:gd name="connsiteX1136" fmla="*/ 4412263 w 5583124"/>
              <a:gd name="connsiteY1136" fmla="*/ 3113729 h 6649609"/>
              <a:gd name="connsiteX1137" fmla="*/ 4315274 w 5583124"/>
              <a:gd name="connsiteY1137" fmla="*/ 3085833 h 6649609"/>
              <a:gd name="connsiteX1138" fmla="*/ 4270666 w 5583124"/>
              <a:gd name="connsiteY1138" fmla="*/ 3005650 h 6649609"/>
              <a:gd name="connsiteX1139" fmla="*/ 4287403 w 5583124"/>
              <a:gd name="connsiteY1139" fmla="*/ 2880337 h 6649609"/>
              <a:gd name="connsiteX1140" fmla="*/ 4355443 w 5583124"/>
              <a:gd name="connsiteY1140" fmla="*/ 2756192 h 6649609"/>
              <a:gd name="connsiteX1141" fmla="*/ 4453707 w 5583124"/>
              <a:gd name="connsiteY1141" fmla="*/ 2678492 h 6649609"/>
              <a:gd name="connsiteX1142" fmla="*/ 4569211 w 5583124"/>
              <a:gd name="connsiteY1142" fmla="*/ 2651910 h 6649609"/>
              <a:gd name="connsiteX1143" fmla="*/ 3502106 w 5583124"/>
              <a:gd name="connsiteY1143" fmla="*/ 2651910 h 6649609"/>
              <a:gd name="connsiteX1144" fmla="*/ 3599737 w 5583124"/>
              <a:gd name="connsiteY1144" fmla="*/ 2678784 h 6649609"/>
              <a:gd name="connsiteX1145" fmla="*/ 3644751 w 5583124"/>
              <a:gd name="connsiteY1145" fmla="*/ 2756484 h 6649609"/>
              <a:gd name="connsiteX1146" fmla="*/ 3628368 w 5583124"/>
              <a:gd name="connsiteY1146" fmla="*/ 2880337 h 6649609"/>
              <a:gd name="connsiteX1147" fmla="*/ 3560074 w 5583124"/>
              <a:gd name="connsiteY1147" fmla="*/ 3005650 h 6649609"/>
              <a:gd name="connsiteX1148" fmla="*/ 3461405 w 5583124"/>
              <a:gd name="connsiteY1148" fmla="*/ 3085833 h 6649609"/>
              <a:gd name="connsiteX1149" fmla="*/ 3345159 w 5583124"/>
              <a:gd name="connsiteY1149" fmla="*/ 3113729 h 6649609"/>
              <a:gd name="connsiteX1150" fmla="*/ 3248168 w 5583124"/>
              <a:gd name="connsiteY1150" fmla="*/ 3085833 h 6649609"/>
              <a:gd name="connsiteX1151" fmla="*/ 3203560 w 5583124"/>
              <a:gd name="connsiteY1151" fmla="*/ 3005650 h 6649609"/>
              <a:gd name="connsiteX1152" fmla="*/ 3220297 w 5583124"/>
              <a:gd name="connsiteY1152" fmla="*/ 2880337 h 6649609"/>
              <a:gd name="connsiteX1153" fmla="*/ 3288337 w 5583124"/>
              <a:gd name="connsiteY1153" fmla="*/ 2756192 h 6649609"/>
              <a:gd name="connsiteX1154" fmla="*/ 3386601 w 5583124"/>
              <a:gd name="connsiteY1154" fmla="*/ 2678492 h 6649609"/>
              <a:gd name="connsiteX1155" fmla="*/ 3502106 w 5583124"/>
              <a:gd name="connsiteY1155" fmla="*/ 2651910 h 6649609"/>
              <a:gd name="connsiteX1156" fmla="*/ 3111003 w 5583124"/>
              <a:gd name="connsiteY1156" fmla="*/ 2651910 h 6649609"/>
              <a:gd name="connsiteX1157" fmla="*/ 3183139 w 5583124"/>
              <a:gd name="connsiteY1157" fmla="*/ 2669144 h 6649609"/>
              <a:gd name="connsiteX1158" fmla="*/ 3226302 w 5583124"/>
              <a:gd name="connsiteY1158" fmla="*/ 2709747 h 6649609"/>
              <a:gd name="connsiteX1159" fmla="*/ 3147571 w 5583124"/>
              <a:gd name="connsiteY1159" fmla="*/ 2778100 h 6649609"/>
              <a:gd name="connsiteX1160" fmla="*/ 3120959 w 5583124"/>
              <a:gd name="connsiteY1160" fmla="*/ 2752832 h 6649609"/>
              <a:gd name="connsiteX1161" fmla="*/ 3081683 w 5583124"/>
              <a:gd name="connsiteY1161" fmla="*/ 2743339 h 6649609"/>
              <a:gd name="connsiteX1162" fmla="*/ 3023351 w 5583124"/>
              <a:gd name="connsiteY1162" fmla="*/ 2759842 h 6649609"/>
              <a:gd name="connsiteX1163" fmla="*/ 2969295 w 5583124"/>
              <a:gd name="connsiteY1163" fmla="*/ 2807164 h 6649609"/>
              <a:gd name="connsiteX1164" fmla="*/ 2929865 w 5583124"/>
              <a:gd name="connsiteY1164" fmla="*/ 2881505 h 6649609"/>
              <a:gd name="connsiteX1165" fmla="*/ 2916956 w 5583124"/>
              <a:gd name="connsiteY1165" fmla="*/ 2957306 h 6649609"/>
              <a:gd name="connsiteX1166" fmla="*/ 2936944 w 5583124"/>
              <a:gd name="connsiteY1166" fmla="*/ 3005066 h 6649609"/>
              <a:gd name="connsiteX1167" fmla="*/ 2986009 w 5583124"/>
              <a:gd name="connsiteY1167" fmla="*/ 3021424 h 6649609"/>
              <a:gd name="connsiteX1168" fmla="*/ 3038132 w 5583124"/>
              <a:gd name="connsiteY1168" fmla="*/ 3009448 h 6649609"/>
              <a:gd name="connsiteX1169" fmla="*/ 3084521 w 5583124"/>
              <a:gd name="connsiteY1169" fmla="*/ 2980821 h 6649609"/>
              <a:gd name="connsiteX1170" fmla="*/ 3118164 w 5583124"/>
              <a:gd name="connsiteY1170" fmla="*/ 3047713 h 6649609"/>
              <a:gd name="connsiteX1171" fmla="*/ 3036488 w 5583124"/>
              <a:gd name="connsiteY1171" fmla="*/ 3097225 h 6649609"/>
              <a:gd name="connsiteX1172" fmla="*/ 2950258 w 5583124"/>
              <a:gd name="connsiteY1172" fmla="*/ 3113729 h 6649609"/>
              <a:gd name="connsiteX1173" fmla="*/ 2875137 w 5583124"/>
              <a:gd name="connsiteY1173" fmla="*/ 3099270 h 6649609"/>
              <a:gd name="connsiteX1174" fmla="*/ 2823133 w 5583124"/>
              <a:gd name="connsiteY1174" fmla="*/ 3055892 h 6649609"/>
              <a:gd name="connsiteX1175" fmla="*/ 2801935 w 5583124"/>
              <a:gd name="connsiteY1175" fmla="*/ 2984180 h 6649609"/>
              <a:gd name="connsiteX1176" fmla="*/ 2819134 w 5583124"/>
              <a:gd name="connsiteY1176" fmla="*/ 2885010 h 6649609"/>
              <a:gd name="connsiteX1177" fmla="*/ 2869824 w 5583124"/>
              <a:gd name="connsiteY1177" fmla="*/ 2786133 h 6649609"/>
              <a:gd name="connsiteX1178" fmla="*/ 2941479 w 5583124"/>
              <a:gd name="connsiteY1178" fmla="*/ 2712814 h 6649609"/>
              <a:gd name="connsiteX1179" fmla="*/ 3024829 w 5583124"/>
              <a:gd name="connsiteY1179" fmla="*/ 2667391 h 6649609"/>
              <a:gd name="connsiteX1180" fmla="*/ 3111003 w 5583124"/>
              <a:gd name="connsiteY1180" fmla="*/ 2651910 h 6649609"/>
              <a:gd name="connsiteX1181" fmla="*/ 2632975 w 5583124"/>
              <a:gd name="connsiteY1181" fmla="*/ 2651910 h 6649609"/>
              <a:gd name="connsiteX1182" fmla="*/ 2730608 w 5583124"/>
              <a:gd name="connsiteY1182" fmla="*/ 2678784 h 6649609"/>
              <a:gd name="connsiteX1183" fmla="*/ 2775621 w 5583124"/>
              <a:gd name="connsiteY1183" fmla="*/ 2756484 h 6649609"/>
              <a:gd name="connsiteX1184" fmla="*/ 2759239 w 5583124"/>
              <a:gd name="connsiteY1184" fmla="*/ 2880337 h 6649609"/>
              <a:gd name="connsiteX1185" fmla="*/ 2690945 w 5583124"/>
              <a:gd name="connsiteY1185" fmla="*/ 3005650 h 6649609"/>
              <a:gd name="connsiteX1186" fmla="*/ 2592275 w 5583124"/>
              <a:gd name="connsiteY1186" fmla="*/ 3085833 h 6649609"/>
              <a:gd name="connsiteX1187" fmla="*/ 2476028 w 5583124"/>
              <a:gd name="connsiteY1187" fmla="*/ 3113729 h 6649609"/>
              <a:gd name="connsiteX1188" fmla="*/ 2379038 w 5583124"/>
              <a:gd name="connsiteY1188" fmla="*/ 3085833 h 6649609"/>
              <a:gd name="connsiteX1189" fmla="*/ 2334430 w 5583124"/>
              <a:gd name="connsiteY1189" fmla="*/ 3005650 h 6649609"/>
              <a:gd name="connsiteX1190" fmla="*/ 2351167 w 5583124"/>
              <a:gd name="connsiteY1190" fmla="*/ 2880337 h 6649609"/>
              <a:gd name="connsiteX1191" fmla="*/ 2419207 w 5583124"/>
              <a:gd name="connsiteY1191" fmla="*/ 2756192 h 6649609"/>
              <a:gd name="connsiteX1192" fmla="*/ 2517471 w 5583124"/>
              <a:gd name="connsiteY1192" fmla="*/ 2678492 h 6649609"/>
              <a:gd name="connsiteX1193" fmla="*/ 2632975 w 5583124"/>
              <a:gd name="connsiteY1193" fmla="*/ 2651910 h 6649609"/>
              <a:gd name="connsiteX1194" fmla="*/ 1565870 w 5583124"/>
              <a:gd name="connsiteY1194" fmla="*/ 2651910 h 6649609"/>
              <a:gd name="connsiteX1195" fmla="*/ 1663502 w 5583124"/>
              <a:gd name="connsiteY1195" fmla="*/ 2678784 h 6649609"/>
              <a:gd name="connsiteX1196" fmla="*/ 1708516 w 5583124"/>
              <a:gd name="connsiteY1196" fmla="*/ 2756484 h 6649609"/>
              <a:gd name="connsiteX1197" fmla="*/ 1692134 w 5583124"/>
              <a:gd name="connsiteY1197" fmla="*/ 2880337 h 6649609"/>
              <a:gd name="connsiteX1198" fmla="*/ 1623840 w 5583124"/>
              <a:gd name="connsiteY1198" fmla="*/ 3005650 h 6649609"/>
              <a:gd name="connsiteX1199" fmla="*/ 1525170 w 5583124"/>
              <a:gd name="connsiteY1199" fmla="*/ 3085833 h 6649609"/>
              <a:gd name="connsiteX1200" fmla="*/ 1408923 w 5583124"/>
              <a:gd name="connsiteY1200" fmla="*/ 3113729 h 6649609"/>
              <a:gd name="connsiteX1201" fmla="*/ 1311933 w 5583124"/>
              <a:gd name="connsiteY1201" fmla="*/ 3085833 h 6649609"/>
              <a:gd name="connsiteX1202" fmla="*/ 1267325 w 5583124"/>
              <a:gd name="connsiteY1202" fmla="*/ 3005650 h 6649609"/>
              <a:gd name="connsiteX1203" fmla="*/ 1284062 w 5583124"/>
              <a:gd name="connsiteY1203" fmla="*/ 2880337 h 6649609"/>
              <a:gd name="connsiteX1204" fmla="*/ 1352102 w 5583124"/>
              <a:gd name="connsiteY1204" fmla="*/ 2756192 h 6649609"/>
              <a:gd name="connsiteX1205" fmla="*/ 1450366 w 5583124"/>
              <a:gd name="connsiteY1205" fmla="*/ 2678492 h 6649609"/>
              <a:gd name="connsiteX1206" fmla="*/ 1565870 w 5583124"/>
              <a:gd name="connsiteY1206" fmla="*/ 2651910 h 6649609"/>
              <a:gd name="connsiteX1207" fmla="*/ 1174768 w 5583124"/>
              <a:gd name="connsiteY1207" fmla="*/ 2651910 h 6649609"/>
              <a:gd name="connsiteX1208" fmla="*/ 1246905 w 5583124"/>
              <a:gd name="connsiteY1208" fmla="*/ 2669144 h 6649609"/>
              <a:gd name="connsiteX1209" fmla="*/ 1290067 w 5583124"/>
              <a:gd name="connsiteY1209" fmla="*/ 2709747 h 6649609"/>
              <a:gd name="connsiteX1210" fmla="*/ 1211336 w 5583124"/>
              <a:gd name="connsiteY1210" fmla="*/ 2778100 h 6649609"/>
              <a:gd name="connsiteX1211" fmla="*/ 1184724 w 5583124"/>
              <a:gd name="connsiteY1211" fmla="*/ 2752832 h 6649609"/>
              <a:gd name="connsiteX1212" fmla="*/ 1145448 w 5583124"/>
              <a:gd name="connsiteY1212" fmla="*/ 2743339 h 6649609"/>
              <a:gd name="connsiteX1213" fmla="*/ 1087116 w 5583124"/>
              <a:gd name="connsiteY1213" fmla="*/ 2759842 h 6649609"/>
              <a:gd name="connsiteX1214" fmla="*/ 1033060 w 5583124"/>
              <a:gd name="connsiteY1214" fmla="*/ 2807164 h 6649609"/>
              <a:gd name="connsiteX1215" fmla="*/ 993630 w 5583124"/>
              <a:gd name="connsiteY1215" fmla="*/ 2881505 h 6649609"/>
              <a:gd name="connsiteX1216" fmla="*/ 980721 w 5583124"/>
              <a:gd name="connsiteY1216" fmla="*/ 2957306 h 6649609"/>
              <a:gd name="connsiteX1217" fmla="*/ 1000709 w 5583124"/>
              <a:gd name="connsiteY1217" fmla="*/ 3005066 h 6649609"/>
              <a:gd name="connsiteX1218" fmla="*/ 1049774 w 5583124"/>
              <a:gd name="connsiteY1218" fmla="*/ 3021424 h 6649609"/>
              <a:gd name="connsiteX1219" fmla="*/ 1101896 w 5583124"/>
              <a:gd name="connsiteY1219" fmla="*/ 3009448 h 6649609"/>
              <a:gd name="connsiteX1220" fmla="*/ 1148287 w 5583124"/>
              <a:gd name="connsiteY1220" fmla="*/ 2980821 h 6649609"/>
              <a:gd name="connsiteX1221" fmla="*/ 1181929 w 5583124"/>
              <a:gd name="connsiteY1221" fmla="*/ 3047713 h 6649609"/>
              <a:gd name="connsiteX1222" fmla="*/ 1100254 w 5583124"/>
              <a:gd name="connsiteY1222" fmla="*/ 3097225 h 6649609"/>
              <a:gd name="connsiteX1223" fmla="*/ 1014024 w 5583124"/>
              <a:gd name="connsiteY1223" fmla="*/ 3113729 h 6649609"/>
              <a:gd name="connsiteX1224" fmla="*/ 938902 w 5583124"/>
              <a:gd name="connsiteY1224" fmla="*/ 3099270 h 6649609"/>
              <a:gd name="connsiteX1225" fmla="*/ 886898 w 5583124"/>
              <a:gd name="connsiteY1225" fmla="*/ 3055892 h 6649609"/>
              <a:gd name="connsiteX1226" fmla="*/ 865700 w 5583124"/>
              <a:gd name="connsiteY1226" fmla="*/ 2984180 h 6649609"/>
              <a:gd name="connsiteX1227" fmla="*/ 882900 w 5583124"/>
              <a:gd name="connsiteY1227" fmla="*/ 2885010 h 6649609"/>
              <a:gd name="connsiteX1228" fmla="*/ 933590 w 5583124"/>
              <a:gd name="connsiteY1228" fmla="*/ 2786133 h 6649609"/>
              <a:gd name="connsiteX1229" fmla="*/ 1005244 w 5583124"/>
              <a:gd name="connsiteY1229" fmla="*/ 2712814 h 6649609"/>
              <a:gd name="connsiteX1230" fmla="*/ 1088594 w 5583124"/>
              <a:gd name="connsiteY1230" fmla="*/ 2667391 h 6649609"/>
              <a:gd name="connsiteX1231" fmla="*/ 1174768 w 5583124"/>
              <a:gd name="connsiteY1231" fmla="*/ 2651910 h 6649609"/>
              <a:gd name="connsiteX1232" fmla="*/ 696741 w 5583124"/>
              <a:gd name="connsiteY1232" fmla="*/ 2651910 h 6649609"/>
              <a:gd name="connsiteX1233" fmla="*/ 794373 w 5583124"/>
              <a:gd name="connsiteY1233" fmla="*/ 2678784 h 6649609"/>
              <a:gd name="connsiteX1234" fmla="*/ 839387 w 5583124"/>
              <a:gd name="connsiteY1234" fmla="*/ 2756484 h 6649609"/>
              <a:gd name="connsiteX1235" fmla="*/ 823004 w 5583124"/>
              <a:gd name="connsiteY1235" fmla="*/ 2880337 h 6649609"/>
              <a:gd name="connsiteX1236" fmla="*/ 754711 w 5583124"/>
              <a:gd name="connsiteY1236" fmla="*/ 3005650 h 6649609"/>
              <a:gd name="connsiteX1237" fmla="*/ 656041 w 5583124"/>
              <a:gd name="connsiteY1237" fmla="*/ 3085833 h 6649609"/>
              <a:gd name="connsiteX1238" fmla="*/ 539793 w 5583124"/>
              <a:gd name="connsiteY1238" fmla="*/ 3113729 h 6649609"/>
              <a:gd name="connsiteX1239" fmla="*/ 442804 w 5583124"/>
              <a:gd name="connsiteY1239" fmla="*/ 3085833 h 6649609"/>
              <a:gd name="connsiteX1240" fmla="*/ 398196 w 5583124"/>
              <a:gd name="connsiteY1240" fmla="*/ 3005650 h 6649609"/>
              <a:gd name="connsiteX1241" fmla="*/ 414932 w 5583124"/>
              <a:gd name="connsiteY1241" fmla="*/ 2880337 h 6649609"/>
              <a:gd name="connsiteX1242" fmla="*/ 482972 w 5583124"/>
              <a:gd name="connsiteY1242" fmla="*/ 2756192 h 6649609"/>
              <a:gd name="connsiteX1243" fmla="*/ 581236 w 5583124"/>
              <a:gd name="connsiteY1243" fmla="*/ 2678492 h 6649609"/>
              <a:gd name="connsiteX1244" fmla="*/ 696741 w 5583124"/>
              <a:gd name="connsiteY1244" fmla="*/ 2651910 h 6649609"/>
              <a:gd name="connsiteX1245" fmla="*/ 5407269 w 5583124"/>
              <a:gd name="connsiteY1245" fmla="*/ 1859369 h 6649609"/>
              <a:gd name="connsiteX1246" fmla="*/ 5351226 w 5583124"/>
              <a:gd name="connsiteY1246" fmla="*/ 1875581 h 6649609"/>
              <a:gd name="connsiteX1247" fmla="*/ 5302578 w 5583124"/>
              <a:gd name="connsiteY1247" fmla="*/ 1922464 h 6649609"/>
              <a:gd name="connsiteX1248" fmla="*/ 5266072 w 5583124"/>
              <a:gd name="connsiteY1248" fmla="*/ 1996367 h 6649609"/>
              <a:gd name="connsiteX1249" fmla="*/ 5252099 w 5583124"/>
              <a:gd name="connsiteY1249" fmla="*/ 2071000 h 6649609"/>
              <a:gd name="connsiteX1250" fmla="*/ 5268137 w 5583124"/>
              <a:gd name="connsiteY1250" fmla="*/ 2120073 h 6649609"/>
              <a:gd name="connsiteX1251" fmla="*/ 5312763 w 5583124"/>
              <a:gd name="connsiteY1251" fmla="*/ 2137454 h 6649609"/>
              <a:gd name="connsiteX1252" fmla="*/ 5369205 w 5583124"/>
              <a:gd name="connsiteY1252" fmla="*/ 2120073 h 6649609"/>
              <a:gd name="connsiteX1253" fmla="*/ 5418745 w 5583124"/>
              <a:gd name="connsiteY1253" fmla="*/ 2071000 h 6649609"/>
              <a:gd name="connsiteX1254" fmla="*/ 5455649 w 5583124"/>
              <a:gd name="connsiteY1254" fmla="*/ 1996367 h 6649609"/>
              <a:gd name="connsiteX1255" fmla="*/ 5469224 w 5583124"/>
              <a:gd name="connsiteY1255" fmla="*/ 1922464 h 6649609"/>
              <a:gd name="connsiteX1256" fmla="*/ 5452293 w 5583124"/>
              <a:gd name="connsiteY1256" fmla="*/ 1875581 h 6649609"/>
              <a:gd name="connsiteX1257" fmla="*/ 5407269 w 5583124"/>
              <a:gd name="connsiteY1257" fmla="*/ 1859369 h 6649609"/>
              <a:gd name="connsiteX1258" fmla="*/ 4538139 w 5583124"/>
              <a:gd name="connsiteY1258" fmla="*/ 1859369 h 6649609"/>
              <a:gd name="connsiteX1259" fmla="*/ 4482095 w 5583124"/>
              <a:gd name="connsiteY1259" fmla="*/ 1875581 h 6649609"/>
              <a:gd name="connsiteX1260" fmla="*/ 4433449 w 5583124"/>
              <a:gd name="connsiteY1260" fmla="*/ 1922464 h 6649609"/>
              <a:gd name="connsiteX1261" fmla="*/ 4396942 w 5583124"/>
              <a:gd name="connsiteY1261" fmla="*/ 1996367 h 6649609"/>
              <a:gd name="connsiteX1262" fmla="*/ 4382969 w 5583124"/>
              <a:gd name="connsiteY1262" fmla="*/ 2071000 h 6649609"/>
              <a:gd name="connsiteX1263" fmla="*/ 4399007 w 5583124"/>
              <a:gd name="connsiteY1263" fmla="*/ 2120073 h 6649609"/>
              <a:gd name="connsiteX1264" fmla="*/ 4443634 w 5583124"/>
              <a:gd name="connsiteY1264" fmla="*/ 2137454 h 6649609"/>
              <a:gd name="connsiteX1265" fmla="*/ 4500075 w 5583124"/>
              <a:gd name="connsiteY1265" fmla="*/ 2120073 h 6649609"/>
              <a:gd name="connsiteX1266" fmla="*/ 4549616 w 5583124"/>
              <a:gd name="connsiteY1266" fmla="*/ 2071000 h 6649609"/>
              <a:gd name="connsiteX1267" fmla="*/ 4586519 w 5583124"/>
              <a:gd name="connsiteY1267" fmla="*/ 1996367 h 6649609"/>
              <a:gd name="connsiteX1268" fmla="*/ 4600095 w 5583124"/>
              <a:gd name="connsiteY1268" fmla="*/ 1922464 h 6649609"/>
              <a:gd name="connsiteX1269" fmla="*/ 4583163 w 5583124"/>
              <a:gd name="connsiteY1269" fmla="*/ 1875581 h 6649609"/>
              <a:gd name="connsiteX1270" fmla="*/ 4538139 w 5583124"/>
              <a:gd name="connsiteY1270" fmla="*/ 1859369 h 6649609"/>
              <a:gd name="connsiteX1271" fmla="*/ 3471033 w 5583124"/>
              <a:gd name="connsiteY1271" fmla="*/ 1859369 h 6649609"/>
              <a:gd name="connsiteX1272" fmla="*/ 3414990 w 5583124"/>
              <a:gd name="connsiteY1272" fmla="*/ 1875581 h 6649609"/>
              <a:gd name="connsiteX1273" fmla="*/ 3366343 w 5583124"/>
              <a:gd name="connsiteY1273" fmla="*/ 1922464 h 6649609"/>
              <a:gd name="connsiteX1274" fmla="*/ 3329837 w 5583124"/>
              <a:gd name="connsiteY1274" fmla="*/ 1996367 h 6649609"/>
              <a:gd name="connsiteX1275" fmla="*/ 3315863 w 5583124"/>
              <a:gd name="connsiteY1275" fmla="*/ 2071000 h 6649609"/>
              <a:gd name="connsiteX1276" fmla="*/ 3331902 w 5583124"/>
              <a:gd name="connsiteY1276" fmla="*/ 2120073 h 6649609"/>
              <a:gd name="connsiteX1277" fmla="*/ 3376527 w 5583124"/>
              <a:gd name="connsiteY1277" fmla="*/ 2137454 h 6649609"/>
              <a:gd name="connsiteX1278" fmla="*/ 3432970 w 5583124"/>
              <a:gd name="connsiteY1278" fmla="*/ 2120073 h 6649609"/>
              <a:gd name="connsiteX1279" fmla="*/ 3482509 w 5583124"/>
              <a:gd name="connsiteY1279" fmla="*/ 2071000 h 6649609"/>
              <a:gd name="connsiteX1280" fmla="*/ 3519413 w 5583124"/>
              <a:gd name="connsiteY1280" fmla="*/ 1996367 h 6649609"/>
              <a:gd name="connsiteX1281" fmla="*/ 3532989 w 5583124"/>
              <a:gd name="connsiteY1281" fmla="*/ 1922464 h 6649609"/>
              <a:gd name="connsiteX1282" fmla="*/ 3516058 w 5583124"/>
              <a:gd name="connsiteY1282" fmla="*/ 1875581 h 6649609"/>
              <a:gd name="connsiteX1283" fmla="*/ 3471033 w 5583124"/>
              <a:gd name="connsiteY1283" fmla="*/ 1859369 h 6649609"/>
              <a:gd name="connsiteX1284" fmla="*/ 2601903 w 5583124"/>
              <a:gd name="connsiteY1284" fmla="*/ 1859369 h 6649609"/>
              <a:gd name="connsiteX1285" fmla="*/ 2545860 w 5583124"/>
              <a:gd name="connsiteY1285" fmla="*/ 1875581 h 6649609"/>
              <a:gd name="connsiteX1286" fmla="*/ 2497213 w 5583124"/>
              <a:gd name="connsiteY1286" fmla="*/ 1922464 h 6649609"/>
              <a:gd name="connsiteX1287" fmla="*/ 2460707 w 5583124"/>
              <a:gd name="connsiteY1287" fmla="*/ 1996367 h 6649609"/>
              <a:gd name="connsiteX1288" fmla="*/ 2446734 w 5583124"/>
              <a:gd name="connsiteY1288" fmla="*/ 2071000 h 6649609"/>
              <a:gd name="connsiteX1289" fmla="*/ 2462772 w 5583124"/>
              <a:gd name="connsiteY1289" fmla="*/ 2120073 h 6649609"/>
              <a:gd name="connsiteX1290" fmla="*/ 2507398 w 5583124"/>
              <a:gd name="connsiteY1290" fmla="*/ 2137454 h 6649609"/>
              <a:gd name="connsiteX1291" fmla="*/ 2563840 w 5583124"/>
              <a:gd name="connsiteY1291" fmla="*/ 2120073 h 6649609"/>
              <a:gd name="connsiteX1292" fmla="*/ 2613380 w 5583124"/>
              <a:gd name="connsiteY1292" fmla="*/ 2071000 h 6649609"/>
              <a:gd name="connsiteX1293" fmla="*/ 2650283 w 5583124"/>
              <a:gd name="connsiteY1293" fmla="*/ 1996367 h 6649609"/>
              <a:gd name="connsiteX1294" fmla="*/ 2663859 w 5583124"/>
              <a:gd name="connsiteY1294" fmla="*/ 1922464 h 6649609"/>
              <a:gd name="connsiteX1295" fmla="*/ 2646928 w 5583124"/>
              <a:gd name="connsiteY1295" fmla="*/ 1875581 h 6649609"/>
              <a:gd name="connsiteX1296" fmla="*/ 2601903 w 5583124"/>
              <a:gd name="connsiteY1296" fmla="*/ 1859369 h 6649609"/>
              <a:gd name="connsiteX1297" fmla="*/ 1534798 w 5583124"/>
              <a:gd name="connsiteY1297" fmla="*/ 1859369 h 6649609"/>
              <a:gd name="connsiteX1298" fmla="*/ 1478755 w 5583124"/>
              <a:gd name="connsiteY1298" fmla="*/ 1875581 h 6649609"/>
              <a:gd name="connsiteX1299" fmla="*/ 1430108 w 5583124"/>
              <a:gd name="connsiteY1299" fmla="*/ 1922464 h 6649609"/>
              <a:gd name="connsiteX1300" fmla="*/ 1393602 w 5583124"/>
              <a:gd name="connsiteY1300" fmla="*/ 1996367 h 6649609"/>
              <a:gd name="connsiteX1301" fmla="*/ 1379628 w 5583124"/>
              <a:gd name="connsiteY1301" fmla="*/ 2071000 h 6649609"/>
              <a:gd name="connsiteX1302" fmla="*/ 1395667 w 5583124"/>
              <a:gd name="connsiteY1302" fmla="*/ 2120073 h 6649609"/>
              <a:gd name="connsiteX1303" fmla="*/ 1440293 w 5583124"/>
              <a:gd name="connsiteY1303" fmla="*/ 2137454 h 6649609"/>
              <a:gd name="connsiteX1304" fmla="*/ 1496735 w 5583124"/>
              <a:gd name="connsiteY1304" fmla="*/ 2120073 h 6649609"/>
              <a:gd name="connsiteX1305" fmla="*/ 1546275 w 5583124"/>
              <a:gd name="connsiteY1305" fmla="*/ 2071000 h 6649609"/>
              <a:gd name="connsiteX1306" fmla="*/ 1583178 w 5583124"/>
              <a:gd name="connsiteY1306" fmla="*/ 1996367 h 6649609"/>
              <a:gd name="connsiteX1307" fmla="*/ 1596754 w 5583124"/>
              <a:gd name="connsiteY1307" fmla="*/ 1922464 h 6649609"/>
              <a:gd name="connsiteX1308" fmla="*/ 1579823 w 5583124"/>
              <a:gd name="connsiteY1308" fmla="*/ 1875581 h 6649609"/>
              <a:gd name="connsiteX1309" fmla="*/ 1534798 w 5583124"/>
              <a:gd name="connsiteY1309" fmla="*/ 1859369 h 6649609"/>
              <a:gd name="connsiteX1310" fmla="*/ 665668 w 5583124"/>
              <a:gd name="connsiteY1310" fmla="*/ 1859369 h 6649609"/>
              <a:gd name="connsiteX1311" fmla="*/ 609625 w 5583124"/>
              <a:gd name="connsiteY1311" fmla="*/ 1875581 h 6649609"/>
              <a:gd name="connsiteX1312" fmla="*/ 560978 w 5583124"/>
              <a:gd name="connsiteY1312" fmla="*/ 1922464 h 6649609"/>
              <a:gd name="connsiteX1313" fmla="*/ 524472 w 5583124"/>
              <a:gd name="connsiteY1313" fmla="*/ 1996367 h 6649609"/>
              <a:gd name="connsiteX1314" fmla="*/ 510499 w 5583124"/>
              <a:gd name="connsiteY1314" fmla="*/ 2071000 h 6649609"/>
              <a:gd name="connsiteX1315" fmla="*/ 526537 w 5583124"/>
              <a:gd name="connsiteY1315" fmla="*/ 2120073 h 6649609"/>
              <a:gd name="connsiteX1316" fmla="*/ 571163 w 5583124"/>
              <a:gd name="connsiteY1316" fmla="*/ 2137454 h 6649609"/>
              <a:gd name="connsiteX1317" fmla="*/ 627605 w 5583124"/>
              <a:gd name="connsiteY1317" fmla="*/ 2120073 h 6649609"/>
              <a:gd name="connsiteX1318" fmla="*/ 677145 w 5583124"/>
              <a:gd name="connsiteY1318" fmla="*/ 2071000 h 6649609"/>
              <a:gd name="connsiteX1319" fmla="*/ 714048 w 5583124"/>
              <a:gd name="connsiteY1319" fmla="*/ 1996367 h 6649609"/>
              <a:gd name="connsiteX1320" fmla="*/ 727624 w 5583124"/>
              <a:gd name="connsiteY1320" fmla="*/ 1922464 h 6649609"/>
              <a:gd name="connsiteX1321" fmla="*/ 710693 w 5583124"/>
              <a:gd name="connsiteY1321" fmla="*/ 1875581 h 6649609"/>
              <a:gd name="connsiteX1322" fmla="*/ 665668 w 5583124"/>
              <a:gd name="connsiteY1322" fmla="*/ 1859369 h 6649609"/>
              <a:gd name="connsiteX1323" fmla="*/ 4023959 w 5583124"/>
              <a:gd name="connsiteY1323" fmla="*/ 1775535 h 6649609"/>
              <a:gd name="connsiteX1324" fmla="*/ 4131162 w 5583124"/>
              <a:gd name="connsiteY1324" fmla="*/ 1775535 h 6649609"/>
              <a:gd name="connsiteX1325" fmla="*/ 4010149 w 5583124"/>
              <a:gd name="connsiteY1325" fmla="*/ 2131612 h 6649609"/>
              <a:gd name="connsiteX1326" fmla="*/ 4183659 w 5583124"/>
              <a:gd name="connsiteY1326" fmla="*/ 2131612 h 6649609"/>
              <a:gd name="connsiteX1327" fmla="*/ 4153184 w 5583124"/>
              <a:gd name="connsiteY1327" fmla="*/ 2221288 h 6649609"/>
              <a:gd name="connsiteX1328" fmla="*/ 3872471 w 5583124"/>
              <a:gd name="connsiteY1328" fmla="*/ 2221288 h 6649609"/>
              <a:gd name="connsiteX1329" fmla="*/ 2087723 w 5583124"/>
              <a:gd name="connsiteY1329" fmla="*/ 1775535 h 6649609"/>
              <a:gd name="connsiteX1330" fmla="*/ 2194927 w 5583124"/>
              <a:gd name="connsiteY1330" fmla="*/ 1775535 h 6649609"/>
              <a:gd name="connsiteX1331" fmla="*/ 2073913 w 5583124"/>
              <a:gd name="connsiteY1331" fmla="*/ 2131612 h 6649609"/>
              <a:gd name="connsiteX1332" fmla="*/ 2247423 w 5583124"/>
              <a:gd name="connsiteY1332" fmla="*/ 2131612 h 6649609"/>
              <a:gd name="connsiteX1333" fmla="*/ 2216949 w 5583124"/>
              <a:gd name="connsiteY1333" fmla="*/ 2221288 h 6649609"/>
              <a:gd name="connsiteX1334" fmla="*/ 1936235 w 5583124"/>
              <a:gd name="connsiteY1334" fmla="*/ 2221288 h 6649609"/>
              <a:gd name="connsiteX1335" fmla="*/ 151489 w 5583124"/>
              <a:gd name="connsiteY1335" fmla="*/ 1775535 h 6649609"/>
              <a:gd name="connsiteX1336" fmla="*/ 258691 w 5583124"/>
              <a:gd name="connsiteY1336" fmla="*/ 1775535 h 6649609"/>
              <a:gd name="connsiteX1337" fmla="*/ 137678 w 5583124"/>
              <a:gd name="connsiteY1337" fmla="*/ 2131612 h 6649609"/>
              <a:gd name="connsiteX1338" fmla="*/ 311189 w 5583124"/>
              <a:gd name="connsiteY1338" fmla="*/ 2131612 h 6649609"/>
              <a:gd name="connsiteX1339" fmla="*/ 280714 w 5583124"/>
              <a:gd name="connsiteY1339" fmla="*/ 2221288 h 6649609"/>
              <a:gd name="connsiteX1340" fmla="*/ 0 w 5583124"/>
              <a:gd name="connsiteY1340" fmla="*/ 2221288 h 6649609"/>
              <a:gd name="connsiteX1341" fmla="*/ 5438341 w 5583124"/>
              <a:gd name="connsiteY1341" fmla="*/ 1767940 h 6649609"/>
              <a:gd name="connsiteX1342" fmla="*/ 5535973 w 5583124"/>
              <a:gd name="connsiteY1342" fmla="*/ 1794814 h 6649609"/>
              <a:gd name="connsiteX1343" fmla="*/ 5580987 w 5583124"/>
              <a:gd name="connsiteY1343" fmla="*/ 1872514 h 6649609"/>
              <a:gd name="connsiteX1344" fmla="*/ 5564604 w 5583124"/>
              <a:gd name="connsiteY1344" fmla="*/ 1996367 h 6649609"/>
              <a:gd name="connsiteX1345" fmla="*/ 5496310 w 5583124"/>
              <a:gd name="connsiteY1345" fmla="*/ 2121680 h 6649609"/>
              <a:gd name="connsiteX1346" fmla="*/ 5397640 w 5583124"/>
              <a:gd name="connsiteY1346" fmla="*/ 2201863 h 6649609"/>
              <a:gd name="connsiteX1347" fmla="*/ 5281394 w 5583124"/>
              <a:gd name="connsiteY1347" fmla="*/ 2229759 h 6649609"/>
              <a:gd name="connsiteX1348" fmla="*/ 5184403 w 5583124"/>
              <a:gd name="connsiteY1348" fmla="*/ 2201863 h 6649609"/>
              <a:gd name="connsiteX1349" fmla="*/ 5139795 w 5583124"/>
              <a:gd name="connsiteY1349" fmla="*/ 2121680 h 6649609"/>
              <a:gd name="connsiteX1350" fmla="*/ 5156532 w 5583124"/>
              <a:gd name="connsiteY1350" fmla="*/ 1996367 h 6649609"/>
              <a:gd name="connsiteX1351" fmla="*/ 5224573 w 5583124"/>
              <a:gd name="connsiteY1351" fmla="*/ 1872222 h 6649609"/>
              <a:gd name="connsiteX1352" fmla="*/ 5322837 w 5583124"/>
              <a:gd name="connsiteY1352" fmla="*/ 1794522 h 6649609"/>
              <a:gd name="connsiteX1353" fmla="*/ 5438341 w 5583124"/>
              <a:gd name="connsiteY1353" fmla="*/ 1767940 h 6649609"/>
              <a:gd name="connsiteX1354" fmla="*/ 5047239 w 5583124"/>
              <a:gd name="connsiteY1354" fmla="*/ 1767940 h 6649609"/>
              <a:gd name="connsiteX1355" fmla="*/ 5119375 w 5583124"/>
              <a:gd name="connsiteY1355" fmla="*/ 1785174 h 6649609"/>
              <a:gd name="connsiteX1356" fmla="*/ 5162538 w 5583124"/>
              <a:gd name="connsiteY1356" fmla="*/ 1825777 h 6649609"/>
              <a:gd name="connsiteX1357" fmla="*/ 5083807 w 5583124"/>
              <a:gd name="connsiteY1357" fmla="*/ 1894129 h 6649609"/>
              <a:gd name="connsiteX1358" fmla="*/ 5057195 w 5583124"/>
              <a:gd name="connsiteY1358" fmla="*/ 1868862 h 6649609"/>
              <a:gd name="connsiteX1359" fmla="*/ 5017918 w 5583124"/>
              <a:gd name="connsiteY1359" fmla="*/ 1859369 h 6649609"/>
              <a:gd name="connsiteX1360" fmla="*/ 4959586 w 5583124"/>
              <a:gd name="connsiteY1360" fmla="*/ 1875872 h 6649609"/>
              <a:gd name="connsiteX1361" fmla="*/ 4905531 w 5583124"/>
              <a:gd name="connsiteY1361" fmla="*/ 1923194 h 6649609"/>
              <a:gd name="connsiteX1362" fmla="*/ 4866101 w 5583124"/>
              <a:gd name="connsiteY1362" fmla="*/ 1997535 h 6649609"/>
              <a:gd name="connsiteX1363" fmla="*/ 4853191 w 5583124"/>
              <a:gd name="connsiteY1363" fmla="*/ 2073336 h 6649609"/>
              <a:gd name="connsiteX1364" fmla="*/ 4873179 w 5583124"/>
              <a:gd name="connsiteY1364" fmla="*/ 2121096 h 6649609"/>
              <a:gd name="connsiteX1365" fmla="*/ 4922245 w 5583124"/>
              <a:gd name="connsiteY1365" fmla="*/ 2137454 h 6649609"/>
              <a:gd name="connsiteX1366" fmla="*/ 4974367 w 5583124"/>
              <a:gd name="connsiteY1366" fmla="*/ 2125478 h 6649609"/>
              <a:gd name="connsiteX1367" fmla="*/ 5020757 w 5583124"/>
              <a:gd name="connsiteY1367" fmla="*/ 2096851 h 6649609"/>
              <a:gd name="connsiteX1368" fmla="*/ 5054399 w 5583124"/>
              <a:gd name="connsiteY1368" fmla="*/ 2163744 h 6649609"/>
              <a:gd name="connsiteX1369" fmla="*/ 4972724 w 5583124"/>
              <a:gd name="connsiteY1369" fmla="*/ 2213255 h 6649609"/>
              <a:gd name="connsiteX1370" fmla="*/ 4886494 w 5583124"/>
              <a:gd name="connsiteY1370" fmla="*/ 2229759 h 6649609"/>
              <a:gd name="connsiteX1371" fmla="*/ 4811373 w 5583124"/>
              <a:gd name="connsiteY1371" fmla="*/ 2215300 h 6649609"/>
              <a:gd name="connsiteX1372" fmla="*/ 4759368 w 5583124"/>
              <a:gd name="connsiteY1372" fmla="*/ 2171922 h 6649609"/>
              <a:gd name="connsiteX1373" fmla="*/ 4738170 w 5583124"/>
              <a:gd name="connsiteY1373" fmla="*/ 2100210 h 6649609"/>
              <a:gd name="connsiteX1374" fmla="*/ 4755370 w 5583124"/>
              <a:gd name="connsiteY1374" fmla="*/ 2001040 h 6649609"/>
              <a:gd name="connsiteX1375" fmla="*/ 4806060 w 5583124"/>
              <a:gd name="connsiteY1375" fmla="*/ 1902163 h 6649609"/>
              <a:gd name="connsiteX1376" fmla="*/ 4877715 w 5583124"/>
              <a:gd name="connsiteY1376" fmla="*/ 1828844 h 6649609"/>
              <a:gd name="connsiteX1377" fmla="*/ 4961065 w 5583124"/>
              <a:gd name="connsiteY1377" fmla="*/ 1783422 h 6649609"/>
              <a:gd name="connsiteX1378" fmla="*/ 5047239 w 5583124"/>
              <a:gd name="connsiteY1378" fmla="*/ 1767940 h 6649609"/>
              <a:gd name="connsiteX1379" fmla="*/ 4569211 w 5583124"/>
              <a:gd name="connsiteY1379" fmla="*/ 1767940 h 6649609"/>
              <a:gd name="connsiteX1380" fmla="*/ 4666843 w 5583124"/>
              <a:gd name="connsiteY1380" fmla="*/ 1794814 h 6649609"/>
              <a:gd name="connsiteX1381" fmla="*/ 4711857 w 5583124"/>
              <a:gd name="connsiteY1381" fmla="*/ 1872514 h 6649609"/>
              <a:gd name="connsiteX1382" fmla="*/ 4695474 w 5583124"/>
              <a:gd name="connsiteY1382" fmla="*/ 1996367 h 6649609"/>
              <a:gd name="connsiteX1383" fmla="*/ 4627181 w 5583124"/>
              <a:gd name="connsiteY1383" fmla="*/ 2121680 h 6649609"/>
              <a:gd name="connsiteX1384" fmla="*/ 4528511 w 5583124"/>
              <a:gd name="connsiteY1384" fmla="*/ 2201863 h 6649609"/>
              <a:gd name="connsiteX1385" fmla="*/ 4412263 w 5583124"/>
              <a:gd name="connsiteY1385" fmla="*/ 2229759 h 6649609"/>
              <a:gd name="connsiteX1386" fmla="*/ 4315274 w 5583124"/>
              <a:gd name="connsiteY1386" fmla="*/ 2201863 h 6649609"/>
              <a:gd name="connsiteX1387" fmla="*/ 4270666 w 5583124"/>
              <a:gd name="connsiteY1387" fmla="*/ 2121680 h 6649609"/>
              <a:gd name="connsiteX1388" fmla="*/ 4287403 w 5583124"/>
              <a:gd name="connsiteY1388" fmla="*/ 1996367 h 6649609"/>
              <a:gd name="connsiteX1389" fmla="*/ 4355443 w 5583124"/>
              <a:gd name="connsiteY1389" fmla="*/ 1872222 h 6649609"/>
              <a:gd name="connsiteX1390" fmla="*/ 4453707 w 5583124"/>
              <a:gd name="connsiteY1390" fmla="*/ 1794522 h 6649609"/>
              <a:gd name="connsiteX1391" fmla="*/ 4569211 w 5583124"/>
              <a:gd name="connsiteY1391" fmla="*/ 1767940 h 6649609"/>
              <a:gd name="connsiteX1392" fmla="*/ 3502106 w 5583124"/>
              <a:gd name="connsiteY1392" fmla="*/ 1767940 h 6649609"/>
              <a:gd name="connsiteX1393" fmla="*/ 3599737 w 5583124"/>
              <a:gd name="connsiteY1393" fmla="*/ 1794814 h 6649609"/>
              <a:gd name="connsiteX1394" fmla="*/ 3644751 w 5583124"/>
              <a:gd name="connsiteY1394" fmla="*/ 1872514 h 6649609"/>
              <a:gd name="connsiteX1395" fmla="*/ 3628368 w 5583124"/>
              <a:gd name="connsiteY1395" fmla="*/ 1996367 h 6649609"/>
              <a:gd name="connsiteX1396" fmla="*/ 3560074 w 5583124"/>
              <a:gd name="connsiteY1396" fmla="*/ 2121680 h 6649609"/>
              <a:gd name="connsiteX1397" fmla="*/ 3461405 w 5583124"/>
              <a:gd name="connsiteY1397" fmla="*/ 2201863 h 6649609"/>
              <a:gd name="connsiteX1398" fmla="*/ 3345159 w 5583124"/>
              <a:gd name="connsiteY1398" fmla="*/ 2229759 h 6649609"/>
              <a:gd name="connsiteX1399" fmla="*/ 3248168 w 5583124"/>
              <a:gd name="connsiteY1399" fmla="*/ 2201863 h 6649609"/>
              <a:gd name="connsiteX1400" fmla="*/ 3203560 w 5583124"/>
              <a:gd name="connsiteY1400" fmla="*/ 2121680 h 6649609"/>
              <a:gd name="connsiteX1401" fmla="*/ 3220297 w 5583124"/>
              <a:gd name="connsiteY1401" fmla="*/ 1996367 h 6649609"/>
              <a:gd name="connsiteX1402" fmla="*/ 3288337 w 5583124"/>
              <a:gd name="connsiteY1402" fmla="*/ 1872222 h 6649609"/>
              <a:gd name="connsiteX1403" fmla="*/ 3386601 w 5583124"/>
              <a:gd name="connsiteY1403" fmla="*/ 1794522 h 6649609"/>
              <a:gd name="connsiteX1404" fmla="*/ 3502106 w 5583124"/>
              <a:gd name="connsiteY1404" fmla="*/ 1767940 h 6649609"/>
              <a:gd name="connsiteX1405" fmla="*/ 3111003 w 5583124"/>
              <a:gd name="connsiteY1405" fmla="*/ 1767940 h 6649609"/>
              <a:gd name="connsiteX1406" fmla="*/ 3183139 w 5583124"/>
              <a:gd name="connsiteY1406" fmla="*/ 1785174 h 6649609"/>
              <a:gd name="connsiteX1407" fmla="*/ 3226302 w 5583124"/>
              <a:gd name="connsiteY1407" fmla="*/ 1825777 h 6649609"/>
              <a:gd name="connsiteX1408" fmla="*/ 3147571 w 5583124"/>
              <a:gd name="connsiteY1408" fmla="*/ 1894129 h 6649609"/>
              <a:gd name="connsiteX1409" fmla="*/ 3120959 w 5583124"/>
              <a:gd name="connsiteY1409" fmla="*/ 1868862 h 6649609"/>
              <a:gd name="connsiteX1410" fmla="*/ 3081683 w 5583124"/>
              <a:gd name="connsiteY1410" fmla="*/ 1859369 h 6649609"/>
              <a:gd name="connsiteX1411" fmla="*/ 3023351 w 5583124"/>
              <a:gd name="connsiteY1411" fmla="*/ 1875872 h 6649609"/>
              <a:gd name="connsiteX1412" fmla="*/ 2969295 w 5583124"/>
              <a:gd name="connsiteY1412" fmla="*/ 1923194 h 6649609"/>
              <a:gd name="connsiteX1413" fmla="*/ 2929865 w 5583124"/>
              <a:gd name="connsiteY1413" fmla="*/ 1997535 h 6649609"/>
              <a:gd name="connsiteX1414" fmla="*/ 2916956 w 5583124"/>
              <a:gd name="connsiteY1414" fmla="*/ 2073336 h 6649609"/>
              <a:gd name="connsiteX1415" fmla="*/ 2936944 w 5583124"/>
              <a:gd name="connsiteY1415" fmla="*/ 2121096 h 6649609"/>
              <a:gd name="connsiteX1416" fmla="*/ 2986009 w 5583124"/>
              <a:gd name="connsiteY1416" fmla="*/ 2137454 h 6649609"/>
              <a:gd name="connsiteX1417" fmla="*/ 3038132 w 5583124"/>
              <a:gd name="connsiteY1417" fmla="*/ 2125478 h 6649609"/>
              <a:gd name="connsiteX1418" fmla="*/ 3084521 w 5583124"/>
              <a:gd name="connsiteY1418" fmla="*/ 2096851 h 6649609"/>
              <a:gd name="connsiteX1419" fmla="*/ 3118164 w 5583124"/>
              <a:gd name="connsiteY1419" fmla="*/ 2163744 h 6649609"/>
              <a:gd name="connsiteX1420" fmla="*/ 3036488 w 5583124"/>
              <a:gd name="connsiteY1420" fmla="*/ 2213255 h 6649609"/>
              <a:gd name="connsiteX1421" fmla="*/ 2950258 w 5583124"/>
              <a:gd name="connsiteY1421" fmla="*/ 2229759 h 6649609"/>
              <a:gd name="connsiteX1422" fmla="*/ 2875137 w 5583124"/>
              <a:gd name="connsiteY1422" fmla="*/ 2215300 h 6649609"/>
              <a:gd name="connsiteX1423" fmla="*/ 2823133 w 5583124"/>
              <a:gd name="connsiteY1423" fmla="*/ 2171922 h 6649609"/>
              <a:gd name="connsiteX1424" fmla="*/ 2801935 w 5583124"/>
              <a:gd name="connsiteY1424" fmla="*/ 2100210 h 6649609"/>
              <a:gd name="connsiteX1425" fmla="*/ 2819134 w 5583124"/>
              <a:gd name="connsiteY1425" fmla="*/ 2001040 h 6649609"/>
              <a:gd name="connsiteX1426" fmla="*/ 2869824 w 5583124"/>
              <a:gd name="connsiteY1426" fmla="*/ 1902163 h 6649609"/>
              <a:gd name="connsiteX1427" fmla="*/ 2941479 w 5583124"/>
              <a:gd name="connsiteY1427" fmla="*/ 1828844 h 6649609"/>
              <a:gd name="connsiteX1428" fmla="*/ 3024829 w 5583124"/>
              <a:gd name="connsiteY1428" fmla="*/ 1783422 h 6649609"/>
              <a:gd name="connsiteX1429" fmla="*/ 3111003 w 5583124"/>
              <a:gd name="connsiteY1429" fmla="*/ 1767940 h 6649609"/>
              <a:gd name="connsiteX1430" fmla="*/ 2632975 w 5583124"/>
              <a:gd name="connsiteY1430" fmla="*/ 1767940 h 6649609"/>
              <a:gd name="connsiteX1431" fmla="*/ 2730608 w 5583124"/>
              <a:gd name="connsiteY1431" fmla="*/ 1794814 h 6649609"/>
              <a:gd name="connsiteX1432" fmla="*/ 2775621 w 5583124"/>
              <a:gd name="connsiteY1432" fmla="*/ 1872514 h 6649609"/>
              <a:gd name="connsiteX1433" fmla="*/ 2759239 w 5583124"/>
              <a:gd name="connsiteY1433" fmla="*/ 1996367 h 6649609"/>
              <a:gd name="connsiteX1434" fmla="*/ 2690945 w 5583124"/>
              <a:gd name="connsiteY1434" fmla="*/ 2121680 h 6649609"/>
              <a:gd name="connsiteX1435" fmla="*/ 2592275 w 5583124"/>
              <a:gd name="connsiteY1435" fmla="*/ 2201863 h 6649609"/>
              <a:gd name="connsiteX1436" fmla="*/ 2476028 w 5583124"/>
              <a:gd name="connsiteY1436" fmla="*/ 2229759 h 6649609"/>
              <a:gd name="connsiteX1437" fmla="*/ 2379038 w 5583124"/>
              <a:gd name="connsiteY1437" fmla="*/ 2201863 h 6649609"/>
              <a:gd name="connsiteX1438" fmla="*/ 2334430 w 5583124"/>
              <a:gd name="connsiteY1438" fmla="*/ 2121680 h 6649609"/>
              <a:gd name="connsiteX1439" fmla="*/ 2351167 w 5583124"/>
              <a:gd name="connsiteY1439" fmla="*/ 1996367 h 6649609"/>
              <a:gd name="connsiteX1440" fmla="*/ 2419207 w 5583124"/>
              <a:gd name="connsiteY1440" fmla="*/ 1872222 h 6649609"/>
              <a:gd name="connsiteX1441" fmla="*/ 2517471 w 5583124"/>
              <a:gd name="connsiteY1441" fmla="*/ 1794522 h 6649609"/>
              <a:gd name="connsiteX1442" fmla="*/ 2632975 w 5583124"/>
              <a:gd name="connsiteY1442" fmla="*/ 1767940 h 6649609"/>
              <a:gd name="connsiteX1443" fmla="*/ 1565870 w 5583124"/>
              <a:gd name="connsiteY1443" fmla="*/ 1767940 h 6649609"/>
              <a:gd name="connsiteX1444" fmla="*/ 1663502 w 5583124"/>
              <a:gd name="connsiteY1444" fmla="*/ 1794814 h 6649609"/>
              <a:gd name="connsiteX1445" fmla="*/ 1708516 w 5583124"/>
              <a:gd name="connsiteY1445" fmla="*/ 1872514 h 6649609"/>
              <a:gd name="connsiteX1446" fmla="*/ 1692134 w 5583124"/>
              <a:gd name="connsiteY1446" fmla="*/ 1996367 h 6649609"/>
              <a:gd name="connsiteX1447" fmla="*/ 1623840 w 5583124"/>
              <a:gd name="connsiteY1447" fmla="*/ 2121680 h 6649609"/>
              <a:gd name="connsiteX1448" fmla="*/ 1525170 w 5583124"/>
              <a:gd name="connsiteY1448" fmla="*/ 2201863 h 6649609"/>
              <a:gd name="connsiteX1449" fmla="*/ 1408923 w 5583124"/>
              <a:gd name="connsiteY1449" fmla="*/ 2229759 h 6649609"/>
              <a:gd name="connsiteX1450" fmla="*/ 1311933 w 5583124"/>
              <a:gd name="connsiteY1450" fmla="*/ 2201863 h 6649609"/>
              <a:gd name="connsiteX1451" fmla="*/ 1267325 w 5583124"/>
              <a:gd name="connsiteY1451" fmla="*/ 2121680 h 6649609"/>
              <a:gd name="connsiteX1452" fmla="*/ 1284062 w 5583124"/>
              <a:gd name="connsiteY1452" fmla="*/ 1996367 h 6649609"/>
              <a:gd name="connsiteX1453" fmla="*/ 1352102 w 5583124"/>
              <a:gd name="connsiteY1453" fmla="*/ 1872222 h 6649609"/>
              <a:gd name="connsiteX1454" fmla="*/ 1450366 w 5583124"/>
              <a:gd name="connsiteY1454" fmla="*/ 1794522 h 6649609"/>
              <a:gd name="connsiteX1455" fmla="*/ 1565870 w 5583124"/>
              <a:gd name="connsiteY1455" fmla="*/ 1767940 h 6649609"/>
              <a:gd name="connsiteX1456" fmla="*/ 1174768 w 5583124"/>
              <a:gd name="connsiteY1456" fmla="*/ 1767940 h 6649609"/>
              <a:gd name="connsiteX1457" fmla="*/ 1246905 w 5583124"/>
              <a:gd name="connsiteY1457" fmla="*/ 1785174 h 6649609"/>
              <a:gd name="connsiteX1458" fmla="*/ 1290067 w 5583124"/>
              <a:gd name="connsiteY1458" fmla="*/ 1825777 h 6649609"/>
              <a:gd name="connsiteX1459" fmla="*/ 1211336 w 5583124"/>
              <a:gd name="connsiteY1459" fmla="*/ 1894129 h 6649609"/>
              <a:gd name="connsiteX1460" fmla="*/ 1184724 w 5583124"/>
              <a:gd name="connsiteY1460" fmla="*/ 1868862 h 6649609"/>
              <a:gd name="connsiteX1461" fmla="*/ 1145448 w 5583124"/>
              <a:gd name="connsiteY1461" fmla="*/ 1859369 h 6649609"/>
              <a:gd name="connsiteX1462" fmla="*/ 1087116 w 5583124"/>
              <a:gd name="connsiteY1462" fmla="*/ 1875872 h 6649609"/>
              <a:gd name="connsiteX1463" fmla="*/ 1033060 w 5583124"/>
              <a:gd name="connsiteY1463" fmla="*/ 1923194 h 6649609"/>
              <a:gd name="connsiteX1464" fmla="*/ 993630 w 5583124"/>
              <a:gd name="connsiteY1464" fmla="*/ 1997535 h 6649609"/>
              <a:gd name="connsiteX1465" fmla="*/ 980721 w 5583124"/>
              <a:gd name="connsiteY1465" fmla="*/ 2073336 h 6649609"/>
              <a:gd name="connsiteX1466" fmla="*/ 1000709 w 5583124"/>
              <a:gd name="connsiteY1466" fmla="*/ 2121096 h 6649609"/>
              <a:gd name="connsiteX1467" fmla="*/ 1049774 w 5583124"/>
              <a:gd name="connsiteY1467" fmla="*/ 2137454 h 6649609"/>
              <a:gd name="connsiteX1468" fmla="*/ 1101896 w 5583124"/>
              <a:gd name="connsiteY1468" fmla="*/ 2125478 h 6649609"/>
              <a:gd name="connsiteX1469" fmla="*/ 1148287 w 5583124"/>
              <a:gd name="connsiteY1469" fmla="*/ 2096851 h 6649609"/>
              <a:gd name="connsiteX1470" fmla="*/ 1181929 w 5583124"/>
              <a:gd name="connsiteY1470" fmla="*/ 2163744 h 6649609"/>
              <a:gd name="connsiteX1471" fmla="*/ 1100254 w 5583124"/>
              <a:gd name="connsiteY1471" fmla="*/ 2213255 h 6649609"/>
              <a:gd name="connsiteX1472" fmla="*/ 1014024 w 5583124"/>
              <a:gd name="connsiteY1472" fmla="*/ 2229759 h 6649609"/>
              <a:gd name="connsiteX1473" fmla="*/ 938902 w 5583124"/>
              <a:gd name="connsiteY1473" fmla="*/ 2215300 h 6649609"/>
              <a:gd name="connsiteX1474" fmla="*/ 886898 w 5583124"/>
              <a:gd name="connsiteY1474" fmla="*/ 2171922 h 6649609"/>
              <a:gd name="connsiteX1475" fmla="*/ 865700 w 5583124"/>
              <a:gd name="connsiteY1475" fmla="*/ 2100210 h 6649609"/>
              <a:gd name="connsiteX1476" fmla="*/ 882900 w 5583124"/>
              <a:gd name="connsiteY1476" fmla="*/ 2001040 h 6649609"/>
              <a:gd name="connsiteX1477" fmla="*/ 933590 w 5583124"/>
              <a:gd name="connsiteY1477" fmla="*/ 1902163 h 6649609"/>
              <a:gd name="connsiteX1478" fmla="*/ 1005244 w 5583124"/>
              <a:gd name="connsiteY1478" fmla="*/ 1828844 h 6649609"/>
              <a:gd name="connsiteX1479" fmla="*/ 1088594 w 5583124"/>
              <a:gd name="connsiteY1479" fmla="*/ 1783422 h 6649609"/>
              <a:gd name="connsiteX1480" fmla="*/ 1174768 w 5583124"/>
              <a:gd name="connsiteY1480" fmla="*/ 1767940 h 6649609"/>
              <a:gd name="connsiteX1481" fmla="*/ 696741 w 5583124"/>
              <a:gd name="connsiteY1481" fmla="*/ 1767940 h 6649609"/>
              <a:gd name="connsiteX1482" fmla="*/ 794373 w 5583124"/>
              <a:gd name="connsiteY1482" fmla="*/ 1794814 h 6649609"/>
              <a:gd name="connsiteX1483" fmla="*/ 839387 w 5583124"/>
              <a:gd name="connsiteY1483" fmla="*/ 1872514 h 6649609"/>
              <a:gd name="connsiteX1484" fmla="*/ 823004 w 5583124"/>
              <a:gd name="connsiteY1484" fmla="*/ 1996367 h 6649609"/>
              <a:gd name="connsiteX1485" fmla="*/ 754711 w 5583124"/>
              <a:gd name="connsiteY1485" fmla="*/ 2121680 h 6649609"/>
              <a:gd name="connsiteX1486" fmla="*/ 656041 w 5583124"/>
              <a:gd name="connsiteY1486" fmla="*/ 2201863 h 6649609"/>
              <a:gd name="connsiteX1487" fmla="*/ 539793 w 5583124"/>
              <a:gd name="connsiteY1487" fmla="*/ 2229759 h 6649609"/>
              <a:gd name="connsiteX1488" fmla="*/ 442804 w 5583124"/>
              <a:gd name="connsiteY1488" fmla="*/ 2201863 h 6649609"/>
              <a:gd name="connsiteX1489" fmla="*/ 398196 w 5583124"/>
              <a:gd name="connsiteY1489" fmla="*/ 2121680 h 6649609"/>
              <a:gd name="connsiteX1490" fmla="*/ 414932 w 5583124"/>
              <a:gd name="connsiteY1490" fmla="*/ 1996367 h 6649609"/>
              <a:gd name="connsiteX1491" fmla="*/ 482972 w 5583124"/>
              <a:gd name="connsiteY1491" fmla="*/ 1872222 h 6649609"/>
              <a:gd name="connsiteX1492" fmla="*/ 581236 w 5583124"/>
              <a:gd name="connsiteY1492" fmla="*/ 1794522 h 6649609"/>
              <a:gd name="connsiteX1493" fmla="*/ 696741 w 5583124"/>
              <a:gd name="connsiteY1493" fmla="*/ 1767940 h 6649609"/>
              <a:gd name="connsiteX1494" fmla="*/ 5407269 w 5583124"/>
              <a:gd name="connsiteY1494" fmla="*/ 975399 h 6649609"/>
              <a:gd name="connsiteX1495" fmla="*/ 5351226 w 5583124"/>
              <a:gd name="connsiteY1495" fmla="*/ 991611 h 6649609"/>
              <a:gd name="connsiteX1496" fmla="*/ 5302578 w 5583124"/>
              <a:gd name="connsiteY1496" fmla="*/ 1038494 h 6649609"/>
              <a:gd name="connsiteX1497" fmla="*/ 5266072 w 5583124"/>
              <a:gd name="connsiteY1497" fmla="*/ 1112397 h 6649609"/>
              <a:gd name="connsiteX1498" fmla="*/ 5252099 w 5583124"/>
              <a:gd name="connsiteY1498" fmla="*/ 1187030 h 6649609"/>
              <a:gd name="connsiteX1499" fmla="*/ 5268137 w 5583124"/>
              <a:gd name="connsiteY1499" fmla="*/ 1236104 h 6649609"/>
              <a:gd name="connsiteX1500" fmla="*/ 5312763 w 5583124"/>
              <a:gd name="connsiteY1500" fmla="*/ 1253484 h 6649609"/>
              <a:gd name="connsiteX1501" fmla="*/ 5369205 w 5583124"/>
              <a:gd name="connsiteY1501" fmla="*/ 1236104 h 6649609"/>
              <a:gd name="connsiteX1502" fmla="*/ 5418745 w 5583124"/>
              <a:gd name="connsiteY1502" fmla="*/ 1187030 h 6649609"/>
              <a:gd name="connsiteX1503" fmla="*/ 5455649 w 5583124"/>
              <a:gd name="connsiteY1503" fmla="*/ 1112397 h 6649609"/>
              <a:gd name="connsiteX1504" fmla="*/ 5469224 w 5583124"/>
              <a:gd name="connsiteY1504" fmla="*/ 1038494 h 6649609"/>
              <a:gd name="connsiteX1505" fmla="*/ 5452293 w 5583124"/>
              <a:gd name="connsiteY1505" fmla="*/ 991611 h 6649609"/>
              <a:gd name="connsiteX1506" fmla="*/ 5407269 w 5583124"/>
              <a:gd name="connsiteY1506" fmla="*/ 975399 h 6649609"/>
              <a:gd name="connsiteX1507" fmla="*/ 4538139 w 5583124"/>
              <a:gd name="connsiteY1507" fmla="*/ 975399 h 6649609"/>
              <a:gd name="connsiteX1508" fmla="*/ 4482095 w 5583124"/>
              <a:gd name="connsiteY1508" fmla="*/ 991611 h 6649609"/>
              <a:gd name="connsiteX1509" fmla="*/ 4433449 w 5583124"/>
              <a:gd name="connsiteY1509" fmla="*/ 1038494 h 6649609"/>
              <a:gd name="connsiteX1510" fmla="*/ 4396942 w 5583124"/>
              <a:gd name="connsiteY1510" fmla="*/ 1112397 h 6649609"/>
              <a:gd name="connsiteX1511" fmla="*/ 4382969 w 5583124"/>
              <a:gd name="connsiteY1511" fmla="*/ 1187030 h 6649609"/>
              <a:gd name="connsiteX1512" fmla="*/ 4399007 w 5583124"/>
              <a:gd name="connsiteY1512" fmla="*/ 1236104 h 6649609"/>
              <a:gd name="connsiteX1513" fmla="*/ 4443634 w 5583124"/>
              <a:gd name="connsiteY1513" fmla="*/ 1253484 h 6649609"/>
              <a:gd name="connsiteX1514" fmla="*/ 4500075 w 5583124"/>
              <a:gd name="connsiteY1514" fmla="*/ 1236104 h 6649609"/>
              <a:gd name="connsiteX1515" fmla="*/ 4549616 w 5583124"/>
              <a:gd name="connsiteY1515" fmla="*/ 1187030 h 6649609"/>
              <a:gd name="connsiteX1516" fmla="*/ 4586519 w 5583124"/>
              <a:gd name="connsiteY1516" fmla="*/ 1112397 h 6649609"/>
              <a:gd name="connsiteX1517" fmla="*/ 4600095 w 5583124"/>
              <a:gd name="connsiteY1517" fmla="*/ 1038494 h 6649609"/>
              <a:gd name="connsiteX1518" fmla="*/ 4583163 w 5583124"/>
              <a:gd name="connsiteY1518" fmla="*/ 991611 h 6649609"/>
              <a:gd name="connsiteX1519" fmla="*/ 4538139 w 5583124"/>
              <a:gd name="connsiteY1519" fmla="*/ 975399 h 6649609"/>
              <a:gd name="connsiteX1520" fmla="*/ 3471033 w 5583124"/>
              <a:gd name="connsiteY1520" fmla="*/ 975399 h 6649609"/>
              <a:gd name="connsiteX1521" fmla="*/ 3414990 w 5583124"/>
              <a:gd name="connsiteY1521" fmla="*/ 991611 h 6649609"/>
              <a:gd name="connsiteX1522" fmla="*/ 3366343 w 5583124"/>
              <a:gd name="connsiteY1522" fmla="*/ 1038494 h 6649609"/>
              <a:gd name="connsiteX1523" fmla="*/ 3329837 w 5583124"/>
              <a:gd name="connsiteY1523" fmla="*/ 1112397 h 6649609"/>
              <a:gd name="connsiteX1524" fmla="*/ 3315863 w 5583124"/>
              <a:gd name="connsiteY1524" fmla="*/ 1187030 h 6649609"/>
              <a:gd name="connsiteX1525" fmla="*/ 3331902 w 5583124"/>
              <a:gd name="connsiteY1525" fmla="*/ 1236104 h 6649609"/>
              <a:gd name="connsiteX1526" fmla="*/ 3376527 w 5583124"/>
              <a:gd name="connsiteY1526" fmla="*/ 1253484 h 6649609"/>
              <a:gd name="connsiteX1527" fmla="*/ 3432970 w 5583124"/>
              <a:gd name="connsiteY1527" fmla="*/ 1236104 h 6649609"/>
              <a:gd name="connsiteX1528" fmla="*/ 3482509 w 5583124"/>
              <a:gd name="connsiteY1528" fmla="*/ 1187030 h 6649609"/>
              <a:gd name="connsiteX1529" fmla="*/ 3519413 w 5583124"/>
              <a:gd name="connsiteY1529" fmla="*/ 1112397 h 6649609"/>
              <a:gd name="connsiteX1530" fmla="*/ 3532989 w 5583124"/>
              <a:gd name="connsiteY1530" fmla="*/ 1038494 h 6649609"/>
              <a:gd name="connsiteX1531" fmla="*/ 3516058 w 5583124"/>
              <a:gd name="connsiteY1531" fmla="*/ 991611 h 6649609"/>
              <a:gd name="connsiteX1532" fmla="*/ 3471033 w 5583124"/>
              <a:gd name="connsiteY1532" fmla="*/ 975399 h 6649609"/>
              <a:gd name="connsiteX1533" fmla="*/ 2601903 w 5583124"/>
              <a:gd name="connsiteY1533" fmla="*/ 975399 h 6649609"/>
              <a:gd name="connsiteX1534" fmla="*/ 2545860 w 5583124"/>
              <a:gd name="connsiteY1534" fmla="*/ 991611 h 6649609"/>
              <a:gd name="connsiteX1535" fmla="*/ 2497213 w 5583124"/>
              <a:gd name="connsiteY1535" fmla="*/ 1038494 h 6649609"/>
              <a:gd name="connsiteX1536" fmla="*/ 2460707 w 5583124"/>
              <a:gd name="connsiteY1536" fmla="*/ 1112397 h 6649609"/>
              <a:gd name="connsiteX1537" fmla="*/ 2446734 w 5583124"/>
              <a:gd name="connsiteY1537" fmla="*/ 1187030 h 6649609"/>
              <a:gd name="connsiteX1538" fmla="*/ 2462772 w 5583124"/>
              <a:gd name="connsiteY1538" fmla="*/ 1236104 h 6649609"/>
              <a:gd name="connsiteX1539" fmla="*/ 2507398 w 5583124"/>
              <a:gd name="connsiteY1539" fmla="*/ 1253484 h 6649609"/>
              <a:gd name="connsiteX1540" fmla="*/ 2563840 w 5583124"/>
              <a:gd name="connsiteY1540" fmla="*/ 1236104 h 6649609"/>
              <a:gd name="connsiteX1541" fmla="*/ 2613380 w 5583124"/>
              <a:gd name="connsiteY1541" fmla="*/ 1187030 h 6649609"/>
              <a:gd name="connsiteX1542" fmla="*/ 2650283 w 5583124"/>
              <a:gd name="connsiteY1542" fmla="*/ 1112397 h 6649609"/>
              <a:gd name="connsiteX1543" fmla="*/ 2663859 w 5583124"/>
              <a:gd name="connsiteY1543" fmla="*/ 1038494 h 6649609"/>
              <a:gd name="connsiteX1544" fmla="*/ 2646928 w 5583124"/>
              <a:gd name="connsiteY1544" fmla="*/ 991611 h 6649609"/>
              <a:gd name="connsiteX1545" fmla="*/ 2601903 w 5583124"/>
              <a:gd name="connsiteY1545" fmla="*/ 975399 h 6649609"/>
              <a:gd name="connsiteX1546" fmla="*/ 1534798 w 5583124"/>
              <a:gd name="connsiteY1546" fmla="*/ 975399 h 6649609"/>
              <a:gd name="connsiteX1547" fmla="*/ 1478755 w 5583124"/>
              <a:gd name="connsiteY1547" fmla="*/ 991611 h 6649609"/>
              <a:gd name="connsiteX1548" fmla="*/ 1430108 w 5583124"/>
              <a:gd name="connsiteY1548" fmla="*/ 1038494 h 6649609"/>
              <a:gd name="connsiteX1549" fmla="*/ 1393602 w 5583124"/>
              <a:gd name="connsiteY1549" fmla="*/ 1112397 h 6649609"/>
              <a:gd name="connsiteX1550" fmla="*/ 1379628 w 5583124"/>
              <a:gd name="connsiteY1550" fmla="*/ 1187030 h 6649609"/>
              <a:gd name="connsiteX1551" fmla="*/ 1395667 w 5583124"/>
              <a:gd name="connsiteY1551" fmla="*/ 1236104 h 6649609"/>
              <a:gd name="connsiteX1552" fmla="*/ 1440293 w 5583124"/>
              <a:gd name="connsiteY1552" fmla="*/ 1253484 h 6649609"/>
              <a:gd name="connsiteX1553" fmla="*/ 1496735 w 5583124"/>
              <a:gd name="connsiteY1553" fmla="*/ 1236104 h 6649609"/>
              <a:gd name="connsiteX1554" fmla="*/ 1546275 w 5583124"/>
              <a:gd name="connsiteY1554" fmla="*/ 1187030 h 6649609"/>
              <a:gd name="connsiteX1555" fmla="*/ 1583178 w 5583124"/>
              <a:gd name="connsiteY1555" fmla="*/ 1112397 h 6649609"/>
              <a:gd name="connsiteX1556" fmla="*/ 1596754 w 5583124"/>
              <a:gd name="connsiteY1556" fmla="*/ 1038494 h 6649609"/>
              <a:gd name="connsiteX1557" fmla="*/ 1579823 w 5583124"/>
              <a:gd name="connsiteY1557" fmla="*/ 991611 h 6649609"/>
              <a:gd name="connsiteX1558" fmla="*/ 1534798 w 5583124"/>
              <a:gd name="connsiteY1558" fmla="*/ 975399 h 6649609"/>
              <a:gd name="connsiteX1559" fmla="*/ 665668 w 5583124"/>
              <a:gd name="connsiteY1559" fmla="*/ 975399 h 6649609"/>
              <a:gd name="connsiteX1560" fmla="*/ 609625 w 5583124"/>
              <a:gd name="connsiteY1560" fmla="*/ 991611 h 6649609"/>
              <a:gd name="connsiteX1561" fmla="*/ 560978 w 5583124"/>
              <a:gd name="connsiteY1561" fmla="*/ 1038494 h 6649609"/>
              <a:gd name="connsiteX1562" fmla="*/ 524472 w 5583124"/>
              <a:gd name="connsiteY1562" fmla="*/ 1112397 h 6649609"/>
              <a:gd name="connsiteX1563" fmla="*/ 510499 w 5583124"/>
              <a:gd name="connsiteY1563" fmla="*/ 1187030 h 6649609"/>
              <a:gd name="connsiteX1564" fmla="*/ 526537 w 5583124"/>
              <a:gd name="connsiteY1564" fmla="*/ 1236104 h 6649609"/>
              <a:gd name="connsiteX1565" fmla="*/ 571163 w 5583124"/>
              <a:gd name="connsiteY1565" fmla="*/ 1253484 h 6649609"/>
              <a:gd name="connsiteX1566" fmla="*/ 627605 w 5583124"/>
              <a:gd name="connsiteY1566" fmla="*/ 1236104 h 6649609"/>
              <a:gd name="connsiteX1567" fmla="*/ 677145 w 5583124"/>
              <a:gd name="connsiteY1567" fmla="*/ 1187030 h 6649609"/>
              <a:gd name="connsiteX1568" fmla="*/ 714048 w 5583124"/>
              <a:gd name="connsiteY1568" fmla="*/ 1112397 h 6649609"/>
              <a:gd name="connsiteX1569" fmla="*/ 727624 w 5583124"/>
              <a:gd name="connsiteY1569" fmla="*/ 1038494 h 6649609"/>
              <a:gd name="connsiteX1570" fmla="*/ 710693 w 5583124"/>
              <a:gd name="connsiteY1570" fmla="*/ 991611 h 6649609"/>
              <a:gd name="connsiteX1571" fmla="*/ 665668 w 5583124"/>
              <a:gd name="connsiteY1571" fmla="*/ 975399 h 6649609"/>
              <a:gd name="connsiteX1572" fmla="*/ 4023959 w 5583124"/>
              <a:gd name="connsiteY1572" fmla="*/ 891565 h 6649609"/>
              <a:gd name="connsiteX1573" fmla="*/ 4131162 w 5583124"/>
              <a:gd name="connsiteY1573" fmla="*/ 891565 h 6649609"/>
              <a:gd name="connsiteX1574" fmla="*/ 4010149 w 5583124"/>
              <a:gd name="connsiteY1574" fmla="*/ 1247642 h 6649609"/>
              <a:gd name="connsiteX1575" fmla="*/ 4183659 w 5583124"/>
              <a:gd name="connsiteY1575" fmla="*/ 1247642 h 6649609"/>
              <a:gd name="connsiteX1576" fmla="*/ 4153184 w 5583124"/>
              <a:gd name="connsiteY1576" fmla="*/ 1337318 h 6649609"/>
              <a:gd name="connsiteX1577" fmla="*/ 3872471 w 5583124"/>
              <a:gd name="connsiteY1577" fmla="*/ 1337318 h 6649609"/>
              <a:gd name="connsiteX1578" fmla="*/ 2087723 w 5583124"/>
              <a:gd name="connsiteY1578" fmla="*/ 891565 h 6649609"/>
              <a:gd name="connsiteX1579" fmla="*/ 2194927 w 5583124"/>
              <a:gd name="connsiteY1579" fmla="*/ 891565 h 6649609"/>
              <a:gd name="connsiteX1580" fmla="*/ 2073913 w 5583124"/>
              <a:gd name="connsiteY1580" fmla="*/ 1247642 h 6649609"/>
              <a:gd name="connsiteX1581" fmla="*/ 2247423 w 5583124"/>
              <a:gd name="connsiteY1581" fmla="*/ 1247642 h 6649609"/>
              <a:gd name="connsiteX1582" fmla="*/ 2216949 w 5583124"/>
              <a:gd name="connsiteY1582" fmla="*/ 1337318 h 6649609"/>
              <a:gd name="connsiteX1583" fmla="*/ 1936235 w 5583124"/>
              <a:gd name="connsiteY1583" fmla="*/ 1337318 h 6649609"/>
              <a:gd name="connsiteX1584" fmla="*/ 151489 w 5583124"/>
              <a:gd name="connsiteY1584" fmla="*/ 891565 h 6649609"/>
              <a:gd name="connsiteX1585" fmla="*/ 258691 w 5583124"/>
              <a:gd name="connsiteY1585" fmla="*/ 891565 h 6649609"/>
              <a:gd name="connsiteX1586" fmla="*/ 137678 w 5583124"/>
              <a:gd name="connsiteY1586" fmla="*/ 1247642 h 6649609"/>
              <a:gd name="connsiteX1587" fmla="*/ 311189 w 5583124"/>
              <a:gd name="connsiteY1587" fmla="*/ 1247642 h 6649609"/>
              <a:gd name="connsiteX1588" fmla="*/ 280714 w 5583124"/>
              <a:gd name="connsiteY1588" fmla="*/ 1337318 h 6649609"/>
              <a:gd name="connsiteX1589" fmla="*/ 0 w 5583124"/>
              <a:gd name="connsiteY1589" fmla="*/ 1337318 h 6649609"/>
              <a:gd name="connsiteX1590" fmla="*/ 5438341 w 5583124"/>
              <a:gd name="connsiteY1590" fmla="*/ 883970 h 6649609"/>
              <a:gd name="connsiteX1591" fmla="*/ 5535973 w 5583124"/>
              <a:gd name="connsiteY1591" fmla="*/ 910844 h 6649609"/>
              <a:gd name="connsiteX1592" fmla="*/ 5580987 w 5583124"/>
              <a:gd name="connsiteY1592" fmla="*/ 988544 h 6649609"/>
              <a:gd name="connsiteX1593" fmla="*/ 5564604 w 5583124"/>
              <a:gd name="connsiteY1593" fmla="*/ 1112397 h 6649609"/>
              <a:gd name="connsiteX1594" fmla="*/ 5496310 w 5583124"/>
              <a:gd name="connsiteY1594" fmla="*/ 1237710 h 6649609"/>
              <a:gd name="connsiteX1595" fmla="*/ 5397640 w 5583124"/>
              <a:gd name="connsiteY1595" fmla="*/ 1317893 h 6649609"/>
              <a:gd name="connsiteX1596" fmla="*/ 5281394 w 5583124"/>
              <a:gd name="connsiteY1596" fmla="*/ 1345789 h 6649609"/>
              <a:gd name="connsiteX1597" fmla="*/ 5184403 w 5583124"/>
              <a:gd name="connsiteY1597" fmla="*/ 1317893 h 6649609"/>
              <a:gd name="connsiteX1598" fmla="*/ 5139795 w 5583124"/>
              <a:gd name="connsiteY1598" fmla="*/ 1237710 h 6649609"/>
              <a:gd name="connsiteX1599" fmla="*/ 5156532 w 5583124"/>
              <a:gd name="connsiteY1599" fmla="*/ 1112397 h 6649609"/>
              <a:gd name="connsiteX1600" fmla="*/ 5224573 w 5583124"/>
              <a:gd name="connsiteY1600" fmla="*/ 988252 h 6649609"/>
              <a:gd name="connsiteX1601" fmla="*/ 5322837 w 5583124"/>
              <a:gd name="connsiteY1601" fmla="*/ 910552 h 6649609"/>
              <a:gd name="connsiteX1602" fmla="*/ 5438341 w 5583124"/>
              <a:gd name="connsiteY1602" fmla="*/ 883970 h 6649609"/>
              <a:gd name="connsiteX1603" fmla="*/ 5047239 w 5583124"/>
              <a:gd name="connsiteY1603" fmla="*/ 883970 h 6649609"/>
              <a:gd name="connsiteX1604" fmla="*/ 5119375 w 5583124"/>
              <a:gd name="connsiteY1604" fmla="*/ 901204 h 6649609"/>
              <a:gd name="connsiteX1605" fmla="*/ 5162538 w 5583124"/>
              <a:gd name="connsiteY1605" fmla="*/ 941807 h 6649609"/>
              <a:gd name="connsiteX1606" fmla="*/ 5083807 w 5583124"/>
              <a:gd name="connsiteY1606" fmla="*/ 1010160 h 6649609"/>
              <a:gd name="connsiteX1607" fmla="*/ 5057195 w 5583124"/>
              <a:gd name="connsiteY1607" fmla="*/ 984893 h 6649609"/>
              <a:gd name="connsiteX1608" fmla="*/ 5017918 w 5583124"/>
              <a:gd name="connsiteY1608" fmla="*/ 975399 h 6649609"/>
              <a:gd name="connsiteX1609" fmla="*/ 4959586 w 5583124"/>
              <a:gd name="connsiteY1609" fmla="*/ 991903 h 6649609"/>
              <a:gd name="connsiteX1610" fmla="*/ 4905531 w 5583124"/>
              <a:gd name="connsiteY1610" fmla="*/ 1039224 h 6649609"/>
              <a:gd name="connsiteX1611" fmla="*/ 4866101 w 5583124"/>
              <a:gd name="connsiteY1611" fmla="*/ 1113566 h 6649609"/>
              <a:gd name="connsiteX1612" fmla="*/ 4853191 w 5583124"/>
              <a:gd name="connsiteY1612" fmla="*/ 1189367 h 6649609"/>
              <a:gd name="connsiteX1613" fmla="*/ 4873179 w 5583124"/>
              <a:gd name="connsiteY1613" fmla="*/ 1237126 h 6649609"/>
              <a:gd name="connsiteX1614" fmla="*/ 4922245 w 5583124"/>
              <a:gd name="connsiteY1614" fmla="*/ 1253484 h 6649609"/>
              <a:gd name="connsiteX1615" fmla="*/ 4974367 w 5583124"/>
              <a:gd name="connsiteY1615" fmla="*/ 1241508 h 6649609"/>
              <a:gd name="connsiteX1616" fmla="*/ 5020757 w 5583124"/>
              <a:gd name="connsiteY1616" fmla="*/ 1212881 h 6649609"/>
              <a:gd name="connsiteX1617" fmla="*/ 5054399 w 5583124"/>
              <a:gd name="connsiteY1617" fmla="*/ 1279774 h 6649609"/>
              <a:gd name="connsiteX1618" fmla="*/ 4972724 w 5583124"/>
              <a:gd name="connsiteY1618" fmla="*/ 1329286 h 6649609"/>
              <a:gd name="connsiteX1619" fmla="*/ 4886494 w 5583124"/>
              <a:gd name="connsiteY1619" fmla="*/ 1345789 h 6649609"/>
              <a:gd name="connsiteX1620" fmla="*/ 4811373 w 5583124"/>
              <a:gd name="connsiteY1620" fmla="*/ 1331330 h 6649609"/>
              <a:gd name="connsiteX1621" fmla="*/ 4759368 w 5583124"/>
              <a:gd name="connsiteY1621" fmla="*/ 1287952 h 6649609"/>
              <a:gd name="connsiteX1622" fmla="*/ 4738170 w 5583124"/>
              <a:gd name="connsiteY1622" fmla="*/ 1216240 h 6649609"/>
              <a:gd name="connsiteX1623" fmla="*/ 4755370 w 5583124"/>
              <a:gd name="connsiteY1623" fmla="*/ 1117070 h 6649609"/>
              <a:gd name="connsiteX1624" fmla="*/ 4806060 w 5583124"/>
              <a:gd name="connsiteY1624" fmla="*/ 1018193 h 6649609"/>
              <a:gd name="connsiteX1625" fmla="*/ 4877715 w 5583124"/>
              <a:gd name="connsiteY1625" fmla="*/ 944874 h 6649609"/>
              <a:gd name="connsiteX1626" fmla="*/ 4961065 w 5583124"/>
              <a:gd name="connsiteY1626" fmla="*/ 899451 h 6649609"/>
              <a:gd name="connsiteX1627" fmla="*/ 5047239 w 5583124"/>
              <a:gd name="connsiteY1627" fmla="*/ 883970 h 6649609"/>
              <a:gd name="connsiteX1628" fmla="*/ 4569211 w 5583124"/>
              <a:gd name="connsiteY1628" fmla="*/ 883970 h 6649609"/>
              <a:gd name="connsiteX1629" fmla="*/ 4666843 w 5583124"/>
              <a:gd name="connsiteY1629" fmla="*/ 910844 h 6649609"/>
              <a:gd name="connsiteX1630" fmla="*/ 4711857 w 5583124"/>
              <a:gd name="connsiteY1630" fmla="*/ 988544 h 6649609"/>
              <a:gd name="connsiteX1631" fmla="*/ 4695474 w 5583124"/>
              <a:gd name="connsiteY1631" fmla="*/ 1112397 h 6649609"/>
              <a:gd name="connsiteX1632" fmla="*/ 4627181 w 5583124"/>
              <a:gd name="connsiteY1632" fmla="*/ 1237710 h 6649609"/>
              <a:gd name="connsiteX1633" fmla="*/ 4528511 w 5583124"/>
              <a:gd name="connsiteY1633" fmla="*/ 1317893 h 6649609"/>
              <a:gd name="connsiteX1634" fmla="*/ 4412263 w 5583124"/>
              <a:gd name="connsiteY1634" fmla="*/ 1345789 h 6649609"/>
              <a:gd name="connsiteX1635" fmla="*/ 4315274 w 5583124"/>
              <a:gd name="connsiteY1635" fmla="*/ 1317893 h 6649609"/>
              <a:gd name="connsiteX1636" fmla="*/ 4270666 w 5583124"/>
              <a:gd name="connsiteY1636" fmla="*/ 1237710 h 6649609"/>
              <a:gd name="connsiteX1637" fmla="*/ 4287403 w 5583124"/>
              <a:gd name="connsiteY1637" fmla="*/ 1112397 h 6649609"/>
              <a:gd name="connsiteX1638" fmla="*/ 4355443 w 5583124"/>
              <a:gd name="connsiteY1638" fmla="*/ 988252 h 6649609"/>
              <a:gd name="connsiteX1639" fmla="*/ 4453707 w 5583124"/>
              <a:gd name="connsiteY1639" fmla="*/ 910552 h 6649609"/>
              <a:gd name="connsiteX1640" fmla="*/ 4569211 w 5583124"/>
              <a:gd name="connsiteY1640" fmla="*/ 883970 h 6649609"/>
              <a:gd name="connsiteX1641" fmla="*/ 3502106 w 5583124"/>
              <a:gd name="connsiteY1641" fmla="*/ 883970 h 6649609"/>
              <a:gd name="connsiteX1642" fmla="*/ 3599737 w 5583124"/>
              <a:gd name="connsiteY1642" fmla="*/ 910844 h 6649609"/>
              <a:gd name="connsiteX1643" fmla="*/ 3644751 w 5583124"/>
              <a:gd name="connsiteY1643" fmla="*/ 988544 h 6649609"/>
              <a:gd name="connsiteX1644" fmla="*/ 3628368 w 5583124"/>
              <a:gd name="connsiteY1644" fmla="*/ 1112397 h 6649609"/>
              <a:gd name="connsiteX1645" fmla="*/ 3560074 w 5583124"/>
              <a:gd name="connsiteY1645" fmla="*/ 1237710 h 6649609"/>
              <a:gd name="connsiteX1646" fmla="*/ 3461405 w 5583124"/>
              <a:gd name="connsiteY1646" fmla="*/ 1317893 h 6649609"/>
              <a:gd name="connsiteX1647" fmla="*/ 3345159 w 5583124"/>
              <a:gd name="connsiteY1647" fmla="*/ 1345789 h 6649609"/>
              <a:gd name="connsiteX1648" fmla="*/ 3248168 w 5583124"/>
              <a:gd name="connsiteY1648" fmla="*/ 1317893 h 6649609"/>
              <a:gd name="connsiteX1649" fmla="*/ 3203560 w 5583124"/>
              <a:gd name="connsiteY1649" fmla="*/ 1237710 h 6649609"/>
              <a:gd name="connsiteX1650" fmla="*/ 3220297 w 5583124"/>
              <a:gd name="connsiteY1650" fmla="*/ 1112397 h 6649609"/>
              <a:gd name="connsiteX1651" fmla="*/ 3288337 w 5583124"/>
              <a:gd name="connsiteY1651" fmla="*/ 988252 h 6649609"/>
              <a:gd name="connsiteX1652" fmla="*/ 3386601 w 5583124"/>
              <a:gd name="connsiteY1652" fmla="*/ 910552 h 6649609"/>
              <a:gd name="connsiteX1653" fmla="*/ 3502106 w 5583124"/>
              <a:gd name="connsiteY1653" fmla="*/ 883970 h 6649609"/>
              <a:gd name="connsiteX1654" fmla="*/ 3111003 w 5583124"/>
              <a:gd name="connsiteY1654" fmla="*/ 883970 h 6649609"/>
              <a:gd name="connsiteX1655" fmla="*/ 3183139 w 5583124"/>
              <a:gd name="connsiteY1655" fmla="*/ 901204 h 6649609"/>
              <a:gd name="connsiteX1656" fmla="*/ 3226302 w 5583124"/>
              <a:gd name="connsiteY1656" fmla="*/ 941807 h 6649609"/>
              <a:gd name="connsiteX1657" fmla="*/ 3147571 w 5583124"/>
              <a:gd name="connsiteY1657" fmla="*/ 1010160 h 6649609"/>
              <a:gd name="connsiteX1658" fmla="*/ 3120959 w 5583124"/>
              <a:gd name="connsiteY1658" fmla="*/ 984893 h 6649609"/>
              <a:gd name="connsiteX1659" fmla="*/ 3081683 w 5583124"/>
              <a:gd name="connsiteY1659" fmla="*/ 975399 h 6649609"/>
              <a:gd name="connsiteX1660" fmla="*/ 3023351 w 5583124"/>
              <a:gd name="connsiteY1660" fmla="*/ 991903 h 6649609"/>
              <a:gd name="connsiteX1661" fmla="*/ 2969295 w 5583124"/>
              <a:gd name="connsiteY1661" fmla="*/ 1039224 h 6649609"/>
              <a:gd name="connsiteX1662" fmla="*/ 2929865 w 5583124"/>
              <a:gd name="connsiteY1662" fmla="*/ 1113566 h 6649609"/>
              <a:gd name="connsiteX1663" fmla="*/ 2916956 w 5583124"/>
              <a:gd name="connsiteY1663" fmla="*/ 1189367 h 6649609"/>
              <a:gd name="connsiteX1664" fmla="*/ 2936944 w 5583124"/>
              <a:gd name="connsiteY1664" fmla="*/ 1237126 h 6649609"/>
              <a:gd name="connsiteX1665" fmla="*/ 2986009 w 5583124"/>
              <a:gd name="connsiteY1665" fmla="*/ 1253484 h 6649609"/>
              <a:gd name="connsiteX1666" fmla="*/ 3038132 w 5583124"/>
              <a:gd name="connsiteY1666" fmla="*/ 1241508 h 6649609"/>
              <a:gd name="connsiteX1667" fmla="*/ 3084521 w 5583124"/>
              <a:gd name="connsiteY1667" fmla="*/ 1212881 h 6649609"/>
              <a:gd name="connsiteX1668" fmla="*/ 3118164 w 5583124"/>
              <a:gd name="connsiteY1668" fmla="*/ 1279774 h 6649609"/>
              <a:gd name="connsiteX1669" fmla="*/ 3036488 w 5583124"/>
              <a:gd name="connsiteY1669" fmla="*/ 1329286 h 6649609"/>
              <a:gd name="connsiteX1670" fmla="*/ 2950258 w 5583124"/>
              <a:gd name="connsiteY1670" fmla="*/ 1345789 h 6649609"/>
              <a:gd name="connsiteX1671" fmla="*/ 2875137 w 5583124"/>
              <a:gd name="connsiteY1671" fmla="*/ 1331330 h 6649609"/>
              <a:gd name="connsiteX1672" fmla="*/ 2823133 w 5583124"/>
              <a:gd name="connsiteY1672" fmla="*/ 1287952 h 6649609"/>
              <a:gd name="connsiteX1673" fmla="*/ 2801935 w 5583124"/>
              <a:gd name="connsiteY1673" fmla="*/ 1216240 h 6649609"/>
              <a:gd name="connsiteX1674" fmla="*/ 2819134 w 5583124"/>
              <a:gd name="connsiteY1674" fmla="*/ 1117070 h 6649609"/>
              <a:gd name="connsiteX1675" fmla="*/ 2869824 w 5583124"/>
              <a:gd name="connsiteY1675" fmla="*/ 1018193 h 6649609"/>
              <a:gd name="connsiteX1676" fmla="*/ 2941479 w 5583124"/>
              <a:gd name="connsiteY1676" fmla="*/ 944874 h 6649609"/>
              <a:gd name="connsiteX1677" fmla="*/ 3024829 w 5583124"/>
              <a:gd name="connsiteY1677" fmla="*/ 899451 h 6649609"/>
              <a:gd name="connsiteX1678" fmla="*/ 3111003 w 5583124"/>
              <a:gd name="connsiteY1678" fmla="*/ 883970 h 6649609"/>
              <a:gd name="connsiteX1679" fmla="*/ 2632975 w 5583124"/>
              <a:gd name="connsiteY1679" fmla="*/ 883970 h 6649609"/>
              <a:gd name="connsiteX1680" fmla="*/ 2730608 w 5583124"/>
              <a:gd name="connsiteY1680" fmla="*/ 910844 h 6649609"/>
              <a:gd name="connsiteX1681" fmla="*/ 2775621 w 5583124"/>
              <a:gd name="connsiteY1681" fmla="*/ 988544 h 6649609"/>
              <a:gd name="connsiteX1682" fmla="*/ 2759239 w 5583124"/>
              <a:gd name="connsiteY1682" fmla="*/ 1112397 h 6649609"/>
              <a:gd name="connsiteX1683" fmla="*/ 2690945 w 5583124"/>
              <a:gd name="connsiteY1683" fmla="*/ 1237710 h 6649609"/>
              <a:gd name="connsiteX1684" fmla="*/ 2592275 w 5583124"/>
              <a:gd name="connsiteY1684" fmla="*/ 1317893 h 6649609"/>
              <a:gd name="connsiteX1685" fmla="*/ 2476028 w 5583124"/>
              <a:gd name="connsiteY1685" fmla="*/ 1345789 h 6649609"/>
              <a:gd name="connsiteX1686" fmla="*/ 2379038 w 5583124"/>
              <a:gd name="connsiteY1686" fmla="*/ 1317893 h 6649609"/>
              <a:gd name="connsiteX1687" fmla="*/ 2334430 w 5583124"/>
              <a:gd name="connsiteY1687" fmla="*/ 1237710 h 6649609"/>
              <a:gd name="connsiteX1688" fmla="*/ 2351167 w 5583124"/>
              <a:gd name="connsiteY1688" fmla="*/ 1112397 h 6649609"/>
              <a:gd name="connsiteX1689" fmla="*/ 2419207 w 5583124"/>
              <a:gd name="connsiteY1689" fmla="*/ 988252 h 6649609"/>
              <a:gd name="connsiteX1690" fmla="*/ 2517471 w 5583124"/>
              <a:gd name="connsiteY1690" fmla="*/ 910552 h 6649609"/>
              <a:gd name="connsiteX1691" fmla="*/ 2632975 w 5583124"/>
              <a:gd name="connsiteY1691" fmla="*/ 883970 h 6649609"/>
              <a:gd name="connsiteX1692" fmla="*/ 1565870 w 5583124"/>
              <a:gd name="connsiteY1692" fmla="*/ 883970 h 6649609"/>
              <a:gd name="connsiteX1693" fmla="*/ 1663502 w 5583124"/>
              <a:gd name="connsiteY1693" fmla="*/ 910844 h 6649609"/>
              <a:gd name="connsiteX1694" fmla="*/ 1708516 w 5583124"/>
              <a:gd name="connsiteY1694" fmla="*/ 988544 h 6649609"/>
              <a:gd name="connsiteX1695" fmla="*/ 1692134 w 5583124"/>
              <a:gd name="connsiteY1695" fmla="*/ 1112397 h 6649609"/>
              <a:gd name="connsiteX1696" fmla="*/ 1623840 w 5583124"/>
              <a:gd name="connsiteY1696" fmla="*/ 1237710 h 6649609"/>
              <a:gd name="connsiteX1697" fmla="*/ 1525170 w 5583124"/>
              <a:gd name="connsiteY1697" fmla="*/ 1317893 h 6649609"/>
              <a:gd name="connsiteX1698" fmla="*/ 1408923 w 5583124"/>
              <a:gd name="connsiteY1698" fmla="*/ 1345789 h 6649609"/>
              <a:gd name="connsiteX1699" fmla="*/ 1311933 w 5583124"/>
              <a:gd name="connsiteY1699" fmla="*/ 1317893 h 6649609"/>
              <a:gd name="connsiteX1700" fmla="*/ 1267325 w 5583124"/>
              <a:gd name="connsiteY1700" fmla="*/ 1237710 h 6649609"/>
              <a:gd name="connsiteX1701" fmla="*/ 1284062 w 5583124"/>
              <a:gd name="connsiteY1701" fmla="*/ 1112397 h 6649609"/>
              <a:gd name="connsiteX1702" fmla="*/ 1352102 w 5583124"/>
              <a:gd name="connsiteY1702" fmla="*/ 988252 h 6649609"/>
              <a:gd name="connsiteX1703" fmla="*/ 1450366 w 5583124"/>
              <a:gd name="connsiteY1703" fmla="*/ 910552 h 6649609"/>
              <a:gd name="connsiteX1704" fmla="*/ 1565870 w 5583124"/>
              <a:gd name="connsiteY1704" fmla="*/ 883970 h 6649609"/>
              <a:gd name="connsiteX1705" fmla="*/ 1174768 w 5583124"/>
              <a:gd name="connsiteY1705" fmla="*/ 883970 h 6649609"/>
              <a:gd name="connsiteX1706" fmla="*/ 1246905 w 5583124"/>
              <a:gd name="connsiteY1706" fmla="*/ 901204 h 6649609"/>
              <a:gd name="connsiteX1707" fmla="*/ 1290067 w 5583124"/>
              <a:gd name="connsiteY1707" fmla="*/ 941807 h 6649609"/>
              <a:gd name="connsiteX1708" fmla="*/ 1211336 w 5583124"/>
              <a:gd name="connsiteY1708" fmla="*/ 1010160 h 6649609"/>
              <a:gd name="connsiteX1709" fmla="*/ 1184724 w 5583124"/>
              <a:gd name="connsiteY1709" fmla="*/ 984893 h 6649609"/>
              <a:gd name="connsiteX1710" fmla="*/ 1145448 w 5583124"/>
              <a:gd name="connsiteY1710" fmla="*/ 975399 h 6649609"/>
              <a:gd name="connsiteX1711" fmla="*/ 1087116 w 5583124"/>
              <a:gd name="connsiteY1711" fmla="*/ 991903 h 6649609"/>
              <a:gd name="connsiteX1712" fmla="*/ 1033060 w 5583124"/>
              <a:gd name="connsiteY1712" fmla="*/ 1039224 h 6649609"/>
              <a:gd name="connsiteX1713" fmla="*/ 993630 w 5583124"/>
              <a:gd name="connsiteY1713" fmla="*/ 1113566 h 6649609"/>
              <a:gd name="connsiteX1714" fmla="*/ 980721 w 5583124"/>
              <a:gd name="connsiteY1714" fmla="*/ 1189367 h 6649609"/>
              <a:gd name="connsiteX1715" fmla="*/ 1000709 w 5583124"/>
              <a:gd name="connsiteY1715" fmla="*/ 1237126 h 6649609"/>
              <a:gd name="connsiteX1716" fmla="*/ 1049774 w 5583124"/>
              <a:gd name="connsiteY1716" fmla="*/ 1253484 h 6649609"/>
              <a:gd name="connsiteX1717" fmla="*/ 1101896 w 5583124"/>
              <a:gd name="connsiteY1717" fmla="*/ 1241508 h 6649609"/>
              <a:gd name="connsiteX1718" fmla="*/ 1148287 w 5583124"/>
              <a:gd name="connsiteY1718" fmla="*/ 1212881 h 6649609"/>
              <a:gd name="connsiteX1719" fmla="*/ 1181929 w 5583124"/>
              <a:gd name="connsiteY1719" fmla="*/ 1279774 h 6649609"/>
              <a:gd name="connsiteX1720" fmla="*/ 1100254 w 5583124"/>
              <a:gd name="connsiteY1720" fmla="*/ 1329286 h 6649609"/>
              <a:gd name="connsiteX1721" fmla="*/ 1014024 w 5583124"/>
              <a:gd name="connsiteY1721" fmla="*/ 1345789 h 6649609"/>
              <a:gd name="connsiteX1722" fmla="*/ 938902 w 5583124"/>
              <a:gd name="connsiteY1722" fmla="*/ 1331330 h 6649609"/>
              <a:gd name="connsiteX1723" fmla="*/ 886898 w 5583124"/>
              <a:gd name="connsiteY1723" fmla="*/ 1287952 h 6649609"/>
              <a:gd name="connsiteX1724" fmla="*/ 865700 w 5583124"/>
              <a:gd name="connsiteY1724" fmla="*/ 1216240 h 6649609"/>
              <a:gd name="connsiteX1725" fmla="*/ 882900 w 5583124"/>
              <a:gd name="connsiteY1725" fmla="*/ 1117070 h 6649609"/>
              <a:gd name="connsiteX1726" fmla="*/ 933590 w 5583124"/>
              <a:gd name="connsiteY1726" fmla="*/ 1018193 h 6649609"/>
              <a:gd name="connsiteX1727" fmla="*/ 1005244 w 5583124"/>
              <a:gd name="connsiteY1727" fmla="*/ 944874 h 6649609"/>
              <a:gd name="connsiteX1728" fmla="*/ 1088594 w 5583124"/>
              <a:gd name="connsiteY1728" fmla="*/ 899451 h 6649609"/>
              <a:gd name="connsiteX1729" fmla="*/ 1174768 w 5583124"/>
              <a:gd name="connsiteY1729" fmla="*/ 883970 h 6649609"/>
              <a:gd name="connsiteX1730" fmla="*/ 696741 w 5583124"/>
              <a:gd name="connsiteY1730" fmla="*/ 883970 h 6649609"/>
              <a:gd name="connsiteX1731" fmla="*/ 794373 w 5583124"/>
              <a:gd name="connsiteY1731" fmla="*/ 910844 h 6649609"/>
              <a:gd name="connsiteX1732" fmla="*/ 839387 w 5583124"/>
              <a:gd name="connsiteY1732" fmla="*/ 988544 h 6649609"/>
              <a:gd name="connsiteX1733" fmla="*/ 823004 w 5583124"/>
              <a:gd name="connsiteY1733" fmla="*/ 1112397 h 6649609"/>
              <a:gd name="connsiteX1734" fmla="*/ 754711 w 5583124"/>
              <a:gd name="connsiteY1734" fmla="*/ 1237710 h 6649609"/>
              <a:gd name="connsiteX1735" fmla="*/ 656041 w 5583124"/>
              <a:gd name="connsiteY1735" fmla="*/ 1317893 h 6649609"/>
              <a:gd name="connsiteX1736" fmla="*/ 539793 w 5583124"/>
              <a:gd name="connsiteY1736" fmla="*/ 1345789 h 6649609"/>
              <a:gd name="connsiteX1737" fmla="*/ 442804 w 5583124"/>
              <a:gd name="connsiteY1737" fmla="*/ 1317893 h 6649609"/>
              <a:gd name="connsiteX1738" fmla="*/ 398196 w 5583124"/>
              <a:gd name="connsiteY1738" fmla="*/ 1237710 h 6649609"/>
              <a:gd name="connsiteX1739" fmla="*/ 414932 w 5583124"/>
              <a:gd name="connsiteY1739" fmla="*/ 1112397 h 6649609"/>
              <a:gd name="connsiteX1740" fmla="*/ 482972 w 5583124"/>
              <a:gd name="connsiteY1740" fmla="*/ 988252 h 6649609"/>
              <a:gd name="connsiteX1741" fmla="*/ 581236 w 5583124"/>
              <a:gd name="connsiteY1741" fmla="*/ 910552 h 6649609"/>
              <a:gd name="connsiteX1742" fmla="*/ 696741 w 5583124"/>
              <a:gd name="connsiteY1742" fmla="*/ 883970 h 6649609"/>
              <a:gd name="connsiteX1743" fmla="*/ 5407269 w 5583124"/>
              <a:gd name="connsiteY1743" fmla="*/ 91429 h 6649609"/>
              <a:gd name="connsiteX1744" fmla="*/ 5351226 w 5583124"/>
              <a:gd name="connsiteY1744" fmla="*/ 107641 h 6649609"/>
              <a:gd name="connsiteX1745" fmla="*/ 5302578 w 5583124"/>
              <a:gd name="connsiteY1745" fmla="*/ 154524 h 6649609"/>
              <a:gd name="connsiteX1746" fmla="*/ 5266072 w 5583124"/>
              <a:gd name="connsiteY1746" fmla="*/ 228427 h 6649609"/>
              <a:gd name="connsiteX1747" fmla="*/ 5252099 w 5583124"/>
              <a:gd name="connsiteY1747" fmla="*/ 303060 h 6649609"/>
              <a:gd name="connsiteX1748" fmla="*/ 5268137 w 5583124"/>
              <a:gd name="connsiteY1748" fmla="*/ 352134 h 6649609"/>
              <a:gd name="connsiteX1749" fmla="*/ 5312763 w 5583124"/>
              <a:gd name="connsiteY1749" fmla="*/ 369514 h 6649609"/>
              <a:gd name="connsiteX1750" fmla="*/ 5369205 w 5583124"/>
              <a:gd name="connsiteY1750" fmla="*/ 352134 h 6649609"/>
              <a:gd name="connsiteX1751" fmla="*/ 5418745 w 5583124"/>
              <a:gd name="connsiteY1751" fmla="*/ 303060 h 6649609"/>
              <a:gd name="connsiteX1752" fmla="*/ 5455649 w 5583124"/>
              <a:gd name="connsiteY1752" fmla="*/ 228427 h 6649609"/>
              <a:gd name="connsiteX1753" fmla="*/ 5469224 w 5583124"/>
              <a:gd name="connsiteY1753" fmla="*/ 154524 h 6649609"/>
              <a:gd name="connsiteX1754" fmla="*/ 5452293 w 5583124"/>
              <a:gd name="connsiteY1754" fmla="*/ 107641 h 6649609"/>
              <a:gd name="connsiteX1755" fmla="*/ 5407269 w 5583124"/>
              <a:gd name="connsiteY1755" fmla="*/ 91429 h 6649609"/>
              <a:gd name="connsiteX1756" fmla="*/ 4538139 w 5583124"/>
              <a:gd name="connsiteY1756" fmla="*/ 91429 h 6649609"/>
              <a:gd name="connsiteX1757" fmla="*/ 4482095 w 5583124"/>
              <a:gd name="connsiteY1757" fmla="*/ 107641 h 6649609"/>
              <a:gd name="connsiteX1758" fmla="*/ 4433449 w 5583124"/>
              <a:gd name="connsiteY1758" fmla="*/ 154524 h 6649609"/>
              <a:gd name="connsiteX1759" fmla="*/ 4396942 w 5583124"/>
              <a:gd name="connsiteY1759" fmla="*/ 228427 h 6649609"/>
              <a:gd name="connsiteX1760" fmla="*/ 4382969 w 5583124"/>
              <a:gd name="connsiteY1760" fmla="*/ 303060 h 6649609"/>
              <a:gd name="connsiteX1761" fmla="*/ 4399007 w 5583124"/>
              <a:gd name="connsiteY1761" fmla="*/ 352134 h 6649609"/>
              <a:gd name="connsiteX1762" fmla="*/ 4443634 w 5583124"/>
              <a:gd name="connsiteY1762" fmla="*/ 369514 h 6649609"/>
              <a:gd name="connsiteX1763" fmla="*/ 4500075 w 5583124"/>
              <a:gd name="connsiteY1763" fmla="*/ 352134 h 6649609"/>
              <a:gd name="connsiteX1764" fmla="*/ 4549616 w 5583124"/>
              <a:gd name="connsiteY1764" fmla="*/ 303060 h 6649609"/>
              <a:gd name="connsiteX1765" fmla="*/ 4586519 w 5583124"/>
              <a:gd name="connsiteY1765" fmla="*/ 228427 h 6649609"/>
              <a:gd name="connsiteX1766" fmla="*/ 4600095 w 5583124"/>
              <a:gd name="connsiteY1766" fmla="*/ 154524 h 6649609"/>
              <a:gd name="connsiteX1767" fmla="*/ 4583163 w 5583124"/>
              <a:gd name="connsiteY1767" fmla="*/ 107641 h 6649609"/>
              <a:gd name="connsiteX1768" fmla="*/ 4538139 w 5583124"/>
              <a:gd name="connsiteY1768" fmla="*/ 91429 h 6649609"/>
              <a:gd name="connsiteX1769" fmla="*/ 3471033 w 5583124"/>
              <a:gd name="connsiteY1769" fmla="*/ 91429 h 6649609"/>
              <a:gd name="connsiteX1770" fmla="*/ 3414990 w 5583124"/>
              <a:gd name="connsiteY1770" fmla="*/ 107641 h 6649609"/>
              <a:gd name="connsiteX1771" fmla="*/ 3366343 w 5583124"/>
              <a:gd name="connsiteY1771" fmla="*/ 154524 h 6649609"/>
              <a:gd name="connsiteX1772" fmla="*/ 3329837 w 5583124"/>
              <a:gd name="connsiteY1772" fmla="*/ 228427 h 6649609"/>
              <a:gd name="connsiteX1773" fmla="*/ 3315863 w 5583124"/>
              <a:gd name="connsiteY1773" fmla="*/ 303060 h 6649609"/>
              <a:gd name="connsiteX1774" fmla="*/ 3331902 w 5583124"/>
              <a:gd name="connsiteY1774" fmla="*/ 352134 h 6649609"/>
              <a:gd name="connsiteX1775" fmla="*/ 3376527 w 5583124"/>
              <a:gd name="connsiteY1775" fmla="*/ 369514 h 6649609"/>
              <a:gd name="connsiteX1776" fmla="*/ 3432970 w 5583124"/>
              <a:gd name="connsiteY1776" fmla="*/ 352134 h 6649609"/>
              <a:gd name="connsiteX1777" fmla="*/ 3482509 w 5583124"/>
              <a:gd name="connsiteY1777" fmla="*/ 303060 h 6649609"/>
              <a:gd name="connsiteX1778" fmla="*/ 3519413 w 5583124"/>
              <a:gd name="connsiteY1778" fmla="*/ 228427 h 6649609"/>
              <a:gd name="connsiteX1779" fmla="*/ 3532989 w 5583124"/>
              <a:gd name="connsiteY1779" fmla="*/ 154524 h 6649609"/>
              <a:gd name="connsiteX1780" fmla="*/ 3516058 w 5583124"/>
              <a:gd name="connsiteY1780" fmla="*/ 107641 h 6649609"/>
              <a:gd name="connsiteX1781" fmla="*/ 3471033 w 5583124"/>
              <a:gd name="connsiteY1781" fmla="*/ 91429 h 6649609"/>
              <a:gd name="connsiteX1782" fmla="*/ 2601903 w 5583124"/>
              <a:gd name="connsiteY1782" fmla="*/ 91429 h 6649609"/>
              <a:gd name="connsiteX1783" fmla="*/ 2545860 w 5583124"/>
              <a:gd name="connsiteY1783" fmla="*/ 107641 h 6649609"/>
              <a:gd name="connsiteX1784" fmla="*/ 2497213 w 5583124"/>
              <a:gd name="connsiteY1784" fmla="*/ 154524 h 6649609"/>
              <a:gd name="connsiteX1785" fmla="*/ 2460707 w 5583124"/>
              <a:gd name="connsiteY1785" fmla="*/ 228427 h 6649609"/>
              <a:gd name="connsiteX1786" fmla="*/ 2446734 w 5583124"/>
              <a:gd name="connsiteY1786" fmla="*/ 303060 h 6649609"/>
              <a:gd name="connsiteX1787" fmla="*/ 2462772 w 5583124"/>
              <a:gd name="connsiteY1787" fmla="*/ 352134 h 6649609"/>
              <a:gd name="connsiteX1788" fmla="*/ 2507398 w 5583124"/>
              <a:gd name="connsiteY1788" fmla="*/ 369514 h 6649609"/>
              <a:gd name="connsiteX1789" fmla="*/ 2563840 w 5583124"/>
              <a:gd name="connsiteY1789" fmla="*/ 352134 h 6649609"/>
              <a:gd name="connsiteX1790" fmla="*/ 2613380 w 5583124"/>
              <a:gd name="connsiteY1790" fmla="*/ 303060 h 6649609"/>
              <a:gd name="connsiteX1791" fmla="*/ 2650283 w 5583124"/>
              <a:gd name="connsiteY1791" fmla="*/ 228427 h 6649609"/>
              <a:gd name="connsiteX1792" fmla="*/ 2663859 w 5583124"/>
              <a:gd name="connsiteY1792" fmla="*/ 154524 h 6649609"/>
              <a:gd name="connsiteX1793" fmla="*/ 2646928 w 5583124"/>
              <a:gd name="connsiteY1793" fmla="*/ 107641 h 6649609"/>
              <a:gd name="connsiteX1794" fmla="*/ 2601903 w 5583124"/>
              <a:gd name="connsiteY1794" fmla="*/ 91429 h 6649609"/>
              <a:gd name="connsiteX1795" fmla="*/ 1534798 w 5583124"/>
              <a:gd name="connsiteY1795" fmla="*/ 91429 h 6649609"/>
              <a:gd name="connsiteX1796" fmla="*/ 1478755 w 5583124"/>
              <a:gd name="connsiteY1796" fmla="*/ 107641 h 6649609"/>
              <a:gd name="connsiteX1797" fmla="*/ 1430108 w 5583124"/>
              <a:gd name="connsiteY1797" fmla="*/ 154524 h 6649609"/>
              <a:gd name="connsiteX1798" fmla="*/ 1393602 w 5583124"/>
              <a:gd name="connsiteY1798" fmla="*/ 228427 h 6649609"/>
              <a:gd name="connsiteX1799" fmla="*/ 1379628 w 5583124"/>
              <a:gd name="connsiteY1799" fmla="*/ 303060 h 6649609"/>
              <a:gd name="connsiteX1800" fmla="*/ 1395667 w 5583124"/>
              <a:gd name="connsiteY1800" fmla="*/ 352134 h 6649609"/>
              <a:gd name="connsiteX1801" fmla="*/ 1440293 w 5583124"/>
              <a:gd name="connsiteY1801" fmla="*/ 369514 h 6649609"/>
              <a:gd name="connsiteX1802" fmla="*/ 1496735 w 5583124"/>
              <a:gd name="connsiteY1802" fmla="*/ 352134 h 6649609"/>
              <a:gd name="connsiteX1803" fmla="*/ 1546275 w 5583124"/>
              <a:gd name="connsiteY1803" fmla="*/ 303060 h 6649609"/>
              <a:gd name="connsiteX1804" fmla="*/ 1583178 w 5583124"/>
              <a:gd name="connsiteY1804" fmla="*/ 228427 h 6649609"/>
              <a:gd name="connsiteX1805" fmla="*/ 1596754 w 5583124"/>
              <a:gd name="connsiteY1805" fmla="*/ 154524 h 6649609"/>
              <a:gd name="connsiteX1806" fmla="*/ 1579823 w 5583124"/>
              <a:gd name="connsiteY1806" fmla="*/ 107641 h 6649609"/>
              <a:gd name="connsiteX1807" fmla="*/ 1534798 w 5583124"/>
              <a:gd name="connsiteY1807" fmla="*/ 91429 h 6649609"/>
              <a:gd name="connsiteX1808" fmla="*/ 665668 w 5583124"/>
              <a:gd name="connsiteY1808" fmla="*/ 91429 h 6649609"/>
              <a:gd name="connsiteX1809" fmla="*/ 609625 w 5583124"/>
              <a:gd name="connsiteY1809" fmla="*/ 107641 h 6649609"/>
              <a:gd name="connsiteX1810" fmla="*/ 560978 w 5583124"/>
              <a:gd name="connsiteY1810" fmla="*/ 154524 h 6649609"/>
              <a:gd name="connsiteX1811" fmla="*/ 524472 w 5583124"/>
              <a:gd name="connsiteY1811" fmla="*/ 228427 h 6649609"/>
              <a:gd name="connsiteX1812" fmla="*/ 510499 w 5583124"/>
              <a:gd name="connsiteY1812" fmla="*/ 303060 h 6649609"/>
              <a:gd name="connsiteX1813" fmla="*/ 526537 w 5583124"/>
              <a:gd name="connsiteY1813" fmla="*/ 352134 h 6649609"/>
              <a:gd name="connsiteX1814" fmla="*/ 571163 w 5583124"/>
              <a:gd name="connsiteY1814" fmla="*/ 369514 h 6649609"/>
              <a:gd name="connsiteX1815" fmla="*/ 627605 w 5583124"/>
              <a:gd name="connsiteY1815" fmla="*/ 352134 h 6649609"/>
              <a:gd name="connsiteX1816" fmla="*/ 677145 w 5583124"/>
              <a:gd name="connsiteY1816" fmla="*/ 303060 h 6649609"/>
              <a:gd name="connsiteX1817" fmla="*/ 714048 w 5583124"/>
              <a:gd name="connsiteY1817" fmla="*/ 228427 h 6649609"/>
              <a:gd name="connsiteX1818" fmla="*/ 727624 w 5583124"/>
              <a:gd name="connsiteY1818" fmla="*/ 154524 h 6649609"/>
              <a:gd name="connsiteX1819" fmla="*/ 710693 w 5583124"/>
              <a:gd name="connsiteY1819" fmla="*/ 107641 h 6649609"/>
              <a:gd name="connsiteX1820" fmla="*/ 665668 w 5583124"/>
              <a:gd name="connsiteY1820" fmla="*/ 91429 h 6649609"/>
              <a:gd name="connsiteX1821" fmla="*/ 4023959 w 5583124"/>
              <a:gd name="connsiteY1821" fmla="*/ 7595 h 6649609"/>
              <a:gd name="connsiteX1822" fmla="*/ 4131162 w 5583124"/>
              <a:gd name="connsiteY1822" fmla="*/ 7595 h 6649609"/>
              <a:gd name="connsiteX1823" fmla="*/ 4010149 w 5583124"/>
              <a:gd name="connsiteY1823" fmla="*/ 363672 h 6649609"/>
              <a:gd name="connsiteX1824" fmla="*/ 4183659 w 5583124"/>
              <a:gd name="connsiteY1824" fmla="*/ 363672 h 6649609"/>
              <a:gd name="connsiteX1825" fmla="*/ 4153184 w 5583124"/>
              <a:gd name="connsiteY1825" fmla="*/ 453348 h 6649609"/>
              <a:gd name="connsiteX1826" fmla="*/ 3872471 w 5583124"/>
              <a:gd name="connsiteY1826" fmla="*/ 453348 h 6649609"/>
              <a:gd name="connsiteX1827" fmla="*/ 2087723 w 5583124"/>
              <a:gd name="connsiteY1827" fmla="*/ 7595 h 6649609"/>
              <a:gd name="connsiteX1828" fmla="*/ 2194927 w 5583124"/>
              <a:gd name="connsiteY1828" fmla="*/ 7595 h 6649609"/>
              <a:gd name="connsiteX1829" fmla="*/ 2073913 w 5583124"/>
              <a:gd name="connsiteY1829" fmla="*/ 363672 h 6649609"/>
              <a:gd name="connsiteX1830" fmla="*/ 2247423 w 5583124"/>
              <a:gd name="connsiteY1830" fmla="*/ 363672 h 6649609"/>
              <a:gd name="connsiteX1831" fmla="*/ 2216949 w 5583124"/>
              <a:gd name="connsiteY1831" fmla="*/ 453348 h 6649609"/>
              <a:gd name="connsiteX1832" fmla="*/ 1936235 w 5583124"/>
              <a:gd name="connsiteY1832" fmla="*/ 453348 h 6649609"/>
              <a:gd name="connsiteX1833" fmla="*/ 151489 w 5583124"/>
              <a:gd name="connsiteY1833" fmla="*/ 7595 h 6649609"/>
              <a:gd name="connsiteX1834" fmla="*/ 258691 w 5583124"/>
              <a:gd name="connsiteY1834" fmla="*/ 7595 h 6649609"/>
              <a:gd name="connsiteX1835" fmla="*/ 137678 w 5583124"/>
              <a:gd name="connsiteY1835" fmla="*/ 363672 h 6649609"/>
              <a:gd name="connsiteX1836" fmla="*/ 311189 w 5583124"/>
              <a:gd name="connsiteY1836" fmla="*/ 363672 h 6649609"/>
              <a:gd name="connsiteX1837" fmla="*/ 280714 w 5583124"/>
              <a:gd name="connsiteY1837" fmla="*/ 453348 h 6649609"/>
              <a:gd name="connsiteX1838" fmla="*/ 0 w 5583124"/>
              <a:gd name="connsiteY1838" fmla="*/ 453348 h 6649609"/>
              <a:gd name="connsiteX1839" fmla="*/ 5438341 w 5583124"/>
              <a:gd name="connsiteY1839" fmla="*/ 0 h 6649609"/>
              <a:gd name="connsiteX1840" fmla="*/ 5535973 w 5583124"/>
              <a:gd name="connsiteY1840" fmla="*/ 26874 h 6649609"/>
              <a:gd name="connsiteX1841" fmla="*/ 5580987 w 5583124"/>
              <a:gd name="connsiteY1841" fmla="*/ 104574 h 6649609"/>
              <a:gd name="connsiteX1842" fmla="*/ 5564604 w 5583124"/>
              <a:gd name="connsiteY1842" fmla="*/ 228427 h 6649609"/>
              <a:gd name="connsiteX1843" fmla="*/ 5496310 w 5583124"/>
              <a:gd name="connsiteY1843" fmla="*/ 353740 h 6649609"/>
              <a:gd name="connsiteX1844" fmla="*/ 5397640 w 5583124"/>
              <a:gd name="connsiteY1844" fmla="*/ 433923 h 6649609"/>
              <a:gd name="connsiteX1845" fmla="*/ 5281394 w 5583124"/>
              <a:gd name="connsiteY1845" fmla="*/ 461819 h 6649609"/>
              <a:gd name="connsiteX1846" fmla="*/ 5184403 w 5583124"/>
              <a:gd name="connsiteY1846" fmla="*/ 433923 h 6649609"/>
              <a:gd name="connsiteX1847" fmla="*/ 5139795 w 5583124"/>
              <a:gd name="connsiteY1847" fmla="*/ 353740 h 6649609"/>
              <a:gd name="connsiteX1848" fmla="*/ 5156532 w 5583124"/>
              <a:gd name="connsiteY1848" fmla="*/ 228427 h 6649609"/>
              <a:gd name="connsiteX1849" fmla="*/ 5224573 w 5583124"/>
              <a:gd name="connsiteY1849" fmla="*/ 104282 h 6649609"/>
              <a:gd name="connsiteX1850" fmla="*/ 5322837 w 5583124"/>
              <a:gd name="connsiteY1850" fmla="*/ 26582 h 6649609"/>
              <a:gd name="connsiteX1851" fmla="*/ 5438341 w 5583124"/>
              <a:gd name="connsiteY1851" fmla="*/ 0 h 6649609"/>
              <a:gd name="connsiteX1852" fmla="*/ 5047239 w 5583124"/>
              <a:gd name="connsiteY1852" fmla="*/ 0 h 6649609"/>
              <a:gd name="connsiteX1853" fmla="*/ 5119375 w 5583124"/>
              <a:gd name="connsiteY1853" fmla="*/ 17234 h 6649609"/>
              <a:gd name="connsiteX1854" fmla="*/ 5162538 w 5583124"/>
              <a:gd name="connsiteY1854" fmla="*/ 57837 h 6649609"/>
              <a:gd name="connsiteX1855" fmla="*/ 5083807 w 5583124"/>
              <a:gd name="connsiteY1855" fmla="*/ 126190 h 6649609"/>
              <a:gd name="connsiteX1856" fmla="*/ 5057195 w 5583124"/>
              <a:gd name="connsiteY1856" fmla="*/ 100922 h 6649609"/>
              <a:gd name="connsiteX1857" fmla="*/ 5017918 w 5583124"/>
              <a:gd name="connsiteY1857" fmla="*/ 91429 h 6649609"/>
              <a:gd name="connsiteX1858" fmla="*/ 4959586 w 5583124"/>
              <a:gd name="connsiteY1858" fmla="*/ 107933 h 6649609"/>
              <a:gd name="connsiteX1859" fmla="*/ 4905531 w 5583124"/>
              <a:gd name="connsiteY1859" fmla="*/ 155254 h 6649609"/>
              <a:gd name="connsiteX1860" fmla="*/ 4866101 w 5583124"/>
              <a:gd name="connsiteY1860" fmla="*/ 229596 h 6649609"/>
              <a:gd name="connsiteX1861" fmla="*/ 4853191 w 5583124"/>
              <a:gd name="connsiteY1861" fmla="*/ 305396 h 6649609"/>
              <a:gd name="connsiteX1862" fmla="*/ 4873179 w 5583124"/>
              <a:gd name="connsiteY1862" fmla="*/ 353156 h 6649609"/>
              <a:gd name="connsiteX1863" fmla="*/ 4922245 w 5583124"/>
              <a:gd name="connsiteY1863" fmla="*/ 369514 h 6649609"/>
              <a:gd name="connsiteX1864" fmla="*/ 4974367 w 5583124"/>
              <a:gd name="connsiteY1864" fmla="*/ 357538 h 6649609"/>
              <a:gd name="connsiteX1865" fmla="*/ 5020757 w 5583124"/>
              <a:gd name="connsiteY1865" fmla="*/ 328911 h 6649609"/>
              <a:gd name="connsiteX1866" fmla="*/ 5054399 w 5583124"/>
              <a:gd name="connsiteY1866" fmla="*/ 395803 h 6649609"/>
              <a:gd name="connsiteX1867" fmla="*/ 4972724 w 5583124"/>
              <a:gd name="connsiteY1867" fmla="*/ 445316 h 6649609"/>
              <a:gd name="connsiteX1868" fmla="*/ 4886494 w 5583124"/>
              <a:gd name="connsiteY1868" fmla="*/ 461819 h 6649609"/>
              <a:gd name="connsiteX1869" fmla="*/ 4811373 w 5583124"/>
              <a:gd name="connsiteY1869" fmla="*/ 447360 h 6649609"/>
              <a:gd name="connsiteX1870" fmla="*/ 4759368 w 5583124"/>
              <a:gd name="connsiteY1870" fmla="*/ 403982 h 6649609"/>
              <a:gd name="connsiteX1871" fmla="*/ 4738170 w 5583124"/>
              <a:gd name="connsiteY1871" fmla="*/ 332270 h 6649609"/>
              <a:gd name="connsiteX1872" fmla="*/ 4755370 w 5583124"/>
              <a:gd name="connsiteY1872" fmla="*/ 233100 h 6649609"/>
              <a:gd name="connsiteX1873" fmla="*/ 4806060 w 5583124"/>
              <a:gd name="connsiteY1873" fmla="*/ 134223 h 6649609"/>
              <a:gd name="connsiteX1874" fmla="*/ 4877715 w 5583124"/>
              <a:gd name="connsiteY1874" fmla="*/ 60904 h 6649609"/>
              <a:gd name="connsiteX1875" fmla="*/ 4961065 w 5583124"/>
              <a:gd name="connsiteY1875" fmla="*/ 15481 h 6649609"/>
              <a:gd name="connsiteX1876" fmla="*/ 5047239 w 5583124"/>
              <a:gd name="connsiteY1876" fmla="*/ 0 h 6649609"/>
              <a:gd name="connsiteX1877" fmla="*/ 4569211 w 5583124"/>
              <a:gd name="connsiteY1877" fmla="*/ 0 h 6649609"/>
              <a:gd name="connsiteX1878" fmla="*/ 4666843 w 5583124"/>
              <a:gd name="connsiteY1878" fmla="*/ 26874 h 6649609"/>
              <a:gd name="connsiteX1879" fmla="*/ 4711857 w 5583124"/>
              <a:gd name="connsiteY1879" fmla="*/ 104574 h 6649609"/>
              <a:gd name="connsiteX1880" fmla="*/ 4695474 w 5583124"/>
              <a:gd name="connsiteY1880" fmla="*/ 228427 h 6649609"/>
              <a:gd name="connsiteX1881" fmla="*/ 4627181 w 5583124"/>
              <a:gd name="connsiteY1881" fmla="*/ 353740 h 6649609"/>
              <a:gd name="connsiteX1882" fmla="*/ 4528511 w 5583124"/>
              <a:gd name="connsiteY1882" fmla="*/ 433923 h 6649609"/>
              <a:gd name="connsiteX1883" fmla="*/ 4412263 w 5583124"/>
              <a:gd name="connsiteY1883" fmla="*/ 461819 h 6649609"/>
              <a:gd name="connsiteX1884" fmla="*/ 4315274 w 5583124"/>
              <a:gd name="connsiteY1884" fmla="*/ 433923 h 6649609"/>
              <a:gd name="connsiteX1885" fmla="*/ 4270666 w 5583124"/>
              <a:gd name="connsiteY1885" fmla="*/ 353740 h 6649609"/>
              <a:gd name="connsiteX1886" fmla="*/ 4287403 w 5583124"/>
              <a:gd name="connsiteY1886" fmla="*/ 228427 h 6649609"/>
              <a:gd name="connsiteX1887" fmla="*/ 4355443 w 5583124"/>
              <a:gd name="connsiteY1887" fmla="*/ 104282 h 6649609"/>
              <a:gd name="connsiteX1888" fmla="*/ 4453707 w 5583124"/>
              <a:gd name="connsiteY1888" fmla="*/ 26582 h 6649609"/>
              <a:gd name="connsiteX1889" fmla="*/ 4569211 w 5583124"/>
              <a:gd name="connsiteY1889" fmla="*/ 0 h 6649609"/>
              <a:gd name="connsiteX1890" fmla="*/ 3502106 w 5583124"/>
              <a:gd name="connsiteY1890" fmla="*/ 0 h 6649609"/>
              <a:gd name="connsiteX1891" fmla="*/ 3599737 w 5583124"/>
              <a:gd name="connsiteY1891" fmla="*/ 26874 h 6649609"/>
              <a:gd name="connsiteX1892" fmla="*/ 3644751 w 5583124"/>
              <a:gd name="connsiteY1892" fmla="*/ 104574 h 6649609"/>
              <a:gd name="connsiteX1893" fmla="*/ 3628368 w 5583124"/>
              <a:gd name="connsiteY1893" fmla="*/ 228427 h 6649609"/>
              <a:gd name="connsiteX1894" fmla="*/ 3560074 w 5583124"/>
              <a:gd name="connsiteY1894" fmla="*/ 353740 h 6649609"/>
              <a:gd name="connsiteX1895" fmla="*/ 3461405 w 5583124"/>
              <a:gd name="connsiteY1895" fmla="*/ 433923 h 6649609"/>
              <a:gd name="connsiteX1896" fmla="*/ 3345159 w 5583124"/>
              <a:gd name="connsiteY1896" fmla="*/ 461819 h 6649609"/>
              <a:gd name="connsiteX1897" fmla="*/ 3248168 w 5583124"/>
              <a:gd name="connsiteY1897" fmla="*/ 433923 h 6649609"/>
              <a:gd name="connsiteX1898" fmla="*/ 3203560 w 5583124"/>
              <a:gd name="connsiteY1898" fmla="*/ 353740 h 6649609"/>
              <a:gd name="connsiteX1899" fmla="*/ 3220297 w 5583124"/>
              <a:gd name="connsiteY1899" fmla="*/ 228427 h 6649609"/>
              <a:gd name="connsiteX1900" fmla="*/ 3288337 w 5583124"/>
              <a:gd name="connsiteY1900" fmla="*/ 104282 h 6649609"/>
              <a:gd name="connsiteX1901" fmla="*/ 3386601 w 5583124"/>
              <a:gd name="connsiteY1901" fmla="*/ 26582 h 6649609"/>
              <a:gd name="connsiteX1902" fmla="*/ 3502106 w 5583124"/>
              <a:gd name="connsiteY1902" fmla="*/ 0 h 6649609"/>
              <a:gd name="connsiteX1903" fmla="*/ 3111003 w 5583124"/>
              <a:gd name="connsiteY1903" fmla="*/ 0 h 6649609"/>
              <a:gd name="connsiteX1904" fmla="*/ 3183139 w 5583124"/>
              <a:gd name="connsiteY1904" fmla="*/ 17234 h 6649609"/>
              <a:gd name="connsiteX1905" fmla="*/ 3226302 w 5583124"/>
              <a:gd name="connsiteY1905" fmla="*/ 57837 h 6649609"/>
              <a:gd name="connsiteX1906" fmla="*/ 3147571 w 5583124"/>
              <a:gd name="connsiteY1906" fmla="*/ 126190 h 6649609"/>
              <a:gd name="connsiteX1907" fmla="*/ 3120959 w 5583124"/>
              <a:gd name="connsiteY1907" fmla="*/ 100922 h 6649609"/>
              <a:gd name="connsiteX1908" fmla="*/ 3081683 w 5583124"/>
              <a:gd name="connsiteY1908" fmla="*/ 91429 h 6649609"/>
              <a:gd name="connsiteX1909" fmla="*/ 3023351 w 5583124"/>
              <a:gd name="connsiteY1909" fmla="*/ 107933 h 6649609"/>
              <a:gd name="connsiteX1910" fmla="*/ 2969295 w 5583124"/>
              <a:gd name="connsiteY1910" fmla="*/ 155254 h 6649609"/>
              <a:gd name="connsiteX1911" fmla="*/ 2929865 w 5583124"/>
              <a:gd name="connsiteY1911" fmla="*/ 229596 h 6649609"/>
              <a:gd name="connsiteX1912" fmla="*/ 2916956 w 5583124"/>
              <a:gd name="connsiteY1912" fmla="*/ 305396 h 6649609"/>
              <a:gd name="connsiteX1913" fmla="*/ 2936944 w 5583124"/>
              <a:gd name="connsiteY1913" fmla="*/ 353156 h 6649609"/>
              <a:gd name="connsiteX1914" fmla="*/ 2986009 w 5583124"/>
              <a:gd name="connsiteY1914" fmla="*/ 369514 h 6649609"/>
              <a:gd name="connsiteX1915" fmla="*/ 3038132 w 5583124"/>
              <a:gd name="connsiteY1915" fmla="*/ 357538 h 6649609"/>
              <a:gd name="connsiteX1916" fmla="*/ 3084521 w 5583124"/>
              <a:gd name="connsiteY1916" fmla="*/ 328911 h 6649609"/>
              <a:gd name="connsiteX1917" fmla="*/ 3118164 w 5583124"/>
              <a:gd name="connsiteY1917" fmla="*/ 395803 h 6649609"/>
              <a:gd name="connsiteX1918" fmla="*/ 3036488 w 5583124"/>
              <a:gd name="connsiteY1918" fmla="*/ 445316 h 6649609"/>
              <a:gd name="connsiteX1919" fmla="*/ 2950258 w 5583124"/>
              <a:gd name="connsiteY1919" fmla="*/ 461819 h 6649609"/>
              <a:gd name="connsiteX1920" fmla="*/ 2875137 w 5583124"/>
              <a:gd name="connsiteY1920" fmla="*/ 447360 h 6649609"/>
              <a:gd name="connsiteX1921" fmla="*/ 2823133 w 5583124"/>
              <a:gd name="connsiteY1921" fmla="*/ 403982 h 6649609"/>
              <a:gd name="connsiteX1922" fmla="*/ 2801935 w 5583124"/>
              <a:gd name="connsiteY1922" fmla="*/ 332270 h 6649609"/>
              <a:gd name="connsiteX1923" fmla="*/ 2819134 w 5583124"/>
              <a:gd name="connsiteY1923" fmla="*/ 233100 h 6649609"/>
              <a:gd name="connsiteX1924" fmla="*/ 2869824 w 5583124"/>
              <a:gd name="connsiteY1924" fmla="*/ 134223 h 6649609"/>
              <a:gd name="connsiteX1925" fmla="*/ 2941479 w 5583124"/>
              <a:gd name="connsiteY1925" fmla="*/ 60904 h 6649609"/>
              <a:gd name="connsiteX1926" fmla="*/ 3024829 w 5583124"/>
              <a:gd name="connsiteY1926" fmla="*/ 15481 h 6649609"/>
              <a:gd name="connsiteX1927" fmla="*/ 3111003 w 5583124"/>
              <a:gd name="connsiteY1927" fmla="*/ 0 h 6649609"/>
              <a:gd name="connsiteX1928" fmla="*/ 2632975 w 5583124"/>
              <a:gd name="connsiteY1928" fmla="*/ 0 h 6649609"/>
              <a:gd name="connsiteX1929" fmla="*/ 2730608 w 5583124"/>
              <a:gd name="connsiteY1929" fmla="*/ 26874 h 6649609"/>
              <a:gd name="connsiteX1930" fmla="*/ 2775621 w 5583124"/>
              <a:gd name="connsiteY1930" fmla="*/ 104574 h 6649609"/>
              <a:gd name="connsiteX1931" fmla="*/ 2759239 w 5583124"/>
              <a:gd name="connsiteY1931" fmla="*/ 228427 h 6649609"/>
              <a:gd name="connsiteX1932" fmla="*/ 2690945 w 5583124"/>
              <a:gd name="connsiteY1932" fmla="*/ 353740 h 6649609"/>
              <a:gd name="connsiteX1933" fmla="*/ 2592275 w 5583124"/>
              <a:gd name="connsiteY1933" fmla="*/ 433923 h 6649609"/>
              <a:gd name="connsiteX1934" fmla="*/ 2476028 w 5583124"/>
              <a:gd name="connsiteY1934" fmla="*/ 461819 h 6649609"/>
              <a:gd name="connsiteX1935" fmla="*/ 2379038 w 5583124"/>
              <a:gd name="connsiteY1935" fmla="*/ 433923 h 6649609"/>
              <a:gd name="connsiteX1936" fmla="*/ 2334430 w 5583124"/>
              <a:gd name="connsiteY1936" fmla="*/ 353740 h 6649609"/>
              <a:gd name="connsiteX1937" fmla="*/ 2351167 w 5583124"/>
              <a:gd name="connsiteY1937" fmla="*/ 228427 h 6649609"/>
              <a:gd name="connsiteX1938" fmla="*/ 2419207 w 5583124"/>
              <a:gd name="connsiteY1938" fmla="*/ 104282 h 6649609"/>
              <a:gd name="connsiteX1939" fmla="*/ 2517471 w 5583124"/>
              <a:gd name="connsiteY1939" fmla="*/ 26582 h 6649609"/>
              <a:gd name="connsiteX1940" fmla="*/ 2632975 w 5583124"/>
              <a:gd name="connsiteY1940" fmla="*/ 0 h 6649609"/>
              <a:gd name="connsiteX1941" fmla="*/ 1565870 w 5583124"/>
              <a:gd name="connsiteY1941" fmla="*/ 0 h 6649609"/>
              <a:gd name="connsiteX1942" fmla="*/ 1663502 w 5583124"/>
              <a:gd name="connsiteY1942" fmla="*/ 26874 h 6649609"/>
              <a:gd name="connsiteX1943" fmla="*/ 1708516 w 5583124"/>
              <a:gd name="connsiteY1943" fmla="*/ 104574 h 6649609"/>
              <a:gd name="connsiteX1944" fmla="*/ 1692134 w 5583124"/>
              <a:gd name="connsiteY1944" fmla="*/ 228427 h 6649609"/>
              <a:gd name="connsiteX1945" fmla="*/ 1623840 w 5583124"/>
              <a:gd name="connsiteY1945" fmla="*/ 353740 h 6649609"/>
              <a:gd name="connsiteX1946" fmla="*/ 1525170 w 5583124"/>
              <a:gd name="connsiteY1946" fmla="*/ 433923 h 6649609"/>
              <a:gd name="connsiteX1947" fmla="*/ 1408923 w 5583124"/>
              <a:gd name="connsiteY1947" fmla="*/ 461819 h 6649609"/>
              <a:gd name="connsiteX1948" fmla="*/ 1311933 w 5583124"/>
              <a:gd name="connsiteY1948" fmla="*/ 433923 h 6649609"/>
              <a:gd name="connsiteX1949" fmla="*/ 1267325 w 5583124"/>
              <a:gd name="connsiteY1949" fmla="*/ 353740 h 6649609"/>
              <a:gd name="connsiteX1950" fmla="*/ 1284062 w 5583124"/>
              <a:gd name="connsiteY1950" fmla="*/ 228427 h 6649609"/>
              <a:gd name="connsiteX1951" fmla="*/ 1352102 w 5583124"/>
              <a:gd name="connsiteY1951" fmla="*/ 104282 h 6649609"/>
              <a:gd name="connsiteX1952" fmla="*/ 1450366 w 5583124"/>
              <a:gd name="connsiteY1952" fmla="*/ 26582 h 6649609"/>
              <a:gd name="connsiteX1953" fmla="*/ 1565870 w 5583124"/>
              <a:gd name="connsiteY1953" fmla="*/ 0 h 6649609"/>
              <a:gd name="connsiteX1954" fmla="*/ 1174768 w 5583124"/>
              <a:gd name="connsiteY1954" fmla="*/ 0 h 6649609"/>
              <a:gd name="connsiteX1955" fmla="*/ 1246905 w 5583124"/>
              <a:gd name="connsiteY1955" fmla="*/ 17234 h 6649609"/>
              <a:gd name="connsiteX1956" fmla="*/ 1290067 w 5583124"/>
              <a:gd name="connsiteY1956" fmla="*/ 57837 h 6649609"/>
              <a:gd name="connsiteX1957" fmla="*/ 1211336 w 5583124"/>
              <a:gd name="connsiteY1957" fmla="*/ 126190 h 6649609"/>
              <a:gd name="connsiteX1958" fmla="*/ 1184724 w 5583124"/>
              <a:gd name="connsiteY1958" fmla="*/ 100922 h 6649609"/>
              <a:gd name="connsiteX1959" fmla="*/ 1145448 w 5583124"/>
              <a:gd name="connsiteY1959" fmla="*/ 91429 h 6649609"/>
              <a:gd name="connsiteX1960" fmla="*/ 1087116 w 5583124"/>
              <a:gd name="connsiteY1960" fmla="*/ 107933 h 6649609"/>
              <a:gd name="connsiteX1961" fmla="*/ 1033060 w 5583124"/>
              <a:gd name="connsiteY1961" fmla="*/ 155254 h 6649609"/>
              <a:gd name="connsiteX1962" fmla="*/ 993630 w 5583124"/>
              <a:gd name="connsiteY1962" fmla="*/ 229596 h 6649609"/>
              <a:gd name="connsiteX1963" fmla="*/ 980721 w 5583124"/>
              <a:gd name="connsiteY1963" fmla="*/ 305396 h 6649609"/>
              <a:gd name="connsiteX1964" fmla="*/ 1000709 w 5583124"/>
              <a:gd name="connsiteY1964" fmla="*/ 353156 h 6649609"/>
              <a:gd name="connsiteX1965" fmla="*/ 1049774 w 5583124"/>
              <a:gd name="connsiteY1965" fmla="*/ 369514 h 6649609"/>
              <a:gd name="connsiteX1966" fmla="*/ 1101896 w 5583124"/>
              <a:gd name="connsiteY1966" fmla="*/ 357538 h 6649609"/>
              <a:gd name="connsiteX1967" fmla="*/ 1148287 w 5583124"/>
              <a:gd name="connsiteY1967" fmla="*/ 328911 h 6649609"/>
              <a:gd name="connsiteX1968" fmla="*/ 1181929 w 5583124"/>
              <a:gd name="connsiteY1968" fmla="*/ 395803 h 6649609"/>
              <a:gd name="connsiteX1969" fmla="*/ 1100254 w 5583124"/>
              <a:gd name="connsiteY1969" fmla="*/ 445316 h 6649609"/>
              <a:gd name="connsiteX1970" fmla="*/ 1014024 w 5583124"/>
              <a:gd name="connsiteY1970" fmla="*/ 461819 h 6649609"/>
              <a:gd name="connsiteX1971" fmla="*/ 938902 w 5583124"/>
              <a:gd name="connsiteY1971" fmla="*/ 447360 h 6649609"/>
              <a:gd name="connsiteX1972" fmla="*/ 886898 w 5583124"/>
              <a:gd name="connsiteY1972" fmla="*/ 403982 h 6649609"/>
              <a:gd name="connsiteX1973" fmla="*/ 865700 w 5583124"/>
              <a:gd name="connsiteY1973" fmla="*/ 332270 h 6649609"/>
              <a:gd name="connsiteX1974" fmla="*/ 882900 w 5583124"/>
              <a:gd name="connsiteY1974" fmla="*/ 233100 h 6649609"/>
              <a:gd name="connsiteX1975" fmla="*/ 933590 w 5583124"/>
              <a:gd name="connsiteY1975" fmla="*/ 134223 h 6649609"/>
              <a:gd name="connsiteX1976" fmla="*/ 1005244 w 5583124"/>
              <a:gd name="connsiteY1976" fmla="*/ 60904 h 6649609"/>
              <a:gd name="connsiteX1977" fmla="*/ 1088594 w 5583124"/>
              <a:gd name="connsiteY1977" fmla="*/ 15481 h 6649609"/>
              <a:gd name="connsiteX1978" fmla="*/ 1174768 w 5583124"/>
              <a:gd name="connsiteY1978" fmla="*/ 0 h 6649609"/>
              <a:gd name="connsiteX1979" fmla="*/ 696741 w 5583124"/>
              <a:gd name="connsiteY1979" fmla="*/ 0 h 6649609"/>
              <a:gd name="connsiteX1980" fmla="*/ 794373 w 5583124"/>
              <a:gd name="connsiteY1980" fmla="*/ 26874 h 6649609"/>
              <a:gd name="connsiteX1981" fmla="*/ 839387 w 5583124"/>
              <a:gd name="connsiteY1981" fmla="*/ 104574 h 6649609"/>
              <a:gd name="connsiteX1982" fmla="*/ 823004 w 5583124"/>
              <a:gd name="connsiteY1982" fmla="*/ 228427 h 6649609"/>
              <a:gd name="connsiteX1983" fmla="*/ 754711 w 5583124"/>
              <a:gd name="connsiteY1983" fmla="*/ 353740 h 6649609"/>
              <a:gd name="connsiteX1984" fmla="*/ 656041 w 5583124"/>
              <a:gd name="connsiteY1984" fmla="*/ 433923 h 6649609"/>
              <a:gd name="connsiteX1985" fmla="*/ 539793 w 5583124"/>
              <a:gd name="connsiteY1985" fmla="*/ 461819 h 6649609"/>
              <a:gd name="connsiteX1986" fmla="*/ 442804 w 5583124"/>
              <a:gd name="connsiteY1986" fmla="*/ 433923 h 6649609"/>
              <a:gd name="connsiteX1987" fmla="*/ 398196 w 5583124"/>
              <a:gd name="connsiteY1987" fmla="*/ 353740 h 6649609"/>
              <a:gd name="connsiteX1988" fmla="*/ 414932 w 5583124"/>
              <a:gd name="connsiteY1988" fmla="*/ 228427 h 6649609"/>
              <a:gd name="connsiteX1989" fmla="*/ 482972 w 5583124"/>
              <a:gd name="connsiteY1989" fmla="*/ 104282 h 6649609"/>
              <a:gd name="connsiteX1990" fmla="*/ 581236 w 5583124"/>
              <a:gd name="connsiteY1990" fmla="*/ 26582 h 6649609"/>
              <a:gd name="connsiteX1991" fmla="*/ 696741 w 5583124"/>
              <a:gd name="connsiteY1991" fmla="*/ 0 h 664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</a:cxnLst>
            <a:rect l="l" t="t" r="r" b="b"/>
            <a:pathLst>
              <a:path w="5583124" h="6649609">
                <a:moveTo>
                  <a:pt x="5407269" y="6279219"/>
                </a:moveTo>
                <a:cubicBezTo>
                  <a:pt x="5387795" y="6279219"/>
                  <a:pt x="5369113" y="6284623"/>
                  <a:pt x="5351226" y="6295431"/>
                </a:cubicBezTo>
                <a:cubicBezTo>
                  <a:pt x="5333337" y="6306240"/>
                  <a:pt x="5317121" y="6321866"/>
                  <a:pt x="5302578" y="6342314"/>
                </a:cubicBezTo>
                <a:cubicBezTo>
                  <a:pt x="5288035" y="6362761"/>
                  <a:pt x="5275867" y="6387396"/>
                  <a:pt x="5266072" y="6416217"/>
                </a:cubicBezTo>
                <a:cubicBezTo>
                  <a:pt x="5256341" y="6444843"/>
                  <a:pt x="5251683" y="6469721"/>
                  <a:pt x="5252099" y="6490850"/>
                </a:cubicBezTo>
                <a:cubicBezTo>
                  <a:pt x="5252514" y="6511979"/>
                  <a:pt x="5257860" y="6528337"/>
                  <a:pt x="5268137" y="6539924"/>
                </a:cubicBezTo>
                <a:cubicBezTo>
                  <a:pt x="5278414" y="6551510"/>
                  <a:pt x="5293289" y="6557304"/>
                  <a:pt x="5312763" y="6557304"/>
                </a:cubicBezTo>
                <a:cubicBezTo>
                  <a:pt x="5332237" y="6557304"/>
                  <a:pt x="5351051" y="6551510"/>
                  <a:pt x="5369205" y="6539924"/>
                </a:cubicBezTo>
                <a:cubicBezTo>
                  <a:pt x="5387360" y="6528337"/>
                  <a:pt x="5403873" y="6511979"/>
                  <a:pt x="5418745" y="6490850"/>
                </a:cubicBezTo>
                <a:cubicBezTo>
                  <a:pt x="5433617" y="6469721"/>
                  <a:pt x="5445918" y="6444843"/>
                  <a:pt x="5455649" y="6416217"/>
                </a:cubicBezTo>
                <a:cubicBezTo>
                  <a:pt x="5465443" y="6387396"/>
                  <a:pt x="5469968" y="6362761"/>
                  <a:pt x="5469224" y="6342314"/>
                </a:cubicBezTo>
                <a:cubicBezTo>
                  <a:pt x="5468481" y="6321866"/>
                  <a:pt x="5462837" y="6306240"/>
                  <a:pt x="5452293" y="6295431"/>
                </a:cubicBezTo>
                <a:cubicBezTo>
                  <a:pt x="5441751" y="6284623"/>
                  <a:pt x="5426743" y="6279219"/>
                  <a:pt x="5407269" y="6279219"/>
                </a:cubicBezTo>
                <a:close/>
                <a:moveTo>
                  <a:pt x="4538139" y="6279219"/>
                </a:moveTo>
                <a:cubicBezTo>
                  <a:pt x="4518665" y="6279219"/>
                  <a:pt x="4499984" y="6284623"/>
                  <a:pt x="4482095" y="6295431"/>
                </a:cubicBezTo>
                <a:cubicBezTo>
                  <a:pt x="4464207" y="6306240"/>
                  <a:pt x="4447991" y="6321866"/>
                  <a:pt x="4433449" y="6342314"/>
                </a:cubicBezTo>
                <a:cubicBezTo>
                  <a:pt x="4418906" y="6362761"/>
                  <a:pt x="4406737" y="6387396"/>
                  <a:pt x="4396942" y="6416217"/>
                </a:cubicBezTo>
                <a:cubicBezTo>
                  <a:pt x="4387211" y="6444843"/>
                  <a:pt x="4382554" y="6469721"/>
                  <a:pt x="4382969" y="6490850"/>
                </a:cubicBezTo>
                <a:cubicBezTo>
                  <a:pt x="4383384" y="6511979"/>
                  <a:pt x="4388731" y="6528337"/>
                  <a:pt x="4399007" y="6539924"/>
                </a:cubicBezTo>
                <a:cubicBezTo>
                  <a:pt x="4409285" y="6551510"/>
                  <a:pt x="4424160" y="6557304"/>
                  <a:pt x="4443634" y="6557304"/>
                </a:cubicBezTo>
                <a:cubicBezTo>
                  <a:pt x="4463107" y="6557304"/>
                  <a:pt x="4481921" y="6551510"/>
                  <a:pt x="4500075" y="6539924"/>
                </a:cubicBezTo>
                <a:cubicBezTo>
                  <a:pt x="4518231" y="6528337"/>
                  <a:pt x="4534743" y="6511979"/>
                  <a:pt x="4549616" y="6490850"/>
                </a:cubicBezTo>
                <a:cubicBezTo>
                  <a:pt x="4564487" y="6469721"/>
                  <a:pt x="4576788" y="6444843"/>
                  <a:pt x="4586519" y="6416217"/>
                </a:cubicBezTo>
                <a:cubicBezTo>
                  <a:pt x="4596313" y="6387396"/>
                  <a:pt x="4600839" y="6362761"/>
                  <a:pt x="4600095" y="6342314"/>
                </a:cubicBezTo>
                <a:cubicBezTo>
                  <a:pt x="4599351" y="6321866"/>
                  <a:pt x="4593707" y="6306240"/>
                  <a:pt x="4583163" y="6295431"/>
                </a:cubicBezTo>
                <a:cubicBezTo>
                  <a:pt x="4572621" y="6284623"/>
                  <a:pt x="4557613" y="6279219"/>
                  <a:pt x="4538139" y="6279219"/>
                </a:cubicBezTo>
                <a:close/>
                <a:moveTo>
                  <a:pt x="3471033" y="6279219"/>
                </a:moveTo>
                <a:cubicBezTo>
                  <a:pt x="3451559" y="6279219"/>
                  <a:pt x="3432878" y="6284623"/>
                  <a:pt x="3414990" y="6295431"/>
                </a:cubicBezTo>
                <a:cubicBezTo>
                  <a:pt x="3397101" y="6306240"/>
                  <a:pt x="3380886" y="6321866"/>
                  <a:pt x="3366343" y="6342314"/>
                </a:cubicBezTo>
                <a:cubicBezTo>
                  <a:pt x="3351799" y="6362761"/>
                  <a:pt x="3339631" y="6387396"/>
                  <a:pt x="3329837" y="6416217"/>
                </a:cubicBezTo>
                <a:cubicBezTo>
                  <a:pt x="3320106" y="6444843"/>
                  <a:pt x="3315448" y="6469721"/>
                  <a:pt x="3315863" y="6490850"/>
                </a:cubicBezTo>
                <a:cubicBezTo>
                  <a:pt x="3316278" y="6511979"/>
                  <a:pt x="3321625" y="6528337"/>
                  <a:pt x="3331902" y="6539924"/>
                </a:cubicBezTo>
                <a:cubicBezTo>
                  <a:pt x="3342178" y="6551510"/>
                  <a:pt x="3357053" y="6557304"/>
                  <a:pt x="3376527" y="6557304"/>
                </a:cubicBezTo>
                <a:cubicBezTo>
                  <a:pt x="3396001" y="6557304"/>
                  <a:pt x="3414815" y="6551510"/>
                  <a:pt x="3432970" y="6539924"/>
                </a:cubicBezTo>
                <a:cubicBezTo>
                  <a:pt x="3451125" y="6528337"/>
                  <a:pt x="3467638" y="6511979"/>
                  <a:pt x="3482509" y="6490850"/>
                </a:cubicBezTo>
                <a:cubicBezTo>
                  <a:pt x="3497381" y="6469721"/>
                  <a:pt x="3509682" y="6444843"/>
                  <a:pt x="3519413" y="6416217"/>
                </a:cubicBezTo>
                <a:cubicBezTo>
                  <a:pt x="3529208" y="6387396"/>
                  <a:pt x="3533733" y="6362761"/>
                  <a:pt x="3532989" y="6342314"/>
                </a:cubicBezTo>
                <a:cubicBezTo>
                  <a:pt x="3532245" y="6321866"/>
                  <a:pt x="3526602" y="6306240"/>
                  <a:pt x="3516058" y="6295431"/>
                </a:cubicBezTo>
                <a:cubicBezTo>
                  <a:pt x="3505515" y="6284623"/>
                  <a:pt x="3490507" y="6279219"/>
                  <a:pt x="3471033" y="6279219"/>
                </a:cubicBezTo>
                <a:close/>
                <a:moveTo>
                  <a:pt x="2601903" y="6279219"/>
                </a:moveTo>
                <a:cubicBezTo>
                  <a:pt x="2582429" y="6279219"/>
                  <a:pt x="2563748" y="6284623"/>
                  <a:pt x="2545860" y="6295431"/>
                </a:cubicBezTo>
                <a:cubicBezTo>
                  <a:pt x="2527971" y="6306240"/>
                  <a:pt x="2511756" y="6321866"/>
                  <a:pt x="2497213" y="6342314"/>
                </a:cubicBezTo>
                <a:cubicBezTo>
                  <a:pt x="2482671" y="6362761"/>
                  <a:pt x="2470501" y="6387396"/>
                  <a:pt x="2460707" y="6416217"/>
                </a:cubicBezTo>
                <a:cubicBezTo>
                  <a:pt x="2450976" y="6444843"/>
                  <a:pt x="2446318" y="6469721"/>
                  <a:pt x="2446734" y="6490850"/>
                </a:cubicBezTo>
                <a:cubicBezTo>
                  <a:pt x="2447149" y="6511979"/>
                  <a:pt x="2452495" y="6528337"/>
                  <a:pt x="2462772" y="6539924"/>
                </a:cubicBezTo>
                <a:cubicBezTo>
                  <a:pt x="2473049" y="6551510"/>
                  <a:pt x="2487924" y="6557304"/>
                  <a:pt x="2507398" y="6557304"/>
                </a:cubicBezTo>
                <a:cubicBezTo>
                  <a:pt x="2526871" y="6557304"/>
                  <a:pt x="2545686" y="6551510"/>
                  <a:pt x="2563840" y="6539924"/>
                </a:cubicBezTo>
                <a:cubicBezTo>
                  <a:pt x="2581995" y="6528337"/>
                  <a:pt x="2598508" y="6511979"/>
                  <a:pt x="2613380" y="6490850"/>
                </a:cubicBezTo>
                <a:cubicBezTo>
                  <a:pt x="2628251" y="6469721"/>
                  <a:pt x="2640553" y="6444843"/>
                  <a:pt x="2650283" y="6416217"/>
                </a:cubicBezTo>
                <a:cubicBezTo>
                  <a:pt x="2660077" y="6387396"/>
                  <a:pt x="2664603" y="6362761"/>
                  <a:pt x="2663859" y="6342314"/>
                </a:cubicBezTo>
                <a:cubicBezTo>
                  <a:pt x="2663115" y="6321866"/>
                  <a:pt x="2657472" y="6306240"/>
                  <a:pt x="2646928" y="6295431"/>
                </a:cubicBezTo>
                <a:cubicBezTo>
                  <a:pt x="2636385" y="6284623"/>
                  <a:pt x="2621377" y="6279219"/>
                  <a:pt x="2601903" y="6279219"/>
                </a:cubicBezTo>
                <a:close/>
                <a:moveTo>
                  <a:pt x="1534798" y="6279219"/>
                </a:moveTo>
                <a:cubicBezTo>
                  <a:pt x="1515324" y="6279219"/>
                  <a:pt x="1496643" y="6284623"/>
                  <a:pt x="1478755" y="6295431"/>
                </a:cubicBezTo>
                <a:cubicBezTo>
                  <a:pt x="1460866" y="6306240"/>
                  <a:pt x="1444651" y="6321866"/>
                  <a:pt x="1430108" y="6342314"/>
                </a:cubicBezTo>
                <a:cubicBezTo>
                  <a:pt x="1415565" y="6362761"/>
                  <a:pt x="1403396" y="6387396"/>
                  <a:pt x="1393602" y="6416217"/>
                </a:cubicBezTo>
                <a:cubicBezTo>
                  <a:pt x="1383871" y="6444843"/>
                  <a:pt x="1379213" y="6469721"/>
                  <a:pt x="1379628" y="6490850"/>
                </a:cubicBezTo>
                <a:cubicBezTo>
                  <a:pt x="1380044" y="6511979"/>
                  <a:pt x="1385390" y="6528337"/>
                  <a:pt x="1395667" y="6539924"/>
                </a:cubicBezTo>
                <a:cubicBezTo>
                  <a:pt x="1405943" y="6551510"/>
                  <a:pt x="1420819" y="6557304"/>
                  <a:pt x="1440293" y="6557304"/>
                </a:cubicBezTo>
                <a:cubicBezTo>
                  <a:pt x="1459766" y="6557304"/>
                  <a:pt x="1478580" y="6551510"/>
                  <a:pt x="1496735" y="6539924"/>
                </a:cubicBezTo>
                <a:cubicBezTo>
                  <a:pt x="1514890" y="6528337"/>
                  <a:pt x="1531403" y="6511979"/>
                  <a:pt x="1546275" y="6490850"/>
                </a:cubicBezTo>
                <a:cubicBezTo>
                  <a:pt x="1561146" y="6469721"/>
                  <a:pt x="1573448" y="6444843"/>
                  <a:pt x="1583178" y="6416217"/>
                </a:cubicBezTo>
                <a:cubicBezTo>
                  <a:pt x="1592973" y="6387396"/>
                  <a:pt x="1597498" y="6362761"/>
                  <a:pt x="1596754" y="6342314"/>
                </a:cubicBezTo>
                <a:cubicBezTo>
                  <a:pt x="1596010" y="6321866"/>
                  <a:pt x="1590367" y="6306240"/>
                  <a:pt x="1579823" y="6295431"/>
                </a:cubicBezTo>
                <a:cubicBezTo>
                  <a:pt x="1569280" y="6284623"/>
                  <a:pt x="1554272" y="6279219"/>
                  <a:pt x="1534798" y="6279219"/>
                </a:cubicBezTo>
                <a:close/>
                <a:moveTo>
                  <a:pt x="665668" y="6279219"/>
                </a:moveTo>
                <a:cubicBezTo>
                  <a:pt x="646194" y="6279219"/>
                  <a:pt x="627514" y="6284623"/>
                  <a:pt x="609625" y="6295431"/>
                </a:cubicBezTo>
                <a:cubicBezTo>
                  <a:pt x="591737" y="6306240"/>
                  <a:pt x="575521" y="6321866"/>
                  <a:pt x="560978" y="6342314"/>
                </a:cubicBezTo>
                <a:cubicBezTo>
                  <a:pt x="546435" y="6362761"/>
                  <a:pt x="534266" y="6387396"/>
                  <a:pt x="524472" y="6416217"/>
                </a:cubicBezTo>
                <a:cubicBezTo>
                  <a:pt x="514741" y="6444843"/>
                  <a:pt x="510083" y="6469721"/>
                  <a:pt x="510499" y="6490850"/>
                </a:cubicBezTo>
                <a:cubicBezTo>
                  <a:pt x="510914" y="6511979"/>
                  <a:pt x="516260" y="6528337"/>
                  <a:pt x="526537" y="6539924"/>
                </a:cubicBezTo>
                <a:cubicBezTo>
                  <a:pt x="536814" y="6551510"/>
                  <a:pt x="551690" y="6557304"/>
                  <a:pt x="571163" y="6557304"/>
                </a:cubicBezTo>
                <a:cubicBezTo>
                  <a:pt x="590637" y="6557304"/>
                  <a:pt x="609451" y="6551510"/>
                  <a:pt x="627605" y="6539924"/>
                </a:cubicBezTo>
                <a:cubicBezTo>
                  <a:pt x="645761" y="6528337"/>
                  <a:pt x="662273" y="6511979"/>
                  <a:pt x="677145" y="6490850"/>
                </a:cubicBezTo>
                <a:cubicBezTo>
                  <a:pt x="692017" y="6469721"/>
                  <a:pt x="704318" y="6444843"/>
                  <a:pt x="714048" y="6416217"/>
                </a:cubicBezTo>
                <a:cubicBezTo>
                  <a:pt x="723843" y="6387396"/>
                  <a:pt x="728369" y="6362761"/>
                  <a:pt x="727624" y="6342314"/>
                </a:cubicBezTo>
                <a:cubicBezTo>
                  <a:pt x="726881" y="6321866"/>
                  <a:pt x="721237" y="6306240"/>
                  <a:pt x="710693" y="6295431"/>
                </a:cubicBezTo>
                <a:cubicBezTo>
                  <a:pt x="700151" y="6284623"/>
                  <a:pt x="685142" y="6279219"/>
                  <a:pt x="665668" y="6279219"/>
                </a:cubicBezTo>
                <a:close/>
                <a:moveTo>
                  <a:pt x="4023959" y="6195385"/>
                </a:moveTo>
                <a:lnTo>
                  <a:pt x="4131162" y="6195385"/>
                </a:lnTo>
                <a:lnTo>
                  <a:pt x="4010149" y="6551462"/>
                </a:lnTo>
                <a:lnTo>
                  <a:pt x="4183659" y="6551462"/>
                </a:lnTo>
                <a:lnTo>
                  <a:pt x="4153184" y="6641138"/>
                </a:lnTo>
                <a:lnTo>
                  <a:pt x="3872471" y="6641138"/>
                </a:lnTo>
                <a:close/>
                <a:moveTo>
                  <a:pt x="2087723" y="6195385"/>
                </a:moveTo>
                <a:lnTo>
                  <a:pt x="2194927" y="6195385"/>
                </a:lnTo>
                <a:lnTo>
                  <a:pt x="2073913" y="6551462"/>
                </a:lnTo>
                <a:lnTo>
                  <a:pt x="2247423" y="6551462"/>
                </a:lnTo>
                <a:lnTo>
                  <a:pt x="2216949" y="6641138"/>
                </a:lnTo>
                <a:lnTo>
                  <a:pt x="1936235" y="6641138"/>
                </a:lnTo>
                <a:close/>
                <a:moveTo>
                  <a:pt x="151489" y="6195385"/>
                </a:moveTo>
                <a:lnTo>
                  <a:pt x="258691" y="6195385"/>
                </a:lnTo>
                <a:lnTo>
                  <a:pt x="137678" y="6551462"/>
                </a:lnTo>
                <a:lnTo>
                  <a:pt x="311189" y="6551462"/>
                </a:lnTo>
                <a:lnTo>
                  <a:pt x="280714" y="6641138"/>
                </a:lnTo>
                <a:lnTo>
                  <a:pt x="0" y="6641138"/>
                </a:lnTo>
                <a:close/>
                <a:moveTo>
                  <a:pt x="5438341" y="6187790"/>
                </a:moveTo>
                <a:cubicBezTo>
                  <a:pt x="5479041" y="6187790"/>
                  <a:pt x="5511585" y="6196748"/>
                  <a:pt x="5535973" y="6214664"/>
                </a:cubicBezTo>
                <a:cubicBezTo>
                  <a:pt x="5560361" y="6232580"/>
                  <a:pt x="5575365" y="6258480"/>
                  <a:pt x="5580987" y="6292364"/>
                </a:cubicBezTo>
                <a:cubicBezTo>
                  <a:pt x="5586607" y="6326249"/>
                  <a:pt x="5581147" y="6367532"/>
                  <a:pt x="5564604" y="6416217"/>
                </a:cubicBezTo>
                <a:cubicBezTo>
                  <a:pt x="5548057" y="6464901"/>
                  <a:pt x="5525293" y="6506672"/>
                  <a:pt x="5496310" y="6541530"/>
                </a:cubicBezTo>
                <a:cubicBezTo>
                  <a:pt x="5467328" y="6576389"/>
                  <a:pt x="5434439" y="6603116"/>
                  <a:pt x="5397640" y="6621713"/>
                </a:cubicBezTo>
                <a:cubicBezTo>
                  <a:pt x="5360843" y="6640311"/>
                  <a:pt x="5322093" y="6649609"/>
                  <a:pt x="5281394" y="6649609"/>
                </a:cubicBezTo>
                <a:cubicBezTo>
                  <a:pt x="5241083" y="6649609"/>
                  <a:pt x="5208753" y="6640311"/>
                  <a:pt x="5184403" y="6621713"/>
                </a:cubicBezTo>
                <a:cubicBezTo>
                  <a:pt x="5160053" y="6603116"/>
                  <a:pt x="5145184" y="6576389"/>
                  <a:pt x="5139795" y="6541530"/>
                </a:cubicBezTo>
                <a:cubicBezTo>
                  <a:pt x="5134407" y="6506672"/>
                  <a:pt x="5139985" y="6464901"/>
                  <a:pt x="5156532" y="6416217"/>
                </a:cubicBezTo>
                <a:cubicBezTo>
                  <a:pt x="5173075" y="6367532"/>
                  <a:pt x="5195756" y="6326151"/>
                  <a:pt x="5224573" y="6292072"/>
                </a:cubicBezTo>
                <a:cubicBezTo>
                  <a:pt x="5253389" y="6257993"/>
                  <a:pt x="5286143" y="6232093"/>
                  <a:pt x="5322837" y="6214372"/>
                </a:cubicBezTo>
                <a:cubicBezTo>
                  <a:pt x="5359529" y="6196651"/>
                  <a:pt x="5398031" y="6187790"/>
                  <a:pt x="5438341" y="6187790"/>
                </a:cubicBezTo>
                <a:close/>
                <a:moveTo>
                  <a:pt x="5047239" y="6187790"/>
                </a:moveTo>
                <a:cubicBezTo>
                  <a:pt x="5076254" y="6187790"/>
                  <a:pt x="5100300" y="6193535"/>
                  <a:pt x="5119375" y="6205024"/>
                </a:cubicBezTo>
                <a:cubicBezTo>
                  <a:pt x="5138449" y="6216514"/>
                  <a:pt x="5152838" y="6230048"/>
                  <a:pt x="5162538" y="6245627"/>
                </a:cubicBezTo>
                <a:lnTo>
                  <a:pt x="5083807" y="6313980"/>
                </a:lnTo>
                <a:cubicBezTo>
                  <a:pt x="5076282" y="6303464"/>
                  <a:pt x="5067411" y="6295042"/>
                  <a:pt x="5057195" y="6288713"/>
                </a:cubicBezTo>
                <a:cubicBezTo>
                  <a:pt x="5046979" y="6282384"/>
                  <a:pt x="5033887" y="6279219"/>
                  <a:pt x="5017918" y="6279219"/>
                </a:cubicBezTo>
                <a:cubicBezTo>
                  <a:pt x="4998640" y="6279219"/>
                  <a:pt x="4979195" y="6284721"/>
                  <a:pt x="4959586" y="6295723"/>
                </a:cubicBezTo>
                <a:cubicBezTo>
                  <a:pt x="4939977" y="6306726"/>
                  <a:pt x="4921958" y="6322500"/>
                  <a:pt x="4905531" y="6343044"/>
                </a:cubicBezTo>
                <a:cubicBezTo>
                  <a:pt x="4889102" y="6363589"/>
                  <a:pt x="4875959" y="6388370"/>
                  <a:pt x="4866101" y="6417386"/>
                </a:cubicBezTo>
                <a:cubicBezTo>
                  <a:pt x="4856041" y="6446985"/>
                  <a:pt x="4851739" y="6472253"/>
                  <a:pt x="4853191" y="6493187"/>
                </a:cubicBezTo>
                <a:cubicBezTo>
                  <a:pt x="4854643" y="6514121"/>
                  <a:pt x="4861307" y="6530041"/>
                  <a:pt x="4873179" y="6540946"/>
                </a:cubicBezTo>
                <a:cubicBezTo>
                  <a:pt x="4885053" y="6551852"/>
                  <a:pt x="4901407" y="6557304"/>
                  <a:pt x="4922245" y="6557304"/>
                </a:cubicBezTo>
                <a:cubicBezTo>
                  <a:pt x="4940161" y="6557304"/>
                  <a:pt x="4957534" y="6553312"/>
                  <a:pt x="4974367" y="6545328"/>
                </a:cubicBezTo>
                <a:cubicBezTo>
                  <a:pt x="4991199" y="6537343"/>
                  <a:pt x="5006663" y="6527801"/>
                  <a:pt x="5020757" y="6516701"/>
                </a:cubicBezTo>
                <a:lnTo>
                  <a:pt x="5054399" y="6583594"/>
                </a:lnTo>
                <a:cubicBezTo>
                  <a:pt x="5028225" y="6605599"/>
                  <a:pt x="5001000" y="6622103"/>
                  <a:pt x="4972724" y="6633106"/>
                </a:cubicBezTo>
                <a:cubicBezTo>
                  <a:pt x="4944447" y="6644108"/>
                  <a:pt x="4915704" y="6649609"/>
                  <a:pt x="4886494" y="6649609"/>
                </a:cubicBezTo>
                <a:cubicBezTo>
                  <a:pt x="4858257" y="6649609"/>
                  <a:pt x="4833216" y="6644790"/>
                  <a:pt x="4811373" y="6635150"/>
                </a:cubicBezTo>
                <a:cubicBezTo>
                  <a:pt x="4789529" y="6625511"/>
                  <a:pt x="4772194" y="6611052"/>
                  <a:pt x="4759368" y="6591772"/>
                </a:cubicBezTo>
                <a:cubicBezTo>
                  <a:pt x="4746543" y="6572493"/>
                  <a:pt x="4739477" y="6548590"/>
                  <a:pt x="4738170" y="6520060"/>
                </a:cubicBezTo>
                <a:cubicBezTo>
                  <a:pt x="4736863" y="6491532"/>
                  <a:pt x="4742597" y="6458475"/>
                  <a:pt x="4755370" y="6420890"/>
                </a:cubicBezTo>
                <a:cubicBezTo>
                  <a:pt x="4767943" y="6383891"/>
                  <a:pt x="4784839" y="6350931"/>
                  <a:pt x="4806060" y="6322013"/>
                </a:cubicBezTo>
                <a:cubicBezTo>
                  <a:pt x="4827279" y="6293095"/>
                  <a:pt x="4851165" y="6268655"/>
                  <a:pt x="4877715" y="6248694"/>
                </a:cubicBezTo>
                <a:cubicBezTo>
                  <a:pt x="4904264" y="6228734"/>
                  <a:pt x="4932047" y="6213593"/>
                  <a:pt x="4961065" y="6203271"/>
                </a:cubicBezTo>
                <a:cubicBezTo>
                  <a:pt x="4990083" y="6192951"/>
                  <a:pt x="5018807" y="6187790"/>
                  <a:pt x="5047239" y="6187790"/>
                </a:cubicBezTo>
                <a:close/>
                <a:moveTo>
                  <a:pt x="4569211" y="6187790"/>
                </a:moveTo>
                <a:cubicBezTo>
                  <a:pt x="4609911" y="6187790"/>
                  <a:pt x="4642455" y="6196748"/>
                  <a:pt x="4666843" y="6214664"/>
                </a:cubicBezTo>
                <a:cubicBezTo>
                  <a:pt x="4691231" y="6232580"/>
                  <a:pt x="4706235" y="6258480"/>
                  <a:pt x="4711857" y="6292364"/>
                </a:cubicBezTo>
                <a:cubicBezTo>
                  <a:pt x="4717479" y="6326249"/>
                  <a:pt x="4712018" y="6367532"/>
                  <a:pt x="4695474" y="6416217"/>
                </a:cubicBezTo>
                <a:cubicBezTo>
                  <a:pt x="4678927" y="6464901"/>
                  <a:pt x="4656163" y="6506672"/>
                  <a:pt x="4627181" y="6541530"/>
                </a:cubicBezTo>
                <a:cubicBezTo>
                  <a:pt x="4598199" y="6576389"/>
                  <a:pt x="4565309" y="6603116"/>
                  <a:pt x="4528511" y="6621713"/>
                </a:cubicBezTo>
                <a:cubicBezTo>
                  <a:pt x="4491713" y="6640311"/>
                  <a:pt x="4452965" y="6649609"/>
                  <a:pt x="4412263" y="6649609"/>
                </a:cubicBezTo>
                <a:cubicBezTo>
                  <a:pt x="4371954" y="6649609"/>
                  <a:pt x="4339624" y="6640311"/>
                  <a:pt x="4315274" y="6621713"/>
                </a:cubicBezTo>
                <a:cubicBezTo>
                  <a:pt x="4290923" y="6603116"/>
                  <a:pt x="4276055" y="6576389"/>
                  <a:pt x="4270666" y="6541530"/>
                </a:cubicBezTo>
                <a:cubicBezTo>
                  <a:pt x="4265277" y="6506672"/>
                  <a:pt x="4270857" y="6464901"/>
                  <a:pt x="4287403" y="6416217"/>
                </a:cubicBezTo>
                <a:cubicBezTo>
                  <a:pt x="4303947" y="6367532"/>
                  <a:pt x="4326627" y="6326151"/>
                  <a:pt x="4355443" y="6292072"/>
                </a:cubicBezTo>
                <a:cubicBezTo>
                  <a:pt x="4384259" y="6257993"/>
                  <a:pt x="4417013" y="6232093"/>
                  <a:pt x="4453707" y="6214372"/>
                </a:cubicBezTo>
                <a:cubicBezTo>
                  <a:pt x="4490399" y="6196651"/>
                  <a:pt x="4528901" y="6187790"/>
                  <a:pt x="4569211" y="6187790"/>
                </a:cubicBezTo>
                <a:close/>
                <a:moveTo>
                  <a:pt x="3502106" y="6187790"/>
                </a:moveTo>
                <a:cubicBezTo>
                  <a:pt x="3542805" y="6187790"/>
                  <a:pt x="3575349" y="6196748"/>
                  <a:pt x="3599737" y="6214664"/>
                </a:cubicBezTo>
                <a:cubicBezTo>
                  <a:pt x="3624125" y="6232580"/>
                  <a:pt x="3639129" y="6258480"/>
                  <a:pt x="3644751" y="6292364"/>
                </a:cubicBezTo>
                <a:cubicBezTo>
                  <a:pt x="3650372" y="6326249"/>
                  <a:pt x="3644911" y="6367532"/>
                  <a:pt x="3628368" y="6416217"/>
                </a:cubicBezTo>
                <a:cubicBezTo>
                  <a:pt x="3611821" y="6464901"/>
                  <a:pt x="3589057" y="6506672"/>
                  <a:pt x="3560074" y="6541530"/>
                </a:cubicBezTo>
                <a:cubicBezTo>
                  <a:pt x="3531093" y="6576389"/>
                  <a:pt x="3498203" y="6603116"/>
                  <a:pt x="3461405" y="6621713"/>
                </a:cubicBezTo>
                <a:cubicBezTo>
                  <a:pt x="3424607" y="6640311"/>
                  <a:pt x="3385858" y="6649609"/>
                  <a:pt x="3345159" y="6649609"/>
                </a:cubicBezTo>
                <a:cubicBezTo>
                  <a:pt x="3304847" y="6649609"/>
                  <a:pt x="3272517" y="6640311"/>
                  <a:pt x="3248168" y="6621713"/>
                </a:cubicBezTo>
                <a:cubicBezTo>
                  <a:pt x="3223818" y="6603116"/>
                  <a:pt x="3208948" y="6576389"/>
                  <a:pt x="3203560" y="6541530"/>
                </a:cubicBezTo>
                <a:cubicBezTo>
                  <a:pt x="3198172" y="6506672"/>
                  <a:pt x="3203750" y="6464901"/>
                  <a:pt x="3220297" y="6416217"/>
                </a:cubicBezTo>
                <a:cubicBezTo>
                  <a:pt x="3236840" y="6367532"/>
                  <a:pt x="3259521" y="6326151"/>
                  <a:pt x="3288337" y="6292072"/>
                </a:cubicBezTo>
                <a:cubicBezTo>
                  <a:pt x="3317153" y="6257993"/>
                  <a:pt x="3349908" y="6232093"/>
                  <a:pt x="3386601" y="6214372"/>
                </a:cubicBezTo>
                <a:cubicBezTo>
                  <a:pt x="3423293" y="6196651"/>
                  <a:pt x="3461795" y="6187790"/>
                  <a:pt x="3502106" y="6187790"/>
                </a:cubicBezTo>
                <a:close/>
                <a:moveTo>
                  <a:pt x="3111003" y="6187790"/>
                </a:moveTo>
                <a:cubicBezTo>
                  <a:pt x="3140018" y="6187790"/>
                  <a:pt x="3164064" y="6193535"/>
                  <a:pt x="3183139" y="6205024"/>
                </a:cubicBezTo>
                <a:cubicBezTo>
                  <a:pt x="3202214" y="6216514"/>
                  <a:pt x="3216603" y="6230048"/>
                  <a:pt x="3226302" y="6245627"/>
                </a:cubicBezTo>
                <a:lnTo>
                  <a:pt x="3147571" y="6313980"/>
                </a:lnTo>
                <a:cubicBezTo>
                  <a:pt x="3140046" y="6303464"/>
                  <a:pt x="3131175" y="6295042"/>
                  <a:pt x="3120959" y="6288713"/>
                </a:cubicBezTo>
                <a:cubicBezTo>
                  <a:pt x="3110743" y="6282384"/>
                  <a:pt x="3097651" y="6279219"/>
                  <a:pt x="3081683" y="6279219"/>
                </a:cubicBezTo>
                <a:cubicBezTo>
                  <a:pt x="3062404" y="6279219"/>
                  <a:pt x="3042960" y="6284721"/>
                  <a:pt x="3023351" y="6295723"/>
                </a:cubicBezTo>
                <a:cubicBezTo>
                  <a:pt x="3003741" y="6306726"/>
                  <a:pt x="2985723" y="6322500"/>
                  <a:pt x="2969295" y="6343044"/>
                </a:cubicBezTo>
                <a:cubicBezTo>
                  <a:pt x="2952867" y="6363589"/>
                  <a:pt x="2939724" y="6388370"/>
                  <a:pt x="2929865" y="6417386"/>
                </a:cubicBezTo>
                <a:cubicBezTo>
                  <a:pt x="2919806" y="6446985"/>
                  <a:pt x="2915503" y="6472253"/>
                  <a:pt x="2916956" y="6493187"/>
                </a:cubicBezTo>
                <a:cubicBezTo>
                  <a:pt x="2918408" y="6514121"/>
                  <a:pt x="2925071" y="6530041"/>
                  <a:pt x="2936944" y="6540946"/>
                </a:cubicBezTo>
                <a:cubicBezTo>
                  <a:pt x="2948817" y="6551852"/>
                  <a:pt x="2965172" y="6557304"/>
                  <a:pt x="2986009" y="6557304"/>
                </a:cubicBezTo>
                <a:cubicBezTo>
                  <a:pt x="3003925" y="6557304"/>
                  <a:pt x="3021299" y="6553312"/>
                  <a:pt x="3038132" y="6545328"/>
                </a:cubicBezTo>
                <a:cubicBezTo>
                  <a:pt x="3054964" y="6537343"/>
                  <a:pt x="3070427" y="6527801"/>
                  <a:pt x="3084521" y="6516701"/>
                </a:cubicBezTo>
                <a:lnTo>
                  <a:pt x="3118164" y="6583594"/>
                </a:lnTo>
                <a:cubicBezTo>
                  <a:pt x="3091990" y="6605599"/>
                  <a:pt x="3064765" y="6622103"/>
                  <a:pt x="3036488" y="6633106"/>
                </a:cubicBezTo>
                <a:cubicBezTo>
                  <a:pt x="3008212" y="6644108"/>
                  <a:pt x="2979469" y="6649609"/>
                  <a:pt x="2950258" y="6649609"/>
                </a:cubicBezTo>
                <a:cubicBezTo>
                  <a:pt x="2922021" y="6649609"/>
                  <a:pt x="2896980" y="6644790"/>
                  <a:pt x="2875137" y="6635150"/>
                </a:cubicBezTo>
                <a:cubicBezTo>
                  <a:pt x="2853293" y="6625511"/>
                  <a:pt x="2835959" y="6611052"/>
                  <a:pt x="2823133" y="6591772"/>
                </a:cubicBezTo>
                <a:cubicBezTo>
                  <a:pt x="2810307" y="6572493"/>
                  <a:pt x="2803241" y="6548590"/>
                  <a:pt x="2801935" y="6520060"/>
                </a:cubicBezTo>
                <a:cubicBezTo>
                  <a:pt x="2800628" y="6491532"/>
                  <a:pt x="2806361" y="6458475"/>
                  <a:pt x="2819134" y="6420890"/>
                </a:cubicBezTo>
                <a:cubicBezTo>
                  <a:pt x="2831707" y="6383891"/>
                  <a:pt x="2848604" y="6350931"/>
                  <a:pt x="2869824" y="6322013"/>
                </a:cubicBezTo>
                <a:cubicBezTo>
                  <a:pt x="2891044" y="6293095"/>
                  <a:pt x="2914930" y="6268655"/>
                  <a:pt x="2941479" y="6248694"/>
                </a:cubicBezTo>
                <a:cubicBezTo>
                  <a:pt x="2968028" y="6228734"/>
                  <a:pt x="2995812" y="6213593"/>
                  <a:pt x="3024829" y="6203271"/>
                </a:cubicBezTo>
                <a:cubicBezTo>
                  <a:pt x="3053847" y="6192951"/>
                  <a:pt x="3082572" y="6187790"/>
                  <a:pt x="3111003" y="6187790"/>
                </a:cubicBezTo>
                <a:close/>
                <a:moveTo>
                  <a:pt x="2632975" y="6187790"/>
                </a:moveTo>
                <a:cubicBezTo>
                  <a:pt x="2673676" y="6187790"/>
                  <a:pt x="2706220" y="6196748"/>
                  <a:pt x="2730608" y="6214664"/>
                </a:cubicBezTo>
                <a:cubicBezTo>
                  <a:pt x="2754995" y="6232580"/>
                  <a:pt x="2770000" y="6258480"/>
                  <a:pt x="2775621" y="6292364"/>
                </a:cubicBezTo>
                <a:cubicBezTo>
                  <a:pt x="2781243" y="6326249"/>
                  <a:pt x="2775783" y="6367532"/>
                  <a:pt x="2759239" y="6416217"/>
                </a:cubicBezTo>
                <a:cubicBezTo>
                  <a:pt x="2742692" y="6464901"/>
                  <a:pt x="2719928" y="6506672"/>
                  <a:pt x="2690945" y="6541530"/>
                </a:cubicBezTo>
                <a:cubicBezTo>
                  <a:pt x="2661963" y="6576389"/>
                  <a:pt x="2629073" y="6603116"/>
                  <a:pt x="2592275" y="6621713"/>
                </a:cubicBezTo>
                <a:cubicBezTo>
                  <a:pt x="2555478" y="6640311"/>
                  <a:pt x="2516729" y="6649609"/>
                  <a:pt x="2476028" y="6649609"/>
                </a:cubicBezTo>
                <a:cubicBezTo>
                  <a:pt x="2435718" y="6649609"/>
                  <a:pt x="2403388" y="6640311"/>
                  <a:pt x="2379038" y="6621713"/>
                </a:cubicBezTo>
                <a:cubicBezTo>
                  <a:pt x="2354688" y="6603116"/>
                  <a:pt x="2339819" y="6576389"/>
                  <a:pt x="2334430" y="6541530"/>
                </a:cubicBezTo>
                <a:cubicBezTo>
                  <a:pt x="2329042" y="6506672"/>
                  <a:pt x="2334621" y="6464901"/>
                  <a:pt x="2351167" y="6416217"/>
                </a:cubicBezTo>
                <a:cubicBezTo>
                  <a:pt x="2367711" y="6367532"/>
                  <a:pt x="2390391" y="6326151"/>
                  <a:pt x="2419207" y="6292072"/>
                </a:cubicBezTo>
                <a:cubicBezTo>
                  <a:pt x="2448023" y="6257993"/>
                  <a:pt x="2480778" y="6232093"/>
                  <a:pt x="2517471" y="6214372"/>
                </a:cubicBezTo>
                <a:cubicBezTo>
                  <a:pt x="2554164" y="6196651"/>
                  <a:pt x="2592665" y="6187790"/>
                  <a:pt x="2632975" y="6187790"/>
                </a:cubicBezTo>
                <a:close/>
                <a:moveTo>
                  <a:pt x="1565870" y="6187790"/>
                </a:moveTo>
                <a:cubicBezTo>
                  <a:pt x="1606571" y="6187790"/>
                  <a:pt x="1639114" y="6196748"/>
                  <a:pt x="1663502" y="6214664"/>
                </a:cubicBezTo>
                <a:cubicBezTo>
                  <a:pt x="1687890" y="6232580"/>
                  <a:pt x="1702895" y="6258480"/>
                  <a:pt x="1708516" y="6292364"/>
                </a:cubicBezTo>
                <a:cubicBezTo>
                  <a:pt x="1714137" y="6326249"/>
                  <a:pt x="1708677" y="6367532"/>
                  <a:pt x="1692134" y="6416217"/>
                </a:cubicBezTo>
                <a:cubicBezTo>
                  <a:pt x="1675587" y="6464901"/>
                  <a:pt x="1652823" y="6506672"/>
                  <a:pt x="1623840" y="6541530"/>
                </a:cubicBezTo>
                <a:cubicBezTo>
                  <a:pt x="1594858" y="6576389"/>
                  <a:pt x="1561968" y="6603116"/>
                  <a:pt x="1525170" y="6621713"/>
                </a:cubicBezTo>
                <a:cubicBezTo>
                  <a:pt x="1488372" y="6640311"/>
                  <a:pt x="1449623" y="6649609"/>
                  <a:pt x="1408923" y="6649609"/>
                </a:cubicBezTo>
                <a:cubicBezTo>
                  <a:pt x="1368613" y="6649609"/>
                  <a:pt x="1336283" y="6640311"/>
                  <a:pt x="1311933" y="6621713"/>
                </a:cubicBezTo>
                <a:cubicBezTo>
                  <a:pt x="1287583" y="6603116"/>
                  <a:pt x="1272714" y="6576389"/>
                  <a:pt x="1267325" y="6541530"/>
                </a:cubicBezTo>
                <a:cubicBezTo>
                  <a:pt x="1261937" y="6506672"/>
                  <a:pt x="1267515" y="6464901"/>
                  <a:pt x="1284062" y="6416217"/>
                </a:cubicBezTo>
                <a:cubicBezTo>
                  <a:pt x="1300605" y="6367532"/>
                  <a:pt x="1323286" y="6326151"/>
                  <a:pt x="1352102" y="6292072"/>
                </a:cubicBezTo>
                <a:cubicBezTo>
                  <a:pt x="1380919" y="6257993"/>
                  <a:pt x="1413673" y="6232093"/>
                  <a:pt x="1450366" y="6214372"/>
                </a:cubicBezTo>
                <a:cubicBezTo>
                  <a:pt x="1487058" y="6196651"/>
                  <a:pt x="1525561" y="6187790"/>
                  <a:pt x="1565870" y="6187790"/>
                </a:cubicBezTo>
                <a:close/>
                <a:moveTo>
                  <a:pt x="1174768" y="6187790"/>
                </a:moveTo>
                <a:cubicBezTo>
                  <a:pt x="1203784" y="6187790"/>
                  <a:pt x="1227829" y="6193535"/>
                  <a:pt x="1246905" y="6205024"/>
                </a:cubicBezTo>
                <a:cubicBezTo>
                  <a:pt x="1265979" y="6216514"/>
                  <a:pt x="1280367" y="6230048"/>
                  <a:pt x="1290067" y="6245627"/>
                </a:cubicBezTo>
                <a:lnTo>
                  <a:pt x="1211336" y="6313980"/>
                </a:lnTo>
                <a:cubicBezTo>
                  <a:pt x="1203811" y="6303464"/>
                  <a:pt x="1194941" y="6295042"/>
                  <a:pt x="1184724" y="6288713"/>
                </a:cubicBezTo>
                <a:cubicBezTo>
                  <a:pt x="1174509" y="6282384"/>
                  <a:pt x="1161417" y="6279219"/>
                  <a:pt x="1145448" y="6279219"/>
                </a:cubicBezTo>
                <a:cubicBezTo>
                  <a:pt x="1126169" y="6279219"/>
                  <a:pt x="1106724" y="6284721"/>
                  <a:pt x="1087116" y="6295723"/>
                </a:cubicBezTo>
                <a:cubicBezTo>
                  <a:pt x="1067507" y="6306726"/>
                  <a:pt x="1049488" y="6322500"/>
                  <a:pt x="1033060" y="6343044"/>
                </a:cubicBezTo>
                <a:cubicBezTo>
                  <a:pt x="1016632" y="6363589"/>
                  <a:pt x="1003489" y="6388370"/>
                  <a:pt x="993630" y="6417386"/>
                </a:cubicBezTo>
                <a:cubicBezTo>
                  <a:pt x="983571" y="6446985"/>
                  <a:pt x="979268" y="6472253"/>
                  <a:pt x="980721" y="6493187"/>
                </a:cubicBezTo>
                <a:cubicBezTo>
                  <a:pt x="982173" y="6514121"/>
                  <a:pt x="988837" y="6530041"/>
                  <a:pt x="1000709" y="6540946"/>
                </a:cubicBezTo>
                <a:cubicBezTo>
                  <a:pt x="1012582" y="6551852"/>
                  <a:pt x="1028937" y="6557304"/>
                  <a:pt x="1049774" y="6557304"/>
                </a:cubicBezTo>
                <a:cubicBezTo>
                  <a:pt x="1067690" y="6557304"/>
                  <a:pt x="1085064" y="6553312"/>
                  <a:pt x="1101896" y="6545328"/>
                </a:cubicBezTo>
                <a:cubicBezTo>
                  <a:pt x="1118729" y="6537343"/>
                  <a:pt x="1134193" y="6527801"/>
                  <a:pt x="1148287" y="6516701"/>
                </a:cubicBezTo>
                <a:lnTo>
                  <a:pt x="1181929" y="6583594"/>
                </a:lnTo>
                <a:cubicBezTo>
                  <a:pt x="1155755" y="6605599"/>
                  <a:pt x="1128530" y="6622103"/>
                  <a:pt x="1100254" y="6633106"/>
                </a:cubicBezTo>
                <a:cubicBezTo>
                  <a:pt x="1071977" y="6644108"/>
                  <a:pt x="1043234" y="6649609"/>
                  <a:pt x="1014024" y="6649609"/>
                </a:cubicBezTo>
                <a:cubicBezTo>
                  <a:pt x="985786" y="6649609"/>
                  <a:pt x="960746" y="6644790"/>
                  <a:pt x="938902" y="6635150"/>
                </a:cubicBezTo>
                <a:cubicBezTo>
                  <a:pt x="917058" y="6625511"/>
                  <a:pt x="899723" y="6611052"/>
                  <a:pt x="886898" y="6591772"/>
                </a:cubicBezTo>
                <a:cubicBezTo>
                  <a:pt x="874073" y="6572493"/>
                  <a:pt x="867007" y="6548590"/>
                  <a:pt x="865700" y="6520060"/>
                </a:cubicBezTo>
                <a:cubicBezTo>
                  <a:pt x="864393" y="6491532"/>
                  <a:pt x="870126" y="6458475"/>
                  <a:pt x="882900" y="6420890"/>
                </a:cubicBezTo>
                <a:cubicBezTo>
                  <a:pt x="895473" y="6383891"/>
                  <a:pt x="912369" y="6350931"/>
                  <a:pt x="933590" y="6322013"/>
                </a:cubicBezTo>
                <a:cubicBezTo>
                  <a:pt x="954809" y="6293095"/>
                  <a:pt x="978695" y="6268655"/>
                  <a:pt x="1005244" y="6248694"/>
                </a:cubicBezTo>
                <a:cubicBezTo>
                  <a:pt x="1031794" y="6228734"/>
                  <a:pt x="1059577" y="6213593"/>
                  <a:pt x="1088594" y="6203271"/>
                </a:cubicBezTo>
                <a:cubicBezTo>
                  <a:pt x="1117612" y="6192951"/>
                  <a:pt x="1146336" y="6187790"/>
                  <a:pt x="1174768" y="6187790"/>
                </a:cubicBezTo>
                <a:close/>
                <a:moveTo>
                  <a:pt x="696741" y="6187790"/>
                </a:moveTo>
                <a:cubicBezTo>
                  <a:pt x="737441" y="6187790"/>
                  <a:pt x="769985" y="6196748"/>
                  <a:pt x="794373" y="6214664"/>
                </a:cubicBezTo>
                <a:cubicBezTo>
                  <a:pt x="818760" y="6232580"/>
                  <a:pt x="833765" y="6258480"/>
                  <a:pt x="839387" y="6292364"/>
                </a:cubicBezTo>
                <a:cubicBezTo>
                  <a:pt x="845008" y="6326249"/>
                  <a:pt x="839547" y="6367532"/>
                  <a:pt x="823004" y="6416217"/>
                </a:cubicBezTo>
                <a:cubicBezTo>
                  <a:pt x="806457" y="6464901"/>
                  <a:pt x="783693" y="6506672"/>
                  <a:pt x="754711" y="6541530"/>
                </a:cubicBezTo>
                <a:cubicBezTo>
                  <a:pt x="725728" y="6576389"/>
                  <a:pt x="692838" y="6603116"/>
                  <a:pt x="656041" y="6621713"/>
                </a:cubicBezTo>
                <a:cubicBezTo>
                  <a:pt x="619243" y="6640311"/>
                  <a:pt x="580494" y="6649609"/>
                  <a:pt x="539793" y="6649609"/>
                </a:cubicBezTo>
                <a:cubicBezTo>
                  <a:pt x="499484" y="6649609"/>
                  <a:pt x="467153" y="6640311"/>
                  <a:pt x="442804" y="6621713"/>
                </a:cubicBezTo>
                <a:cubicBezTo>
                  <a:pt x="418453" y="6603116"/>
                  <a:pt x="403585" y="6576389"/>
                  <a:pt x="398196" y="6541530"/>
                </a:cubicBezTo>
                <a:cubicBezTo>
                  <a:pt x="392807" y="6506672"/>
                  <a:pt x="398386" y="6464901"/>
                  <a:pt x="414932" y="6416217"/>
                </a:cubicBezTo>
                <a:cubicBezTo>
                  <a:pt x="431475" y="6367532"/>
                  <a:pt x="454156" y="6326151"/>
                  <a:pt x="482972" y="6292072"/>
                </a:cubicBezTo>
                <a:cubicBezTo>
                  <a:pt x="511789" y="6257993"/>
                  <a:pt x="544543" y="6232093"/>
                  <a:pt x="581236" y="6214372"/>
                </a:cubicBezTo>
                <a:cubicBezTo>
                  <a:pt x="617929" y="6196651"/>
                  <a:pt x="656431" y="6187790"/>
                  <a:pt x="696741" y="6187790"/>
                </a:cubicBezTo>
                <a:close/>
                <a:moveTo>
                  <a:pt x="5407269" y="5395249"/>
                </a:moveTo>
                <a:cubicBezTo>
                  <a:pt x="5387795" y="5395249"/>
                  <a:pt x="5369113" y="5400653"/>
                  <a:pt x="5351226" y="5411461"/>
                </a:cubicBezTo>
                <a:cubicBezTo>
                  <a:pt x="5333337" y="5422270"/>
                  <a:pt x="5317121" y="5437896"/>
                  <a:pt x="5302578" y="5458344"/>
                </a:cubicBezTo>
                <a:cubicBezTo>
                  <a:pt x="5288035" y="5478791"/>
                  <a:pt x="5275867" y="5503426"/>
                  <a:pt x="5266072" y="5532247"/>
                </a:cubicBezTo>
                <a:cubicBezTo>
                  <a:pt x="5256341" y="5560873"/>
                  <a:pt x="5251683" y="5585751"/>
                  <a:pt x="5252099" y="5606880"/>
                </a:cubicBezTo>
                <a:cubicBezTo>
                  <a:pt x="5252514" y="5628009"/>
                  <a:pt x="5257860" y="5644367"/>
                  <a:pt x="5268137" y="5655954"/>
                </a:cubicBezTo>
                <a:cubicBezTo>
                  <a:pt x="5278414" y="5667540"/>
                  <a:pt x="5293289" y="5673334"/>
                  <a:pt x="5312763" y="5673334"/>
                </a:cubicBezTo>
                <a:cubicBezTo>
                  <a:pt x="5332237" y="5673334"/>
                  <a:pt x="5351051" y="5667540"/>
                  <a:pt x="5369205" y="5655954"/>
                </a:cubicBezTo>
                <a:cubicBezTo>
                  <a:pt x="5387360" y="5644367"/>
                  <a:pt x="5403873" y="5628009"/>
                  <a:pt x="5418745" y="5606880"/>
                </a:cubicBezTo>
                <a:cubicBezTo>
                  <a:pt x="5433617" y="5585751"/>
                  <a:pt x="5445918" y="5560873"/>
                  <a:pt x="5455649" y="5532247"/>
                </a:cubicBezTo>
                <a:cubicBezTo>
                  <a:pt x="5465443" y="5503426"/>
                  <a:pt x="5469968" y="5478791"/>
                  <a:pt x="5469224" y="5458344"/>
                </a:cubicBezTo>
                <a:cubicBezTo>
                  <a:pt x="5468481" y="5437896"/>
                  <a:pt x="5462837" y="5422270"/>
                  <a:pt x="5452293" y="5411461"/>
                </a:cubicBezTo>
                <a:cubicBezTo>
                  <a:pt x="5441751" y="5400653"/>
                  <a:pt x="5426743" y="5395249"/>
                  <a:pt x="5407269" y="5395249"/>
                </a:cubicBezTo>
                <a:close/>
                <a:moveTo>
                  <a:pt x="4538139" y="5395249"/>
                </a:moveTo>
                <a:cubicBezTo>
                  <a:pt x="4518665" y="5395249"/>
                  <a:pt x="4499984" y="5400653"/>
                  <a:pt x="4482095" y="5411461"/>
                </a:cubicBezTo>
                <a:cubicBezTo>
                  <a:pt x="4464207" y="5422270"/>
                  <a:pt x="4447991" y="5437896"/>
                  <a:pt x="4433449" y="5458344"/>
                </a:cubicBezTo>
                <a:cubicBezTo>
                  <a:pt x="4418906" y="5478791"/>
                  <a:pt x="4406737" y="5503426"/>
                  <a:pt x="4396942" y="5532247"/>
                </a:cubicBezTo>
                <a:cubicBezTo>
                  <a:pt x="4387211" y="5560873"/>
                  <a:pt x="4382554" y="5585751"/>
                  <a:pt x="4382969" y="5606880"/>
                </a:cubicBezTo>
                <a:cubicBezTo>
                  <a:pt x="4383384" y="5628009"/>
                  <a:pt x="4388731" y="5644367"/>
                  <a:pt x="4399007" y="5655954"/>
                </a:cubicBezTo>
                <a:cubicBezTo>
                  <a:pt x="4409285" y="5667540"/>
                  <a:pt x="4424160" y="5673334"/>
                  <a:pt x="4443634" y="5673334"/>
                </a:cubicBezTo>
                <a:cubicBezTo>
                  <a:pt x="4463107" y="5673334"/>
                  <a:pt x="4481921" y="5667540"/>
                  <a:pt x="4500075" y="5655954"/>
                </a:cubicBezTo>
                <a:cubicBezTo>
                  <a:pt x="4518231" y="5644367"/>
                  <a:pt x="4534743" y="5628009"/>
                  <a:pt x="4549616" y="5606880"/>
                </a:cubicBezTo>
                <a:cubicBezTo>
                  <a:pt x="4564487" y="5585751"/>
                  <a:pt x="4576788" y="5560873"/>
                  <a:pt x="4586519" y="5532247"/>
                </a:cubicBezTo>
                <a:cubicBezTo>
                  <a:pt x="4596313" y="5503426"/>
                  <a:pt x="4600839" y="5478791"/>
                  <a:pt x="4600095" y="5458344"/>
                </a:cubicBezTo>
                <a:cubicBezTo>
                  <a:pt x="4599351" y="5437896"/>
                  <a:pt x="4593707" y="5422270"/>
                  <a:pt x="4583163" y="5411461"/>
                </a:cubicBezTo>
                <a:cubicBezTo>
                  <a:pt x="4572621" y="5400653"/>
                  <a:pt x="4557613" y="5395249"/>
                  <a:pt x="4538139" y="5395249"/>
                </a:cubicBezTo>
                <a:close/>
                <a:moveTo>
                  <a:pt x="3471033" y="5395249"/>
                </a:moveTo>
                <a:cubicBezTo>
                  <a:pt x="3451559" y="5395249"/>
                  <a:pt x="3432878" y="5400653"/>
                  <a:pt x="3414990" y="5411461"/>
                </a:cubicBezTo>
                <a:cubicBezTo>
                  <a:pt x="3397101" y="5422270"/>
                  <a:pt x="3380886" y="5437896"/>
                  <a:pt x="3366343" y="5458344"/>
                </a:cubicBezTo>
                <a:cubicBezTo>
                  <a:pt x="3351799" y="5478791"/>
                  <a:pt x="3339631" y="5503426"/>
                  <a:pt x="3329837" y="5532247"/>
                </a:cubicBezTo>
                <a:cubicBezTo>
                  <a:pt x="3320106" y="5560873"/>
                  <a:pt x="3315448" y="5585751"/>
                  <a:pt x="3315863" y="5606880"/>
                </a:cubicBezTo>
                <a:cubicBezTo>
                  <a:pt x="3316278" y="5628009"/>
                  <a:pt x="3321625" y="5644367"/>
                  <a:pt x="3331902" y="5655954"/>
                </a:cubicBezTo>
                <a:cubicBezTo>
                  <a:pt x="3342178" y="5667540"/>
                  <a:pt x="3357053" y="5673334"/>
                  <a:pt x="3376527" y="5673334"/>
                </a:cubicBezTo>
                <a:cubicBezTo>
                  <a:pt x="3396001" y="5673334"/>
                  <a:pt x="3414815" y="5667540"/>
                  <a:pt x="3432970" y="5655954"/>
                </a:cubicBezTo>
                <a:cubicBezTo>
                  <a:pt x="3451125" y="5644367"/>
                  <a:pt x="3467638" y="5628009"/>
                  <a:pt x="3482509" y="5606880"/>
                </a:cubicBezTo>
                <a:cubicBezTo>
                  <a:pt x="3497381" y="5585751"/>
                  <a:pt x="3509682" y="5560873"/>
                  <a:pt x="3519413" y="5532247"/>
                </a:cubicBezTo>
                <a:cubicBezTo>
                  <a:pt x="3529208" y="5503426"/>
                  <a:pt x="3533733" y="5478791"/>
                  <a:pt x="3532989" y="5458344"/>
                </a:cubicBezTo>
                <a:cubicBezTo>
                  <a:pt x="3532245" y="5437896"/>
                  <a:pt x="3526602" y="5422270"/>
                  <a:pt x="3516058" y="5411461"/>
                </a:cubicBezTo>
                <a:cubicBezTo>
                  <a:pt x="3505515" y="5400653"/>
                  <a:pt x="3490507" y="5395249"/>
                  <a:pt x="3471033" y="5395249"/>
                </a:cubicBezTo>
                <a:close/>
                <a:moveTo>
                  <a:pt x="2601903" y="5395249"/>
                </a:moveTo>
                <a:cubicBezTo>
                  <a:pt x="2582429" y="5395249"/>
                  <a:pt x="2563748" y="5400653"/>
                  <a:pt x="2545860" y="5411461"/>
                </a:cubicBezTo>
                <a:cubicBezTo>
                  <a:pt x="2527971" y="5422270"/>
                  <a:pt x="2511756" y="5437896"/>
                  <a:pt x="2497213" y="5458344"/>
                </a:cubicBezTo>
                <a:cubicBezTo>
                  <a:pt x="2482671" y="5478791"/>
                  <a:pt x="2470501" y="5503426"/>
                  <a:pt x="2460707" y="5532247"/>
                </a:cubicBezTo>
                <a:cubicBezTo>
                  <a:pt x="2450976" y="5560873"/>
                  <a:pt x="2446318" y="5585751"/>
                  <a:pt x="2446734" y="5606880"/>
                </a:cubicBezTo>
                <a:cubicBezTo>
                  <a:pt x="2447149" y="5628009"/>
                  <a:pt x="2452495" y="5644367"/>
                  <a:pt x="2462772" y="5655954"/>
                </a:cubicBezTo>
                <a:cubicBezTo>
                  <a:pt x="2473049" y="5667540"/>
                  <a:pt x="2487924" y="5673334"/>
                  <a:pt x="2507398" y="5673334"/>
                </a:cubicBezTo>
                <a:cubicBezTo>
                  <a:pt x="2526871" y="5673334"/>
                  <a:pt x="2545686" y="5667540"/>
                  <a:pt x="2563840" y="5655954"/>
                </a:cubicBezTo>
                <a:cubicBezTo>
                  <a:pt x="2581995" y="5644367"/>
                  <a:pt x="2598508" y="5628009"/>
                  <a:pt x="2613380" y="5606880"/>
                </a:cubicBezTo>
                <a:cubicBezTo>
                  <a:pt x="2628251" y="5585751"/>
                  <a:pt x="2640553" y="5560873"/>
                  <a:pt x="2650283" y="5532247"/>
                </a:cubicBezTo>
                <a:cubicBezTo>
                  <a:pt x="2660077" y="5503426"/>
                  <a:pt x="2664603" y="5478791"/>
                  <a:pt x="2663859" y="5458344"/>
                </a:cubicBezTo>
                <a:cubicBezTo>
                  <a:pt x="2663115" y="5437896"/>
                  <a:pt x="2657472" y="5422270"/>
                  <a:pt x="2646928" y="5411461"/>
                </a:cubicBezTo>
                <a:cubicBezTo>
                  <a:pt x="2636385" y="5400653"/>
                  <a:pt x="2621377" y="5395249"/>
                  <a:pt x="2601903" y="5395249"/>
                </a:cubicBezTo>
                <a:close/>
                <a:moveTo>
                  <a:pt x="1534798" y="5395249"/>
                </a:moveTo>
                <a:cubicBezTo>
                  <a:pt x="1515324" y="5395249"/>
                  <a:pt x="1496643" y="5400653"/>
                  <a:pt x="1478755" y="5411461"/>
                </a:cubicBezTo>
                <a:cubicBezTo>
                  <a:pt x="1460866" y="5422270"/>
                  <a:pt x="1444651" y="5437896"/>
                  <a:pt x="1430108" y="5458344"/>
                </a:cubicBezTo>
                <a:cubicBezTo>
                  <a:pt x="1415565" y="5478791"/>
                  <a:pt x="1403396" y="5503426"/>
                  <a:pt x="1393602" y="5532247"/>
                </a:cubicBezTo>
                <a:cubicBezTo>
                  <a:pt x="1383871" y="5560873"/>
                  <a:pt x="1379213" y="5585751"/>
                  <a:pt x="1379628" y="5606880"/>
                </a:cubicBezTo>
                <a:cubicBezTo>
                  <a:pt x="1380044" y="5628009"/>
                  <a:pt x="1385390" y="5644367"/>
                  <a:pt x="1395667" y="5655954"/>
                </a:cubicBezTo>
                <a:cubicBezTo>
                  <a:pt x="1405943" y="5667540"/>
                  <a:pt x="1420819" y="5673334"/>
                  <a:pt x="1440293" y="5673334"/>
                </a:cubicBezTo>
                <a:cubicBezTo>
                  <a:pt x="1459766" y="5673334"/>
                  <a:pt x="1478580" y="5667540"/>
                  <a:pt x="1496735" y="5655954"/>
                </a:cubicBezTo>
                <a:cubicBezTo>
                  <a:pt x="1514890" y="5644367"/>
                  <a:pt x="1531403" y="5628009"/>
                  <a:pt x="1546275" y="5606880"/>
                </a:cubicBezTo>
                <a:cubicBezTo>
                  <a:pt x="1561146" y="5585751"/>
                  <a:pt x="1573448" y="5560873"/>
                  <a:pt x="1583178" y="5532247"/>
                </a:cubicBezTo>
                <a:cubicBezTo>
                  <a:pt x="1592973" y="5503426"/>
                  <a:pt x="1597498" y="5478791"/>
                  <a:pt x="1596754" y="5458344"/>
                </a:cubicBezTo>
                <a:cubicBezTo>
                  <a:pt x="1596010" y="5437896"/>
                  <a:pt x="1590367" y="5422270"/>
                  <a:pt x="1579823" y="5411461"/>
                </a:cubicBezTo>
                <a:cubicBezTo>
                  <a:pt x="1569280" y="5400653"/>
                  <a:pt x="1554272" y="5395249"/>
                  <a:pt x="1534798" y="5395249"/>
                </a:cubicBezTo>
                <a:close/>
                <a:moveTo>
                  <a:pt x="665668" y="5395249"/>
                </a:moveTo>
                <a:cubicBezTo>
                  <a:pt x="646194" y="5395249"/>
                  <a:pt x="627514" y="5400653"/>
                  <a:pt x="609625" y="5411461"/>
                </a:cubicBezTo>
                <a:cubicBezTo>
                  <a:pt x="591737" y="5422270"/>
                  <a:pt x="575521" y="5437896"/>
                  <a:pt x="560978" y="5458344"/>
                </a:cubicBezTo>
                <a:cubicBezTo>
                  <a:pt x="546435" y="5478791"/>
                  <a:pt x="534266" y="5503426"/>
                  <a:pt x="524472" y="5532247"/>
                </a:cubicBezTo>
                <a:cubicBezTo>
                  <a:pt x="514741" y="5560873"/>
                  <a:pt x="510083" y="5585751"/>
                  <a:pt x="510499" y="5606880"/>
                </a:cubicBezTo>
                <a:cubicBezTo>
                  <a:pt x="510914" y="5628009"/>
                  <a:pt x="516260" y="5644367"/>
                  <a:pt x="526537" y="5655954"/>
                </a:cubicBezTo>
                <a:cubicBezTo>
                  <a:pt x="536814" y="5667540"/>
                  <a:pt x="551690" y="5673334"/>
                  <a:pt x="571163" y="5673334"/>
                </a:cubicBezTo>
                <a:cubicBezTo>
                  <a:pt x="590637" y="5673334"/>
                  <a:pt x="609451" y="5667540"/>
                  <a:pt x="627605" y="5655954"/>
                </a:cubicBezTo>
                <a:cubicBezTo>
                  <a:pt x="645761" y="5644367"/>
                  <a:pt x="662273" y="5628009"/>
                  <a:pt x="677145" y="5606880"/>
                </a:cubicBezTo>
                <a:cubicBezTo>
                  <a:pt x="692017" y="5585751"/>
                  <a:pt x="704318" y="5560873"/>
                  <a:pt x="714048" y="5532247"/>
                </a:cubicBezTo>
                <a:cubicBezTo>
                  <a:pt x="723843" y="5503426"/>
                  <a:pt x="728369" y="5478791"/>
                  <a:pt x="727624" y="5458344"/>
                </a:cubicBezTo>
                <a:cubicBezTo>
                  <a:pt x="726881" y="5437896"/>
                  <a:pt x="721237" y="5422270"/>
                  <a:pt x="710693" y="5411461"/>
                </a:cubicBezTo>
                <a:cubicBezTo>
                  <a:pt x="700151" y="5400653"/>
                  <a:pt x="685142" y="5395249"/>
                  <a:pt x="665668" y="5395249"/>
                </a:cubicBezTo>
                <a:close/>
                <a:moveTo>
                  <a:pt x="4023959" y="5311415"/>
                </a:moveTo>
                <a:lnTo>
                  <a:pt x="4131162" y="5311415"/>
                </a:lnTo>
                <a:lnTo>
                  <a:pt x="4010149" y="5667492"/>
                </a:lnTo>
                <a:lnTo>
                  <a:pt x="4183659" y="5667492"/>
                </a:lnTo>
                <a:lnTo>
                  <a:pt x="4153184" y="5757168"/>
                </a:lnTo>
                <a:lnTo>
                  <a:pt x="3872471" y="5757168"/>
                </a:lnTo>
                <a:close/>
                <a:moveTo>
                  <a:pt x="2087723" y="5311415"/>
                </a:moveTo>
                <a:lnTo>
                  <a:pt x="2194927" y="5311415"/>
                </a:lnTo>
                <a:lnTo>
                  <a:pt x="2073913" y="5667492"/>
                </a:lnTo>
                <a:lnTo>
                  <a:pt x="2247423" y="5667492"/>
                </a:lnTo>
                <a:lnTo>
                  <a:pt x="2216949" y="5757168"/>
                </a:lnTo>
                <a:lnTo>
                  <a:pt x="1936235" y="5757168"/>
                </a:lnTo>
                <a:close/>
                <a:moveTo>
                  <a:pt x="151489" y="5311415"/>
                </a:moveTo>
                <a:lnTo>
                  <a:pt x="258691" y="5311415"/>
                </a:lnTo>
                <a:lnTo>
                  <a:pt x="137678" y="5667492"/>
                </a:lnTo>
                <a:lnTo>
                  <a:pt x="311189" y="5667492"/>
                </a:lnTo>
                <a:lnTo>
                  <a:pt x="280714" y="5757168"/>
                </a:lnTo>
                <a:lnTo>
                  <a:pt x="0" y="5757168"/>
                </a:lnTo>
                <a:close/>
                <a:moveTo>
                  <a:pt x="5438341" y="5303820"/>
                </a:moveTo>
                <a:cubicBezTo>
                  <a:pt x="5479041" y="5303820"/>
                  <a:pt x="5511585" y="5312778"/>
                  <a:pt x="5535973" y="5330694"/>
                </a:cubicBezTo>
                <a:cubicBezTo>
                  <a:pt x="5560361" y="5348610"/>
                  <a:pt x="5575365" y="5374510"/>
                  <a:pt x="5580987" y="5408394"/>
                </a:cubicBezTo>
                <a:cubicBezTo>
                  <a:pt x="5586607" y="5442279"/>
                  <a:pt x="5581147" y="5483562"/>
                  <a:pt x="5564604" y="5532247"/>
                </a:cubicBezTo>
                <a:cubicBezTo>
                  <a:pt x="5548057" y="5580931"/>
                  <a:pt x="5525293" y="5622702"/>
                  <a:pt x="5496310" y="5657560"/>
                </a:cubicBezTo>
                <a:cubicBezTo>
                  <a:pt x="5467328" y="5692419"/>
                  <a:pt x="5434439" y="5719146"/>
                  <a:pt x="5397640" y="5737743"/>
                </a:cubicBezTo>
                <a:cubicBezTo>
                  <a:pt x="5360843" y="5756341"/>
                  <a:pt x="5322093" y="5765639"/>
                  <a:pt x="5281394" y="5765639"/>
                </a:cubicBezTo>
                <a:cubicBezTo>
                  <a:pt x="5241083" y="5765639"/>
                  <a:pt x="5208753" y="5756341"/>
                  <a:pt x="5184403" y="5737743"/>
                </a:cubicBezTo>
                <a:cubicBezTo>
                  <a:pt x="5160053" y="5719146"/>
                  <a:pt x="5145184" y="5692419"/>
                  <a:pt x="5139795" y="5657560"/>
                </a:cubicBezTo>
                <a:cubicBezTo>
                  <a:pt x="5134407" y="5622702"/>
                  <a:pt x="5139985" y="5580931"/>
                  <a:pt x="5156532" y="5532247"/>
                </a:cubicBezTo>
                <a:cubicBezTo>
                  <a:pt x="5173075" y="5483562"/>
                  <a:pt x="5195756" y="5442181"/>
                  <a:pt x="5224573" y="5408102"/>
                </a:cubicBezTo>
                <a:cubicBezTo>
                  <a:pt x="5253389" y="5374023"/>
                  <a:pt x="5286143" y="5348123"/>
                  <a:pt x="5322837" y="5330402"/>
                </a:cubicBezTo>
                <a:cubicBezTo>
                  <a:pt x="5359529" y="5312681"/>
                  <a:pt x="5398031" y="5303820"/>
                  <a:pt x="5438341" y="5303820"/>
                </a:cubicBezTo>
                <a:close/>
                <a:moveTo>
                  <a:pt x="5047239" y="5303820"/>
                </a:moveTo>
                <a:cubicBezTo>
                  <a:pt x="5076254" y="5303820"/>
                  <a:pt x="5100300" y="5309565"/>
                  <a:pt x="5119375" y="5321054"/>
                </a:cubicBezTo>
                <a:cubicBezTo>
                  <a:pt x="5138449" y="5332544"/>
                  <a:pt x="5152838" y="5346078"/>
                  <a:pt x="5162538" y="5361657"/>
                </a:cubicBezTo>
                <a:lnTo>
                  <a:pt x="5083807" y="5430010"/>
                </a:lnTo>
                <a:cubicBezTo>
                  <a:pt x="5076282" y="5419494"/>
                  <a:pt x="5067411" y="5411072"/>
                  <a:pt x="5057195" y="5404743"/>
                </a:cubicBezTo>
                <a:cubicBezTo>
                  <a:pt x="5046979" y="5398414"/>
                  <a:pt x="5033887" y="5395249"/>
                  <a:pt x="5017918" y="5395249"/>
                </a:cubicBezTo>
                <a:cubicBezTo>
                  <a:pt x="4998640" y="5395249"/>
                  <a:pt x="4979195" y="5400751"/>
                  <a:pt x="4959586" y="5411753"/>
                </a:cubicBezTo>
                <a:cubicBezTo>
                  <a:pt x="4939977" y="5422756"/>
                  <a:pt x="4921958" y="5438530"/>
                  <a:pt x="4905531" y="5459074"/>
                </a:cubicBezTo>
                <a:cubicBezTo>
                  <a:pt x="4889102" y="5479619"/>
                  <a:pt x="4875959" y="5504400"/>
                  <a:pt x="4866101" y="5533416"/>
                </a:cubicBezTo>
                <a:cubicBezTo>
                  <a:pt x="4856041" y="5563015"/>
                  <a:pt x="4851739" y="5588283"/>
                  <a:pt x="4853191" y="5609217"/>
                </a:cubicBezTo>
                <a:cubicBezTo>
                  <a:pt x="4854643" y="5630151"/>
                  <a:pt x="4861307" y="5646071"/>
                  <a:pt x="4873179" y="5656976"/>
                </a:cubicBezTo>
                <a:cubicBezTo>
                  <a:pt x="4885053" y="5667882"/>
                  <a:pt x="4901407" y="5673334"/>
                  <a:pt x="4922245" y="5673334"/>
                </a:cubicBezTo>
                <a:cubicBezTo>
                  <a:pt x="4940161" y="5673334"/>
                  <a:pt x="4957534" y="5669342"/>
                  <a:pt x="4974367" y="5661358"/>
                </a:cubicBezTo>
                <a:cubicBezTo>
                  <a:pt x="4991199" y="5653373"/>
                  <a:pt x="5006663" y="5643831"/>
                  <a:pt x="5020757" y="5632731"/>
                </a:cubicBezTo>
                <a:lnTo>
                  <a:pt x="5054399" y="5699624"/>
                </a:lnTo>
                <a:cubicBezTo>
                  <a:pt x="5028225" y="5721629"/>
                  <a:pt x="5001000" y="5738133"/>
                  <a:pt x="4972724" y="5749136"/>
                </a:cubicBezTo>
                <a:cubicBezTo>
                  <a:pt x="4944447" y="5760138"/>
                  <a:pt x="4915704" y="5765639"/>
                  <a:pt x="4886494" y="5765639"/>
                </a:cubicBezTo>
                <a:cubicBezTo>
                  <a:pt x="4858257" y="5765639"/>
                  <a:pt x="4833216" y="5760820"/>
                  <a:pt x="4811373" y="5751180"/>
                </a:cubicBezTo>
                <a:cubicBezTo>
                  <a:pt x="4789529" y="5741541"/>
                  <a:pt x="4772194" y="5727082"/>
                  <a:pt x="4759368" y="5707802"/>
                </a:cubicBezTo>
                <a:cubicBezTo>
                  <a:pt x="4746543" y="5688523"/>
                  <a:pt x="4739477" y="5664620"/>
                  <a:pt x="4738170" y="5636090"/>
                </a:cubicBezTo>
                <a:cubicBezTo>
                  <a:pt x="4736863" y="5607562"/>
                  <a:pt x="4742597" y="5574505"/>
                  <a:pt x="4755370" y="5536920"/>
                </a:cubicBezTo>
                <a:cubicBezTo>
                  <a:pt x="4767943" y="5499921"/>
                  <a:pt x="4784839" y="5466961"/>
                  <a:pt x="4806060" y="5438043"/>
                </a:cubicBezTo>
                <a:cubicBezTo>
                  <a:pt x="4827279" y="5409125"/>
                  <a:pt x="4851165" y="5384685"/>
                  <a:pt x="4877715" y="5364724"/>
                </a:cubicBezTo>
                <a:cubicBezTo>
                  <a:pt x="4904264" y="5344764"/>
                  <a:pt x="4932047" y="5329623"/>
                  <a:pt x="4961065" y="5319301"/>
                </a:cubicBezTo>
                <a:cubicBezTo>
                  <a:pt x="4990083" y="5308981"/>
                  <a:pt x="5018807" y="5303820"/>
                  <a:pt x="5047239" y="5303820"/>
                </a:cubicBezTo>
                <a:close/>
                <a:moveTo>
                  <a:pt x="4569211" y="5303820"/>
                </a:moveTo>
                <a:cubicBezTo>
                  <a:pt x="4609911" y="5303820"/>
                  <a:pt x="4642455" y="5312778"/>
                  <a:pt x="4666843" y="5330694"/>
                </a:cubicBezTo>
                <a:cubicBezTo>
                  <a:pt x="4691231" y="5348610"/>
                  <a:pt x="4706235" y="5374510"/>
                  <a:pt x="4711857" y="5408394"/>
                </a:cubicBezTo>
                <a:cubicBezTo>
                  <a:pt x="4717479" y="5442279"/>
                  <a:pt x="4712018" y="5483562"/>
                  <a:pt x="4695474" y="5532247"/>
                </a:cubicBezTo>
                <a:cubicBezTo>
                  <a:pt x="4678927" y="5580931"/>
                  <a:pt x="4656163" y="5622702"/>
                  <a:pt x="4627181" y="5657560"/>
                </a:cubicBezTo>
                <a:cubicBezTo>
                  <a:pt x="4598199" y="5692419"/>
                  <a:pt x="4565309" y="5719146"/>
                  <a:pt x="4528511" y="5737743"/>
                </a:cubicBezTo>
                <a:cubicBezTo>
                  <a:pt x="4491713" y="5756341"/>
                  <a:pt x="4452965" y="5765639"/>
                  <a:pt x="4412263" y="5765639"/>
                </a:cubicBezTo>
                <a:cubicBezTo>
                  <a:pt x="4371954" y="5765639"/>
                  <a:pt x="4339624" y="5756341"/>
                  <a:pt x="4315274" y="5737743"/>
                </a:cubicBezTo>
                <a:cubicBezTo>
                  <a:pt x="4290923" y="5719146"/>
                  <a:pt x="4276055" y="5692419"/>
                  <a:pt x="4270666" y="5657560"/>
                </a:cubicBezTo>
                <a:cubicBezTo>
                  <a:pt x="4265277" y="5622702"/>
                  <a:pt x="4270857" y="5580931"/>
                  <a:pt x="4287403" y="5532247"/>
                </a:cubicBezTo>
                <a:cubicBezTo>
                  <a:pt x="4303947" y="5483562"/>
                  <a:pt x="4326627" y="5442181"/>
                  <a:pt x="4355443" y="5408102"/>
                </a:cubicBezTo>
                <a:cubicBezTo>
                  <a:pt x="4384259" y="5374023"/>
                  <a:pt x="4417013" y="5348123"/>
                  <a:pt x="4453707" y="5330402"/>
                </a:cubicBezTo>
                <a:cubicBezTo>
                  <a:pt x="4490399" y="5312681"/>
                  <a:pt x="4528901" y="5303820"/>
                  <a:pt x="4569211" y="5303820"/>
                </a:cubicBezTo>
                <a:close/>
                <a:moveTo>
                  <a:pt x="3502106" y="5303820"/>
                </a:moveTo>
                <a:cubicBezTo>
                  <a:pt x="3542805" y="5303820"/>
                  <a:pt x="3575349" y="5312778"/>
                  <a:pt x="3599737" y="5330694"/>
                </a:cubicBezTo>
                <a:cubicBezTo>
                  <a:pt x="3624125" y="5348610"/>
                  <a:pt x="3639129" y="5374510"/>
                  <a:pt x="3644751" y="5408394"/>
                </a:cubicBezTo>
                <a:cubicBezTo>
                  <a:pt x="3650372" y="5442279"/>
                  <a:pt x="3644911" y="5483562"/>
                  <a:pt x="3628368" y="5532247"/>
                </a:cubicBezTo>
                <a:cubicBezTo>
                  <a:pt x="3611821" y="5580931"/>
                  <a:pt x="3589057" y="5622702"/>
                  <a:pt x="3560074" y="5657560"/>
                </a:cubicBezTo>
                <a:cubicBezTo>
                  <a:pt x="3531093" y="5692419"/>
                  <a:pt x="3498203" y="5719146"/>
                  <a:pt x="3461405" y="5737743"/>
                </a:cubicBezTo>
                <a:cubicBezTo>
                  <a:pt x="3424607" y="5756341"/>
                  <a:pt x="3385858" y="5765639"/>
                  <a:pt x="3345159" y="5765639"/>
                </a:cubicBezTo>
                <a:cubicBezTo>
                  <a:pt x="3304847" y="5765639"/>
                  <a:pt x="3272517" y="5756341"/>
                  <a:pt x="3248168" y="5737743"/>
                </a:cubicBezTo>
                <a:cubicBezTo>
                  <a:pt x="3223818" y="5719146"/>
                  <a:pt x="3208948" y="5692419"/>
                  <a:pt x="3203560" y="5657560"/>
                </a:cubicBezTo>
                <a:cubicBezTo>
                  <a:pt x="3198172" y="5622702"/>
                  <a:pt x="3203750" y="5580931"/>
                  <a:pt x="3220297" y="5532247"/>
                </a:cubicBezTo>
                <a:cubicBezTo>
                  <a:pt x="3236840" y="5483562"/>
                  <a:pt x="3259521" y="5442181"/>
                  <a:pt x="3288337" y="5408102"/>
                </a:cubicBezTo>
                <a:cubicBezTo>
                  <a:pt x="3317153" y="5374023"/>
                  <a:pt x="3349908" y="5348123"/>
                  <a:pt x="3386601" y="5330402"/>
                </a:cubicBezTo>
                <a:cubicBezTo>
                  <a:pt x="3423293" y="5312681"/>
                  <a:pt x="3461795" y="5303820"/>
                  <a:pt x="3502106" y="5303820"/>
                </a:cubicBezTo>
                <a:close/>
                <a:moveTo>
                  <a:pt x="3111003" y="5303820"/>
                </a:moveTo>
                <a:cubicBezTo>
                  <a:pt x="3140018" y="5303820"/>
                  <a:pt x="3164064" y="5309565"/>
                  <a:pt x="3183139" y="5321054"/>
                </a:cubicBezTo>
                <a:cubicBezTo>
                  <a:pt x="3202214" y="5332544"/>
                  <a:pt x="3216603" y="5346078"/>
                  <a:pt x="3226302" y="5361657"/>
                </a:cubicBezTo>
                <a:lnTo>
                  <a:pt x="3147571" y="5430010"/>
                </a:lnTo>
                <a:cubicBezTo>
                  <a:pt x="3140046" y="5419494"/>
                  <a:pt x="3131175" y="5411072"/>
                  <a:pt x="3120959" y="5404743"/>
                </a:cubicBezTo>
                <a:cubicBezTo>
                  <a:pt x="3110743" y="5398414"/>
                  <a:pt x="3097651" y="5395249"/>
                  <a:pt x="3081683" y="5395249"/>
                </a:cubicBezTo>
                <a:cubicBezTo>
                  <a:pt x="3062404" y="5395249"/>
                  <a:pt x="3042960" y="5400751"/>
                  <a:pt x="3023351" y="5411753"/>
                </a:cubicBezTo>
                <a:cubicBezTo>
                  <a:pt x="3003741" y="5422756"/>
                  <a:pt x="2985723" y="5438530"/>
                  <a:pt x="2969295" y="5459074"/>
                </a:cubicBezTo>
                <a:cubicBezTo>
                  <a:pt x="2952867" y="5479619"/>
                  <a:pt x="2939724" y="5504400"/>
                  <a:pt x="2929865" y="5533416"/>
                </a:cubicBezTo>
                <a:cubicBezTo>
                  <a:pt x="2919806" y="5563015"/>
                  <a:pt x="2915503" y="5588283"/>
                  <a:pt x="2916956" y="5609217"/>
                </a:cubicBezTo>
                <a:cubicBezTo>
                  <a:pt x="2918408" y="5630151"/>
                  <a:pt x="2925071" y="5646071"/>
                  <a:pt x="2936944" y="5656976"/>
                </a:cubicBezTo>
                <a:cubicBezTo>
                  <a:pt x="2948817" y="5667882"/>
                  <a:pt x="2965172" y="5673334"/>
                  <a:pt x="2986009" y="5673334"/>
                </a:cubicBezTo>
                <a:cubicBezTo>
                  <a:pt x="3003925" y="5673334"/>
                  <a:pt x="3021299" y="5669342"/>
                  <a:pt x="3038132" y="5661358"/>
                </a:cubicBezTo>
                <a:cubicBezTo>
                  <a:pt x="3054964" y="5653373"/>
                  <a:pt x="3070427" y="5643831"/>
                  <a:pt x="3084521" y="5632731"/>
                </a:cubicBezTo>
                <a:lnTo>
                  <a:pt x="3118164" y="5699624"/>
                </a:lnTo>
                <a:cubicBezTo>
                  <a:pt x="3091990" y="5721629"/>
                  <a:pt x="3064765" y="5738133"/>
                  <a:pt x="3036488" y="5749136"/>
                </a:cubicBezTo>
                <a:cubicBezTo>
                  <a:pt x="3008212" y="5760138"/>
                  <a:pt x="2979469" y="5765639"/>
                  <a:pt x="2950258" y="5765639"/>
                </a:cubicBezTo>
                <a:cubicBezTo>
                  <a:pt x="2922021" y="5765639"/>
                  <a:pt x="2896980" y="5760820"/>
                  <a:pt x="2875137" y="5751180"/>
                </a:cubicBezTo>
                <a:cubicBezTo>
                  <a:pt x="2853293" y="5741541"/>
                  <a:pt x="2835959" y="5727082"/>
                  <a:pt x="2823133" y="5707802"/>
                </a:cubicBezTo>
                <a:cubicBezTo>
                  <a:pt x="2810307" y="5688523"/>
                  <a:pt x="2803241" y="5664620"/>
                  <a:pt x="2801935" y="5636090"/>
                </a:cubicBezTo>
                <a:cubicBezTo>
                  <a:pt x="2800628" y="5607562"/>
                  <a:pt x="2806361" y="5574505"/>
                  <a:pt x="2819134" y="5536920"/>
                </a:cubicBezTo>
                <a:cubicBezTo>
                  <a:pt x="2831707" y="5499921"/>
                  <a:pt x="2848604" y="5466961"/>
                  <a:pt x="2869824" y="5438043"/>
                </a:cubicBezTo>
                <a:cubicBezTo>
                  <a:pt x="2891044" y="5409125"/>
                  <a:pt x="2914930" y="5384685"/>
                  <a:pt x="2941479" y="5364724"/>
                </a:cubicBezTo>
                <a:cubicBezTo>
                  <a:pt x="2968028" y="5344764"/>
                  <a:pt x="2995812" y="5329623"/>
                  <a:pt x="3024829" y="5319301"/>
                </a:cubicBezTo>
                <a:cubicBezTo>
                  <a:pt x="3053847" y="5308981"/>
                  <a:pt x="3082572" y="5303820"/>
                  <a:pt x="3111003" y="5303820"/>
                </a:cubicBezTo>
                <a:close/>
                <a:moveTo>
                  <a:pt x="2632975" y="5303820"/>
                </a:moveTo>
                <a:cubicBezTo>
                  <a:pt x="2673676" y="5303820"/>
                  <a:pt x="2706220" y="5312778"/>
                  <a:pt x="2730608" y="5330694"/>
                </a:cubicBezTo>
                <a:cubicBezTo>
                  <a:pt x="2754995" y="5348610"/>
                  <a:pt x="2770000" y="5374510"/>
                  <a:pt x="2775621" y="5408394"/>
                </a:cubicBezTo>
                <a:cubicBezTo>
                  <a:pt x="2781243" y="5442279"/>
                  <a:pt x="2775783" y="5483562"/>
                  <a:pt x="2759239" y="5532247"/>
                </a:cubicBezTo>
                <a:cubicBezTo>
                  <a:pt x="2742692" y="5580931"/>
                  <a:pt x="2719928" y="5622702"/>
                  <a:pt x="2690945" y="5657560"/>
                </a:cubicBezTo>
                <a:cubicBezTo>
                  <a:pt x="2661963" y="5692419"/>
                  <a:pt x="2629073" y="5719146"/>
                  <a:pt x="2592275" y="5737743"/>
                </a:cubicBezTo>
                <a:cubicBezTo>
                  <a:pt x="2555478" y="5756341"/>
                  <a:pt x="2516729" y="5765639"/>
                  <a:pt x="2476028" y="5765639"/>
                </a:cubicBezTo>
                <a:cubicBezTo>
                  <a:pt x="2435718" y="5765639"/>
                  <a:pt x="2403388" y="5756341"/>
                  <a:pt x="2379038" y="5737743"/>
                </a:cubicBezTo>
                <a:cubicBezTo>
                  <a:pt x="2354688" y="5719146"/>
                  <a:pt x="2339819" y="5692419"/>
                  <a:pt x="2334430" y="5657560"/>
                </a:cubicBezTo>
                <a:cubicBezTo>
                  <a:pt x="2329042" y="5622702"/>
                  <a:pt x="2334621" y="5580931"/>
                  <a:pt x="2351167" y="5532247"/>
                </a:cubicBezTo>
                <a:cubicBezTo>
                  <a:pt x="2367711" y="5483562"/>
                  <a:pt x="2390391" y="5442181"/>
                  <a:pt x="2419207" y="5408102"/>
                </a:cubicBezTo>
                <a:cubicBezTo>
                  <a:pt x="2448023" y="5374023"/>
                  <a:pt x="2480778" y="5348123"/>
                  <a:pt x="2517471" y="5330402"/>
                </a:cubicBezTo>
                <a:cubicBezTo>
                  <a:pt x="2554164" y="5312681"/>
                  <a:pt x="2592665" y="5303820"/>
                  <a:pt x="2632975" y="5303820"/>
                </a:cubicBezTo>
                <a:close/>
                <a:moveTo>
                  <a:pt x="1565870" y="5303820"/>
                </a:moveTo>
                <a:cubicBezTo>
                  <a:pt x="1606571" y="5303820"/>
                  <a:pt x="1639114" y="5312778"/>
                  <a:pt x="1663502" y="5330694"/>
                </a:cubicBezTo>
                <a:cubicBezTo>
                  <a:pt x="1687890" y="5348610"/>
                  <a:pt x="1702895" y="5374510"/>
                  <a:pt x="1708516" y="5408394"/>
                </a:cubicBezTo>
                <a:cubicBezTo>
                  <a:pt x="1714137" y="5442279"/>
                  <a:pt x="1708677" y="5483562"/>
                  <a:pt x="1692134" y="5532247"/>
                </a:cubicBezTo>
                <a:cubicBezTo>
                  <a:pt x="1675587" y="5580931"/>
                  <a:pt x="1652823" y="5622702"/>
                  <a:pt x="1623840" y="5657560"/>
                </a:cubicBezTo>
                <a:cubicBezTo>
                  <a:pt x="1594858" y="5692419"/>
                  <a:pt x="1561968" y="5719146"/>
                  <a:pt x="1525170" y="5737743"/>
                </a:cubicBezTo>
                <a:cubicBezTo>
                  <a:pt x="1488372" y="5756341"/>
                  <a:pt x="1449623" y="5765639"/>
                  <a:pt x="1408923" y="5765639"/>
                </a:cubicBezTo>
                <a:cubicBezTo>
                  <a:pt x="1368613" y="5765639"/>
                  <a:pt x="1336283" y="5756341"/>
                  <a:pt x="1311933" y="5737743"/>
                </a:cubicBezTo>
                <a:cubicBezTo>
                  <a:pt x="1287583" y="5719146"/>
                  <a:pt x="1272714" y="5692419"/>
                  <a:pt x="1267325" y="5657560"/>
                </a:cubicBezTo>
                <a:cubicBezTo>
                  <a:pt x="1261937" y="5622702"/>
                  <a:pt x="1267515" y="5580931"/>
                  <a:pt x="1284062" y="5532247"/>
                </a:cubicBezTo>
                <a:cubicBezTo>
                  <a:pt x="1300605" y="5483562"/>
                  <a:pt x="1323286" y="5442181"/>
                  <a:pt x="1352102" y="5408102"/>
                </a:cubicBezTo>
                <a:cubicBezTo>
                  <a:pt x="1380919" y="5374023"/>
                  <a:pt x="1413673" y="5348123"/>
                  <a:pt x="1450366" y="5330402"/>
                </a:cubicBezTo>
                <a:cubicBezTo>
                  <a:pt x="1487058" y="5312681"/>
                  <a:pt x="1525561" y="5303820"/>
                  <a:pt x="1565870" y="5303820"/>
                </a:cubicBezTo>
                <a:close/>
                <a:moveTo>
                  <a:pt x="1174768" y="5303820"/>
                </a:moveTo>
                <a:cubicBezTo>
                  <a:pt x="1203784" y="5303820"/>
                  <a:pt x="1227829" y="5309565"/>
                  <a:pt x="1246905" y="5321054"/>
                </a:cubicBezTo>
                <a:cubicBezTo>
                  <a:pt x="1265979" y="5332544"/>
                  <a:pt x="1280367" y="5346078"/>
                  <a:pt x="1290067" y="5361657"/>
                </a:cubicBezTo>
                <a:lnTo>
                  <a:pt x="1211336" y="5430010"/>
                </a:lnTo>
                <a:cubicBezTo>
                  <a:pt x="1203811" y="5419494"/>
                  <a:pt x="1194941" y="5411072"/>
                  <a:pt x="1184724" y="5404743"/>
                </a:cubicBezTo>
                <a:cubicBezTo>
                  <a:pt x="1174509" y="5398414"/>
                  <a:pt x="1161417" y="5395249"/>
                  <a:pt x="1145448" y="5395249"/>
                </a:cubicBezTo>
                <a:cubicBezTo>
                  <a:pt x="1126169" y="5395249"/>
                  <a:pt x="1106724" y="5400751"/>
                  <a:pt x="1087116" y="5411753"/>
                </a:cubicBezTo>
                <a:cubicBezTo>
                  <a:pt x="1067507" y="5422756"/>
                  <a:pt x="1049488" y="5438530"/>
                  <a:pt x="1033060" y="5459074"/>
                </a:cubicBezTo>
                <a:cubicBezTo>
                  <a:pt x="1016632" y="5479619"/>
                  <a:pt x="1003489" y="5504400"/>
                  <a:pt x="993630" y="5533416"/>
                </a:cubicBezTo>
                <a:cubicBezTo>
                  <a:pt x="983571" y="5563015"/>
                  <a:pt x="979268" y="5588283"/>
                  <a:pt x="980721" y="5609217"/>
                </a:cubicBezTo>
                <a:cubicBezTo>
                  <a:pt x="982173" y="5630151"/>
                  <a:pt x="988837" y="5646071"/>
                  <a:pt x="1000709" y="5656976"/>
                </a:cubicBezTo>
                <a:cubicBezTo>
                  <a:pt x="1012582" y="5667882"/>
                  <a:pt x="1028937" y="5673334"/>
                  <a:pt x="1049774" y="5673334"/>
                </a:cubicBezTo>
                <a:cubicBezTo>
                  <a:pt x="1067690" y="5673334"/>
                  <a:pt x="1085064" y="5669342"/>
                  <a:pt x="1101896" y="5661358"/>
                </a:cubicBezTo>
                <a:cubicBezTo>
                  <a:pt x="1118729" y="5653373"/>
                  <a:pt x="1134193" y="5643831"/>
                  <a:pt x="1148287" y="5632731"/>
                </a:cubicBezTo>
                <a:lnTo>
                  <a:pt x="1181929" y="5699624"/>
                </a:lnTo>
                <a:cubicBezTo>
                  <a:pt x="1155755" y="5721629"/>
                  <a:pt x="1128530" y="5738133"/>
                  <a:pt x="1100254" y="5749136"/>
                </a:cubicBezTo>
                <a:cubicBezTo>
                  <a:pt x="1071977" y="5760138"/>
                  <a:pt x="1043234" y="5765639"/>
                  <a:pt x="1014024" y="5765639"/>
                </a:cubicBezTo>
                <a:cubicBezTo>
                  <a:pt x="985786" y="5765639"/>
                  <a:pt x="960746" y="5760820"/>
                  <a:pt x="938902" y="5751180"/>
                </a:cubicBezTo>
                <a:cubicBezTo>
                  <a:pt x="917058" y="5741541"/>
                  <a:pt x="899723" y="5727082"/>
                  <a:pt x="886898" y="5707802"/>
                </a:cubicBezTo>
                <a:cubicBezTo>
                  <a:pt x="874073" y="5688523"/>
                  <a:pt x="867007" y="5664620"/>
                  <a:pt x="865700" y="5636090"/>
                </a:cubicBezTo>
                <a:cubicBezTo>
                  <a:pt x="864393" y="5607562"/>
                  <a:pt x="870126" y="5574505"/>
                  <a:pt x="882900" y="5536920"/>
                </a:cubicBezTo>
                <a:cubicBezTo>
                  <a:pt x="895473" y="5499921"/>
                  <a:pt x="912369" y="5466961"/>
                  <a:pt x="933590" y="5438043"/>
                </a:cubicBezTo>
                <a:cubicBezTo>
                  <a:pt x="954809" y="5409125"/>
                  <a:pt x="978695" y="5384685"/>
                  <a:pt x="1005244" y="5364724"/>
                </a:cubicBezTo>
                <a:cubicBezTo>
                  <a:pt x="1031794" y="5344764"/>
                  <a:pt x="1059577" y="5329623"/>
                  <a:pt x="1088594" y="5319301"/>
                </a:cubicBezTo>
                <a:cubicBezTo>
                  <a:pt x="1117612" y="5308981"/>
                  <a:pt x="1146336" y="5303820"/>
                  <a:pt x="1174768" y="5303820"/>
                </a:cubicBezTo>
                <a:close/>
                <a:moveTo>
                  <a:pt x="696741" y="5303820"/>
                </a:moveTo>
                <a:cubicBezTo>
                  <a:pt x="737441" y="5303820"/>
                  <a:pt x="769985" y="5312778"/>
                  <a:pt x="794373" y="5330694"/>
                </a:cubicBezTo>
                <a:cubicBezTo>
                  <a:pt x="818760" y="5348610"/>
                  <a:pt x="833765" y="5374510"/>
                  <a:pt x="839387" y="5408394"/>
                </a:cubicBezTo>
                <a:cubicBezTo>
                  <a:pt x="845008" y="5442279"/>
                  <a:pt x="839547" y="5483562"/>
                  <a:pt x="823004" y="5532247"/>
                </a:cubicBezTo>
                <a:cubicBezTo>
                  <a:pt x="806457" y="5580931"/>
                  <a:pt x="783693" y="5622702"/>
                  <a:pt x="754711" y="5657560"/>
                </a:cubicBezTo>
                <a:cubicBezTo>
                  <a:pt x="725728" y="5692419"/>
                  <a:pt x="692838" y="5719146"/>
                  <a:pt x="656041" y="5737743"/>
                </a:cubicBezTo>
                <a:cubicBezTo>
                  <a:pt x="619243" y="5756341"/>
                  <a:pt x="580494" y="5765639"/>
                  <a:pt x="539793" y="5765639"/>
                </a:cubicBezTo>
                <a:cubicBezTo>
                  <a:pt x="499484" y="5765639"/>
                  <a:pt x="467153" y="5756341"/>
                  <a:pt x="442804" y="5737743"/>
                </a:cubicBezTo>
                <a:cubicBezTo>
                  <a:pt x="418453" y="5719146"/>
                  <a:pt x="403585" y="5692419"/>
                  <a:pt x="398196" y="5657560"/>
                </a:cubicBezTo>
                <a:cubicBezTo>
                  <a:pt x="392807" y="5622702"/>
                  <a:pt x="398386" y="5580931"/>
                  <a:pt x="414932" y="5532247"/>
                </a:cubicBezTo>
                <a:cubicBezTo>
                  <a:pt x="431475" y="5483562"/>
                  <a:pt x="454156" y="5442181"/>
                  <a:pt x="482972" y="5408102"/>
                </a:cubicBezTo>
                <a:cubicBezTo>
                  <a:pt x="511789" y="5374023"/>
                  <a:pt x="544543" y="5348123"/>
                  <a:pt x="581236" y="5330402"/>
                </a:cubicBezTo>
                <a:cubicBezTo>
                  <a:pt x="617929" y="5312681"/>
                  <a:pt x="656431" y="5303820"/>
                  <a:pt x="696741" y="5303820"/>
                </a:cubicBezTo>
                <a:close/>
                <a:moveTo>
                  <a:pt x="5407269" y="4511279"/>
                </a:moveTo>
                <a:cubicBezTo>
                  <a:pt x="5387795" y="4511279"/>
                  <a:pt x="5369113" y="4516683"/>
                  <a:pt x="5351226" y="4527491"/>
                </a:cubicBezTo>
                <a:cubicBezTo>
                  <a:pt x="5333337" y="4538299"/>
                  <a:pt x="5317121" y="4553926"/>
                  <a:pt x="5302578" y="4574374"/>
                </a:cubicBezTo>
                <a:cubicBezTo>
                  <a:pt x="5288035" y="4594821"/>
                  <a:pt x="5275867" y="4619455"/>
                  <a:pt x="5266072" y="4648277"/>
                </a:cubicBezTo>
                <a:cubicBezTo>
                  <a:pt x="5256341" y="4676903"/>
                  <a:pt x="5251683" y="4701780"/>
                  <a:pt x="5252099" y="4722910"/>
                </a:cubicBezTo>
                <a:cubicBezTo>
                  <a:pt x="5252514" y="4744038"/>
                  <a:pt x="5257860" y="4760396"/>
                  <a:pt x="5268137" y="4771983"/>
                </a:cubicBezTo>
                <a:cubicBezTo>
                  <a:pt x="5278414" y="4783570"/>
                  <a:pt x="5293289" y="4789364"/>
                  <a:pt x="5312763" y="4789364"/>
                </a:cubicBezTo>
                <a:cubicBezTo>
                  <a:pt x="5332237" y="4789364"/>
                  <a:pt x="5351051" y="4783570"/>
                  <a:pt x="5369205" y="4771983"/>
                </a:cubicBezTo>
                <a:cubicBezTo>
                  <a:pt x="5387360" y="4760396"/>
                  <a:pt x="5403873" y="4744038"/>
                  <a:pt x="5418745" y="4722910"/>
                </a:cubicBezTo>
                <a:cubicBezTo>
                  <a:pt x="5433617" y="4701780"/>
                  <a:pt x="5445918" y="4676903"/>
                  <a:pt x="5455649" y="4648277"/>
                </a:cubicBezTo>
                <a:cubicBezTo>
                  <a:pt x="5465443" y="4619455"/>
                  <a:pt x="5469968" y="4594821"/>
                  <a:pt x="5469224" y="4574374"/>
                </a:cubicBezTo>
                <a:cubicBezTo>
                  <a:pt x="5468481" y="4553926"/>
                  <a:pt x="5462837" y="4538299"/>
                  <a:pt x="5452293" y="4527491"/>
                </a:cubicBezTo>
                <a:cubicBezTo>
                  <a:pt x="5441751" y="4516683"/>
                  <a:pt x="5426743" y="4511279"/>
                  <a:pt x="5407269" y="4511279"/>
                </a:cubicBezTo>
                <a:close/>
                <a:moveTo>
                  <a:pt x="4538139" y="4511279"/>
                </a:moveTo>
                <a:cubicBezTo>
                  <a:pt x="4518665" y="4511279"/>
                  <a:pt x="4499984" y="4516683"/>
                  <a:pt x="4482095" y="4527491"/>
                </a:cubicBezTo>
                <a:cubicBezTo>
                  <a:pt x="4464207" y="4538299"/>
                  <a:pt x="4447991" y="4553926"/>
                  <a:pt x="4433449" y="4574374"/>
                </a:cubicBezTo>
                <a:cubicBezTo>
                  <a:pt x="4418906" y="4594821"/>
                  <a:pt x="4406737" y="4619455"/>
                  <a:pt x="4396942" y="4648277"/>
                </a:cubicBezTo>
                <a:cubicBezTo>
                  <a:pt x="4387211" y="4676903"/>
                  <a:pt x="4382554" y="4701780"/>
                  <a:pt x="4382969" y="4722910"/>
                </a:cubicBezTo>
                <a:cubicBezTo>
                  <a:pt x="4383384" y="4744038"/>
                  <a:pt x="4388731" y="4760396"/>
                  <a:pt x="4399007" y="4771983"/>
                </a:cubicBezTo>
                <a:cubicBezTo>
                  <a:pt x="4409285" y="4783570"/>
                  <a:pt x="4424160" y="4789364"/>
                  <a:pt x="4443634" y="4789364"/>
                </a:cubicBezTo>
                <a:cubicBezTo>
                  <a:pt x="4463107" y="4789364"/>
                  <a:pt x="4481921" y="4783570"/>
                  <a:pt x="4500075" y="4771983"/>
                </a:cubicBezTo>
                <a:cubicBezTo>
                  <a:pt x="4518231" y="4760396"/>
                  <a:pt x="4534743" y="4744038"/>
                  <a:pt x="4549616" y="4722910"/>
                </a:cubicBezTo>
                <a:cubicBezTo>
                  <a:pt x="4564487" y="4701780"/>
                  <a:pt x="4576788" y="4676903"/>
                  <a:pt x="4586519" y="4648277"/>
                </a:cubicBezTo>
                <a:cubicBezTo>
                  <a:pt x="4596313" y="4619455"/>
                  <a:pt x="4600839" y="4594821"/>
                  <a:pt x="4600095" y="4574374"/>
                </a:cubicBezTo>
                <a:cubicBezTo>
                  <a:pt x="4599351" y="4553926"/>
                  <a:pt x="4593707" y="4538299"/>
                  <a:pt x="4583163" y="4527491"/>
                </a:cubicBezTo>
                <a:cubicBezTo>
                  <a:pt x="4572621" y="4516683"/>
                  <a:pt x="4557613" y="4511279"/>
                  <a:pt x="4538139" y="4511279"/>
                </a:cubicBezTo>
                <a:close/>
                <a:moveTo>
                  <a:pt x="3471033" y="4511279"/>
                </a:moveTo>
                <a:cubicBezTo>
                  <a:pt x="3451559" y="4511279"/>
                  <a:pt x="3432878" y="4516683"/>
                  <a:pt x="3414990" y="4527491"/>
                </a:cubicBezTo>
                <a:cubicBezTo>
                  <a:pt x="3397101" y="4538299"/>
                  <a:pt x="3380886" y="4553926"/>
                  <a:pt x="3366343" y="4574374"/>
                </a:cubicBezTo>
                <a:cubicBezTo>
                  <a:pt x="3351799" y="4594821"/>
                  <a:pt x="3339631" y="4619455"/>
                  <a:pt x="3329837" y="4648277"/>
                </a:cubicBezTo>
                <a:cubicBezTo>
                  <a:pt x="3320106" y="4676903"/>
                  <a:pt x="3315448" y="4701780"/>
                  <a:pt x="3315863" y="4722910"/>
                </a:cubicBezTo>
                <a:cubicBezTo>
                  <a:pt x="3316278" y="4744038"/>
                  <a:pt x="3321625" y="4760396"/>
                  <a:pt x="3331902" y="4771983"/>
                </a:cubicBezTo>
                <a:cubicBezTo>
                  <a:pt x="3342178" y="4783570"/>
                  <a:pt x="3357053" y="4789364"/>
                  <a:pt x="3376527" y="4789364"/>
                </a:cubicBezTo>
                <a:cubicBezTo>
                  <a:pt x="3396001" y="4789364"/>
                  <a:pt x="3414815" y="4783570"/>
                  <a:pt x="3432970" y="4771983"/>
                </a:cubicBezTo>
                <a:cubicBezTo>
                  <a:pt x="3451125" y="4760396"/>
                  <a:pt x="3467638" y="4744038"/>
                  <a:pt x="3482509" y="4722910"/>
                </a:cubicBezTo>
                <a:cubicBezTo>
                  <a:pt x="3497381" y="4701780"/>
                  <a:pt x="3509682" y="4676903"/>
                  <a:pt x="3519413" y="4648277"/>
                </a:cubicBezTo>
                <a:cubicBezTo>
                  <a:pt x="3529208" y="4619455"/>
                  <a:pt x="3533733" y="4594821"/>
                  <a:pt x="3532989" y="4574374"/>
                </a:cubicBezTo>
                <a:cubicBezTo>
                  <a:pt x="3532245" y="4553926"/>
                  <a:pt x="3526602" y="4538299"/>
                  <a:pt x="3516058" y="4527491"/>
                </a:cubicBezTo>
                <a:cubicBezTo>
                  <a:pt x="3505515" y="4516683"/>
                  <a:pt x="3490507" y="4511279"/>
                  <a:pt x="3471033" y="4511279"/>
                </a:cubicBezTo>
                <a:close/>
                <a:moveTo>
                  <a:pt x="2601903" y="4511279"/>
                </a:moveTo>
                <a:cubicBezTo>
                  <a:pt x="2582429" y="4511279"/>
                  <a:pt x="2563748" y="4516683"/>
                  <a:pt x="2545860" y="4527491"/>
                </a:cubicBezTo>
                <a:cubicBezTo>
                  <a:pt x="2527971" y="4538299"/>
                  <a:pt x="2511756" y="4553926"/>
                  <a:pt x="2497213" y="4574374"/>
                </a:cubicBezTo>
                <a:cubicBezTo>
                  <a:pt x="2482671" y="4594821"/>
                  <a:pt x="2470501" y="4619455"/>
                  <a:pt x="2460707" y="4648277"/>
                </a:cubicBezTo>
                <a:cubicBezTo>
                  <a:pt x="2450976" y="4676903"/>
                  <a:pt x="2446318" y="4701780"/>
                  <a:pt x="2446734" y="4722910"/>
                </a:cubicBezTo>
                <a:cubicBezTo>
                  <a:pt x="2447149" y="4744038"/>
                  <a:pt x="2452495" y="4760396"/>
                  <a:pt x="2462772" y="4771983"/>
                </a:cubicBezTo>
                <a:cubicBezTo>
                  <a:pt x="2473049" y="4783570"/>
                  <a:pt x="2487924" y="4789364"/>
                  <a:pt x="2507398" y="4789364"/>
                </a:cubicBezTo>
                <a:cubicBezTo>
                  <a:pt x="2526871" y="4789364"/>
                  <a:pt x="2545686" y="4783570"/>
                  <a:pt x="2563840" y="4771983"/>
                </a:cubicBezTo>
                <a:cubicBezTo>
                  <a:pt x="2581995" y="4760396"/>
                  <a:pt x="2598508" y="4744038"/>
                  <a:pt x="2613380" y="4722910"/>
                </a:cubicBezTo>
                <a:cubicBezTo>
                  <a:pt x="2628251" y="4701780"/>
                  <a:pt x="2640553" y="4676903"/>
                  <a:pt x="2650283" y="4648277"/>
                </a:cubicBezTo>
                <a:cubicBezTo>
                  <a:pt x="2660077" y="4619455"/>
                  <a:pt x="2664603" y="4594821"/>
                  <a:pt x="2663859" y="4574374"/>
                </a:cubicBezTo>
                <a:cubicBezTo>
                  <a:pt x="2663115" y="4553926"/>
                  <a:pt x="2657472" y="4538299"/>
                  <a:pt x="2646928" y="4527491"/>
                </a:cubicBezTo>
                <a:cubicBezTo>
                  <a:pt x="2636385" y="4516683"/>
                  <a:pt x="2621377" y="4511279"/>
                  <a:pt x="2601903" y="4511279"/>
                </a:cubicBezTo>
                <a:close/>
                <a:moveTo>
                  <a:pt x="1534798" y="4511279"/>
                </a:moveTo>
                <a:cubicBezTo>
                  <a:pt x="1515324" y="4511279"/>
                  <a:pt x="1496643" y="4516683"/>
                  <a:pt x="1478755" y="4527491"/>
                </a:cubicBezTo>
                <a:cubicBezTo>
                  <a:pt x="1460866" y="4538299"/>
                  <a:pt x="1444651" y="4553926"/>
                  <a:pt x="1430108" y="4574374"/>
                </a:cubicBezTo>
                <a:cubicBezTo>
                  <a:pt x="1415565" y="4594821"/>
                  <a:pt x="1403396" y="4619455"/>
                  <a:pt x="1393602" y="4648277"/>
                </a:cubicBezTo>
                <a:cubicBezTo>
                  <a:pt x="1383871" y="4676903"/>
                  <a:pt x="1379213" y="4701780"/>
                  <a:pt x="1379628" y="4722910"/>
                </a:cubicBezTo>
                <a:cubicBezTo>
                  <a:pt x="1380044" y="4744038"/>
                  <a:pt x="1385390" y="4760396"/>
                  <a:pt x="1395667" y="4771983"/>
                </a:cubicBezTo>
                <a:cubicBezTo>
                  <a:pt x="1405943" y="4783570"/>
                  <a:pt x="1420819" y="4789364"/>
                  <a:pt x="1440293" y="4789364"/>
                </a:cubicBezTo>
                <a:cubicBezTo>
                  <a:pt x="1459766" y="4789364"/>
                  <a:pt x="1478580" y="4783570"/>
                  <a:pt x="1496735" y="4771983"/>
                </a:cubicBezTo>
                <a:cubicBezTo>
                  <a:pt x="1514890" y="4760396"/>
                  <a:pt x="1531403" y="4744038"/>
                  <a:pt x="1546275" y="4722910"/>
                </a:cubicBezTo>
                <a:cubicBezTo>
                  <a:pt x="1561146" y="4701780"/>
                  <a:pt x="1573448" y="4676903"/>
                  <a:pt x="1583178" y="4648277"/>
                </a:cubicBezTo>
                <a:cubicBezTo>
                  <a:pt x="1592973" y="4619455"/>
                  <a:pt x="1597498" y="4594821"/>
                  <a:pt x="1596754" y="4574374"/>
                </a:cubicBezTo>
                <a:cubicBezTo>
                  <a:pt x="1596010" y="4553926"/>
                  <a:pt x="1590367" y="4538299"/>
                  <a:pt x="1579823" y="4527491"/>
                </a:cubicBezTo>
                <a:cubicBezTo>
                  <a:pt x="1569280" y="4516683"/>
                  <a:pt x="1554272" y="4511279"/>
                  <a:pt x="1534798" y="4511279"/>
                </a:cubicBezTo>
                <a:close/>
                <a:moveTo>
                  <a:pt x="665668" y="4511279"/>
                </a:moveTo>
                <a:cubicBezTo>
                  <a:pt x="646194" y="4511279"/>
                  <a:pt x="627514" y="4516683"/>
                  <a:pt x="609625" y="4527491"/>
                </a:cubicBezTo>
                <a:cubicBezTo>
                  <a:pt x="591737" y="4538299"/>
                  <a:pt x="575521" y="4553926"/>
                  <a:pt x="560978" y="4574374"/>
                </a:cubicBezTo>
                <a:cubicBezTo>
                  <a:pt x="546435" y="4594821"/>
                  <a:pt x="534266" y="4619455"/>
                  <a:pt x="524472" y="4648277"/>
                </a:cubicBezTo>
                <a:cubicBezTo>
                  <a:pt x="514741" y="4676903"/>
                  <a:pt x="510083" y="4701780"/>
                  <a:pt x="510499" y="4722910"/>
                </a:cubicBezTo>
                <a:cubicBezTo>
                  <a:pt x="510914" y="4744038"/>
                  <a:pt x="516260" y="4760396"/>
                  <a:pt x="526537" y="4771983"/>
                </a:cubicBezTo>
                <a:cubicBezTo>
                  <a:pt x="536814" y="4783570"/>
                  <a:pt x="551690" y="4789364"/>
                  <a:pt x="571163" y="4789364"/>
                </a:cubicBezTo>
                <a:cubicBezTo>
                  <a:pt x="590637" y="4789364"/>
                  <a:pt x="609451" y="4783570"/>
                  <a:pt x="627605" y="4771983"/>
                </a:cubicBezTo>
                <a:cubicBezTo>
                  <a:pt x="645761" y="4760396"/>
                  <a:pt x="662273" y="4744038"/>
                  <a:pt x="677145" y="4722910"/>
                </a:cubicBezTo>
                <a:cubicBezTo>
                  <a:pt x="692017" y="4701780"/>
                  <a:pt x="704318" y="4676903"/>
                  <a:pt x="714048" y="4648277"/>
                </a:cubicBezTo>
                <a:cubicBezTo>
                  <a:pt x="723843" y="4619455"/>
                  <a:pt x="728369" y="4594821"/>
                  <a:pt x="727624" y="4574374"/>
                </a:cubicBezTo>
                <a:cubicBezTo>
                  <a:pt x="726881" y="4553926"/>
                  <a:pt x="721237" y="4538299"/>
                  <a:pt x="710693" y="4527491"/>
                </a:cubicBezTo>
                <a:cubicBezTo>
                  <a:pt x="700151" y="4516683"/>
                  <a:pt x="685142" y="4511279"/>
                  <a:pt x="665668" y="4511279"/>
                </a:cubicBezTo>
                <a:close/>
                <a:moveTo>
                  <a:pt x="4023959" y="4427444"/>
                </a:moveTo>
                <a:lnTo>
                  <a:pt x="4131162" y="4427444"/>
                </a:lnTo>
                <a:lnTo>
                  <a:pt x="4010149" y="4783522"/>
                </a:lnTo>
                <a:lnTo>
                  <a:pt x="4183659" y="4783522"/>
                </a:lnTo>
                <a:lnTo>
                  <a:pt x="4153184" y="4873198"/>
                </a:lnTo>
                <a:lnTo>
                  <a:pt x="3872471" y="4873198"/>
                </a:lnTo>
                <a:close/>
                <a:moveTo>
                  <a:pt x="2087723" y="4427444"/>
                </a:moveTo>
                <a:lnTo>
                  <a:pt x="2194927" y="4427444"/>
                </a:lnTo>
                <a:lnTo>
                  <a:pt x="2073913" y="4783522"/>
                </a:lnTo>
                <a:lnTo>
                  <a:pt x="2247423" y="4783522"/>
                </a:lnTo>
                <a:lnTo>
                  <a:pt x="2216949" y="4873198"/>
                </a:lnTo>
                <a:lnTo>
                  <a:pt x="1936235" y="4873198"/>
                </a:lnTo>
                <a:close/>
                <a:moveTo>
                  <a:pt x="151489" y="4427444"/>
                </a:moveTo>
                <a:lnTo>
                  <a:pt x="258691" y="4427444"/>
                </a:lnTo>
                <a:lnTo>
                  <a:pt x="137678" y="4783522"/>
                </a:lnTo>
                <a:lnTo>
                  <a:pt x="311189" y="4783522"/>
                </a:lnTo>
                <a:lnTo>
                  <a:pt x="280714" y="4873198"/>
                </a:lnTo>
                <a:lnTo>
                  <a:pt x="0" y="4873198"/>
                </a:lnTo>
                <a:close/>
                <a:moveTo>
                  <a:pt x="5438341" y="4419850"/>
                </a:moveTo>
                <a:cubicBezTo>
                  <a:pt x="5479041" y="4419850"/>
                  <a:pt x="5511585" y="4428808"/>
                  <a:pt x="5535973" y="4446723"/>
                </a:cubicBezTo>
                <a:cubicBezTo>
                  <a:pt x="5560361" y="4464639"/>
                  <a:pt x="5575365" y="4490540"/>
                  <a:pt x="5580987" y="4524424"/>
                </a:cubicBezTo>
                <a:cubicBezTo>
                  <a:pt x="5586607" y="4558308"/>
                  <a:pt x="5581147" y="4599592"/>
                  <a:pt x="5564604" y="4648277"/>
                </a:cubicBezTo>
                <a:cubicBezTo>
                  <a:pt x="5548057" y="4696961"/>
                  <a:pt x="5525293" y="4738731"/>
                  <a:pt x="5496310" y="4773590"/>
                </a:cubicBezTo>
                <a:cubicBezTo>
                  <a:pt x="5467328" y="4808448"/>
                  <a:pt x="5434439" y="4835175"/>
                  <a:pt x="5397640" y="4853773"/>
                </a:cubicBezTo>
                <a:cubicBezTo>
                  <a:pt x="5360843" y="4872370"/>
                  <a:pt x="5322093" y="4881669"/>
                  <a:pt x="5281394" y="4881669"/>
                </a:cubicBezTo>
                <a:cubicBezTo>
                  <a:pt x="5241083" y="4881669"/>
                  <a:pt x="5208753" y="4872370"/>
                  <a:pt x="5184403" y="4853773"/>
                </a:cubicBezTo>
                <a:cubicBezTo>
                  <a:pt x="5160053" y="4835175"/>
                  <a:pt x="5145184" y="4808448"/>
                  <a:pt x="5139795" y="4773590"/>
                </a:cubicBezTo>
                <a:cubicBezTo>
                  <a:pt x="5134407" y="4738731"/>
                  <a:pt x="5139985" y="4696961"/>
                  <a:pt x="5156532" y="4648277"/>
                </a:cubicBezTo>
                <a:cubicBezTo>
                  <a:pt x="5173075" y="4599592"/>
                  <a:pt x="5195756" y="4558210"/>
                  <a:pt x="5224573" y="4524131"/>
                </a:cubicBezTo>
                <a:cubicBezTo>
                  <a:pt x="5253389" y="4490052"/>
                  <a:pt x="5286143" y="4464152"/>
                  <a:pt x="5322837" y="4446431"/>
                </a:cubicBezTo>
                <a:cubicBezTo>
                  <a:pt x="5359529" y="4428710"/>
                  <a:pt x="5398031" y="4419850"/>
                  <a:pt x="5438341" y="4419850"/>
                </a:cubicBezTo>
                <a:close/>
                <a:moveTo>
                  <a:pt x="5047239" y="4419850"/>
                </a:moveTo>
                <a:cubicBezTo>
                  <a:pt x="5076254" y="4419850"/>
                  <a:pt x="5100300" y="4425595"/>
                  <a:pt x="5119375" y="4437084"/>
                </a:cubicBezTo>
                <a:cubicBezTo>
                  <a:pt x="5138449" y="4448574"/>
                  <a:pt x="5152838" y="4462108"/>
                  <a:pt x="5162538" y="4477687"/>
                </a:cubicBezTo>
                <a:lnTo>
                  <a:pt x="5083807" y="4546039"/>
                </a:lnTo>
                <a:cubicBezTo>
                  <a:pt x="5076282" y="4535524"/>
                  <a:pt x="5067411" y="4527101"/>
                  <a:pt x="5057195" y="4520772"/>
                </a:cubicBezTo>
                <a:cubicBezTo>
                  <a:pt x="5046979" y="4514444"/>
                  <a:pt x="5033887" y="4511279"/>
                  <a:pt x="5017918" y="4511279"/>
                </a:cubicBezTo>
                <a:cubicBezTo>
                  <a:pt x="4998640" y="4511279"/>
                  <a:pt x="4979195" y="4516780"/>
                  <a:pt x="4959586" y="4527782"/>
                </a:cubicBezTo>
                <a:cubicBezTo>
                  <a:pt x="4939977" y="4538786"/>
                  <a:pt x="4921958" y="4554559"/>
                  <a:pt x="4905531" y="4575104"/>
                </a:cubicBezTo>
                <a:cubicBezTo>
                  <a:pt x="4889102" y="4595648"/>
                  <a:pt x="4875959" y="4620429"/>
                  <a:pt x="4866101" y="4649445"/>
                </a:cubicBezTo>
                <a:cubicBezTo>
                  <a:pt x="4856041" y="4679045"/>
                  <a:pt x="4851739" y="4704312"/>
                  <a:pt x="4853191" y="4725246"/>
                </a:cubicBezTo>
                <a:cubicBezTo>
                  <a:pt x="4854643" y="4746181"/>
                  <a:pt x="4861307" y="4762101"/>
                  <a:pt x="4873179" y="4773005"/>
                </a:cubicBezTo>
                <a:cubicBezTo>
                  <a:pt x="4885053" y="4783911"/>
                  <a:pt x="4901407" y="4789364"/>
                  <a:pt x="4922245" y="4789364"/>
                </a:cubicBezTo>
                <a:cubicBezTo>
                  <a:pt x="4940161" y="4789364"/>
                  <a:pt x="4957534" y="4785371"/>
                  <a:pt x="4974367" y="4777388"/>
                </a:cubicBezTo>
                <a:cubicBezTo>
                  <a:pt x="4991199" y="4769403"/>
                  <a:pt x="5006663" y="4759861"/>
                  <a:pt x="5020757" y="4748760"/>
                </a:cubicBezTo>
                <a:lnTo>
                  <a:pt x="5054399" y="4815653"/>
                </a:lnTo>
                <a:cubicBezTo>
                  <a:pt x="5028225" y="4837658"/>
                  <a:pt x="5001000" y="4854162"/>
                  <a:pt x="4972724" y="4865165"/>
                </a:cubicBezTo>
                <a:cubicBezTo>
                  <a:pt x="4944447" y="4876168"/>
                  <a:pt x="4915704" y="4881669"/>
                  <a:pt x="4886494" y="4881669"/>
                </a:cubicBezTo>
                <a:cubicBezTo>
                  <a:pt x="4858257" y="4881669"/>
                  <a:pt x="4833216" y="4876849"/>
                  <a:pt x="4811373" y="4867210"/>
                </a:cubicBezTo>
                <a:cubicBezTo>
                  <a:pt x="4789529" y="4857570"/>
                  <a:pt x="4772194" y="4843111"/>
                  <a:pt x="4759368" y="4823832"/>
                </a:cubicBezTo>
                <a:cubicBezTo>
                  <a:pt x="4746543" y="4804553"/>
                  <a:pt x="4739477" y="4780649"/>
                  <a:pt x="4738170" y="4752120"/>
                </a:cubicBezTo>
                <a:cubicBezTo>
                  <a:pt x="4736863" y="4723591"/>
                  <a:pt x="4742597" y="4690535"/>
                  <a:pt x="4755370" y="4652950"/>
                </a:cubicBezTo>
                <a:cubicBezTo>
                  <a:pt x="4767943" y="4615950"/>
                  <a:pt x="4784839" y="4582990"/>
                  <a:pt x="4806060" y="4554072"/>
                </a:cubicBezTo>
                <a:cubicBezTo>
                  <a:pt x="4827279" y="4525154"/>
                  <a:pt x="4851165" y="4500715"/>
                  <a:pt x="4877715" y="4480754"/>
                </a:cubicBezTo>
                <a:cubicBezTo>
                  <a:pt x="4904264" y="4460794"/>
                  <a:pt x="4932047" y="4445652"/>
                  <a:pt x="4961065" y="4435331"/>
                </a:cubicBezTo>
                <a:cubicBezTo>
                  <a:pt x="4990083" y="4425010"/>
                  <a:pt x="5018807" y="4419850"/>
                  <a:pt x="5047239" y="4419850"/>
                </a:cubicBezTo>
                <a:close/>
                <a:moveTo>
                  <a:pt x="4569211" y="4419850"/>
                </a:moveTo>
                <a:cubicBezTo>
                  <a:pt x="4609911" y="4419850"/>
                  <a:pt x="4642455" y="4428808"/>
                  <a:pt x="4666843" y="4446723"/>
                </a:cubicBezTo>
                <a:cubicBezTo>
                  <a:pt x="4691231" y="4464639"/>
                  <a:pt x="4706235" y="4490540"/>
                  <a:pt x="4711857" y="4524424"/>
                </a:cubicBezTo>
                <a:cubicBezTo>
                  <a:pt x="4717479" y="4558308"/>
                  <a:pt x="4712018" y="4599592"/>
                  <a:pt x="4695474" y="4648277"/>
                </a:cubicBezTo>
                <a:cubicBezTo>
                  <a:pt x="4678927" y="4696961"/>
                  <a:pt x="4656163" y="4738731"/>
                  <a:pt x="4627181" y="4773590"/>
                </a:cubicBezTo>
                <a:cubicBezTo>
                  <a:pt x="4598199" y="4808448"/>
                  <a:pt x="4565309" y="4835175"/>
                  <a:pt x="4528511" y="4853773"/>
                </a:cubicBezTo>
                <a:cubicBezTo>
                  <a:pt x="4491713" y="4872370"/>
                  <a:pt x="4452965" y="4881669"/>
                  <a:pt x="4412263" y="4881669"/>
                </a:cubicBezTo>
                <a:cubicBezTo>
                  <a:pt x="4371954" y="4881669"/>
                  <a:pt x="4339624" y="4872370"/>
                  <a:pt x="4315274" y="4853773"/>
                </a:cubicBezTo>
                <a:cubicBezTo>
                  <a:pt x="4290923" y="4835175"/>
                  <a:pt x="4276055" y="4808448"/>
                  <a:pt x="4270666" y="4773590"/>
                </a:cubicBezTo>
                <a:cubicBezTo>
                  <a:pt x="4265277" y="4738731"/>
                  <a:pt x="4270857" y="4696961"/>
                  <a:pt x="4287403" y="4648277"/>
                </a:cubicBezTo>
                <a:cubicBezTo>
                  <a:pt x="4303947" y="4599592"/>
                  <a:pt x="4326627" y="4558210"/>
                  <a:pt x="4355443" y="4524131"/>
                </a:cubicBezTo>
                <a:cubicBezTo>
                  <a:pt x="4384259" y="4490052"/>
                  <a:pt x="4417013" y="4464152"/>
                  <a:pt x="4453707" y="4446431"/>
                </a:cubicBezTo>
                <a:cubicBezTo>
                  <a:pt x="4490399" y="4428710"/>
                  <a:pt x="4528901" y="4419850"/>
                  <a:pt x="4569211" y="4419850"/>
                </a:cubicBezTo>
                <a:close/>
                <a:moveTo>
                  <a:pt x="3502106" y="4419850"/>
                </a:moveTo>
                <a:cubicBezTo>
                  <a:pt x="3542805" y="4419850"/>
                  <a:pt x="3575349" y="4428808"/>
                  <a:pt x="3599737" y="4446723"/>
                </a:cubicBezTo>
                <a:cubicBezTo>
                  <a:pt x="3624125" y="4464639"/>
                  <a:pt x="3639129" y="4490540"/>
                  <a:pt x="3644751" y="4524424"/>
                </a:cubicBezTo>
                <a:cubicBezTo>
                  <a:pt x="3650372" y="4558308"/>
                  <a:pt x="3644911" y="4599592"/>
                  <a:pt x="3628368" y="4648277"/>
                </a:cubicBezTo>
                <a:cubicBezTo>
                  <a:pt x="3611821" y="4696961"/>
                  <a:pt x="3589057" y="4738731"/>
                  <a:pt x="3560074" y="4773590"/>
                </a:cubicBezTo>
                <a:cubicBezTo>
                  <a:pt x="3531093" y="4808448"/>
                  <a:pt x="3498203" y="4835175"/>
                  <a:pt x="3461405" y="4853773"/>
                </a:cubicBezTo>
                <a:cubicBezTo>
                  <a:pt x="3424607" y="4872370"/>
                  <a:pt x="3385858" y="4881669"/>
                  <a:pt x="3345159" y="4881669"/>
                </a:cubicBezTo>
                <a:cubicBezTo>
                  <a:pt x="3304847" y="4881669"/>
                  <a:pt x="3272517" y="4872370"/>
                  <a:pt x="3248168" y="4853773"/>
                </a:cubicBezTo>
                <a:cubicBezTo>
                  <a:pt x="3223818" y="4835175"/>
                  <a:pt x="3208948" y="4808448"/>
                  <a:pt x="3203560" y="4773590"/>
                </a:cubicBezTo>
                <a:cubicBezTo>
                  <a:pt x="3198172" y="4738731"/>
                  <a:pt x="3203750" y="4696961"/>
                  <a:pt x="3220297" y="4648277"/>
                </a:cubicBezTo>
                <a:cubicBezTo>
                  <a:pt x="3236840" y="4599592"/>
                  <a:pt x="3259521" y="4558210"/>
                  <a:pt x="3288337" y="4524131"/>
                </a:cubicBezTo>
                <a:cubicBezTo>
                  <a:pt x="3317153" y="4490052"/>
                  <a:pt x="3349908" y="4464152"/>
                  <a:pt x="3386601" y="4446431"/>
                </a:cubicBezTo>
                <a:cubicBezTo>
                  <a:pt x="3423293" y="4428710"/>
                  <a:pt x="3461795" y="4419850"/>
                  <a:pt x="3502106" y="4419850"/>
                </a:cubicBezTo>
                <a:close/>
                <a:moveTo>
                  <a:pt x="3111003" y="4419850"/>
                </a:moveTo>
                <a:cubicBezTo>
                  <a:pt x="3140018" y="4419850"/>
                  <a:pt x="3164064" y="4425595"/>
                  <a:pt x="3183139" y="4437084"/>
                </a:cubicBezTo>
                <a:cubicBezTo>
                  <a:pt x="3202214" y="4448574"/>
                  <a:pt x="3216603" y="4462108"/>
                  <a:pt x="3226302" y="4477687"/>
                </a:cubicBezTo>
                <a:lnTo>
                  <a:pt x="3147571" y="4546039"/>
                </a:lnTo>
                <a:cubicBezTo>
                  <a:pt x="3140046" y="4535524"/>
                  <a:pt x="3131175" y="4527101"/>
                  <a:pt x="3120959" y="4520772"/>
                </a:cubicBezTo>
                <a:cubicBezTo>
                  <a:pt x="3110743" y="4514444"/>
                  <a:pt x="3097651" y="4511279"/>
                  <a:pt x="3081683" y="4511279"/>
                </a:cubicBezTo>
                <a:cubicBezTo>
                  <a:pt x="3062404" y="4511279"/>
                  <a:pt x="3042960" y="4516780"/>
                  <a:pt x="3023351" y="4527782"/>
                </a:cubicBezTo>
                <a:cubicBezTo>
                  <a:pt x="3003741" y="4538786"/>
                  <a:pt x="2985723" y="4554559"/>
                  <a:pt x="2969295" y="4575104"/>
                </a:cubicBezTo>
                <a:cubicBezTo>
                  <a:pt x="2952867" y="4595648"/>
                  <a:pt x="2939724" y="4620429"/>
                  <a:pt x="2929865" y="4649445"/>
                </a:cubicBezTo>
                <a:cubicBezTo>
                  <a:pt x="2919806" y="4679045"/>
                  <a:pt x="2915503" y="4704312"/>
                  <a:pt x="2916956" y="4725246"/>
                </a:cubicBezTo>
                <a:cubicBezTo>
                  <a:pt x="2918408" y="4746181"/>
                  <a:pt x="2925071" y="4762101"/>
                  <a:pt x="2936944" y="4773005"/>
                </a:cubicBezTo>
                <a:cubicBezTo>
                  <a:pt x="2948817" y="4783911"/>
                  <a:pt x="2965172" y="4789364"/>
                  <a:pt x="2986009" y="4789364"/>
                </a:cubicBezTo>
                <a:cubicBezTo>
                  <a:pt x="3003925" y="4789364"/>
                  <a:pt x="3021299" y="4785371"/>
                  <a:pt x="3038132" y="4777388"/>
                </a:cubicBezTo>
                <a:cubicBezTo>
                  <a:pt x="3054964" y="4769403"/>
                  <a:pt x="3070427" y="4759861"/>
                  <a:pt x="3084521" y="4748760"/>
                </a:cubicBezTo>
                <a:lnTo>
                  <a:pt x="3118164" y="4815653"/>
                </a:lnTo>
                <a:cubicBezTo>
                  <a:pt x="3091990" y="4837658"/>
                  <a:pt x="3064765" y="4854162"/>
                  <a:pt x="3036488" y="4865165"/>
                </a:cubicBezTo>
                <a:cubicBezTo>
                  <a:pt x="3008212" y="4876168"/>
                  <a:pt x="2979469" y="4881669"/>
                  <a:pt x="2950258" y="4881669"/>
                </a:cubicBezTo>
                <a:cubicBezTo>
                  <a:pt x="2922021" y="4881669"/>
                  <a:pt x="2896980" y="4876849"/>
                  <a:pt x="2875137" y="4867210"/>
                </a:cubicBezTo>
                <a:cubicBezTo>
                  <a:pt x="2853293" y="4857570"/>
                  <a:pt x="2835959" y="4843111"/>
                  <a:pt x="2823133" y="4823832"/>
                </a:cubicBezTo>
                <a:cubicBezTo>
                  <a:pt x="2810307" y="4804553"/>
                  <a:pt x="2803241" y="4780649"/>
                  <a:pt x="2801935" y="4752120"/>
                </a:cubicBezTo>
                <a:cubicBezTo>
                  <a:pt x="2800628" y="4723591"/>
                  <a:pt x="2806361" y="4690535"/>
                  <a:pt x="2819134" y="4652950"/>
                </a:cubicBezTo>
                <a:cubicBezTo>
                  <a:pt x="2831707" y="4615950"/>
                  <a:pt x="2848604" y="4582990"/>
                  <a:pt x="2869824" y="4554072"/>
                </a:cubicBezTo>
                <a:cubicBezTo>
                  <a:pt x="2891044" y="4525154"/>
                  <a:pt x="2914930" y="4500715"/>
                  <a:pt x="2941479" y="4480754"/>
                </a:cubicBezTo>
                <a:cubicBezTo>
                  <a:pt x="2968028" y="4460794"/>
                  <a:pt x="2995812" y="4445652"/>
                  <a:pt x="3024829" y="4435331"/>
                </a:cubicBezTo>
                <a:cubicBezTo>
                  <a:pt x="3053847" y="4425010"/>
                  <a:pt x="3082572" y="4419850"/>
                  <a:pt x="3111003" y="4419850"/>
                </a:cubicBezTo>
                <a:close/>
                <a:moveTo>
                  <a:pt x="2632975" y="4419850"/>
                </a:moveTo>
                <a:cubicBezTo>
                  <a:pt x="2673676" y="4419850"/>
                  <a:pt x="2706220" y="4428808"/>
                  <a:pt x="2730608" y="4446723"/>
                </a:cubicBezTo>
                <a:cubicBezTo>
                  <a:pt x="2754995" y="4464639"/>
                  <a:pt x="2770000" y="4490540"/>
                  <a:pt x="2775621" y="4524424"/>
                </a:cubicBezTo>
                <a:cubicBezTo>
                  <a:pt x="2781243" y="4558308"/>
                  <a:pt x="2775783" y="4599592"/>
                  <a:pt x="2759239" y="4648277"/>
                </a:cubicBezTo>
                <a:cubicBezTo>
                  <a:pt x="2742692" y="4696961"/>
                  <a:pt x="2719928" y="4738731"/>
                  <a:pt x="2690945" y="4773590"/>
                </a:cubicBezTo>
                <a:cubicBezTo>
                  <a:pt x="2661963" y="4808448"/>
                  <a:pt x="2629073" y="4835175"/>
                  <a:pt x="2592275" y="4853773"/>
                </a:cubicBezTo>
                <a:cubicBezTo>
                  <a:pt x="2555478" y="4872370"/>
                  <a:pt x="2516729" y="4881669"/>
                  <a:pt x="2476028" y="4881669"/>
                </a:cubicBezTo>
                <a:cubicBezTo>
                  <a:pt x="2435718" y="4881669"/>
                  <a:pt x="2403388" y="4872370"/>
                  <a:pt x="2379038" y="4853773"/>
                </a:cubicBezTo>
                <a:cubicBezTo>
                  <a:pt x="2354688" y="4835175"/>
                  <a:pt x="2339819" y="4808448"/>
                  <a:pt x="2334430" y="4773590"/>
                </a:cubicBezTo>
                <a:cubicBezTo>
                  <a:pt x="2329042" y="4738731"/>
                  <a:pt x="2334621" y="4696961"/>
                  <a:pt x="2351167" y="4648277"/>
                </a:cubicBezTo>
                <a:cubicBezTo>
                  <a:pt x="2367711" y="4599592"/>
                  <a:pt x="2390391" y="4558210"/>
                  <a:pt x="2419207" y="4524131"/>
                </a:cubicBezTo>
                <a:cubicBezTo>
                  <a:pt x="2448023" y="4490052"/>
                  <a:pt x="2480778" y="4464152"/>
                  <a:pt x="2517471" y="4446431"/>
                </a:cubicBezTo>
                <a:cubicBezTo>
                  <a:pt x="2554164" y="4428710"/>
                  <a:pt x="2592665" y="4419850"/>
                  <a:pt x="2632975" y="4419850"/>
                </a:cubicBezTo>
                <a:close/>
                <a:moveTo>
                  <a:pt x="1565870" y="4419850"/>
                </a:moveTo>
                <a:cubicBezTo>
                  <a:pt x="1606571" y="4419850"/>
                  <a:pt x="1639114" y="4428808"/>
                  <a:pt x="1663502" y="4446723"/>
                </a:cubicBezTo>
                <a:cubicBezTo>
                  <a:pt x="1687890" y="4464639"/>
                  <a:pt x="1702895" y="4490540"/>
                  <a:pt x="1708516" y="4524424"/>
                </a:cubicBezTo>
                <a:cubicBezTo>
                  <a:pt x="1714137" y="4558308"/>
                  <a:pt x="1708677" y="4599592"/>
                  <a:pt x="1692134" y="4648277"/>
                </a:cubicBezTo>
                <a:cubicBezTo>
                  <a:pt x="1675587" y="4696961"/>
                  <a:pt x="1652823" y="4738731"/>
                  <a:pt x="1623840" y="4773590"/>
                </a:cubicBezTo>
                <a:cubicBezTo>
                  <a:pt x="1594858" y="4808448"/>
                  <a:pt x="1561968" y="4835175"/>
                  <a:pt x="1525170" y="4853773"/>
                </a:cubicBezTo>
                <a:cubicBezTo>
                  <a:pt x="1488372" y="4872370"/>
                  <a:pt x="1449623" y="4881669"/>
                  <a:pt x="1408923" y="4881669"/>
                </a:cubicBezTo>
                <a:cubicBezTo>
                  <a:pt x="1368613" y="4881669"/>
                  <a:pt x="1336283" y="4872370"/>
                  <a:pt x="1311933" y="4853773"/>
                </a:cubicBezTo>
                <a:cubicBezTo>
                  <a:pt x="1287583" y="4835175"/>
                  <a:pt x="1272714" y="4808448"/>
                  <a:pt x="1267325" y="4773590"/>
                </a:cubicBezTo>
                <a:cubicBezTo>
                  <a:pt x="1261937" y="4738731"/>
                  <a:pt x="1267515" y="4696961"/>
                  <a:pt x="1284062" y="4648277"/>
                </a:cubicBezTo>
                <a:cubicBezTo>
                  <a:pt x="1300605" y="4599592"/>
                  <a:pt x="1323286" y="4558210"/>
                  <a:pt x="1352102" y="4524131"/>
                </a:cubicBezTo>
                <a:cubicBezTo>
                  <a:pt x="1380919" y="4490052"/>
                  <a:pt x="1413673" y="4464152"/>
                  <a:pt x="1450366" y="4446431"/>
                </a:cubicBezTo>
                <a:cubicBezTo>
                  <a:pt x="1487058" y="4428710"/>
                  <a:pt x="1525561" y="4419850"/>
                  <a:pt x="1565870" y="4419850"/>
                </a:cubicBezTo>
                <a:close/>
                <a:moveTo>
                  <a:pt x="1174768" y="4419850"/>
                </a:moveTo>
                <a:cubicBezTo>
                  <a:pt x="1203784" y="4419850"/>
                  <a:pt x="1227829" y="4425595"/>
                  <a:pt x="1246905" y="4437084"/>
                </a:cubicBezTo>
                <a:cubicBezTo>
                  <a:pt x="1265979" y="4448574"/>
                  <a:pt x="1280367" y="4462108"/>
                  <a:pt x="1290067" y="4477687"/>
                </a:cubicBezTo>
                <a:lnTo>
                  <a:pt x="1211336" y="4546039"/>
                </a:lnTo>
                <a:cubicBezTo>
                  <a:pt x="1203811" y="4535524"/>
                  <a:pt x="1194941" y="4527101"/>
                  <a:pt x="1184724" y="4520772"/>
                </a:cubicBezTo>
                <a:cubicBezTo>
                  <a:pt x="1174509" y="4514444"/>
                  <a:pt x="1161417" y="4511279"/>
                  <a:pt x="1145448" y="4511279"/>
                </a:cubicBezTo>
                <a:cubicBezTo>
                  <a:pt x="1126169" y="4511279"/>
                  <a:pt x="1106724" y="4516780"/>
                  <a:pt x="1087116" y="4527782"/>
                </a:cubicBezTo>
                <a:cubicBezTo>
                  <a:pt x="1067507" y="4538786"/>
                  <a:pt x="1049488" y="4554559"/>
                  <a:pt x="1033060" y="4575104"/>
                </a:cubicBezTo>
                <a:cubicBezTo>
                  <a:pt x="1016632" y="4595648"/>
                  <a:pt x="1003489" y="4620429"/>
                  <a:pt x="993630" y="4649445"/>
                </a:cubicBezTo>
                <a:cubicBezTo>
                  <a:pt x="983571" y="4679045"/>
                  <a:pt x="979268" y="4704312"/>
                  <a:pt x="980721" y="4725246"/>
                </a:cubicBezTo>
                <a:cubicBezTo>
                  <a:pt x="982173" y="4746181"/>
                  <a:pt x="988837" y="4762101"/>
                  <a:pt x="1000709" y="4773005"/>
                </a:cubicBezTo>
                <a:cubicBezTo>
                  <a:pt x="1012582" y="4783911"/>
                  <a:pt x="1028937" y="4789364"/>
                  <a:pt x="1049774" y="4789364"/>
                </a:cubicBezTo>
                <a:cubicBezTo>
                  <a:pt x="1067690" y="4789364"/>
                  <a:pt x="1085064" y="4785371"/>
                  <a:pt x="1101896" y="4777388"/>
                </a:cubicBezTo>
                <a:cubicBezTo>
                  <a:pt x="1118729" y="4769403"/>
                  <a:pt x="1134193" y="4759861"/>
                  <a:pt x="1148287" y="4748760"/>
                </a:cubicBezTo>
                <a:lnTo>
                  <a:pt x="1181929" y="4815653"/>
                </a:lnTo>
                <a:cubicBezTo>
                  <a:pt x="1155755" y="4837658"/>
                  <a:pt x="1128530" y="4854162"/>
                  <a:pt x="1100254" y="4865165"/>
                </a:cubicBezTo>
                <a:cubicBezTo>
                  <a:pt x="1071977" y="4876168"/>
                  <a:pt x="1043234" y="4881669"/>
                  <a:pt x="1014024" y="4881669"/>
                </a:cubicBezTo>
                <a:cubicBezTo>
                  <a:pt x="985786" y="4881669"/>
                  <a:pt x="960746" y="4876849"/>
                  <a:pt x="938902" y="4867210"/>
                </a:cubicBezTo>
                <a:cubicBezTo>
                  <a:pt x="917058" y="4857570"/>
                  <a:pt x="899723" y="4843111"/>
                  <a:pt x="886898" y="4823832"/>
                </a:cubicBezTo>
                <a:cubicBezTo>
                  <a:pt x="874073" y="4804553"/>
                  <a:pt x="867007" y="4780649"/>
                  <a:pt x="865700" y="4752120"/>
                </a:cubicBezTo>
                <a:cubicBezTo>
                  <a:pt x="864393" y="4723591"/>
                  <a:pt x="870126" y="4690535"/>
                  <a:pt x="882900" y="4652950"/>
                </a:cubicBezTo>
                <a:cubicBezTo>
                  <a:pt x="895473" y="4615950"/>
                  <a:pt x="912369" y="4582990"/>
                  <a:pt x="933590" y="4554072"/>
                </a:cubicBezTo>
                <a:cubicBezTo>
                  <a:pt x="954809" y="4525154"/>
                  <a:pt x="978695" y="4500715"/>
                  <a:pt x="1005244" y="4480754"/>
                </a:cubicBezTo>
                <a:cubicBezTo>
                  <a:pt x="1031794" y="4460794"/>
                  <a:pt x="1059577" y="4445652"/>
                  <a:pt x="1088594" y="4435331"/>
                </a:cubicBezTo>
                <a:cubicBezTo>
                  <a:pt x="1117612" y="4425010"/>
                  <a:pt x="1146336" y="4419850"/>
                  <a:pt x="1174768" y="4419850"/>
                </a:cubicBezTo>
                <a:close/>
                <a:moveTo>
                  <a:pt x="696741" y="4419850"/>
                </a:moveTo>
                <a:cubicBezTo>
                  <a:pt x="737441" y="4419850"/>
                  <a:pt x="769985" y="4428808"/>
                  <a:pt x="794373" y="4446723"/>
                </a:cubicBezTo>
                <a:cubicBezTo>
                  <a:pt x="818760" y="4464639"/>
                  <a:pt x="833765" y="4490540"/>
                  <a:pt x="839387" y="4524424"/>
                </a:cubicBezTo>
                <a:cubicBezTo>
                  <a:pt x="845008" y="4558308"/>
                  <a:pt x="839547" y="4599592"/>
                  <a:pt x="823004" y="4648277"/>
                </a:cubicBezTo>
                <a:cubicBezTo>
                  <a:pt x="806457" y="4696961"/>
                  <a:pt x="783693" y="4738731"/>
                  <a:pt x="754711" y="4773590"/>
                </a:cubicBezTo>
                <a:cubicBezTo>
                  <a:pt x="725728" y="4808448"/>
                  <a:pt x="692838" y="4835175"/>
                  <a:pt x="656041" y="4853773"/>
                </a:cubicBezTo>
                <a:cubicBezTo>
                  <a:pt x="619243" y="4872370"/>
                  <a:pt x="580494" y="4881669"/>
                  <a:pt x="539793" y="4881669"/>
                </a:cubicBezTo>
                <a:cubicBezTo>
                  <a:pt x="499484" y="4881669"/>
                  <a:pt x="467153" y="4872370"/>
                  <a:pt x="442804" y="4853773"/>
                </a:cubicBezTo>
                <a:cubicBezTo>
                  <a:pt x="418453" y="4835175"/>
                  <a:pt x="403585" y="4808448"/>
                  <a:pt x="398196" y="4773590"/>
                </a:cubicBezTo>
                <a:cubicBezTo>
                  <a:pt x="392807" y="4738731"/>
                  <a:pt x="398386" y="4696961"/>
                  <a:pt x="414932" y="4648277"/>
                </a:cubicBezTo>
                <a:cubicBezTo>
                  <a:pt x="431475" y="4599592"/>
                  <a:pt x="454156" y="4558210"/>
                  <a:pt x="482972" y="4524131"/>
                </a:cubicBezTo>
                <a:cubicBezTo>
                  <a:pt x="511789" y="4490052"/>
                  <a:pt x="544543" y="4464152"/>
                  <a:pt x="581236" y="4446431"/>
                </a:cubicBezTo>
                <a:cubicBezTo>
                  <a:pt x="617929" y="4428710"/>
                  <a:pt x="656431" y="4419850"/>
                  <a:pt x="696741" y="4419850"/>
                </a:cubicBezTo>
                <a:close/>
                <a:moveTo>
                  <a:pt x="5407269" y="3627309"/>
                </a:moveTo>
                <a:cubicBezTo>
                  <a:pt x="5387795" y="3627309"/>
                  <a:pt x="5369113" y="3632713"/>
                  <a:pt x="5351226" y="3643521"/>
                </a:cubicBezTo>
                <a:cubicBezTo>
                  <a:pt x="5333337" y="3654329"/>
                  <a:pt x="5317121" y="3669956"/>
                  <a:pt x="5302578" y="3690404"/>
                </a:cubicBezTo>
                <a:cubicBezTo>
                  <a:pt x="5288035" y="3710851"/>
                  <a:pt x="5275867" y="3735485"/>
                  <a:pt x="5266072" y="3764307"/>
                </a:cubicBezTo>
                <a:cubicBezTo>
                  <a:pt x="5256341" y="3792933"/>
                  <a:pt x="5251683" y="3817810"/>
                  <a:pt x="5252099" y="3838940"/>
                </a:cubicBezTo>
                <a:cubicBezTo>
                  <a:pt x="5252514" y="3860068"/>
                  <a:pt x="5257860" y="3876426"/>
                  <a:pt x="5268137" y="3888013"/>
                </a:cubicBezTo>
                <a:cubicBezTo>
                  <a:pt x="5278414" y="3899600"/>
                  <a:pt x="5293289" y="3905394"/>
                  <a:pt x="5312763" y="3905394"/>
                </a:cubicBezTo>
                <a:cubicBezTo>
                  <a:pt x="5332237" y="3905394"/>
                  <a:pt x="5351051" y="3899600"/>
                  <a:pt x="5369205" y="3888013"/>
                </a:cubicBezTo>
                <a:cubicBezTo>
                  <a:pt x="5387360" y="3876426"/>
                  <a:pt x="5403873" y="3860068"/>
                  <a:pt x="5418745" y="3838940"/>
                </a:cubicBezTo>
                <a:cubicBezTo>
                  <a:pt x="5433617" y="3817810"/>
                  <a:pt x="5445918" y="3792933"/>
                  <a:pt x="5455649" y="3764307"/>
                </a:cubicBezTo>
                <a:cubicBezTo>
                  <a:pt x="5465443" y="3735485"/>
                  <a:pt x="5469968" y="3710851"/>
                  <a:pt x="5469224" y="3690404"/>
                </a:cubicBezTo>
                <a:cubicBezTo>
                  <a:pt x="5468481" y="3669956"/>
                  <a:pt x="5462837" y="3654329"/>
                  <a:pt x="5452293" y="3643521"/>
                </a:cubicBezTo>
                <a:cubicBezTo>
                  <a:pt x="5441751" y="3632713"/>
                  <a:pt x="5426743" y="3627309"/>
                  <a:pt x="5407269" y="3627309"/>
                </a:cubicBezTo>
                <a:close/>
                <a:moveTo>
                  <a:pt x="4538139" y="3627309"/>
                </a:moveTo>
                <a:cubicBezTo>
                  <a:pt x="4518665" y="3627309"/>
                  <a:pt x="4499984" y="3632713"/>
                  <a:pt x="4482095" y="3643521"/>
                </a:cubicBezTo>
                <a:cubicBezTo>
                  <a:pt x="4464207" y="3654329"/>
                  <a:pt x="4447991" y="3669956"/>
                  <a:pt x="4433449" y="3690404"/>
                </a:cubicBezTo>
                <a:cubicBezTo>
                  <a:pt x="4418906" y="3710851"/>
                  <a:pt x="4406737" y="3735485"/>
                  <a:pt x="4396942" y="3764307"/>
                </a:cubicBezTo>
                <a:cubicBezTo>
                  <a:pt x="4387211" y="3792933"/>
                  <a:pt x="4382554" y="3817810"/>
                  <a:pt x="4382969" y="3838940"/>
                </a:cubicBezTo>
                <a:cubicBezTo>
                  <a:pt x="4383384" y="3860068"/>
                  <a:pt x="4388731" y="3876426"/>
                  <a:pt x="4399007" y="3888013"/>
                </a:cubicBezTo>
                <a:cubicBezTo>
                  <a:pt x="4409285" y="3899600"/>
                  <a:pt x="4424160" y="3905394"/>
                  <a:pt x="4443634" y="3905394"/>
                </a:cubicBezTo>
                <a:cubicBezTo>
                  <a:pt x="4463107" y="3905394"/>
                  <a:pt x="4481921" y="3899600"/>
                  <a:pt x="4500075" y="3888013"/>
                </a:cubicBezTo>
                <a:cubicBezTo>
                  <a:pt x="4518231" y="3876426"/>
                  <a:pt x="4534743" y="3860068"/>
                  <a:pt x="4549616" y="3838940"/>
                </a:cubicBezTo>
                <a:cubicBezTo>
                  <a:pt x="4564487" y="3817810"/>
                  <a:pt x="4576788" y="3792933"/>
                  <a:pt x="4586519" y="3764307"/>
                </a:cubicBezTo>
                <a:cubicBezTo>
                  <a:pt x="4596313" y="3735485"/>
                  <a:pt x="4600839" y="3710851"/>
                  <a:pt x="4600095" y="3690404"/>
                </a:cubicBezTo>
                <a:cubicBezTo>
                  <a:pt x="4599351" y="3669956"/>
                  <a:pt x="4593707" y="3654329"/>
                  <a:pt x="4583163" y="3643521"/>
                </a:cubicBezTo>
                <a:cubicBezTo>
                  <a:pt x="4572621" y="3632713"/>
                  <a:pt x="4557613" y="3627309"/>
                  <a:pt x="4538139" y="3627309"/>
                </a:cubicBezTo>
                <a:close/>
                <a:moveTo>
                  <a:pt x="3471033" y="3627309"/>
                </a:moveTo>
                <a:cubicBezTo>
                  <a:pt x="3451559" y="3627309"/>
                  <a:pt x="3432878" y="3632713"/>
                  <a:pt x="3414990" y="3643521"/>
                </a:cubicBezTo>
                <a:cubicBezTo>
                  <a:pt x="3397101" y="3654329"/>
                  <a:pt x="3380886" y="3669956"/>
                  <a:pt x="3366343" y="3690404"/>
                </a:cubicBezTo>
                <a:cubicBezTo>
                  <a:pt x="3351799" y="3710851"/>
                  <a:pt x="3339631" y="3735485"/>
                  <a:pt x="3329837" y="3764307"/>
                </a:cubicBezTo>
                <a:cubicBezTo>
                  <a:pt x="3320106" y="3792933"/>
                  <a:pt x="3315448" y="3817810"/>
                  <a:pt x="3315863" y="3838940"/>
                </a:cubicBezTo>
                <a:cubicBezTo>
                  <a:pt x="3316278" y="3860068"/>
                  <a:pt x="3321625" y="3876426"/>
                  <a:pt x="3331902" y="3888013"/>
                </a:cubicBezTo>
                <a:cubicBezTo>
                  <a:pt x="3342178" y="3899600"/>
                  <a:pt x="3357053" y="3905394"/>
                  <a:pt x="3376527" y="3905394"/>
                </a:cubicBezTo>
                <a:cubicBezTo>
                  <a:pt x="3396001" y="3905394"/>
                  <a:pt x="3414815" y="3899600"/>
                  <a:pt x="3432970" y="3888013"/>
                </a:cubicBezTo>
                <a:cubicBezTo>
                  <a:pt x="3451125" y="3876426"/>
                  <a:pt x="3467638" y="3860068"/>
                  <a:pt x="3482509" y="3838940"/>
                </a:cubicBezTo>
                <a:cubicBezTo>
                  <a:pt x="3497381" y="3817810"/>
                  <a:pt x="3509682" y="3792933"/>
                  <a:pt x="3519413" y="3764307"/>
                </a:cubicBezTo>
                <a:cubicBezTo>
                  <a:pt x="3529208" y="3735485"/>
                  <a:pt x="3533733" y="3710851"/>
                  <a:pt x="3532989" y="3690404"/>
                </a:cubicBezTo>
                <a:cubicBezTo>
                  <a:pt x="3532245" y="3669956"/>
                  <a:pt x="3526602" y="3654329"/>
                  <a:pt x="3516058" y="3643521"/>
                </a:cubicBezTo>
                <a:cubicBezTo>
                  <a:pt x="3505515" y="3632713"/>
                  <a:pt x="3490507" y="3627309"/>
                  <a:pt x="3471033" y="3627309"/>
                </a:cubicBezTo>
                <a:close/>
                <a:moveTo>
                  <a:pt x="2601903" y="3627309"/>
                </a:moveTo>
                <a:cubicBezTo>
                  <a:pt x="2582429" y="3627309"/>
                  <a:pt x="2563748" y="3632713"/>
                  <a:pt x="2545860" y="3643521"/>
                </a:cubicBezTo>
                <a:cubicBezTo>
                  <a:pt x="2527971" y="3654329"/>
                  <a:pt x="2511756" y="3669956"/>
                  <a:pt x="2497213" y="3690404"/>
                </a:cubicBezTo>
                <a:cubicBezTo>
                  <a:pt x="2482671" y="3710851"/>
                  <a:pt x="2470501" y="3735485"/>
                  <a:pt x="2460707" y="3764307"/>
                </a:cubicBezTo>
                <a:cubicBezTo>
                  <a:pt x="2450976" y="3792933"/>
                  <a:pt x="2446318" y="3817810"/>
                  <a:pt x="2446734" y="3838940"/>
                </a:cubicBezTo>
                <a:cubicBezTo>
                  <a:pt x="2447149" y="3860068"/>
                  <a:pt x="2452495" y="3876426"/>
                  <a:pt x="2462772" y="3888013"/>
                </a:cubicBezTo>
                <a:cubicBezTo>
                  <a:pt x="2473049" y="3899600"/>
                  <a:pt x="2487924" y="3905394"/>
                  <a:pt x="2507398" y="3905394"/>
                </a:cubicBezTo>
                <a:cubicBezTo>
                  <a:pt x="2526871" y="3905394"/>
                  <a:pt x="2545686" y="3899600"/>
                  <a:pt x="2563840" y="3888013"/>
                </a:cubicBezTo>
                <a:cubicBezTo>
                  <a:pt x="2581995" y="3876426"/>
                  <a:pt x="2598508" y="3860068"/>
                  <a:pt x="2613380" y="3838940"/>
                </a:cubicBezTo>
                <a:cubicBezTo>
                  <a:pt x="2628251" y="3817810"/>
                  <a:pt x="2640553" y="3792933"/>
                  <a:pt x="2650283" y="3764307"/>
                </a:cubicBezTo>
                <a:cubicBezTo>
                  <a:pt x="2660077" y="3735485"/>
                  <a:pt x="2664603" y="3710851"/>
                  <a:pt x="2663859" y="3690404"/>
                </a:cubicBezTo>
                <a:cubicBezTo>
                  <a:pt x="2663115" y="3669956"/>
                  <a:pt x="2657472" y="3654329"/>
                  <a:pt x="2646928" y="3643521"/>
                </a:cubicBezTo>
                <a:cubicBezTo>
                  <a:pt x="2636385" y="3632713"/>
                  <a:pt x="2621377" y="3627309"/>
                  <a:pt x="2601903" y="3627309"/>
                </a:cubicBezTo>
                <a:close/>
                <a:moveTo>
                  <a:pt x="1534798" y="3627309"/>
                </a:moveTo>
                <a:cubicBezTo>
                  <a:pt x="1515324" y="3627309"/>
                  <a:pt x="1496643" y="3632713"/>
                  <a:pt x="1478755" y="3643521"/>
                </a:cubicBezTo>
                <a:cubicBezTo>
                  <a:pt x="1460866" y="3654329"/>
                  <a:pt x="1444651" y="3669956"/>
                  <a:pt x="1430108" y="3690404"/>
                </a:cubicBezTo>
                <a:cubicBezTo>
                  <a:pt x="1415565" y="3710851"/>
                  <a:pt x="1403396" y="3735485"/>
                  <a:pt x="1393602" y="3764307"/>
                </a:cubicBezTo>
                <a:cubicBezTo>
                  <a:pt x="1383871" y="3792933"/>
                  <a:pt x="1379213" y="3817810"/>
                  <a:pt x="1379628" y="3838940"/>
                </a:cubicBezTo>
                <a:cubicBezTo>
                  <a:pt x="1380044" y="3860068"/>
                  <a:pt x="1385390" y="3876426"/>
                  <a:pt x="1395667" y="3888013"/>
                </a:cubicBezTo>
                <a:cubicBezTo>
                  <a:pt x="1405943" y="3899600"/>
                  <a:pt x="1420819" y="3905394"/>
                  <a:pt x="1440293" y="3905394"/>
                </a:cubicBezTo>
                <a:cubicBezTo>
                  <a:pt x="1459766" y="3905394"/>
                  <a:pt x="1478580" y="3899600"/>
                  <a:pt x="1496735" y="3888013"/>
                </a:cubicBezTo>
                <a:cubicBezTo>
                  <a:pt x="1514890" y="3876426"/>
                  <a:pt x="1531403" y="3860068"/>
                  <a:pt x="1546275" y="3838940"/>
                </a:cubicBezTo>
                <a:cubicBezTo>
                  <a:pt x="1561146" y="3817810"/>
                  <a:pt x="1573448" y="3792933"/>
                  <a:pt x="1583178" y="3764307"/>
                </a:cubicBezTo>
                <a:cubicBezTo>
                  <a:pt x="1592973" y="3735485"/>
                  <a:pt x="1597498" y="3710851"/>
                  <a:pt x="1596754" y="3690404"/>
                </a:cubicBezTo>
                <a:cubicBezTo>
                  <a:pt x="1596010" y="3669956"/>
                  <a:pt x="1590367" y="3654329"/>
                  <a:pt x="1579823" y="3643521"/>
                </a:cubicBezTo>
                <a:cubicBezTo>
                  <a:pt x="1569280" y="3632713"/>
                  <a:pt x="1554272" y="3627309"/>
                  <a:pt x="1534798" y="3627309"/>
                </a:cubicBezTo>
                <a:close/>
                <a:moveTo>
                  <a:pt x="665668" y="3627309"/>
                </a:moveTo>
                <a:cubicBezTo>
                  <a:pt x="646194" y="3627309"/>
                  <a:pt x="627514" y="3632713"/>
                  <a:pt x="609625" y="3643521"/>
                </a:cubicBezTo>
                <a:cubicBezTo>
                  <a:pt x="591737" y="3654329"/>
                  <a:pt x="575521" y="3669956"/>
                  <a:pt x="560978" y="3690404"/>
                </a:cubicBezTo>
                <a:cubicBezTo>
                  <a:pt x="546435" y="3710851"/>
                  <a:pt x="534266" y="3735485"/>
                  <a:pt x="524472" y="3764307"/>
                </a:cubicBezTo>
                <a:cubicBezTo>
                  <a:pt x="514741" y="3792933"/>
                  <a:pt x="510083" y="3817810"/>
                  <a:pt x="510499" y="3838940"/>
                </a:cubicBezTo>
                <a:cubicBezTo>
                  <a:pt x="510914" y="3860068"/>
                  <a:pt x="516260" y="3876426"/>
                  <a:pt x="526537" y="3888013"/>
                </a:cubicBezTo>
                <a:cubicBezTo>
                  <a:pt x="536814" y="3899600"/>
                  <a:pt x="551690" y="3905394"/>
                  <a:pt x="571163" y="3905394"/>
                </a:cubicBezTo>
                <a:cubicBezTo>
                  <a:pt x="590637" y="3905394"/>
                  <a:pt x="609451" y="3899600"/>
                  <a:pt x="627605" y="3888013"/>
                </a:cubicBezTo>
                <a:cubicBezTo>
                  <a:pt x="645761" y="3876426"/>
                  <a:pt x="662273" y="3860068"/>
                  <a:pt x="677145" y="3838940"/>
                </a:cubicBezTo>
                <a:cubicBezTo>
                  <a:pt x="692017" y="3817810"/>
                  <a:pt x="704318" y="3792933"/>
                  <a:pt x="714048" y="3764307"/>
                </a:cubicBezTo>
                <a:cubicBezTo>
                  <a:pt x="723843" y="3735485"/>
                  <a:pt x="728369" y="3710851"/>
                  <a:pt x="727624" y="3690404"/>
                </a:cubicBezTo>
                <a:cubicBezTo>
                  <a:pt x="726881" y="3669956"/>
                  <a:pt x="721237" y="3654329"/>
                  <a:pt x="710693" y="3643521"/>
                </a:cubicBezTo>
                <a:cubicBezTo>
                  <a:pt x="700151" y="3632713"/>
                  <a:pt x="685142" y="3627309"/>
                  <a:pt x="665668" y="3627309"/>
                </a:cubicBezTo>
                <a:close/>
                <a:moveTo>
                  <a:pt x="4023959" y="3543474"/>
                </a:moveTo>
                <a:lnTo>
                  <a:pt x="4131162" y="3543474"/>
                </a:lnTo>
                <a:lnTo>
                  <a:pt x="4010149" y="3899552"/>
                </a:lnTo>
                <a:lnTo>
                  <a:pt x="4183659" y="3899552"/>
                </a:lnTo>
                <a:lnTo>
                  <a:pt x="4153184" y="3989228"/>
                </a:lnTo>
                <a:lnTo>
                  <a:pt x="3872471" y="3989228"/>
                </a:lnTo>
                <a:close/>
                <a:moveTo>
                  <a:pt x="2087723" y="3543474"/>
                </a:moveTo>
                <a:lnTo>
                  <a:pt x="2194927" y="3543474"/>
                </a:lnTo>
                <a:lnTo>
                  <a:pt x="2073913" y="3899552"/>
                </a:lnTo>
                <a:lnTo>
                  <a:pt x="2247423" y="3899552"/>
                </a:lnTo>
                <a:lnTo>
                  <a:pt x="2216949" y="3989228"/>
                </a:lnTo>
                <a:lnTo>
                  <a:pt x="1936235" y="3989228"/>
                </a:lnTo>
                <a:close/>
                <a:moveTo>
                  <a:pt x="151489" y="3543474"/>
                </a:moveTo>
                <a:lnTo>
                  <a:pt x="258691" y="3543474"/>
                </a:lnTo>
                <a:lnTo>
                  <a:pt x="137678" y="3899552"/>
                </a:lnTo>
                <a:lnTo>
                  <a:pt x="311189" y="3899552"/>
                </a:lnTo>
                <a:lnTo>
                  <a:pt x="280714" y="3989228"/>
                </a:lnTo>
                <a:lnTo>
                  <a:pt x="0" y="3989228"/>
                </a:lnTo>
                <a:close/>
                <a:moveTo>
                  <a:pt x="5438341" y="3535880"/>
                </a:moveTo>
                <a:cubicBezTo>
                  <a:pt x="5479041" y="3535880"/>
                  <a:pt x="5511585" y="3544838"/>
                  <a:pt x="5535973" y="3562754"/>
                </a:cubicBezTo>
                <a:cubicBezTo>
                  <a:pt x="5560361" y="3580669"/>
                  <a:pt x="5575365" y="3606570"/>
                  <a:pt x="5580987" y="3640454"/>
                </a:cubicBezTo>
                <a:cubicBezTo>
                  <a:pt x="5586607" y="3674338"/>
                  <a:pt x="5581147" y="3715622"/>
                  <a:pt x="5564604" y="3764307"/>
                </a:cubicBezTo>
                <a:cubicBezTo>
                  <a:pt x="5548057" y="3812991"/>
                  <a:pt x="5525293" y="3854761"/>
                  <a:pt x="5496310" y="3889620"/>
                </a:cubicBezTo>
                <a:cubicBezTo>
                  <a:pt x="5467328" y="3924478"/>
                  <a:pt x="5434439" y="3951205"/>
                  <a:pt x="5397640" y="3969803"/>
                </a:cubicBezTo>
                <a:cubicBezTo>
                  <a:pt x="5360843" y="3988400"/>
                  <a:pt x="5322093" y="3997699"/>
                  <a:pt x="5281394" y="3997699"/>
                </a:cubicBezTo>
                <a:cubicBezTo>
                  <a:pt x="5241083" y="3997699"/>
                  <a:pt x="5208753" y="3988400"/>
                  <a:pt x="5184403" y="3969803"/>
                </a:cubicBezTo>
                <a:cubicBezTo>
                  <a:pt x="5160053" y="3951205"/>
                  <a:pt x="5145184" y="3924478"/>
                  <a:pt x="5139795" y="3889620"/>
                </a:cubicBezTo>
                <a:cubicBezTo>
                  <a:pt x="5134407" y="3854761"/>
                  <a:pt x="5139985" y="3812991"/>
                  <a:pt x="5156532" y="3764307"/>
                </a:cubicBezTo>
                <a:cubicBezTo>
                  <a:pt x="5173075" y="3715622"/>
                  <a:pt x="5195756" y="3674240"/>
                  <a:pt x="5224573" y="3640162"/>
                </a:cubicBezTo>
                <a:cubicBezTo>
                  <a:pt x="5253389" y="3606082"/>
                  <a:pt x="5286143" y="3580182"/>
                  <a:pt x="5322837" y="3562461"/>
                </a:cubicBezTo>
                <a:cubicBezTo>
                  <a:pt x="5359529" y="3544740"/>
                  <a:pt x="5398031" y="3535880"/>
                  <a:pt x="5438341" y="3535880"/>
                </a:cubicBezTo>
                <a:close/>
                <a:moveTo>
                  <a:pt x="5047239" y="3535880"/>
                </a:moveTo>
                <a:cubicBezTo>
                  <a:pt x="5076254" y="3535880"/>
                  <a:pt x="5100300" y="3541625"/>
                  <a:pt x="5119375" y="3553114"/>
                </a:cubicBezTo>
                <a:cubicBezTo>
                  <a:pt x="5138449" y="3564604"/>
                  <a:pt x="5152838" y="3578138"/>
                  <a:pt x="5162538" y="3593717"/>
                </a:cubicBezTo>
                <a:lnTo>
                  <a:pt x="5083807" y="3662069"/>
                </a:lnTo>
                <a:cubicBezTo>
                  <a:pt x="5076282" y="3651554"/>
                  <a:pt x="5067411" y="3643131"/>
                  <a:pt x="5057195" y="3636802"/>
                </a:cubicBezTo>
                <a:cubicBezTo>
                  <a:pt x="5046979" y="3630474"/>
                  <a:pt x="5033887" y="3627309"/>
                  <a:pt x="5017918" y="3627309"/>
                </a:cubicBezTo>
                <a:cubicBezTo>
                  <a:pt x="4998640" y="3627309"/>
                  <a:pt x="4979195" y="3632810"/>
                  <a:pt x="4959586" y="3643812"/>
                </a:cubicBezTo>
                <a:cubicBezTo>
                  <a:pt x="4939977" y="3654816"/>
                  <a:pt x="4921958" y="3670589"/>
                  <a:pt x="4905531" y="3691134"/>
                </a:cubicBezTo>
                <a:cubicBezTo>
                  <a:pt x="4889102" y="3711678"/>
                  <a:pt x="4875959" y="3736459"/>
                  <a:pt x="4866101" y="3765475"/>
                </a:cubicBezTo>
                <a:cubicBezTo>
                  <a:pt x="4856041" y="3795075"/>
                  <a:pt x="4851739" y="3820342"/>
                  <a:pt x="4853191" y="3841276"/>
                </a:cubicBezTo>
                <a:cubicBezTo>
                  <a:pt x="4854643" y="3862211"/>
                  <a:pt x="4861307" y="3878131"/>
                  <a:pt x="4873179" y="3889036"/>
                </a:cubicBezTo>
                <a:cubicBezTo>
                  <a:pt x="4885053" y="3899941"/>
                  <a:pt x="4901407" y="3905394"/>
                  <a:pt x="4922245" y="3905394"/>
                </a:cubicBezTo>
                <a:cubicBezTo>
                  <a:pt x="4940161" y="3905394"/>
                  <a:pt x="4957534" y="3901401"/>
                  <a:pt x="4974367" y="3893418"/>
                </a:cubicBezTo>
                <a:cubicBezTo>
                  <a:pt x="4991199" y="3885433"/>
                  <a:pt x="5006663" y="3875891"/>
                  <a:pt x="5020757" y="3864791"/>
                </a:cubicBezTo>
                <a:lnTo>
                  <a:pt x="5054399" y="3931683"/>
                </a:lnTo>
                <a:cubicBezTo>
                  <a:pt x="5028225" y="3953688"/>
                  <a:pt x="5001000" y="3970192"/>
                  <a:pt x="4972724" y="3981195"/>
                </a:cubicBezTo>
                <a:cubicBezTo>
                  <a:pt x="4944447" y="3992198"/>
                  <a:pt x="4915704" y="3997699"/>
                  <a:pt x="4886494" y="3997699"/>
                </a:cubicBezTo>
                <a:cubicBezTo>
                  <a:pt x="4858257" y="3997699"/>
                  <a:pt x="4833216" y="3992879"/>
                  <a:pt x="4811373" y="3983240"/>
                </a:cubicBezTo>
                <a:cubicBezTo>
                  <a:pt x="4789529" y="3973600"/>
                  <a:pt x="4772194" y="3959141"/>
                  <a:pt x="4759368" y="3939862"/>
                </a:cubicBezTo>
                <a:cubicBezTo>
                  <a:pt x="4746543" y="3920583"/>
                  <a:pt x="4739477" y="3896679"/>
                  <a:pt x="4738170" y="3868150"/>
                </a:cubicBezTo>
                <a:cubicBezTo>
                  <a:pt x="4736863" y="3839621"/>
                  <a:pt x="4742597" y="3806565"/>
                  <a:pt x="4755370" y="3768980"/>
                </a:cubicBezTo>
                <a:cubicBezTo>
                  <a:pt x="4767943" y="3731980"/>
                  <a:pt x="4784839" y="3699021"/>
                  <a:pt x="4806060" y="3670103"/>
                </a:cubicBezTo>
                <a:cubicBezTo>
                  <a:pt x="4827279" y="3641184"/>
                  <a:pt x="4851165" y="3616745"/>
                  <a:pt x="4877715" y="3596784"/>
                </a:cubicBezTo>
                <a:cubicBezTo>
                  <a:pt x="4904264" y="3576824"/>
                  <a:pt x="4932047" y="3561682"/>
                  <a:pt x="4961065" y="3551361"/>
                </a:cubicBezTo>
                <a:cubicBezTo>
                  <a:pt x="4990083" y="3541041"/>
                  <a:pt x="5018807" y="3535880"/>
                  <a:pt x="5047239" y="3535880"/>
                </a:cubicBezTo>
                <a:close/>
                <a:moveTo>
                  <a:pt x="4569211" y="3535880"/>
                </a:moveTo>
                <a:cubicBezTo>
                  <a:pt x="4609911" y="3535880"/>
                  <a:pt x="4642455" y="3544838"/>
                  <a:pt x="4666843" y="3562754"/>
                </a:cubicBezTo>
                <a:cubicBezTo>
                  <a:pt x="4691231" y="3580669"/>
                  <a:pt x="4706235" y="3606570"/>
                  <a:pt x="4711857" y="3640454"/>
                </a:cubicBezTo>
                <a:cubicBezTo>
                  <a:pt x="4717479" y="3674338"/>
                  <a:pt x="4712018" y="3715622"/>
                  <a:pt x="4695474" y="3764307"/>
                </a:cubicBezTo>
                <a:cubicBezTo>
                  <a:pt x="4678927" y="3812991"/>
                  <a:pt x="4656163" y="3854761"/>
                  <a:pt x="4627181" y="3889620"/>
                </a:cubicBezTo>
                <a:cubicBezTo>
                  <a:pt x="4598199" y="3924478"/>
                  <a:pt x="4565309" y="3951205"/>
                  <a:pt x="4528511" y="3969803"/>
                </a:cubicBezTo>
                <a:cubicBezTo>
                  <a:pt x="4491713" y="3988400"/>
                  <a:pt x="4452965" y="3997699"/>
                  <a:pt x="4412263" y="3997699"/>
                </a:cubicBezTo>
                <a:cubicBezTo>
                  <a:pt x="4371954" y="3997699"/>
                  <a:pt x="4339624" y="3988400"/>
                  <a:pt x="4315274" y="3969803"/>
                </a:cubicBezTo>
                <a:cubicBezTo>
                  <a:pt x="4290923" y="3951205"/>
                  <a:pt x="4276055" y="3924478"/>
                  <a:pt x="4270666" y="3889620"/>
                </a:cubicBezTo>
                <a:cubicBezTo>
                  <a:pt x="4265277" y="3854761"/>
                  <a:pt x="4270857" y="3812991"/>
                  <a:pt x="4287403" y="3764307"/>
                </a:cubicBezTo>
                <a:cubicBezTo>
                  <a:pt x="4303947" y="3715622"/>
                  <a:pt x="4326627" y="3674240"/>
                  <a:pt x="4355443" y="3640162"/>
                </a:cubicBezTo>
                <a:cubicBezTo>
                  <a:pt x="4384259" y="3606082"/>
                  <a:pt x="4417013" y="3580182"/>
                  <a:pt x="4453707" y="3562461"/>
                </a:cubicBezTo>
                <a:cubicBezTo>
                  <a:pt x="4490399" y="3544740"/>
                  <a:pt x="4528901" y="3535880"/>
                  <a:pt x="4569211" y="3535880"/>
                </a:cubicBezTo>
                <a:close/>
                <a:moveTo>
                  <a:pt x="3502106" y="3535880"/>
                </a:moveTo>
                <a:cubicBezTo>
                  <a:pt x="3542805" y="3535880"/>
                  <a:pt x="3575349" y="3544838"/>
                  <a:pt x="3599737" y="3562754"/>
                </a:cubicBezTo>
                <a:cubicBezTo>
                  <a:pt x="3624125" y="3580669"/>
                  <a:pt x="3639129" y="3606570"/>
                  <a:pt x="3644751" y="3640454"/>
                </a:cubicBezTo>
                <a:cubicBezTo>
                  <a:pt x="3650372" y="3674338"/>
                  <a:pt x="3644911" y="3715622"/>
                  <a:pt x="3628368" y="3764307"/>
                </a:cubicBezTo>
                <a:cubicBezTo>
                  <a:pt x="3611821" y="3812991"/>
                  <a:pt x="3589057" y="3854761"/>
                  <a:pt x="3560074" y="3889620"/>
                </a:cubicBezTo>
                <a:cubicBezTo>
                  <a:pt x="3531093" y="3924478"/>
                  <a:pt x="3498203" y="3951205"/>
                  <a:pt x="3461405" y="3969803"/>
                </a:cubicBezTo>
                <a:cubicBezTo>
                  <a:pt x="3424607" y="3988400"/>
                  <a:pt x="3385858" y="3997699"/>
                  <a:pt x="3345159" y="3997699"/>
                </a:cubicBezTo>
                <a:cubicBezTo>
                  <a:pt x="3304847" y="3997699"/>
                  <a:pt x="3272517" y="3988400"/>
                  <a:pt x="3248168" y="3969803"/>
                </a:cubicBezTo>
                <a:cubicBezTo>
                  <a:pt x="3223818" y="3951205"/>
                  <a:pt x="3208948" y="3924478"/>
                  <a:pt x="3203560" y="3889620"/>
                </a:cubicBezTo>
                <a:cubicBezTo>
                  <a:pt x="3198172" y="3854761"/>
                  <a:pt x="3203750" y="3812991"/>
                  <a:pt x="3220297" y="3764307"/>
                </a:cubicBezTo>
                <a:cubicBezTo>
                  <a:pt x="3236840" y="3715622"/>
                  <a:pt x="3259521" y="3674240"/>
                  <a:pt x="3288337" y="3640162"/>
                </a:cubicBezTo>
                <a:cubicBezTo>
                  <a:pt x="3317153" y="3606082"/>
                  <a:pt x="3349908" y="3580182"/>
                  <a:pt x="3386601" y="3562461"/>
                </a:cubicBezTo>
                <a:cubicBezTo>
                  <a:pt x="3423293" y="3544740"/>
                  <a:pt x="3461795" y="3535880"/>
                  <a:pt x="3502106" y="3535880"/>
                </a:cubicBezTo>
                <a:close/>
                <a:moveTo>
                  <a:pt x="3111003" y="3535880"/>
                </a:moveTo>
                <a:cubicBezTo>
                  <a:pt x="3140018" y="3535880"/>
                  <a:pt x="3164064" y="3541625"/>
                  <a:pt x="3183139" y="3553114"/>
                </a:cubicBezTo>
                <a:cubicBezTo>
                  <a:pt x="3202214" y="3564604"/>
                  <a:pt x="3216603" y="3578138"/>
                  <a:pt x="3226302" y="3593717"/>
                </a:cubicBezTo>
                <a:lnTo>
                  <a:pt x="3147571" y="3662069"/>
                </a:lnTo>
                <a:cubicBezTo>
                  <a:pt x="3140046" y="3651554"/>
                  <a:pt x="3131175" y="3643131"/>
                  <a:pt x="3120959" y="3636802"/>
                </a:cubicBezTo>
                <a:cubicBezTo>
                  <a:pt x="3110743" y="3630474"/>
                  <a:pt x="3097651" y="3627309"/>
                  <a:pt x="3081683" y="3627309"/>
                </a:cubicBezTo>
                <a:cubicBezTo>
                  <a:pt x="3062404" y="3627309"/>
                  <a:pt x="3042960" y="3632810"/>
                  <a:pt x="3023351" y="3643812"/>
                </a:cubicBezTo>
                <a:cubicBezTo>
                  <a:pt x="3003741" y="3654816"/>
                  <a:pt x="2985723" y="3670589"/>
                  <a:pt x="2969295" y="3691134"/>
                </a:cubicBezTo>
                <a:cubicBezTo>
                  <a:pt x="2952867" y="3711678"/>
                  <a:pt x="2939724" y="3736459"/>
                  <a:pt x="2929865" y="3765475"/>
                </a:cubicBezTo>
                <a:cubicBezTo>
                  <a:pt x="2919806" y="3795075"/>
                  <a:pt x="2915503" y="3820342"/>
                  <a:pt x="2916956" y="3841276"/>
                </a:cubicBezTo>
                <a:cubicBezTo>
                  <a:pt x="2918408" y="3862211"/>
                  <a:pt x="2925071" y="3878131"/>
                  <a:pt x="2936944" y="3889036"/>
                </a:cubicBezTo>
                <a:cubicBezTo>
                  <a:pt x="2948817" y="3899941"/>
                  <a:pt x="2965172" y="3905394"/>
                  <a:pt x="2986009" y="3905394"/>
                </a:cubicBezTo>
                <a:cubicBezTo>
                  <a:pt x="3003925" y="3905394"/>
                  <a:pt x="3021299" y="3901401"/>
                  <a:pt x="3038132" y="3893418"/>
                </a:cubicBezTo>
                <a:cubicBezTo>
                  <a:pt x="3054964" y="3885433"/>
                  <a:pt x="3070427" y="3875891"/>
                  <a:pt x="3084521" y="3864791"/>
                </a:cubicBezTo>
                <a:lnTo>
                  <a:pt x="3118164" y="3931683"/>
                </a:lnTo>
                <a:cubicBezTo>
                  <a:pt x="3091990" y="3953688"/>
                  <a:pt x="3064765" y="3970192"/>
                  <a:pt x="3036488" y="3981195"/>
                </a:cubicBezTo>
                <a:cubicBezTo>
                  <a:pt x="3008212" y="3992198"/>
                  <a:pt x="2979469" y="3997699"/>
                  <a:pt x="2950258" y="3997699"/>
                </a:cubicBezTo>
                <a:cubicBezTo>
                  <a:pt x="2922021" y="3997699"/>
                  <a:pt x="2896980" y="3992879"/>
                  <a:pt x="2875137" y="3983240"/>
                </a:cubicBezTo>
                <a:cubicBezTo>
                  <a:pt x="2853293" y="3973600"/>
                  <a:pt x="2835959" y="3959141"/>
                  <a:pt x="2823133" y="3939862"/>
                </a:cubicBezTo>
                <a:cubicBezTo>
                  <a:pt x="2810307" y="3920583"/>
                  <a:pt x="2803241" y="3896679"/>
                  <a:pt x="2801935" y="3868150"/>
                </a:cubicBezTo>
                <a:cubicBezTo>
                  <a:pt x="2800628" y="3839621"/>
                  <a:pt x="2806361" y="3806565"/>
                  <a:pt x="2819134" y="3768980"/>
                </a:cubicBezTo>
                <a:cubicBezTo>
                  <a:pt x="2831707" y="3731980"/>
                  <a:pt x="2848604" y="3699021"/>
                  <a:pt x="2869824" y="3670103"/>
                </a:cubicBezTo>
                <a:cubicBezTo>
                  <a:pt x="2891044" y="3641184"/>
                  <a:pt x="2914930" y="3616745"/>
                  <a:pt x="2941479" y="3596784"/>
                </a:cubicBezTo>
                <a:cubicBezTo>
                  <a:pt x="2968028" y="3576824"/>
                  <a:pt x="2995812" y="3561682"/>
                  <a:pt x="3024829" y="3551361"/>
                </a:cubicBezTo>
                <a:cubicBezTo>
                  <a:pt x="3053847" y="3541041"/>
                  <a:pt x="3082572" y="3535880"/>
                  <a:pt x="3111003" y="3535880"/>
                </a:cubicBezTo>
                <a:close/>
                <a:moveTo>
                  <a:pt x="2632975" y="3535880"/>
                </a:moveTo>
                <a:cubicBezTo>
                  <a:pt x="2673676" y="3535880"/>
                  <a:pt x="2706220" y="3544838"/>
                  <a:pt x="2730608" y="3562754"/>
                </a:cubicBezTo>
                <a:cubicBezTo>
                  <a:pt x="2754995" y="3580669"/>
                  <a:pt x="2770000" y="3606570"/>
                  <a:pt x="2775621" y="3640454"/>
                </a:cubicBezTo>
                <a:cubicBezTo>
                  <a:pt x="2781243" y="3674338"/>
                  <a:pt x="2775783" y="3715622"/>
                  <a:pt x="2759239" y="3764307"/>
                </a:cubicBezTo>
                <a:cubicBezTo>
                  <a:pt x="2742692" y="3812991"/>
                  <a:pt x="2719928" y="3854761"/>
                  <a:pt x="2690945" y="3889620"/>
                </a:cubicBezTo>
                <a:cubicBezTo>
                  <a:pt x="2661963" y="3924478"/>
                  <a:pt x="2629073" y="3951205"/>
                  <a:pt x="2592275" y="3969803"/>
                </a:cubicBezTo>
                <a:cubicBezTo>
                  <a:pt x="2555478" y="3988400"/>
                  <a:pt x="2516729" y="3997699"/>
                  <a:pt x="2476028" y="3997699"/>
                </a:cubicBezTo>
                <a:cubicBezTo>
                  <a:pt x="2435718" y="3997699"/>
                  <a:pt x="2403388" y="3988400"/>
                  <a:pt x="2379038" y="3969803"/>
                </a:cubicBezTo>
                <a:cubicBezTo>
                  <a:pt x="2354688" y="3951205"/>
                  <a:pt x="2339819" y="3924478"/>
                  <a:pt x="2334430" y="3889620"/>
                </a:cubicBezTo>
                <a:cubicBezTo>
                  <a:pt x="2329042" y="3854761"/>
                  <a:pt x="2334621" y="3812991"/>
                  <a:pt x="2351167" y="3764307"/>
                </a:cubicBezTo>
                <a:cubicBezTo>
                  <a:pt x="2367711" y="3715622"/>
                  <a:pt x="2390391" y="3674240"/>
                  <a:pt x="2419207" y="3640162"/>
                </a:cubicBezTo>
                <a:cubicBezTo>
                  <a:pt x="2448023" y="3606082"/>
                  <a:pt x="2480778" y="3580182"/>
                  <a:pt x="2517471" y="3562461"/>
                </a:cubicBezTo>
                <a:cubicBezTo>
                  <a:pt x="2554164" y="3544740"/>
                  <a:pt x="2592665" y="3535880"/>
                  <a:pt x="2632975" y="3535880"/>
                </a:cubicBezTo>
                <a:close/>
                <a:moveTo>
                  <a:pt x="1565870" y="3535880"/>
                </a:moveTo>
                <a:cubicBezTo>
                  <a:pt x="1606571" y="3535880"/>
                  <a:pt x="1639114" y="3544838"/>
                  <a:pt x="1663502" y="3562754"/>
                </a:cubicBezTo>
                <a:cubicBezTo>
                  <a:pt x="1687890" y="3580669"/>
                  <a:pt x="1702895" y="3606570"/>
                  <a:pt x="1708516" y="3640454"/>
                </a:cubicBezTo>
                <a:cubicBezTo>
                  <a:pt x="1714137" y="3674338"/>
                  <a:pt x="1708677" y="3715622"/>
                  <a:pt x="1692134" y="3764307"/>
                </a:cubicBezTo>
                <a:cubicBezTo>
                  <a:pt x="1675587" y="3812991"/>
                  <a:pt x="1652823" y="3854761"/>
                  <a:pt x="1623840" y="3889620"/>
                </a:cubicBezTo>
                <a:cubicBezTo>
                  <a:pt x="1594858" y="3924478"/>
                  <a:pt x="1561968" y="3951205"/>
                  <a:pt x="1525170" y="3969803"/>
                </a:cubicBezTo>
                <a:cubicBezTo>
                  <a:pt x="1488372" y="3988400"/>
                  <a:pt x="1449623" y="3997699"/>
                  <a:pt x="1408923" y="3997699"/>
                </a:cubicBezTo>
                <a:cubicBezTo>
                  <a:pt x="1368613" y="3997699"/>
                  <a:pt x="1336283" y="3988400"/>
                  <a:pt x="1311933" y="3969803"/>
                </a:cubicBezTo>
                <a:cubicBezTo>
                  <a:pt x="1287583" y="3951205"/>
                  <a:pt x="1272714" y="3924478"/>
                  <a:pt x="1267325" y="3889620"/>
                </a:cubicBezTo>
                <a:cubicBezTo>
                  <a:pt x="1261937" y="3854761"/>
                  <a:pt x="1267515" y="3812991"/>
                  <a:pt x="1284062" y="3764307"/>
                </a:cubicBezTo>
                <a:cubicBezTo>
                  <a:pt x="1300605" y="3715622"/>
                  <a:pt x="1323286" y="3674240"/>
                  <a:pt x="1352102" y="3640162"/>
                </a:cubicBezTo>
                <a:cubicBezTo>
                  <a:pt x="1380919" y="3606082"/>
                  <a:pt x="1413673" y="3580182"/>
                  <a:pt x="1450366" y="3562461"/>
                </a:cubicBezTo>
                <a:cubicBezTo>
                  <a:pt x="1487058" y="3544740"/>
                  <a:pt x="1525561" y="3535880"/>
                  <a:pt x="1565870" y="3535880"/>
                </a:cubicBezTo>
                <a:close/>
                <a:moveTo>
                  <a:pt x="1174768" y="3535880"/>
                </a:moveTo>
                <a:cubicBezTo>
                  <a:pt x="1203784" y="3535880"/>
                  <a:pt x="1227829" y="3541625"/>
                  <a:pt x="1246905" y="3553114"/>
                </a:cubicBezTo>
                <a:cubicBezTo>
                  <a:pt x="1265979" y="3564604"/>
                  <a:pt x="1280367" y="3578138"/>
                  <a:pt x="1290067" y="3593717"/>
                </a:cubicBezTo>
                <a:lnTo>
                  <a:pt x="1211336" y="3662069"/>
                </a:lnTo>
                <a:cubicBezTo>
                  <a:pt x="1203811" y="3651554"/>
                  <a:pt x="1194941" y="3643131"/>
                  <a:pt x="1184724" y="3636802"/>
                </a:cubicBezTo>
                <a:cubicBezTo>
                  <a:pt x="1174509" y="3630474"/>
                  <a:pt x="1161417" y="3627309"/>
                  <a:pt x="1145448" y="3627309"/>
                </a:cubicBezTo>
                <a:cubicBezTo>
                  <a:pt x="1126169" y="3627309"/>
                  <a:pt x="1106724" y="3632810"/>
                  <a:pt x="1087116" y="3643812"/>
                </a:cubicBezTo>
                <a:cubicBezTo>
                  <a:pt x="1067507" y="3654816"/>
                  <a:pt x="1049488" y="3670589"/>
                  <a:pt x="1033060" y="3691134"/>
                </a:cubicBezTo>
                <a:cubicBezTo>
                  <a:pt x="1016632" y="3711678"/>
                  <a:pt x="1003489" y="3736459"/>
                  <a:pt x="993630" y="3765475"/>
                </a:cubicBezTo>
                <a:cubicBezTo>
                  <a:pt x="983571" y="3795075"/>
                  <a:pt x="979268" y="3820342"/>
                  <a:pt x="980721" y="3841276"/>
                </a:cubicBezTo>
                <a:cubicBezTo>
                  <a:pt x="982173" y="3862211"/>
                  <a:pt x="988837" y="3878131"/>
                  <a:pt x="1000709" y="3889036"/>
                </a:cubicBezTo>
                <a:cubicBezTo>
                  <a:pt x="1012582" y="3899941"/>
                  <a:pt x="1028937" y="3905394"/>
                  <a:pt x="1049774" y="3905394"/>
                </a:cubicBezTo>
                <a:cubicBezTo>
                  <a:pt x="1067690" y="3905394"/>
                  <a:pt x="1085064" y="3901401"/>
                  <a:pt x="1101896" y="3893418"/>
                </a:cubicBezTo>
                <a:cubicBezTo>
                  <a:pt x="1118729" y="3885433"/>
                  <a:pt x="1134193" y="3875891"/>
                  <a:pt x="1148287" y="3864791"/>
                </a:cubicBezTo>
                <a:lnTo>
                  <a:pt x="1181929" y="3931683"/>
                </a:lnTo>
                <a:cubicBezTo>
                  <a:pt x="1155755" y="3953688"/>
                  <a:pt x="1128530" y="3970192"/>
                  <a:pt x="1100254" y="3981195"/>
                </a:cubicBezTo>
                <a:cubicBezTo>
                  <a:pt x="1071977" y="3992198"/>
                  <a:pt x="1043234" y="3997699"/>
                  <a:pt x="1014024" y="3997699"/>
                </a:cubicBezTo>
                <a:cubicBezTo>
                  <a:pt x="985786" y="3997699"/>
                  <a:pt x="960746" y="3992879"/>
                  <a:pt x="938902" y="3983240"/>
                </a:cubicBezTo>
                <a:cubicBezTo>
                  <a:pt x="917058" y="3973600"/>
                  <a:pt x="899723" y="3959141"/>
                  <a:pt x="886898" y="3939862"/>
                </a:cubicBezTo>
                <a:cubicBezTo>
                  <a:pt x="874073" y="3920583"/>
                  <a:pt x="867007" y="3896679"/>
                  <a:pt x="865700" y="3868150"/>
                </a:cubicBezTo>
                <a:cubicBezTo>
                  <a:pt x="864393" y="3839621"/>
                  <a:pt x="870126" y="3806565"/>
                  <a:pt x="882900" y="3768980"/>
                </a:cubicBezTo>
                <a:cubicBezTo>
                  <a:pt x="895473" y="3731980"/>
                  <a:pt x="912369" y="3699021"/>
                  <a:pt x="933590" y="3670103"/>
                </a:cubicBezTo>
                <a:cubicBezTo>
                  <a:pt x="954809" y="3641184"/>
                  <a:pt x="978695" y="3616745"/>
                  <a:pt x="1005244" y="3596784"/>
                </a:cubicBezTo>
                <a:cubicBezTo>
                  <a:pt x="1031794" y="3576824"/>
                  <a:pt x="1059577" y="3561682"/>
                  <a:pt x="1088594" y="3551361"/>
                </a:cubicBezTo>
                <a:cubicBezTo>
                  <a:pt x="1117612" y="3541041"/>
                  <a:pt x="1146336" y="3535880"/>
                  <a:pt x="1174768" y="3535880"/>
                </a:cubicBezTo>
                <a:close/>
                <a:moveTo>
                  <a:pt x="696741" y="3535880"/>
                </a:moveTo>
                <a:cubicBezTo>
                  <a:pt x="737441" y="3535880"/>
                  <a:pt x="769985" y="3544838"/>
                  <a:pt x="794373" y="3562754"/>
                </a:cubicBezTo>
                <a:cubicBezTo>
                  <a:pt x="818760" y="3580669"/>
                  <a:pt x="833765" y="3606570"/>
                  <a:pt x="839387" y="3640454"/>
                </a:cubicBezTo>
                <a:cubicBezTo>
                  <a:pt x="845008" y="3674338"/>
                  <a:pt x="839547" y="3715622"/>
                  <a:pt x="823004" y="3764307"/>
                </a:cubicBezTo>
                <a:cubicBezTo>
                  <a:pt x="806457" y="3812991"/>
                  <a:pt x="783693" y="3854761"/>
                  <a:pt x="754711" y="3889620"/>
                </a:cubicBezTo>
                <a:cubicBezTo>
                  <a:pt x="725728" y="3924478"/>
                  <a:pt x="692838" y="3951205"/>
                  <a:pt x="656041" y="3969803"/>
                </a:cubicBezTo>
                <a:cubicBezTo>
                  <a:pt x="619243" y="3988400"/>
                  <a:pt x="580494" y="3997699"/>
                  <a:pt x="539793" y="3997699"/>
                </a:cubicBezTo>
                <a:cubicBezTo>
                  <a:pt x="499484" y="3997699"/>
                  <a:pt x="467153" y="3988400"/>
                  <a:pt x="442804" y="3969803"/>
                </a:cubicBezTo>
                <a:cubicBezTo>
                  <a:pt x="418453" y="3951205"/>
                  <a:pt x="403585" y="3924478"/>
                  <a:pt x="398196" y="3889620"/>
                </a:cubicBezTo>
                <a:cubicBezTo>
                  <a:pt x="392807" y="3854761"/>
                  <a:pt x="398386" y="3812991"/>
                  <a:pt x="414932" y="3764307"/>
                </a:cubicBezTo>
                <a:cubicBezTo>
                  <a:pt x="431475" y="3715622"/>
                  <a:pt x="454156" y="3674240"/>
                  <a:pt x="482972" y="3640162"/>
                </a:cubicBezTo>
                <a:cubicBezTo>
                  <a:pt x="511789" y="3606082"/>
                  <a:pt x="544543" y="3580182"/>
                  <a:pt x="581236" y="3562461"/>
                </a:cubicBezTo>
                <a:cubicBezTo>
                  <a:pt x="617929" y="3544740"/>
                  <a:pt x="656431" y="3535880"/>
                  <a:pt x="696741" y="3535880"/>
                </a:cubicBezTo>
                <a:close/>
                <a:moveTo>
                  <a:pt x="5407269" y="2743339"/>
                </a:moveTo>
                <a:cubicBezTo>
                  <a:pt x="5387795" y="2743339"/>
                  <a:pt x="5369113" y="2748743"/>
                  <a:pt x="5351226" y="2759551"/>
                </a:cubicBezTo>
                <a:cubicBezTo>
                  <a:pt x="5333337" y="2770359"/>
                  <a:pt x="5317121" y="2785986"/>
                  <a:pt x="5302578" y="2806434"/>
                </a:cubicBezTo>
                <a:cubicBezTo>
                  <a:pt x="5288035" y="2826881"/>
                  <a:pt x="5275867" y="2851515"/>
                  <a:pt x="5266072" y="2880337"/>
                </a:cubicBezTo>
                <a:cubicBezTo>
                  <a:pt x="5256341" y="2908963"/>
                  <a:pt x="5251683" y="2933841"/>
                  <a:pt x="5252099" y="2954970"/>
                </a:cubicBezTo>
                <a:cubicBezTo>
                  <a:pt x="5252514" y="2976099"/>
                  <a:pt x="5257860" y="2992456"/>
                  <a:pt x="5268137" y="3004043"/>
                </a:cubicBezTo>
                <a:cubicBezTo>
                  <a:pt x="5278414" y="3015630"/>
                  <a:pt x="5293289" y="3021424"/>
                  <a:pt x="5312763" y="3021424"/>
                </a:cubicBezTo>
                <a:cubicBezTo>
                  <a:pt x="5332237" y="3021424"/>
                  <a:pt x="5351051" y="3015630"/>
                  <a:pt x="5369205" y="3004043"/>
                </a:cubicBezTo>
                <a:cubicBezTo>
                  <a:pt x="5387360" y="2992456"/>
                  <a:pt x="5403873" y="2976099"/>
                  <a:pt x="5418745" y="2954970"/>
                </a:cubicBezTo>
                <a:cubicBezTo>
                  <a:pt x="5433617" y="2933841"/>
                  <a:pt x="5445918" y="2908963"/>
                  <a:pt x="5455649" y="2880337"/>
                </a:cubicBezTo>
                <a:cubicBezTo>
                  <a:pt x="5465443" y="2851515"/>
                  <a:pt x="5469968" y="2826881"/>
                  <a:pt x="5469224" y="2806434"/>
                </a:cubicBezTo>
                <a:cubicBezTo>
                  <a:pt x="5468481" y="2785986"/>
                  <a:pt x="5462837" y="2770359"/>
                  <a:pt x="5452293" y="2759551"/>
                </a:cubicBezTo>
                <a:cubicBezTo>
                  <a:pt x="5441751" y="2748743"/>
                  <a:pt x="5426743" y="2743339"/>
                  <a:pt x="5407269" y="2743339"/>
                </a:cubicBezTo>
                <a:close/>
                <a:moveTo>
                  <a:pt x="4538139" y="2743339"/>
                </a:moveTo>
                <a:cubicBezTo>
                  <a:pt x="4518665" y="2743339"/>
                  <a:pt x="4499984" y="2748743"/>
                  <a:pt x="4482095" y="2759551"/>
                </a:cubicBezTo>
                <a:cubicBezTo>
                  <a:pt x="4464207" y="2770359"/>
                  <a:pt x="4447991" y="2785986"/>
                  <a:pt x="4433449" y="2806434"/>
                </a:cubicBezTo>
                <a:cubicBezTo>
                  <a:pt x="4418906" y="2826881"/>
                  <a:pt x="4406737" y="2851515"/>
                  <a:pt x="4396942" y="2880337"/>
                </a:cubicBezTo>
                <a:cubicBezTo>
                  <a:pt x="4387211" y="2908963"/>
                  <a:pt x="4382554" y="2933841"/>
                  <a:pt x="4382969" y="2954970"/>
                </a:cubicBezTo>
                <a:cubicBezTo>
                  <a:pt x="4383384" y="2976099"/>
                  <a:pt x="4388731" y="2992456"/>
                  <a:pt x="4399007" y="3004043"/>
                </a:cubicBezTo>
                <a:cubicBezTo>
                  <a:pt x="4409285" y="3015630"/>
                  <a:pt x="4424160" y="3021424"/>
                  <a:pt x="4443634" y="3021424"/>
                </a:cubicBezTo>
                <a:cubicBezTo>
                  <a:pt x="4463107" y="3021424"/>
                  <a:pt x="4481921" y="3015630"/>
                  <a:pt x="4500075" y="3004043"/>
                </a:cubicBezTo>
                <a:cubicBezTo>
                  <a:pt x="4518231" y="2992456"/>
                  <a:pt x="4534743" y="2976099"/>
                  <a:pt x="4549616" y="2954970"/>
                </a:cubicBezTo>
                <a:cubicBezTo>
                  <a:pt x="4564487" y="2933841"/>
                  <a:pt x="4576788" y="2908963"/>
                  <a:pt x="4586519" y="2880337"/>
                </a:cubicBezTo>
                <a:cubicBezTo>
                  <a:pt x="4596313" y="2851515"/>
                  <a:pt x="4600839" y="2826881"/>
                  <a:pt x="4600095" y="2806434"/>
                </a:cubicBezTo>
                <a:cubicBezTo>
                  <a:pt x="4599351" y="2785986"/>
                  <a:pt x="4593707" y="2770359"/>
                  <a:pt x="4583163" y="2759551"/>
                </a:cubicBezTo>
                <a:cubicBezTo>
                  <a:pt x="4572621" y="2748743"/>
                  <a:pt x="4557613" y="2743339"/>
                  <a:pt x="4538139" y="2743339"/>
                </a:cubicBezTo>
                <a:close/>
                <a:moveTo>
                  <a:pt x="3471033" y="2743339"/>
                </a:moveTo>
                <a:cubicBezTo>
                  <a:pt x="3451559" y="2743339"/>
                  <a:pt x="3432878" y="2748743"/>
                  <a:pt x="3414990" y="2759551"/>
                </a:cubicBezTo>
                <a:cubicBezTo>
                  <a:pt x="3397101" y="2770359"/>
                  <a:pt x="3380886" y="2785986"/>
                  <a:pt x="3366343" y="2806434"/>
                </a:cubicBezTo>
                <a:cubicBezTo>
                  <a:pt x="3351799" y="2826881"/>
                  <a:pt x="3339631" y="2851515"/>
                  <a:pt x="3329837" y="2880337"/>
                </a:cubicBezTo>
                <a:cubicBezTo>
                  <a:pt x="3320106" y="2908963"/>
                  <a:pt x="3315448" y="2933841"/>
                  <a:pt x="3315863" y="2954970"/>
                </a:cubicBezTo>
                <a:cubicBezTo>
                  <a:pt x="3316278" y="2976099"/>
                  <a:pt x="3321625" y="2992456"/>
                  <a:pt x="3331902" y="3004043"/>
                </a:cubicBezTo>
                <a:cubicBezTo>
                  <a:pt x="3342178" y="3015630"/>
                  <a:pt x="3357053" y="3021424"/>
                  <a:pt x="3376527" y="3021424"/>
                </a:cubicBezTo>
                <a:cubicBezTo>
                  <a:pt x="3396001" y="3021424"/>
                  <a:pt x="3414815" y="3015630"/>
                  <a:pt x="3432970" y="3004043"/>
                </a:cubicBezTo>
                <a:cubicBezTo>
                  <a:pt x="3451125" y="2992456"/>
                  <a:pt x="3467638" y="2976099"/>
                  <a:pt x="3482509" y="2954970"/>
                </a:cubicBezTo>
                <a:cubicBezTo>
                  <a:pt x="3497381" y="2933841"/>
                  <a:pt x="3509682" y="2908963"/>
                  <a:pt x="3519413" y="2880337"/>
                </a:cubicBezTo>
                <a:cubicBezTo>
                  <a:pt x="3529208" y="2851515"/>
                  <a:pt x="3533733" y="2826881"/>
                  <a:pt x="3532989" y="2806434"/>
                </a:cubicBezTo>
                <a:cubicBezTo>
                  <a:pt x="3532245" y="2785986"/>
                  <a:pt x="3526602" y="2770359"/>
                  <a:pt x="3516058" y="2759551"/>
                </a:cubicBezTo>
                <a:cubicBezTo>
                  <a:pt x="3505515" y="2748743"/>
                  <a:pt x="3490507" y="2743339"/>
                  <a:pt x="3471033" y="2743339"/>
                </a:cubicBezTo>
                <a:close/>
                <a:moveTo>
                  <a:pt x="2601903" y="2743339"/>
                </a:moveTo>
                <a:cubicBezTo>
                  <a:pt x="2582429" y="2743339"/>
                  <a:pt x="2563748" y="2748743"/>
                  <a:pt x="2545860" y="2759551"/>
                </a:cubicBezTo>
                <a:cubicBezTo>
                  <a:pt x="2527971" y="2770359"/>
                  <a:pt x="2511756" y="2785986"/>
                  <a:pt x="2497213" y="2806434"/>
                </a:cubicBezTo>
                <a:cubicBezTo>
                  <a:pt x="2482671" y="2826881"/>
                  <a:pt x="2470501" y="2851515"/>
                  <a:pt x="2460707" y="2880337"/>
                </a:cubicBezTo>
                <a:cubicBezTo>
                  <a:pt x="2450976" y="2908963"/>
                  <a:pt x="2446318" y="2933841"/>
                  <a:pt x="2446734" y="2954970"/>
                </a:cubicBezTo>
                <a:cubicBezTo>
                  <a:pt x="2447149" y="2976099"/>
                  <a:pt x="2452495" y="2992456"/>
                  <a:pt x="2462772" y="3004043"/>
                </a:cubicBezTo>
                <a:cubicBezTo>
                  <a:pt x="2473049" y="3015630"/>
                  <a:pt x="2487924" y="3021424"/>
                  <a:pt x="2507398" y="3021424"/>
                </a:cubicBezTo>
                <a:cubicBezTo>
                  <a:pt x="2526871" y="3021424"/>
                  <a:pt x="2545686" y="3015630"/>
                  <a:pt x="2563840" y="3004043"/>
                </a:cubicBezTo>
                <a:cubicBezTo>
                  <a:pt x="2581995" y="2992456"/>
                  <a:pt x="2598508" y="2976099"/>
                  <a:pt x="2613380" y="2954970"/>
                </a:cubicBezTo>
                <a:cubicBezTo>
                  <a:pt x="2628251" y="2933841"/>
                  <a:pt x="2640553" y="2908963"/>
                  <a:pt x="2650283" y="2880337"/>
                </a:cubicBezTo>
                <a:cubicBezTo>
                  <a:pt x="2660077" y="2851515"/>
                  <a:pt x="2664603" y="2826881"/>
                  <a:pt x="2663859" y="2806434"/>
                </a:cubicBezTo>
                <a:cubicBezTo>
                  <a:pt x="2663115" y="2785986"/>
                  <a:pt x="2657472" y="2770359"/>
                  <a:pt x="2646928" y="2759551"/>
                </a:cubicBezTo>
                <a:cubicBezTo>
                  <a:pt x="2636385" y="2748743"/>
                  <a:pt x="2621377" y="2743339"/>
                  <a:pt x="2601903" y="2743339"/>
                </a:cubicBezTo>
                <a:close/>
                <a:moveTo>
                  <a:pt x="1534798" y="2743339"/>
                </a:moveTo>
                <a:cubicBezTo>
                  <a:pt x="1515324" y="2743339"/>
                  <a:pt x="1496643" y="2748743"/>
                  <a:pt x="1478755" y="2759551"/>
                </a:cubicBezTo>
                <a:cubicBezTo>
                  <a:pt x="1460866" y="2770359"/>
                  <a:pt x="1444651" y="2785986"/>
                  <a:pt x="1430108" y="2806434"/>
                </a:cubicBezTo>
                <a:cubicBezTo>
                  <a:pt x="1415565" y="2826881"/>
                  <a:pt x="1403396" y="2851515"/>
                  <a:pt x="1393602" y="2880337"/>
                </a:cubicBezTo>
                <a:cubicBezTo>
                  <a:pt x="1383871" y="2908963"/>
                  <a:pt x="1379213" y="2933841"/>
                  <a:pt x="1379628" y="2954970"/>
                </a:cubicBezTo>
                <a:cubicBezTo>
                  <a:pt x="1380044" y="2976099"/>
                  <a:pt x="1385390" y="2992456"/>
                  <a:pt x="1395667" y="3004043"/>
                </a:cubicBezTo>
                <a:cubicBezTo>
                  <a:pt x="1405943" y="3015630"/>
                  <a:pt x="1420819" y="3021424"/>
                  <a:pt x="1440293" y="3021424"/>
                </a:cubicBezTo>
                <a:cubicBezTo>
                  <a:pt x="1459766" y="3021424"/>
                  <a:pt x="1478580" y="3015630"/>
                  <a:pt x="1496735" y="3004043"/>
                </a:cubicBezTo>
                <a:cubicBezTo>
                  <a:pt x="1514890" y="2992456"/>
                  <a:pt x="1531403" y="2976099"/>
                  <a:pt x="1546275" y="2954970"/>
                </a:cubicBezTo>
                <a:cubicBezTo>
                  <a:pt x="1561146" y="2933841"/>
                  <a:pt x="1573448" y="2908963"/>
                  <a:pt x="1583178" y="2880337"/>
                </a:cubicBezTo>
                <a:cubicBezTo>
                  <a:pt x="1592973" y="2851515"/>
                  <a:pt x="1597498" y="2826881"/>
                  <a:pt x="1596754" y="2806434"/>
                </a:cubicBezTo>
                <a:cubicBezTo>
                  <a:pt x="1596010" y="2785986"/>
                  <a:pt x="1590367" y="2770359"/>
                  <a:pt x="1579823" y="2759551"/>
                </a:cubicBezTo>
                <a:cubicBezTo>
                  <a:pt x="1569280" y="2748743"/>
                  <a:pt x="1554272" y="2743339"/>
                  <a:pt x="1534798" y="2743339"/>
                </a:cubicBezTo>
                <a:close/>
                <a:moveTo>
                  <a:pt x="665668" y="2743339"/>
                </a:moveTo>
                <a:cubicBezTo>
                  <a:pt x="646194" y="2743339"/>
                  <a:pt x="627514" y="2748743"/>
                  <a:pt x="609625" y="2759551"/>
                </a:cubicBezTo>
                <a:cubicBezTo>
                  <a:pt x="591737" y="2770359"/>
                  <a:pt x="575521" y="2785986"/>
                  <a:pt x="560978" y="2806434"/>
                </a:cubicBezTo>
                <a:cubicBezTo>
                  <a:pt x="546435" y="2826881"/>
                  <a:pt x="534266" y="2851515"/>
                  <a:pt x="524472" y="2880337"/>
                </a:cubicBezTo>
                <a:cubicBezTo>
                  <a:pt x="514741" y="2908963"/>
                  <a:pt x="510083" y="2933841"/>
                  <a:pt x="510499" y="2954970"/>
                </a:cubicBezTo>
                <a:cubicBezTo>
                  <a:pt x="510914" y="2976099"/>
                  <a:pt x="516260" y="2992456"/>
                  <a:pt x="526537" y="3004043"/>
                </a:cubicBezTo>
                <a:cubicBezTo>
                  <a:pt x="536814" y="3015630"/>
                  <a:pt x="551690" y="3021424"/>
                  <a:pt x="571163" y="3021424"/>
                </a:cubicBezTo>
                <a:cubicBezTo>
                  <a:pt x="590637" y="3021424"/>
                  <a:pt x="609451" y="3015630"/>
                  <a:pt x="627605" y="3004043"/>
                </a:cubicBezTo>
                <a:cubicBezTo>
                  <a:pt x="645761" y="2992456"/>
                  <a:pt x="662273" y="2976099"/>
                  <a:pt x="677145" y="2954970"/>
                </a:cubicBezTo>
                <a:cubicBezTo>
                  <a:pt x="692017" y="2933841"/>
                  <a:pt x="704318" y="2908963"/>
                  <a:pt x="714048" y="2880337"/>
                </a:cubicBezTo>
                <a:cubicBezTo>
                  <a:pt x="723843" y="2851515"/>
                  <a:pt x="728369" y="2826881"/>
                  <a:pt x="727624" y="2806434"/>
                </a:cubicBezTo>
                <a:cubicBezTo>
                  <a:pt x="726881" y="2785986"/>
                  <a:pt x="721237" y="2770359"/>
                  <a:pt x="710693" y="2759551"/>
                </a:cubicBezTo>
                <a:cubicBezTo>
                  <a:pt x="700151" y="2748743"/>
                  <a:pt x="685142" y="2743339"/>
                  <a:pt x="665668" y="2743339"/>
                </a:cubicBezTo>
                <a:close/>
                <a:moveTo>
                  <a:pt x="4023959" y="2659505"/>
                </a:moveTo>
                <a:lnTo>
                  <a:pt x="4131162" y="2659505"/>
                </a:lnTo>
                <a:lnTo>
                  <a:pt x="4010149" y="3015582"/>
                </a:lnTo>
                <a:lnTo>
                  <a:pt x="4183659" y="3015582"/>
                </a:lnTo>
                <a:lnTo>
                  <a:pt x="4153184" y="3105258"/>
                </a:lnTo>
                <a:lnTo>
                  <a:pt x="3872471" y="3105258"/>
                </a:lnTo>
                <a:close/>
                <a:moveTo>
                  <a:pt x="2087723" y="2659505"/>
                </a:moveTo>
                <a:lnTo>
                  <a:pt x="2194927" y="2659505"/>
                </a:lnTo>
                <a:lnTo>
                  <a:pt x="2073913" y="3015582"/>
                </a:lnTo>
                <a:lnTo>
                  <a:pt x="2247423" y="3015582"/>
                </a:lnTo>
                <a:lnTo>
                  <a:pt x="2216949" y="3105258"/>
                </a:lnTo>
                <a:lnTo>
                  <a:pt x="1936235" y="3105258"/>
                </a:lnTo>
                <a:close/>
                <a:moveTo>
                  <a:pt x="151489" y="2659505"/>
                </a:moveTo>
                <a:lnTo>
                  <a:pt x="258691" y="2659505"/>
                </a:lnTo>
                <a:lnTo>
                  <a:pt x="137678" y="3015582"/>
                </a:lnTo>
                <a:lnTo>
                  <a:pt x="311189" y="3015582"/>
                </a:lnTo>
                <a:lnTo>
                  <a:pt x="280714" y="3105258"/>
                </a:lnTo>
                <a:lnTo>
                  <a:pt x="0" y="3105258"/>
                </a:lnTo>
                <a:close/>
                <a:moveTo>
                  <a:pt x="5438341" y="2651910"/>
                </a:moveTo>
                <a:cubicBezTo>
                  <a:pt x="5479041" y="2651910"/>
                  <a:pt x="5511585" y="2660868"/>
                  <a:pt x="5535973" y="2678784"/>
                </a:cubicBezTo>
                <a:cubicBezTo>
                  <a:pt x="5560361" y="2696700"/>
                  <a:pt x="5575365" y="2722600"/>
                  <a:pt x="5580987" y="2756484"/>
                </a:cubicBezTo>
                <a:cubicBezTo>
                  <a:pt x="5586607" y="2790368"/>
                  <a:pt x="5581147" y="2831652"/>
                  <a:pt x="5564604" y="2880337"/>
                </a:cubicBezTo>
                <a:cubicBezTo>
                  <a:pt x="5548057" y="2929021"/>
                  <a:pt x="5525293" y="2970792"/>
                  <a:pt x="5496310" y="3005650"/>
                </a:cubicBezTo>
                <a:cubicBezTo>
                  <a:pt x="5467328" y="3040508"/>
                  <a:pt x="5434439" y="3067236"/>
                  <a:pt x="5397640" y="3085833"/>
                </a:cubicBezTo>
                <a:cubicBezTo>
                  <a:pt x="5360843" y="3104431"/>
                  <a:pt x="5322093" y="3113729"/>
                  <a:pt x="5281394" y="3113729"/>
                </a:cubicBezTo>
                <a:cubicBezTo>
                  <a:pt x="5241083" y="3113729"/>
                  <a:pt x="5208753" y="3104431"/>
                  <a:pt x="5184403" y="3085833"/>
                </a:cubicBezTo>
                <a:cubicBezTo>
                  <a:pt x="5160053" y="3067236"/>
                  <a:pt x="5145184" y="3040508"/>
                  <a:pt x="5139795" y="3005650"/>
                </a:cubicBezTo>
                <a:cubicBezTo>
                  <a:pt x="5134407" y="2970792"/>
                  <a:pt x="5139985" y="2929021"/>
                  <a:pt x="5156532" y="2880337"/>
                </a:cubicBezTo>
                <a:cubicBezTo>
                  <a:pt x="5173075" y="2831652"/>
                  <a:pt x="5195756" y="2790270"/>
                  <a:pt x="5224573" y="2756192"/>
                </a:cubicBezTo>
                <a:cubicBezTo>
                  <a:pt x="5253389" y="2722112"/>
                  <a:pt x="5286143" y="2696213"/>
                  <a:pt x="5322837" y="2678492"/>
                </a:cubicBezTo>
                <a:cubicBezTo>
                  <a:pt x="5359529" y="2660771"/>
                  <a:pt x="5398031" y="2651910"/>
                  <a:pt x="5438341" y="2651910"/>
                </a:cubicBezTo>
                <a:close/>
                <a:moveTo>
                  <a:pt x="5047239" y="2651910"/>
                </a:moveTo>
                <a:cubicBezTo>
                  <a:pt x="5076254" y="2651910"/>
                  <a:pt x="5100300" y="2657655"/>
                  <a:pt x="5119375" y="2669144"/>
                </a:cubicBezTo>
                <a:cubicBezTo>
                  <a:pt x="5138449" y="2680634"/>
                  <a:pt x="5152838" y="2694168"/>
                  <a:pt x="5162538" y="2709747"/>
                </a:cubicBezTo>
                <a:lnTo>
                  <a:pt x="5083807" y="2778100"/>
                </a:lnTo>
                <a:cubicBezTo>
                  <a:pt x="5076282" y="2767584"/>
                  <a:pt x="5067411" y="2759162"/>
                  <a:pt x="5057195" y="2752832"/>
                </a:cubicBezTo>
                <a:cubicBezTo>
                  <a:pt x="5046979" y="2746504"/>
                  <a:pt x="5033887" y="2743339"/>
                  <a:pt x="5017918" y="2743339"/>
                </a:cubicBezTo>
                <a:cubicBezTo>
                  <a:pt x="4998640" y="2743339"/>
                  <a:pt x="4979195" y="2748840"/>
                  <a:pt x="4959586" y="2759842"/>
                </a:cubicBezTo>
                <a:cubicBezTo>
                  <a:pt x="4939977" y="2770846"/>
                  <a:pt x="4921958" y="2786619"/>
                  <a:pt x="4905531" y="2807164"/>
                </a:cubicBezTo>
                <a:cubicBezTo>
                  <a:pt x="4889102" y="2827708"/>
                  <a:pt x="4875959" y="2852489"/>
                  <a:pt x="4866101" y="2881505"/>
                </a:cubicBezTo>
                <a:cubicBezTo>
                  <a:pt x="4856041" y="2911105"/>
                  <a:pt x="4851739" y="2936372"/>
                  <a:pt x="4853191" y="2957306"/>
                </a:cubicBezTo>
                <a:cubicBezTo>
                  <a:pt x="4854643" y="2978241"/>
                  <a:pt x="4861307" y="2994161"/>
                  <a:pt x="4873179" y="3005066"/>
                </a:cubicBezTo>
                <a:cubicBezTo>
                  <a:pt x="4885053" y="3015971"/>
                  <a:pt x="4901407" y="3021424"/>
                  <a:pt x="4922245" y="3021424"/>
                </a:cubicBezTo>
                <a:cubicBezTo>
                  <a:pt x="4940161" y="3021424"/>
                  <a:pt x="4957534" y="3017431"/>
                  <a:pt x="4974367" y="3009448"/>
                </a:cubicBezTo>
                <a:cubicBezTo>
                  <a:pt x="4991199" y="3001463"/>
                  <a:pt x="5006663" y="2991921"/>
                  <a:pt x="5020757" y="2980821"/>
                </a:cubicBezTo>
                <a:lnTo>
                  <a:pt x="5054399" y="3047713"/>
                </a:lnTo>
                <a:cubicBezTo>
                  <a:pt x="5028225" y="3069718"/>
                  <a:pt x="5001000" y="3086223"/>
                  <a:pt x="4972724" y="3097225"/>
                </a:cubicBezTo>
                <a:cubicBezTo>
                  <a:pt x="4944447" y="3108228"/>
                  <a:pt x="4915704" y="3113729"/>
                  <a:pt x="4886494" y="3113729"/>
                </a:cubicBezTo>
                <a:cubicBezTo>
                  <a:pt x="4858257" y="3113729"/>
                  <a:pt x="4833216" y="3108909"/>
                  <a:pt x="4811373" y="3099270"/>
                </a:cubicBezTo>
                <a:cubicBezTo>
                  <a:pt x="4789529" y="3089630"/>
                  <a:pt x="4772194" y="3075171"/>
                  <a:pt x="4759368" y="3055892"/>
                </a:cubicBezTo>
                <a:cubicBezTo>
                  <a:pt x="4746543" y="3036613"/>
                  <a:pt x="4739477" y="3012709"/>
                  <a:pt x="4738170" y="2984180"/>
                </a:cubicBezTo>
                <a:cubicBezTo>
                  <a:pt x="4736863" y="2955651"/>
                  <a:pt x="4742597" y="2922595"/>
                  <a:pt x="4755370" y="2885010"/>
                </a:cubicBezTo>
                <a:cubicBezTo>
                  <a:pt x="4767943" y="2848010"/>
                  <a:pt x="4784839" y="2815051"/>
                  <a:pt x="4806060" y="2786133"/>
                </a:cubicBezTo>
                <a:cubicBezTo>
                  <a:pt x="4827279" y="2757214"/>
                  <a:pt x="4851165" y="2732775"/>
                  <a:pt x="4877715" y="2712814"/>
                </a:cubicBezTo>
                <a:cubicBezTo>
                  <a:pt x="4904264" y="2692854"/>
                  <a:pt x="4932047" y="2677712"/>
                  <a:pt x="4961065" y="2667391"/>
                </a:cubicBezTo>
                <a:cubicBezTo>
                  <a:pt x="4990083" y="2657071"/>
                  <a:pt x="5018807" y="2651910"/>
                  <a:pt x="5047239" y="2651910"/>
                </a:cubicBezTo>
                <a:close/>
                <a:moveTo>
                  <a:pt x="4569211" y="2651910"/>
                </a:moveTo>
                <a:cubicBezTo>
                  <a:pt x="4609911" y="2651910"/>
                  <a:pt x="4642455" y="2660868"/>
                  <a:pt x="4666843" y="2678784"/>
                </a:cubicBezTo>
                <a:cubicBezTo>
                  <a:pt x="4691231" y="2696700"/>
                  <a:pt x="4706235" y="2722600"/>
                  <a:pt x="4711857" y="2756484"/>
                </a:cubicBezTo>
                <a:cubicBezTo>
                  <a:pt x="4717479" y="2790368"/>
                  <a:pt x="4712018" y="2831652"/>
                  <a:pt x="4695474" y="2880337"/>
                </a:cubicBezTo>
                <a:cubicBezTo>
                  <a:pt x="4678927" y="2929021"/>
                  <a:pt x="4656163" y="2970792"/>
                  <a:pt x="4627181" y="3005650"/>
                </a:cubicBezTo>
                <a:cubicBezTo>
                  <a:pt x="4598199" y="3040508"/>
                  <a:pt x="4565309" y="3067236"/>
                  <a:pt x="4528511" y="3085833"/>
                </a:cubicBezTo>
                <a:cubicBezTo>
                  <a:pt x="4491713" y="3104431"/>
                  <a:pt x="4452965" y="3113729"/>
                  <a:pt x="4412263" y="3113729"/>
                </a:cubicBezTo>
                <a:cubicBezTo>
                  <a:pt x="4371954" y="3113729"/>
                  <a:pt x="4339624" y="3104431"/>
                  <a:pt x="4315274" y="3085833"/>
                </a:cubicBezTo>
                <a:cubicBezTo>
                  <a:pt x="4290923" y="3067236"/>
                  <a:pt x="4276055" y="3040508"/>
                  <a:pt x="4270666" y="3005650"/>
                </a:cubicBezTo>
                <a:cubicBezTo>
                  <a:pt x="4265277" y="2970792"/>
                  <a:pt x="4270857" y="2929021"/>
                  <a:pt x="4287403" y="2880337"/>
                </a:cubicBezTo>
                <a:cubicBezTo>
                  <a:pt x="4303947" y="2831652"/>
                  <a:pt x="4326627" y="2790270"/>
                  <a:pt x="4355443" y="2756192"/>
                </a:cubicBezTo>
                <a:cubicBezTo>
                  <a:pt x="4384259" y="2722112"/>
                  <a:pt x="4417013" y="2696213"/>
                  <a:pt x="4453707" y="2678492"/>
                </a:cubicBezTo>
                <a:cubicBezTo>
                  <a:pt x="4490399" y="2660771"/>
                  <a:pt x="4528901" y="2651910"/>
                  <a:pt x="4569211" y="2651910"/>
                </a:cubicBezTo>
                <a:close/>
                <a:moveTo>
                  <a:pt x="3502106" y="2651910"/>
                </a:moveTo>
                <a:cubicBezTo>
                  <a:pt x="3542805" y="2651910"/>
                  <a:pt x="3575349" y="2660868"/>
                  <a:pt x="3599737" y="2678784"/>
                </a:cubicBezTo>
                <a:cubicBezTo>
                  <a:pt x="3624125" y="2696700"/>
                  <a:pt x="3639129" y="2722600"/>
                  <a:pt x="3644751" y="2756484"/>
                </a:cubicBezTo>
                <a:cubicBezTo>
                  <a:pt x="3650372" y="2790368"/>
                  <a:pt x="3644911" y="2831652"/>
                  <a:pt x="3628368" y="2880337"/>
                </a:cubicBezTo>
                <a:cubicBezTo>
                  <a:pt x="3611821" y="2929021"/>
                  <a:pt x="3589057" y="2970792"/>
                  <a:pt x="3560074" y="3005650"/>
                </a:cubicBezTo>
                <a:cubicBezTo>
                  <a:pt x="3531093" y="3040508"/>
                  <a:pt x="3498203" y="3067236"/>
                  <a:pt x="3461405" y="3085833"/>
                </a:cubicBezTo>
                <a:cubicBezTo>
                  <a:pt x="3424607" y="3104431"/>
                  <a:pt x="3385858" y="3113729"/>
                  <a:pt x="3345159" y="3113729"/>
                </a:cubicBezTo>
                <a:cubicBezTo>
                  <a:pt x="3304847" y="3113729"/>
                  <a:pt x="3272517" y="3104431"/>
                  <a:pt x="3248168" y="3085833"/>
                </a:cubicBezTo>
                <a:cubicBezTo>
                  <a:pt x="3223818" y="3067236"/>
                  <a:pt x="3208948" y="3040508"/>
                  <a:pt x="3203560" y="3005650"/>
                </a:cubicBezTo>
                <a:cubicBezTo>
                  <a:pt x="3198172" y="2970792"/>
                  <a:pt x="3203750" y="2929021"/>
                  <a:pt x="3220297" y="2880337"/>
                </a:cubicBezTo>
                <a:cubicBezTo>
                  <a:pt x="3236840" y="2831652"/>
                  <a:pt x="3259521" y="2790270"/>
                  <a:pt x="3288337" y="2756192"/>
                </a:cubicBezTo>
                <a:cubicBezTo>
                  <a:pt x="3317153" y="2722112"/>
                  <a:pt x="3349908" y="2696213"/>
                  <a:pt x="3386601" y="2678492"/>
                </a:cubicBezTo>
                <a:cubicBezTo>
                  <a:pt x="3423293" y="2660771"/>
                  <a:pt x="3461795" y="2651910"/>
                  <a:pt x="3502106" y="2651910"/>
                </a:cubicBezTo>
                <a:close/>
                <a:moveTo>
                  <a:pt x="3111003" y="2651910"/>
                </a:moveTo>
                <a:cubicBezTo>
                  <a:pt x="3140018" y="2651910"/>
                  <a:pt x="3164064" y="2657655"/>
                  <a:pt x="3183139" y="2669144"/>
                </a:cubicBezTo>
                <a:cubicBezTo>
                  <a:pt x="3202214" y="2680634"/>
                  <a:pt x="3216603" y="2694168"/>
                  <a:pt x="3226302" y="2709747"/>
                </a:cubicBezTo>
                <a:lnTo>
                  <a:pt x="3147571" y="2778100"/>
                </a:lnTo>
                <a:cubicBezTo>
                  <a:pt x="3140046" y="2767584"/>
                  <a:pt x="3131175" y="2759162"/>
                  <a:pt x="3120959" y="2752832"/>
                </a:cubicBezTo>
                <a:cubicBezTo>
                  <a:pt x="3110743" y="2746504"/>
                  <a:pt x="3097651" y="2743339"/>
                  <a:pt x="3081683" y="2743339"/>
                </a:cubicBezTo>
                <a:cubicBezTo>
                  <a:pt x="3062404" y="2743339"/>
                  <a:pt x="3042960" y="2748840"/>
                  <a:pt x="3023351" y="2759842"/>
                </a:cubicBezTo>
                <a:cubicBezTo>
                  <a:pt x="3003741" y="2770846"/>
                  <a:pt x="2985723" y="2786619"/>
                  <a:pt x="2969295" y="2807164"/>
                </a:cubicBezTo>
                <a:cubicBezTo>
                  <a:pt x="2952867" y="2827708"/>
                  <a:pt x="2939724" y="2852489"/>
                  <a:pt x="2929865" y="2881505"/>
                </a:cubicBezTo>
                <a:cubicBezTo>
                  <a:pt x="2919806" y="2911105"/>
                  <a:pt x="2915503" y="2936372"/>
                  <a:pt x="2916956" y="2957306"/>
                </a:cubicBezTo>
                <a:cubicBezTo>
                  <a:pt x="2918408" y="2978241"/>
                  <a:pt x="2925071" y="2994161"/>
                  <a:pt x="2936944" y="3005066"/>
                </a:cubicBezTo>
                <a:cubicBezTo>
                  <a:pt x="2948817" y="3015971"/>
                  <a:pt x="2965172" y="3021424"/>
                  <a:pt x="2986009" y="3021424"/>
                </a:cubicBezTo>
                <a:cubicBezTo>
                  <a:pt x="3003925" y="3021424"/>
                  <a:pt x="3021299" y="3017431"/>
                  <a:pt x="3038132" y="3009448"/>
                </a:cubicBezTo>
                <a:cubicBezTo>
                  <a:pt x="3054964" y="3001463"/>
                  <a:pt x="3070427" y="2991921"/>
                  <a:pt x="3084521" y="2980821"/>
                </a:cubicBezTo>
                <a:lnTo>
                  <a:pt x="3118164" y="3047713"/>
                </a:lnTo>
                <a:cubicBezTo>
                  <a:pt x="3091990" y="3069718"/>
                  <a:pt x="3064765" y="3086223"/>
                  <a:pt x="3036488" y="3097225"/>
                </a:cubicBezTo>
                <a:cubicBezTo>
                  <a:pt x="3008212" y="3108228"/>
                  <a:pt x="2979469" y="3113729"/>
                  <a:pt x="2950258" y="3113729"/>
                </a:cubicBezTo>
                <a:cubicBezTo>
                  <a:pt x="2922021" y="3113729"/>
                  <a:pt x="2896980" y="3108909"/>
                  <a:pt x="2875137" y="3099270"/>
                </a:cubicBezTo>
                <a:cubicBezTo>
                  <a:pt x="2853293" y="3089630"/>
                  <a:pt x="2835959" y="3075171"/>
                  <a:pt x="2823133" y="3055892"/>
                </a:cubicBezTo>
                <a:cubicBezTo>
                  <a:pt x="2810307" y="3036613"/>
                  <a:pt x="2803241" y="3012709"/>
                  <a:pt x="2801935" y="2984180"/>
                </a:cubicBezTo>
                <a:cubicBezTo>
                  <a:pt x="2800628" y="2955651"/>
                  <a:pt x="2806361" y="2922595"/>
                  <a:pt x="2819134" y="2885010"/>
                </a:cubicBezTo>
                <a:cubicBezTo>
                  <a:pt x="2831707" y="2848010"/>
                  <a:pt x="2848604" y="2815051"/>
                  <a:pt x="2869824" y="2786133"/>
                </a:cubicBezTo>
                <a:cubicBezTo>
                  <a:pt x="2891044" y="2757214"/>
                  <a:pt x="2914930" y="2732775"/>
                  <a:pt x="2941479" y="2712814"/>
                </a:cubicBezTo>
                <a:cubicBezTo>
                  <a:pt x="2968028" y="2692854"/>
                  <a:pt x="2995812" y="2677712"/>
                  <a:pt x="3024829" y="2667391"/>
                </a:cubicBezTo>
                <a:cubicBezTo>
                  <a:pt x="3053847" y="2657071"/>
                  <a:pt x="3082572" y="2651910"/>
                  <a:pt x="3111003" y="2651910"/>
                </a:cubicBezTo>
                <a:close/>
                <a:moveTo>
                  <a:pt x="2632975" y="2651910"/>
                </a:moveTo>
                <a:cubicBezTo>
                  <a:pt x="2673676" y="2651910"/>
                  <a:pt x="2706220" y="2660868"/>
                  <a:pt x="2730608" y="2678784"/>
                </a:cubicBezTo>
                <a:cubicBezTo>
                  <a:pt x="2754995" y="2696700"/>
                  <a:pt x="2770000" y="2722600"/>
                  <a:pt x="2775621" y="2756484"/>
                </a:cubicBezTo>
                <a:cubicBezTo>
                  <a:pt x="2781243" y="2790368"/>
                  <a:pt x="2775783" y="2831652"/>
                  <a:pt x="2759239" y="2880337"/>
                </a:cubicBezTo>
                <a:cubicBezTo>
                  <a:pt x="2742692" y="2929021"/>
                  <a:pt x="2719928" y="2970792"/>
                  <a:pt x="2690945" y="3005650"/>
                </a:cubicBezTo>
                <a:cubicBezTo>
                  <a:pt x="2661963" y="3040508"/>
                  <a:pt x="2629073" y="3067236"/>
                  <a:pt x="2592275" y="3085833"/>
                </a:cubicBezTo>
                <a:cubicBezTo>
                  <a:pt x="2555478" y="3104431"/>
                  <a:pt x="2516729" y="3113729"/>
                  <a:pt x="2476028" y="3113729"/>
                </a:cubicBezTo>
                <a:cubicBezTo>
                  <a:pt x="2435718" y="3113729"/>
                  <a:pt x="2403388" y="3104431"/>
                  <a:pt x="2379038" y="3085833"/>
                </a:cubicBezTo>
                <a:cubicBezTo>
                  <a:pt x="2354688" y="3067236"/>
                  <a:pt x="2339819" y="3040508"/>
                  <a:pt x="2334430" y="3005650"/>
                </a:cubicBezTo>
                <a:cubicBezTo>
                  <a:pt x="2329042" y="2970792"/>
                  <a:pt x="2334621" y="2929021"/>
                  <a:pt x="2351167" y="2880337"/>
                </a:cubicBezTo>
                <a:cubicBezTo>
                  <a:pt x="2367711" y="2831652"/>
                  <a:pt x="2390391" y="2790270"/>
                  <a:pt x="2419207" y="2756192"/>
                </a:cubicBezTo>
                <a:cubicBezTo>
                  <a:pt x="2448023" y="2722112"/>
                  <a:pt x="2480778" y="2696213"/>
                  <a:pt x="2517471" y="2678492"/>
                </a:cubicBezTo>
                <a:cubicBezTo>
                  <a:pt x="2554164" y="2660771"/>
                  <a:pt x="2592665" y="2651910"/>
                  <a:pt x="2632975" y="2651910"/>
                </a:cubicBezTo>
                <a:close/>
                <a:moveTo>
                  <a:pt x="1565870" y="2651910"/>
                </a:moveTo>
                <a:cubicBezTo>
                  <a:pt x="1606571" y="2651910"/>
                  <a:pt x="1639114" y="2660868"/>
                  <a:pt x="1663502" y="2678784"/>
                </a:cubicBezTo>
                <a:cubicBezTo>
                  <a:pt x="1687890" y="2696700"/>
                  <a:pt x="1702895" y="2722600"/>
                  <a:pt x="1708516" y="2756484"/>
                </a:cubicBezTo>
                <a:cubicBezTo>
                  <a:pt x="1714137" y="2790368"/>
                  <a:pt x="1708677" y="2831652"/>
                  <a:pt x="1692134" y="2880337"/>
                </a:cubicBezTo>
                <a:cubicBezTo>
                  <a:pt x="1675587" y="2929021"/>
                  <a:pt x="1652823" y="2970792"/>
                  <a:pt x="1623840" y="3005650"/>
                </a:cubicBezTo>
                <a:cubicBezTo>
                  <a:pt x="1594858" y="3040508"/>
                  <a:pt x="1561968" y="3067236"/>
                  <a:pt x="1525170" y="3085833"/>
                </a:cubicBezTo>
                <a:cubicBezTo>
                  <a:pt x="1488372" y="3104431"/>
                  <a:pt x="1449623" y="3113729"/>
                  <a:pt x="1408923" y="3113729"/>
                </a:cubicBezTo>
                <a:cubicBezTo>
                  <a:pt x="1368613" y="3113729"/>
                  <a:pt x="1336283" y="3104431"/>
                  <a:pt x="1311933" y="3085833"/>
                </a:cubicBezTo>
                <a:cubicBezTo>
                  <a:pt x="1287583" y="3067236"/>
                  <a:pt x="1272714" y="3040508"/>
                  <a:pt x="1267325" y="3005650"/>
                </a:cubicBezTo>
                <a:cubicBezTo>
                  <a:pt x="1261937" y="2970792"/>
                  <a:pt x="1267515" y="2929021"/>
                  <a:pt x="1284062" y="2880337"/>
                </a:cubicBezTo>
                <a:cubicBezTo>
                  <a:pt x="1300605" y="2831652"/>
                  <a:pt x="1323286" y="2790270"/>
                  <a:pt x="1352102" y="2756192"/>
                </a:cubicBezTo>
                <a:cubicBezTo>
                  <a:pt x="1380919" y="2722112"/>
                  <a:pt x="1413673" y="2696213"/>
                  <a:pt x="1450366" y="2678492"/>
                </a:cubicBezTo>
                <a:cubicBezTo>
                  <a:pt x="1487058" y="2660771"/>
                  <a:pt x="1525561" y="2651910"/>
                  <a:pt x="1565870" y="2651910"/>
                </a:cubicBezTo>
                <a:close/>
                <a:moveTo>
                  <a:pt x="1174768" y="2651910"/>
                </a:moveTo>
                <a:cubicBezTo>
                  <a:pt x="1203784" y="2651910"/>
                  <a:pt x="1227829" y="2657655"/>
                  <a:pt x="1246905" y="2669144"/>
                </a:cubicBezTo>
                <a:cubicBezTo>
                  <a:pt x="1265979" y="2680634"/>
                  <a:pt x="1280367" y="2694168"/>
                  <a:pt x="1290067" y="2709747"/>
                </a:cubicBezTo>
                <a:lnTo>
                  <a:pt x="1211336" y="2778100"/>
                </a:lnTo>
                <a:cubicBezTo>
                  <a:pt x="1203811" y="2767584"/>
                  <a:pt x="1194941" y="2759162"/>
                  <a:pt x="1184724" y="2752832"/>
                </a:cubicBezTo>
                <a:cubicBezTo>
                  <a:pt x="1174509" y="2746504"/>
                  <a:pt x="1161417" y="2743339"/>
                  <a:pt x="1145448" y="2743339"/>
                </a:cubicBezTo>
                <a:cubicBezTo>
                  <a:pt x="1126169" y="2743339"/>
                  <a:pt x="1106724" y="2748840"/>
                  <a:pt x="1087116" y="2759842"/>
                </a:cubicBezTo>
                <a:cubicBezTo>
                  <a:pt x="1067507" y="2770846"/>
                  <a:pt x="1049488" y="2786619"/>
                  <a:pt x="1033060" y="2807164"/>
                </a:cubicBezTo>
                <a:cubicBezTo>
                  <a:pt x="1016632" y="2827708"/>
                  <a:pt x="1003489" y="2852489"/>
                  <a:pt x="993630" y="2881505"/>
                </a:cubicBezTo>
                <a:cubicBezTo>
                  <a:pt x="983571" y="2911105"/>
                  <a:pt x="979268" y="2936372"/>
                  <a:pt x="980721" y="2957306"/>
                </a:cubicBezTo>
                <a:cubicBezTo>
                  <a:pt x="982173" y="2978241"/>
                  <a:pt x="988837" y="2994161"/>
                  <a:pt x="1000709" y="3005066"/>
                </a:cubicBezTo>
                <a:cubicBezTo>
                  <a:pt x="1012582" y="3015971"/>
                  <a:pt x="1028937" y="3021424"/>
                  <a:pt x="1049774" y="3021424"/>
                </a:cubicBezTo>
                <a:cubicBezTo>
                  <a:pt x="1067690" y="3021424"/>
                  <a:pt x="1085064" y="3017431"/>
                  <a:pt x="1101896" y="3009448"/>
                </a:cubicBezTo>
                <a:cubicBezTo>
                  <a:pt x="1118729" y="3001463"/>
                  <a:pt x="1134193" y="2991921"/>
                  <a:pt x="1148287" y="2980821"/>
                </a:cubicBezTo>
                <a:lnTo>
                  <a:pt x="1181929" y="3047713"/>
                </a:lnTo>
                <a:cubicBezTo>
                  <a:pt x="1155755" y="3069718"/>
                  <a:pt x="1128530" y="3086223"/>
                  <a:pt x="1100254" y="3097225"/>
                </a:cubicBezTo>
                <a:cubicBezTo>
                  <a:pt x="1071977" y="3108228"/>
                  <a:pt x="1043234" y="3113729"/>
                  <a:pt x="1014024" y="3113729"/>
                </a:cubicBezTo>
                <a:cubicBezTo>
                  <a:pt x="985786" y="3113729"/>
                  <a:pt x="960746" y="3108909"/>
                  <a:pt x="938902" y="3099270"/>
                </a:cubicBezTo>
                <a:cubicBezTo>
                  <a:pt x="917058" y="3089630"/>
                  <a:pt x="899723" y="3075171"/>
                  <a:pt x="886898" y="3055892"/>
                </a:cubicBezTo>
                <a:cubicBezTo>
                  <a:pt x="874073" y="3036613"/>
                  <a:pt x="867007" y="3012709"/>
                  <a:pt x="865700" y="2984180"/>
                </a:cubicBezTo>
                <a:cubicBezTo>
                  <a:pt x="864393" y="2955651"/>
                  <a:pt x="870126" y="2922595"/>
                  <a:pt x="882900" y="2885010"/>
                </a:cubicBezTo>
                <a:cubicBezTo>
                  <a:pt x="895473" y="2848010"/>
                  <a:pt x="912369" y="2815051"/>
                  <a:pt x="933590" y="2786133"/>
                </a:cubicBezTo>
                <a:cubicBezTo>
                  <a:pt x="954809" y="2757214"/>
                  <a:pt x="978695" y="2732775"/>
                  <a:pt x="1005244" y="2712814"/>
                </a:cubicBezTo>
                <a:cubicBezTo>
                  <a:pt x="1031794" y="2692854"/>
                  <a:pt x="1059577" y="2677712"/>
                  <a:pt x="1088594" y="2667391"/>
                </a:cubicBezTo>
                <a:cubicBezTo>
                  <a:pt x="1117612" y="2657071"/>
                  <a:pt x="1146336" y="2651910"/>
                  <a:pt x="1174768" y="2651910"/>
                </a:cubicBezTo>
                <a:close/>
                <a:moveTo>
                  <a:pt x="696741" y="2651910"/>
                </a:moveTo>
                <a:cubicBezTo>
                  <a:pt x="737441" y="2651910"/>
                  <a:pt x="769985" y="2660868"/>
                  <a:pt x="794373" y="2678784"/>
                </a:cubicBezTo>
                <a:cubicBezTo>
                  <a:pt x="818760" y="2696700"/>
                  <a:pt x="833765" y="2722600"/>
                  <a:pt x="839387" y="2756484"/>
                </a:cubicBezTo>
                <a:cubicBezTo>
                  <a:pt x="845008" y="2790368"/>
                  <a:pt x="839547" y="2831652"/>
                  <a:pt x="823004" y="2880337"/>
                </a:cubicBezTo>
                <a:cubicBezTo>
                  <a:pt x="806457" y="2929021"/>
                  <a:pt x="783693" y="2970792"/>
                  <a:pt x="754711" y="3005650"/>
                </a:cubicBezTo>
                <a:cubicBezTo>
                  <a:pt x="725728" y="3040508"/>
                  <a:pt x="692838" y="3067236"/>
                  <a:pt x="656041" y="3085833"/>
                </a:cubicBezTo>
                <a:cubicBezTo>
                  <a:pt x="619243" y="3104431"/>
                  <a:pt x="580494" y="3113729"/>
                  <a:pt x="539793" y="3113729"/>
                </a:cubicBezTo>
                <a:cubicBezTo>
                  <a:pt x="499484" y="3113729"/>
                  <a:pt x="467153" y="3104431"/>
                  <a:pt x="442804" y="3085833"/>
                </a:cubicBezTo>
                <a:cubicBezTo>
                  <a:pt x="418453" y="3067236"/>
                  <a:pt x="403585" y="3040508"/>
                  <a:pt x="398196" y="3005650"/>
                </a:cubicBezTo>
                <a:cubicBezTo>
                  <a:pt x="392807" y="2970792"/>
                  <a:pt x="398386" y="2929021"/>
                  <a:pt x="414932" y="2880337"/>
                </a:cubicBezTo>
                <a:cubicBezTo>
                  <a:pt x="431475" y="2831652"/>
                  <a:pt x="454156" y="2790270"/>
                  <a:pt x="482972" y="2756192"/>
                </a:cubicBezTo>
                <a:cubicBezTo>
                  <a:pt x="511789" y="2722112"/>
                  <a:pt x="544543" y="2696213"/>
                  <a:pt x="581236" y="2678492"/>
                </a:cubicBezTo>
                <a:cubicBezTo>
                  <a:pt x="617929" y="2660771"/>
                  <a:pt x="656431" y="2651910"/>
                  <a:pt x="696741" y="2651910"/>
                </a:cubicBezTo>
                <a:close/>
                <a:moveTo>
                  <a:pt x="5407269" y="1859369"/>
                </a:moveTo>
                <a:cubicBezTo>
                  <a:pt x="5387795" y="1859369"/>
                  <a:pt x="5369113" y="1864773"/>
                  <a:pt x="5351226" y="1875581"/>
                </a:cubicBezTo>
                <a:cubicBezTo>
                  <a:pt x="5333337" y="1886389"/>
                  <a:pt x="5317121" y="1902016"/>
                  <a:pt x="5302578" y="1922464"/>
                </a:cubicBezTo>
                <a:cubicBezTo>
                  <a:pt x="5288035" y="1942911"/>
                  <a:pt x="5275867" y="1967546"/>
                  <a:pt x="5266072" y="1996367"/>
                </a:cubicBezTo>
                <a:cubicBezTo>
                  <a:pt x="5256341" y="2024993"/>
                  <a:pt x="5251683" y="2049870"/>
                  <a:pt x="5252099" y="2071000"/>
                </a:cubicBezTo>
                <a:cubicBezTo>
                  <a:pt x="5252514" y="2092128"/>
                  <a:pt x="5257860" y="2108486"/>
                  <a:pt x="5268137" y="2120073"/>
                </a:cubicBezTo>
                <a:cubicBezTo>
                  <a:pt x="5278414" y="2131660"/>
                  <a:pt x="5293289" y="2137454"/>
                  <a:pt x="5312763" y="2137454"/>
                </a:cubicBezTo>
                <a:cubicBezTo>
                  <a:pt x="5332237" y="2137454"/>
                  <a:pt x="5351051" y="2131660"/>
                  <a:pt x="5369205" y="2120073"/>
                </a:cubicBezTo>
                <a:cubicBezTo>
                  <a:pt x="5387360" y="2108486"/>
                  <a:pt x="5403873" y="2092128"/>
                  <a:pt x="5418745" y="2071000"/>
                </a:cubicBezTo>
                <a:cubicBezTo>
                  <a:pt x="5433617" y="2049870"/>
                  <a:pt x="5445918" y="2024993"/>
                  <a:pt x="5455649" y="1996367"/>
                </a:cubicBezTo>
                <a:cubicBezTo>
                  <a:pt x="5465443" y="1967546"/>
                  <a:pt x="5469968" y="1942911"/>
                  <a:pt x="5469224" y="1922464"/>
                </a:cubicBezTo>
                <a:cubicBezTo>
                  <a:pt x="5468481" y="1902016"/>
                  <a:pt x="5462837" y="1886389"/>
                  <a:pt x="5452293" y="1875581"/>
                </a:cubicBezTo>
                <a:cubicBezTo>
                  <a:pt x="5441751" y="1864773"/>
                  <a:pt x="5426743" y="1859369"/>
                  <a:pt x="5407269" y="1859369"/>
                </a:cubicBezTo>
                <a:close/>
                <a:moveTo>
                  <a:pt x="4538139" y="1859369"/>
                </a:moveTo>
                <a:cubicBezTo>
                  <a:pt x="4518665" y="1859369"/>
                  <a:pt x="4499984" y="1864773"/>
                  <a:pt x="4482095" y="1875581"/>
                </a:cubicBezTo>
                <a:cubicBezTo>
                  <a:pt x="4464207" y="1886389"/>
                  <a:pt x="4447991" y="1902016"/>
                  <a:pt x="4433449" y="1922464"/>
                </a:cubicBezTo>
                <a:cubicBezTo>
                  <a:pt x="4418906" y="1942911"/>
                  <a:pt x="4406737" y="1967546"/>
                  <a:pt x="4396942" y="1996367"/>
                </a:cubicBezTo>
                <a:cubicBezTo>
                  <a:pt x="4387211" y="2024993"/>
                  <a:pt x="4382554" y="2049870"/>
                  <a:pt x="4382969" y="2071000"/>
                </a:cubicBezTo>
                <a:cubicBezTo>
                  <a:pt x="4383384" y="2092128"/>
                  <a:pt x="4388731" y="2108486"/>
                  <a:pt x="4399007" y="2120073"/>
                </a:cubicBezTo>
                <a:cubicBezTo>
                  <a:pt x="4409285" y="2131660"/>
                  <a:pt x="4424160" y="2137454"/>
                  <a:pt x="4443634" y="2137454"/>
                </a:cubicBezTo>
                <a:cubicBezTo>
                  <a:pt x="4463107" y="2137454"/>
                  <a:pt x="4481921" y="2131660"/>
                  <a:pt x="4500075" y="2120073"/>
                </a:cubicBezTo>
                <a:cubicBezTo>
                  <a:pt x="4518231" y="2108486"/>
                  <a:pt x="4534743" y="2092128"/>
                  <a:pt x="4549616" y="2071000"/>
                </a:cubicBezTo>
                <a:cubicBezTo>
                  <a:pt x="4564487" y="2049870"/>
                  <a:pt x="4576788" y="2024993"/>
                  <a:pt x="4586519" y="1996367"/>
                </a:cubicBezTo>
                <a:cubicBezTo>
                  <a:pt x="4596313" y="1967546"/>
                  <a:pt x="4600839" y="1942911"/>
                  <a:pt x="4600095" y="1922464"/>
                </a:cubicBezTo>
                <a:cubicBezTo>
                  <a:pt x="4599351" y="1902016"/>
                  <a:pt x="4593707" y="1886389"/>
                  <a:pt x="4583163" y="1875581"/>
                </a:cubicBezTo>
                <a:cubicBezTo>
                  <a:pt x="4572621" y="1864773"/>
                  <a:pt x="4557613" y="1859369"/>
                  <a:pt x="4538139" y="1859369"/>
                </a:cubicBezTo>
                <a:close/>
                <a:moveTo>
                  <a:pt x="3471033" y="1859369"/>
                </a:moveTo>
                <a:cubicBezTo>
                  <a:pt x="3451559" y="1859369"/>
                  <a:pt x="3432878" y="1864773"/>
                  <a:pt x="3414990" y="1875581"/>
                </a:cubicBezTo>
                <a:cubicBezTo>
                  <a:pt x="3397101" y="1886389"/>
                  <a:pt x="3380886" y="1902016"/>
                  <a:pt x="3366343" y="1922464"/>
                </a:cubicBezTo>
                <a:cubicBezTo>
                  <a:pt x="3351799" y="1942911"/>
                  <a:pt x="3339631" y="1967546"/>
                  <a:pt x="3329837" y="1996367"/>
                </a:cubicBezTo>
                <a:cubicBezTo>
                  <a:pt x="3320106" y="2024993"/>
                  <a:pt x="3315448" y="2049870"/>
                  <a:pt x="3315863" y="2071000"/>
                </a:cubicBezTo>
                <a:cubicBezTo>
                  <a:pt x="3316278" y="2092128"/>
                  <a:pt x="3321625" y="2108486"/>
                  <a:pt x="3331902" y="2120073"/>
                </a:cubicBezTo>
                <a:cubicBezTo>
                  <a:pt x="3342178" y="2131660"/>
                  <a:pt x="3357053" y="2137454"/>
                  <a:pt x="3376527" y="2137454"/>
                </a:cubicBezTo>
                <a:cubicBezTo>
                  <a:pt x="3396001" y="2137454"/>
                  <a:pt x="3414815" y="2131660"/>
                  <a:pt x="3432970" y="2120073"/>
                </a:cubicBezTo>
                <a:cubicBezTo>
                  <a:pt x="3451125" y="2108486"/>
                  <a:pt x="3467638" y="2092128"/>
                  <a:pt x="3482509" y="2071000"/>
                </a:cubicBezTo>
                <a:cubicBezTo>
                  <a:pt x="3497381" y="2049870"/>
                  <a:pt x="3509682" y="2024993"/>
                  <a:pt x="3519413" y="1996367"/>
                </a:cubicBezTo>
                <a:cubicBezTo>
                  <a:pt x="3529208" y="1967546"/>
                  <a:pt x="3533733" y="1942911"/>
                  <a:pt x="3532989" y="1922464"/>
                </a:cubicBezTo>
                <a:cubicBezTo>
                  <a:pt x="3532245" y="1902016"/>
                  <a:pt x="3526602" y="1886389"/>
                  <a:pt x="3516058" y="1875581"/>
                </a:cubicBezTo>
                <a:cubicBezTo>
                  <a:pt x="3505515" y="1864773"/>
                  <a:pt x="3490507" y="1859369"/>
                  <a:pt x="3471033" y="1859369"/>
                </a:cubicBezTo>
                <a:close/>
                <a:moveTo>
                  <a:pt x="2601903" y="1859369"/>
                </a:moveTo>
                <a:cubicBezTo>
                  <a:pt x="2582429" y="1859369"/>
                  <a:pt x="2563748" y="1864773"/>
                  <a:pt x="2545860" y="1875581"/>
                </a:cubicBezTo>
                <a:cubicBezTo>
                  <a:pt x="2527971" y="1886389"/>
                  <a:pt x="2511756" y="1902016"/>
                  <a:pt x="2497213" y="1922464"/>
                </a:cubicBezTo>
                <a:cubicBezTo>
                  <a:pt x="2482671" y="1942911"/>
                  <a:pt x="2470501" y="1967546"/>
                  <a:pt x="2460707" y="1996367"/>
                </a:cubicBezTo>
                <a:cubicBezTo>
                  <a:pt x="2450976" y="2024993"/>
                  <a:pt x="2446318" y="2049870"/>
                  <a:pt x="2446734" y="2071000"/>
                </a:cubicBezTo>
                <a:cubicBezTo>
                  <a:pt x="2447149" y="2092128"/>
                  <a:pt x="2452495" y="2108486"/>
                  <a:pt x="2462772" y="2120073"/>
                </a:cubicBezTo>
                <a:cubicBezTo>
                  <a:pt x="2473049" y="2131660"/>
                  <a:pt x="2487924" y="2137454"/>
                  <a:pt x="2507398" y="2137454"/>
                </a:cubicBezTo>
                <a:cubicBezTo>
                  <a:pt x="2526871" y="2137454"/>
                  <a:pt x="2545686" y="2131660"/>
                  <a:pt x="2563840" y="2120073"/>
                </a:cubicBezTo>
                <a:cubicBezTo>
                  <a:pt x="2581995" y="2108486"/>
                  <a:pt x="2598508" y="2092128"/>
                  <a:pt x="2613380" y="2071000"/>
                </a:cubicBezTo>
                <a:cubicBezTo>
                  <a:pt x="2628251" y="2049870"/>
                  <a:pt x="2640553" y="2024993"/>
                  <a:pt x="2650283" y="1996367"/>
                </a:cubicBezTo>
                <a:cubicBezTo>
                  <a:pt x="2660077" y="1967546"/>
                  <a:pt x="2664603" y="1942911"/>
                  <a:pt x="2663859" y="1922464"/>
                </a:cubicBezTo>
                <a:cubicBezTo>
                  <a:pt x="2663115" y="1902016"/>
                  <a:pt x="2657472" y="1886389"/>
                  <a:pt x="2646928" y="1875581"/>
                </a:cubicBezTo>
                <a:cubicBezTo>
                  <a:pt x="2636385" y="1864773"/>
                  <a:pt x="2621377" y="1859369"/>
                  <a:pt x="2601903" y="1859369"/>
                </a:cubicBezTo>
                <a:close/>
                <a:moveTo>
                  <a:pt x="1534798" y="1859369"/>
                </a:moveTo>
                <a:cubicBezTo>
                  <a:pt x="1515324" y="1859369"/>
                  <a:pt x="1496643" y="1864773"/>
                  <a:pt x="1478755" y="1875581"/>
                </a:cubicBezTo>
                <a:cubicBezTo>
                  <a:pt x="1460866" y="1886389"/>
                  <a:pt x="1444651" y="1902016"/>
                  <a:pt x="1430108" y="1922464"/>
                </a:cubicBezTo>
                <a:cubicBezTo>
                  <a:pt x="1415565" y="1942911"/>
                  <a:pt x="1403396" y="1967546"/>
                  <a:pt x="1393602" y="1996367"/>
                </a:cubicBezTo>
                <a:cubicBezTo>
                  <a:pt x="1383871" y="2024993"/>
                  <a:pt x="1379213" y="2049870"/>
                  <a:pt x="1379628" y="2071000"/>
                </a:cubicBezTo>
                <a:cubicBezTo>
                  <a:pt x="1380044" y="2092128"/>
                  <a:pt x="1385390" y="2108486"/>
                  <a:pt x="1395667" y="2120073"/>
                </a:cubicBezTo>
                <a:cubicBezTo>
                  <a:pt x="1405943" y="2131660"/>
                  <a:pt x="1420819" y="2137454"/>
                  <a:pt x="1440293" y="2137454"/>
                </a:cubicBezTo>
                <a:cubicBezTo>
                  <a:pt x="1459766" y="2137454"/>
                  <a:pt x="1478580" y="2131660"/>
                  <a:pt x="1496735" y="2120073"/>
                </a:cubicBezTo>
                <a:cubicBezTo>
                  <a:pt x="1514890" y="2108486"/>
                  <a:pt x="1531403" y="2092128"/>
                  <a:pt x="1546275" y="2071000"/>
                </a:cubicBezTo>
                <a:cubicBezTo>
                  <a:pt x="1561146" y="2049870"/>
                  <a:pt x="1573448" y="2024993"/>
                  <a:pt x="1583178" y="1996367"/>
                </a:cubicBezTo>
                <a:cubicBezTo>
                  <a:pt x="1592973" y="1967546"/>
                  <a:pt x="1597498" y="1942911"/>
                  <a:pt x="1596754" y="1922464"/>
                </a:cubicBezTo>
                <a:cubicBezTo>
                  <a:pt x="1596010" y="1902016"/>
                  <a:pt x="1590367" y="1886389"/>
                  <a:pt x="1579823" y="1875581"/>
                </a:cubicBezTo>
                <a:cubicBezTo>
                  <a:pt x="1569280" y="1864773"/>
                  <a:pt x="1554272" y="1859369"/>
                  <a:pt x="1534798" y="1859369"/>
                </a:cubicBezTo>
                <a:close/>
                <a:moveTo>
                  <a:pt x="665668" y="1859369"/>
                </a:moveTo>
                <a:cubicBezTo>
                  <a:pt x="646194" y="1859369"/>
                  <a:pt x="627514" y="1864773"/>
                  <a:pt x="609625" y="1875581"/>
                </a:cubicBezTo>
                <a:cubicBezTo>
                  <a:pt x="591737" y="1886389"/>
                  <a:pt x="575521" y="1902016"/>
                  <a:pt x="560978" y="1922464"/>
                </a:cubicBezTo>
                <a:cubicBezTo>
                  <a:pt x="546435" y="1942911"/>
                  <a:pt x="534266" y="1967546"/>
                  <a:pt x="524472" y="1996367"/>
                </a:cubicBezTo>
                <a:cubicBezTo>
                  <a:pt x="514741" y="2024993"/>
                  <a:pt x="510083" y="2049870"/>
                  <a:pt x="510499" y="2071000"/>
                </a:cubicBezTo>
                <a:cubicBezTo>
                  <a:pt x="510914" y="2092128"/>
                  <a:pt x="516260" y="2108486"/>
                  <a:pt x="526537" y="2120073"/>
                </a:cubicBezTo>
                <a:cubicBezTo>
                  <a:pt x="536814" y="2131660"/>
                  <a:pt x="551690" y="2137454"/>
                  <a:pt x="571163" y="2137454"/>
                </a:cubicBezTo>
                <a:cubicBezTo>
                  <a:pt x="590637" y="2137454"/>
                  <a:pt x="609451" y="2131660"/>
                  <a:pt x="627605" y="2120073"/>
                </a:cubicBezTo>
                <a:cubicBezTo>
                  <a:pt x="645761" y="2108486"/>
                  <a:pt x="662273" y="2092128"/>
                  <a:pt x="677145" y="2071000"/>
                </a:cubicBezTo>
                <a:cubicBezTo>
                  <a:pt x="692017" y="2049870"/>
                  <a:pt x="704318" y="2024993"/>
                  <a:pt x="714048" y="1996367"/>
                </a:cubicBezTo>
                <a:cubicBezTo>
                  <a:pt x="723843" y="1967546"/>
                  <a:pt x="728369" y="1942911"/>
                  <a:pt x="727624" y="1922464"/>
                </a:cubicBezTo>
                <a:cubicBezTo>
                  <a:pt x="726881" y="1902016"/>
                  <a:pt x="721237" y="1886389"/>
                  <a:pt x="710693" y="1875581"/>
                </a:cubicBezTo>
                <a:cubicBezTo>
                  <a:pt x="700151" y="1864773"/>
                  <a:pt x="685142" y="1859369"/>
                  <a:pt x="665668" y="1859369"/>
                </a:cubicBezTo>
                <a:close/>
                <a:moveTo>
                  <a:pt x="4023959" y="1775535"/>
                </a:moveTo>
                <a:lnTo>
                  <a:pt x="4131162" y="1775535"/>
                </a:lnTo>
                <a:lnTo>
                  <a:pt x="4010149" y="2131612"/>
                </a:lnTo>
                <a:lnTo>
                  <a:pt x="4183659" y="2131612"/>
                </a:lnTo>
                <a:lnTo>
                  <a:pt x="4153184" y="2221288"/>
                </a:lnTo>
                <a:lnTo>
                  <a:pt x="3872471" y="2221288"/>
                </a:lnTo>
                <a:close/>
                <a:moveTo>
                  <a:pt x="2087723" y="1775535"/>
                </a:moveTo>
                <a:lnTo>
                  <a:pt x="2194927" y="1775535"/>
                </a:lnTo>
                <a:lnTo>
                  <a:pt x="2073913" y="2131612"/>
                </a:lnTo>
                <a:lnTo>
                  <a:pt x="2247423" y="2131612"/>
                </a:lnTo>
                <a:lnTo>
                  <a:pt x="2216949" y="2221288"/>
                </a:lnTo>
                <a:lnTo>
                  <a:pt x="1936235" y="2221288"/>
                </a:lnTo>
                <a:close/>
                <a:moveTo>
                  <a:pt x="151489" y="1775535"/>
                </a:moveTo>
                <a:lnTo>
                  <a:pt x="258691" y="1775535"/>
                </a:lnTo>
                <a:lnTo>
                  <a:pt x="137678" y="2131612"/>
                </a:lnTo>
                <a:lnTo>
                  <a:pt x="311189" y="2131612"/>
                </a:lnTo>
                <a:lnTo>
                  <a:pt x="280714" y="2221288"/>
                </a:lnTo>
                <a:lnTo>
                  <a:pt x="0" y="2221288"/>
                </a:lnTo>
                <a:close/>
                <a:moveTo>
                  <a:pt x="5438341" y="1767940"/>
                </a:moveTo>
                <a:cubicBezTo>
                  <a:pt x="5479041" y="1767940"/>
                  <a:pt x="5511585" y="1776898"/>
                  <a:pt x="5535973" y="1794814"/>
                </a:cubicBezTo>
                <a:cubicBezTo>
                  <a:pt x="5560361" y="1812730"/>
                  <a:pt x="5575365" y="1838630"/>
                  <a:pt x="5580987" y="1872514"/>
                </a:cubicBezTo>
                <a:cubicBezTo>
                  <a:pt x="5586607" y="1906398"/>
                  <a:pt x="5581147" y="1947682"/>
                  <a:pt x="5564604" y="1996367"/>
                </a:cubicBezTo>
                <a:cubicBezTo>
                  <a:pt x="5548057" y="2045051"/>
                  <a:pt x="5525293" y="2086821"/>
                  <a:pt x="5496310" y="2121680"/>
                </a:cubicBezTo>
                <a:cubicBezTo>
                  <a:pt x="5467328" y="2156539"/>
                  <a:pt x="5434439" y="2183266"/>
                  <a:pt x="5397640" y="2201863"/>
                </a:cubicBezTo>
                <a:cubicBezTo>
                  <a:pt x="5360843" y="2220460"/>
                  <a:pt x="5322093" y="2229759"/>
                  <a:pt x="5281394" y="2229759"/>
                </a:cubicBezTo>
                <a:cubicBezTo>
                  <a:pt x="5241083" y="2229759"/>
                  <a:pt x="5208753" y="2220460"/>
                  <a:pt x="5184403" y="2201863"/>
                </a:cubicBezTo>
                <a:cubicBezTo>
                  <a:pt x="5160053" y="2183266"/>
                  <a:pt x="5145184" y="2156539"/>
                  <a:pt x="5139795" y="2121680"/>
                </a:cubicBezTo>
                <a:cubicBezTo>
                  <a:pt x="5134407" y="2086821"/>
                  <a:pt x="5139985" y="2045051"/>
                  <a:pt x="5156532" y="1996367"/>
                </a:cubicBezTo>
                <a:cubicBezTo>
                  <a:pt x="5173075" y="1947682"/>
                  <a:pt x="5195756" y="1906300"/>
                  <a:pt x="5224573" y="1872222"/>
                </a:cubicBezTo>
                <a:cubicBezTo>
                  <a:pt x="5253389" y="1838143"/>
                  <a:pt x="5286143" y="1812243"/>
                  <a:pt x="5322837" y="1794522"/>
                </a:cubicBezTo>
                <a:cubicBezTo>
                  <a:pt x="5359529" y="1776801"/>
                  <a:pt x="5398031" y="1767940"/>
                  <a:pt x="5438341" y="1767940"/>
                </a:cubicBezTo>
                <a:close/>
                <a:moveTo>
                  <a:pt x="5047239" y="1767940"/>
                </a:moveTo>
                <a:cubicBezTo>
                  <a:pt x="5076254" y="1767940"/>
                  <a:pt x="5100300" y="1773685"/>
                  <a:pt x="5119375" y="1785174"/>
                </a:cubicBezTo>
                <a:cubicBezTo>
                  <a:pt x="5138449" y="1796664"/>
                  <a:pt x="5152838" y="1810198"/>
                  <a:pt x="5162538" y="1825777"/>
                </a:cubicBezTo>
                <a:lnTo>
                  <a:pt x="5083807" y="1894129"/>
                </a:lnTo>
                <a:cubicBezTo>
                  <a:pt x="5076282" y="1883614"/>
                  <a:pt x="5067411" y="1875191"/>
                  <a:pt x="5057195" y="1868862"/>
                </a:cubicBezTo>
                <a:cubicBezTo>
                  <a:pt x="5046979" y="1862534"/>
                  <a:pt x="5033887" y="1859369"/>
                  <a:pt x="5017918" y="1859369"/>
                </a:cubicBezTo>
                <a:cubicBezTo>
                  <a:pt x="4998640" y="1859369"/>
                  <a:pt x="4979195" y="1864870"/>
                  <a:pt x="4959586" y="1875872"/>
                </a:cubicBezTo>
                <a:cubicBezTo>
                  <a:pt x="4939977" y="1886876"/>
                  <a:pt x="4921958" y="1902649"/>
                  <a:pt x="4905531" y="1923194"/>
                </a:cubicBezTo>
                <a:cubicBezTo>
                  <a:pt x="4889102" y="1943738"/>
                  <a:pt x="4875959" y="1968519"/>
                  <a:pt x="4866101" y="1997535"/>
                </a:cubicBezTo>
                <a:cubicBezTo>
                  <a:pt x="4856041" y="2027135"/>
                  <a:pt x="4851739" y="2052402"/>
                  <a:pt x="4853191" y="2073336"/>
                </a:cubicBezTo>
                <a:cubicBezTo>
                  <a:pt x="4854643" y="2094271"/>
                  <a:pt x="4861307" y="2110191"/>
                  <a:pt x="4873179" y="2121096"/>
                </a:cubicBezTo>
                <a:cubicBezTo>
                  <a:pt x="4885053" y="2132001"/>
                  <a:pt x="4901407" y="2137454"/>
                  <a:pt x="4922245" y="2137454"/>
                </a:cubicBezTo>
                <a:cubicBezTo>
                  <a:pt x="4940161" y="2137454"/>
                  <a:pt x="4957534" y="2133461"/>
                  <a:pt x="4974367" y="2125478"/>
                </a:cubicBezTo>
                <a:cubicBezTo>
                  <a:pt x="4991199" y="2117493"/>
                  <a:pt x="5006663" y="2107951"/>
                  <a:pt x="5020757" y="2096851"/>
                </a:cubicBezTo>
                <a:lnTo>
                  <a:pt x="5054399" y="2163744"/>
                </a:lnTo>
                <a:cubicBezTo>
                  <a:pt x="5028225" y="2185748"/>
                  <a:pt x="5001000" y="2202253"/>
                  <a:pt x="4972724" y="2213255"/>
                </a:cubicBezTo>
                <a:cubicBezTo>
                  <a:pt x="4944447" y="2224258"/>
                  <a:pt x="4915704" y="2229759"/>
                  <a:pt x="4886494" y="2229759"/>
                </a:cubicBezTo>
                <a:cubicBezTo>
                  <a:pt x="4858257" y="2229759"/>
                  <a:pt x="4833216" y="2224939"/>
                  <a:pt x="4811373" y="2215300"/>
                </a:cubicBezTo>
                <a:cubicBezTo>
                  <a:pt x="4789529" y="2205660"/>
                  <a:pt x="4772194" y="2191201"/>
                  <a:pt x="4759368" y="2171922"/>
                </a:cubicBezTo>
                <a:cubicBezTo>
                  <a:pt x="4746543" y="2152643"/>
                  <a:pt x="4739477" y="2128739"/>
                  <a:pt x="4738170" y="2100210"/>
                </a:cubicBezTo>
                <a:cubicBezTo>
                  <a:pt x="4736863" y="2071681"/>
                  <a:pt x="4742597" y="2038625"/>
                  <a:pt x="4755370" y="2001040"/>
                </a:cubicBezTo>
                <a:cubicBezTo>
                  <a:pt x="4767943" y="1964041"/>
                  <a:pt x="4784839" y="1931081"/>
                  <a:pt x="4806060" y="1902163"/>
                </a:cubicBezTo>
                <a:cubicBezTo>
                  <a:pt x="4827279" y="1873245"/>
                  <a:pt x="4851165" y="1848805"/>
                  <a:pt x="4877715" y="1828844"/>
                </a:cubicBezTo>
                <a:cubicBezTo>
                  <a:pt x="4904264" y="1808884"/>
                  <a:pt x="4932047" y="1793743"/>
                  <a:pt x="4961065" y="1783422"/>
                </a:cubicBezTo>
                <a:cubicBezTo>
                  <a:pt x="4990083" y="1773101"/>
                  <a:pt x="5018807" y="1767940"/>
                  <a:pt x="5047239" y="1767940"/>
                </a:cubicBezTo>
                <a:close/>
                <a:moveTo>
                  <a:pt x="4569211" y="1767940"/>
                </a:moveTo>
                <a:cubicBezTo>
                  <a:pt x="4609911" y="1767940"/>
                  <a:pt x="4642455" y="1776898"/>
                  <a:pt x="4666843" y="1794814"/>
                </a:cubicBezTo>
                <a:cubicBezTo>
                  <a:pt x="4691231" y="1812730"/>
                  <a:pt x="4706235" y="1838630"/>
                  <a:pt x="4711857" y="1872514"/>
                </a:cubicBezTo>
                <a:cubicBezTo>
                  <a:pt x="4717479" y="1906398"/>
                  <a:pt x="4712018" y="1947682"/>
                  <a:pt x="4695474" y="1996367"/>
                </a:cubicBezTo>
                <a:cubicBezTo>
                  <a:pt x="4678927" y="2045051"/>
                  <a:pt x="4656163" y="2086821"/>
                  <a:pt x="4627181" y="2121680"/>
                </a:cubicBezTo>
                <a:cubicBezTo>
                  <a:pt x="4598199" y="2156539"/>
                  <a:pt x="4565309" y="2183266"/>
                  <a:pt x="4528511" y="2201863"/>
                </a:cubicBezTo>
                <a:cubicBezTo>
                  <a:pt x="4491713" y="2220460"/>
                  <a:pt x="4452965" y="2229759"/>
                  <a:pt x="4412263" y="2229759"/>
                </a:cubicBezTo>
                <a:cubicBezTo>
                  <a:pt x="4371954" y="2229759"/>
                  <a:pt x="4339624" y="2220460"/>
                  <a:pt x="4315274" y="2201863"/>
                </a:cubicBezTo>
                <a:cubicBezTo>
                  <a:pt x="4290923" y="2183266"/>
                  <a:pt x="4276055" y="2156539"/>
                  <a:pt x="4270666" y="2121680"/>
                </a:cubicBezTo>
                <a:cubicBezTo>
                  <a:pt x="4265277" y="2086821"/>
                  <a:pt x="4270857" y="2045051"/>
                  <a:pt x="4287403" y="1996367"/>
                </a:cubicBezTo>
                <a:cubicBezTo>
                  <a:pt x="4303947" y="1947682"/>
                  <a:pt x="4326627" y="1906300"/>
                  <a:pt x="4355443" y="1872222"/>
                </a:cubicBezTo>
                <a:cubicBezTo>
                  <a:pt x="4384259" y="1838143"/>
                  <a:pt x="4417013" y="1812243"/>
                  <a:pt x="4453707" y="1794522"/>
                </a:cubicBezTo>
                <a:cubicBezTo>
                  <a:pt x="4490399" y="1776801"/>
                  <a:pt x="4528901" y="1767940"/>
                  <a:pt x="4569211" y="1767940"/>
                </a:cubicBezTo>
                <a:close/>
                <a:moveTo>
                  <a:pt x="3502106" y="1767940"/>
                </a:moveTo>
                <a:cubicBezTo>
                  <a:pt x="3542805" y="1767940"/>
                  <a:pt x="3575349" y="1776898"/>
                  <a:pt x="3599737" y="1794814"/>
                </a:cubicBezTo>
                <a:cubicBezTo>
                  <a:pt x="3624125" y="1812730"/>
                  <a:pt x="3639129" y="1838630"/>
                  <a:pt x="3644751" y="1872514"/>
                </a:cubicBezTo>
                <a:cubicBezTo>
                  <a:pt x="3650372" y="1906398"/>
                  <a:pt x="3644911" y="1947682"/>
                  <a:pt x="3628368" y="1996367"/>
                </a:cubicBezTo>
                <a:cubicBezTo>
                  <a:pt x="3611821" y="2045051"/>
                  <a:pt x="3589057" y="2086821"/>
                  <a:pt x="3560074" y="2121680"/>
                </a:cubicBezTo>
                <a:cubicBezTo>
                  <a:pt x="3531093" y="2156539"/>
                  <a:pt x="3498203" y="2183266"/>
                  <a:pt x="3461405" y="2201863"/>
                </a:cubicBezTo>
                <a:cubicBezTo>
                  <a:pt x="3424607" y="2220460"/>
                  <a:pt x="3385858" y="2229759"/>
                  <a:pt x="3345159" y="2229759"/>
                </a:cubicBezTo>
                <a:cubicBezTo>
                  <a:pt x="3304847" y="2229759"/>
                  <a:pt x="3272517" y="2220460"/>
                  <a:pt x="3248168" y="2201863"/>
                </a:cubicBezTo>
                <a:cubicBezTo>
                  <a:pt x="3223818" y="2183266"/>
                  <a:pt x="3208948" y="2156539"/>
                  <a:pt x="3203560" y="2121680"/>
                </a:cubicBezTo>
                <a:cubicBezTo>
                  <a:pt x="3198172" y="2086821"/>
                  <a:pt x="3203750" y="2045051"/>
                  <a:pt x="3220297" y="1996367"/>
                </a:cubicBezTo>
                <a:cubicBezTo>
                  <a:pt x="3236840" y="1947682"/>
                  <a:pt x="3259521" y="1906300"/>
                  <a:pt x="3288337" y="1872222"/>
                </a:cubicBezTo>
                <a:cubicBezTo>
                  <a:pt x="3317153" y="1838143"/>
                  <a:pt x="3349908" y="1812243"/>
                  <a:pt x="3386601" y="1794522"/>
                </a:cubicBezTo>
                <a:cubicBezTo>
                  <a:pt x="3423293" y="1776801"/>
                  <a:pt x="3461795" y="1767940"/>
                  <a:pt x="3502106" y="1767940"/>
                </a:cubicBezTo>
                <a:close/>
                <a:moveTo>
                  <a:pt x="3111003" y="1767940"/>
                </a:moveTo>
                <a:cubicBezTo>
                  <a:pt x="3140018" y="1767940"/>
                  <a:pt x="3164064" y="1773685"/>
                  <a:pt x="3183139" y="1785174"/>
                </a:cubicBezTo>
                <a:cubicBezTo>
                  <a:pt x="3202214" y="1796664"/>
                  <a:pt x="3216603" y="1810198"/>
                  <a:pt x="3226302" y="1825777"/>
                </a:cubicBezTo>
                <a:lnTo>
                  <a:pt x="3147571" y="1894129"/>
                </a:lnTo>
                <a:cubicBezTo>
                  <a:pt x="3140046" y="1883614"/>
                  <a:pt x="3131175" y="1875191"/>
                  <a:pt x="3120959" y="1868862"/>
                </a:cubicBezTo>
                <a:cubicBezTo>
                  <a:pt x="3110743" y="1862534"/>
                  <a:pt x="3097651" y="1859369"/>
                  <a:pt x="3081683" y="1859369"/>
                </a:cubicBezTo>
                <a:cubicBezTo>
                  <a:pt x="3062404" y="1859369"/>
                  <a:pt x="3042960" y="1864870"/>
                  <a:pt x="3023351" y="1875872"/>
                </a:cubicBezTo>
                <a:cubicBezTo>
                  <a:pt x="3003741" y="1886876"/>
                  <a:pt x="2985723" y="1902649"/>
                  <a:pt x="2969295" y="1923194"/>
                </a:cubicBezTo>
                <a:cubicBezTo>
                  <a:pt x="2952867" y="1943738"/>
                  <a:pt x="2939724" y="1968519"/>
                  <a:pt x="2929865" y="1997535"/>
                </a:cubicBezTo>
                <a:cubicBezTo>
                  <a:pt x="2919806" y="2027135"/>
                  <a:pt x="2915503" y="2052402"/>
                  <a:pt x="2916956" y="2073336"/>
                </a:cubicBezTo>
                <a:cubicBezTo>
                  <a:pt x="2918408" y="2094271"/>
                  <a:pt x="2925071" y="2110191"/>
                  <a:pt x="2936944" y="2121096"/>
                </a:cubicBezTo>
                <a:cubicBezTo>
                  <a:pt x="2948817" y="2132001"/>
                  <a:pt x="2965172" y="2137454"/>
                  <a:pt x="2986009" y="2137454"/>
                </a:cubicBezTo>
                <a:cubicBezTo>
                  <a:pt x="3003925" y="2137454"/>
                  <a:pt x="3021299" y="2133461"/>
                  <a:pt x="3038132" y="2125478"/>
                </a:cubicBezTo>
                <a:cubicBezTo>
                  <a:pt x="3054964" y="2117493"/>
                  <a:pt x="3070427" y="2107951"/>
                  <a:pt x="3084521" y="2096851"/>
                </a:cubicBezTo>
                <a:lnTo>
                  <a:pt x="3118164" y="2163744"/>
                </a:lnTo>
                <a:cubicBezTo>
                  <a:pt x="3091990" y="2185748"/>
                  <a:pt x="3064765" y="2202253"/>
                  <a:pt x="3036488" y="2213255"/>
                </a:cubicBezTo>
                <a:cubicBezTo>
                  <a:pt x="3008212" y="2224258"/>
                  <a:pt x="2979469" y="2229759"/>
                  <a:pt x="2950258" y="2229759"/>
                </a:cubicBezTo>
                <a:cubicBezTo>
                  <a:pt x="2922021" y="2229759"/>
                  <a:pt x="2896980" y="2224939"/>
                  <a:pt x="2875137" y="2215300"/>
                </a:cubicBezTo>
                <a:cubicBezTo>
                  <a:pt x="2853293" y="2205660"/>
                  <a:pt x="2835959" y="2191201"/>
                  <a:pt x="2823133" y="2171922"/>
                </a:cubicBezTo>
                <a:cubicBezTo>
                  <a:pt x="2810307" y="2152643"/>
                  <a:pt x="2803241" y="2128739"/>
                  <a:pt x="2801935" y="2100210"/>
                </a:cubicBezTo>
                <a:cubicBezTo>
                  <a:pt x="2800628" y="2071681"/>
                  <a:pt x="2806361" y="2038625"/>
                  <a:pt x="2819134" y="2001040"/>
                </a:cubicBezTo>
                <a:cubicBezTo>
                  <a:pt x="2831707" y="1964041"/>
                  <a:pt x="2848604" y="1931081"/>
                  <a:pt x="2869824" y="1902163"/>
                </a:cubicBezTo>
                <a:cubicBezTo>
                  <a:pt x="2891044" y="1873245"/>
                  <a:pt x="2914930" y="1848805"/>
                  <a:pt x="2941479" y="1828844"/>
                </a:cubicBezTo>
                <a:cubicBezTo>
                  <a:pt x="2968028" y="1808884"/>
                  <a:pt x="2995812" y="1793743"/>
                  <a:pt x="3024829" y="1783422"/>
                </a:cubicBezTo>
                <a:cubicBezTo>
                  <a:pt x="3053847" y="1773101"/>
                  <a:pt x="3082572" y="1767940"/>
                  <a:pt x="3111003" y="1767940"/>
                </a:cubicBezTo>
                <a:close/>
                <a:moveTo>
                  <a:pt x="2632975" y="1767940"/>
                </a:moveTo>
                <a:cubicBezTo>
                  <a:pt x="2673676" y="1767940"/>
                  <a:pt x="2706220" y="1776898"/>
                  <a:pt x="2730608" y="1794814"/>
                </a:cubicBezTo>
                <a:cubicBezTo>
                  <a:pt x="2754995" y="1812730"/>
                  <a:pt x="2770000" y="1838630"/>
                  <a:pt x="2775621" y="1872514"/>
                </a:cubicBezTo>
                <a:cubicBezTo>
                  <a:pt x="2781243" y="1906398"/>
                  <a:pt x="2775783" y="1947682"/>
                  <a:pt x="2759239" y="1996367"/>
                </a:cubicBezTo>
                <a:cubicBezTo>
                  <a:pt x="2742692" y="2045051"/>
                  <a:pt x="2719928" y="2086821"/>
                  <a:pt x="2690945" y="2121680"/>
                </a:cubicBezTo>
                <a:cubicBezTo>
                  <a:pt x="2661963" y="2156539"/>
                  <a:pt x="2629073" y="2183266"/>
                  <a:pt x="2592275" y="2201863"/>
                </a:cubicBezTo>
                <a:cubicBezTo>
                  <a:pt x="2555478" y="2220460"/>
                  <a:pt x="2516729" y="2229759"/>
                  <a:pt x="2476028" y="2229759"/>
                </a:cubicBezTo>
                <a:cubicBezTo>
                  <a:pt x="2435718" y="2229759"/>
                  <a:pt x="2403388" y="2220460"/>
                  <a:pt x="2379038" y="2201863"/>
                </a:cubicBezTo>
                <a:cubicBezTo>
                  <a:pt x="2354688" y="2183266"/>
                  <a:pt x="2339819" y="2156539"/>
                  <a:pt x="2334430" y="2121680"/>
                </a:cubicBezTo>
                <a:cubicBezTo>
                  <a:pt x="2329042" y="2086821"/>
                  <a:pt x="2334621" y="2045051"/>
                  <a:pt x="2351167" y="1996367"/>
                </a:cubicBezTo>
                <a:cubicBezTo>
                  <a:pt x="2367711" y="1947682"/>
                  <a:pt x="2390391" y="1906300"/>
                  <a:pt x="2419207" y="1872222"/>
                </a:cubicBezTo>
                <a:cubicBezTo>
                  <a:pt x="2448023" y="1838143"/>
                  <a:pt x="2480778" y="1812243"/>
                  <a:pt x="2517471" y="1794522"/>
                </a:cubicBezTo>
                <a:cubicBezTo>
                  <a:pt x="2554164" y="1776801"/>
                  <a:pt x="2592665" y="1767940"/>
                  <a:pt x="2632975" y="1767940"/>
                </a:cubicBezTo>
                <a:close/>
                <a:moveTo>
                  <a:pt x="1565870" y="1767940"/>
                </a:moveTo>
                <a:cubicBezTo>
                  <a:pt x="1606571" y="1767940"/>
                  <a:pt x="1639114" y="1776898"/>
                  <a:pt x="1663502" y="1794814"/>
                </a:cubicBezTo>
                <a:cubicBezTo>
                  <a:pt x="1687890" y="1812730"/>
                  <a:pt x="1702895" y="1838630"/>
                  <a:pt x="1708516" y="1872514"/>
                </a:cubicBezTo>
                <a:cubicBezTo>
                  <a:pt x="1714137" y="1906398"/>
                  <a:pt x="1708677" y="1947682"/>
                  <a:pt x="1692134" y="1996367"/>
                </a:cubicBezTo>
                <a:cubicBezTo>
                  <a:pt x="1675587" y="2045051"/>
                  <a:pt x="1652823" y="2086821"/>
                  <a:pt x="1623840" y="2121680"/>
                </a:cubicBezTo>
                <a:cubicBezTo>
                  <a:pt x="1594858" y="2156539"/>
                  <a:pt x="1561968" y="2183266"/>
                  <a:pt x="1525170" y="2201863"/>
                </a:cubicBezTo>
                <a:cubicBezTo>
                  <a:pt x="1488372" y="2220460"/>
                  <a:pt x="1449623" y="2229759"/>
                  <a:pt x="1408923" y="2229759"/>
                </a:cubicBezTo>
                <a:cubicBezTo>
                  <a:pt x="1368613" y="2229759"/>
                  <a:pt x="1336283" y="2220460"/>
                  <a:pt x="1311933" y="2201863"/>
                </a:cubicBezTo>
                <a:cubicBezTo>
                  <a:pt x="1287583" y="2183266"/>
                  <a:pt x="1272714" y="2156539"/>
                  <a:pt x="1267325" y="2121680"/>
                </a:cubicBezTo>
                <a:cubicBezTo>
                  <a:pt x="1261937" y="2086821"/>
                  <a:pt x="1267515" y="2045051"/>
                  <a:pt x="1284062" y="1996367"/>
                </a:cubicBezTo>
                <a:cubicBezTo>
                  <a:pt x="1300605" y="1947682"/>
                  <a:pt x="1323286" y="1906300"/>
                  <a:pt x="1352102" y="1872222"/>
                </a:cubicBezTo>
                <a:cubicBezTo>
                  <a:pt x="1380919" y="1838143"/>
                  <a:pt x="1413673" y="1812243"/>
                  <a:pt x="1450366" y="1794522"/>
                </a:cubicBezTo>
                <a:cubicBezTo>
                  <a:pt x="1487058" y="1776801"/>
                  <a:pt x="1525561" y="1767940"/>
                  <a:pt x="1565870" y="1767940"/>
                </a:cubicBezTo>
                <a:close/>
                <a:moveTo>
                  <a:pt x="1174768" y="1767940"/>
                </a:moveTo>
                <a:cubicBezTo>
                  <a:pt x="1203784" y="1767940"/>
                  <a:pt x="1227829" y="1773685"/>
                  <a:pt x="1246905" y="1785174"/>
                </a:cubicBezTo>
                <a:cubicBezTo>
                  <a:pt x="1265979" y="1796664"/>
                  <a:pt x="1280367" y="1810198"/>
                  <a:pt x="1290067" y="1825777"/>
                </a:cubicBezTo>
                <a:lnTo>
                  <a:pt x="1211336" y="1894129"/>
                </a:lnTo>
                <a:cubicBezTo>
                  <a:pt x="1203811" y="1883614"/>
                  <a:pt x="1194941" y="1875191"/>
                  <a:pt x="1184724" y="1868862"/>
                </a:cubicBezTo>
                <a:cubicBezTo>
                  <a:pt x="1174509" y="1862534"/>
                  <a:pt x="1161417" y="1859369"/>
                  <a:pt x="1145448" y="1859369"/>
                </a:cubicBezTo>
                <a:cubicBezTo>
                  <a:pt x="1126169" y="1859369"/>
                  <a:pt x="1106724" y="1864870"/>
                  <a:pt x="1087116" y="1875872"/>
                </a:cubicBezTo>
                <a:cubicBezTo>
                  <a:pt x="1067507" y="1886876"/>
                  <a:pt x="1049488" y="1902649"/>
                  <a:pt x="1033060" y="1923194"/>
                </a:cubicBezTo>
                <a:cubicBezTo>
                  <a:pt x="1016632" y="1943738"/>
                  <a:pt x="1003489" y="1968519"/>
                  <a:pt x="993630" y="1997535"/>
                </a:cubicBezTo>
                <a:cubicBezTo>
                  <a:pt x="983571" y="2027135"/>
                  <a:pt x="979268" y="2052402"/>
                  <a:pt x="980721" y="2073336"/>
                </a:cubicBezTo>
                <a:cubicBezTo>
                  <a:pt x="982173" y="2094271"/>
                  <a:pt x="988837" y="2110191"/>
                  <a:pt x="1000709" y="2121096"/>
                </a:cubicBezTo>
                <a:cubicBezTo>
                  <a:pt x="1012582" y="2132001"/>
                  <a:pt x="1028937" y="2137454"/>
                  <a:pt x="1049774" y="2137454"/>
                </a:cubicBezTo>
                <a:cubicBezTo>
                  <a:pt x="1067690" y="2137454"/>
                  <a:pt x="1085064" y="2133461"/>
                  <a:pt x="1101896" y="2125478"/>
                </a:cubicBezTo>
                <a:cubicBezTo>
                  <a:pt x="1118729" y="2117493"/>
                  <a:pt x="1134193" y="2107951"/>
                  <a:pt x="1148287" y="2096851"/>
                </a:cubicBezTo>
                <a:lnTo>
                  <a:pt x="1181929" y="2163744"/>
                </a:lnTo>
                <a:cubicBezTo>
                  <a:pt x="1155755" y="2185748"/>
                  <a:pt x="1128530" y="2202253"/>
                  <a:pt x="1100254" y="2213255"/>
                </a:cubicBezTo>
                <a:cubicBezTo>
                  <a:pt x="1071977" y="2224258"/>
                  <a:pt x="1043234" y="2229759"/>
                  <a:pt x="1014024" y="2229759"/>
                </a:cubicBezTo>
                <a:cubicBezTo>
                  <a:pt x="985786" y="2229759"/>
                  <a:pt x="960746" y="2224939"/>
                  <a:pt x="938902" y="2215300"/>
                </a:cubicBezTo>
                <a:cubicBezTo>
                  <a:pt x="917058" y="2205660"/>
                  <a:pt x="899723" y="2191201"/>
                  <a:pt x="886898" y="2171922"/>
                </a:cubicBezTo>
                <a:cubicBezTo>
                  <a:pt x="874073" y="2152643"/>
                  <a:pt x="867007" y="2128739"/>
                  <a:pt x="865700" y="2100210"/>
                </a:cubicBezTo>
                <a:cubicBezTo>
                  <a:pt x="864393" y="2071681"/>
                  <a:pt x="870126" y="2038625"/>
                  <a:pt x="882900" y="2001040"/>
                </a:cubicBezTo>
                <a:cubicBezTo>
                  <a:pt x="895473" y="1964041"/>
                  <a:pt x="912369" y="1931081"/>
                  <a:pt x="933590" y="1902163"/>
                </a:cubicBezTo>
                <a:cubicBezTo>
                  <a:pt x="954809" y="1873245"/>
                  <a:pt x="978695" y="1848805"/>
                  <a:pt x="1005244" y="1828844"/>
                </a:cubicBezTo>
                <a:cubicBezTo>
                  <a:pt x="1031794" y="1808884"/>
                  <a:pt x="1059577" y="1793743"/>
                  <a:pt x="1088594" y="1783422"/>
                </a:cubicBezTo>
                <a:cubicBezTo>
                  <a:pt x="1117612" y="1773101"/>
                  <a:pt x="1146336" y="1767940"/>
                  <a:pt x="1174768" y="1767940"/>
                </a:cubicBezTo>
                <a:close/>
                <a:moveTo>
                  <a:pt x="696741" y="1767940"/>
                </a:moveTo>
                <a:cubicBezTo>
                  <a:pt x="737441" y="1767940"/>
                  <a:pt x="769985" y="1776898"/>
                  <a:pt x="794373" y="1794814"/>
                </a:cubicBezTo>
                <a:cubicBezTo>
                  <a:pt x="818760" y="1812730"/>
                  <a:pt x="833765" y="1838630"/>
                  <a:pt x="839387" y="1872514"/>
                </a:cubicBezTo>
                <a:cubicBezTo>
                  <a:pt x="845008" y="1906398"/>
                  <a:pt x="839547" y="1947682"/>
                  <a:pt x="823004" y="1996367"/>
                </a:cubicBezTo>
                <a:cubicBezTo>
                  <a:pt x="806457" y="2045051"/>
                  <a:pt x="783693" y="2086821"/>
                  <a:pt x="754711" y="2121680"/>
                </a:cubicBezTo>
                <a:cubicBezTo>
                  <a:pt x="725728" y="2156539"/>
                  <a:pt x="692838" y="2183266"/>
                  <a:pt x="656041" y="2201863"/>
                </a:cubicBezTo>
                <a:cubicBezTo>
                  <a:pt x="619243" y="2220460"/>
                  <a:pt x="580494" y="2229759"/>
                  <a:pt x="539793" y="2229759"/>
                </a:cubicBezTo>
                <a:cubicBezTo>
                  <a:pt x="499484" y="2229759"/>
                  <a:pt x="467153" y="2220460"/>
                  <a:pt x="442804" y="2201863"/>
                </a:cubicBezTo>
                <a:cubicBezTo>
                  <a:pt x="418453" y="2183266"/>
                  <a:pt x="403585" y="2156539"/>
                  <a:pt x="398196" y="2121680"/>
                </a:cubicBezTo>
                <a:cubicBezTo>
                  <a:pt x="392807" y="2086821"/>
                  <a:pt x="398386" y="2045051"/>
                  <a:pt x="414932" y="1996367"/>
                </a:cubicBezTo>
                <a:cubicBezTo>
                  <a:pt x="431475" y="1947682"/>
                  <a:pt x="454156" y="1906300"/>
                  <a:pt x="482972" y="1872222"/>
                </a:cubicBezTo>
                <a:cubicBezTo>
                  <a:pt x="511789" y="1838143"/>
                  <a:pt x="544543" y="1812243"/>
                  <a:pt x="581236" y="1794522"/>
                </a:cubicBezTo>
                <a:cubicBezTo>
                  <a:pt x="617929" y="1776801"/>
                  <a:pt x="656431" y="1767940"/>
                  <a:pt x="696741" y="1767940"/>
                </a:cubicBezTo>
                <a:close/>
                <a:moveTo>
                  <a:pt x="5407269" y="975399"/>
                </a:moveTo>
                <a:cubicBezTo>
                  <a:pt x="5387795" y="975399"/>
                  <a:pt x="5369113" y="980803"/>
                  <a:pt x="5351226" y="991611"/>
                </a:cubicBezTo>
                <a:cubicBezTo>
                  <a:pt x="5333337" y="1002419"/>
                  <a:pt x="5317121" y="1018046"/>
                  <a:pt x="5302578" y="1038494"/>
                </a:cubicBezTo>
                <a:cubicBezTo>
                  <a:pt x="5288035" y="1058941"/>
                  <a:pt x="5275867" y="1083576"/>
                  <a:pt x="5266072" y="1112397"/>
                </a:cubicBezTo>
                <a:cubicBezTo>
                  <a:pt x="5256341" y="1141023"/>
                  <a:pt x="5251683" y="1165901"/>
                  <a:pt x="5252099" y="1187030"/>
                </a:cubicBezTo>
                <a:cubicBezTo>
                  <a:pt x="5252514" y="1208159"/>
                  <a:pt x="5257860" y="1224516"/>
                  <a:pt x="5268137" y="1236104"/>
                </a:cubicBezTo>
                <a:cubicBezTo>
                  <a:pt x="5278414" y="1247690"/>
                  <a:pt x="5293289" y="1253484"/>
                  <a:pt x="5312763" y="1253484"/>
                </a:cubicBezTo>
                <a:cubicBezTo>
                  <a:pt x="5332237" y="1253484"/>
                  <a:pt x="5351051" y="1247690"/>
                  <a:pt x="5369205" y="1236104"/>
                </a:cubicBezTo>
                <a:cubicBezTo>
                  <a:pt x="5387360" y="1224516"/>
                  <a:pt x="5403873" y="1208159"/>
                  <a:pt x="5418745" y="1187030"/>
                </a:cubicBezTo>
                <a:cubicBezTo>
                  <a:pt x="5433617" y="1165901"/>
                  <a:pt x="5445918" y="1141023"/>
                  <a:pt x="5455649" y="1112397"/>
                </a:cubicBezTo>
                <a:cubicBezTo>
                  <a:pt x="5465443" y="1083576"/>
                  <a:pt x="5469968" y="1058941"/>
                  <a:pt x="5469224" y="1038494"/>
                </a:cubicBezTo>
                <a:cubicBezTo>
                  <a:pt x="5468481" y="1018046"/>
                  <a:pt x="5462837" y="1002419"/>
                  <a:pt x="5452293" y="991611"/>
                </a:cubicBezTo>
                <a:cubicBezTo>
                  <a:pt x="5441751" y="980803"/>
                  <a:pt x="5426743" y="975399"/>
                  <a:pt x="5407269" y="975399"/>
                </a:cubicBezTo>
                <a:close/>
                <a:moveTo>
                  <a:pt x="4538139" y="975399"/>
                </a:moveTo>
                <a:cubicBezTo>
                  <a:pt x="4518665" y="975399"/>
                  <a:pt x="4499984" y="980803"/>
                  <a:pt x="4482095" y="991611"/>
                </a:cubicBezTo>
                <a:cubicBezTo>
                  <a:pt x="4464207" y="1002419"/>
                  <a:pt x="4447991" y="1018046"/>
                  <a:pt x="4433449" y="1038494"/>
                </a:cubicBezTo>
                <a:cubicBezTo>
                  <a:pt x="4418906" y="1058941"/>
                  <a:pt x="4406737" y="1083576"/>
                  <a:pt x="4396942" y="1112397"/>
                </a:cubicBezTo>
                <a:cubicBezTo>
                  <a:pt x="4387211" y="1141023"/>
                  <a:pt x="4382554" y="1165901"/>
                  <a:pt x="4382969" y="1187030"/>
                </a:cubicBezTo>
                <a:cubicBezTo>
                  <a:pt x="4383384" y="1208159"/>
                  <a:pt x="4388731" y="1224516"/>
                  <a:pt x="4399007" y="1236104"/>
                </a:cubicBezTo>
                <a:cubicBezTo>
                  <a:pt x="4409285" y="1247690"/>
                  <a:pt x="4424160" y="1253484"/>
                  <a:pt x="4443634" y="1253484"/>
                </a:cubicBezTo>
                <a:cubicBezTo>
                  <a:pt x="4463107" y="1253484"/>
                  <a:pt x="4481921" y="1247690"/>
                  <a:pt x="4500075" y="1236104"/>
                </a:cubicBezTo>
                <a:cubicBezTo>
                  <a:pt x="4518231" y="1224516"/>
                  <a:pt x="4534743" y="1208159"/>
                  <a:pt x="4549616" y="1187030"/>
                </a:cubicBezTo>
                <a:cubicBezTo>
                  <a:pt x="4564487" y="1165901"/>
                  <a:pt x="4576788" y="1141023"/>
                  <a:pt x="4586519" y="1112397"/>
                </a:cubicBezTo>
                <a:cubicBezTo>
                  <a:pt x="4596313" y="1083576"/>
                  <a:pt x="4600839" y="1058941"/>
                  <a:pt x="4600095" y="1038494"/>
                </a:cubicBezTo>
                <a:cubicBezTo>
                  <a:pt x="4599351" y="1018046"/>
                  <a:pt x="4593707" y="1002419"/>
                  <a:pt x="4583163" y="991611"/>
                </a:cubicBezTo>
                <a:cubicBezTo>
                  <a:pt x="4572621" y="980803"/>
                  <a:pt x="4557613" y="975399"/>
                  <a:pt x="4538139" y="975399"/>
                </a:cubicBezTo>
                <a:close/>
                <a:moveTo>
                  <a:pt x="3471033" y="975399"/>
                </a:moveTo>
                <a:cubicBezTo>
                  <a:pt x="3451559" y="975399"/>
                  <a:pt x="3432878" y="980803"/>
                  <a:pt x="3414990" y="991611"/>
                </a:cubicBezTo>
                <a:cubicBezTo>
                  <a:pt x="3397101" y="1002419"/>
                  <a:pt x="3380886" y="1018046"/>
                  <a:pt x="3366343" y="1038494"/>
                </a:cubicBezTo>
                <a:cubicBezTo>
                  <a:pt x="3351799" y="1058941"/>
                  <a:pt x="3339631" y="1083576"/>
                  <a:pt x="3329837" y="1112397"/>
                </a:cubicBezTo>
                <a:cubicBezTo>
                  <a:pt x="3320106" y="1141023"/>
                  <a:pt x="3315448" y="1165901"/>
                  <a:pt x="3315863" y="1187030"/>
                </a:cubicBezTo>
                <a:cubicBezTo>
                  <a:pt x="3316278" y="1208159"/>
                  <a:pt x="3321625" y="1224516"/>
                  <a:pt x="3331902" y="1236104"/>
                </a:cubicBezTo>
                <a:cubicBezTo>
                  <a:pt x="3342178" y="1247690"/>
                  <a:pt x="3357053" y="1253484"/>
                  <a:pt x="3376527" y="1253484"/>
                </a:cubicBezTo>
                <a:cubicBezTo>
                  <a:pt x="3396001" y="1253484"/>
                  <a:pt x="3414815" y="1247690"/>
                  <a:pt x="3432970" y="1236104"/>
                </a:cubicBezTo>
                <a:cubicBezTo>
                  <a:pt x="3451125" y="1224516"/>
                  <a:pt x="3467638" y="1208159"/>
                  <a:pt x="3482509" y="1187030"/>
                </a:cubicBezTo>
                <a:cubicBezTo>
                  <a:pt x="3497381" y="1165901"/>
                  <a:pt x="3509682" y="1141023"/>
                  <a:pt x="3519413" y="1112397"/>
                </a:cubicBezTo>
                <a:cubicBezTo>
                  <a:pt x="3529208" y="1083576"/>
                  <a:pt x="3533733" y="1058941"/>
                  <a:pt x="3532989" y="1038494"/>
                </a:cubicBezTo>
                <a:cubicBezTo>
                  <a:pt x="3532245" y="1018046"/>
                  <a:pt x="3526602" y="1002419"/>
                  <a:pt x="3516058" y="991611"/>
                </a:cubicBezTo>
                <a:cubicBezTo>
                  <a:pt x="3505515" y="980803"/>
                  <a:pt x="3490507" y="975399"/>
                  <a:pt x="3471033" y="975399"/>
                </a:cubicBezTo>
                <a:close/>
                <a:moveTo>
                  <a:pt x="2601903" y="975399"/>
                </a:moveTo>
                <a:cubicBezTo>
                  <a:pt x="2582429" y="975399"/>
                  <a:pt x="2563748" y="980803"/>
                  <a:pt x="2545860" y="991611"/>
                </a:cubicBezTo>
                <a:cubicBezTo>
                  <a:pt x="2527971" y="1002419"/>
                  <a:pt x="2511756" y="1018046"/>
                  <a:pt x="2497213" y="1038494"/>
                </a:cubicBezTo>
                <a:cubicBezTo>
                  <a:pt x="2482671" y="1058941"/>
                  <a:pt x="2470501" y="1083576"/>
                  <a:pt x="2460707" y="1112397"/>
                </a:cubicBezTo>
                <a:cubicBezTo>
                  <a:pt x="2450976" y="1141023"/>
                  <a:pt x="2446318" y="1165901"/>
                  <a:pt x="2446734" y="1187030"/>
                </a:cubicBezTo>
                <a:cubicBezTo>
                  <a:pt x="2447149" y="1208159"/>
                  <a:pt x="2452495" y="1224516"/>
                  <a:pt x="2462772" y="1236104"/>
                </a:cubicBezTo>
                <a:cubicBezTo>
                  <a:pt x="2473049" y="1247690"/>
                  <a:pt x="2487924" y="1253484"/>
                  <a:pt x="2507398" y="1253484"/>
                </a:cubicBezTo>
                <a:cubicBezTo>
                  <a:pt x="2526871" y="1253484"/>
                  <a:pt x="2545686" y="1247690"/>
                  <a:pt x="2563840" y="1236104"/>
                </a:cubicBezTo>
                <a:cubicBezTo>
                  <a:pt x="2581995" y="1224516"/>
                  <a:pt x="2598508" y="1208159"/>
                  <a:pt x="2613380" y="1187030"/>
                </a:cubicBezTo>
                <a:cubicBezTo>
                  <a:pt x="2628251" y="1165901"/>
                  <a:pt x="2640553" y="1141023"/>
                  <a:pt x="2650283" y="1112397"/>
                </a:cubicBezTo>
                <a:cubicBezTo>
                  <a:pt x="2660077" y="1083576"/>
                  <a:pt x="2664603" y="1058941"/>
                  <a:pt x="2663859" y="1038494"/>
                </a:cubicBezTo>
                <a:cubicBezTo>
                  <a:pt x="2663115" y="1018046"/>
                  <a:pt x="2657472" y="1002419"/>
                  <a:pt x="2646928" y="991611"/>
                </a:cubicBezTo>
                <a:cubicBezTo>
                  <a:pt x="2636385" y="980803"/>
                  <a:pt x="2621377" y="975399"/>
                  <a:pt x="2601903" y="975399"/>
                </a:cubicBezTo>
                <a:close/>
                <a:moveTo>
                  <a:pt x="1534798" y="975399"/>
                </a:moveTo>
                <a:cubicBezTo>
                  <a:pt x="1515324" y="975399"/>
                  <a:pt x="1496643" y="980803"/>
                  <a:pt x="1478755" y="991611"/>
                </a:cubicBezTo>
                <a:cubicBezTo>
                  <a:pt x="1460866" y="1002419"/>
                  <a:pt x="1444651" y="1018046"/>
                  <a:pt x="1430108" y="1038494"/>
                </a:cubicBezTo>
                <a:cubicBezTo>
                  <a:pt x="1415565" y="1058941"/>
                  <a:pt x="1403396" y="1083576"/>
                  <a:pt x="1393602" y="1112397"/>
                </a:cubicBezTo>
                <a:cubicBezTo>
                  <a:pt x="1383871" y="1141023"/>
                  <a:pt x="1379213" y="1165901"/>
                  <a:pt x="1379628" y="1187030"/>
                </a:cubicBezTo>
                <a:cubicBezTo>
                  <a:pt x="1380044" y="1208159"/>
                  <a:pt x="1385390" y="1224516"/>
                  <a:pt x="1395667" y="1236104"/>
                </a:cubicBezTo>
                <a:cubicBezTo>
                  <a:pt x="1405943" y="1247690"/>
                  <a:pt x="1420819" y="1253484"/>
                  <a:pt x="1440293" y="1253484"/>
                </a:cubicBezTo>
                <a:cubicBezTo>
                  <a:pt x="1459766" y="1253484"/>
                  <a:pt x="1478580" y="1247690"/>
                  <a:pt x="1496735" y="1236104"/>
                </a:cubicBezTo>
                <a:cubicBezTo>
                  <a:pt x="1514890" y="1224516"/>
                  <a:pt x="1531403" y="1208159"/>
                  <a:pt x="1546275" y="1187030"/>
                </a:cubicBezTo>
                <a:cubicBezTo>
                  <a:pt x="1561146" y="1165901"/>
                  <a:pt x="1573448" y="1141023"/>
                  <a:pt x="1583178" y="1112397"/>
                </a:cubicBezTo>
                <a:cubicBezTo>
                  <a:pt x="1592973" y="1083576"/>
                  <a:pt x="1597498" y="1058941"/>
                  <a:pt x="1596754" y="1038494"/>
                </a:cubicBezTo>
                <a:cubicBezTo>
                  <a:pt x="1596010" y="1018046"/>
                  <a:pt x="1590367" y="1002419"/>
                  <a:pt x="1579823" y="991611"/>
                </a:cubicBezTo>
                <a:cubicBezTo>
                  <a:pt x="1569280" y="980803"/>
                  <a:pt x="1554272" y="975399"/>
                  <a:pt x="1534798" y="975399"/>
                </a:cubicBezTo>
                <a:close/>
                <a:moveTo>
                  <a:pt x="665668" y="975399"/>
                </a:moveTo>
                <a:cubicBezTo>
                  <a:pt x="646194" y="975399"/>
                  <a:pt x="627514" y="980803"/>
                  <a:pt x="609625" y="991611"/>
                </a:cubicBezTo>
                <a:cubicBezTo>
                  <a:pt x="591737" y="1002419"/>
                  <a:pt x="575521" y="1018046"/>
                  <a:pt x="560978" y="1038494"/>
                </a:cubicBezTo>
                <a:cubicBezTo>
                  <a:pt x="546435" y="1058941"/>
                  <a:pt x="534266" y="1083576"/>
                  <a:pt x="524472" y="1112397"/>
                </a:cubicBezTo>
                <a:cubicBezTo>
                  <a:pt x="514741" y="1141023"/>
                  <a:pt x="510083" y="1165901"/>
                  <a:pt x="510499" y="1187030"/>
                </a:cubicBezTo>
                <a:cubicBezTo>
                  <a:pt x="510914" y="1208159"/>
                  <a:pt x="516260" y="1224516"/>
                  <a:pt x="526537" y="1236104"/>
                </a:cubicBezTo>
                <a:cubicBezTo>
                  <a:pt x="536814" y="1247690"/>
                  <a:pt x="551690" y="1253484"/>
                  <a:pt x="571163" y="1253484"/>
                </a:cubicBezTo>
                <a:cubicBezTo>
                  <a:pt x="590637" y="1253484"/>
                  <a:pt x="609451" y="1247690"/>
                  <a:pt x="627605" y="1236104"/>
                </a:cubicBezTo>
                <a:cubicBezTo>
                  <a:pt x="645761" y="1224516"/>
                  <a:pt x="662273" y="1208159"/>
                  <a:pt x="677145" y="1187030"/>
                </a:cubicBezTo>
                <a:cubicBezTo>
                  <a:pt x="692017" y="1165901"/>
                  <a:pt x="704318" y="1141023"/>
                  <a:pt x="714048" y="1112397"/>
                </a:cubicBezTo>
                <a:cubicBezTo>
                  <a:pt x="723843" y="1083576"/>
                  <a:pt x="728369" y="1058941"/>
                  <a:pt x="727624" y="1038494"/>
                </a:cubicBezTo>
                <a:cubicBezTo>
                  <a:pt x="726881" y="1018046"/>
                  <a:pt x="721237" y="1002419"/>
                  <a:pt x="710693" y="991611"/>
                </a:cubicBezTo>
                <a:cubicBezTo>
                  <a:pt x="700151" y="980803"/>
                  <a:pt x="685142" y="975399"/>
                  <a:pt x="665668" y="975399"/>
                </a:cubicBezTo>
                <a:close/>
                <a:moveTo>
                  <a:pt x="4023959" y="891565"/>
                </a:moveTo>
                <a:lnTo>
                  <a:pt x="4131162" y="891565"/>
                </a:lnTo>
                <a:lnTo>
                  <a:pt x="4010149" y="1247642"/>
                </a:lnTo>
                <a:lnTo>
                  <a:pt x="4183659" y="1247642"/>
                </a:lnTo>
                <a:lnTo>
                  <a:pt x="4153184" y="1337318"/>
                </a:lnTo>
                <a:lnTo>
                  <a:pt x="3872471" y="1337318"/>
                </a:lnTo>
                <a:close/>
                <a:moveTo>
                  <a:pt x="2087723" y="891565"/>
                </a:moveTo>
                <a:lnTo>
                  <a:pt x="2194927" y="891565"/>
                </a:lnTo>
                <a:lnTo>
                  <a:pt x="2073913" y="1247642"/>
                </a:lnTo>
                <a:lnTo>
                  <a:pt x="2247423" y="1247642"/>
                </a:lnTo>
                <a:lnTo>
                  <a:pt x="2216949" y="1337318"/>
                </a:lnTo>
                <a:lnTo>
                  <a:pt x="1936235" y="1337318"/>
                </a:lnTo>
                <a:close/>
                <a:moveTo>
                  <a:pt x="151489" y="891565"/>
                </a:moveTo>
                <a:lnTo>
                  <a:pt x="258691" y="891565"/>
                </a:lnTo>
                <a:lnTo>
                  <a:pt x="137678" y="1247642"/>
                </a:lnTo>
                <a:lnTo>
                  <a:pt x="311189" y="1247642"/>
                </a:lnTo>
                <a:lnTo>
                  <a:pt x="280714" y="1337318"/>
                </a:lnTo>
                <a:lnTo>
                  <a:pt x="0" y="1337318"/>
                </a:lnTo>
                <a:close/>
                <a:moveTo>
                  <a:pt x="5438341" y="883970"/>
                </a:moveTo>
                <a:cubicBezTo>
                  <a:pt x="5479041" y="883970"/>
                  <a:pt x="5511585" y="892928"/>
                  <a:pt x="5535973" y="910844"/>
                </a:cubicBezTo>
                <a:cubicBezTo>
                  <a:pt x="5560361" y="928760"/>
                  <a:pt x="5575365" y="954660"/>
                  <a:pt x="5580987" y="988544"/>
                </a:cubicBezTo>
                <a:cubicBezTo>
                  <a:pt x="5586607" y="1022429"/>
                  <a:pt x="5581147" y="1063712"/>
                  <a:pt x="5564604" y="1112397"/>
                </a:cubicBezTo>
                <a:cubicBezTo>
                  <a:pt x="5548057" y="1161081"/>
                  <a:pt x="5525293" y="1202852"/>
                  <a:pt x="5496310" y="1237710"/>
                </a:cubicBezTo>
                <a:cubicBezTo>
                  <a:pt x="5467328" y="1272569"/>
                  <a:pt x="5434439" y="1299296"/>
                  <a:pt x="5397640" y="1317893"/>
                </a:cubicBezTo>
                <a:cubicBezTo>
                  <a:pt x="5360843" y="1336491"/>
                  <a:pt x="5322093" y="1345789"/>
                  <a:pt x="5281394" y="1345789"/>
                </a:cubicBezTo>
                <a:cubicBezTo>
                  <a:pt x="5241083" y="1345789"/>
                  <a:pt x="5208753" y="1336491"/>
                  <a:pt x="5184403" y="1317893"/>
                </a:cubicBezTo>
                <a:cubicBezTo>
                  <a:pt x="5160053" y="1299296"/>
                  <a:pt x="5145184" y="1272569"/>
                  <a:pt x="5139795" y="1237710"/>
                </a:cubicBezTo>
                <a:cubicBezTo>
                  <a:pt x="5134407" y="1202852"/>
                  <a:pt x="5139985" y="1161081"/>
                  <a:pt x="5156532" y="1112397"/>
                </a:cubicBezTo>
                <a:cubicBezTo>
                  <a:pt x="5173075" y="1063712"/>
                  <a:pt x="5195756" y="1022331"/>
                  <a:pt x="5224573" y="988252"/>
                </a:cubicBezTo>
                <a:cubicBezTo>
                  <a:pt x="5253389" y="954172"/>
                  <a:pt x="5286143" y="928273"/>
                  <a:pt x="5322837" y="910552"/>
                </a:cubicBezTo>
                <a:cubicBezTo>
                  <a:pt x="5359529" y="892831"/>
                  <a:pt x="5398031" y="883970"/>
                  <a:pt x="5438341" y="883970"/>
                </a:cubicBezTo>
                <a:close/>
                <a:moveTo>
                  <a:pt x="5047239" y="883970"/>
                </a:moveTo>
                <a:cubicBezTo>
                  <a:pt x="5076254" y="883970"/>
                  <a:pt x="5100300" y="889715"/>
                  <a:pt x="5119375" y="901204"/>
                </a:cubicBezTo>
                <a:cubicBezTo>
                  <a:pt x="5138449" y="912694"/>
                  <a:pt x="5152838" y="926228"/>
                  <a:pt x="5162538" y="941807"/>
                </a:cubicBezTo>
                <a:lnTo>
                  <a:pt x="5083807" y="1010160"/>
                </a:lnTo>
                <a:cubicBezTo>
                  <a:pt x="5076282" y="999644"/>
                  <a:pt x="5067411" y="991222"/>
                  <a:pt x="5057195" y="984893"/>
                </a:cubicBezTo>
                <a:cubicBezTo>
                  <a:pt x="5046979" y="978564"/>
                  <a:pt x="5033887" y="975399"/>
                  <a:pt x="5017918" y="975399"/>
                </a:cubicBezTo>
                <a:cubicBezTo>
                  <a:pt x="4998640" y="975399"/>
                  <a:pt x="4979195" y="980900"/>
                  <a:pt x="4959586" y="991903"/>
                </a:cubicBezTo>
                <a:cubicBezTo>
                  <a:pt x="4939977" y="1002906"/>
                  <a:pt x="4921958" y="1018680"/>
                  <a:pt x="4905531" y="1039224"/>
                </a:cubicBezTo>
                <a:cubicBezTo>
                  <a:pt x="4889102" y="1059769"/>
                  <a:pt x="4875959" y="1084550"/>
                  <a:pt x="4866101" y="1113566"/>
                </a:cubicBezTo>
                <a:cubicBezTo>
                  <a:pt x="4856041" y="1143165"/>
                  <a:pt x="4851739" y="1168433"/>
                  <a:pt x="4853191" y="1189367"/>
                </a:cubicBezTo>
                <a:cubicBezTo>
                  <a:pt x="4854643" y="1210301"/>
                  <a:pt x="4861307" y="1226221"/>
                  <a:pt x="4873179" y="1237126"/>
                </a:cubicBezTo>
                <a:cubicBezTo>
                  <a:pt x="4885053" y="1248031"/>
                  <a:pt x="4901407" y="1253484"/>
                  <a:pt x="4922245" y="1253484"/>
                </a:cubicBezTo>
                <a:cubicBezTo>
                  <a:pt x="4940161" y="1253484"/>
                  <a:pt x="4957534" y="1249491"/>
                  <a:pt x="4974367" y="1241508"/>
                </a:cubicBezTo>
                <a:cubicBezTo>
                  <a:pt x="4991199" y="1233523"/>
                  <a:pt x="5006663" y="1223981"/>
                  <a:pt x="5020757" y="1212881"/>
                </a:cubicBezTo>
                <a:lnTo>
                  <a:pt x="5054399" y="1279774"/>
                </a:lnTo>
                <a:cubicBezTo>
                  <a:pt x="5028225" y="1301779"/>
                  <a:pt x="5001000" y="1318283"/>
                  <a:pt x="4972724" y="1329286"/>
                </a:cubicBezTo>
                <a:cubicBezTo>
                  <a:pt x="4944447" y="1340288"/>
                  <a:pt x="4915704" y="1345789"/>
                  <a:pt x="4886494" y="1345789"/>
                </a:cubicBezTo>
                <a:cubicBezTo>
                  <a:pt x="4858257" y="1345789"/>
                  <a:pt x="4833216" y="1340970"/>
                  <a:pt x="4811373" y="1331330"/>
                </a:cubicBezTo>
                <a:cubicBezTo>
                  <a:pt x="4789529" y="1321691"/>
                  <a:pt x="4772194" y="1307231"/>
                  <a:pt x="4759368" y="1287952"/>
                </a:cubicBezTo>
                <a:cubicBezTo>
                  <a:pt x="4746543" y="1268673"/>
                  <a:pt x="4739477" y="1244769"/>
                  <a:pt x="4738170" y="1216240"/>
                </a:cubicBezTo>
                <a:cubicBezTo>
                  <a:pt x="4736863" y="1187712"/>
                  <a:pt x="4742597" y="1154655"/>
                  <a:pt x="4755370" y="1117070"/>
                </a:cubicBezTo>
                <a:cubicBezTo>
                  <a:pt x="4767943" y="1080071"/>
                  <a:pt x="4784839" y="1047111"/>
                  <a:pt x="4806060" y="1018193"/>
                </a:cubicBezTo>
                <a:cubicBezTo>
                  <a:pt x="4827279" y="989275"/>
                  <a:pt x="4851165" y="964835"/>
                  <a:pt x="4877715" y="944874"/>
                </a:cubicBezTo>
                <a:cubicBezTo>
                  <a:pt x="4904264" y="924914"/>
                  <a:pt x="4932047" y="909773"/>
                  <a:pt x="4961065" y="899451"/>
                </a:cubicBezTo>
                <a:cubicBezTo>
                  <a:pt x="4990083" y="889131"/>
                  <a:pt x="5018807" y="883970"/>
                  <a:pt x="5047239" y="883970"/>
                </a:cubicBezTo>
                <a:close/>
                <a:moveTo>
                  <a:pt x="4569211" y="883970"/>
                </a:moveTo>
                <a:cubicBezTo>
                  <a:pt x="4609911" y="883970"/>
                  <a:pt x="4642455" y="892928"/>
                  <a:pt x="4666843" y="910844"/>
                </a:cubicBezTo>
                <a:cubicBezTo>
                  <a:pt x="4691231" y="928760"/>
                  <a:pt x="4706235" y="954660"/>
                  <a:pt x="4711857" y="988544"/>
                </a:cubicBezTo>
                <a:cubicBezTo>
                  <a:pt x="4717479" y="1022429"/>
                  <a:pt x="4712018" y="1063712"/>
                  <a:pt x="4695474" y="1112397"/>
                </a:cubicBezTo>
                <a:cubicBezTo>
                  <a:pt x="4678927" y="1161081"/>
                  <a:pt x="4656163" y="1202852"/>
                  <a:pt x="4627181" y="1237710"/>
                </a:cubicBezTo>
                <a:cubicBezTo>
                  <a:pt x="4598199" y="1272569"/>
                  <a:pt x="4565309" y="1299296"/>
                  <a:pt x="4528511" y="1317893"/>
                </a:cubicBezTo>
                <a:cubicBezTo>
                  <a:pt x="4491713" y="1336491"/>
                  <a:pt x="4452965" y="1345789"/>
                  <a:pt x="4412263" y="1345789"/>
                </a:cubicBezTo>
                <a:cubicBezTo>
                  <a:pt x="4371954" y="1345789"/>
                  <a:pt x="4339624" y="1336491"/>
                  <a:pt x="4315274" y="1317893"/>
                </a:cubicBezTo>
                <a:cubicBezTo>
                  <a:pt x="4290923" y="1299296"/>
                  <a:pt x="4276055" y="1272569"/>
                  <a:pt x="4270666" y="1237710"/>
                </a:cubicBezTo>
                <a:cubicBezTo>
                  <a:pt x="4265277" y="1202852"/>
                  <a:pt x="4270857" y="1161081"/>
                  <a:pt x="4287403" y="1112397"/>
                </a:cubicBezTo>
                <a:cubicBezTo>
                  <a:pt x="4303947" y="1063712"/>
                  <a:pt x="4326627" y="1022331"/>
                  <a:pt x="4355443" y="988252"/>
                </a:cubicBezTo>
                <a:cubicBezTo>
                  <a:pt x="4384259" y="954172"/>
                  <a:pt x="4417013" y="928273"/>
                  <a:pt x="4453707" y="910552"/>
                </a:cubicBezTo>
                <a:cubicBezTo>
                  <a:pt x="4490399" y="892831"/>
                  <a:pt x="4528901" y="883970"/>
                  <a:pt x="4569211" y="883970"/>
                </a:cubicBezTo>
                <a:close/>
                <a:moveTo>
                  <a:pt x="3502106" y="883970"/>
                </a:moveTo>
                <a:cubicBezTo>
                  <a:pt x="3542805" y="883970"/>
                  <a:pt x="3575349" y="892928"/>
                  <a:pt x="3599737" y="910844"/>
                </a:cubicBezTo>
                <a:cubicBezTo>
                  <a:pt x="3624125" y="928760"/>
                  <a:pt x="3639129" y="954660"/>
                  <a:pt x="3644751" y="988544"/>
                </a:cubicBezTo>
                <a:cubicBezTo>
                  <a:pt x="3650372" y="1022429"/>
                  <a:pt x="3644911" y="1063712"/>
                  <a:pt x="3628368" y="1112397"/>
                </a:cubicBezTo>
                <a:cubicBezTo>
                  <a:pt x="3611821" y="1161081"/>
                  <a:pt x="3589057" y="1202852"/>
                  <a:pt x="3560074" y="1237710"/>
                </a:cubicBezTo>
                <a:cubicBezTo>
                  <a:pt x="3531093" y="1272569"/>
                  <a:pt x="3498203" y="1299296"/>
                  <a:pt x="3461405" y="1317893"/>
                </a:cubicBezTo>
                <a:cubicBezTo>
                  <a:pt x="3424607" y="1336491"/>
                  <a:pt x="3385858" y="1345789"/>
                  <a:pt x="3345159" y="1345789"/>
                </a:cubicBezTo>
                <a:cubicBezTo>
                  <a:pt x="3304847" y="1345789"/>
                  <a:pt x="3272517" y="1336491"/>
                  <a:pt x="3248168" y="1317893"/>
                </a:cubicBezTo>
                <a:cubicBezTo>
                  <a:pt x="3223818" y="1299296"/>
                  <a:pt x="3208948" y="1272569"/>
                  <a:pt x="3203560" y="1237710"/>
                </a:cubicBezTo>
                <a:cubicBezTo>
                  <a:pt x="3198172" y="1202852"/>
                  <a:pt x="3203750" y="1161081"/>
                  <a:pt x="3220297" y="1112397"/>
                </a:cubicBezTo>
                <a:cubicBezTo>
                  <a:pt x="3236840" y="1063712"/>
                  <a:pt x="3259521" y="1022331"/>
                  <a:pt x="3288337" y="988252"/>
                </a:cubicBezTo>
                <a:cubicBezTo>
                  <a:pt x="3317153" y="954172"/>
                  <a:pt x="3349908" y="928273"/>
                  <a:pt x="3386601" y="910552"/>
                </a:cubicBezTo>
                <a:cubicBezTo>
                  <a:pt x="3423293" y="892831"/>
                  <a:pt x="3461795" y="883970"/>
                  <a:pt x="3502106" y="883970"/>
                </a:cubicBezTo>
                <a:close/>
                <a:moveTo>
                  <a:pt x="3111003" y="883970"/>
                </a:moveTo>
                <a:cubicBezTo>
                  <a:pt x="3140018" y="883970"/>
                  <a:pt x="3164064" y="889715"/>
                  <a:pt x="3183139" y="901204"/>
                </a:cubicBezTo>
                <a:cubicBezTo>
                  <a:pt x="3202214" y="912694"/>
                  <a:pt x="3216603" y="926228"/>
                  <a:pt x="3226302" y="941807"/>
                </a:cubicBezTo>
                <a:lnTo>
                  <a:pt x="3147571" y="1010160"/>
                </a:lnTo>
                <a:cubicBezTo>
                  <a:pt x="3140046" y="999644"/>
                  <a:pt x="3131175" y="991222"/>
                  <a:pt x="3120959" y="984893"/>
                </a:cubicBezTo>
                <a:cubicBezTo>
                  <a:pt x="3110743" y="978564"/>
                  <a:pt x="3097651" y="975399"/>
                  <a:pt x="3081683" y="975399"/>
                </a:cubicBezTo>
                <a:cubicBezTo>
                  <a:pt x="3062404" y="975399"/>
                  <a:pt x="3042960" y="980900"/>
                  <a:pt x="3023351" y="991903"/>
                </a:cubicBezTo>
                <a:cubicBezTo>
                  <a:pt x="3003741" y="1002906"/>
                  <a:pt x="2985723" y="1018680"/>
                  <a:pt x="2969295" y="1039224"/>
                </a:cubicBezTo>
                <a:cubicBezTo>
                  <a:pt x="2952867" y="1059769"/>
                  <a:pt x="2939724" y="1084550"/>
                  <a:pt x="2929865" y="1113566"/>
                </a:cubicBezTo>
                <a:cubicBezTo>
                  <a:pt x="2919806" y="1143165"/>
                  <a:pt x="2915503" y="1168433"/>
                  <a:pt x="2916956" y="1189367"/>
                </a:cubicBezTo>
                <a:cubicBezTo>
                  <a:pt x="2918408" y="1210301"/>
                  <a:pt x="2925071" y="1226221"/>
                  <a:pt x="2936944" y="1237126"/>
                </a:cubicBezTo>
                <a:cubicBezTo>
                  <a:pt x="2948817" y="1248031"/>
                  <a:pt x="2965172" y="1253484"/>
                  <a:pt x="2986009" y="1253484"/>
                </a:cubicBezTo>
                <a:cubicBezTo>
                  <a:pt x="3003925" y="1253484"/>
                  <a:pt x="3021299" y="1249491"/>
                  <a:pt x="3038132" y="1241508"/>
                </a:cubicBezTo>
                <a:cubicBezTo>
                  <a:pt x="3054964" y="1233523"/>
                  <a:pt x="3070427" y="1223981"/>
                  <a:pt x="3084521" y="1212881"/>
                </a:cubicBezTo>
                <a:lnTo>
                  <a:pt x="3118164" y="1279774"/>
                </a:lnTo>
                <a:cubicBezTo>
                  <a:pt x="3091990" y="1301779"/>
                  <a:pt x="3064765" y="1318283"/>
                  <a:pt x="3036488" y="1329286"/>
                </a:cubicBezTo>
                <a:cubicBezTo>
                  <a:pt x="3008212" y="1340288"/>
                  <a:pt x="2979469" y="1345789"/>
                  <a:pt x="2950258" y="1345789"/>
                </a:cubicBezTo>
                <a:cubicBezTo>
                  <a:pt x="2922021" y="1345789"/>
                  <a:pt x="2896980" y="1340970"/>
                  <a:pt x="2875137" y="1331330"/>
                </a:cubicBezTo>
                <a:cubicBezTo>
                  <a:pt x="2853293" y="1321691"/>
                  <a:pt x="2835959" y="1307231"/>
                  <a:pt x="2823133" y="1287952"/>
                </a:cubicBezTo>
                <a:cubicBezTo>
                  <a:pt x="2810307" y="1268673"/>
                  <a:pt x="2803241" y="1244769"/>
                  <a:pt x="2801935" y="1216240"/>
                </a:cubicBezTo>
                <a:cubicBezTo>
                  <a:pt x="2800628" y="1187712"/>
                  <a:pt x="2806361" y="1154655"/>
                  <a:pt x="2819134" y="1117070"/>
                </a:cubicBezTo>
                <a:cubicBezTo>
                  <a:pt x="2831707" y="1080071"/>
                  <a:pt x="2848604" y="1047111"/>
                  <a:pt x="2869824" y="1018193"/>
                </a:cubicBezTo>
                <a:cubicBezTo>
                  <a:pt x="2891044" y="989275"/>
                  <a:pt x="2914930" y="964835"/>
                  <a:pt x="2941479" y="944874"/>
                </a:cubicBezTo>
                <a:cubicBezTo>
                  <a:pt x="2968028" y="924914"/>
                  <a:pt x="2995812" y="909773"/>
                  <a:pt x="3024829" y="899451"/>
                </a:cubicBezTo>
                <a:cubicBezTo>
                  <a:pt x="3053847" y="889131"/>
                  <a:pt x="3082572" y="883970"/>
                  <a:pt x="3111003" y="883970"/>
                </a:cubicBezTo>
                <a:close/>
                <a:moveTo>
                  <a:pt x="2632975" y="883970"/>
                </a:moveTo>
                <a:cubicBezTo>
                  <a:pt x="2673676" y="883970"/>
                  <a:pt x="2706220" y="892928"/>
                  <a:pt x="2730608" y="910844"/>
                </a:cubicBezTo>
                <a:cubicBezTo>
                  <a:pt x="2754995" y="928760"/>
                  <a:pt x="2770000" y="954660"/>
                  <a:pt x="2775621" y="988544"/>
                </a:cubicBezTo>
                <a:cubicBezTo>
                  <a:pt x="2781243" y="1022429"/>
                  <a:pt x="2775783" y="1063712"/>
                  <a:pt x="2759239" y="1112397"/>
                </a:cubicBezTo>
                <a:cubicBezTo>
                  <a:pt x="2742692" y="1161081"/>
                  <a:pt x="2719928" y="1202852"/>
                  <a:pt x="2690945" y="1237710"/>
                </a:cubicBezTo>
                <a:cubicBezTo>
                  <a:pt x="2661963" y="1272569"/>
                  <a:pt x="2629073" y="1299296"/>
                  <a:pt x="2592275" y="1317893"/>
                </a:cubicBezTo>
                <a:cubicBezTo>
                  <a:pt x="2555478" y="1336491"/>
                  <a:pt x="2516729" y="1345789"/>
                  <a:pt x="2476028" y="1345789"/>
                </a:cubicBezTo>
                <a:cubicBezTo>
                  <a:pt x="2435718" y="1345789"/>
                  <a:pt x="2403388" y="1336491"/>
                  <a:pt x="2379038" y="1317893"/>
                </a:cubicBezTo>
                <a:cubicBezTo>
                  <a:pt x="2354688" y="1299296"/>
                  <a:pt x="2339819" y="1272569"/>
                  <a:pt x="2334430" y="1237710"/>
                </a:cubicBezTo>
                <a:cubicBezTo>
                  <a:pt x="2329042" y="1202852"/>
                  <a:pt x="2334621" y="1161081"/>
                  <a:pt x="2351167" y="1112397"/>
                </a:cubicBezTo>
                <a:cubicBezTo>
                  <a:pt x="2367711" y="1063712"/>
                  <a:pt x="2390391" y="1022331"/>
                  <a:pt x="2419207" y="988252"/>
                </a:cubicBezTo>
                <a:cubicBezTo>
                  <a:pt x="2448023" y="954172"/>
                  <a:pt x="2480778" y="928273"/>
                  <a:pt x="2517471" y="910552"/>
                </a:cubicBezTo>
                <a:cubicBezTo>
                  <a:pt x="2554164" y="892831"/>
                  <a:pt x="2592665" y="883970"/>
                  <a:pt x="2632975" y="883970"/>
                </a:cubicBezTo>
                <a:close/>
                <a:moveTo>
                  <a:pt x="1565870" y="883970"/>
                </a:moveTo>
                <a:cubicBezTo>
                  <a:pt x="1606571" y="883970"/>
                  <a:pt x="1639114" y="892928"/>
                  <a:pt x="1663502" y="910844"/>
                </a:cubicBezTo>
                <a:cubicBezTo>
                  <a:pt x="1687890" y="928760"/>
                  <a:pt x="1702895" y="954660"/>
                  <a:pt x="1708516" y="988544"/>
                </a:cubicBezTo>
                <a:cubicBezTo>
                  <a:pt x="1714137" y="1022429"/>
                  <a:pt x="1708677" y="1063712"/>
                  <a:pt x="1692134" y="1112397"/>
                </a:cubicBezTo>
                <a:cubicBezTo>
                  <a:pt x="1675587" y="1161081"/>
                  <a:pt x="1652823" y="1202852"/>
                  <a:pt x="1623840" y="1237710"/>
                </a:cubicBezTo>
                <a:cubicBezTo>
                  <a:pt x="1594858" y="1272569"/>
                  <a:pt x="1561968" y="1299296"/>
                  <a:pt x="1525170" y="1317893"/>
                </a:cubicBezTo>
                <a:cubicBezTo>
                  <a:pt x="1488372" y="1336491"/>
                  <a:pt x="1449623" y="1345789"/>
                  <a:pt x="1408923" y="1345789"/>
                </a:cubicBezTo>
                <a:cubicBezTo>
                  <a:pt x="1368613" y="1345789"/>
                  <a:pt x="1336283" y="1336491"/>
                  <a:pt x="1311933" y="1317893"/>
                </a:cubicBezTo>
                <a:cubicBezTo>
                  <a:pt x="1287583" y="1299296"/>
                  <a:pt x="1272714" y="1272569"/>
                  <a:pt x="1267325" y="1237710"/>
                </a:cubicBezTo>
                <a:cubicBezTo>
                  <a:pt x="1261937" y="1202852"/>
                  <a:pt x="1267515" y="1161081"/>
                  <a:pt x="1284062" y="1112397"/>
                </a:cubicBezTo>
                <a:cubicBezTo>
                  <a:pt x="1300605" y="1063712"/>
                  <a:pt x="1323286" y="1022331"/>
                  <a:pt x="1352102" y="988252"/>
                </a:cubicBezTo>
                <a:cubicBezTo>
                  <a:pt x="1380919" y="954172"/>
                  <a:pt x="1413673" y="928273"/>
                  <a:pt x="1450366" y="910552"/>
                </a:cubicBezTo>
                <a:cubicBezTo>
                  <a:pt x="1487058" y="892831"/>
                  <a:pt x="1525561" y="883970"/>
                  <a:pt x="1565870" y="883970"/>
                </a:cubicBezTo>
                <a:close/>
                <a:moveTo>
                  <a:pt x="1174768" y="883970"/>
                </a:moveTo>
                <a:cubicBezTo>
                  <a:pt x="1203784" y="883970"/>
                  <a:pt x="1227829" y="889715"/>
                  <a:pt x="1246905" y="901204"/>
                </a:cubicBezTo>
                <a:cubicBezTo>
                  <a:pt x="1265979" y="912694"/>
                  <a:pt x="1280367" y="926228"/>
                  <a:pt x="1290067" y="941807"/>
                </a:cubicBezTo>
                <a:lnTo>
                  <a:pt x="1211336" y="1010160"/>
                </a:lnTo>
                <a:cubicBezTo>
                  <a:pt x="1203811" y="999644"/>
                  <a:pt x="1194941" y="991222"/>
                  <a:pt x="1184724" y="984893"/>
                </a:cubicBezTo>
                <a:cubicBezTo>
                  <a:pt x="1174509" y="978564"/>
                  <a:pt x="1161417" y="975399"/>
                  <a:pt x="1145448" y="975399"/>
                </a:cubicBezTo>
                <a:cubicBezTo>
                  <a:pt x="1126169" y="975399"/>
                  <a:pt x="1106724" y="980900"/>
                  <a:pt x="1087116" y="991903"/>
                </a:cubicBezTo>
                <a:cubicBezTo>
                  <a:pt x="1067507" y="1002906"/>
                  <a:pt x="1049488" y="1018680"/>
                  <a:pt x="1033060" y="1039224"/>
                </a:cubicBezTo>
                <a:cubicBezTo>
                  <a:pt x="1016632" y="1059769"/>
                  <a:pt x="1003489" y="1084550"/>
                  <a:pt x="993630" y="1113566"/>
                </a:cubicBezTo>
                <a:cubicBezTo>
                  <a:pt x="983571" y="1143165"/>
                  <a:pt x="979268" y="1168433"/>
                  <a:pt x="980721" y="1189367"/>
                </a:cubicBezTo>
                <a:cubicBezTo>
                  <a:pt x="982173" y="1210301"/>
                  <a:pt x="988837" y="1226221"/>
                  <a:pt x="1000709" y="1237126"/>
                </a:cubicBezTo>
                <a:cubicBezTo>
                  <a:pt x="1012582" y="1248031"/>
                  <a:pt x="1028937" y="1253484"/>
                  <a:pt x="1049774" y="1253484"/>
                </a:cubicBezTo>
                <a:cubicBezTo>
                  <a:pt x="1067690" y="1253484"/>
                  <a:pt x="1085064" y="1249491"/>
                  <a:pt x="1101896" y="1241508"/>
                </a:cubicBezTo>
                <a:cubicBezTo>
                  <a:pt x="1118729" y="1233523"/>
                  <a:pt x="1134193" y="1223981"/>
                  <a:pt x="1148287" y="1212881"/>
                </a:cubicBezTo>
                <a:lnTo>
                  <a:pt x="1181929" y="1279774"/>
                </a:lnTo>
                <a:cubicBezTo>
                  <a:pt x="1155755" y="1301779"/>
                  <a:pt x="1128530" y="1318283"/>
                  <a:pt x="1100254" y="1329286"/>
                </a:cubicBezTo>
                <a:cubicBezTo>
                  <a:pt x="1071977" y="1340288"/>
                  <a:pt x="1043234" y="1345789"/>
                  <a:pt x="1014024" y="1345789"/>
                </a:cubicBezTo>
                <a:cubicBezTo>
                  <a:pt x="985786" y="1345789"/>
                  <a:pt x="960746" y="1340970"/>
                  <a:pt x="938902" y="1331330"/>
                </a:cubicBezTo>
                <a:cubicBezTo>
                  <a:pt x="917058" y="1321691"/>
                  <a:pt x="899723" y="1307231"/>
                  <a:pt x="886898" y="1287952"/>
                </a:cubicBezTo>
                <a:cubicBezTo>
                  <a:pt x="874073" y="1268673"/>
                  <a:pt x="867007" y="1244769"/>
                  <a:pt x="865700" y="1216240"/>
                </a:cubicBezTo>
                <a:cubicBezTo>
                  <a:pt x="864393" y="1187712"/>
                  <a:pt x="870126" y="1154655"/>
                  <a:pt x="882900" y="1117070"/>
                </a:cubicBezTo>
                <a:cubicBezTo>
                  <a:pt x="895473" y="1080071"/>
                  <a:pt x="912369" y="1047111"/>
                  <a:pt x="933590" y="1018193"/>
                </a:cubicBezTo>
                <a:cubicBezTo>
                  <a:pt x="954809" y="989275"/>
                  <a:pt x="978695" y="964835"/>
                  <a:pt x="1005244" y="944874"/>
                </a:cubicBezTo>
                <a:cubicBezTo>
                  <a:pt x="1031794" y="924914"/>
                  <a:pt x="1059577" y="909773"/>
                  <a:pt x="1088594" y="899451"/>
                </a:cubicBezTo>
                <a:cubicBezTo>
                  <a:pt x="1117612" y="889131"/>
                  <a:pt x="1146336" y="883970"/>
                  <a:pt x="1174768" y="883970"/>
                </a:cubicBezTo>
                <a:close/>
                <a:moveTo>
                  <a:pt x="696741" y="883970"/>
                </a:moveTo>
                <a:cubicBezTo>
                  <a:pt x="737441" y="883970"/>
                  <a:pt x="769985" y="892928"/>
                  <a:pt x="794373" y="910844"/>
                </a:cubicBezTo>
                <a:cubicBezTo>
                  <a:pt x="818760" y="928760"/>
                  <a:pt x="833765" y="954660"/>
                  <a:pt x="839387" y="988544"/>
                </a:cubicBezTo>
                <a:cubicBezTo>
                  <a:pt x="845008" y="1022429"/>
                  <a:pt x="839547" y="1063712"/>
                  <a:pt x="823004" y="1112397"/>
                </a:cubicBezTo>
                <a:cubicBezTo>
                  <a:pt x="806457" y="1161081"/>
                  <a:pt x="783693" y="1202852"/>
                  <a:pt x="754711" y="1237710"/>
                </a:cubicBezTo>
                <a:cubicBezTo>
                  <a:pt x="725728" y="1272569"/>
                  <a:pt x="692838" y="1299296"/>
                  <a:pt x="656041" y="1317893"/>
                </a:cubicBezTo>
                <a:cubicBezTo>
                  <a:pt x="619243" y="1336491"/>
                  <a:pt x="580494" y="1345789"/>
                  <a:pt x="539793" y="1345789"/>
                </a:cubicBezTo>
                <a:cubicBezTo>
                  <a:pt x="499484" y="1345789"/>
                  <a:pt x="467153" y="1336491"/>
                  <a:pt x="442804" y="1317893"/>
                </a:cubicBezTo>
                <a:cubicBezTo>
                  <a:pt x="418453" y="1299296"/>
                  <a:pt x="403585" y="1272569"/>
                  <a:pt x="398196" y="1237710"/>
                </a:cubicBezTo>
                <a:cubicBezTo>
                  <a:pt x="392807" y="1202852"/>
                  <a:pt x="398386" y="1161081"/>
                  <a:pt x="414932" y="1112397"/>
                </a:cubicBezTo>
                <a:cubicBezTo>
                  <a:pt x="431475" y="1063712"/>
                  <a:pt x="454156" y="1022331"/>
                  <a:pt x="482972" y="988252"/>
                </a:cubicBezTo>
                <a:cubicBezTo>
                  <a:pt x="511789" y="954172"/>
                  <a:pt x="544543" y="928273"/>
                  <a:pt x="581236" y="910552"/>
                </a:cubicBezTo>
                <a:cubicBezTo>
                  <a:pt x="617929" y="892831"/>
                  <a:pt x="656431" y="883970"/>
                  <a:pt x="696741" y="883970"/>
                </a:cubicBezTo>
                <a:close/>
                <a:moveTo>
                  <a:pt x="5407269" y="91429"/>
                </a:moveTo>
                <a:cubicBezTo>
                  <a:pt x="5387795" y="91429"/>
                  <a:pt x="5369113" y="96833"/>
                  <a:pt x="5351226" y="107641"/>
                </a:cubicBezTo>
                <a:cubicBezTo>
                  <a:pt x="5333337" y="118449"/>
                  <a:pt x="5317121" y="134076"/>
                  <a:pt x="5302578" y="154524"/>
                </a:cubicBezTo>
                <a:cubicBezTo>
                  <a:pt x="5288035" y="174971"/>
                  <a:pt x="5275867" y="199606"/>
                  <a:pt x="5266072" y="228427"/>
                </a:cubicBezTo>
                <a:cubicBezTo>
                  <a:pt x="5256341" y="257053"/>
                  <a:pt x="5251683" y="281931"/>
                  <a:pt x="5252099" y="303060"/>
                </a:cubicBezTo>
                <a:cubicBezTo>
                  <a:pt x="5252514" y="324189"/>
                  <a:pt x="5257860" y="340546"/>
                  <a:pt x="5268137" y="352134"/>
                </a:cubicBezTo>
                <a:cubicBezTo>
                  <a:pt x="5278414" y="363720"/>
                  <a:pt x="5293289" y="369514"/>
                  <a:pt x="5312763" y="369514"/>
                </a:cubicBezTo>
                <a:cubicBezTo>
                  <a:pt x="5332237" y="369514"/>
                  <a:pt x="5351051" y="363720"/>
                  <a:pt x="5369205" y="352134"/>
                </a:cubicBezTo>
                <a:cubicBezTo>
                  <a:pt x="5387360" y="340546"/>
                  <a:pt x="5403873" y="324189"/>
                  <a:pt x="5418745" y="303060"/>
                </a:cubicBezTo>
                <a:cubicBezTo>
                  <a:pt x="5433617" y="281931"/>
                  <a:pt x="5445918" y="257053"/>
                  <a:pt x="5455649" y="228427"/>
                </a:cubicBezTo>
                <a:cubicBezTo>
                  <a:pt x="5465443" y="199606"/>
                  <a:pt x="5469968" y="174971"/>
                  <a:pt x="5469224" y="154524"/>
                </a:cubicBezTo>
                <a:cubicBezTo>
                  <a:pt x="5468481" y="134076"/>
                  <a:pt x="5462837" y="118449"/>
                  <a:pt x="5452293" y="107641"/>
                </a:cubicBezTo>
                <a:cubicBezTo>
                  <a:pt x="5441751" y="96833"/>
                  <a:pt x="5426743" y="91429"/>
                  <a:pt x="5407269" y="91429"/>
                </a:cubicBezTo>
                <a:close/>
                <a:moveTo>
                  <a:pt x="4538139" y="91429"/>
                </a:moveTo>
                <a:cubicBezTo>
                  <a:pt x="4518665" y="91429"/>
                  <a:pt x="4499984" y="96833"/>
                  <a:pt x="4482095" y="107641"/>
                </a:cubicBezTo>
                <a:cubicBezTo>
                  <a:pt x="4464207" y="118449"/>
                  <a:pt x="4447991" y="134076"/>
                  <a:pt x="4433449" y="154524"/>
                </a:cubicBezTo>
                <a:cubicBezTo>
                  <a:pt x="4418906" y="174971"/>
                  <a:pt x="4406737" y="199606"/>
                  <a:pt x="4396942" y="228427"/>
                </a:cubicBezTo>
                <a:cubicBezTo>
                  <a:pt x="4387211" y="257053"/>
                  <a:pt x="4382554" y="281931"/>
                  <a:pt x="4382969" y="303060"/>
                </a:cubicBezTo>
                <a:cubicBezTo>
                  <a:pt x="4383384" y="324189"/>
                  <a:pt x="4388731" y="340546"/>
                  <a:pt x="4399007" y="352134"/>
                </a:cubicBezTo>
                <a:cubicBezTo>
                  <a:pt x="4409285" y="363720"/>
                  <a:pt x="4424160" y="369514"/>
                  <a:pt x="4443634" y="369514"/>
                </a:cubicBezTo>
                <a:cubicBezTo>
                  <a:pt x="4463107" y="369514"/>
                  <a:pt x="4481921" y="363720"/>
                  <a:pt x="4500075" y="352134"/>
                </a:cubicBezTo>
                <a:cubicBezTo>
                  <a:pt x="4518231" y="340546"/>
                  <a:pt x="4534743" y="324189"/>
                  <a:pt x="4549616" y="303060"/>
                </a:cubicBezTo>
                <a:cubicBezTo>
                  <a:pt x="4564487" y="281931"/>
                  <a:pt x="4576788" y="257053"/>
                  <a:pt x="4586519" y="228427"/>
                </a:cubicBezTo>
                <a:cubicBezTo>
                  <a:pt x="4596313" y="199606"/>
                  <a:pt x="4600839" y="174971"/>
                  <a:pt x="4600095" y="154524"/>
                </a:cubicBezTo>
                <a:cubicBezTo>
                  <a:pt x="4599351" y="134076"/>
                  <a:pt x="4593707" y="118449"/>
                  <a:pt x="4583163" y="107641"/>
                </a:cubicBezTo>
                <a:cubicBezTo>
                  <a:pt x="4572621" y="96833"/>
                  <a:pt x="4557613" y="91429"/>
                  <a:pt x="4538139" y="91429"/>
                </a:cubicBezTo>
                <a:close/>
                <a:moveTo>
                  <a:pt x="3471033" y="91429"/>
                </a:moveTo>
                <a:cubicBezTo>
                  <a:pt x="3451559" y="91429"/>
                  <a:pt x="3432878" y="96833"/>
                  <a:pt x="3414990" y="107641"/>
                </a:cubicBezTo>
                <a:cubicBezTo>
                  <a:pt x="3397101" y="118449"/>
                  <a:pt x="3380886" y="134076"/>
                  <a:pt x="3366343" y="154524"/>
                </a:cubicBezTo>
                <a:cubicBezTo>
                  <a:pt x="3351799" y="174971"/>
                  <a:pt x="3339631" y="199606"/>
                  <a:pt x="3329837" y="228427"/>
                </a:cubicBezTo>
                <a:cubicBezTo>
                  <a:pt x="3320106" y="257053"/>
                  <a:pt x="3315448" y="281931"/>
                  <a:pt x="3315863" y="303060"/>
                </a:cubicBezTo>
                <a:cubicBezTo>
                  <a:pt x="3316278" y="324189"/>
                  <a:pt x="3321625" y="340546"/>
                  <a:pt x="3331902" y="352134"/>
                </a:cubicBezTo>
                <a:cubicBezTo>
                  <a:pt x="3342178" y="363720"/>
                  <a:pt x="3357053" y="369514"/>
                  <a:pt x="3376527" y="369514"/>
                </a:cubicBezTo>
                <a:cubicBezTo>
                  <a:pt x="3396001" y="369514"/>
                  <a:pt x="3414815" y="363720"/>
                  <a:pt x="3432970" y="352134"/>
                </a:cubicBezTo>
                <a:cubicBezTo>
                  <a:pt x="3451125" y="340546"/>
                  <a:pt x="3467638" y="324189"/>
                  <a:pt x="3482509" y="303060"/>
                </a:cubicBezTo>
                <a:cubicBezTo>
                  <a:pt x="3497381" y="281931"/>
                  <a:pt x="3509682" y="257053"/>
                  <a:pt x="3519413" y="228427"/>
                </a:cubicBezTo>
                <a:cubicBezTo>
                  <a:pt x="3529208" y="199606"/>
                  <a:pt x="3533733" y="174971"/>
                  <a:pt x="3532989" y="154524"/>
                </a:cubicBezTo>
                <a:cubicBezTo>
                  <a:pt x="3532245" y="134076"/>
                  <a:pt x="3526602" y="118449"/>
                  <a:pt x="3516058" y="107641"/>
                </a:cubicBezTo>
                <a:cubicBezTo>
                  <a:pt x="3505515" y="96833"/>
                  <a:pt x="3490507" y="91429"/>
                  <a:pt x="3471033" y="91429"/>
                </a:cubicBezTo>
                <a:close/>
                <a:moveTo>
                  <a:pt x="2601903" y="91429"/>
                </a:moveTo>
                <a:cubicBezTo>
                  <a:pt x="2582429" y="91429"/>
                  <a:pt x="2563748" y="96833"/>
                  <a:pt x="2545860" y="107641"/>
                </a:cubicBezTo>
                <a:cubicBezTo>
                  <a:pt x="2527971" y="118449"/>
                  <a:pt x="2511756" y="134076"/>
                  <a:pt x="2497213" y="154524"/>
                </a:cubicBezTo>
                <a:cubicBezTo>
                  <a:pt x="2482671" y="174971"/>
                  <a:pt x="2470501" y="199606"/>
                  <a:pt x="2460707" y="228427"/>
                </a:cubicBezTo>
                <a:cubicBezTo>
                  <a:pt x="2450976" y="257053"/>
                  <a:pt x="2446318" y="281931"/>
                  <a:pt x="2446734" y="303060"/>
                </a:cubicBezTo>
                <a:cubicBezTo>
                  <a:pt x="2447149" y="324189"/>
                  <a:pt x="2452495" y="340546"/>
                  <a:pt x="2462772" y="352134"/>
                </a:cubicBezTo>
                <a:cubicBezTo>
                  <a:pt x="2473049" y="363720"/>
                  <a:pt x="2487924" y="369514"/>
                  <a:pt x="2507398" y="369514"/>
                </a:cubicBezTo>
                <a:cubicBezTo>
                  <a:pt x="2526871" y="369514"/>
                  <a:pt x="2545686" y="363720"/>
                  <a:pt x="2563840" y="352134"/>
                </a:cubicBezTo>
                <a:cubicBezTo>
                  <a:pt x="2581995" y="340546"/>
                  <a:pt x="2598508" y="324189"/>
                  <a:pt x="2613380" y="303060"/>
                </a:cubicBezTo>
                <a:cubicBezTo>
                  <a:pt x="2628251" y="281931"/>
                  <a:pt x="2640553" y="257053"/>
                  <a:pt x="2650283" y="228427"/>
                </a:cubicBezTo>
                <a:cubicBezTo>
                  <a:pt x="2660077" y="199606"/>
                  <a:pt x="2664603" y="174971"/>
                  <a:pt x="2663859" y="154524"/>
                </a:cubicBezTo>
                <a:cubicBezTo>
                  <a:pt x="2663115" y="134076"/>
                  <a:pt x="2657472" y="118449"/>
                  <a:pt x="2646928" y="107641"/>
                </a:cubicBezTo>
                <a:cubicBezTo>
                  <a:pt x="2636385" y="96833"/>
                  <a:pt x="2621377" y="91429"/>
                  <a:pt x="2601903" y="91429"/>
                </a:cubicBezTo>
                <a:close/>
                <a:moveTo>
                  <a:pt x="1534798" y="91429"/>
                </a:moveTo>
                <a:cubicBezTo>
                  <a:pt x="1515324" y="91429"/>
                  <a:pt x="1496643" y="96833"/>
                  <a:pt x="1478755" y="107641"/>
                </a:cubicBezTo>
                <a:cubicBezTo>
                  <a:pt x="1460866" y="118449"/>
                  <a:pt x="1444651" y="134076"/>
                  <a:pt x="1430108" y="154524"/>
                </a:cubicBezTo>
                <a:cubicBezTo>
                  <a:pt x="1415565" y="174971"/>
                  <a:pt x="1403396" y="199606"/>
                  <a:pt x="1393602" y="228427"/>
                </a:cubicBezTo>
                <a:cubicBezTo>
                  <a:pt x="1383871" y="257053"/>
                  <a:pt x="1379213" y="281931"/>
                  <a:pt x="1379628" y="303060"/>
                </a:cubicBezTo>
                <a:cubicBezTo>
                  <a:pt x="1380044" y="324189"/>
                  <a:pt x="1385390" y="340546"/>
                  <a:pt x="1395667" y="352134"/>
                </a:cubicBezTo>
                <a:cubicBezTo>
                  <a:pt x="1405943" y="363720"/>
                  <a:pt x="1420819" y="369514"/>
                  <a:pt x="1440293" y="369514"/>
                </a:cubicBezTo>
                <a:cubicBezTo>
                  <a:pt x="1459766" y="369514"/>
                  <a:pt x="1478580" y="363720"/>
                  <a:pt x="1496735" y="352134"/>
                </a:cubicBezTo>
                <a:cubicBezTo>
                  <a:pt x="1514890" y="340546"/>
                  <a:pt x="1531403" y="324189"/>
                  <a:pt x="1546275" y="303060"/>
                </a:cubicBezTo>
                <a:cubicBezTo>
                  <a:pt x="1561146" y="281931"/>
                  <a:pt x="1573448" y="257053"/>
                  <a:pt x="1583178" y="228427"/>
                </a:cubicBezTo>
                <a:cubicBezTo>
                  <a:pt x="1592973" y="199606"/>
                  <a:pt x="1597498" y="174971"/>
                  <a:pt x="1596754" y="154524"/>
                </a:cubicBezTo>
                <a:cubicBezTo>
                  <a:pt x="1596010" y="134076"/>
                  <a:pt x="1590367" y="118449"/>
                  <a:pt x="1579823" y="107641"/>
                </a:cubicBezTo>
                <a:cubicBezTo>
                  <a:pt x="1569280" y="96833"/>
                  <a:pt x="1554272" y="91429"/>
                  <a:pt x="1534798" y="91429"/>
                </a:cubicBezTo>
                <a:close/>
                <a:moveTo>
                  <a:pt x="665668" y="91429"/>
                </a:moveTo>
                <a:cubicBezTo>
                  <a:pt x="646194" y="91429"/>
                  <a:pt x="627514" y="96833"/>
                  <a:pt x="609625" y="107641"/>
                </a:cubicBezTo>
                <a:cubicBezTo>
                  <a:pt x="591737" y="118449"/>
                  <a:pt x="575521" y="134076"/>
                  <a:pt x="560978" y="154524"/>
                </a:cubicBezTo>
                <a:cubicBezTo>
                  <a:pt x="546435" y="174971"/>
                  <a:pt x="534266" y="199606"/>
                  <a:pt x="524472" y="228427"/>
                </a:cubicBezTo>
                <a:cubicBezTo>
                  <a:pt x="514741" y="257053"/>
                  <a:pt x="510083" y="281931"/>
                  <a:pt x="510499" y="303060"/>
                </a:cubicBezTo>
                <a:cubicBezTo>
                  <a:pt x="510914" y="324189"/>
                  <a:pt x="516260" y="340546"/>
                  <a:pt x="526537" y="352134"/>
                </a:cubicBezTo>
                <a:cubicBezTo>
                  <a:pt x="536814" y="363720"/>
                  <a:pt x="551690" y="369514"/>
                  <a:pt x="571163" y="369514"/>
                </a:cubicBezTo>
                <a:cubicBezTo>
                  <a:pt x="590637" y="369514"/>
                  <a:pt x="609451" y="363720"/>
                  <a:pt x="627605" y="352134"/>
                </a:cubicBezTo>
                <a:cubicBezTo>
                  <a:pt x="645761" y="340546"/>
                  <a:pt x="662273" y="324189"/>
                  <a:pt x="677145" y="303060"/>
                </a:cubicBezTo>
                <a:cubicBezTo>
                  <a:pt x="692017" y="281931"/>
                  <a:pt x="704318" y="257053"/>
                  <a:pt x="714048" y="228427"/>
                </a:cubicBezTo>
                <a:cubicBezTo>
                  <a:pt x="723843" y="199606"/>
                  <a:pt x="728369" y="174971"/>
                  <a:pt x="727624" y="154524"/>
                </a:cubicBezTo>
                <a:cubicBezTo>
                  <a:pt x="726881" y="134076"/>
                  <a:pt x="721237" y="118449"/>
                  <a:pt x="710693" y="107641"/>
                </a:cubicBezTo>
                <a:cubicBezTo>
                  <a:pt x="700151" y="96833"/>
                  <a:pt x="685142" y="91429"/>
                  <a:pt x="665668" y="91429"/>
                </a:cubicBezTo>
                <a:close/>
                <a:moveTo>
                  <a:pt x="4023959" y="7595"/>
                </a:moveTo>
                <a:lnTo>
                  <a:pt x="4131162" y="7595"/>
                </a:lnTo>
                <a:lnTo>
                  <a:pt x="4010149" y="363672"/>
                </a:lnTo>
                <a:lnTo>
                  <a:pt x="4183659" y="363672"/>
                </a:lnTo>
                <a:lnTo>
                  <a:pt x="4153184" y="453348"/>
                </a:lnTo>
                <a:lnTo>
                  <a:pt x="3872471" y="453348"/>
                </a:lnTo>
                <a:close/>
                <a:moveTo>
                  <a:pt x="2087723" y="7595"/>
                </a:moveTo>
                <a:lnTo>
                  <a:pt x="2194927" y="7595"/>
                </a:lnTo>
                <a:lnTo>
                  <a:pt x="2073913" y="363672"/>
                </a:lnTo>
                <a:lnTo>
                  <a:pt x="2247423" y="363672"/>
                </a:lnTo>
                <a:lnTo>
                  <a:pt x="2216949" y="453348"/>
                </a:lnTo>
                <a:lnTo>
                  <a:pt x="1936235" y="453348"/>
                </a:lnTo>
                <a:close/>
                <a:moveTo>
                  <a:pt x="151489" y="7595"/>
                </a:moveTo>
                <a:lnTo>
                  <a:pt x="258691" y="7595"/>
                </a:lnTo>
                <a:lnTo>
                  <a:pt x="137678" y="363672"/>
                </a:lnTo>
                <a:lnTo>
                  <a:pt x="311189" y="363672"/>
                </a:lnTo>
                <a:lnTo>
                  <a:pt x="280714" y="453348"/>
                </a:lnTo>
                <a:lnTo>
                  <a:pt x="0" y="453348"/>
                </a:lnTo>
                <a:close/>
                <a:moveTo>
                  <a:pt x="5438341" y="0"/>
                </a:moveTo>
                <a:cubicBezTo>
                  <a:pt x="5479041" y="0"/>
                  <a:pt x="5511585" y="8958"/>
                  <a:pt x="5535973" y="26874"/>
                </a:cubicBezTo>
                <a:cubicBezTo>
                  <a:pt x="5560361" y="44789"/>
                  <a:pt x="5575365" y="70690"/>
                  <a:pt x="5580987" y="104574"/>
                </a:cubicBezTo>
                <a:cubicBezTo>
                  <a:pt x="5586607" y="138459"/>
                  <a:pt x="5581147" y="179742"/>
                  <a:pt x="5564604" y="228427"/>
                </a:cubicBezTo>
                <a:cubicBezTo>
                  <a:pt x="5548057" y="277111"/>
                  <a:pt x="5525293" y="318882"/>
                  <a:pt x="5496310" y="353740"/>
                </a:cubicBezTo>
                <a:cubicBezTo>
                  <a:pt x="5467328" y="388599"/>
                  <a:pt x="5434439" y="415326"/>
                  <a:pt x="5397640" y="433923"/>
                </a:cubicBezTo>
                <a:cubicBezTo>
                  <a:pt x="5360843" y="452521"/>
                  <a:pt x="5322093" y="461819"/>
                  <a:pt x="5281394" y="461819"/>
                </a:cubicBezTo>
                <a:cubicBezTo>
                  <a:pt x="5241083" y="461819"/>
                  <a:pt x="5208753" y="452521"/>
                  <a:pt x="5184403" y="433923"/>
                </a:cubicBezTo>
                <a:cubicBezTo>
                  <a:pt x="5160053" y="415326"/>
                  <a:pt x="5145184" y="388599"/>
                  <a:pt x="5139795" y="353740"/>
                </a:cubicBezTo>
                <a:cubicBezTo>
                  <a:pt x="5134407" y="318882"/>
                  <a:pt x="5139985" y="277111"/>
                  <a:pt x="5156532" y="228427"/>
                </a:cubicBezTo>
                <a:cubicBezTo>
                  <a:pt x="5173075" y="179742"/>
                  <a:pt x="5195756" y="138360"/>
                  <a:pt x="5224573" y="104282"/>
                </a:cubicBezTo>
                <a:cubicBezTo>
                  <a:pt x="5253389" y="70202"/>
                  <a:pt x="5286143" y="44303"/>
                  <a:pt x="5322837" y="26582"/>
                </a:cubicBezTo>
                <a:cubicBezTo>
                  <a:pt x="5359529" y="8861"/>
                  <a:pt x="5398031" y="0"/>
                  <a:pt x="5438341" y="0"/>
                </a:cubicBezTo>
                <a:close/>
                <a:moveTo>
                  <a:pt x="5047239" y="0"/>
                </a:moveTo>
                <a:cubicBezTo>
                  <a:pt x="5076254" y="0"/>
                  <a:pt x="5100300" y="5745"/>
                  <a:pt x="5119375" y="17234"/>
                </a:cubicBezTo>
                <a:cubicBezTo>
                  <a:pt x="5138449" y="28724"/>
                  <a:pt x="5152838" y="42258"/>
                  <a:pt x="5162538" y="57837"/>
                </a:cubicBezTo>
                <a:lnTo>
                  <a:pt x="5083807" y="126190"/>
                </a:lnTo>
                <a:cubicBezTo>
                  <a:pt x="5076282" y="115674"/>
                  <a:pt x="5067411" y="107252"/>
                  <a:pt x="5057195" y="100922"/>
                </a:cubicBezTo>
                <a:cubicBezTo>
                  <a:pt x="5046979" y="94594"/>
                  <a:pt x="5033887" y="91429"/>
                  <a:pt x="5017918" y="91429"/>
                </a:cubicBezTo>
                <a:cubicBezTo>
                  <a:pt x="4998640" y="91429"/>
                  <a:pt x="4979195" y="96930"/>
                  <a:pt x="4959586" y="107933"/>
                </a:cubicBezTo>
                <a:cubicBezTo>
                  <a:pt x="4939977" y="118936"/>
                  <a:pt x="4921958" y="134710"/>
                  <a:pt x="4905531" y="155254"/>
                </a:cubicBezTo>
                <a:cubicBezTo>
                  <a:pt x="4889102" y="175799"/>
                  <a:pt x="4875959" y="200579"/>
                  <a:pt x="4866101" y="229596"/>
                </a:cubicBezTo>
                <a:cubicBezTo>
                  <a:pt x="4856041" y="259195"/>
                  <a:pt x="4851739" y="284463"/>
                  <a:pt x="4853191" y="305396"/>
                </a:cubicBezTo>
                <a:cubicBezTo>
                  <a:pt x="4854643" y="326331"/>
                  <a:pt x="4861307" y="342251"/>
                  <a:pt x="4873179" y="353156"/>
                </a:cubicBezTo>
                <a:cubicBezTo>
                  <a:pt x="4885053" y="364061"/>
                  <a:pt x="4901407" y="369514"/>
                  <a:pt x="4922245" y="369514"/>
                </a:cubicBezTo>
                <a:cubicBezTo>
                  <a:pt x="4940161" y="369514"/>
                  <a:pt x="4957534" y="365521"/>
                  <a:pt x="4974367" y="357538"/>
                </a:cubicBezTo>
                <a:cubicBezTo>
                  <a:pt x="4991199" y="349553"/>
                  <a:pt x="5006663" y="340011"/>
                  <a:pt x="5020757" y="328911"/>
                </a:cubicBezTo>
                <a:lnTo>
                  <a:pt x="5054399" y="395803"/>
                </a:lnTo>
                <a:cubicBezTo>
                  <a:pt x="5028225" y="417809"/>
                  <a:pt x="5001000" y="434313"/>
                  <a:pt x="4972724" y="445316"/>
                </a:cubicBezTo>
                <a:cubicBezTo>
                  <a:pt x="4944447" y="456318"/>
                  <a:pt x="4915704" y="461819"/>
                  <a:pt x="4886494" y="461819"/>
                </a:cubicBezTo>
                <a:cubicBezTo>
                  <a:pt x="4858257" y="461819"/>
                  <a:pt x="4833216" y="457000"/>
                  <a:pt x="4811373" y="447360"/>
                </a:cubicBezTo>
                <a:cubicBezTo>
                  <a:pt x="4789529" y="437720"/>
                  <a:pt x="4772194" y="423261"/>
                  <a:pt x="4759368" y="403982"/>
                </a:cubicBezTo>
                <a:cubicBezTo>
                  <a:pt x="4746543" y="384703"/>
                  <a:pt x="4739477" y="360799"/>
                  <a:pt x="4738170" y="332270"/>
                </a:cubicBezTo>
                <a:cubicBezTo>
                  <a:pt x="4736863" y="303742"/>
                  <a:pt x="4742597" y="270685"/>
                  <a:pt x="4755370" y="233100"/>
                </a:cubicBezTo>
                <a:cubicBezTo>
                  <a:pt x="4767943" y="196101"/>
                  <a:pt x="4784839" y="163141"/>
                  <a:pt x="4806060" y="134223"/>
                </a:cubicBezTo>
                <a:cubicBezTo>
                  <a:pt x="4827279" y="105305"/>
                  <a:pt x="4851165" y="80865"/>
                  <a:pt x="4877715" y="60904"/>
                </a:cubicBezTo>
                <a:cubicBezTo>
                  <a:pt x="4904264" y="40944"/>
                  <a:pt x="4932047" y="25803"/>
                  <a:pt x="4961065" y="15481"/>
                </a:cubicBezTo>
                <a:cubicBezTo>
                  <a:pt x="4990083" y="5161"/>
                  <a:pt x="5018807" y="0"/>
                  <a:pt x="5047239" y="0"/>
                </a:cubicBezTo>
                <a:close/>
                <a:moveTo>
                  <a:pt x="4569211" y="0"/>
                </a:moveTo>
                <a:cubicBezTo>
                  <a:pt x="4609911" y="0"/>
                  <a:pt x="4642455" y="8958"/>
                  <a:pt x="4666843" y="26874"/>
                </a:cubicBezTo>
                <a:cubicBezTo>
                  <a:pt x="4691231" y="44789"/>
                  <a:pt x="4706235" y="70690"/>
                  <a:pt x="4711857" y="104574"/>
                </a:cubicBezTo>
                <a:cubicBezTo>
                  <a:pt x="4717479" y="138459"/>
                  <a:pt x="4712018" y="179742"/>
                  <a:pt x="4695474" y="228427"/>
                </a:cubicBezTo>
                <a:cubicBezTo>
                  <a:pt x="4678927" y="277111"/>
                  <a:pt x="4656163" y="318882"/>
                  <a:pt x="4627181" y="353740"/>
                </a:cubicBezTo>
                <a:cubicBezTo>
                  <a:pt x="4598199" y="388599"/>
                  <a:pt x="4565309" y="415326"/>
                  <a:pt x="4528511" y="433923"/>
                </a:cubicBezTo>
                <a:cubicBezTo>
                  <a:pt x="4491713" y="452521"/>
                  <a:pt x="4452965" y="461819"/>
                  <a:pt x="4412263" y="461819"/>
                </a:cubicBezTo>
                <a:cubicBezTo>
                  <a:pt x="4371954" y="461819"/>
                  <a:pt x="4339624" y="452521"/>
                  <a:pt x="4315274" y="433923"/>
                </a:cubicBezTo>
                <a:cubicBezTo>
                  <a:pt x="4290923" y="415326"/>
                  <a:pt x="4276055" y="388599"/>
                  <a:pt x="4270666" y="353740"/>
                </a:cubicBezTo>
                <a:cubicBezTo>
                  <a:pt x="4265277" y="318882"/>
                  <a:pt x="4270857" y="277111"/>
                  <a:pt x="4287403" y="228427"/>
                </a:cubicBezTo>
                <a:cubicBezTo>
                  <a:pt x="4303947" y="179742"/>
                  <a:pt x="4326627" y="138360"/>
                  <a:pt x="4355443" y="104282"/>
                </a:cubicBezTo>
                <a:cubicBezTo>
                  <a:pt x="4384259" y="70202"/>
                  <a:pt x="4417013" y="44303"/>
                  <a:pt x="4453707" y="26582"/>
                </a:cubicBezTo>
                <a:cubicBezTo>
                  <a:pt x="4490399" y="8861"/>
                  <a:pt x="4528901" y="0"/>
                  <a:pt x="4569211" y="0"/>
                </a:cubicBezTo>
                <a:close/>
                <a:moveTo>
                  <a:pt x="3502106" y="0"/>
                </a:moveTo>
                <a:cubicBezTo>
                  <a:pt x="3542805" y="0"/>
                  <a:pt x="3575349" y="8958"/>
                  <a:pt x="3599737" y="26874"/>
                </a:cubicBezTo>
                <a:cubicBezTo>
                  <a:pt x="3624125" y="44789"/>
                  <a:pt x="3639129" y="70690"/>
                  <a:pt x="3644751" y="104574"/>
                </a:cubicBezTo>
                <a:cubicBezTo>
                  <a:pt x="3650372" y="138459"/>
                  <a:pt x="3644911" y="179742"/>
                  <a:pt x="3628368" y="228427"/>
                </a:cubicBezTo>
                <a:cubicBezTo>
                  <a:pt x="3611821" y="277111"/>
                  <a:pt x="3589057" y="318882"/>
                  <a:pt x="3560074" y="353740"/>
                </a:cubicBezTo>
                <a:cubicBezTo>
                  <a:pt x="3531093" y="388599"/>
                  <a:pt x="3498203" y="415326"/>
                  <a:pt x="3461405" y="433923"/>
                </a:cubicBezTo>
                <a:cubicBezTo>
                  <a:pt x="3424607" y="452521"/>
                  <a:pt x="3385858" y="461819"/>
                  <a:pt x="3345159" y="461819"/>
                </a:cubicBezTo>
                <a:cubicBezTo>
                  <a:pt x="3304847" y="461819"/>
                  <a:pt x="3272517" y="452521"/>
                  <a:pt x="3248168" y="433923"/>
                </a:cubicBezTo>
                <a:cubicBezTo>
                  <a:pt x="3223818" y="415326"/>
                  <a:pt x="3208948" y="388599"/>
                  <a:pt x="3203560" y="353740"/>
                </a:cubicBezTo>
                <a:cubicBezTo>
                  <a:pt x="3198172" y="318882"/>
                  <a:pt x="3203750" y="277111"/>
                  <a:pt x="3220297" y="228427"/>
                </a:cubicBezTo>
                <a:cubicBezTo>
                  <a:pt x="3236840" y="179742"/>
                  <a:pt x="3259521" y="138360"/>
                  <a:pt x="3288337" y="104282"/>
                </a:cubicBezTo>
                <a:cubicBezTo>
                  <a:pt x="3317153" y="70202"/>
                  <a:pt x="3349908" y="44303"/>
                  <a:pt x="3386601" y="26582"/>
                </a:cubicBezTo>
                <a:cubicBezTo>
                  <a:pt x="3423293" y="8861"/>
                  <a:pt x="3461795" y="0"/>
                  <a:pt x="3502106" y="0"/>
                </a:cubicBezTo>
                <a:close/>
                <a:moveTo>
                  <a:pt x="3111003" y="0"/>
                </a:moveTo>
                <a:cubicBezTo>
                  <a:pt x="3140018" y="0"/>
                  <a:pt x="3164064" y="5745"/>
                  <a:pt x="3183139" y="17234"/>
                </a:cubicBezTo>
                <a:cubicBezTo>
                  <a:pt x="3202214" y="28724"/>
                  <a:pt x="3216603" y="42258"/>
                  <a:pt x="3226302" y="57837"/>
                </a:cubicBezTo>
                <a:lnTo>
                  <a:pt x="3147571" y="126190"/>
                </a:lnTo>
                <a:cubicBezTo>
                  <a:pt x="3140046" y="115674"/>
                  <a:pt x="3131175" y="107252"/>
                  <a:pt x="3120959" y="100922"/>
                </a:cubicBezTo>
                <a:cubicBezTo>
                  <a:pt x="3110743" y="94594"/>
                  <a:pt x="3097651" y="91429"/>
                  <a:pt x="3081683" y="91429"/>
                </a:cubicBezTo>
                <a:cubicBezTo>
                  <a:pt x="3062404" y="91429"/>
                  <a:pt x="3042960" y="96930"/>
                  <a:pt x="3023351" y="107933"/>
                </a:cubicBezTo>
                <a:cubicBezTo>
                  <a:pt x="3003741" y="118936"/>
                  <a:pt x="2985723" y="134710"/>
                  <a:pt x="2969295" y="155254"/>
                </a:cubicBezTo>
                <a:cubicBezTo>
                  <a:pt x="2952867" y="175799"/>
                  <a:pt x="2939724" y="200579"/>
                  <a:pt x="2929865" y="229596"/>
                </a:cubicBezTo>
                <a:cubicBezTo>
                  <a:pt x="2919806" y="259195"/>
                  <a:pt x="2915503" y="284463"/>
                  <a:pt x="2916956" y="305396"/>
                </a:cubicBezTo>
                <a:cubicBezTo>
                  <a:pt x="2918408" y="326331"/>
                  <a:pt x="2925071" y="342251"/>
                  <a:pt x="2936944" y="353156"/>
                </a:cubicBezTo>
                <a:cubicBezTo>
                  <a:pt x="2948817" y="364061"/>
                  <a:pt x="2965172" y="369514"/>
                  <a:pt x="2986009" y="369514"/>
                </a:cubicBezTo>
                <a:cubicBezTo>
                  <a:pt x="3003925" y="369514"/>
                  <a:pt x="3021299" y="365521"/>
                  <a:pt x="3038132" y="357538"/>
                </a:cubicBezTo>
                <a:cubicBezTo>
                  <a:pt x="3054964" y="349553"/>
                  <a:pt x="3070427" y="340011"/>
                  <a:pt x="3084521" y="328911"/>
                </a:cubicBezTo>
                <a:lnTo>
                  <a:pt x="3118164" y="395803"/>
                </a:lnTo>
                <a:cubicBezTo>
                  <a:pt x="3091990" y="417809"/>
                  <a:pt x="3064765" y="434313"/>
                  <a:pt x="3036488" y="445316"/>
                </a:cubicBezTo>
                <a:cubicBezTo>
                  <a:pt x="3008212" y="456318"/>
                  <a:pt x="2979469" y="461819"/>
                  <a:pt x="2950258" y="461819"/>
                </a:cubicBezTo>
                <a:cubicBezTo>
                  <a:pt x="2922021" y="461819"/>
                  <a:pt x="2896980" y="457000"/>
                  <a:pt x="2875137" y="447360"/>
                </a:cubicBezTo>
                <a:cubicBezTo>
                  <a:pt x="2853293" y="437720"/>
                  <a:pt x="2835959" y="423261"/>
                  <a:pt x="2823133" y="403982"/>
                </a:cubicBezTo>
                <a:cubicBezTo>
                  <a:pt x="2810307" y="384703"/>
                  <a:pt x="2803241" y="360799"/>
                  <a:pt x="2801935" y="332270"/>
                </a:cubicBezTo>
                <a:cubicBezTo>
                  <a:pt x="2800628" y="303742"/>
                  <a:pt x="2806361" y="270685"/>
                  <a:pt x="2819134" y="233100"/>
                </a:cubicBezTo>
                <a:cubicBezTo>
                  <a:pt x="2831707" y="196101"/>
                  <a:pt x="2848604" y="163141"/>
                  <a:pt x="2869824" y="134223"/>
                </a:cubicBezTo>
                <a:cubicBezTo>
                  <a:pt x="2891044" y="105305"/>
                  <a:pt x="2914930" y="80865"/>
                  <a:pt x="2941479" y="60904"/>
                </a:cubicBezTo>
                <a:cubicBezTo>
                  <a:pt x="2968028" y="40944"/>
                  <a:pt x="2995812" y="25803"/>
                  <a:pt x="3024829" y="15481"/>
                </a:cubicBezTo>
                <a:cubicBezTo>
                  <a:pt x="3053847" y="5161"/>
                  <a:pt x="3082572" y="0"/>
                  <a:pt x="3111003" y="0"/>
                </a:cubicBezTo>
                <a:close/>
                <a:moveTo>
                  <a:pt x="2632975" y="0"/>
                </a:moveTo>
                <a:cubicBezTo>
                  <a:pt x="2673676" y="0"/>
                  <a:pt x="2706220" y="8958"/>
                  <a:pt x="2730608" y="26874"/>
                </a:cubicBezTo>
                <a:cubicBezTo>
                  <a:pt x="2754995" y="44789"/>
                  <a:pt x="2770000" y="70690"/>
                  <a:pt x="2775621" y="104574"/>
                </a:cubicBezTo>
                <a:cubicBezTo>
                  <a:pt x="2781243" y="138459"/>
                  <a:pt x="2775783" y="179742"/>
                  <a:pt x="2759239" y="228427"/>
                </a:cubicBezTo>
                <a:cubicBezTo>
                  <a:pt x="2742692" y="277111"/>
                  <a:pt x="2719928" y="318882"/>
                  <a:pt x="2690945" y="353740"/>
                </a:cubicBezTo>
                <a:cubicBezTo>
                  <a:pt x="2661963" y="388599"/>
                  <a:pt x="2629073" y="415326"/>
                  <a:pt x="2592275" y="433923"/>
                </a:cubicBezTo>
                <a:cubicBezTo>
                  <a:pt x="2555478" y="452521"/>
                  <a:pt x="2516729" y="461819"/>
                  <a:pt x="2476028" y="461819"/>
                </a:cubicBezTo>
                <a:cubicBezTo>
                  <a:pt x="2435718" y="461819"/>
                  <a:pt x="2403388" y="452521"/>
                  <a:pt x="2379038" y="433923"/>
                </a:cubicBezTo>
                <a:cubicBezTo>
                  <a:pt x="2354688" y="415326"/>
                  <a:pt x="2339819" y="388599"/>
                  <a:pt x="2334430" y="353740"/>
                </a:cubicBezTo>
                <a:cubicBezTo>
                  <a:pt x="2329042" y="318882"/>
                  <a:pt x="2334621" y="277111"/>
                  <a:pt x="2351167" y="228427"/>
                </a:cubicBezTo>
                <a:cubicBezTo>
                  <a:pt x="2367711" y="179742"/>
                  <a:pt x="2390391" y="138360"/>
                  <a:pt x="2419207" y="104282"/>
                </a:cubicBezTo>
                <a:cubicBezTo>
                  <a:pt x="2448023" y="70202"/>
                  <a:pt x="2480778" y="44303"/>
                  <a:pt x="2517471" y="26582"/>
                </a:cubicBezTo>
                <a:cubicBezTo>
                  <a:pt x="2554164" y="8861"/>
                  <a:pt x="2592665" y="0"/>
                  <a:pt x="2632975" y="0"/>
                </a:cubicBezTo>
                <a:close/>
                <a:moveTo>
                  <a:pt x="1565870" y="0"/>
                </a:moveTo>
                <a:cubicBezTo>
                  <a:pt x="1606571" y="0"/>
                  <a:pt x="1639114" y="8958"/>
                  <a:pt x="1663502" y="26874"/>
                </a:cubicBezTo>
                <a:cubicBezTo>
                  <a:pt x="1687890" y="44789"/>
                  <a:pt x="1702895" y="70690"/>
                  <a:pt x="1708516" y="104574"/>
                </a:cubicBezTo>
                <a:cubicBezTo>
                  <a:pt x="1714137" y="138459"/>
                  <a:pt x="1708677" y="179742"/>
                  <a:pt x="1692134" y="228427"/>
                </a:cubicBezTo>
                <a:cubicBezTo>
                  <a:pt x="1675587" y="277111"/>
                  <a:pt x="1652823" y="318882"/>
                  <a:pt x="1623840" y="353740"/>
                </a:cubicBezTo>
                <a:cubicBezTo>
                  <a:pt x="1594858" y="388599"/>
                  <a:pt x="1561968" y="415326"/>
                  <a:pt x="1525170" y="433923"/>
                </a:cubicBezTo>
                <a:cubicBezTo>
                  <a:pt x="1488372" y="452521"/>
                  <a:pt x="1449623" y="461819"/>
                  <a:pt x="1408923" y="461819"/>
                </a:cubicBezTo>
                <a:cubicBezTo>
                  <a:pt x="1368613" y="461819"/>
                  <a:pt x="1336283" y="452521"/>
                  <a:pt x="1311933" y="433923"/>
                </a:cubicBezTo>
                <a:cubicBezTo>
                  <a:pt x="1287583" y="415326"/>
                  <a:pt x="1272714" y="388599"/>
                  <a:pt x="1267325" y="353740"/>
                </a:cubicBezTo>
                <a:cubicBezTo>
                  <a:pt x="1261937" y="318882"/>
                  <a:pt x="1267515" y="277111"/>
                  <a:pt x="1284062" y="228427"/>
                </a:cubicBezTo>
                <a:cubicBezTo>
                  <a:pt x="1300605" y="179742"/>
                  <a:pt x="1323286" y="138360"/>
                  <a:pt x="1352102" y="104282"/>
                </a:cubicBezTo>
                <a:cubicBezTo>
                  <a:pt x="1380919" y="70202"/>
                  <a:pt x="1413673" y="44303"/>
                  <a:pt x="1450366" y="26582"/>
                </a:cubicBezTo>
                <a:cubicBezTo>
                  <a:pt x="1487058" y="8861"/>
                  <a:pt x="1525561" y="0"/>
                  <a:pt x="1565870" y="0"/>
                </a:cubicBezTo>
                <a:close/>
                <a:moveTo>
                  <a:pt x="1174768" y="0"/>
                </a:moveTo>
                <a:cubicBezTo>
                  <a:pt x="1203784" y="0"/>
                  <a:pt x="1227829" y="5745"/>
                  <a:pt x="1246905" y="17234"/>
                </a:cubicBezTo>
                <a:cubicBezTo>
                  <a:pt x="1265979" y="28724"/>
                  <a:pt x="1280367" y="42258"/>
                  <a:pt x="1290067" y="57837"/>
                </a:cubicBezTo>
                <a:lnTo>
                  <a:pt x="1211336" y="126190"/>
                </a:lnTo>
                <a:cubicBezTo>
                  <a:pt x="1203811" y="115674"/>
                  <a:pt x="1194941" y="107252"/>
                  <a:pt x="1184724" y="100922"/>
                </a:cubicBezTo>
                <a:cubicBezTo>
                  <a:pt x="1174509" y="94594"/>
                  <a:pt x="1161417" y="91429"/>
                  <a:pt x="1145448" y="91429"/>
                </a:cubicBezTo>
                <a:cubicBezTo>
                  <a:pt x="1126169" y="91429"/>
                  <a:pt x="1106724" y="96930"/>
                  <a:pt x="1087116" y="107933"/>
                </a:cubicBezTo>
                <a:cubicBezTo>
                  <a:pt x="1067507" y="118936"/>
                  <a:pt x="1049488" y="134710"/>
                  <a:pt x="1033060" y="155254"/>
                </a:cubicBezTo>
                <a:cubicBezTo>
                  <a:pt x="1016632" y="175799"/>
                  <a:pt x="1003489" y="200579"/>
                  <a:pt x="993630" y="229596"/>
                </a:cubicBezTo>
                <a:cubicBezTo>
                  <a:pt x="983571" y="259195"/>
                  <a:pt x="979268" y="284463"/>
                  <a:pt x="980721" y="305396"/>
                </a:cubicBezTo>
                <a:cubicBezTo>
                  <a:pt x="982173" y="326331"/>
                  <a:pt x="988837" y="342251"/>
                  <a:pt x="1000709" y="353156"/>
                </a:cubicBezTo>
                <a:cubicBezTo>
                  <a:pt x="1012582" y="364061"/>
                  <a:pt x="1028937" y="369514"/>
                  <a:pt x="1049774" y="369514"/>
                </a:cubicBezTo>
                <a:cubicBezTo>
                  <a:pt x="1067690" y="369514"/>
                  <a:pt x="1085064" y="365521"/>
                  <a:pt x="1101896" y="357538"/>
                </a:cubicBezTo>
                <a:cubicBezTo>
                  <a:pt x="1118729" y="349553"/>
                  <a:pt x="1134193" y="340011"/>
                  <a:pt x="1148287" y="328911"/>
                </a:cubicBezTo>
                <a:lnTo>
                  <a:pt x="1181929" y="395803"/>
                </a:lnTo>
                <a:cubicBezTo>
                  <a:pt x="1155755" y="417809"/>
                  <a:pt x="1128530" y="434313"/>
                  <a:pt x="1100254" y="445316"/>
                </a:cubicBezTo>
                <a:cubicBezTo>
                  <a:pt x="1071977" y="456318"/>
                  <a:pt x="1043234" y="461819"/>
                  <a:pt x="1014024" y="461819"/>
                </a:cubicBezTo>
                <a:cubicBezTo>
                  <a:pt x="985786" y="461819"/>
                  <a:pt x="960746" y="457000"/>
                  <a:pt x="938902" y="447360"/>
                </a:cubicBezTo>
                <a:cubicBezTo>
                  <a:pt x="917058" y="437720"/>
                  <a:pt x="899723" y="423261"/>
                  <a:pt x="886898" y="403982"/>
                </a:cubicBezTo>
                <a:cubicBezTo>
                  <a:pt x="874073" y="384703"/>
                  <a:pt x="867007" y="360799"/>
                  <a:pt x="865700" y="332270"/>
                </a:cubicBezTo>
                <a:cubicBezTo>
                  <a:pt x="864393" y="303742"/>
                  <a:pt x="870126" y="270685"/>
                  <a:pt x="882900" y="233100"/>
                </a:cubicBezTo>
                <a:cubicBezTo>
                  <a:pt x="895473" y="196101"/>
                  <a:pt x="912369" y="163141"/>
                  <a:pt x="933590" y="134223"/>
                </a:cubicBezTo>
                <a:cubicBezTo>
                  <a:pt x="954809" y="105305"/>
                  <a:pt x="978695" y="80865"/>
                  <a:pt x="1005244" y="60904"/>
                </a:cubicBezTo>
                <a:cubicBezTo>
                  <a:pt x="1031794" y="40944"/>
                  <a:pt x="1059577" y="25803"/>
                  <a:pt x="1088594" y="15481"/>
                </a:cubicBezTo>
                <a:cubicBezTo>
                  <a:pt x="1117612" y="5161"/>
                  <a:pt x="1146336" y="0"/>
                  <a:pt x="1174768" y="0"/>
                </a:cubicBezTo>
                <a:close/>
                <a:moveTo>
                  <a:pt x="696741" y="0"/>
                </a:moveTo>
                <a:cubicBezTo>
                  <a:pt x="737441" y="0"/>
                  <a:pt x="769985" y="8958"/>
                  <a:pt x="794373" y="26874"/>
                </a:cubicBezTo>
                <a:cubicBezTo>
                  <a:pt x="818760" y="44789"/>
                  <a:pt x="833765" y="70690"/>
                  <a:pt x="839387" y="104574"/>
                </a:cubicBezTo>
                <a:cubicBezTo>
                  <a:pt x="845008" y="138459"/>
                  <a:pt x="839547" y="179742"/>
                  <a:pt x="823004" y="228427"/>
                </a:cubicBezTo>
                <a:cubicBezTo>
                  <a:pt x="806457" y="277111"/>
                  <a:pt x="783693" y="318882"/>
                  <a:pt x="754711" y="353740"/>
                </a:cubicBezTo>
                <a:cubicBezTo>
                  <a:pt x="725728" y="388599"/>
                  <a:pt x="692838" y="415326"/>
                  <a:pt x="656041" y="433923"/>
                </a:cubicBezTo>
                <a:cubicBezTo>
                  <a:pt x="619243" y="452521"/>
                  <a:pt x="580494" y="461819"/>
                  <a:pt x="539793" y="461819"/>
                </a:cubicBezTo>
                <a:cubicBezTo>
                  <a:pt x="499484" y="461819"/>
                  <a:pt x="467153" y="452521"/>
                  <a:pt x="442804" y="433923"/>
                </a:cubicBezTo>
                <a:cubicBezTo>
                  <a:pt x="418453" y="415326"/>
                  <a:pt x="403585" y="388599"/>
                  <a:pt x="398196" y="353740"/>
                </a:cubicBezTo>
                <a:cubicBezTo>
                  <a:pt x="392807" y="318882"/>
                  <a:pt x="398386" y="277111"/>
                  <a:pt x="414932" y="228427"/>
                </a:cubicBezTo>
                <a:cubicBezTo>
                  <a:pt x="431475" y="179742"/>
                  <a:pt x="454156" y="138360"/>
                  <a:pt x="482972" y="104282"/>
                </a:cubicBezTo>
                <a:cubicBezTo>
                  <a:pt x="511789" y="70202"/>
                  <a:pt x="544543" y="44303"/>
                  <a:pt x="581236" y="26582"/>
                </a:cubicBezTo>
                <a:cubicBezTo>
                  <a:pt x="617929" y="8861"/>
                  <a:pt x="656431" y="0"/>
                  <a:pt x="696741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0" scaled="0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pic>
        <p:nvPicPr>
          <p:cNvPr id="3" name="图片 2" descr="形状&#10;&#10;低可信度描述已自动生成">
            <a:extLst>
              <a:ext uri="{FF2B5EF4-FFF2-40B4-BE49-F238E27FC236}">
                <a16:creationId xmlns:a16="http://schemas.microsoft.com/office/drawing/2014/main" id="{561D43F8-BC26-462F-920B-6BC1F34661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0819" y="660400"/>
            <a:ext cx="3651091" cy="55372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2F18E0D-D29E-46A3-833E-07E94416DBE6}"/>
              </a:ext>
            </a:extLst>
          </p:cNvPr>
          <p:cNvSpPr/>
          <p:nvPr/>
        </p:nvSpPr>
        <p:spPr>
          <a:xfrm>
            <a:off x="7129847" y="5232400"/>
            <a:ext cx="5062153" cy="1371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01C4E1-E350-48BB-8452-6E20C00838DB}"/>
              </a:ext>
            </a:extLst>
          </p:cNvPr>
          <p:cNvSpPr txBox="1"/>
          <p:nvPr/>
        </p:nvSpPr>
        <p:spPr>
          <a:xfrm>
            <a:off x="7129847" y="5194925"/>
            <a:ext cx="2441694" cy="144655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zh-CN" altLang="en-US" sz="8800" b="1" i="0" u="none" strike="noStrike" kern="1200" cap="none" spc="0" normalizeH="0" baseline="0" noProof="0" dirty="0">
                <a:solidFill>
                  <a:schemeClr val="bg1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目录</a:t>
            </a:r>
            <a:endParaRPr lang="zh-CN" altLang="en-US" sz="8800" b="1" dirty="0">
              <a:solidFill>
                <a:schemeClr val="bg1"/>
              </a:solidFill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762A613-1EFB-4F57-8392-CA035AC48122}"/>
              </a:ext>
            </a:extLst>
          </p:cNvPr>
          <p:cNvSpPr txBox="1"/>
          <p:nvPr/>
        </p:nvSpPr>
        <p:spPr>
          <a:xfrm>
            <a:off x="9390653" y="6029156"/>
            <a:ext cx="1795683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solidFill>
                  <a:schemeClr val="bg1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6C7205-4E50-4AAF-A33A-AC4221F9B243}"/>
              </a:ext>
            </a:extLst>
          </p:cNvPr>
          <p:cNvSpPr txBox="1"/>
          <p:nvPr/>
        </p:nvSpPr>
        <p:spPr>
          <a:xfrm>
            <a:off x="10006816" y="93990"/>
            <a:ext cx="205376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MAX-QING</a:t>
            </a:r>
            <a:endParaRPr lang="zh-CN" altLang="en-US" sz="2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7BAE264-3EF6-4C04-A773-9C3A0DEA7E38}"/>
              </a:ext>
            </a:extLst>
          </p:cNvPr>
          <p:cNvGrpSpPr/>
          <p:nvPr/>
        </p:nvGrpSpPr>
        <p:grpSpPr>
          <a:xfrm>
            <a:off x="1211353" y="856366"/>
            <a:ext cx="5164046" cy="981384"/>
            <a:chOff x="1046253" y="1015772"/>
            <a:chExt cx="5164046" cy="98138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3F9901F-0184-499A-8B9D-CC51913CE6AE}"/>
                </a:ext>
              </a:extLst>
            </p:cNvPr>
            <p:cNvSpPr txBox="1"/>
            <p:nvPr/>
          </p:nvSpPr>
          <p:spPr>
            <a:xfrm>
              <a:off x="2181896" y="1036082"/>
              <a:ext cx="3559976" cy="961074"/>
            </a:xfrm>
            <a:custGeom>
              <a:avLst/>
              <a:gdLst>
                <a:gd name="connsiteX0" fmla="*/ 3194008 w 3559976"/>
                <a:gd name="connsiteY0" fmla="*/ 190270 h 961074"/>
                <a:gd name="connsiteX1" fmla="*/ 3077379 w 3559976"/>
                <a:gd name="connsiteY1" fmla="*/ 224008 h 961074"/>
                <a:gd name="connsiteX2" fmla="*/ 2976141 w 3559976"/>
                <a:gd name="connsiteY2" fmla="*/ 321574 h 961074"/>
                <a:gd name="connsiteX3" fmla="*/ 2900170 w 3559976"/>
                <a:gd name="connsiteY3" fmla="*/ 475370 h 961074"/>
                <a:gd name="connsiteX4" fmla="*/ 2871090 w 3559976"/>
                <a:gd name="connsiteY4" fmla="*/ 630686 h 961074"/>
                <a:gd name="connsiteX5" fmla="*/ 2904468 w 3559976"/>
                <a:gd name="connsiteY5" fmla="*/ 732812 h 961074"/>
                <a:gd name="connsiteX6" fmla="*/ 2997336 w 3559976"/>
                <a:gd name="connsiteY6" fmla="*/ 768981 h 961074"/>
                <a:gd name="connsiteX7" fmla="*/ 3114796 w 3559976"/>
                <a:gd name="connsiteY7" fmla="*/ 732812 h 961074"/>
                <a:gd name="connsiteX8" fmla="*/ 3217891 w 3559976"/>
                <a:gd name="connsiteY8" fmla="*/ 630686 h 961074"/>
                <a:gd name="connsiteX9" fmla="*/ 3294690 w 3559976"/>
                <a:gd name="connsiteY9" fmla="*/ 475370 h 961074"/>
                <a:gd name="connsiteX10" fmla="*/ 3322942 w 3559976"/>
                <a:gd name="connsiteY10" fmla="*/ 321574 h 961074"/>
                <a:gd name="connsiteX11" fmla="*/ 3287708 w 3559976"/>
                <a:gd name="connsiteY11" fmla="*/ 224008 h 961074"/>
                <a:gd name="connsiteX12" fmla="*/ 3194008 w 3559976"/>
                <a:gd name="connsiteY12" fmla="*/ 190270 h 961074"/>
                <a:gd name="connsiteX13" fmla="*/ 1385296 w 3559976"/>
                <a:gd name="connsiteY13" fmla="*/ 190270 h 961074"/>
                <a:gd name="connsiteX14" fmla="*/ 1268667 w 3559976"/>
                <a:gd name="connsiteY14" fmla="*/ 224008 h 961074"/>
                <a:gd name="connsiteX15" fmla="*/ 1167430 w 3559976"/>
                <a:gd name="connsiteY15" fmla="*/ 321574 h 961074"/>
                <a:gd name="connsiteX16" fmla="*/ 1091458 w 3559976"/>
                <a:gd name="connsiteY16" fmla="*/ 475370 h 961074"/>
                <a:gd name="connsiteX17" fmla="*/ 1062379 w 3559976"/>
                <a:gd name="connsiteY17" fmla="*/ 630686 h 961074"/>
                <a:gd name="connsiteX18" fmla="*/ 1095756 w 3559976"/>
                <a:gd name="connsiteY18" fmla="*/ 732812 h 961074"/>
                <a:gd name="connsiteX19" fmla="*/ 1188625 w 3559976"/>
                <a:gd name="connsiteY19" fmla="*/ 768981 h 961074"/>
                <a:gd name="connsiteX20" fmla="*/ 1306085 w 3559976"/>
                <a:gd name="connsiteY20" fmla="*/ 732812 h 961074"/>
                <a:gd name="connsiteX21" fmla="*/ 1409180 w 3559976"/>
                <a:gd name="connsiteY21" fmla="*/ 630686 h 961074"/>
                <a:gd name="connsiteX22" fmla="*/ 1485978 w 3559976"/>
                <a:gd name="connsiteY22" fmla="*/ 475370 h 961074"/>
                <a:gd name="connsiteX23" fmla="*/ 1514230 w 3559976"/>
                <a:gd name="connsiteY23" fmla="*/ 321574 h 961074"/>
                <a:gd name="connsiteX24" fmla="*/ 1478996 w 3559976"/>
                <a:gd name="connsiteY24" fmla="*/ 224008 h 961074"/>
                <a:gd name="connsiteX25" fmla="*/ 1385296 w 3559976"/>
                <a:gd name="connsiteY25" fmla="*/ 190270 h 961074"/>
                <a:gd name="connsiteX26" fmla="*/ 315257 w 3559976"/>
                <a:gd name="connsiteY26" fmla="*/ 15805 h 961074"/>
                <a:gd name="connsiteX27" fmla="*/ 538352 w 3559976"/>
                <a:gd name="connsiteY27" fmla="*/ 15805 h 961074"/>
                <a:gd name="connsiteX28" fmla="*/ 286516 w 3559976"/>
                <a:gd name="connsiteY28" fmla="*/ 756823 h 961074"/>
                <a:gd name="connsiteX29" fmla="*/ 647602 w 3559976"/>
                <a:gd name="connsiteY29" fmla="*/ 756823 h 961074"/>
                <a:gd name="connsiteX30" fmla="*/ 584182 w 3559976"/>
                <a:gd name="connsiteY30" fmla="*/ 943446 h 961074"/>
                <a:gd name="connsiteX31" fmla="*/ 0 w 3559976"/>
                <a:gd name="connsiteY31" fmla="*/ 943446 h 961074"/>
                <a:gd name="connsiteX32" fmla="*/ 3258672 w 3559976"/>
                <a:gd name="connsiteY32" fmla="*/ 0 h 961074"/>
                <a:gd name="connsiteX33" fmla="*/ 3461849 w 3559976"/>
                <a:gd name="connsiteY33" fmla="*/ 55926 h 961074"/>
                <a:gd name="connsiteX34" fmla="*/ 3555526 w 3559976"/>
                <a:gd name="connsiteY34" fmla="*/ 217625 h 961074"/>
                <a:gd name="connsiteX35" fmla="*/ 3521432 w 3559976"/>
                <a:gd name="connsiteY35" fmla="*/ 475370 h 961074"/>
                <a:gd name="connsiteX36" fmla="*/ 3379309 w 3559976"/>
                <a:gd name="connsiteY36" fmla="*/ 736155 h 961074"/>
                <a:gd name="connsiteX37" fmla="*/ 3173970 w 3559976"/>
                <a:gd name="connsiteY37" fmla="*/ 903021 h 961074"/>
                <a:gd name="connsiteX38" fmla="*/ 2932055 w 3559976"/>
                <a:gd name="connsiteY38" fmla="*/ 961074 h 961074"/>
                <a:gd name="connsiteX39" fmla="*/ 2730212 w 3559976"/>
                <a:gd name="connsiteY39" fmla="*/ 903021 h 961074"/>
                <a:gd name="connsiteX40" fmla="*/ 2637380 w 3559976"/>
                <a:gd name="connsiteY40" fmla="*/ 736155 h 961074"/>
                <a:gd name="connsiteX41" fmla="*/ 2672211 w 3559976"/>
                <a:gd name="connsiteY41" fmla="*/ 475370 h 961074"/>
                <a:gd name="connsiteX42" fmla="*/ 2813806 w 3559976"/>
                <a:gd name="connsiteY42" fmla="*/ 217017 h 961074"/>
                <a:gd name="connsiteX43" fmla="*/ 3018300 w 3559976"/>
                <a:gd name="connsiteY43" fmla="*/ 55318 h 961074"/>
                <a:gd name="connsiteX44" fmla="*/ 3258672 w 3559976"/>
                <a:gd name="connsiteY44" fmla="*/ 0 h 961074"/>
                <a:gd name="connsiteX45" fmla="*/ 2444763 w 3559976"/>
                <a:gd name="connsiteY45" fmla="*/ 0 h 961074"/>
                <a:gd name="connsiteX46" fmla="*/ 2594884 w 3559976"/>
                <a:gd name="connsiteY46" fmla="*/ 35865 h 961074"/>
                <a:gd name="connsiteX47" fmla="*/ 2684708 w 3559976"/>
                <a:gd name="connsiteY47" fmla="*/ 120362 h 961074"/>
                <a:gd name="connsiteX48" fmla="*/ 2520864 w 3559976"/>
                <a:gd name="connsiteY48" fmla="*/ 262608 h 961074"/>
                <a:gd name="connsiteX49" fmla="*/ 2465483 w 3559976"/>
                <a:gd name="connsiteY49" fmla="*/ 210026 h 961074"/>
                <a:gd name="connsiteX50" fmla="*/ 2383746 w 3559976"/>
                <a:gd name="connsiteY50" fmla="*/ 190270 h 961074"/>
                <a:gd name="connsiteX51" fmla="*/ 2262354 w 3559976"/>
                <a:gd name="connsiteY51" fmla="*/ 224615 h 961074"/>
                <a:gd name="connsiteX52" fmla="*/ 2149861 w 3559976"/>
                <a:gd name="connsiteY52" fmla="*/ 323093 h 961074"/>
                <a:gd name="connsiteX53" fmla="*/ 2067805 w 3559976"/>
                <a:gd name="connsiteY53" fmla="*/ 477802 h 961074"/>
                <a:gd name="connsiteX54" fmla="*/ 2040940 w 3559976"/>
                <a:gd name="connsiteY54" fmla="*/ 635549 h 961074"/>
                <a:gd name="connsiteX55" fmla="*/ 2082537 w 3559976"/>
                <a:gd name="connsiteY55" fmla="*/ 734939 h 961074"/>
                <a:gd name="connsiteX56" fmla="*/ 2184644 w 3559976"/>
                <a:gd name="connsiteY56" fmla="*/ 768981 h 961074"/>
                <a:gd name="connsiteX57" fmla="*/ 2293114 w 3559976"/>
                <a:gd name="connsiteY57" fmla="*/ 744058 h 961074"/>
                <a:gd name="connsiteX58" fmla="*/ 2389654 w 3559976"/>
                <a:gd name="connsiteY58" fmla="*/ 684484 h 961074"/>
                <a:gd name="connsiteX59" fmla="*/ 2459666 w 3559976"/>
                <a:gd name="connsiteY59" fmla="*/ 823691 h 961074"/>
                <a:gd name="connsiteX60" fmla="*/ 2289694 w 3559976"/>
                <a:gd name="connsiteY60" fmla="*/ 926729 h 961074"/>
                <a:gd name="connsiteX61" fmla="*/ 2110244 w 3559976"/>
                <a:gd name="connsiteY61" fmla="*/ 961074 h 961074"/>
                <a:gd name="connsiteX62" fmla="*/ 1953912 w 3559976"/>
                <a:gd name="connsiteY62" fmla="*/ 930984 h 961074"/>
                <a:gd name="connsiteX63" fmla="*/ 1845688 w 3559976"/>
                <a:gd name="connsiteY63" fmla="*/ 840712 h 961074"/>
                <a:gd name="connsiteX64" fmla="*/ 1801574 w 3559976"/>
                <a:gd name="connsiteY64" fmla="*/ 691475 h 961074"/>
                <a:gd name="connsiteX65" fmla="*/ 1837368 w 3559976"/>
                <a:gd name="connsiteY65" fmla="*/ 485096 h 961074"/>
                <a:gd name="connsiteX66" fmla="*/ 1942856 w 3559976"/>
                <a:gd name="connsiteY66" fmla="*/ 279326 h 961074"/>
                <a:gd name="connsiteX67" fmla="*/ 2091974 w 3559976"/>
                <a:gd name="connsiteY67" fmla="*/ 126745 h 961074"/>
                <a:gd name="connsiteX68" fmla="*/ 2265431 w 3559976"/>
                <a:gd name="connsiteY68" fmla="*/ 32218 h 961074"/>
                <a:gd name="connsiteX69" fmla="*/ 2444763 w 3559976"/>
                <a:gd name="connsiteY69" fmla="*/ 0 h 961074"/>
                <a:gd name="connsiteX70" fmla="*/ 1449960 w 3559976"/>
                <a:gd name="connsiteY70" fmla="*/ 0 h 961074"/>
                <a:gd name="connsiteX71" fmla="*/ 1653138 w 3559976"/>
                <a:gd name="connsiteY71" fmla="*/ 55926 h 961074"/>
                <a:gd name="connsiteX72" fmla="*/ 1746815 w 3559976"/>
                <a:gd name="connsiteY72" fmla="*/ 217625 h 961074"/>
                <a:gd name="connsiteX73" fmla="*/ 1712721 w 3559976"/>
                <a:gd name="connsiteY73" fmla="*/ 475370 h 961074"/>
                <a:gd name="connsiteX74" fmla="*/ 1570598 w 3559976"/>
                <a:gd name="connsiteY74" fmla="*/ 736155 h 961074"/>
                <a:gd name="connsiteX75" fmla="*/ 1365260 w 3559976"/>
                <a:gd name="connsiteY75" fmla="*/ 903021 h 961074"/>
                <a:gd name="connsiteX76" fmla="*/ 1123343 w 3559976"/>
                <a:gd name="connsiteY76" fmla="*/ 961074 h 961074"/>
                <a:gd name="connsiteX77" fmla="*/ 921501 w 3559976"/>
                <a:gd name="connsiteY77" fmla="*/ 903021 h 961074"/>
                <a:gd name="connsiteX78" fmla="*/ 828669 w 3559976"/>
                <a:gd name="connsiteY78" fmla="*/ 736155 h 961074"/>
                <a:gd name="connsiteX79" fmla="*/ 863499 w 3559976"/>
                <a:gd name="connsiteY79" fmla="*/ 475370 h 961074"/>
                <a:gd name="connsiteX80" fmla="*/ 1005095 w 3559976"/>
                <a:gd name="connsiteY80" fmla="*/ 217017 h 961074"/>
                <a:gd name="connsiteX81" fmla="*/ 1209587 w 3559976"/>
                <a:gd name="connsiteY81" fmla="*/ 55318 h 961074"/>
                <a:gd name="connsiteX82" fmla="*/ 1449960 w 3559976"/>
                <a:gd name="connsiteY82" fmla="*/ 0 h 96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559976" h="961074">
                  <a:moveTo>
                    <a:pt x="3194008" y="190270"/>
                  </a:moveTo>
                  <a:cubicBezTo>
                    <a:pt x="3153482" y="190270"/>
                    <a:pt x="3114605" y="201516"/>
                    <a:pt x="3077379" y="224008"/>
                  </a:cubicBezTo>
                  <a:cubicBezTo>
                    <a:pt x="3040151" y="246500"/>
                    <a:pt x="3006406" y="279021"/>
                    <a:pt x="2976141" y="321574"/>
                  </a:cubicBezTo>
                  <a:cubicBezTo>
                    <a:pt x="2945876" y="364126"/>
                    <a:pt x="2920552" y="415391"/>
                    <a:pt x="2900170" y="475370"/>
                  </a:cubicBezTo>
                  <a:cubicBezTo>
                    <a:pt x="2879919" y="534943"/>
                    <a:pt x="2870226" y="586715"/>
                    <a:pt x="2871090" y="630686"/>
                  </a:cubicBezTo>
                  <a:cubicBezTo>
                    <a:pt x="2871954" y="674657"/>
                    <a:pt x="2883080" y="708698"/>
                    <a:pt x="2904468" y="732812"/>
                  </a:cubicBezTo>
                  <a:cubicBezTo>
                    <a:pt x="2925854" y="756924"/>
                    <a:pt x="2956810" y="768981"/>
                    <a:pt x="2997336" y="768981"/>
                  </a:cubicBezTo>
                  <a:cubicBezTo>
                    <a:pt x="3037862" y="768981"/>
                    <a:pt x="3077016" y="756924"/>
                    <a:pt x="3114796" y="732812"/>
                  </a:cubicBezTo>
                  <a:cubicBezTo>
                    <a:pt x="3152578" y="708698"/>
                    <a:pt x="3186942" y="674657"/>
                    <a:pt x="3217891" y="630686"/>
                  </a:cubicBezTo>
                  <a:cubicBezTo>
                    <a:pt x="3248840" y="586715"/>
                    <a:pt x="3274439" y="534943"/>
                    <a:pt x="3294690" y="475370"/>
                  </a:cubicBezTo>
                  <a:cubicBezTo>
                    <a:pt x="3315073" y="415391"/>
                    <a:pt x="3324490" y="364126"/>
                    <a:pt x="3322942" y="321574"/>
                  </a:cubicBezTo>
                  <a:cubicBezTo>
                    <a:pt x="3321394" y="279021"/>
                    <a:pt x="3309650" y="246500"/>
                    <a:pt x="3287708" y="224008"/>
                  </a:cubicBezTo>
                  <a:cubicBezTo>
                    <a:pt x="3265767" y="201516"/>
                    <a:pt x="3234534" y="190270"/>
                    <a:pt x="3194008" y="190270"/>
                  </a:cubicBezTo>
                  <a:close/>
                  <a:moveTo>
                    <a:pt x="1385296" y="190270"/>
                  </a:moveTo>
                  <a:cubicBezTo>
                    <a:pt x="1344770" y="190270"/>
                    <a:pt x="1305894" y="201516"/>
                    <a:pt x="1268667" y="224008"/>
                  </a:cubicBezTo>
                  <a:cubicBezTo>
                    <a:pt x="1231440" y="246500"/>
                    <a:pt x="1197694" y="279021"/>
                    <a:pt x="1167430" y="321574"/>
                  </a:cubicBezTo>
                  <a:cubicBezTo>
                    <a:pt x="1137165" y="364126"/>
                    <a:pt x="1111841" y="415391"/>
                    <a:pt x="1091458" y="475370"/>
                  </a:cubicBezTo>
                  <a:cubicBezTo>
                    <a:pt x="1071207" y="534943"/>
                    <a:pt x="1061514" y="586715"/>
                    <a:pt x="1062379" y="630686"/>
                  </a:cubicBezTo>
                  <a:cubicBezTo>
                    <a:pt x="1063243" y="674657"/>
                    <a:pt x="1074369" y="708698"/>
                    <a:pt x="1095756" y="732812"/>
                  </a:cubicBezTo>
                  <a:cubicBezTo>
                    <a:pt x="1117143" y="756924"/>
                    <a:pt x="1148099" y="768981"/>
                    <a:pt x="1188625" y="768981"/>
                  </a:cubicBezTo>
                  <a:cubicBezTo>
                    <a:pt x="1229151" y="768981"/>
                    <a:pt x="1268305" y="756924"/>
                    <a:pt x="1306085" y="732812"/>
                  </a:cubicBezTo>
                  <a:cubicBezTo>
                    <a:pt x="1343867" y="708698"/>
                    <a:pt x="1378231" y="674657"/>
                    <a:pt x="1409180" y="630686"/>
                  </a:cubicBezTo>
                  <a:cubicBezTo>
                    <a:pt x="1440128" y="586715"/>
                    <a:pt x="1465728" y="534943"/>
                    <a:pt x="1485978" y="475370"/>
                  </a:cubicBezTo>
                  <a:cubicBezTo>
                    <a:pt x="1506361" y="415391"/>
                    <a:pt x="1515779" y="364126"/>
                    <a:pt x="1514230" y="321574"/>
                  </a:cubicBezTo>
                  <a:cubicBezTo>
                    <a:pt x="1512682" y="279021"/>
                    <a:pt x="1500938" y="246500"/>
                    <a:pt x="1478996" y="224008"/>
                  </a:cubicBezTo>
                  <a:cubicBezTo>
                    <a:pt x="1457056" y="201516"/>
                    <a:pt x="1425822" y="190270"/>
                    <a:pt x="1385296" y="190270"/>
                  </a:cubicBezTo>
                  <a:close/>
                  <a:moveTo>
                    <a:pt x="315257" y="15805"/>
                  </a:moveTo>
                  <a:lnTo>
                    <a:pt x="538352" y="15805"/>
                  </a:lnTo>
                  <a:lnTo>
                    <a:pt x="286516" y="756823"/>
                  </a:lnTo>
                  <a:lnTo>
                    <a:pt x="647602" y="756823"/>
                  </a:lnTo>
                  <a:lnTo>
                    <a:pt x="584182" y="943446"/>
                  </a:lnTo>
                  <a:lnTo>
                    <a:pt x="0" y="943446"/>
                  </a:lnTo>
                  <a:close/>
                  <a:moveTo>
                    <a:pt x="3258672" y="0"/>
                  </a:moveTo>
                  <a:cubicBezTo>
                    <a:pt x="3343371" y="0"/>
                    <a:pt x="3411096" y="18642"/>
                    <a:pt x="3461849" y="55926"/>
                  </a:cubicBezTo>
                  <a:cubicBezTo>
                    <a:pt x="3512602" y="93210"/>
                    <a:pt x="3543827" y="147110"/>
                    <a:pt x="3555526" y="217625"/>
                  </a:cubicBezTo>
                  <a:cubicBezTo>
                    <a:pt x="3567224" y="288140"/>
                    <a:pt x="3555860" y="374055"/>
                    <a:pt x="3521432" y="475370"/>
                  </a:cubicBezTo>
                  <a:cubicBezTo>
                    <a:pt x="3486998" y="576685"/>
                    <a:pt x="3439624" y="663613"/>
                    <a:pt x="3379309" y="736155"/>
                  </a:cubicBezTo>
                  <a:cubicBezTo>
                    <a:pt x="3318996" y="808697"/>
                    <a:pt x="3250550" y="864319"/>
                    <a:pt x="3173970" y="903021"/>
                  </a:cubicBezTo>
                  <a:cubicBezTo>
                    <a:pt x="3097393" y="941723"/>
                    <a:pt x="3016754" y="961074"/>
                    <a:pt x="2932055" y="961074"/>
                  </a:cubicBezTo>
                  <a:cubicBezTo>
                    <a:pt x="2848166" y="961074"/>
                    <a:pt x="2780885" y="941723"/>
                    <a:pt x="2730212" y="903021"/>
                  </a:cubicBezTo>
                  <a:cubicBezTo>
                    <a:pt x="2679539" y="864319"/>
                    <a:pt x="2648594" y="808697"/>
                    <a:pt x="2637380" y="736155"/>
                  </a:cubicBezTo>
                  <a:cubicBezTo>
                    <a:pt x="2626167" y="663613"/>
                    <a:pt x="2637776" y="576685"/>
                    <a:pt x="2672211" y="475370"/>
                  </a:cubicBezTo>
                  <a:cubicBezTo>
                    <a:pt x="2706638" y="374055"/>
                    <a:pt x="2753838" y="287937"/>
                    <a:pt x="2813806" y="217017"/>
                  </a:cubicBezTo>
                  <a:cubicBezTo>
                    <a:pt x="2873775" y="146096"/>
                    <a:pt x="2941940" y="92197"/>
                    <a:pt x="3018300" y="55318"/>
                  </a:cubicBezTo>
                  <a:cubicBezTo>
                    <a:pt x="3094659" y="18439"/>
                    <a:pt x="3174784" y="0"/>
                    <a:pt x="3258672" y="0"/>
                  </a:cubicBezTo>
                  <a:close/>
                  <a:moveTo>
                    <a:pt x="2444763" y="0"/>
                  </a:moveTo>
                  <a:cubicBezTo>
                    <a:pt x="2505147" y="0"/>
                    <a:pt x="2555187" y="11955"/>
                    <a:pt x="2594884" y="35865"/>
                  </a:cubicBezTo>
                  <a:cubicBezTo>
                    <a:pt x="2634580" y="59776"/>
                    <a:pt x="2664522" y="87942"/>
                    <a:pt x="2684708" y="120362"/>
                  </a:cubicBezTo>
                  <a:lnTo>
                    <a:pt x="2520864" y="262608"/>
                  </a:lnTo>
                  <a:cubicBezTo>
                    <a:pt x="2505204" y="240725"/>
                    <a:pt x="2486744" y="223197"/>
                    <a:pt x="2465483" y="210026"/>
                  </a:cubicBezTo>
                  <a:cubicBezTo>
                    <a:pt x="2444224" y="196855"/>
                    <a:pt x="2416978" y="190270"/>
                    <a:pt x="2383746" y="190270"/>
                  </a:cubicBezTo>
                  <a:cubicBezTo>
                    <a:pt x="2343626" y="190270"/>
                    <a:pt x="2303161" y="201718"/>
                    <a:pt x="2262354" y="224615"/>
                  </a:cubicBezTo>
                  <a:cubicBezTo>
                    <a:pt x="2221546" y="247513"/>
                    <a:pt x="2184048" y="280339"/>
                    <a:pt x="2149861" y="323093"/>
                  </a:cubicBezTo>
                  <a:cubicBezTo>
                    <a:pt x="2115673" y="365848"/>
                    <a:pt x="2088322" y="417418"/>
                    <a:pt x="2067805" y="477802"/>
                  </a:cubicBezTo>
                  <a:cubicBezTo>
                    <a:pt x="2046871" y="539401"/>
                    <a:pt x="2037916" y="591984"/>
                    <a:pt x="2040940" y="635549"/>
                  </a:cubicBezTo>
                  <a:cubicBezTo>
                    <a:pt x="2043963" y="679115"/>
                    <a:pt x="2057829" y="712245"/>
                    <a:pt x="2082537" y="734939"/>
                  </a:cubicBezTo>
                  <a:cubicBezTo>
                    <a:pt x="2107245" y="757634"/>
                    <a:pt x="2141281" y="768981"/>
                    <a:pt x="2184644" y="768981"/>
                  </a:cubicBezTo>
                  <a:cubicBezTo>
                    <a:pt x="2221928" y="768981"/>
                    <a:pt x="2258084" y="760673"/>
                    <a:pt x="2293114" y="744058"/>
                  </a:cubicBezTo>
                  <a:cubicBezTo>
                    <a:pt x="2328143" y="727442"/>
                    <a:pt x="2360324" y="707584"/>
                    <a:pt x="2389654" y="684484"/>
                  </a:cubicBezTo>
                  <a:lnTo>
                    <a:pt x="2459666" y="823691"/>
                  </a:lnTo>
                  <a:cubicBezTo>
                    <a:pt x="2405197" y="869485"/>
                    <a:pt x="2348539" y="903832"/>
                    <a:pt x="2289694" y="926729"/>
                  </a:cubicBezTo>
                  <a:cubicBezTo>
                    <a:pt x="2230850" y="949626"/>
                    <a:pt x="2171032" y="961074"/>
                    <a:pt x="2110244" y="961074"/>
                  </a:cubicBezTo>
                  <a:cubicBezTo>
                    <a:pt x="2051481" y="961074"/>
                    <a:pt x="1999370" y="951044"/>
                    <a:pt x="1953912" y="930984"/>
                  </a:cubicBezTo>
                  <a:cubicBezTo>
                    <a:pt x="1908453" y="910923"/>
                    <a:pt x="1872379" y="880833"/>
                    <a:pt x="1845688" y="840712"/>
                  </a:cubicBezTo>
                  <a:cubicBezTo>
                    <a:pt x="1818998" y="800591"/>
                    <a:pt x="1804293" y="750845"/>
                    <a:pt x="1801574" y="691475"/>
                  </a:cubicBezTo>
                  <a:cubicBezTo>
                    <a:pt x="1798854" y="632105"/>
                    <a:pt x="1810785" y="563312"/>
                    <a:pt x="1837368" y="485096"/>
                  </a:cubicBezTo>
                  <a:cubicBezTo>
                    <a:pt x="1863533" y="408097"/>
                    <a:pt x="1898695" y="339506"/>
                    <a:pt x="1942856" y="279326"/>
                  </a:cubicBezTo>
                  <a:cubicBezTo>
                    <a:pt x="1987016" y="219145"/>
                    <a:pt x="2036723" y="168284"/>
                    <a:pt x="2091974" y="126745"/>
                  </a:cubicBezTo>
                  <a:cubicBezTo>
                    <a:pt x="2147225" y="85206"/>
                    <a:pt x="2205044" y="53697"/>
                    <a:pt x="2265431" y="32218"/>
                  </a:cubicBezTo>
                  <a:cubicBezTo>
                    <a:pt x="2325818" y="10739"/>
                    <a:pt x="2385596" y="0"/>
                    <a:pt x="2444763" y="0"/>
                  </a:cubicBezTo>
                  <a:close/>
                  <a:moveTo>
                    <a:pt x="1449960" y="0"/>
                  </a:moveTo>
                  <a:cubicBezTo>
                    <a:pt x="1534660" y="0"/>
                    <a:pt x="1602386" y="18642"/>
                    <a:pt x="1653138" y="55926"/>
                  </a:cubicBezTo>
                  <a:cubicBezTo>
                    <a:pt x="1703890" y="93210"/>
                    <a:pt x="1735116" y="147110"/>
                    <a:pt x="1746815" y="217625"/>
                  </a:cubicBezTo>
                  <a:cubicBezTo>
                    <a:pt x="1758513" y="288140"/>
                    <a:pt x="1747149" y="374055"/>
                    <a:pt x="1712721" y="475370"/>
                  </a:cubicBezTo>
                  <a:cubicBezTo>
                    <a:pt x="1678286" y="576685"/>
                    <a:pt x="1630912" y="663613"/>
                    <a:pt x="1570598" y="736155"/>
                  </a:cubicBezTo>
                  <a:cubicBezTo>
                    <a:pt x="1510284" y="808697"/>
                    <a:pt x="1441838" y="864319"/>
                    <a:pt x="1365260" y="903021"/>
                  </a:cubicBezTo>
                  <a:cubicBezTo>
                    <a:pt x="1288682" y="941723"/>
                    <a:pt x="1208043" y="961074"/>
                    <a:pt x="1123343" y="961074"/>
                  </a:cubicBezTo>
                  <a:cubicBezTo>
                    <a:pt x="1039455" y="961074"/>
                    <a:pt x="972174" y="941723"/>
                    <a:pt x="921501" y="903021"/>
                  </a:cubicBezTo>
                  <a:cubicBezTo>
                    <a:pt x="870827" y="864319"/>
                    <a:pt x="839884" y="808697"/>
                    <a:pt x="828669" y="736155"/>
                  </a:cubicBezTo>
                  <a:cubicBezTo>
                    <a:pt x="817455" y="663613"/>
                    <a:pt x="829065" y="576685"/>
                    <a:pt x="863499" y="475370"/>
                  </a:cubicBezTo>
                  <a:cubicBezTo>
                    <a:pt x="897927" y="374055"/>
                    <a:pt x="945126" y="287937"/>
                    <a:pt x="1005095" y="217017"/>
                  </a:cubicBezTo>
                  <a:cubicBezTo>
                    <a:pt x="1065064" y="146096"/>
                    <a:pt x="1133228" y="92197"/>
                    <a:pt x="1209587" y="55318"/>
                  </a:cubicBezTo>
                  <a:cubicBezTo>
                    <a:pt x="1285948" y="18439"/>
                    <a:pt x="1366072" y="0"/>
                    <a:pt x="1449960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9900" i="1" dirty="0">
                <a:ln>
                  <a:solidFill>
                    <a:schemeClr val="accent1"/>
                  </a:solidFill>
                </a:ln>
                <a:noFill/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46D3E88-7540-47B3-A6DC-90A81F38BC08}"/>
                </a:ext>
              </a:extLst>
            </p:cNvPr>
            <p:cNvSpPr txBox="1"/>
            <p:nvPr/>
          </p:nvSpPr>
          <p:spPr>
            <a:xfrm>
              <a:off x="1921946" y="1224231"/>
              <a:ext cx="4288353" cy="58477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zh-CN" altLang="en-US" sz="3200" b="1" dirty="0">
                  <a:latin typeface="梦源黑体 CN W90" panose="020B0200000000000000" pitchFamily="34" charset="-122"/>
                  <a:ea typeface="梦源黑体 CN W90" panose="020B0200000000000000" pitchFamily="34" charset="-122"/>
                </a:rPr>
                <a:t>此处输入标题文本内容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D6D9911-BCAE-44BB-80F8-20F7A3893B80}"/>
                </a:ext>
              </a:extLst>
            </p:cNvPr>
            <p:cNvSpPr txBox="1"/>
            <p:nvPr/>
          </p:nvSpPr>
          <p:spPr>
            <a:xfrm>
              <a:off x="1046253" y="1015772"/>
              <a:ext cx="745718" cy="6463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kumimoji="0" lang="en-US" altLang="zh-CN" sz="3600" b="1" i="1" u="none" strike="noStrike" kern="1200" cap="none" spc="0" normalizeH="0" baseline="0" noProof="0" dirty="0">
                  <a:solidFill>
                    <a:schemeClr val="accent1"/>
                  </a:solidFill>
                  <a:effectLst/>
                  <a:uLnTx/>
                  <a:uFillTx/>
                  <a:latin typeface="梦源黑体 CN W90" panose="020B0200000000000000" pitchFamily="34" charset="-122"/>
                  <a:ea typeface="梦源黑体 CN W90" panose="020B0200000000000000" pitchFamily="34" charset="-122"/>
                  <a:cs typeface="+mn-cs"/>
                </a:rPr>
                <a:t>01</a:t>
              </a:r>
              <a:endParaRPr lang="zh-CN" altLang="en-US" sz="3600" b="1" i="1" dirty="0">
                <a:solidFill>
                  <a:schemeClr val="accent1"/>
                </a:solidFill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92DA7E5B-848F-48C1-BC42-EAC552D7AB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55012" y="1224231"/>
              <a:ext cx="271172" cy="481003"/>
            </a:xfrm>
            <a:prstGeom prst="line">
              <a:avLst/>
            </a:prstGeom>
            <a:ln w="2222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35178DA-6BF3-4F4A-9A82-76641B1165BF}"/>
              </a:ext>
            </a:extLst>
          </p:cNvPr>
          <p:cNvGrpSpPr/>
          <p:nvPr/>
        </p:nvGrpSpPr>
        <p:grpSpPr>
          <a:xfrm>
            <a:off x="1211353" y="2253501"/>
            <a:ext cx="5164046" cy="981384"/>
            <a:chOff x="1046253" y="1015772"/>
            <a:chExt cx="5164046" cy="98138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A31D2AA-E670-420E-99C7-D6EF2EF57FEE}"/>
                </a:ext>
              </a:extLst>
            </p:cNvPr>
            <p:cNvSpPr txBox="1"/>
            <p:nvPr/>
          </p:nvSpPr>
          <p:spPr>
            <a:xfrm>
              <a:off x="2181896" y="1036082"/>
              <a:ext cx="3559976" cy="961074"/>
            </a:xfrm>
            <a:custGeom>
              <a:avLst/>
              <a:gdLst>
                <a:gd name="connsiteX0" fmla="*/ 3194008 w 3559976"/>
                <a:gd name="connsiteY0" fmla="*/ 190270 h 961074"/>
                <a:gd name="connsiteX1" fmla="*/ 3077379 w 3559976"/>
                <a:gd name="connsiteY1" fmla="*/ 224008 h 961074"/>
                <a:gd name="connsiteX2" fmla="*/ 2976141 w 3559976"/>
                <a:gd name="connsiteY2" fmla="*/ 321574 h 961074"/>
                <a:gd name="connsiteX3" fmla="*/ 2900170 w 3559976"/>
                <a:gd name="connsiteY3" fmla="*/ 475370 h 961074"/>
                <a:gd name="connsiteX4" fmla="*/ 2871090 w 3559976"/>
                <a:gd name="connsiteY4" fmla="*/ 630686 h 961074"/>
                <a:gd name="connsiteX5" fmla="*/ 2904468 w 3559976"/>
                <a:gd name="connsiteY5" fmla="*/ 732812 h 961074"/>
                <a:gd name="connsiteX6" fmla="*/ 2997336 w 3559976"/>
                <a:gd name="connsiteY6" fmla="*/ 768981 h 961074"/>
                <a:gd name="connsiteX7" fmla="*/ 3114796 w 3559976"/>
                <a:gd name="connsiteY7" fmla="*/ 732812 h 961074"/>
                <a:gd name="connsiteX8" fmla="*/ 3217891 w 3559976"/>
                <a:gd name="connsiteY8" fmla="*/ 630686 h 961074"/>
                <a:gd name="connsiteX9" fmla="*/ 3294690 w 3559976"/>
                <a:gd name="connsiteY9" fmla="*/ 475370 h 961074"/>
                <a:gd name="connsiteX10" fmla="*/ 3322942 w 3559976"/>
                <a:gd name="connsiteY10" fmla="*/ 321574 h 961074"/>
                <a:gd name="connsiteX11" fmla="*/ 3287708 w 3559976"/>
                <a:gd name="connsiteY11" fmla="*/ 224008 h 961074"/>
                <a:gd name="connsiteX12" fmla="*/ 3194008 w 3559976"/>
                <a:gd name="connsiteY12" fmla="*/ 190270 h 961074"/>
                <a:gd name="connsiteX13" fmla="*/ 1385296 w 3559976"/>
                <a:gd name="connsiteY13" fmla="*/ 190270 h 961074"/>
                <a:gd name="connsiteX14" fmla="*/ 1268667 w 3559976"/>
                <a:gd name="connsiteY14" fmla="*/ 224008 h 961074"/>
                <a:gd name="connsiteX15" fmla="*/ 1167430 w 3559976"/>
                <a:gd name="connsiteY15" fmla="*/ 321574 h 961074"/>
                <a:gd name="connsiteX16" fmla="*/ 1091458 w 3559976"/>
                <a:gd name="connsiteY16" fmla="*/ 475370 h 961074"/>
                <a:gd name="connsiteX17" fmla="*/ 1062379 w 3559976"/>
                <a:gd name="connsiteY17" fmla="*/ 630686 h 961074"/>
                <a:gd name="connsiteX18" fmla="*/ 1095756 w 3559976"/>
                <a:gd name="connsiteY18" fmla="*/ 732812 h 961074"/>
                <a:gd name="connsiteX19" fmla="*/ 1188625 w 3559976"/>
                <a:gd name="connsiteY19" fmla="*/ 768981 h 961074"/>
                <a:gd name="connsiteX20" fmla="*/ 1306085 w 3559976"/>
                <a:gd name="connsiteY20" fmla="*/ 732812 h 961074"/>
                <a:gd name="connsiteX21" fmla="*/ 1409180 w 3559976"/>
                <a:gd name="connsiteY21" fmla="*/ 630686 h 961074"/>
                <a:gd name="connsiteX22" fmla="*/ 1485978 w 3559976"/>
                <a:gd name="connsiteY22" fmla="*/ 475370 h 961074"/>
                <a:gd name="connsiteX23" fmla="*/ 1514230 w 3559976"/>
                <a:gd name="connsiteY23" fmla="*/ 321574 h 961074"/>
                <a:gd name="connsiteX24" fmla="*/ 1478996 w 3559976"/>
                <a:gd name="connsiteY24" fmla="*/ 224008 h 961074"/>
                <a:gd name="connsiteX25" fmla="*/ 1385296 w 3559976"/>
                <a:gd name="connsiteY25" fmla="*/ 190270 h 961074"/>
                <a:gd name="connsiteX26" fmla="*/ 315257 w 3559976"/>
                <a:gd name="connsiteY26" fmla="*/ 15805 h 961074"/>
                <a:gd name="connsiteX27" fmla="*/ 538352 w 3559976"/>
                <a:gd name="connsiteY27" fmla="*/ 15805 h 961074"/>
                <a:gd name="connsiteX28" fmla="*/ 286516 w 3559976"/>
                <a:gd name="connsiteY28" fmla="*/ 756823 h 961074"/>
                <a:gd name="connsiteX29" fmla="*/ 647602 w 3559976"/>
                <a:gd name="connsiteY29" fmla="*/ 756823 h 961074"/>
                <a:gd name="connsiteX30" fmla="*/ 584182 w 3559976"/>
                <a:gd name="connsiteY30" fmla="*/ 943446 h 961074"/>
                <a:gd name="connsiteX31" fmla="*/ 0 w 3559976"/>
                <a:gd name="connsiteY31" fmla="*/ 943446 h 961074"/>
                <a:gd name="connsiteX32" fmla="*/ 3258672 w 3559976"/>
                <a:gd name="connsiteY32" fmla="*/ 0 h 961074"/>
                <a:gd name="connsiteX33" fmla="*/ 3461849 w 3559976"/>
                <a:gd name="connsiteY33" fmla="*/ 55926 h 961074"/>
                <a:gd name="connsiteX34" fmla="*/ 3555526 w 3559976"/>
                <a:gd name="connsiteY34" fmla="*/ 217625 h 961074"/>
                <a:gd name="connsiteX35" fmla="*/ 3521432 w 3559976"/>
                <a:gd name="connsiteY35" fmla="*/ 475370 h 961074"/>
                <a:gd name="connsiteX36" fmla="*/ 3379309 w 3559976"/>
                <a:gd name="connsiteY36" fmla="*/ 736155 h 961074"/>
                <a:gd name="connsiteX37" fmla="*/ 3173970 w 3559976"/>
                <a:gd name="connsiteY37" fmla="*/ 903021 h 961074"/>
                <a:gd name="connsiteX38" fmla="*/ 2932055 w 3559976"/>
                <a:gd name="connsiteY38" fmla="*/ 961074 h 961074"/>
                <a:gd name="connsiteX39" fmla="*/ 2730212 w 3559976"/>
                <a:gd name="connsiteY39" fmla="*/ 903021 h 961074"/>
                <a:gd name="connsiteX40" fmla="*/ 2637380 w 3559976"/>
                <a:gd name="connsiteY40" fmla="*/ 736155 h 961074"/>
                <a:gd name="connsiteX41" fmla="*/ 2672211 w 3559976"/>
                <a:gd name="connsiteY41" fmla="*/ 475370 h 961074"/>
                <a:gd name="connsiteX42" fmla="*/ 2813806 w 3559976"/>
                <a:gd name="connsiteY42" fmla="*/ 217017 h 961074"/>
                <a:gd name="connsiteX43" fmla="*/ 3018300 w 3559976"/>
                <a:gd name="connsiteY43" fmla="*/ 55318 h 961074"/>
                <a:gd name="connsiteX44" fmla="*/ 3258672 w 3559976"/>
                <a:gd name="connsiteY44" fmla="*/ 0 h 961074"/>
                <a:gd name="connsiteX45" fmla="*/ 2444763 w 3559976"/>
                <a:gd name="connsiteY45" fmla="*/ 0 h 961074"/>
                <a:gd name="connsiteX46" fmla="*/ 2594884 w 3559976"/>
                <a:gd name="connsiteY46" fmla="*/ 35865 h 961074"/>
                <a:gd name="connsiteX47" fmla="*/ 2684708 w 3559976"/>
                <a:gd name="connsiteY47" fmla="*/ 120362 h 961074"/>
                <a:gd name="connsiteX48" fmla="*/ 2520864 w 3559976"/>
                <a:gd name="connsiteY48" fmla="*/ 262608 h 961074"/>
                <a:gd name="connsiteX49" fmla="*/ 2465483 w 3559976"/>
                <a:gd name="connsiteY49" fmla="*/ 210026 h 961074"/>
                <a:gd name="connsiteX50" fmla="*/ 2383746 w 3559976"/>
                <a:gd name="connsiteY50" fmla="*/ 190270 h 961074"/>
                <a:gd name="connsiteX51" fmla="*/ 2262354 w 3559976"/>
                <a:gd name="connsiteY51" fmla="*/ 224615 h 961074"/>
                <a:gd name="connsiteX52" fmla="*/ 2149861 w 3559976"/>
                <a:gd name="connsiteY52" fmla="*/ 323093 h 961074"/>
                <a:gd name="connsiteX53" fmla="*/ 2067805 w 3559976"/>
                <a:gd name="connsiteY53" fmla="*/ 477802 h 961074"/>
                <a:gd name="connsiteX54" fmla="*/ 2040940 w 3559976"/>
                <a:gd name="connsiteY54" fmla="*/ 635549 h 961074"/>
                <a:gd name="connsiteX55" fmla="*/ 2082537 w 3559976"/>
                <a:gd name="connsiteY55" fmla="*/ 734939 h 961074"/>
                <a:gd name="connsiteX56" fmla="*/ 2184644 w 3559976"/>
                <a:gd name="connsiteY56" fmla="*/ 768981 h 961074"/>
                <a:gd name="connsiteX57" fmla="*/ 2293114 w 3559976"/>
                <a:gd name="connsiteY57" fmla="*/ 744058 h 961074"/>
                <a:gd name="connsiteX58" fmla="*/ 2389654 w 3559976"/>
                <a:gd name="connsiteY58" fmla="*/ 684484 h 961074"/>
                <a:gd name="connsiteX59" fmla="*/ 2459666 w 3559976"/>
                <a:gd name="connsiteY59" fmla="*/ 823691 h 961074"/>
                <a:gd name="connsiteX60" fmla="*/ 2289694 w 3559976"/>
                <a:gd name="connsiteY60" fmla="*/ 926729 h 961074"/>
                <a:gd name="connsiteX61" fmla="*/ 2110244 w 3559976"/>
                <a:gd name="connsiteY61" fmla="*/ 961074 h 961074"/>
                <a:gd name="connsiteX62" fmla="*/ 1953912 w 3559976"/>
                <a:gd name="connsiteY62" fmla="*/ 930984 h 961074"/>
                <a:gd name="connsiteX63" fmla="*/ 1845688 w 3559976"/>
                <a:gd name="connsiteY63" fmla="*/ 840712 h 961074"/>
                <a:gd name="connsiteX64" fmla="*/ 1801574 w 3559976"/>
                <a:gd name="connsiteY64" fmla="*/ 691475 h 961074"/>
                <a:gd name="connsiteX65" fmla="*/ 1837368 w 3559976"/>
                <a:gd name="connsiteY65" fmla="*/ 485096 h 961074"/>
                <a:gd name="connsiteX66" fmla="*/ 1942856 w 3559976"/>
                <a:gd name="connsiteY66" fmla="*/ 279326 h 961074"/>
                <a:gd name="connsiteX67" fmla="*/ 2091974 w 3559976"/>
                <a:gd name="connsiteY67" fmla="*/ 126745 h 961074"/>
                <a:gd name="connsiteX68" fmla="*/ 2265431 w 3559976"/>
                <a:gd name="connsiteY68" fmla="*/ 32218 h 961074"/>
                <a:gd name="connsiteX69" fmla="*/ 2444763 w 3559976"/>
                <a:gd name="connsiteY69" fmla="*/ 0 h 961074"/>
                <a:gd name="connsiteX70" fmla="*/ 1449960 w 3559976"/>
                <a:gd name="connsiteY70" fmla="*/ 0 h 961074"/>
                <a:gd name="connsiteX71" fmla="*/ 1653138 w 3559976"/>
                <a:gd name="connsiteY71" fmla="*/ 55926 h 961074"/>
                <a:gd name="connsiteX72" fmla="*/ 1746815 w 3559976"/>
                <a:gd name="connsiteY72" fmla="*/ 217625 h 961074"/>
                <a:gd name="connsiteX73" fmla="*/ 1712721 w 3559976"/>
                <a:gd name="connsiteY73" fmla="*/ 475370 h 961074"/>
                <a:gd name="connsiteX74" fmla="*/ 1570598 w 3559976"/>
                <a:gd name="connsiteY74" fmla="*/ 736155 h 961074"/>
                <a:gd name="connsiteX75" fmla="*/ 1365260 w 3559976"/>
                <a:gd name="connsiteY75" fmla="*/ 903021 h 961074"/>
                <a:gd name="connsiteX76" fmla="*/ 1123343 w 3559976"/>
                <a:gd name="connsiteY76" fmla="*/ 961074 h 961074"/>
                <a:gd name="connsiteX77" fmla="*/ 921501 w 3559976"/>
                <a:gd name="connsiteY77" fmla="*/ 903021 h 961074"/>
                <a:gd name="connsiteX78" fmla="*/ 828669 w 3559976"/>
                <a:gd name="connsiteY78" fmla="*/ 736155 h 961074"/>
                <a:gd name="connsiteX79" fmla="*/ 863499 w 3559976"/>
                <a:gd name="connsiteY79" fmla="*/ 475370 h 961074"/>
                <a:gd name="connsiteX80" fmla="*/ 1005095 w 3559976"/>
                <a:gd name="connsiteY80" fmla="*/ 217017 h 961074"/>
                <a:gd name="connsiteX81" fmla="*/ 1209587 w 3559976"/>
                <a:gd name="connsiteY81" fmla="*/ 55318 h 961074"/>
                <a:gd name="connsiteX82" fmla="*/ 1449960 w 3559976"/>
                <a:gd name="connsiteY82" fmla="*/ 0 h 96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559976" h="961074">
                  <a:moveTo>
                    <a:pt x="3194008" y="190270"/>
                  </a:moveTo>
                  <a:cubicBezTo>
                    <a:pt x="3153482" y="190270"/>
                    <a:pt x="3114605" y="201516"/>
                    <a:pt x="3077379" y="224008"/>
                  </a:cubicBezTo>
                  <a:cubicBezTo>
                    <a:pt x="3040151" y="246500"/>
                    <a:pt x="3006406" y="279021"/>
                    <a:pt x="2976141" y="321574"/>
                  </a:cubicBezTo>
                  <a:cubicBezTo>
                    <a:pt x="2945876" y="364126"/>
                    <a:pt x="2920552" y="415391"/>
                    <a:pt x="2900170" y="475370"/>
                  </a:cubicBezTo>
                  <a:cubicBezTo>
                    <a:pt x="2879919" y="534943"/>
                    <a:pt x="2870226" y="586715"/>
                    <a:pt x="2871090" y="630686"/>
                  </a:cubicBezTo>
                  <a:cubicBezTo>
                    <a:pt x="2871954" y="674657"/>
                    <a:pt x="2883080" y="708698"/>
                    <a:pt x="2904468" y="732812"/>
                  </a:cubicBezTo>
                  <a:cubicBezTo>
                    <a:pt x="2925854" y="756924"/>
                    <a:pt x="2956810" y="768981"/>
                    <a:pt x="2997336" y="768981"/>
                  </a:cubicBezTo>
                  <a:cubicBezTo>
                    <a:pt x="3037862" y="768981"/>
                    <a:pt x="3077016" y="756924"/>
                    <a:pt x="3114796" y="732812"/>
                  </a:cubicBezTo>
                  <a:cubicBezTo>
                    <a:pt x="3152578" y="708698"/>
                    <a:pt x="3186942" y="674657"/>
                    <a:pt x="3217891" y="630686"/>
                  </a:cubicBezTo>
                  <a:cubicBezTo>
                    <a:pt x="3248840" y="586715"/>
                    <a:pt x="3274439" y="534943"/>
                    <a:pt x="3294690" y="475370"/>
                  </a:cubicBezTo>
                  <a:cubicBezTo>
                    <a:pt x="3315073" y="415391"/>
                    <a:pt x="3324490" y="364126"/>
                    <a:pt x="3322942" y="321574"/>
                  </a:cubicBezTo>
                  <a:cubicBezTo>
                    <a:pt x="3321394" y="279021"/>
                    <a:pt x="3309650" y="246500"/>
                    <a:pt x="3287708" y="224008"/>
                  </a:cubicBezTo>
                  <a:cubicBezTo>
                    <a:pt x="3265767" y="201516"/>
                    <a:pt x="3234534" y="190270"/>
                    <a:pt x="3194008" y="190270"/>
                  </a:cubicBezTo>
                  <a:close/>
                  <a:moveTo>
                    <a:pt x="1385296" y="190270"/>
                  </a:moveTo>
                  <a:cubicBezTo>
                    <a:pt x="1344770" y="190270"/>
                    <a:pt x="1305894" y="201516"/>
                    <a:pt x="1268667" y="224008"/>
                  </a:cubicBezTo>
                  <a:cubicBezTo>
                    <a:pt x="1231440" y="246500"/>
                    <a:pt x="1197694" y="279021"/>
                    <a:pt x="1167430" y="321574"/>
                  </a:cubicBezTo>
                  <a:cubicBezTo>
                    <a:pt x="1137165" y="364126"/>
                    <a:pt x="1111841" y="415391"/>
                    <a:pt x="1091458" y="475370"/>
                  </a:cubicBezTo>
                  <a:cubicBezTo>
                    <a:pt x="1071207" y="534943"/>
                    <a:pt x="1061514" y="586715"/>
                    <a:pt x="1062379" y="630686"/>
                  </a:cubicBezTo>
                  <a:cubicBezTo>
                    <a:pt x="1063243" y="674657"/>
                    <a:pt x="1074369" y="708698"/>
                    <a:pt x="1095756" y="732812"/>
                  </a:cubicBezTo>
                  <a:cubicBezTo>
                    <a:pt x="1117143" y="756924"/>
                    <a:pt x="1148099" y="768981"/>
                    <a:pt x="1188625" y="768981"/>
                  </a:cubicBezTo>
                  <a:cubicBezTo>
                    <a:pt x="1229151" y="768981"/>
                    <a:pt x="1268305" y="756924"/>
                    <a:pt x="1306085" y="732812"/>
                  </a:cubicBezTo>
                  <a:cubicBezTo>
                    <a:pt x="1343867" y="708698"/>
                    <a:pt x="1378231" y="674657"/>
                    <a:pt x="1409180" y="630686"/>
                  </a:cubicBezTo>
                  <a:cubicBezTo>
                    <a:pt x="1440128" y="586715"/>
                    <a:pt x="1465728" y="534943"/>
                    <a:pt x="1485978" y="475370"/>
                  </a:cubicBezTo>
                  <a:cubicBezTo>
                    <a:pt x="1506361" y="415391"/>
                    <a:pt x="1515779" y="364126"/>
                    <a:pt x="1514230" y="321574"/>
                  </a:cubicBezTo>
                  <a:cubicBezTo>
                    <a:pt x="1512682" y="279021"/>
                    <a:pt x="1500938" y="246500"/>
                    <a:pt x="1478996" y="224008"/>
                  </a:cubicBezTo>
                  <a:cubicBezTo>
                    <a:pt x="1457056" y="201516"/>
                    <a:pt x="1425822" y="190270"/>
                    <a:pt x="1385296" y="190270"/>
                  </a:cubicBezTo>
                  <a:close/>
                  <a:moveTo>
                    <a:pt x="315257" y="15805"/>
                  </a:moveTo>
                  <a:lnTo>
                    <a:pt x="538352" y="15805"/>
                  </a:lnTo>
                  <a:lnTo>
                    <a:pt x="286516" y="756823"/>
                  </a:lnTo>
                  <a:lnTo>
                    <a:pt x="647602" y="756823"/>
                  </a:lnTo>
                  <a:lnTo>
                    <a:pt x="584182" y="943446"/>
                  </a:lnTo>
                  <a:lnTo>
                    <a:pt x="0" y="943446"/>
                  </a:lnTo>
                  <a:close/>
                  <a:moveTo>
                    <a:pt x="3258672" y="0"/>
                  </a:moveTo>
                  <a:cubicBezTo>
                    <a:pt x="3343371" y="0"/>
                    <a:pt x="3411096" y="18642"/>
                    <a:pt x="3461849" y="55926"/>
                  </a:cubicBezTo>
                  <a:cubicBezTo>
                    <a:pt x="3512602" y="93210"/>
                    <a:pt x="3543827" y="147110"/>
                    <a:pt x="3555526" y="217625"/>
                  </a:cubicBezTo>
                  <a:cubicBezTo>
                    <a:pt x="3567224" y="288140"/>
                    <a:pt x="3555860" y="374055"/>
                    <a:pt x="3521432" y="475370"/>
                  </a:cubicBezTo>
                  <a:cubicBezTo>
                    <a:pt x="3486998" y="576685"/>
                    <a:pt x="3439624" y="663613"/>
                    <a:pt x="3379309" y="736155"/>
                  </a:cubicBezTo>
                  <a:cubicBezTo>
                    <a:pt x="3318996" y="808697"/>
                    <a:pt x="3250550" y="864319"/>
                    <a:pt x="3173970" y="903021"/>
                  </a:cubicBezTo>
                  <a:cubicBezTo>
                    <a:pt x="3097393" y="941723"/>
                    <a:pt x="3016754" y="961074"/>
                    <a:pt x="2932055" y="961074"/>
                  </a:cubicBezTo>
                  <a:cubicBezTo>
                    <a:pt x="2848166" y="961074"/>
                    <a:pt x="2780885" y="941723"/>
                    <a:pt x="2730212" y="903021"/>
                  </a:cubicBezTo>
                  <a:cubicBezTo>
                    <a:pt x="2679539" y="864319"/>
                    <a:pt x="2648594" y="808697"/>
                    <a:pt x="2637380" y="736155"/>
                  </a:cubicBezTo>
                  <a:cubicBezTo>
                    <a:pt x="2626167" y="663613"/>
                    <a:pt x="2637776" y="576685"/>
                    <a:pt x="2672211" y="475370"/>
                  </a:cubicBezTo>
                  <a:cubicBezTo>
                    <a:pt x="2706638" y="374055"/>
                    <a:pt x="2753838" y="287937"/>
                    <a:pt x="2813806" y="217017"/>
                  </a:cubicBezTo>
                  <a:cubicBezTo>
                    <a:pt x="2873775" y="146096"/>
                    <a:pt x="2941940" y="92197"/>
                    <a:pt x="3018300" y="55318"/>
                  </a:cubicBezTo>
                  <a:cubicBezTo>
                    <a:pt x="3094659" y="18439"/>
                    <a:pt x="3174784" y="0"/>
                    <a:pt x="3258672" y="0"/>
                  </a:cubicBezTo>
                  <a:close/>
                  <a:moveTo>
                    <a:pt x="2444763" y="0"/>
                  </a:moveTo>
                  <a:cubicBezTo>
                    <a:pt x="2505147" y="0"/>
                    <a:pt x="2555187" y="11955"/>
                    <a:pt x="2594884" y="35865"/>
                  </a:cubicBezTo>
                  <a:cubicBezTo>
                    <a:pt x="2634580" y="59776"/>
                    <a:pt x="2664522" y="87942"/>
                    <a:pt x="2684708" y="120362"/>
                  </a:cubicBezTo>
                  <a:lnTo>
                    <a:pt x="2520864" y="262608"/>
                  </a:lnTo>
                  <a:cubicBezTo>
                    <a:pt x="2505204" y="240725"/>
                    <a:pt x="2486744" y="223197"/>
                    <a:pt x="2465483" y="210026"/>
                  </a:cubicBezTo>
                  <a:cubicBezTo>
                    <a:pt x="2444224" y="196855"/>
                    <a:pt x="2416978" y="190270"/>
                    <a:pt x="2383746" y="190270"/>
                  </a:cubicBezTo>
                  <a:cubicBezTo>
                    <a:pt x="2343626" y="190270"/>
                    <a:pt x="2303161" y="201718"/>
                    <a:pt x="2262354" y="224615"/>
                  </a:cubicBezTo>
                  <a:cubicBezTo>
                    <a:pt x="2221546" y="247513"/>
                    <a:pt x="2184048" y="280339"/>
                    <a:pt x="2149861" y="323093"/>
                  </a:cubicBezTo>
                  <a:cubicBezTo>
                    <a:pt x="2115673" y="365848"/>
                    <a:pt x="2088322" y="417418"/>
                    <a:pt x="2067805" y="477802"/>
                  </a:cubicBezTo>
                  <a:cubicBezTo>
                    <a:pt x="2046871" y="539401"/>
                    <a:pt x="2037916" y="591984"/>
                    <a:pt x="2040940" y="635549"/>
                  </a:cubicBezTo>
                  <a:cubicBezTo>
                    <a:pt x="2043963" y="679115"/>
                    <a:pt x="2057829" y="712245"/>
                    <a:pt x="2082537" y="734939"/>
                  </a:cubicBezTo>
                  <a:cubicBezTo>
                    <a:pt x="2107245" y="757634"/>
                    <a:pt x="2141281" y="768981"/>
                    <a:pt x="2184644" y="768981"/>
                  </a:cubicBezTo>
                  <a:cubicBezTo>
                    <a:pt x="2221928" y="768981"/>
                    <a:pt x="2258084" y="760673"/>
                    <a:pt x="2293114" y="744058"/>
                  </a:cubicBezTo>
                  <a:cubicBezTo>
                    <a:pt x="2328143" y="727442"/>
                    <a:pt x="2360324" y="707584"/>
                    <a:pt x="2389654" y="684484"/>
                  </a:cubicBezTo>
                  <a:lnTo>
                    <a:pt x="2459666" y="823691"/>
                  </a:lnTo>
                  <a:cubicBezTo>
                    <a:pt x="2405197" y="869485"/>
                    <a:pt x="2348539" y="903832"/>
                    <a:pt x="2289694" y="926729"/>
                  </a:cubicBezTo>
                  <a:cubicBezTo>
                    <a:pt x="2230850" y="949626"/>
                    <a:pt x="2171032" y="961074"/>
                    <a:pt x="2110244" y="961074"/>
                  </a:cubicBezTo>
                  <a:cubicBezTo>
                    <a:pt x="2051481" y="961074"/>
                    <a:pt x="1999370" y="951044"/>
                    <a:pt x="1953912" y="930984"/>
                  </a:cubicBezTo>
                  <a:cubicBezTo>
                    <a:pt x="1908453" y="910923"/>
                    <a:pt x="1872379" y="880833"/>
                    <a:pt x="1845688" y="840712"/>
                  </a:cubicBezTo>
                  <a:cubicBezTo>
                    <a:pt x="1818998" y="800591"/>
                    <a:pt x="1804293" y="750845"/>
                    <a:pt x="1801574" y="691475"/>
                  </a:cubicBezTo>
                  <a:cubicBezTo>
                    <a:pt x="1798854" y="632105"/>
                    <a:pt x="1810785" y="563312"/>
                    <a:pt x="1837368" y="485096"/>
                  </a:cubicBezTo>
                  <a:cubicBezTo>
                    <a:pt x="1863533" y="408097"/>
                    <a:pt x="1898695" y="339506"/>
                    <a:pt x="1942856" y="279326"/>
                  </a:cubicBezTo>
                  <a:cubicBezTo>
                    <a:pt x="1987016" y="219145"/>
                    <a:pt x="2036723" y="168284"/>
                    <a:pt x="2091974" y="126745"/>
                  </a:cubicBezTo>
                  <a:cubicBezTo>
                    <a:pt x="2147225" y="85206"/>
                    <a:pt x="2205044" y="53697"/>
                    <a:pt x="2265431" y="32218"/>
                  </a:cubicBezTo>
                  <a:cubicBezTo>
                    <a:pt x="2325818" y="10739"/>
                    <a:pt x="2385596" y="0"/>
                    <a:pt x="2444763" y="0"/>
                  </a:cubicBezTo>
                  <a:close/>
                  <a:moveTo>
                    <a:pt x="1449960" y="0"/>
                  </a:moveTo>
                  <a:cubicBezTo>
                    <a:pt x="1534660" y="0"/>
                    <a:pt x="1602386" y="18642"/>
                    <a:pt x="1653138" y="55926"/>
                  </a:cubicBezTo>
                  <a:cubicBezTo>
                    <a:pt x="1703890" y="93210"/>
                    <a:pt x="1735116" y="147110"/>
                    <a:pt x="1746815" y="217625"/>
                  </a:cubicBezTo>
                  <a:cubicBezTo>
                    <a:pt x="1758513" y="288140"/>
                    <a:pt x="1747149" y="374055"/>
                    <a:pt x="1712721" y="475370"/>
                  </a:cubicBezTo>
                  <a:cubicBezTo>
                    <a:pt x="1678286" y="576685"/>
                    <a:pt x="1630912" y="663613"/>
                    <a:pt x="1570598" y="736155"/>
                  </a:cubicBezTo>
                  <a:cubicBezTo>
                    <a:pt x="1510284" y="808697"/>
                    <a:pt x="1441838" y="864319"/>
                    <a:pt x="1365260" y="903021"/>
                  </a:cubicBezTo>
                  <a:cubicBezTo>
                    <a:pt x="1288682" y="941723"/>
                    <a:pt x="1208043" y="961074"/>
                    <a:pt x="1123343" y="961074"/>
                  </a:cubicBezTo>
                  <a:cubicBezTo>
                    <a:pt x="1039455" y="961074"/>
                    <a:pt x="972174" y="941723"/>
                    <a:pt x="921501" y="903021"/>
                  </a:cubicBezTo>
                  <a:cubicBezTo>
                    <a:pt x="870827" y="864319"/>
                    <a:pt x="839884" y="808697"/>
                    <a:pt x="828669" y="736155"/>
                  </a:cubicBezTo>
                  <a:cubicBezTo>
                    <a:pt x="817455" y="663613"/>
                    <a:pt x="829065" y="576685"/>
                    <a:pt x="863499" y="475370"/>
                  </a:cubicBezTo>
                  <a:cubicBezTo>
                    <a:pt x="897927" y="374055"/>
                    <a:pt x="945126" y="287937"/>
                    <a:pt x="1005095" y="217017"/>
                  </a:cubicBezTo>
                  <a:cubicBezTo>
                    <a:pt x="1065064" y="146096"/>
                    <a:pt x="1133228" y="92197"/>
                    <a:pt x="1209587" y="55318"/>
                  </a:cubicBezTo>
                  <a:cubicBezTo>
                    <a:pt x="1285948" y="18439"/>
                    <a:pt x="1366072" y="0"/>
                    <a:pt x="1449960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9900" i="1" dirty="0">
                <a:ln>
                  <a:solidFill>
                    <a:schemeClr val="accent1"/>
                  </a:solidFill>
                </a:ln>
                <a:noFill/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54755A7-910F-444C-91DB-CD9ED3A3558E}"/>
                </a:ext>
              </a:extLst>
            </p:cNvPr>
            <p:cNvSpPr txBox="1"/>
            <p:nvPr/>
          </p:nvSpPr>
          <p:spPr>
            <a:xfrm>
              <a:off x="1921946" y="1224231"/>
              <a:ext cx="4288353" cy="58477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zh-CN" altLang="en-US" sz="3200" b="1" dirty="0">
                  <a:latin typeface="梦源黑体 CN W90" panose="020B0200000000000000" pitchFamily="34" charset="-122"/>
                  <a:ea typeface="梦源黑体 CN W90" panose="020B0200000000000000" pitchFamily="34" charset="-122"/>
                </a:rPr>
                <a:t>此处输入标题文本内容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8882416-DC41-4E1E-94ED-9BC92820A6DF}"/>
                </a:ext>
              </a:extLst>
            </p:cNvPr>
            <p:cNvSpPr txBox="1"/>
            <p:nvPr/>
          </p:nvSpPr>
          <p:spPr>
            <a:xfrm>
              <a:off x="1046253" y="1015772"/>
              <a:ext cx="745718" cy="6463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kumimoji="0" lang="en-US" altLang="zh-CN" sz="3600" b="1" i="1" u="none" strike="noStrike" kern="1200" cap="none" spc="0" normalizeH="0" baseline="0" noProof="0" dirty="0">
                  <a:solidFill>
                    <a:schemeClr val="accent1"/>
                  </a:solidFill>
                  <a:effectLst/>
                  <a:uLnTx/>
                  <a:uFillTx/>
                  <a:latin typeface="梦源黑体 CN W90" panose="020B0200000000000000" pitchFamily="34" charset="-122"/>
                  <a:ea typeface="梦源黑体 CN W90" panose="020B0200000000000000" pitchFamily="34" charset="-122"/>
                  <a:cs typeface="+mn-cs"/>
                </a:rPr>
                <a:t>02</a:t>
              </a:r>
              <a:endParaRPr lang="zh-CN" altLang="en-US" sz="3600" b="1" i="1" dirty="0">
                <a:solidFill>
                  <a:schemeClr val="accent1"/>
                </a:solidFill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13DF80D9-5C98-468B-98A1-CF0DEF929C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55012" y="1224231"/>
              <a:ext cx="271172" cy="481003"/>
            </a:xfrm>
            <a:prstGeom prst="line">
              <a:avLst/>
            </a:prstGeom>
            <a:ln w="2222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37384AF-5CBC-496B-9B5B-0B2EC4246ADB}"/>
              </a:ext>
            </a:extLst>
          </p:cNvPr>
          <p:cNvGrpSpPr/>
          <p:nvPr/>
        </p:nvGrpSpPr>
        <p:grpSpPr>
          <a:xfrm>
            <a:off x="1211353" y="3650636"/>
            <a:ext cx="5164046" cy="981384"/>
            <a:chOff x="1046253" y="1015772"/>
            <a:chExt cx="5164046" cy="98138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B143720-BA09-4C54-AED9-A5A25B66719D}"/>
                </a:ext>
              </a:extLst>
            </p:cNvPr>
            <p:cNvSpPr txBox="1"/>
            <p:nvPr/>
          </p:nvSpPr>
          <p:spPr>
            <a:xfrm>
              <a:off x="2181896" y="1036082"/>
              <a:ext cx="3559976" cy="961074"/>
            </a:xfrm>
            <a:custGeom>
              <a:avLst/>
              <a:gdLst>
                <a:gd name="connsiteX0" fmla="*/ 3194008 w 3559976"/>
                <a:gd name="connsiteY0" fmla="*/ 190270 h 961074"/>
                <a:gd name="connsiteX1" fmla="*/ 3077379 w 3559976"/>
                <a:gd name="connsiteY1" fmla="*/ 224008 h 961074"/>
                <a:gd name="connsiteX2" fmla="*/ 2976141 w 3559976"/>
                <a:gd name="connsiteY2" fmla="*/ 321574 h 961074"/>
                <a:gd name="connsiteX3" fmla="*/ 2900170 w 3559976"/>
                <a:gd name="connsiteY3" fmla="*/ 475370 h 961074"/>
                <a:gd name="connsiteX4" fmla="*/ 2871090 w 3559976"/>
                <a:gd name="connsiteY4" fmla="*/ 630686 h 961074"/>
                <a:gd name="connsiteX5" fmla="*/ 2904468 w 3559976"/>
                <a:gd name="connsiteY5" fmla="*/ 732812 h 961074"/>
                <a:gd name="connsiteX6" fmla="*/ 2997336 w 3559976"/>
                <a:gd name="connsiteY6" fmla="*/ 768981 h 961074"/>
                <a:gd name="connsiteX7" fmla="*/ 3114796 w 3559976"/>
                <a:gd name="connsiteY7" fmla="*/ 732812 h 961074"/>
                <a:gd name="connsiteX8" fmla="*/ 3217891 w 3559976"/>
                <a:gd name="connsiteY8" fmla="*/ 630686 h 961074"/>
                <a:gd name="connsiteX9" fmla="*/ 3294690 w 3559976"/>
                <a:gd name="connsiteY9" fmla="*/ 475370 h 961074"/>
                <a:gd name="connsiteX10" fmla="*/ 3322942 w 3559976"/>
                <a:gd name="connsiteY10" fmla="*/ 321574 h 961074"/>
                <a:gd name="connsiteX11" fmla="*/ 3287708 w 3559976"/>
                <a:gd name="connsiteY11" fmla="*/ 224008 h 961074"/>
                <a:gd name="connsiteX12" fmla="*/ 3194008 w 3559976"/>
                <a:gd name="connsiteY12" fmla="*/ 190270 h 961074"/>
                <a:gd name="connsiteX13" fmla="*/ 1385296 w 3559976"/>
                <a:gd name="connsiteY13" fmla="*/ 190270 h 961074"/>
                <a:gd name="connsiteX14" fmla="*/ 1268667 w 3559976"/>
                <a:gd name="connsiteY14" fmla="*/ 224008 h 961074"/>
                <a:gd name="connsiteX15" fmla="*/ 1167430 w 3559976"/>
                <a:gd name="connsiteY15" fmla="*/ 321574 h 961074"/>
                <a:gd name="connsiteX16" fmla="*/ 1091458 w 3559976"/>
                <a:gd name="connsiteY16" fmla="*/ 475370 h 961074"/>
                <a:gd name="connsiteX17" fmla="*/ 1062379 w 3559976"/>
                <a:gd name="connsiteY17" fmla="*/ 630686 h 961074"/>
                <a:gd name="connsiteX18" fmla="*/ 1095756 w 3559976"/>
                <a:gd name="connsiteY18" fmla="*/ 732812 h 961074"/>
                <a:gd name="connsiteX19" fmla="*/ 1188625 w 3559976"/>
                <a:gd name="connsiteY19" fmla="*/ 768981 h 961074"/>
                <a:gd name="connsiteX20" fmla="*/ 1306085 w 3559976"/>
                <a:gd name="connsiteY20" fmla="*/ 732812 h 961074"/>
                <a:gd name="connsiteX21" fmla="*/ 1409180 w 3559976"/>
                <a:gd name="connsiteY21" fmla="*/ 630686 h 961074"/>
                <a:gd name="connsiteX22" fmla="*/ 1485978 w 3559976"/>
                <a:gd name="connsiteY22" fmla="*/ 475370 h 961074"/>
                <a:gd name="connsiteX23" fmla="*/ 1514230 w 3559976"/>
                <a:gd name="connsiteY23" fmla="*/ 321574 h 961074"/>
                <a:gd name="connsiteX24" fmla="*/ 1478996 w 3559976"/>
                <a:gd name="connsiteY24" fmla="*/ 224008 h 961074"/>
                <a:gd name="connsiteX25" fmla="*/ 1385296 w 3559976"/>
                <a:gd name="connsiteY25" fmla="*/ 190270 h 961074"/>
                <a:gd name="connsiteX26" fmla="*/ 315257 w 3559976"/>
                <a:gd name="connsiteY26" fmla="*/ 15805 h 961074"/>
                <a:gd name="connsiteX27" fmla="*/ 538352 w 3559976"/>
                <a:gd name="connsiteY27" fmla="*/ 15805 h 961074"/>
                <a:gd name="connsiteX28" fmla="*/ 286516 w 3559976"/>
                <a:gd name="connsiteY28" fmla="*/ 756823 h 961074"/>
                <a:gd name="connsiteX29" fmla="*/ 647602 w 3559976"/>
                <a:gd name="connsiteY29" fmla="*/ 756823 h 961074"/>
                <a:gd name="connsiteX30" fmla="*/ 584182 w 3559976"/>
                <a:gd name="connsiteY30" fmla="*/ 943446 h 961074"/>
                <a:gd name="connsiteX31" fmla="*/ 0 w 3559976"/>
                <a:gd name="connsiteY31" fmla="*/ 943446 h 961074"/>
                <a:gd name="connsiteX32" fmla="*/ 3258672 w 3559976"/>
                <a:gd name="connsiteY32" fmla="*/ 0 h 961074"/>
                <a:gd name="connsiteX33" fmla="*/ 3461849 w 3559976"/>
                <a:gd name="connsiteY33" fmla="*/ 55926 h 961074"/>
                <a:gd name="connsiteX34" fmla="*/ 3555526 w 3559976"/>
                <a:gd name="connsiteY34" fmla="*/ 217625 h 961074"/>
                <a:gd name="connsiteX35" fmla="*/ 3521432 w 3559976"/>
                <a:gd name="connsiteY35" fmla="*/ 475370 h 961074"/>
                <a:gd name="connsiteX36" fmla="*/ 3379309 w 3559976"/>
                <a:gd name="connsiteY36" fmla="*/ 736155 h 961074"/>
                <a:gd name="connsiteX37" fmla="*/ 3173970 w 3559976"/>
                <a:gd name="connsiteY37" fmla="*/ 903021 h 961074"/>
                <a:gd name="connsiteX38" fmla="*/ 2932055 w 3559976"/>
                <a:gd name="connsiteY38" fmla="*/ 961074 h 961074"/>
                <a:gd name="connsiteX39" fmla="*/ 2730212 w 3559976"/>
                <a:gd name="connsiteY39" fmla="*/ 903021 h 961074"/>
                <a:gd name="connsiteX40" fmla="*/ 2637380 w 3559976"/>
                <a:gd name="connsiteY40" fmla="*/ 736155 h 961074"/>
                <a:gd name="connsiteX41" fmla="*/ 2672211 w 3559976"/>
                <a:gd name="connsiteY41" fmla="*/ 475370 h 961074"/>
                <a:gd name="connsiteX42" fmla="*/ 2813806 w 3559976"/>
                <a:gd name="connsiteY42" fmla="*/ 217017 h 961074"/>
                <a:gd name="connsiteX43" fmla="*/ 3018300 w 3559976"/>
                <a:gd name="connsiteY43" fmla="*/ 55318 h 961074"/>
                <a:gd name="connsiteX44" fmla="*/ 3258672 w 3559976"/>
                <a:gd name="connsiteY44" fmla="*/ 0 h 961074"/>
                <a:gd name="connsiteX45" fmla="*/ 2444763 w 3559976"/>
                <a:gd name="connsiteY45" fmla="*/ 0 h 961074"/>
                <a:gd name="connsiteX46" fmla="*/ 2594884 w 3559976"/>
                <a:gd name="connsiteY46" fmla="*/ 35865 h 961074"/>
                <a:gd name="connsiteX47" fmla="*/ 2684708 w 3559976"/>
                <a:gd name="connsiteY47" fmla="*/ 120362 h 961074"/>
                <a:gd name="connsiteX48" fmla="*/ 2520864 w 3559976"/>
                <a:gd name="connsiteY48" fmla="*/ 262608 h 961074"/>
                <a:gd name="connsiteX49" fmla="*/ 2465483 w 3559976"/>
                <a:gd name="connsiteY49" fmla="*/ 210026 h 961074"/>
                <a:gd name="connsiteX50" fmla="*/ 2383746 w 3559976"/>
                <a:gd name="connsiteY50" fmla="*/ 190270 h 961074"/>
                <a:gd name="connsiteX51" fmla="*/ 2262354 w 3559976"/>
                <a:gd name="connsiteY51" fmla="*/ 224615 h 961074"/>
                <a:gd name="connsiteX52" fmla="*/ 2149861 w 3559976"/>
                <a:gd name="connsiteY52" fmla="*/ 323093 h 961074"/>
                <a:gd name="connsiteX53" fmla="*/ 2067805 w 3559976"/>
                <a:gd name="connsiteY53" fmla="*/ 477802 h 961074"/>
                <a:gd name="connsiteX54" fmla="*/ 2040940 w 3559976"/>
                <a:gd name="connsiteY54" fmla="*/ 635549 h 961074"/>
                <a:gd name="connsiteX55" fmla="*/ 2082537 w 3559976"/>
                <a:gd name="connsiteY55" fmla="*/ 734939 h 961074"/>
                <a:gd name="connsiteX56" fmla="*/ 2184644 w 3559976"/>
                <a:gd name="connsiteY56" fmla="*/ 768981 h 961074"/>
                <a:gd name="connsiteX57" fmla="*/ 2293114 w 3559976"/>
                <a:gd name="connsiteY57" fmla="*/ 744058 h 961074"/>
                <a:gd name="connsiteX58" fmla="*/ 2389654 w 3559976"/>
                <a:gd name="connsiteY58" fmla="*/ 684484 h 961074"/>
                <a:gd name="connsiteX59" fmla="*/ 2459666 w 3559976"/>
                <a:gd name="connsiteY59" fmla="*/ 823691 h 961074"/>
                <a:gd name="connsiteX60" fmla="*/ 2289694 w 3559976"/>
                <a:gd name="connsiteY60" fmla="*/ 926729 h 961074"/>
                <a:gd name="connsiteX61" fmla="*/ 2110244 w 3559976"/>
                <a:gd name="connsiteY61" fmla="*/ 961074 h 961074"/>
                <a:gd name="connsiteX62" fmla="*/ 1953912 w 3559976"/>
                <a:gd name="connsiteY62" fmla="*/ 930984 h 961074"/>
                <a:gd name="connsiteX63" fmla="*/ 1845688 w 3559976"/>
                <a:gd name="connsiteY63" fmla="*/ 840712 h 961074"/>
                <a:gd name="connsiteX64" fmla="*/ 1801574 w 3559976"/>
                <a:gd name="connsiteY64" fmla="*/ 691475 h 961074"/>
                <a:gd name="connsiteX65" fmla="*/ 1837368 w 3559976"/>
                <a:gd name="connsiteY65" fmla="*/ 485096 h 961074"/>
                <a:gd name="connsiteX66" fmla="*/ 1942856 w 3559976"/>
                <a:gd name="connsiteY66" fmla="*/ 279326 h 961074"/>
                <a:gd name="connsiteX67" fmla="*/ 2091974 w 3559976"/>
                <a:gd name="connsiteY67" fmla="*/ 126745 h 961074"/>
                <a:gd name="connsiteX68" fmla="*/ 2265431 w 3559976"/>
                <a:gd name="connsiteY68" fmla="*/ 32218 h 961074"/>
                <a:gd name="connsiteX69" fmla="*/ 2444763 w 3559976"/>
                <a:gd name="connsiteY69" fmla="*/ 0 h 961074"/>
                <a:gd name="connsiteX70" fmla="*/ 1449960 w 3559976"/>
                <a:gd name="connsiteY70" fmla="*/ 0 h 961074"/>
                <a:gd name="connsiteX71" fmla="*/ 1653138 w 3559976"/>
                <a:gd name="connsiteY71" fmla="*/ 55926 h 961074"/>
                <a:gd name="connsiteX72" fmla="*/ 1746815 w 3559976"/>
                <a:gd name="connsiteY72" fmla="*/ 217625 h 961074"/>
                <a:gd name="connsiteX73" fmla="*/ 1712721 w 3559976"/>
                <a:gd name="connsiteY73" fmla="*/ 475370 h 961074"/>
                <a:gd name="connsiteX74" fmla="*/ 1570598 w 3559976"/>
                <a:gd name="connsiteY74" fmla="*/ 736155 h 961074"/>
                <a:gd name="connsiteX75" fmla="*/ 1365260 w 3559976"/>
                <a:gd name="connsiteY75" fmla="*/ 903021 h 961074"/>
                <a:gd name="connsiteX76" fmla="*/ 1123343 w 3559976"/>
                <a:gd name="connsiteY76" fmla="*/ 961074 h 961074"/>
                <a:gd name="connsiteX77" fmla="*/ 921501 w 3559976"/>
                <a:gd name="connsiteY77" fmla="*/ 903021 h 961074"/>
                <a:gd name="connsiteX78" fmla="*/ 828669 w 3559976"/>
                <a:gd name="connsiteY78" fmla="*/ 736155 h 961074"/>
                <a:gd name="connsiteX79" fmla="*/ 863499 w 3559976"/>
                <a:gd name="connsiteY79" fmla="*/ 475370 h 961074"/>
                <a:gd name="connsiteX80" fmla="*/ 1005095 w 3559976"/>
                <a:gd name="connsiteY80" fmla="*/ 217017 h 961074"/>
                <a:gd name="connsiteX81" fmla="*/ 1209587 w 3559976"/>
                <a:gd name="connsiteY81" fmla="*/ 55318 h 961074"/>
                <a:gd name="connsiteX82" fmla="*/ 1449960 w 3559976"/>
                <a:gd name="connsiteY82" fmla="*/ 0 h 96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559976" h="961074">
                  <a:moveTo>
                    <a:pt x="3194008" y="190270"/>
                  </a:moveTo>
                  <a:cubicBezTo>
                    <a:pt x="3153482" y="190270"/>
                    <a:pt x="3114605" y="201516"/>
                    <a:pt x="3077379" y="224008"/>
                  </a:cubicBezTo>
                  <a:cubicBezTo>
                    <a:pt x="3040151" y="246500"/>
                    <a:pt x="3006406" y="279021"/>
                    <a:pt x="2976141" y="321574"/>
                  </a:cubicBezTo>
                  <a:cubicBezTo>
                    <a:pt x="2945876" y="364126"/>
                    <a:pt x="2920552" y="415391"/>
                    <a:pt x="2900170" y="475370"/>
                  </a:cubicBezTo>
                  <a:cubicBezTo>
                    <a:pt x="2879919" y="534943"/>
                    <a:pt x="2870226" y="586715"/>
                    <a:pt x="2871090" y="630686"/>
                  </a:cubicBezTo>
                  <a:cubicBezTo>
                    <a:pt x="2871954" y="674657"/>
                    <a:pt x="2883080" y="708698"/>
                    <a:pt x="2904468" y="732812"/>
                  </a:cubicBezTo>
                  <a:cubicBezTo>
                    <a:pt x="2925854" y="756924"/>
                    <a:pt x="2956810" y="768981"/>
                    <a:pt x="2997336" y="768981"/>
                  </a:cubicBezTo>
                  <a:cubicBezTo>
                    <a:pt x="3037862" y="768981"/>
                    <a:pt x="3077016" y="756924"/>
                    <a:pt x="3114796" y="732812"/>
                  </a:cubicBezTo>
                  <a:cubicBezTo>
                    <a:pt x="3152578" y="708698"/>
                    <a:pt x="3186942" y="674657"/>
                    <a:pt x="3217891" y="630686"/>
                  </a:cubicBezTo>
                  <a:cubicBezTo>
                    <a:pt x="3248840" y="586715"/>
                    <a:pt x="3274439" y="534943"/>
                    <a:pt x="3294690" y="475370"/>
                  </a:cubicBezTo>
                  <a:cubicBezTo>
                    <a:pt x="3315073" y="415391"/>
                    <a:pt x="3324490" y="364126"/>
                    <a:pt x="3322942" y="321574"/>
                  </a:cubicBezTo>
                  <a:cubicBezTo>
                    <a:pt x="3321394" y="279021"/>
                    <a:pt x="3309650" y="246500"/>
                    <a:pt x="3287708" y="224008"/>
                  </a:cubicBezTo>
                  <a:cubicBezTo>
                    <a:pt x="3265767" y="201516"/>
                    <a:pt x="3234534" y="190270"/>
                    <a:pt x="3194008" y="190270"/>
                  </a:cubicBezTo>
                  <a:close/>
                  <a:moveTo>
                    <a:pt x="1385296" y="190270"/>
                  </a:moveTo>
                  <a:cubicBezTo>
                    <a:pt x="1344770" y="190270"/>
                    <a:pt x="1305894" y="201516"/>
                    <a:pt x="1268667" y="224008"/>
                  </a:cubicBezTo>
                  <a:cubicBezTo>
                    <a:pt x="1231440" y="246500"/>
                    <a:pt x="1197694" y="279021"/>
                    <a:pt x="1167430" y="321574"/>
                  </a:cubicBezTo>
                  <a:cubicBezTo>
                    <a:pt x="1137165" y="364126"/>
                    <a:pt x="1111841" y="415391"/>
                    <a:pt x="1091458" y="475370"/>
                  </a:cubicBezTo>
                  <a:cubicBezTo>
                    <a:pt x="1071207" y="534943"/>
                    <a:pt x="1061514" y="586715"/>
                    <a:pt x="1062379" y="630686"/>
                  </a:cubicBezTo>
                  <a:cubicBezTo>
                    <a:pt x="1063243" y="674657"/>
                    <a:pt x="1074369" y="708698"/>
                    <a:pt x="1095756" y="732812"/>
                  </a:cubicBezTo>
                  <a:cubicBezTo>
                    <a:pt x="1117143" y="756924"/>
                    <a:pt x="1148099" y="768981"/>
                    <a:pt x="1188625" y="768981"/>
                  </a:cubicBezTo>
                  <a:cubicBezTo>
                    <a:pt x="1229151" y="768981"/>
                    <a:pt x="1268305" y="756924"/>
                    <a:pt x="1306085" y="732812"/>
                  </a:cubicBezTo>
                  <a:cubicBezTo>
                    <a:pt x="1343867" y="708698"/>
                    <a:pt x="1378231" y="674657"/>
                    <a:pt x="1409180" y="630686"/>
                  </a:cubicBezTo>
                  <a:cubicBezTo>
                    <a:pt x="1440128" y="586715"/>
                    <a:pt x="1465728" y="534943"/>
                    <a:pt x="1485978" y="475370"/>
                  </a:cubicBezTo>
                  <a:cubicBezTo>
                    <a:pt x="1506361" y="415391"/>
                    <a:pt x="1515779" y="364126"/>
                    <a:pt x="1514230" y="321574"/>
                  </a:cubicBezTo>
                  <a:cubicBezTo>
                    <a:pt x="1512682" y="279021"/>
                    <a:pt x="1500938" y="246500"/>
                    <a:pt x="1478996" y="224008"/>
                  </a:cubicBezTo>
                  <a:cubicBezTo>
                    <a:pt x="1457056" y="201516"/>
                    <a:pt x="1425822" y="190270"/>
                    <a:pt x="1385296" y="190270"/>
                  </a:cubicBezTo>
                  <a:close/>
                  <a:moveTo>
                    <a:pt x="315257" y="15805"/>
                  </a:moveTo>
                  <a:lnTo>
                    <a:pt x="538352" y="15805"/>
                  </a:lnTo>
                  <a:lnTo>
                    <a:pt x="286516" y="756823"/>
                  </a:lnTo>
                  <a:lnTo>
                    <a:pt x="647602" y="756823"/>
                  </a:lnTo>
                  <a:lnTo>
                    <a:pt x="584182" y="943446"/>
                  </a:lnTo>
                  <a:lnTo>
                    <a:pt x="0" y="943446"/>
                  </a:lnTo>
                  <a:close/>
                  <a:moveTo>
                    <a:pt x="3258672" y="0"/>
                  </a:moveTo>
                  <a:cubicBezTo>
                    <a:pt x="3343371" y="0"/>
                    <a:pt x="3411096" y="18642"/>
                    <a:pt x="3461849" y="55926"/>
                  </a:cubicBezTo>
                  <a:cubicBezTo>
                    <a:pt x="3512602" y="93210"/>
                    <a:pt x="3543827" y="147110"/>
                    <a:pt x="3555526" y="217625"/>
                  </a:cubicBezTo>
                  <a:cubicBezTo>
                    <a:pt x="3567224" y="288140"/>
                    <a:pt x="3555860" y="374055"/>
                    <a:pt x="3521432" y="475370"/>
                  </a:cubicBezTo>
                  <a:cubicBezTo>
                    <a:pt x="3486998" y="576685"/>
                    <a:pt x="3439624" y="663613"/>
                    <a:pt x="3379309" y="736155"/>
                  </a:cubicBezTo>
                  <a:cubicBezTo>
                    <a:pt x="3318996" y="808697"/>
                    <a:pt x="3250550" y="864319"/>
                    <a:pt x="3173970" y="903021"/>
                  </a:cubicBezTo>
                  <a:cubicBezTo>
                    <a:pt x="3097393" y="941723"/>
                    <a:pt x="3016754" y="961074"/>
                    <a:pt x="2932055" y="961074"/>
                  </a:cubicBezTo>
                  <a:cubicBezTo>
                    <a:pt x="2848166" y="961074"/>
                    <a:pt x="2780885" y="941723"/>
                    <a:pt x="2730212" y="903021"/>
                  </a:cubicBezTo>
                  <a:cubicBezTo>
                    <a:pt x="2679539" y="864319"/>
                    <a:pt x="2648594" y="808697"/>
                    <a:pt x="2637380" y="736155"/>
                  </a:cubicBezTo>
                  <a:cubicBezTo>
                    <a:pt x="2626167" y="663613"/>
                    <a:pt x="2637776" y="576685"/>
                    <a:pt x="2672211" y="475370"/>
                  </a:cubicBezTo>
                  <a:cubicBezTo>
                    <a:pt x="2706638" y="374055"/>
                    <a:pt x="2753838" y="287937"/>
                    <a:pt x="2813806" y="217017"/>
                  </a:cubicBezTo>
                  <a:cubicBezTo>
                    <a:pt x="2873775" y="146096"/>
                    <a:pt x="2941940" y="92197"/>
                    <a:pt x="3018300" y="55318"/>
                  </a:cubicBezTo>
                  <a:cubicBezTo>
                    <a:pt x="3094659" y="18439"/>
                    <a:pt x="3174784" y="0"/>
                    <a:pt x="3258672" y="0"/>
                  </a:cubicBezTo>
                  <a:close/>
                  <a:moveTo>
                    <a:pt x="2444763" y="0"/>
                  </a:moveTo>
                  <a:cubicBezTo>
                    <a:pt x="2505147" y="0"/>
                    <a:pt x="2555187" y="11955"/>
                    <a:pt x="2594884" y="35865"/>
                  </a:cubicBezTo>
                  <a:cubicBezTo>
                    <a:pt x="2634580" y="59776"/>
                    <a:pt x="2664522" y="87942"/>
                    <a:pt x="2684708" y="120362"/>
                  </a:cubicBezTo>
                  <a:lnTo>
                    <a:pt x="2520864" y="262608"/>
                  </a:lnTo>
                  <a:cubicBezTo>
                    <a:pt x="2505204" y="240725"/>
                    <a:pt x="2486744" y="223197"/>
                    <a:pt x="2465483" y="210026"/>
                  </a:cubicBezTo>
                  <a:cubicBezTo>
                    <a:pt x="2444224" y="196855"/>
                    <a:pt x="2416978" y="190270"/>
                    <a:pt x="2383746" y="190270"/>
                  </a:cubicBezTo>
                  <a:cubicBezTo>
                    <a:pt x="2343626" y="190270"/>
                    <a:pt x="2303161" y="201718"/>
                    <a:pt x="2262354" y="224615"/>
                  </a:cubicBezTo>
                  <a:cubicBezTo>
                    <a:pt x="2221546" y="247513"/>
                    <a:pt x="2184048" y="280339"/>
                    <a:pt x="2149861" y="323093"/>
                  </a:cubicBezTo>
                  <a:cubicBezTo>
                    <a:pt x="2115673" y="365848"/>
                    <a:pt x="2088322" y="417418"/>
                    <a:pt x="2067805" y="477802"/>
                  </a:cubicBezTo>
                  <a:cubicBezTo>
                    <a:pt x="2046871" y="539401"/>
                    <a:pt x="2037916" y="591984"/>
                    <a:pt x="2040940" y="635549"/>
                  </a:cubicBezTo>
                  <a:cubicBezTo>
                    <a:pt x="2043963" y="679115"/>
                    <a:pt x="2057829" y="712245"/>
                    <a:pt x="2082537" y="734939"/>
                  </a:cubicBezTo>
                  <a:cubicBezTo>
                    <a:pt x="2107245" y="757634"/>
                    <a:pt x="2141281" y="768981"/>
                    <a:pt x="2184644" y="768981"/>
                  </a:cubicBezTo>
                  <a:cubicBezTo>
                    <a:pt x="2221928" y="768981"/>
                    <a:pt x="2258084" y="760673"/>
                    <a:pt x="2293114" y="744058"/>
                  </a:cubicBezTo>
                  <a:cubicBezTo>
                    <a:pt x="2328143" y="727442"/>
                    <a:pt x="2360324" y="707584"/>
                    <a:pt x="2389654" y="684484"/>
                  </a:cubicBezTo>
                  <a:lnTo>
                    <a:pt x="2459666" y="823691"/>
                  </a:lnTo>
                  <a:cubicBezTo>
                    <a:pt x="2405197" y="869485"/>
                    <a:pt x="2348539" y="903832"/>
                    <a:pt x="2289694" y="926729"/>
                  </a:cubicBezTo>
                  <a:cubicBezTo>
                    <a:pt x="2230850" y="949626"/>
                    <a:pt x="2171032" y="961074"/>
                    <a:pt x="2110244" y="961074"/>
                  </a:cubicBezTo>
                  <a:cubicBezTo>
                    <a:pt x="2051481" y="961074"/>
                    <a:pt x="1999370" y="951044"/>
                    <a:pt x="1953912" y="930984"/>
                  </a:cubicBezTo>
                  <a:cubicBezTo>
                    <a:pt x="1908453" y="910923"/>
                    <a:pt x="1872379" y="880833"/>
                    <a:pt x="1845688" y="840712"/>
                  </a:cubicBezTo>
                  <a:cubicBezTo>
                    <a:pt x="1818998" y="800591"/>
                    <a:pt x="1804293" y="750845"/>
                    <a:pt x="1801574" y="691475"/>
                  </a:cubicBezTo>
                  <a:cubicBezTo>
                    <a:pt x="1798854" y="632105"/>
                    <a:pt x="1810785" y="563312"/>
                    <a:pt x="1837368" y="485096"/>
                  </a:cubicBezTo>
                  <a:cubicBezTo>
                    <a:pt x="1863533" y="408097"/>
                    <a:pt x="1898695" y="339506"/>
                    <a:pt x="1942856" y="279326"/>
                  </a:cubicBezTo>
                  <a:cubicBezTo>
                    <a:pt x="1987016" y="219145"/>
                    <a:pt x="2036723" y="168284"/>
                    <a:pt x="2091974" y="126745"/>
                  </a:cubicBezTo>
                  <a:cubicBezTo>
                    <a:pt x="2147225" y="85206"/>
                    <a:pt x="2205044" y="53697"/>
                    <a:pt x="2265431" y="32218"/>
                  </a:cubicBezTo>
                  <a:cubicBezTo>
                    <a:pt x="2325818" y="10739"/>
                    <a:pt x="2385596" y="0"/>
                    <a:pt x="2444763" y="0"/>
                  </a:cubicBezTo>
                  <a:close/>
                  <a:moveTo>
                    <a:pt x="1449960" y="0"/>
                  </a:moveTo>
                  <a:cubicBezTo>
                    <a:pt x="1534660" y="0"/>
                    <a:pt x="1602386" y="18642"/>
                    <a:pt x="1653138" y="55926"/>
                  </a:cubicBezTo>
                  <a:cubicBezTo>
                    <a:pt x="1703890" y="93210"/>
                    <a:pt x="1735116" y="147110"/>
                    <a:pt x="1746815" y="217625"/>
                  </a:cubicBezTo>
                  <a:cubicBezTo>
                    <a:pt x="1758513" y="288140"/>
                    <a:pt x="1747149" y="374055"/>
                    <a:pt x="1712721" y="475370"/>
                  </a:cubicBezTo>
                  <a:cubicBezTo>
                    <a:pt x="1678286" y="576685"/>
                    <a:pt x="1630912" y="663613"/>
                    <a:pt x="1570598" y="736155"/>
                  </a:cubicBezTo>
                  <a:cubicBezTo>
                    <a:pt x="1510284" y="808697"/>
                    <a:pt x="1441838" y="864319"/>
                    <a:pt x="1365260" y="903021"/>
                  </a:cubicBezTo>
                  <a:cubicBezTo>
                    <a:pt x="1288682" y="941723"/>
                    <a:pt x="1208043" y="961074"/>
                    <a:pt x="1123343" y="961074"/>
                  </a:cubicBezTo>
                  <a:cubicBezTo>
                    <a:pt x="1039455" y="961074"/>
                    <a:pt x="972174" y="941723"/>
                    <a:pt x="921501" y="903021"/>
                  </a:cubicBezTo>
                  <a:cubicBezTo>
                    <a:pt x="870827" y="864319"/>
                    <a:pt x="839884" y="808697"/>
                    <a:pt x="828669" y="736155"/>
                  </a:cubicBezTo>
                  <a:cubicBezTo>
                    <a:pt x="817455" y="663613"/>
                    <a:pt x="829065" y="576685"/>
                    <a:pt x="863499" y="475370"/>
                  </a:cubicBezTo>
                  <a:cubicBezTo>
                    <a:pt x="897927" y="374055"/>
                    <a:pt x="945126" y="287937"/>
                    <a:pt x="1005095" y="217017"/>
                  </a:cubicBezTo>
                  <a:cubicBezTo>
                    <a:pt x="1065064" y="146096"/>
                    <a:pt x="1133228" y="92197"/>
                    <a:pt x="1209587" y="55318"/>
                  </a:cubicBezTo>
                  <a:cubicBezTo>
                    <a:pt x="1285948" y="18439"/>
                    <a:pt x="1366072" y="0"/>
                    <a:pt x="1449960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9900" i="1" dirty="0">
                <a:ln>
                  <a:solidFill>
                    <a:schemeClr val="accent1"/>
                  </a:solidFill>
                </a:ln>
                <a:noFill/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019024D-5A94-4781-A69D-AAB7705C67BA}"/>
                </a:ext>
              </a:extLst>
            </p:cNvPr>
            <p:cNvSpPr txBox="1"/>
            <p:nvPr/>
          </p:nvSpPr>
          <p:spPr>
            <a:xfrm>
              <a:off x="1921946" y="1224231"/>
              <a:ext cx="4288353" cy="58477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zh-CN" altLang="en-US" sz="3200" b="1" dirty="0">
                  <a:latin typeface="梦源黑体 CN W90" panose="020B0200000000000000" pitchFamily="34" charset="-122"/>
                  <a:ea typeface="梦源黑体 CN W90" panose="020B0200000000000000" pitchFamily="34" charset="-122"/>
                </a:rPr>
                <a:t>此处输入标题文本内容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AA5A464-934E-4657-91F3-E0D01111B3CE}"/>
                </a:ext>
              </a:extLst>
            </p:cNvPr>
            <p:cNvSpPr txBox="1"/>
            <p:nvPr/>
          </p:nvSpPr>
          <p:spPr>
            <a:xfrm>
              <a:off x="1046253" y="1015772"/>
              <a:ext cx="745718" cy="6463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kumimoji="0" lang="en-US" altLang="zh-CN" sz="3600" b="1" i="1" u="none" strike="noStrike" kern="1200" cap="none" spc="0" normalizeH="0" baseline="0" noProof="0" dirty="0">
                  <a:solidFill>
                    <a:schemeClr val="accent1"/>
                  </a:solidFill>
                  <a:effectLst/>
                  <a:uLnTx/>
                  <a:uFillTx/>
                  <a:latin typeface="梦源黑体 CN W90" panose="020B0200000000000000" pitchFamily="34" charset="-122"/>
                  <a:ea typeface="梦源黑体 CN W90" panose="020B0200000000000000" pitchFamily="34" charset="-122"/>
                  <a:cs typeface="+mn-cs"/>
                </a:rPr>
                <a:t>03</a:t>
              </a:r>
              <a:endParaRPr lang="zh-CN" altLang="en-US" sz="3600" b="1" i="1" dirty="0">
                <a:solidFill>
                  <a:schemeClr val="accent1"/>
                </a:solidFill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E11311A7-EE97-41CE-907E-E1868C816F7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55012" y="1224231"/>
              <a:ext cx="271172" cy="481003"/>
            </a:xfrm>
            <a:prstGeom prst="line">
              <a:avLst/>
            </a:prstGeom>
            <a:ln w="2222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F89823F-6F79-4EB1-B4C0-3BF0D3C145DA}"/>
              </a:ext>
            </a:extLst>
          </p:cNvPr>
          <p:cNvGrpSpPr/>
          <p:nvPr/>
        </p:nvGrpSpPr>
        <p:grpSpPr>
          <a:xfrm>
            <a:off x="1211353" y="5047772"/>
            <a:ext cx="5164046" cy="981384"/>
            <a:chOff x="1046253" y="1015772"/>
            <a:chExt cx="5164046" cy="98138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287E040-5001-419A-AD16-F7EF879D52A2}"/>
                </a:ext>
              </a:extLst>
            </p:cNvPr>
            <p:cNvSpPr txBox="1"/>
            <p:nvPr/>
          </p:nvSpPr>
          <p:spPr>
            <a:xfrm>
              <a:off x="2181896" y="1036082"/>
              <a:ext cx="3559976" cy="961074"/>
            </a:xfrm>
            <a:custGeom>
              <a:avLst/>
              <a:gdLst>
                <a:gd name="connsiteX0" fmla="*/ 3194008 w 3559976"/>
                <a:gd name="connsiteY0" fmla="*/ 190270 h 961074"/>
                <a:gd name="connsiteX1" fmla="*/ 3077379 w 3559976"/>
                <a:gd name="connsiteY1" fmla="*/ 224008 h 961074"/>
                <a:gd name="connsiteX2" fmla="*/ 2976141 w 3559976"/>
                <a:gd name="connsiteY2" fmla="*/ 321574 h 961074"/>
                <a:gd name="connsiteX3" fmla="*/ 2900170 w 3559976"/>
                <a:gd name="connsiteY3" fmla="*/ 475370 h 961074"/>
                <a:gd name="connsiteX4" fmla="*/ 2871090 w 3559976"/>
                <a:gd name="connsiteY4" fmla="*/ 630686 h 961074"/>
                <a:gd name="connsiteX5" fmla="*/ 2904468 w 3559976"/>
                <a:gd name="connsiteY5" fmla="*/ 732812 h 961074"/>
                <a:gd name="connsiteX6" fmla="*/ 2997336 w 3559976"/>
                <a:gd name="connsiteY6" fmla="*/ 768981 h 961074"/>
                <a:gd name="connsiteX7" fmla="*/ 3114796 w 3559976"/>
                <a:gd name="connsiteY7" fmla="*/ 732812 h 961074"/>
                <a:gd name="connsiteX8" fmla="*/ 3217891 w 3559976"/>
                <a:gd name="connsiteY8" fmla="*/ 630686 h 961074"/>
                <a:gd name="connsiteX9" fmla="*/ 3294690 w 3559976"/>
                <a:gd name="connsiteY9" fmla="*/ 475370 h 961074"/>
                <a:gd name="connsiteX10" fmla="*/ 3322942 w 3559976"/>
                <a:gd name="connsiteY10" fmla="*/ 321574 h 961074"/>
                <a:gd name="connsiteX11" fmla="*/ 3287708 w 3559976"/>
                <a:gd name="connsiteY11" fmla="*/ 224008 h 961074"/>
                <a:gd name="connsiteX12" fmla="*/ 3194008 w 3559976"/>
                <a:gd name="connsiteY12" fmla="*/ 190270 h 961074"/>
                <a:gd name="connsiteX13" fmla="*/ 1385296 w 3559976"/>
                <a:gd name="connsiteY13" fmla="*/ 190270 h 961074"/>
                <a:gd name="connsiteX14" fmla="*/ 1268667 w 3559976"/>
                <a:gd name="connsiteY14" fmla="*/ 224008 h 961074"/>
                <a:gd name="connsiteX15" fmla="*/ 1167430 w 3559976"/>
                <a:gd name="connsiteY15" fmla="*/ 321574 h 961074"/>
                <a:gd name="connsiteX16" fmla="*/ 1091458 w 3559976"/>
                <a:gd name="connsiteY16" fmla="*/ 475370 h 961074"/>
                <a:gd name="connsiteX17" fmla="*/ 1062379 w 3559976"/>
                <a:gd name="connsiteY17" fmla="*/ 630686 h 961074"/>
                <a:gd name="connsiteX18" fmla="*/ 1095756 w 3559976"/>
                <a:gd name="connsiteY18" fmla="*/ 732812 h 961074"/>
                <a:gd name="connsiteX19" fmla="*/ 1188625 w 3559976"/>
                <a:gd name="connsiteY19" fmla="*/ 768981 h 961074"/>
                <a:gd name="connsiteX20" fmla="*/ 1306085 w 3559976"/>
                <a:gd name="connsiteY20" fmla="*/ 732812 h 961074"/>
                <a:gd name="connsiteX21" fmla="*/ 1409180 w 3559976"/>
                <a:gd name="connsiteY21" fmla="*/ 630686 h 961074"/>
                <a:gd name="connsiteX22" fmla="*/ 1485978 w 3559976"/>
                <a:gd name="connsiteY22" fmla="*/ 475370 h 961074"/>
                <a:gd name="connsiteX23" fmla="*/ 1514230 w 3559976"/>
                <a:gd name="connsiteY23" fmla="*/ 321574 h 961074"/>
                <a:gd name="connsiteX24" fmla="*/ 1478996 w 3559976"/>
                <a:gd name="connsiteY24" fmla="*/ 224008 h 961074"/>
                <a:gd name="connsiteX25" fmla="*/ 1385296 w 3559976"/>
                <a:gd name="connsiteY25" fmla="*/ 190270 h 961074"/>
                <a:gd name="connsiteX26" fmla="*/ 315257 w 3559976"/>
                <a:gd name="connsiteY26" fmla="*/ 15805 h 961074"/>
                <a:gd name="connsiteX27" fmla="*/ 538352 w 3559976"/>
                <a:gd name="connsiteY27" fmla="*/ 15805 h 961074"/>
                <a:gd name="connsiteX28" fmla="*/ 286516 w 3559976"/>
                <a:gd name="connsiteY28" fmla="*/ 756823 h 961074"/>
                <a:gd name="connsiteX29" fmla="*/ 647602 w 3559976"/>
                <a:gd name="connsiteY29" fmla="*/ 756823 h 961074"/>
                <a:gd name="connsiteX30" fmla="*/ 584182 w 3559976"/>
                <a:gd name="connsiteY30" fmla="*/ 943446 h 961074"/>
                <a:gd name="connsiteX31" fmla="*/ 0 w 3559976"/>
                <a:gd name="connsiteY31" fmla="*/ 943446 h 961074"/>
                <a:gd name="connsiteX32" fmla="*/ 3258672 w 3559976"/>
                <a:gd name="connsiteY32" fmla="*/ 0 h 961074"/>
                <a:gd name="connsiteX33" fmla="*/ 3461849 w 3559976"/>
                <a:gd name="connsiteY33" fmla="*/ 55926 h 961074"/>
                <a:gd name="connsiteX34" fmla="*/ 3555526 w 3559976"/>
                <a:gd name="connsiteY34" fmla="*/ 217625 h 961074"/>
                <a:gd name="connsiteX35" fmla="*/ 3521432 w 3559976"/>
                <a:gd name="connsiteY35" fmla="*/ 475370 h 961074"/>
                <a:gd name="connsiteX36" fmla="*/ 3379309 w 3559976"/>
                <a:gd name="connsiteY36" fmla="*/ 736155 h 961074"/>
                <a:gd name="connsiteX37" fmla="*/ 3173970 w 3559976"/>
                <a:gd name="connsiteY37" fmla="*/ 903021 h 961074"/>
                <a:gd name="connsiteX38" fmla="*/ 2932055 w 3559976"/>
                <a:gd name="connsiteY38" fmla="*/ 961074 h 961074"/>
                <a:gd name="connsiteX39" fmla="*/ 2730212 w 3559976"/>
                <a:gd name="connsiteY39" fmla="*/ 903021 h 961074"/>
                <a:gd name="connsiteX40" fmla="*/ 2637380 w 3559976"/>
                <a:gd name="connsiteY40" fmla="*/ 736155 h 961074"/>
                <a:gd name="connsiteX41" fmla="*/ 2672211 w 3559976"/>
                <a:gd name="connsiteY41" fmla="*/ 475370 h 961074"/>
                <a:gd name="connsiteX42" fmla="*/ 2813806 w 3559976"/>
                <a:gd name="connsiteY42" fmla="*/ 217017 h 961074"/>
                <a:gd name="connsiteX43" fmla="*/ 3018300 w 3559976"/>
                <a:gd name="connsiteY43" fmla="*/ 55318 h 961074"/>
                <a:gd name="connsiteX44" fmla="*/ 3258672 w 3559976"/>
                <a:gd name="connsiteY44" fmla="*/ 0 h 961074"/>
                <a:gd name="connsiteX45" fmla="*/ 2444763 w 3559976"/>
                <a:gd name="connsiteY45" fmla="*/ 0 h 961074"/>
                <a:gd name="connsiteX46" fmla="*/ 2594884 w 3559976"/>
                <a:gd name="connsiteY46" fmla="*/ 35865 h 961074"/>
                <a:gd name="connsiteX47" fmla="*/ 2684708 w 3559976"/>
                <a:gd name="connsiteY47" fmla="*/ 120362 h 961074"/>
                <a:gd name="connsiteX48" fmla="*/ 2520864 w 3559976"/>
                <a:gd name="connsiteY48" fmla="*/ 262608 h 961074"/>
                <a:gd name="connsiteX49" fmla="*/ 2465483 w 3559976"/>
                <a:gd name="connsiteY49" fmla="*/ 210026 h 961074"/>
                <a:gd name="connsiteX50" fmla="*/ 2383746 w 3559976"/>
                <a:gd name="connsiteY50" fmla="*/ 190270 h 961074"/>
                <a:gd name="connsiteX51" fmla="*/ 2262354 w 3559976"/>
                <a:gd name="connsiteY51" fmla="*/ 224615 h 961074"/>
                <a:gd name="connsiteX52" fmla="*/ 2149861 w 3559976"/>
                <a:gd name="connsiteY52" fmla="*/ 323093 h 961074"/>
                <a:gd name="connsiteX53" fmla="*/ 2067805 w 3559976"/>
                <a:gd name="connsiteY53" fmla="*/ 477802 h 961074"/>
                <a:gd name="connsiteX54" fmla="*/ 2040940 w 3559976"/>
                <a:gd name="connsiteY54" fmla="*/ 635549 h 961074"/>
                <a:gd name="connsiteX55" fmla="*/ 2082537 w 3559976"/>
                <a:gd name="connsiteY55" fmla="*/ 734939 h 961074"/>
                <a:gd name="connsiteX56" fmla="*/ 2184644 w 3559976"/>
                <a:gd name="connsiteY56" fmla="*/ 768981 h 961074"/>
                <a:gd name="connsiteX57" fmla="*/ 2293114 w 3559976"/>
                <a:gd name="connsiteY57" fmla="*/ 744058 h 961074"/>
                <a:gd name="connsiteX58" fmla="*/ 2389654 w 3559976"/>
                <a:gd name="connsiteY58" fmla="*/ 684484 h 961074"/>
                <a:gd name="connsiteX59" fmla="*/ 2459666 w 3559976"/>
                <a:gd name="connsiteY59" fmla="*/ 823691 h 961074"/>
                <a:gd name="connsiteX60" fmla="*/ 2289694 w 3559976"/>
                <a:gd name="connsiteY60" fmla="*/ 926729 h 961074"/>
                <a:gd name="connsiteX61" fmla="*/ 2110244 w 3559976"/>
                <a:gd name="connsiteY61" fmla="*/ 961074 h 961074"/>
                <a:gd name="connsiteX62" fmla="*/ 1953912 w 3559976"/>
                <a:gd name="connsiteY62" fmla="*/ 930984 h 961074"/>
                <a:gd name="connsiteX63" fmla="*/ 1845688 w 3559976"/>
                <a:gd name="connsiteY63" fmla="*/ 840712 h 961074"/>
                <a:gd name="connsiteX64" fmla="*/ 1801574 w 3559976"/>
                <a:gd name="connsiteY64" fmla="*/ 691475 h 961074"/>
                <a:gd name="connsiteX65" fmla="*/ 1837368 w 3559976"/>
                <a:gd name="connsiteY65" fmla="*/ 485096 h 961074"/>
                <a:gd name="connsiteX66" fmla="*/ 1942856 w 3559976"/>
                <a:gd name="connsiteY66" fmla="*/ 279326 h 961074"/>
                <a:gd name="connsiteX67" fmla="*/ 2091974 w 3559976"/>
                <a:gd name="connsiteY67" fmla="*/ 126745 h 961074"/>
                <a:gd name="connsiteX68" fmla="*/ 2265431 w 3559976"/>
                <a:gd name="connsiteY68" fmla="*/ 32218 h 961074"/>
                <a:gd name="connsiteX69" fmla="*/ 2444763 w 3559976"/>
                <a:gd name="connsiteY69" fmla="*/ 0 h 961074"/>
                <a:gd name="connsiteX70" fmla="*/ 1449960 w 3559976"/>
                <a:gd name="connsiteY70" fmla="*/ 0 h 961074"/>
                <a:gd name="connsiteX71" fmla="*/ 1653138 w 3559976"/>
                <a:gd name="connsiteY71" fmla="*/ 55926 h 961074"/>
                <a:gd name="connsiteX72" fmla="*/ 1746815 w 3559976"/>
                <a:gd name="connsiteY72" fmla="*/ 217625 h 961074"/>
                <a:gd name="connsiteX73" fmla="*/ 1712721 w 3559976"/>
                <a:gd name="connsiteY73" fmla="*/ 475370 h 961074"/>
                <a:gd name="connsiteX74" fmla="*/ 1570598 w 3559976"/>
                <a:gd name="connsiteY74" fmla="*/ 736155 h 961074"/>
                <a:gd name="connsiteX75" fmla="*/ 1365260 w 3559976"/>
                <a:gd name="connsiteY75" fmla="*/ 903021 h 961074"/>
                <a:gd name="connsiteX76" fmla="*/ 1123343 w 3559976"/>
                <a:gd name="connsiteY76" fmla="*/ 961074 h 961074"/>
                <a:gd name="connsiteX77" fmla="*/ 921501 w 3559976"/>
                <a:gd name="connsiteY77" fmla="*/ 903021 h 961074"/>
                <a:gd name="connsiteX78" fmla="*/ 828669 w 3559976"/>
                <a:gd name="connsiteY78" fmla="*/ 736155 h 961074"/>
                <a:gd name="connsiteX79" fmla="*/ 863499 w 3559976"/>
                <a:gd name="connsiteY79" fmla="*/ 475370 h 961074"/>
                <a:gd name="connsiteX80" fmla="*/ 1005095 w 3559976"/>
                <a:gd name="connsiteY80" fmla="*/ 217017 h 961074"/>
                <a:gd name="connsiteX81" fmla="*/ 1209587 w 3559976"/>
                <a:gd name="connsiteY81" fmla="*/ 55318 h 961074"/>
                <a:gd name="connsiteX82" fmla="*/ 1449960 w 3559976"/>
                <a:gd name="connsiteY82" fmla="*/ 0 h 96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559976" h="961074">
                  <a:moveTo>
                    <a:pt x="3194008" y="190270"/>
                  </a:moveTo>
                  <a:cubicBezTo>
                    <a:pt x="3153482" y="190270"/>
                    <a:pt x="3114605" y="201516"/>
                    <a:pt x="3077379" y="224008"/>
                  </a:cubicBezTo>
                  <a:cubicBezTo>
                    <a:pt x="3040151" y="246500"/>
                    <a:pt x="3006406" y="279021"/>
                    <a:pt x="2976141" y="321574"/>
                  </a:cubicBezTo>
                  <a:cubicBezTo>
                    <a:pt x="2945876" y="364126"/>
                    <a:pt x="2920552" y="415391"/>
                    <a:pt x="2900170" y="475370"/>
                  </a:cubicBezTo>
                  <a:cubicBezTo>
                    <a:pt x="2879919" y="534943"/>
                    <a:pt x="2870226" y="586715"/>
                    <a:pt x="2871090" y="630686"/>
                  </a:cubicBezTo>
                  <a:cubicBezTo>
                    <a:pt x="2871954" y="674657"/>
                    <a:pt x="2883080" y="708698"/>
                    <a:pt x="2904468" y="732812"/>
                  </a:cubicBezTo>
                  <a:cubicBezTo>
                    <a:pt x="2925854" y="756924"/>
                    <a:pt x="2956810" y="768981"/>
                    <a:pt x="2997336" y="768981"/>
                  </a:cubicBezTo>
                  <a:cubicBezTo>
                    <a:pt x="3037862" y="768981"/>
                    <a:pt x="3077016" y="756924"/>
                    <a:pt x="3114796" y="732812"/>
                  </a:cubicBezTo>
                  <a:cubicBezTo>
                    <a:pt x="3152578" y="708698"/>
                    <a:pt x="3186942" y="674657"/>
                    <a:pt x="3217891" y="630686"/>
                  </a:cubicBezTo>
                  <a:cubicBezTo>
                    <a:pt x="3248840" y="586715"/>
                    <a:pt x="3274439" y="534943"/>
                    <a:pt x="3294690" y="475370"/>
                  </a:cubicBezTo>
                  <a:cubicBezTo>
                    <a:pt x="3315073" y="415391"/>
                    <a:pt x="3324490" y="364126"/>
                    <a:pt x="3322942" y="321574"/>
                  </a:cubicBezTo>
                  <a:cubicBezTo>
                    <a:pt x="3321394" y="279021"/>
                    <a:pt x="3309650" y="246500"/>
                    <a:pt x="3287708" y="224008"/>
                  </a:cubicBezTo>
                  <a:cubicBezTo>
                    <a:pt x="3265767" y="201516"/>
                    <a:pt x="3234534" y="190270"/>
                    <a:pt x="3194008" y="190270"/>
                  </a:cubicBezTo>
                  <a:close/>
                  <a:moveTo>
                    <a:pt x="1385296" y="190270"/>
                  </a:moveTo>
                  <a:cubicBezTo>
                    <a:pt x="1344770" y="190270"/>
                    <a:pt x="1305894" y="201516"/>
                    <a:pt x="1268667" y="224008"/>
                  </a:cubicBezTo>
                  <a:cubicBezTo>
                    <a:pt x="1231440" y="246500"/>
                    <a:pt x="1197694" y="279021"/>
                    <a:pt x="1167430" y="321574"/>
                  </a:cubicBezTo>
                  <a:cubicBezTo>
                    <a:pt x="1137165" y="364126"/>
                    <a:pt x="1111841" y="415391"/>
                    <a:pt x="1091458" y="475370"/>
                  </a:cubicBezTo>
                  <a:cubicBezTo>
                    <a:pt x="1071207" y="534943"/>
                    <a:pt x="1061514" y="586715"/>
                    <a:pt x="1062379" y="630686"/>
                  </a:cubicBezTo>
                  <a:cubicBezTo>
                    <a:pt x="1063243" y="674657"/>
                    <a:pt x="1074369" y="708698"/>
                    <a:pt x="1095756" y="732812"/>
                  </a:cubicBezTo>
                  <a:cubicBezTo>
                    <a:pt x="1117143" y="756924"/>
                    <a:pt x="1148099" y="768981"/>
                    <a:pt x="1188625" y="768981"/>
                  </a:cubicBezTo>
                  <a:cubicBezTo>
                    <a:pt x="1229151" y="768981"/>
                    <a:pt x="1268305" y="756924"/>
                    <a:pt x="1306085" y="732812"/>
                  </a:cubicBezTo>
                  <a:cubicBezTo>
                    <a:pt x="1343867" y="708698"/>
                    <a:pt x="1378231" y="674657"/>
                    <a:pt x="1409180" y="630686"/>
                  </a:cubicBezTo>
                  <a:cubicBezTo>
                    <a:pt x="1440128" y="586715"/>
                    <a:pt x="1465728" y="534943"/>
                    <a:pt x="1485978" y="475370"/>
                  </a:cubicBezTo>
                  <a:cubicBezTo>
                    <a:pt x="1506361" y="415391"/>
                    <a:pt x="1515779" y="364126"/>
                    <a:pt x="1514230" y="321574"/>
                  </a:cubicBezTo>
                  <a:cubicBezTo>
                    <a:pt x="1512682" y="279021"/>
                    <a:pt x="1500938" y="246500"/>
                    <a:pt x="1478996" y="224008"/>
                  </a:cubicBezTo>
                  <a:cubicBezTo>
                    <a:pt x="1457056" y="201516"/>
                    <a:pt x="1425822" y="190270"/>
                    <a:pt x="1385296" y="190270"/>
                  </a:cubicBezTo>
                  <a:close/>
                  <a:moveTo>
                    <a:pt x="315257" y="15805"/>
                  </a:moveTo>
                  <a:lnTo>
                    <a:pt x="538352" y="15805"/>
                  </a:lnTo>
                  <a:lnTo>
                    <a:pt x="286516" y="756823"/>
                  </a:lnTo>
                  <a:lnTo>
                    <a:pt x="647602" y="756823"/>
                  </a:lnTo>
                  <a:lnTo>
                    <a:pt x="584182" y="943446"/>
                  </a:lnTo>
                  <a:lnTo>
                    <a:pt x="0" y="943446"/>
                  </a:lnTo>
                  <a:close/>
                  <a:moveTo>
                    <a:pt x="3258672" y="0"/>
                  </a:moveTo>
                  <a:cubicBezTo>
                    <a:pt x="3343371" y="0"/>
                    <a:pt x="3411096" y="18642"/>
                    <a:pt x="3461849" y="55926"/>
                  </a:cubicBezTo>
                  <a:cubicBezTo>
                    <a:pt x="3512602" y="93210"/>
                    <a:pt x="3543827" y="147110"/>
                    <a:pt x="3555526" y="217625"/>
                  </a:cubicBezTo>
                  <a:cubicBezTo>
                    <a:pt x="3567224" y="288140"/>
                    <a:pt x="3555860" y="374055"/>
                    <a:pt x="3521432" y="475370"/>
                  </a:cubicBezTo>
                  <a:cubicBezTo>
                    <a:pt x="3486998" y="576685"/>
                    <a:pt x="3439624" y="663613"/>
                    <a:pt x="3379309" y="736155"/>
                  </a:cubicBezTo>
                  <a:cubicBezTo>
                    <a:pt x="3318996" y="808697"/>
                    <a:pt x="3250550" y="864319"/>
                    <a:pt x="3173970" y="903021"/>
                  </a:cubicBezTo>
                  <a:cubicBezTo>
                    <a:pt x="3097393" y="941723"/>
                    <a:pt x="3016754" y="961074"/>
                    <a:pt x="2932055" y="961074"/>
                  </a:cubicBezTo>
                  <a:cubicBezTo>
                    <a:pt x="2848166" y="961074"/>
                    <a:pt x="2780885" y="941723"/>
                    <a:pt x="2730212" y="903021"/>
                  </a:cubicBezTo>
                  <a:cubicBezTo>
                    <a:pt x="2679539" y="864319"/>
                    <a:pt x="2648594" y="808697"/>
                    <a:pt x="2637380" y="736155"/>
                  </a:cubicBezTo>
                  <a:cubicBezTo>
                    <a:pt x="2626167" y="663613"/>
                    <a:pt x="2637776" y="576685"/>
                    <a:pt x="2672211" y="475370"/>
                  </a:cubicBezTo>
                  <a:cubicBezTo>
                    <a:pt x="2706638" y="374055"/>
                    <a:pt x="2753838" y="287937"/>
                    <a:pt x="2813806" y="217017"/>
                  </a:cubicBezTo>
                  <a:cubicBezTo>
                    <a:pt x="2873775" y="146096"/>
                    <a:pt x="2941940" y="92197"/>
                    <a:pt x="3018300" y="55318"/>
                  </a:cubicBezTo>
                  <a:cubicBezTo>
                    <a:pt x="3094659" y="18439"/>
                    <a:pt x="3174784" y="0"/>
                    <a:pt x="3258672" y="0"/>
                  </a:cubicBezTo>
                  <a:close/>
                  <a:moveTo>
                    <a:pt x="2444763" y="0"/>
                  </a:moveTo>
                  <a:cubicBezTo>
                    <a:pt x="2505147" y="0"/>
                    <a:pt x="2555187" y="11955"/>
                    <a:pt x="2594884" y="35865"/>
                  </a:cubicBezTo>
                  <a:cubicBezTo>
                    <a:pt x="2634580" y="59776"/>
                    <a:pt x="2664522" y="87942"/>
                    <a:pt x="2684708" y="120362"/>
                  </a:cubicBezTo>
                  <a:lnTo>
                    <a:pt x="2520864" y="262608"/>
                  </a:lnTo>
                  <a:cubicBezTo>
                    <a:pt x="2505204" y="240725"/>
                    <a:pt x="2486744" y="223197"/>
                    <a:pt x="2465483" y="210026"/>
                  </a:cubicBezTo>
                  <a:cubicBezTo>
                    <a:pt x="2444224" y="196855"/>
                    <a:pt x="2416978" y="190270"/>
                    <a:pt x="2383746" y="190270"/>
                  </a:cubicBezTo>
                  <a:cubicBezTo>
                    <a:pt x="2343626" y="190270"/>
                    <a:pt x="2303161" y="201718"/>
                    <a:pt x="2262354" y="224615"/>
                  </a:cubicBezTo>
                  <a:cubicBezTo>
                    <a:pt x="2221546" y="247513"/>
                    <a:pt x="2184048" y="280339"/>
                    <a:pt x="2149861" y="323093"/>
                  </a:cubicBezTo>
                  <a:cubicBezTo>
                    <a:pt x="2115673" y="365848"/>
                    <a:pt x="2088322" y="417418"/>
                    <a:pt x="2067805" y="477802"/>
                  </a:cubicBezTo>
                  <a:cubicBezTo>
                    <a:pt x="2046871" y="539401"/>
                    <a:pt x="2037916" y="591984"/>
                    <a:pt x="2040940" y="635549"/>
                  </a:cubicBezTo>
                  <a:cubicBezTo>
                    <a:pt x="2043963" y="679115"/>
                    <a:pt x="2057829" y="712245"/>
                    <a:pt x="2082537" y="734939"/>
                  </a:cubicBezTo>
                  <a:cubicBezTo>
                    <a:pt x="2107245" y="757634"/>
                    <a:pt x="2141281" y="768981"/>
                    <a:pt x="2184644" y="768981"/>
                  </a:cubicBezTo>
                  <a:cubicBezTo>
                    <a:pt x="2221928" y="768981"/>
                    <a:pt x="2258084" y="760673"/>
                    <a:pt x="2293114" y="744058"/>
                  </a:cubicBezTo>
                  <a:cubicBezTo>
                    <a:pt x="2328143" y="727442"/>
                    <a:pt x="2360324" y="707584"/>
                    <a:pt x="2389654" y="684484"/>
                  </a:cubicBezTo>
                  <a:lnTo>
                    <a:pt x="2459666" y="823691"/>
                  </a:lnTo>
                  <a:cubicBezTo>
                    <a:pt x="2405197" y="869485"/>
                    <a:pt x="2348539" y="903832"/>
                    <a:pt x="2289694" y="926729"/>
                  </a:cubicBezTo>
                  <a:cubicBezTo>
                    <a:pt x="2230850" y="949626"/>
                    <a:pt x="2171032" y="961074"/>
                    <a:pt x="2110244" y="961074"/>
                  </a:cubicBezTo>
                  <a:cubicBezTo>
                    <a:pt x="2051481" y="961074"/>
                    <a:pt x="1999370" y="951044"/>
                    <a:pt x="1953912" y="930984"/>
                  </a:cubicBezTo>
                  <a:cubicBezTo>
                    <a:pt x="1908453" y="910923"/>
                    <a:pt x="1872379" y="880833"/>
                    <a:pt x="1845688" y="840712"/>
                  </a:cubicBezTo>
                  <a:cubicBezTo>
                    <a:pt x="1818998" y="800591"/>
                    <a:pt x="1804293" y="750845"/>
                    <a:pt x="1801574" y="691475"/>
                  </a:cubicBezTo>
                  <a:cubicBezTo>
                    <a:pt x="1798854" y="632105"/>
                    <a:pt x="1810785" y="563312"/>
                    <a:pt x="1837368" y="485096"/>
                  </a:cubicBezTo>
                  <a:cubicBezTo>
                    <a:pt x="1863533" y="408097"/>
                    <a:pt x="1898695" y="339506"/>
                    <a:pt x="1942856" y="279326"/>
                  </a:cubicBezTo>
                  <a:cubicBezTo>
                    <a:pt x="1987016" y="219145"/>
                    <a:pt x="2036723" y="168284"/>
                    <a:pt x="2091974" y="126745"/>
                  </a:cubicBezTo>
                  <a:cubicBezTo>
                    <a:pt x="2147225" y="85206"/>
                    <a:pt x="2205044" y="53697"/>
                    <a:pt x="2265431" y="32218"/>
                  </a:cubicBezTo>
                  <a:cubicBezTo>
                    <a:pt x="2325818" y="10739"/>
                    <a:pt x="2385596" y="0"/>
                    <a:pt x="2444763" y="0"/>
                  </a:cubicBezTo>
                  <a:close/>
                  <a:moveTo>
                    <a:pt x="1449960" y="0"/>
                  </a:moveTo>
                  <a:cubicBezTo>
                    <a:pt x="1534660" y="0"/>
                    <a:pt x="1602386" y="18642"/>
                    <a:pt x="1653138" y="55926"/>
                  </a:cubicBezTo>
                  <a:cubicBezTo>
                    <a:pt x="1703890" y="93210"/>
                    <a:pt x="1735116" y="147110"/>
                    <a:pt x="1746815" y="217625"/>
                  </a:cubicBezTo>
                  <a:cubicBezTo>
                    <a:pt x="1758513" y="288140"/>
                    <a:pt x="1747149" y="374055"/>
                    <a:pt x="1712721" y="475370"/>
                  </a:cubicBezTo>
                  <a:cubicBezTo>
                    <a:pt x="1678286" y="576685"/>
                    <a:pt x="1630912" y="663613"/>
                    <a:pt x="1570598" y="736155"/>
                  </a:cubicBezTo>
                  <a:cubicBezTo>
                    <a:pt x="1510284" y="808697"/>
                    <a:pt x="1441838" y="864319"/>
                    <a:pt x="1365260" y="903021"/>
                  </a:cubicBezTo>
                  <a:cubicBezTo>
                    <a:pt x="1288682" y="941723"/>
                    <a:pt x="1208043" y="961074"/>
                    <a:pt x="1123343" y="961074"/>
                  </a:cubicBezTo>
                  <a:cubicBezTo>
                    <a:pt x="1039455" y="961074"/>
                    <a:pt x="972174" y="941723"/>
                    <a:pt x="921501" y="903021"/>
                  </a:cubicBezTo>
                  <a:cubicBezTo>
                    <a:pt x="870827" y="864319"/>
                    <a:pt x="839884" y="808697"/>
                    <a:pt x="828669" y="736155"/>
                  </a:cubicBezTo>
                  <a:cubicBezTo>
                    <a:pt x="817455" y="663613"/>
                    <a:pt x="829065" y="576685"/>
                    <a:pt x="863499" y="475370"/>
                  </a:cubicBezTo>
                  <a:cubicBezTo>
                    <a:pt x="897927" y="374055"/>
                    <a:pt x="945126" y="287937"/>
                    <a:pt x="1005095" y="217017"/>
                  </a:cubicBezTo>
                  <a:cubicBezTo>
                    <a:pt x="1065064" y="146096"/>
                    <a:pt x="1133228" y="92197"/>
                    <a:pt x="1209587" y="55318"/>
                  </a:cubicBezTo>
                  <a:cubicBezTo>
                    <a:pt x="1285948" y="18439"/>
                    <a:pt x="1366072" y="0"/>
                    <a:pt x="1449960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9900" i="1" dirty="0">
                <a:ln>
                  <a:solidFill>
                    <a:schemeClr val="accent1"/>
                  </a:solidFill>
                </a:ln>
                <a:noFill/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BF500C-0598-466B-AD59-2BCEA48E67D6}"/>
                </a:ext>
              </a:extLst>
            </p:cNvPr>
            <p:cNvSpPr txBox="1"/>
            <p:nvPr/>
          </p:nvSpPr>
          <p:spPr>
            <a:xfrm>
              <a:off x="1921946" y="1224231"/>
              <a:ext cx="4288353" cy="58477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zh-CN" altLang="en-US" sz="3200" b="1" dirty="0">
                  <a:latin typeface="梦源黑体 CN W90" panose="020B0200000000000000" pitchFamily="34" charset="-122"/>
                  <a:ea typeface="梦源黑体 CN W90" panose="020B0200000000000000" pitchFamily="34" charset="-122"/>
                </a:rPr>
                <a:t>此处输入标题文本内容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7B2B1BF-9836-4234-B304-E8AF5E14D047}"/>
                </a:ext>
              </a:extLst>
            </p:cNvPr>
            <p:cNvSpPr txBox="1"/>
            <p:nvPr/>
          </p:nvSpPr>
          <p:spPr>
            <a:xfrm>
              <a:off x="1046253" y="1015772"/>
              <a:ext cx="745718" cy="6463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kumimoji="0" lang="en-US" altLang="zh-CN" sz="3600" b="1" i="1" u="none" strike="noStrike" kern="1200" cap="none" spc="0" normalizeH="0" baseline="0" noProof="0" dirty="0">
                  <a:solidFill>
                    <a:schemeClr val="accent1"/>
                  </a:solidFill>
                  <a:effectLst/>
                  <a:uLnTx/>
                  <a:uFillTx/>
                  <a:latin typeface="梦源黑体 CN W90" panose="020B0200000000000000" pitchFamily="34" charset="-122"/>
                  <a:ea typeface="梦源黑体 CN W90" panose="020B0200000000000000" pitchFamily="34" charset="-122"/>
                  <a:cs typeface="+mn-cs"/>
                </a:rPr>
                <a:t>04</a:t>
              </a:r>
              <a:endParaRPr lang="zh-CN" altLang="en-US" sz="3600" b="1" i="1" dirty="0">
                <a:solidFill>
                  <a:schemeClr val="accent1"/>
                </a:solidFill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80E8D96D-36C9-46B2-8B3B-62F0060CF4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55012" y="1224231"/>
              <a:ext cx="271172" cy="481003"/>
            </a:xfrm>
            <a:prstGeom prst="line">
              <a:avLst/>
            </a:prstGeom>
            <a:ln w="2222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F08F1EB5-6A57-41DF-B792-01BF3F71772D}"/>
              </a:ext>
            </a:extLst>
          </p:cNvPr>
          <p:cNvSpPr/>
          <p:nvPr/>
        </p:nvSpPr>
        <p:spPr>
          <a:xfrm>
            <a:off x="261104" y="0"/>
            <a:ext cx="211147" cy="60291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093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文本框 115">
            <a:extLst>
              <a:ext uri="{FF2B5EF4-FFF2-40B4-BE49-F238E27FC236}">
                <a16:creationId xmlns:a16="http://schemas.microsoft.com/office/drawing/2014/main" id="{D9B330A2-2300-4B95-B230-7C3BD46F821E}"/>
              </a:ext>
            </a:extLst>
          </p:cNvPr>
          <p:cNvSpPr txBox="1"/>
          <p:nvPr/>
        </p:nvSpPr>
        <p:spPr>
          <a:xfrm>
            <a:off x="0" y="258046"/>
            <a:ext cx="12192000" cy="2675334"/>
          </a:xfrm>
          <a:custGeom>
            <a:avLst/>
            <a:gdLst>
              <a:gd name="connsiteX0" fmla="*/ 11551835 w 12192000"/>
              <a:gd name="connsiteY0" fmla="*/ 2398942 h 2675334"/>
              <a:gd name="connsiteX1" fmla="*/ 11510014 w 12192000"/>
              <a:gd name="connsiteY1" fmla="*/ 2411040 h 2675334"/>
              <a:gd name="connsiteX2" fmla="*/ 11473713 w 12192000"/>
              <a:gd name="connsiteY2" fmla="*/ 2446025 h 2675334"/>
              <a:gd name="connsiteX3" fmla="*/ 11446471 w 12192000"/>
              <a:gd name="connsiteY3" fmla="*/ 2501172 h 2675334"/>
              <a:gd name="connsiteX4" fmla="*/ 11436044 w 12192000"/>
              <a:gd name="connsiteY4" fmla="*/ 2556865 h 2675334"/>
              <a:gd name="connsiteX5" fmla="*/ 11448012 w 12192000"/>
              <a:gd name="connsiteY5" fmla="*/ 2593485 h 2675334"/>
              <a:gd name="connsiteX6" fmla="*/ 11481313 w 12192000"/>
              <a:gd name="connsiteY6" fmla="*/ 2606454 h 2675334"/>
              <a:gd name="connsiteX7" fmla="*/ 11523431 w 12192000"/>
              <a:gd name="connsiteY7" fmla="*/ 2593485 h 2675334"/>
              <a:gd name="connsiteX8" fmla="*/ 11560398 w 12192000"/>
              <a:gd name="connsiteY8" fmla="*/ 2556865 h 2675334"/>
              <a:gd name="connsiteX9" fmla="*/ 11587937 w 12192000"/>
              <a:gd name="connsiteY9" fmla="*/ 2501172 h 2675334"/>
              <a:gd name="connsiteX10" fmla="*/ 11598067 w 12192000"/>
              <a:gd name="connsiteY10" fmla="*/ 2446025 h 2675334"/>
              <a:gd name="connsiteX11" fmla="*/ 11585433 w 12192000"/>
              <a:gd name="connsiteY11" fmla="*/ 2411040 h 2675334"/>
              <a:gd name="connsiteX12" fmla="*/ 11551835 w 12192000"/>
              <a:gd name="connsiteY12" fmla="*/ 2398942 h 2675334"/>
              <a:gd name="connsiteX13" fmla="*/ 10903273 w 12192000"/>
              <a:gd name="connsiteY13" fmla="*/ 2398942 h 2675334"/>
              <a:gd name="connsiteX14" fmla="*/ 10861453 w 12192000"/>
              <a:gd name="connsiteY14" fmla="*/ 2411040 h 2675334"/>
              <a:gd name="connsiteX15" fmla="*/ 10825152 w 12192000"/>
              <a:gd name="connsiteY15" fmla="*/ 2446025 h 2675334"/>
              <a:gd name="connsiteX16" fmla="*/ 10797910 w 12192000"/>
              <a:gd name="connsiteY16" fmla="*/ 2501172 h 2675334"/>
              <a:gd name="connsiteX17" fmla="*/ 10787483 w 12192000"/>
              <a:gd name="connsiteY17" fmla="*/ 2556865 h 2675334"/>
              <a:gd name="connsiteX18" fmla="*/ 10799451 w 12192000"/>
              <a:gd name="connsiteY18" fmla="*/ 2593485 h 2675334"/>
              <a:gd name="connsiteX19" fmla="*/ 10832752 w 12192000"/>
              <a:gd name="connsiteY19" fmla="*/ 2606454 h 2675334"/>
              <a:gd name="connsiteX20" fmla="*/ 10874870 w 12192000"/>
              <a:gd name="connsiteY20" fmla="*/ 2593485 h 2675334"/>
              <a:gd name="connsiteX21" fmla="*/ 10911838 w 12192000"/>
              <a:gd name="connsiteY21" fmla="*/ 2556865 h 2675334"/>
              <a:gd name="connsiteX22" fmla="*/ 10939375 w 12192000"/>
              <a:gd name="connsiteY22" fmla="*/ 2501172 h 2675334"/>
              <a:gd name="connsiteX23" fmla="*/ 10949506 w 12192000"/>
              <a:gd name="connsiteY23" fmla="*/ 2446025 h 2675334"/>
              <a:gd name="connsiteX24" fmla="*/ 10936872 w 12192000"/>
              <a:gd name="connsiteY24" fmla="*/ 2411040 h 2675334"/>
              <a:gd name="connsiteX25" fmla="*/ 10903273 w 12192000"/>
              <a:gd name="connsiteY25" fmla="*/ 2398942 h 2675334"/>
              <a:gd name="connsiteX26" fmla="*/ 9980729 w 12192000"/>
              <a:gd name="connsiteY26" fmla="*/ 2398942 h 2675334"/>
              <a:gd name="connsiteX27" fmla="*/ 9938909 w 12192000"/>
              <a:gd name="connsiteY27" fmla="*/ 2411040 h 2675334"/>
              <a:gd name="connsiteX28" fmla="*/ 9902608 w 12192000"/>
              <a:gd name="connsiteY28" fmla="*/ 2446025 h 2675334"/>
              <a:gd name="connsiteX29" fmla="*/ 9875366 w 12192000"/>
              <a:gd name="connsiteY29" fmla="*/ 2501172 h 2675334"/>
              <a:gd name="connsiteX30" fmla="*/ 9864939 w 12192000"/>
              <a:gd name="connsiteY30" fmla="*/ 2556865 h 2675334"/>
              <a:gd name="connsiteX31" fmla="*/ 9876907 w 12192000"/>
              <a:gd name="connsiteY31" fmla="*/ 2593485 h 2675334"/>
              <a:gd name="connsiteX32" fmla="*/ 9910208 w 12192000"/>
              <a:gd name="connsiteY32" fmla="*/ 2606454 h 2675334"/>
              <a:gd name="connsiteX33" fmla="*/ 9952326 w 12192000"/>
              <a:gd name="connsiteY33" fmla="*/ 2593485 h 2675334"/>
              <a:gd name="connsiteX34" fmla="*/ 9989293 w 12192000"/>
              <a:gd name="connsiteY34" fmla="*/ 2556865 h 2675334"/>
              <a:gd name="connsiteX35" fmla="*/ 10016832 w 12192000"/>
              <a:gd name="connsiteY35" fmla="*/ 2501172 h 2675334"/>
              <a:gd name="connsiteX36" fmla="*/ 10026962 w 12192000"/>
              <a:gd name="connsiteY36" fmla="*/ 2446025 h 2675334"/>
              <a:gd name="connsiteX37" fmla="*/ 10014328 w 12192000"/>
              <a:gd name="connsiteY37" fmla="*/ 2411040 h 2675334"/>
              <a:gd name="connsiteX38" fmla="*/ 9980729 w 12192000"/>
              <a:gd name="connsiteY38" fmla="*/ 2398942 h 2675334"/>
              <a:gd name="connsiteX39" fmla="*/ 9332168 w 12192000"/>
              <a:gd name="connsiteY39" fmla="*/ 2398942 h 2675334"/>
              <a:gd name="connsiteX40" fmla="*/ 9290348 w 12192000"/>
              <a:gd name="connsiteY40" fmla="*/ 2411040 h 2675334"/>
              <a:gd name="connsiteX41" fmla="*/ 9254047 w 12192000"/>
              <a:gd name="connsiteY41" fmla="*/ 2446025 h 2675334"/>
              <a:gd name="connsiteX42" fmla="*/ 9226805 w 12192000"/>
              <a:gd name="connsiteY42" fmla="*/ 2501172 h 2675334"/>
              <a:gd name="connsiteX43" fmla="*/ 9216378 w 12192000"/>
              <a:gd name="connsiteY43" fmla="*/ 2556865 h 2675334"/>
              <a:gd name="connsiteX44" fmla="*/ 9228346 w 12192000"/>
              <a:gd name="connsiteY44" fmla="*/ 2593485 h 2675334"/>
              <a:gd name="connsiteX45" fmla="*/ 9261647 w 12192000"/>
              <a:gd name="connsiteY45" fmla="*/ 2606454 h 2675334"/>
              <a:gd name="connsiteX46" fmla="*/ 9303765 w 12192000"/>
              <a:gd name="connsiteY46" fmla="*/ 2593485 h 2675334"/>
              <a:gd name="connsiteX47" fmla="*/ 9340733 w 12192000"/>
              <a:gd name="connsiteY47" fmla="*/ 2556865 h 2675334"/>
              <a:gd name="connsiteX48" fmla="*/ 9368271 w 12192000"/>
              <a:gd name="connsiteY48" fmla="*/ 2501172 h 2675334"/>
              <a:gd name="connsiteX49" fmla="*/ 9378401 w 12192000"/>
              <a:gd name="connsiteY49" fmla="*/ 2446025 h 2675334"/>
              <a:gd name="connsiteX50" fmla="*/ 9365767 w 12192000"/>
              <a:gd name="connsiteY50" fmla="*/ 2411040 h 2675334"/>
              <a:gd name="connsiteX51" fmla="*/ 9332168 w 12192000"/>
              <a:gd name="connsiteY51" fmla="*/ 2398942 h 2675334"/>
              <a:gd name="connsiteX52" fmla="*/ 8409625 w 12192000"/>
              <a:gd name="connsiteY52" fmla="*/ 2398942 h 2675334"/>
              <a:gd name="connsiteX53" fmla="*/ 8367804 w 12192000"/>
              <a:gd name="connsiteY53" fmla="*/ 2411040 h 2675334"/>
              <a:gd name="connsiteX54" fmla="*/ 8331503 w 12192000"/>
              <a:gd name="connsiteY54" fmla="*/ 2446025 h 2675334"/>
              <a:gd name="connsiteX55" fmla="*/ 8304261 w 12192000"/>
              <a:gd name="connsiteY55" fmla="*/ 2501172 h 2675334"/>
              <a:gd name="connsiteX56" fmla="*/ 8293834 w 12192000"/>
              <a:gd name="connsiteY56" fmla="*/ 2556865 h 2675334"/>
              <a:gd name="connsiteX57" fmla="*/ 8305802 w 12192000"/>
              <a:gd name="connsiteY57" fmla="*/ 2593485 h 2675334"/>
              <a:gd name="connsiteX58" fmla="*/ 8339103 w 12192000"/>
              <a:gd name="connsiteY58" fmla="*/ 2606454 h 2675334"/>
              <a:gd name="connsiteX59" fmla="*/ 8381221 w 12192000"/>
              <a:gd name="connsiteY59" fmla="*/ 2593485 h 2675334"/>
              <a:gd name="connsiteX60" fmla="*/ 8418188 w 12192000"/>
              <a:gd name="connsiteY60" fmla="*/ 2556865 h 2675334"/>
              <a:gd name="connsiteX61" fmla="*/ 8445727 w 12192000"/>
              <a:gd name="connsiteY61" fmla="*/ 2501172 h 2675334"/>
              <a:gd name="connsiteX62" fmla="*/ 8455857 w 12192000"/>
              <a:gd name="connsiteY62" fmla="*/ 2446025 h 2675334"/>
              <a:gd name="connsiteX63" fmla="*/ 8443223 w 12192000"/>
              <a:gd name="connsiteY63" fmla="*/ 2411040 h 2675334"/>
              <a:gd name="connsiteX64" fmla="*/ 8409625 w 12192000"/>
              <a:gd name="connsiteY64" fmla="*/ 2398942 h 2675334"/>
              <a:gd name="connsiteX65" fmla="*/ 7761063 w 12192000"/>
              <a:gd name="connsiteY65" fmla="*/ 2398942 h 2675334"/>
              <a:gd name="connsiteX66" fmla="*/ 7719243 w 12192000"/>
              <a:gd name="connsiteY66" fmla="*/ 2411040 h 2675334"/>
              <a:gd name="connsiteX67" fmla="*/ 7682942 w 12192000"/>
              <a:gd name="connsiteY67" fmla="*/ 2446025 h 2675334"/>
              <a:gd name="connsiteX68" fmla="*/ 7655700 w 12192000"/>
              <a:gd name="connsiteY68" fmla="*/ 2501172 h 2675334"/>
              <a:gd name="connsiteX69" fmla="*/ 7645273 w 12192000"/>
              <a:gd name="connsiteY69" fmla="*/ 2556865 h 2675334"/>
              <a:gd name="connsiteX70" fmla="*/ 7657241 w 12192000"/>
              <a:gd name="connsiteY70" fmla="*/ 2593485 h 2675334"/>
              <a:gd name="connsiteX71" fmla="*/ 7690542 w 12192000"/>
              <a:gd name="connsiteY71" fmla="*/ 2606454 h 2675334"/>
              <a:gd name="connsiteX72" fmla="*/ 7732660 w 12192000"/>
              <a:gd name="connsiteY72" fmla="*/ 2593485 h 2675334"/>
              <a:gd name="connsiteX73" fmla="*/ 7769628 w 12192000"/>
              <a:gd name="connsiteY73" fmla="*/ 2556865 h 2675334"/>
              <a:gd name="connsiteX74" fmla="*/ 7797165 w 12192000"/>
              <a:gd name="connsiteY74" fmla="*/ 2501172 h 2675334"/>
              <a:gd name="connsiteX75" fmla="*/ 7807296 w 12192000"/>
              <a:gd name="connsiteY75" fmla="*/ 2446025 h 2675334"/>
              <a:gd name="connsiteX76" fmla="*/ 7794662 w 12192000"/>
              <a:gd name="connsiteY76" fmla="*/ 2411040 h 2675334"/>
              <a:gd name="connsiteX77" fmla="*/ 7761063 w 12192000"/>
              <a:gd name="connsiteY77" fmla="*/ 2398942 h 2675334"/>
              <a:gd name="connsiteX78" fmla="*/ 6838519 w 12192000"/>
              <a:gd name="connsiteY78" fmla="*/ 2398942 h 2675334"/>
              <a:gd name="connsiteX79" fmla="*/ 6796699 w 12192000"/>
              <a:gd name="connsiteY79" fmla="*/ 2411040 h 2675334"/>
              <a:gd name="connsiteX80" fmla="*/ 6760397 w 12192000"/>
              <a:gd name="connsiteY80" fmla="*/ 2446025 h 2675334"/>
              <a:gd name="connsiteX81" fmla="*/ 6733156 w 12192000"/>
              <a:gd name="connsiteY81" fmla="*/ 2501172 h 2675334"/>
              <a:gd name="connsiteX82" fmla="*/ 6722729 w 12192000"/>
              <a:gd name="connsiteY82" fmla="*/ 2556865 h 2675334"/>
              <a:gd name="connsiteX83" fmla="*/ 6734697 w 12192000"/>
              <a:gd name="connsiteY83" fmla="*/ 2593485 h 2675334"/>
              <a:gd name="connsiteX84" fmla="*/ 6767997 w 12192000"/>
              <a:gd name="connsiteY84" fmla="*/ 2606454 h 2675334"/>
              <a:gd name="connsiteX85" fmla="*/ 6810116 w 12192000"/>
              <a:gd name="connsiteY85" fmla="*/ 2593485 h 2675334"/>
              <a:gd name="connsiteX86" fmla="*/ 6847083 w 12192000"/>
              <a:gd name="connsiteY86" fmla="*/ 2556865 h 2675334"/>
              <a:gd name="connsiteX87" fmla="*/ 6874622 w 12192000"/>
              <a:gd name="connsiteY87" fmla="*/ 2501172 h 2675334"/>
              <a:gd name="connsiteX88" fmla="*/ 6884752 w 12192000"/>
              <a:gd name="connsiteY88" fmla="*/ 2446025 h 2675334"/>
              <a:gd name="connsiteX89" fmla="*/ 6872118 w 12192000"/>
              <a:gd name="connsiteY89" fmla="*/ 2411040 h 2675334"/>
              <a:gd name="connsiteX90" fmla="*/ 6838519 w 12192000"/>
              <a:gd name="connsiteY90" fmla="*/ 2398942 h 2675334"/>
              <a:gd name="connsiteX91" fmla="*/ 6189960 w 12192000"/>
              <a:gd name="connsiteY91" fmla="*/ 2398942 h 2675334"/>
              <a:gd name="connsiteX92" fmla="*/ 6148139 w 12192000"/>
              <a:gd name="connsiteY92" fmla="*/ 2411040 h 2675334"/>
              <a:gd name="connsiteX93" fmla="*/ 6111838 w 12192000"/>
              <a:gd name="connsiteY93" fmla="*/ 2446025 h 2675334"/>
              <a:gd name="connsiteX94" fmla="*/ 6084595 w 12192000"/>
              <a:gd name="connsiteY94" fmla="*/ 2501172 h 2675334"/>
              <a:gd name="connsiteX95" fmla="*/ 6074168 w 12192000"/>
              <a:gd name="connsiteY95" fmla="*/ 2556865 h 2675334"/>
              <a:gd name="connsiteX96" fmla="*/ 6086137 w 12192000"/>
              <a:gd name="connsiteY96" fmla="*/ 2593485 h 2675334"/>
              <a:gd name="connsiteX97" fmla="*/ 6119437 w 12192000"/>
              <a:gd name="connsiteY97" fmla="*/ 2606454 h 2675334"/>
              <a:gd name="connsiteX98" fmla="*/ 6161556 w 12192000"/>
              <a:gd name="connsiteY98" fmla="*/ 2593485 h 2675334"/>
              <a:gd name="connsiteX99" fmla="*/ 6198523 w 12192000"/>
              <a:gd name="connsiteY99" fmla="*/ 2556865 h 2675334"/>
              <a:gd name="connsiteX100" fmla="*/ 6226062 w 12192000"/>
              <a:gd name="connsiteY100" fmla="*/ 2501172 h 2675334"/>
              <a:gd name="connsiteX101" fmla="*/ 6236191 w 12192000"/>
              <a:gd name="connsiteY101" fmla="*/ 2446025 h 2675334"/>
              <a:gd name="connsiteX102" fmla="*/ 6223558 w 12192000"/>
              <a:gd name="connsiteY102" fmla="*/ 2411040 h 2675334"/>
              <a:gd name="connsiteX103" fmla="*/ 6189960 w 12192000"/>
              <a:gd name="connsiteY103" fmla="*/ 2398942 h 2675334"/>
              <a:gd name="connsiteX104" fmla="*/ 5267417 w 12192000"/>
              <a:gd name="connsiteY104" fmla="*/ 2398942 h 2675334"/>
              <a:gd name="connsiteX105" fmla="*/ 5225595 w 12192000"/>
              <a:gd name="connsiteY105" fmla="*/ 2411040 h 2675334"/>
              <a:gd name="connsiteX106" fmla="*/ 5189293 w 12192000"/>
              <a:gd name="connsiteY106" fmla="*/ 2446025 h 2675334"/>
              <a:gd name="connsiteX107" fmla="*/ 5162052 w 12192000"/>
              <a:gd name="connsiteY107" fmla="*/ 2501172 h 2675334"/>
              <a:gd name="connsiteX108" fmla="*/ 5151625 w 12192000"/>
              <a:gd name="connsiteY108" fmla="*/ 2556865 h 2675334"/>
              <a:gd name="connsiteX109" fmla="*/ 5163594 w 12192000"/>
              <a:gd name="connsiteY109" fmla="*/ 2593485 h 2675334"/>
              <a:gd name="connsiteX110" fmla="*/ 5196895 w 12192000"/>
              <a:gd name="connsiteY110" fmla="*/ 2606454 h 2675334"/>
              <a:gd name="connsiteX111" fmla="*/ 5239013 w 12192000"/>
              <a:gd name="connsiteY111" fmla="*/ 2593485 h 2675334"/>
              <a:gd name="connsiteX112" fmla="*/ 5275981 w 12192000"/>
              <a:gd name="connsiteY112" fmla="*/ 2556865 h 2675334"/>
              <a:gd name="connsiteX113" fmla="*/ 5303518 w 12192000"/>
              <a:gd name="connsiteY113" fmla="*/ 2501172 h 2675334"/>
              <a:gd name="connsiteX114" fmla="*/ 5313648 w 12192000"/>
              <a:gd name="connsiteY114" fmla="*/ 2446025 h 2675334"/>
              <a:gd name="connsiteX115" fmla="*/ 5301014 w 12192000"/>
              <a:gd name="connsiteY115" fmla="*/ 2411040 h 2675334"/>
              <a:gd name="connsiteX116" fmla="*/ 5267417 w 12192000"/>
              <a:gd name="connsiteY116" fmla="*/ 2398942 h 2675334"/>
              <a:gd name="connsiteX117" fmla="*/ 4618854 w 12192000"/>
              <a:gd name="connsiteY117" fmla="*/ 2398942 h 2675334"/>
              <a:gd name="connsiteX118" fmla="*/ 4577035 w 12192000"/>
              <a:gd name="connsiteY118" fmla="*/ 2411040 h 2675334"/>
              <a:gd name="connsiteX119" fmla="*/ 4540732 w 12192000"/>
              <a:gd name="connsiteY119" fmla="*/ 2446025 h 2675334"/>
              <a:gd name="connsiteX120" fmla="*/ 4513491 w 12192000"/>
              <a:gd name="connsiteY120" fmla="*/ 2501172 h 2675334"/>
              <a:gd name="connsiteX121" fmla="*/ 4503064 w 12192000"/>
              <a:gd name="connsiteY121" fmla="*/ 2556865 h 2675334"/>
              <a:gd name="connsiteX122" fmla="*/ 4515031 w 12192000"/>
              <a:gd name="connsiteY122" fmla="*/ 2593485 h 2675334"/>
              <a:gd name="connsiteX123" fmla="*/ 4548332 w 12192000"/>
              <a:gd name="connsiteY123" fmla="*/ 2606454 h 2675334"/>
              <a:gd name="connsiteX124" fmla="*/ 4590450 w 12192000"/>
              <a:gd name="connsiteY124" fmla="*/ 2593485 h 2675334"/>
              <a:gd name="connsiteX125" fmla="*/ 4627419 w 12192000"/>
              <a:gd name="connsiteY125" fmla="*/ 2556865 h 2675334"/>
              <a:gd name="connsiteX126" fmla="*/ 4654958 w 12192000"/>
              <a:gd name="connsiteY126" fmla="*/ 2501172 h 2675334"/>
              <a:gd name="connsiteX127" fmla="*/ 4665087 w 12192000"/>
              <a:gd name="connsiteY127" fmla="*/ 2446025 h 2675334"/>
              <a:gd name="connsiteX128" fmla="*/ 4652454 w 12192000"/>
              <a:gd name="connsiteY128" fmla="*/ 2411040 h 2675334"/>
              <a:gd name="connsiteX129" fmla="*/ 4618854 w 12192000"/>
              <a:gd name="connsiteY129" fmla="*/ 2398942 h 2675334"/>
              <a:gd name="connsiteX130" fmla="*/ 3696309 w 12192000"/>
              <a:gd name="connsiteY130" fmla="*/ 2398942 h 2675334"/>
              <a:gd name="connsiteX131" fmla="*/ 3654488 w 12192000"/>
              <a:gd name="connsiteY131" fmla="*/ 2411040 h 2675334"/>
              <a:gd name="connsiteX132" fmla="*/ 3618187 w 12192000"/>
              <a:gd name="connsiteY132" fmla="*/ 2446025 h 2675334"/>
              <a:gd name="connsiteX133" fmla="*/ 3590946 w 12192000"/>
              <a:gd name="connsiteY133" fmla="*/ 2501172 h 2675334"/>
              <a:gd name="connsiteX134" fmla="*/ 3580520 w 12192000"/>
              <a:gd name="connsiteY134" fmla="*/ 2556865 h 2675334"/>
              <a:gd name="connsiteX135" fmla="*/ 3592488 w 12192000"/>
              <a:gd name="connsiteY135" fmla="*/ 2593485 h 2675334"/>
              <a:gd name="connsiteX136" fmla="*/ 3625788 w 12192000"/>
              <a:gd name="connsiteY136" fmla="*/ 2606454 h 2675334"/>
              <a:gd name="connsiteX137" fmla="*/ 3667905 w 12192000"/>
              <a:gd name="connsiteY137" fmla="*/ 2593485 h 2675334"/>
              <a:gd name="connsiteX138" fmla="*/ 3704873 w 12192000"/>
              <a:gd name="connsiteY138" fmla="*/ 2556865 h 2675334"/>
              <a:gd name="connsiteX139" fmla="*/ 3732412 w 12192000"/>
              <a:gd name="connsiteY139" fmla="*/ 2501172 h 2675334"/>
              <a:gd name="connsiteX140" fmla="*/ 3742541 w 12192000"/>
              <a:gd name="connsiteY140" fmla="*/ 2446025 h 2675334"/>
              <a:gd name="connsiteX141" fmla="*/ 3729907 w 12192000"/>
              <a:gd name="connsiteY141" fmla="*/ 2411040 h 2675334"/>
              <a:gd name="connsiteX142" fmla="*/ 3696309 w 12192000"/>
              <a:gd name="connsiteY142" fmla="*/ 2398942 h 2675334"/>
              <a:gd name="connsiteX143" fmla="*/ 3047749 w 12192000"/>
              <a:gd name="connsiteY143" fmla="*/ 2398942 h 2675334"/>
              <a:gd name="connsiteX144" fmla="*/ 3005928 w 12192000"/>
              <a:gd name="connsiteY144" fmla="*/ 2411040 h 2675334"/>
              <a:gd name="connsiteX145" fmla="*/ 2969627 w 12192000"/>
              <a:gd name="connsiteY145" fmla="*/ 2446025 h 2675334"/>
              <a:gd name="connsiteX146" fmla="*/ 2942385 w 12192000"/>
              <a:gd name="connsiteY146" fmla="*/ 2501172 h 2675334"/>
              <a:gd name="connsiteX147" fmla="*/ 2931958 w 12192000"/>
              <a:gd name="connsiteY147" fmla="*/ 2556865 h 2675334"/>
              <a:gd name="connsiteX148" fmla="*/ 2943926 w 12192000"/>
              <a:gd name="connsiteY148" fmla="*/ 2593485 h 2675334"/>
              <a:gd name="connsiteX149" fmla="*/ 2977227 w 12192000"/>
              <a:gd name="connsiteY149" fmla="*/ 2606454 h 2675334"/>
              <a:gd name="connsiteX150" fmla="*/ 3019345 w 12192000"/>
              <a:gd name="connsiteY150" fmla="*/ 2593485 h 2675334"/>
              <a:gd name="connsiteX151" fmla="*/ 3056313 w 12192000"/>
              <a:gd name="connsiteY151" fmla="*/ 2556865 h 2675334"/>
              <a:gd name="connsiteX152" fmla="*/ 3083851 w 12192000"/>
              <a:gd name="connsiteY152" fmla="*/ 2501172 h 2675334"/>
              <a:gd name="connsiteX153" fmla="*/ 3093981 w 12192000"/>
              <a:gd name="connsiteY153" fmla="*/ 2446025 h 2675334"/>
              <a:gd name="connsiteX154" fmla="*/ 3081347 w 12192000"/>
              <a:gd name="connsiteY154" fmla="*/ 2411040 h 2675334"/>
              <a:gd name="connsiteX155" fmla="*/ 3047749 w 12192000"/>
              <a:gd name="connsiteY155" fmla="*/ 2398942 h 2675334"/>
              <a:gd name="connsiteX156" fmla="*/ 2125205 w 12192000"/>
              <a:gd name="connsiteY156" fmla="*/ 2398942 h 2675334"/>
              <a:gd name="connsiteX157" fmla="*/ 2083384 w 12192000"/>
              <a:gd name="connsiteY157" fmla="*/ 2411040 h 2675334"/>
              <a:gd name="connsiteX158" fmla="*/ 2047083 w 12192000"/>
              <a:gd name="connsiteY158" fmla="*/ 2446025 h 2675334"/>
              <a:gd name="connsiteX159" fmla="*/ 2019842 w 12192000"/>
              <a:gd name="connsiteY159" fmla="*/ 2501172 h 2675334"/>
              <a:gd name="connsiteX160" fmla="*/ 2009414 w 12192000"/>
              <a:gd name="connsiteY160" fmla="*/ 2556865 h 2675334"/>
              <a:gd name="connsiteX161" fmla="*/ 2021383 w 12192000"/>
              <a:gd name="connsiteY161" fmla="*/ 2593485 h 2675334"/>
              <a:gd name="connsiteX162" fmla="*/ 2054683 w 12192000"/>
              <a:gd name="connsiteY162" fmla="*/ 2606454 h 2675334"/>
              <a:gd name="connsiteX163" fmla="*/ 2096801 w 12192000"/>
              <a:gd name="connsiteY163" fmla="*/ 2593485 h 2675334"/>
              <a:gd name="connsiteX164" fmla="*/ 2133769 w 12192000"/>
              <a:gd name="connsiteY164" fmla="*/ 2556865 h 2675334"/>
              <a:gd name="connsiteX165" fmla="*/ 2161307 w 12192000"/>
              <a:gd name="connsiteY165" fmla="*/ 2501172 h 2675334"/>
              <a:gd name="connsiteX166" fmla="*/ 2171438 w 12192000"/>
              <a:gd name="connsiteY166" fmla="*/ 2446025 h 2675334"/>
              <a:gd name="connsiteX167" fmla="*/ 2158803 w 12192000"/>
              <a:gd name="connsiteY167" fmla="*/ 2411040 h 2675334"/>
              <a:gd name="connsiteX168" fmla="*/ 2125205 w 12192000"/>
              <a:gd name="connsiteY168" fmla="*/ 2398942 h 2675334"/>
              <a:gd name="connsiteX169" fmla="*/ 1476643 w 12192000"/>
              <a:gd name="connsiteY169" fmla="*/ 2398942 h 2675334"/>
              <a:gd name="connsiteX170" fmla="*/ 1434824 w 12192000"/>
              <a:gd name="connsiteY170" fmla="*/ 2411040 h 2675334"/>
              <a:gd name="connsiteX171" fmla="*/ 1398522 w 12192000"/>
              <a:gd name="connsiteY171" fmla="*/ 2446025 h 2675334"/>
              <a:gd name="connsiteX172" fmla="*/ 1371280 w 12192000"/>
              <a:gd name="connsiteY172" fmla="*/ 2501172 h 2675334"/>
              <a:gd name="connsiteX173" fmla="*/ 1360853 w 12192000"/>
              <a:gd name="connsiteY173" fmla="*/ 2556865 h 2675334"/>
              <a:gd name="connsiteX174" fmla="*/ 1372822 w 12192000"/>
              <a:gd name="connsiteY174" fmla="*/ 2593485 h 2675334"/>
              <a:gd name="connsiteX175" fmla="*/ 1406122 w 12192000"/>
              <a:gd name="connsiteY175" fmla="*/ 2606454 h 2675334"/>
              <a:gd name="connsiteX176" fmla="*/ 1448241 w 12192000"/>
              <a:gd name="connsiteY176" fmla="*/ 2593485 h 2675334"/>
              <a:gd name="connsiteX177" fmla="*/ 1485208 w 12192000"/>
              <a:gd name="connsiteY177" fmla="*/ 2556865 h 2675334"/>
              <a:gd name="connsiteX178" fmla="*/ 1512746 w 12192000"/>
              <a:gd name="connsiteY178" fmla="*/ 2501172 h 2675334"/>
              <a:gd name="connsiteX179" fmla="*/ 1522876 w 12192000"/>
              <a:gd name="connsiteY179" fmla="*/ 2446025 h 2675334"/>
              <a:gd name="connsiteX180" fmla="*/ 1510243 w 12192000"/>
              <a:gd name="connsiteY180" fmla="*/ 2411040 h 2675334"/>
              <a:gd name="connsiteX181" fmla="*/ 1476643 w 12192000"/>
              <a:gd name="connsiteY181" fmla="*/ 2398942 h 2675334"/>
              <a:gd name="connsiteX182" fmla="*/ 554100 w 12192000"/>
              <a:gd name="connsiteY182" fmla="*/ 2398942 h 2675334"/>
              <a:gd name="connsiteX183" fmla="*/ 512280 w 12192000"/>
              <a:gd name="connsiteY183" fmla="*/ 2411040 h 2675334"/>
              <a:gd name="connsiteX184" fmla="*/ 475978 w 12192000"/>
              <a:gd name="connsiteY184" fmla="*/ 2446025 h 2675334"/>
              <a:gd name="connsiteX185" fmla="*/ 448737 w 12192000"/>
              <a:gd name="connsiteY185" fmla="*/ 2501172 h 2675334"/>
              <a:gd name="connsiteX186" fmla="*/ 438309 w 12192000"/>
              <a:gd name="connsiteY186" fmla="*/ 2556865 h 2675334"/>
              <a:gd name="connsiteX187" fmla="*/ 450278 w 12192000"/>
              <a:gd name="connsiteY187" fmla="*/ 2593485 h 2675334"/>
              <a:gd name="connsiteX188" fmla="*/ 483578 w 12192000"/>
              <a:gd name="connsiteY188" fmla="*/ 2606454 h 2675334"/>
              <a:gd name="connsiteX189" fmla="*/ 525696 w 12192000"/>
              <a:gd name="connsiteY189" fmla="*/ 2593485 h 2675334"/>
              <a:gd name="connsiteX190" fmla="*/ 562664 w 12192000"/>
              <a:gd name="connsiteY190" fmla="*/ 2556865 h 2675334"/>
              <a:gd name="connsiteX191" fmla="*/ 590202 w 12192000"/>
              <a:gd name="connsiteY191" fmla="*/ 2501172 h 2675334"/>
              <a:gd name="connsiteX192" fmla="*/ 600333 w 12192000"/>
              <a:gd name="connsiteY192" fmla="*/ 2446025 h 2675334"/>
              <a:gd name="connsiteX193" fmla="*/ 587699 w 12192000"/>
              <a:gd name="connsiteY193" fmla="*/ 2411040 h 2675334"/>
              <a:gd name="connsiteX194" fmla="*/ 554100 w 12192000"/>
              <a:gd name="connsiteY194" fmla="*/ 2398942 h 2675334"/>
              <a:gd name="connsiteX195" fmla="*/ 0 w 12192000"/>
              <a:gd name="connsiteY195" fmla="*/ 2350024 h 2675334"/>
              <a:gd name="connsiteX196" fmla="*/ 1581 w 12192000"/>
              <a:gd name="connsiteY196" fmla="*/ 2350770 h 2675334"/>
              <a:gd name="connsiteX197" fmla="*/ 35171 w 12192000"/>
              <a:gd name="connsiteY197" fmla="*/ 2408751 h 2675334"/>
              <a:gd name="connsiteX198" fmla="*/ 22945 w 12192000"/>
              <a:gd name="connsiteY198" fmla="*/ 2501172 h 2675334"/>
              <a:gd name="connsiteX199" fmla="*/ 945 w 12192000"/>
              <a:gd name="connsiteY199" fmla="*/ 2551797 h 2675334"/>
              <a:gd name="connsiteX200" fmla="*/ 0 w 12192000"/>
              <a:gd name="connsiteY200" fmla="*/ 2553196 h 2675334"/>
              <a:gd name="connsiteX201" fmla="*/ 12090689 w 12192000"/>
              <a:gd name="connsiteY201" fmla="*/ 2336383 h 2675334"/>
              <a:gd name="connsiteX202" fmla="*/ 12170685 w 12192000"/>
              <a:gd name="connsiteY202" fmla="*/ 2336383 h 2675334"/>
              <a:gd name="connsiteX203" fmla="*/ 12080383 w 12192000"/>
              <a:gd name="connsiteY203" fmla="*/ 2602094 h 2675334"/>
              <a:gd name="connsiteX204" fmla="*/ 12192000 w 12192000"/>
              <a:gd name="connsiteY204" fmla="*/ 2602094 h 2675334"/>
              <a:gd name="connsiteX205" fmla="*/ 12192000 w 12192000"/>
              <a:gd name="connsiteY205" fmla="*/ 2654650 h 2675334"/>
              <a:gd name="connsiteX206" fmla="*/ 12187119 w 12192000"/>
              <a:gd name="connsiteY206" fmla="*/ 2669013 h 2675334"/>
              <a:gd name="connsiteX207" fmla="*/ 11977645 w 12192000"/>
              <a:gd name="connsiteY207" fmla="*/ 2669013 h 2675334"/>
              <a:gd name="connsiteX208" fmla="*/ 10519583 w 12192000"/>
              <a:gd name="connsiteY208" fmla="*/ 2336383 h 2675334"/>
              <a:gd name="connsiteX209" fmla="*/ 10599579 w 12192000"/>
              <a:gd name="connsiteY209" fmla="*/ 2336383 h 2675334"/>
              <a:gd name="connsiteX210" fmla="*/ 10509277 w 12192000"/>
              <a:gd name="connsiteY210" fmla="*/ 2602094 h 2675334"/>
              <a:gd name="connsiteX211" fmla="*/ 10638754 w 12192000"/>
              <a:gd name="connsiteY211" fmla="*/ 2602094 h 2675334"/>
              <a:gd name="connsiteX212" fmla="*/ 10616013 w 12192000"/>
              <a:gd name="connsiteY212" fmla="*/ 2669013 h 2675334"/>
              <a:gd name="connsiteX213" fmla="*/ 10406539 w 12192000"/>
              <a:gd name="connsiteY213" fmla="*/ 2669013 h 2675334"/>
              <a:gd name="connsiteX214" fmla="*/ 8948478 w 12192000"/>
              <a:gd name="connsiteY214" fmla="*/ 2336383 h 2675334"/>
              <a:gd name="connsiteX215" fmla="*/ 9028474 w 12192000"/>
              <a:gd name="connsiteY215" fmla="*/ 2336383 h 2675334"/>
              <a:gd name="connsiteX216" fmla="*/ 8938172 w 12192000"/>
              <a:gd name="connsiteY216" fmla="*/ 2602094 h 2675334"/>
              <a:gd name="connsiteX217" fmla="*/ 9067649 w 12192000"/>
              <a:gd name="connsiteY217" fmla="*/ 2602094 h 2675334"/>
              <a:gd name="connsiteX218" fmla="*/ 9044908 w 12192000"/>
              <a:gd name="connsiteY218" fmla="*/ 2669013 h 2675334"/>
              <a:gd name="connsiteX219" fmla="*/ 8835434 w 12192000"/>
              <a:gd name="connsiteY219" fmla="*/ 2669013 h 2675334"/>
              <a:gd name="connsiteX220" fmla="*/ 7377373 w 12192000"/>
              <a:gd name="connsiteY220" fmla="*/ 2336383 h 2675334"/>
              <a:gd name="connsiteX221" fmla="*/ 7457369 w 12192000"/>
              <a:gd name="connsiteY221" fmla="*/ 2336383 h 2675334"/>
              <a:gd name="connsiteX222" fmla="*/ 7367067 w 12192000"/>
              <a:gd name="connsiteY222" fmla="*/ 2602094 h 2675334"/>
              <a:gd name="connsiteX223" fmla="*/ 7496544 w 12192000"/>
              <a:gd name="connsiteY223" fmla="*/ 2602094 h 2675334"/>
              <a:gd name="connsiteX224" fmla="*/ 7473803 w 12192000"/>
              <a:gd name="connsiteY224" fmla="*/ 2669013 h 2675334"/>
              <a:gd name="connsiteX225" fmla="*/ 7264329 w 12192000"/>
              <a:gd name="connsiteY225" fmla="*/ 2669013 h 2675334"/>
              <a:gd name="connsiteX226" fmla="*/ 5806269 w 12192000"/>
              <a:gd name="connsiteY226" fmla="*/ 2336383 h 2675334"/>
              <a:gd name="connsiteX227" fmla="*/ 5886264 w 12192000"/>
              <a:gd name="connsiteY227" fmla="*/ 2336383 h 2675334"/>
              <a:gd name="connsiteX228" fmla="*/ 5795965 w 12192000"/>
              <a:gd name="connsiteY228" fmla="*/ 2602094 h 2675334"/>
              <a:gd name="connsiteX229" fmla="*/ 5925440 w 12192000"/>
              <a:gd name="connsiteY229" fmla="*/ 2602094 h 2675334"/>
              <a:gd name="connsiteX230" fmla="*/ 5902698 w 12192000"/>
              <a:gd name="connsiteY230" fmla="*/ 2669013 h 2675334"/>
              <a:gd name="connsiteX231" fmla="*/ 5693225 w 12192000"/>
              <a:gd name="connsiteY231" fmla="*/ 2669013 h 2675334"/>
              <a:gd name="connsiteX232" fmla="*/ 4235163 w 12192000"/>
              <a:gd name="connsiteY232" fmla="*/ 2336383 h 2675334"/>
              <a:gd name="connsiteX233" fmla="*/ 4315161 w 12192000"/>
              <a:gd name="connsiteY233" fmla="*/ 2336383 h 2675334"/>
              <a:gd name="connsiteX234" fmla="*/ 4224857 w 12192000"/>
              <a:gd name="connsiteY234" fmla="*/ 2602094 h 2675334"/>
              <a:gd name="connsiteX235" fmla="*/ 4354334 w 12192000"/>
              <a:gd name="connsiteY235" fmla="*/ 2602094 h 2675334"/>
              <a:gd name="connsiteX236" fmla="*/ 4331594 w 12192000"/>
              <a:gd name="connsiteY236" fmla="*/ 2669013 h 2675334"/>
              <a:gd name="connsiteX237" fmla="*/ 4122119 w 12192000"/>
              <a:gd name="connsiteY237" fmla="*/ 2669013 h 2675334"/>
              <a:gd name="connsiteX238" fmla="*/ 2664058 w 12192000"/>
              <a:gd name="connsiteY238" fmla="*/ 2336383 h 2675334"/>
              <a:gd name="connsiteX239" fmla="*/ 2744055 w 12192000"/>
              <a:gd name="connsiteY239" fmla="*/ 2336383 h 2675334"/>
              <a:gd name="connsiteX240" fmla="*/ 2653752 w 12192000"/>
              <a:gd name="connsiteY240" fmla="*/ 2602094 h 2675334"/>
              <a:gd name="connsiteX241" fmla="*/ 2783229 w 12192000"/>
              <a:gd name="connsiteY241" fmla="*/ 2602094 h 2675334"/>
              <a:gd name="connsiteX242" fmla="*/ 2760488 w 12192000"/>
              <a:gd name="connsiteY242" fmla="*/ 2669013 h 2675334"/>
              <a:gd name="connsiteX243" fmla="*/ 2551014 w 12192000"/>
              <a:gd name="connsiteY243" fmla="*/ 2669013 h 2675334"/>
              <a:gd name="connsiteX244" fmla="*/ 1092953 w 12192000"/>
              <a:gd name="connsiteY244" fmla="*/ 2336383 h 2675334"/>
              <a:gd name="connsiteX245" fmla="*/ 1172950 w 12192000"/>
              <a:gd name="connsiteY245" fmla="*/ 2336383 h 2675334"/>
              <a:gd name="connsiteX246" fmla="*/ 1082647 w 12192000"/>
              <a:gd name="connsiteY246" fmla="*/ 2602094 h 2675334"/>
              <a:gd name="connsiteX247" fmla="*/ 1212124 w 12192000"/>
              <a:gd name="connsiteY247" fmla="*/ 2602094 h 2675334"/>
              <a:gd name="connsiteX248" fmla="*/ 1189383 w 12192000"/>
              <a:gd name="connsiteY248" fmla="*/ 2669013 h 2675334"/>
              <a:gd name="connsiteX249" fmla="*/ 979910 w 12192000"/>
              <a:gd name="connsiteY249" fmla="*/ 2669013 h 2675334"/>
              <a:gd name="connsiteX250" fmla="*/ 11575021 w 12192000"/>
              <a:gd name="connsiteY250" fmla="*/ 2330716 h 2675334"/>
              <a:gd name="connsiteX251" fmla="*/ 11647876 w 12192000"/>
              <a:gd name="connsiteY251" fmla="*/ 2350770 h 2675334"/>
              <a:gd name="connsiteX252" fmla="*/ 11681466 w 12192000"/>
              <a:gd name="connsiteY252" fmla="*/ 2408751 h 2675334"/>
              <a:gd name="connsiteX253" fmla="*/ 11669241 w 12192000"/>
              <a:gd name="connsiteY253" fmla="*/ 2501172 h 2675334"/>
              <a:gd name="connsiteX254" fmla="*/ 11618279 w 12192000"/>
              <a:gd name="connsiteY254" fmla="*/ 2594683 h 2675334"/>
              <a:gd name="connsiteX255" fmla="*/ 11544649 w 12192000"/>
              <a:gd name="connsiteY255" fmla="*/ 2654518 h 2675334"/>
              <a:gd name="connsiteX256" fmla="*/ 11457904 w 12192000"/>
              <a:gd name="connsiteY256" fmla="*/ 2675334 h 2675334"/>
              <a:gd name="connsiteX257" fmla="*/ 11385528 w 12192000"/>
              <a:gd name="connsiteY257" fmla="*/ 2654518 h 2675334"/>
              <a:gd name="connsiteX258" fmla="*/ 11352241 w 12192000"/>
              <a:gd name="connsiteY258" fmla="*/ 2594683 h 2675334"/>
              <a:gd name="connsiteX259" fmla="*/ 11364731 w 12192000"/>
              <a:gd name="connsiteY259" fmla="*/ 2501172 h 2675334"/>
              <a:gd name="connsiteX260" fmla="*/ 11415503 w 12192000"/>
              <a:gd name="connsiteY260" fmla="*/ 2408533 h 2675334"/>
              <a:gd name="connsiteX261" fmla="*/ 11488830 w 12192000"/>
              <a:gd name="connsiteY261" fmla="*/ 2350552 h 2675334"/>
              <a:gd name="connsiteX262" fmla="*/ 11575021 w 12192000"/>
              <a:gd name="connsiteY262" fmla="*/ 2330716 h 2675334"/>
              <a:gd name="connsiteX263" fmla="*/ 11283173 w 12192000"/>
              <a:gd name="connsiteY263" fmla="*/ 2330716 h 2675334"/>
              <a:gd name="connsiteX264" fmla="*/ 11337003 w 12192000"/>
              <a:gd name="connsiteY264" fmla="*/ 2343576 h 2675334"/>
              <a:gd name="connsiteX265" fmla="*/ 11369212 w 12192000"/>
              <a:gd name="connsiteY265" fmla="*/ 2373875 h 2675334"/>
              <a:gd name="connsiteX266" fmla="*/ 11310461 w 12192000"/>
              <a:gd name="connsiteY266" fmla="*/ 2424881 h 2675334"/>
              <a:gd name="connsiteX267" fmla="*/ 11290603 w 12192000"/>
              <a:gd name="connsiteY267" fmla="*/ 2406026 h 2675334"/>
              <a:gd name="connsiteX268" fmla="*/ 11261294 w 12192000"/>
              <a:gd name="connsiteY268" fmla="*/ 2398942 h 2675334"/>
              <a:gd name="connsiteX269" fmla="*/ 11217765 w 12192000"/>
              <a:gd name="connsiteY269" fmla="*/ 2411258 h 2675334"/>
              <a:gd name="connsiteX270" fmla="*/ 11177428 w 12192000"/>
              <a:gd name="connsiteY270" fmla="*/ 2446569 h 2675334"/>
              <a:gd name="connsiteX271" fmla="*/ 11148005 w 12192000"/>
              <a:gd name="connsiteY271" fmla="*/ 2502044 h 2675334"/>
              <a:gd name="connsiteX272" fmla="*/ 11138372 w 12192000"/>
              <a:gd name="connsiteY272" fmla="*/ 2558609 h 2675334"/>
              <a:gd name="connsiteX273" fmla="*/ 11153287 w 12192000"/>
              <a:gd name="connsiteY273" fmla="*/ 2594247 h 2675334"/>
              <a:gd name="connsiteX274" fmla="*/ 11189901 w 12192000"/>
              <a:gd name="connsiteY274" fmla="*/ 2606454 h 2675334"/>
              <a:gd name="connsiteX275" fmla="*/ 11228795 w 12192000"/>
              <a:gd name="connsiteY275" fmla="*/ 2597517 h 2675334"/>
              <a:gd name="connsiteX276" fmla="*/ 11263412 w 12192000"/>
              <a:gd name="connsiteY276" fmla="*/ 2576155 h 2675334"/>
              <a:gd name="connsiteX277" fmla="*/ 11288517 w 12192000"/>
              <a:gd name="connsiteY277" fmla="*/ 2626072 h 2675334"/>
              <a:gd name="connsiteX278" fmla="*/ 11227569 w 12192000"/>
              <a:gd name="connsiteY278" fmla="*/ 2663019 h 2675334"/>
              <a:gd name="connsiteX279" fmla="*/ 11163223 w 12192000"/>
              <a:gd name="connsiteY279" fmla="*/ 2675334 h 2675334"/>
              <a:gd name="connsiteX280" fmla="*/ 11107165 w 12192000"/>
              <a:gd name="connsiteY280" fmla="*/ 2664544 h 2675334"/>
              <a:gd name="connsiteX281" fmla="*/ 11068359 w 12192000"/>
              <a:gd name="connsiteY281" fmla="*/ 2632175 h 2675334"/>
              <a:gd name="connsiteX282" fmla="*/ 11052541 w 12192000"/>
              <a:gd name="connsiteY282" fmla="*/ 2578662 h 2675334"/>
              <a:gd name="connsiteX283" fmla="*/ 11065376 w 12192000"/>
              <a:gd name="connsiteY283" fmla="*/ 2504660 h 2675334"/>
              <a:gd name="connsiteX284" fmla="*/ 11103201 w 12192000"/>
              <a:gd name="connsiteY284" fmla="*/ 2430876 h 2675334"/>
              <a:gd name="connsiteX285" fmla="*/ 11156671 w 12192000"/>
              <a:gd name="connsiteY285" fmla="*/ 2376164 h 2675334"/>
              <a:gd name="connsiteX286" fmla="*/ 11218869 w 12192000"/>
              <a:gd name="connsiteY286" fmla="*/ 2342269 h 2675334"/>
              <a:gd name="connsiteX287" fmla="*/ 11283173 w 12192000"/>
              <a:gd name="connsiteY287" fmla="*/ 2330716 h 2675334"/>
              <a:gd name="connsiteX288" fmla="*/ 10926460 w 12192000"/>
              <a:gd name="connsiteY288" fmla="*/ 2330716 h 2675334"/>
              <a:gd name="connsiteX289" fmla="*/ 10999315 w 12192000"/>
              <a:gd name="connsiteY289" fmla="*/ 2350770 h 2675334"/>
              <a:gd name="connsiteX290" fmla="*/ 11032905 w 12192000"/>
              <a:gd name="connsiteY290" fmla="*/ 2408751 h 2675334"/>
              <a:gd name="connsiteX291" fmla="*/ 11020680 w 12192000"/>
              <a:gd name="connsiteY291" fmla="*/ 2501172 h 2675334"/>
              <a:gd name="connsiteX292" fmla="*/ 10969718 w 12192000"/>
              <a:gd name="connsiteY292" fmla="*/ 2594683 h 2675334"/>
              <a:gd name="connsiteX293" fmla="*/ 10896089 w 12192000"/>
              <a:gd name="connsiteY293" fmla="*/ 2654518 h 2675334"/>
              <a:gd name="connsiteX294" fmla="*/ 10809343 w 12192000"/>
              <a:gd name="connsiteY294" fmla="*/ 2675334 h 2675334"/>
              <a:gd name="connsiteX295" fmla="*/ 10736967 w 12192000"/>
              <a:gd name="connsiteY295" fmla="*/ 2654518 h 2675334"/>
              <a:gd name="connsiteX296" fmla="*/ 10703680 w 12192000"/>
              <a:gd name="connsiteY296" fmla="*/ 2594683 h 2675334"/>
              <a:gd name="connsiteX297" fmla="*/ 10716169 w 12192000"/>
              <a:gd name="connsiteY297" fmla="*/ 2501172 h 2675334"/>
              <a:gd name="connsiteX298" fmla="*/ 10766942 w 12192000"/>
              <a:gd name="connsiteY298" fmla="*/ 2408533 h 2675334"/>
              <a:gd name="connsiteX299" fmla="*/ 10840268 w 12192000"/>
              <a:gd name="connsiteY299" fmla="*/ 2350552 h 2675334"/>
              <a:gd name="connsiteX300" fmla="*/ 10926460 w 12192000"/>
              <a:gd name="connsiteY300" fmla="*/ 2330716 h 2675334"/>
              <a:gd name="connsiteX301" fmla="*/ 10003917 w 12192000"/>
              <a:gd name="connsiteY301" fmla="*/ 2330716 h 2675334"/>
              <a:gd name="connsiteX302" fmla="*/ 10076771 w 12192000"/>
              <a:gd name="connsiteY302" fmla="*/ 2350770 h 2675334"/>
              <a:gd name="connsiteX303" fmla="*/ 10110361 w 12192000"/>
              <a:gd name="connsiteY303" fmla="*/ 2408751 h 2675334"/>
              <a:gd name="connsiteX304" fmla="*/ 10098136 w 12192000"/>
              <a:gd name="connsiteY304" fmla="*/ 2501172 h 2675334"/>
              <a:gd name="connsiteX305" fmla="*/ 10047174 w 12192000"/>
              <a:gd name="connsiteY305" fmla="*/ 2594683 h 2675334"/>
              <a:gd name="connsiteX306" fmla="*/ 9973544 w 12192000"/>
              <a:gd name="connsiteY306" fmla="*/ 2654518 h 2675334"/>
              <a:gd name="connsiteX307" fmla="*/ 9886799 w 12192000"/>
              <a:gd name="connsiteY307" fmla="*/ 2675334 h 2675334"/>
              <a:gd name="connsiteX308" fmla="*/ 9814423 w 12192000"/>
              <a:gd name="connsiteY308" fmla="*/ 2654518 h 2675334"/>
              <a:gd name="connsiteX309" fmla="*/ 9781136 w 12192000"/>
              <a:gd name="connsiteY309" fmla="*/ 2594683 h 2675334"/>
              <a:gd name="connsiteX310" fmla="*/ 9793625 w 12192000"/>
              <a:gd name="connsiteY310" fmla="*/ 2501172 h 2675334"/>
              <a:gd name="connsiteX311" fmla="*/ 9844398 w 12192000"/>
              <a:gd name="connsiteY311" fmla="*/ 2408533 h 2675334"/>
              <a:gd name="connsiteX312" fmla="*/ 9917725 w 12192000"/>
              <a:gd name="connsiteY312" fmla="*/ 2350552 h 2675334"/>
              <a:gd name="connsiteX313" fmla="*/ 10003917 w 12192000"/>
              <a:gd name="connsiteY313" fmla="*/ 2330716 h 2675334"/>
              <a:gd name="connsiteX314" fmla="*/ 9712068 w 12192000"/>
              <a:gd name="connsiteY314" fmla="*/ 2330716 h 2675334"/>
              <a:gd name="connsiteX315" fmla="*/ 9765898 w 12192000"/>
              <a:gd name="connsiteY315" fmla="*/ 2343576 h 2675334"/>
              <a:gd name="connsiteX316" fmla="*/ 9798107 w 12192000"/>
              <a:gd name="connsiteY316" fmla="*/ 2373875 h 2675334"/>
              <a:gd name="connsiteX317" fmla="*/ 9739356 w 12192000"/>
              <a:gd name="connsiteY317" fmla="*/ 2424881 h 2675334"/>
              <a:gd name="connsiteX318" fmla="*/ 9719498 w 12192000"/>
              <a:gd name="connsiteY318" fmla="*/ 2406026 h 2675334"/>
              <a:gd name="connsiteX319" fmla="*/ 9690189 w 12192000"/>
              <a:gd name="connsiteY319" fmla="*/ 2398942 h 2675334"/>
              <a:gd name="connsiteX320" fmla="*/ 9646661 w 12192000"/>
              <a:gd name="connsiteY320" fmla="*/ 2411258 h 2675334"/>
              <a:gd name="connsiteX321" fmla="*/ 9606323 w 12192000"/>
              <a:gd name="connsiteY321" fmla="*/ 2446569 h 2675334"/>
              <a:gd name="connsiteX322" fmla="*/ 9576900 w 12192000"/>
              <a:gd name="connsiteY322" fmla="*/ 2502044 h 2675334"/>
              <a:gd name="connsiteX323" fmla="*/ 9567267 w 12192000"/>
              <a:gd name="connsiteY323" fmla="*/ 2558609 h 2675334"/>
              <a:gd name="connsiteX324" fmla="*/ 9582182 w 12192000"/>
              <a:gd name="connsiteY324" fmla="*/ 2594247 h 2675334"/>
              <a:gd name="connsiteX325" fmla="*/ 9618796 w 12192000"/>
              <a:gd name="connsiteY325" fmla="*/ 2606454 h 2675334"/>
              <a:gd name="connsiteX326" fmla="*/ 9657690 w 12192000"/>
              <a:gd name="connsiteY326" fmla="*/ 2597517 h 2675334"/>
              <a:gd name="connsiteX327" fmla="*/ 9692307 w 12192000"/>
              <a:gd name="connsiteY327" fmla="*/ 2576155 h 2675334"/>
              <a:gd name="connsiteX328" fmla="*/ 9717412 w 12192000"/>
              <a:gd name="connsiteY328" fmla="*/ 2626072 h 2675334"/>
              <a:gd name="connsiteX329" fmla="*/ 9656464 w 12192000"/>
              <a:gd name="connsiteY329" fmla="*/ 2663019 h 2675334"/>
              <a:gd name="connsiteX330" fmla="*/ 9592117 w 12192000"/>
              <a:gd name="connsiteY330" fmla="*/ 2675334 h 2675334"/>
              <a:gd name="connsiteX331" fmla="*/ 9536061 w 12192000"/>
              <a:gd name="connsiteY331" fmla="*/ 2664544 h 2675334"/>
              <a:gd name="connsiteX332" fmla="*/ 9497254 w 12192000"/>
              <a:gd name="connsiteY332" fmla="*/ 2632175 h 2675334"/>
              <a:gd name="connsiteX333" fmla="*/ 9481436 w 12192000"/>
              <a:gd name="connsiteY333" fmla="*/ 2578662 h 2675334"/>
              <a:gd name="connsiteX334" fmla="*/ 9494271 w 12192000"/>
              <a:gd name="connsiteY334" fmla="*/ 2504660 h 2675334"/>
              <a:gd name="connsiteX335" fmla="*/ 9532096 w 12192000"/>
              <a:gd name="connsiteY335" fmla="*/ 2430876 h 2675334"/>
              <a:gd name="connsiteX336" fmla="*/ 9585566 w 12192000"/>
              <a:gd name="connsiteY336" fmla="*/ 2376164 h 2675334"/>
              <a:gd name="connsiteX337" fmla="*/ 9647764 w 12192000"/>
              <a:gd name="connsiteY337" fmla="*/ 2342269 h 2675334"/>
              <a:gd name="connsiteX338" fmla="*/ 9712068 w 12192000"/>
              <a:gd name="connsiteY338" fmla="*/ 2330716 h 2675334"/>
              <a:gd name="connsiteX339" fmla="*/ 9355355 w 12192000"/>
              <a:gd name="connsiteY339" fmla="*/ 2330716 h 2675334"/>
              <a:gd name="connsiteX340" fmla="*/ 9428210 w 12192000"/>
              <a:gd name="connsiteY340" fmla="*/ 2350770 h 2675334"/>
              <a:gd name="connsiteX341" fmla="*/ 9461800 w 12192000"/>
              <a:gd name="connsiteY341" fmla="*/ 2408751 h 2675334"/>
              <a:gd name="connsiteX342" fmla="*/ 9449575 w 12192000"/>
              <a:gd name="connsiteY342" fmla="*/ 2501172 h 2675334"/>
              <a:gd name="connsiteX343" fmla="*/ 9398613 w 12192000"/>
              <a:gd name="connsiteY343" fmla="*/ 2594683 h 2675334"/>
              <a:gd name="connsiteX344" fmla="*/ 9324984 w 12192000"/>
              <a:gd name="connsiteY344" fmla="*/ 2654518 h 2675334"/>
              <a:gd name="connsiteX345" fmla="*/ 9238238 w 12192000"/>
              <a:gd name="connsiteY345" fmla="*/ 2675334 h 2675334"/>
              <a:gd name="connsiteX346" fmla="*/ 9165862 w 12192000"/>
              <a:gd name="connsiteY346" fmla="*/ 2654518 h 2675334"/>
              <a:gd name="connsiteX347" fmla="*/ 9132575 w 12192000"/>
              <a:gd name="connsiteY347" fmla="*/ 2594683 h 2675334"/>
              <a:gd name="connsiteX348" fmla="*/ 9145064 w 12192000"/>
              <a:gd name="connsiteY348" fmla="*/ 2501172 h 2675334"/>
              <a:gd name="connsiteX349" fmla="*/ 9195837 w 12192000"/>
              <a:gd name="connsiteY349" fmla="*/ 2408533 h 2675334"/>
              <a:gd name="connsiteX350" fmla="*/ 9269163 w 12192000"/>
              <a:gd name="connsiteY350" fmla="*/ 2350552 h 2675334"/>
              <a:gd name="connsiteX351" fmla="*/ 9355355 w 12192000"/>
              <a:gd name="connsiteY351" fmla="*/ 2330716 h 2675334"/>
              <a:gd name="connsiteX352" fmla="*/ 8432811 w 12192000"/>
              <a:gd name="connsiteY352" fmla="*/ 2330716 h 2675334"/>
              <a:gd name="connsiteX353" fmla="*/ 8505666 w 12192000"/>
              <a:gd name="connsiteY353" fmla="*/ 2350770 h 2675334"/>
              <a:gd name="connsiteX354" fmla="*/ 8539256 w 12192000"/>
              <a:gd name="connsiteY354" fmla="*/ 2408751 h 2675334"/>
              <a:gd name="connsiteX355" fmla="*/ 8527031 w 12192000"/>
              <a:gd name="connsiteY355" fmla="*/ 2501172 h 2675334"/>
              <a:gd name="connsiteX356" fmla="*/ 8476069 w 12192000"/>
              <a:gd name="connsiteY356" fmla="*/ 2594683 h 2675334"/>
              <a:gd name="connsiteX357" fmla="*/ 8402439 w 12192000"/>
              <a:gd name="connsiteY357" fmla="*/ 2654518 h 2675334"/>
              <a:gd name="connsiteX358" fmla="*/ 8315694 w 12192000"/>
              <a:gd name="connsiteY358" fmla="*/ 2675334 h 2675334"/>
              <a:gd name="connsiteX359" fmla="*/ 8243318 w 12192000"/>
              <a:gd name="connsiteY359" fmla="*/ 2654518 h 2675334"/>
              <a:gd name="connsiteX360" fmla="*/ 8210031 w 12192000"/>
              <a:gd name="connsiteY360" fmla="*/ 2594683 h 2675334"/>
              <a:gd name="connsiteX361" fmla="*/ 8222521 w 12192000"/>
              <a:gd name="connsiteY361" fmla="*/ 2501172 h 2675334"/>
              <a:gd name="connsiteX362" fmla="*/ 8273293 w 12192000"/>
              <a:gd name="connsiteY362" fmla="*/ 2408533 h 2675334"/>
              <a:gd name="connsiteX363" fmla="*/ 8346620 w 12192000"/>
              <a:gd name="connsiteY363" fmla="*/ 2350552 h 2675334"/>
              <a:gd name="connsiteX364" fmla="*/ 8432811 w 12192000"/>
              <a:gd name="connsiteY364" fmla="*/ 2330716 h 2675334"/>
              <a:gd name="connsiteX365" fmla="*/ 8140963 w 12192000"/>
              <a:gd name="connsiteY365" fmla="*/ 2330716 h 2675334"/>
              <a:gd name="connsiteX366" fmla="*/ 8194793 w 12192000"/>
              <a:gd name="connsiteY366" fmla="*/ 2343576 h 2675334"/>
              <a:gd name="connsiteX367" fmla="*/ 8227002 w 12192000"/>
              <a:gd name="connsiteY367" fmla="*/ 2373875 h 2675334"/>
              <a:gd name="connsiteX368" fmla="*/ 8168251 w 12192000"/>
              <a:gd name="connsiteY368" fmla="*/ 2424881 h 2675334"/>
              <a:gd name="connsiteX369" fmla="*/ 8148393 w 12192000"/>
              <a:gd name="connsiteY369" fmla="*/ 2406026 h 2675334"/>
              <a:gd name="connsiteX370" fmla="*/ 8119084 w 12192000"/>
              <a:gd name="connsiteY370" fmla="*/ 2398942 h 2675334"/>
              <a:gd name="connsiteX371" fmla="*/ 8075555 w 12192000"/>
              <a:gd name="connsiteY371" fmla="*/ 2411258 h 2675334"/>
              <a:gd name="connsiteX372" fmla="*/ 8035218 w 12192000"/>
              <a:gd name="connsiteY372" fmla="*/ 2446569 h 2675334"/>
              <a:gd name="connsiteX373" fmla="*/ 8005795 w 12192000"/>
              <a:gd name="connsiteY373" fmla="*/ 2502044 h 2675334"/>
              <a:gd name="connsiteX374" fmla="*/ 7996162 w 12192000"/>
              <a:gd name="connsiteY374" fmla="*/ 2558609 h 2675334"/>
              <a:gd name="connsiteX375" fmla="*/ 8011077 w 12192000"/>
              <a:gd name="connsiteY375" fmla="*/ 2594247 h 2675334"/>
              <a:gd name="connsiteX376" fmla="*/ 8047691 w 12192000"/>
              <a:gd name="connsiteY376" fmla="*/ 2606454 h 2675334"/>
              <a:gd name="connsiteX377" fmla="*/ 8086585 w 12192000"/>
              <a:gd name="connsiteY377" fmla="*/ 2597517 h 2675334"/>
              <a:gd name="connsiteX378" fmla="*/ 8121202 w 12192000"/>
              <a:gd name="connsiteY378" fmla="*/ 2576155 h 2675334"/>
              <a:gd name="connsiteX379" fmla="*/ 8146307 w 12192000"/>
              <a:gd name="connsiteY379" fmla="*/ 2626072 h 2675334"/>
              <a:gd name="connsiteX380" fmla="*/ 8085359 w 12192000"/>
              <a:gd name="connsiteY380" fmla="*/ 2663019 h 2675334"/>
              <a:gd name="connsiteX381" fmla="*/ 8021013 w 12192000"/>
              <a:gd name="connsiteY381" fmla="*/ 2675334 h 2675334"/>
              <a:gd name="connsiteX382" fmla="*/ 7964955 w 12192000"/>
              <a:gd name="connsiteY382" fmla="*/ 2664544 h 2675334"/>
              <a:gd name="connsiteX383" fmla="*/ 7926149 w 12192000"/>
              <a:gd name="connsiteY383" fmla="*/ 2632175 h 2675334"/>
              <a:gd name="connsiteX384" fmla="*/ 7910331 w 12192000"/>
              <a:gd name="connsiteY384" fmla="*/ 2578662 h 2675334"/>
              <a:gd name="connsiteX385" fmla="*/ 7923166 w 12192000"/>
              <a:gd name="connsiteY385" fmla="*/ 2504660 h 2675334"/>
              <a:gd name="connsiteX386" fmla="*/ 7960991 w 12192000"/>
              <a:gd name="connsiteY386" fmla="*/ 2430876 h 2675334"/>
              <a:gd name="connsiteX387" fmla="*/ 8014461 w 12192000"/>
              <a:gd name="connsiteY387" fmla="*/ 2376164 h 2675334"/>
              <a:gd name="connsiteX388" fmla="*/ 8076659 w 12192000"/>
              <a:gd name="connsiteY388" fmla="*/ 2342269 h 2675334"/>
              <a:gd name="connsiteX389" fmla="*/ 8140963 w 12192000"/>
              <a:gd name="connsiteY389" fmla="*/ 2330716 h 2675334"/>
              <a:gd name="connsiteX390" fmla="*/ 7784250 w 12192000"/>
              <a:gd name="connsiteY390" fmla="*/ 2330716 h 2675334"/>
              <a:gd name="connsiteX391" fmla="*/ 7857105 w 12192000"/>
              <a:gd name="connsiteY391" fmla="*/ 2350770 h 2675334"/>
              <a:gd name="connsiteX392" fmla="*/ 7890695 w 12192000"/>
              <a:gd name="connsiteY392" fmla="*/ 2408751 h 2675334"/>
              <a:gd name="connsiteX393" fmla="*/ 7878470 w 12192000"/>
              <a:gd name="connsiteY393" fmla="*/ 2501172 h 2675334"/>
              <a:gd name="connsiteX394" fmla="*/ 7827508 w 12192000"/>
              <a:gd name="connsiteY394" fmla="*/ 2594683 h 2675334"/>
              <a:gd name="connsiteX395" fmla="*/ 7753879 w 12192000"/>
              <a:gd name="connsiteY395" fmla="*/ 2654518 h 2675334"/>
              <a:gd name="connsiteX396" fmla="*/ 7667133 w 12192000"/>
              <a:gd name="connsiteY396" fmla="*/ 2675334 h 2675334"/>
              <a:gd name="connsiteX397" fmla="*/ 7594757 w 12192000"/>
              <a:gd name="connsiteY397" fmla="*/ 2654518 h 2675334"/>
              <a:gd name="connsiteX398" fmla="*/ 7561470 w 12192000"/>
              <a:gd name="connsiteY398" fmla="*/ 2594683 h 2675334"/>
              <a:gd name="connsiteX399" fmla="*/ 7573959 w 12192000"/>
              <a:gd name="connsiteY399" fmla="*/ 2501172 h 2675334"/>
              <a:gd name="connsiteX400" fmla="*/ 7624732 w 12192000"/>
              <a:gd name="connsiteY400" fmla="*/ 2408533 h 2675334"/>
              <a:gd name="connsiteX401" fmla="*/ 7698058 w 12192000"/>
              <a:gd name="connsiteY401" fmla="*/ 2350552 h 2675334"/>
              <a:gd name="connsiteX402" fmla="*/ 7784250 w 12192000"/>
              <a:gd name="connsiteY402" fmla="*/ 2330716 h 2675334"/>
              <a:gd name="connsiteX403" fmla="*/ 6861706 w 12192000"/>
              <a:gd name="connsiteY403" fmla="*/ 2330716 h 2675334"/>
              <a:gd name="connsiteX404" fmla="*/ 6934561 w 12192000"/>
              <a:gd name="connsiteY404" fmla="*/ 2350770 h 2675334"/>
              <a:gd name="connsiteX405" fmla="*/ 6968151 w 12192000"/>
              <a:gd name="connsiteY405" fmla="*/ 2408751 h 2675334"/>
              <a:gd name="connsiteX406" fmla="*/ 6955926 w 12192000"/>
              <a:gd name="connsiteY406" fmla="*/ 2501172 h 2675334"/>
              <a:gd name="connsiteX407" fmla="*/ 6904964 w 12192000"/>
              <a:gd name="connsiteY407" fmla="*/ 2594683 h 2675334"/>
              <a:gd name="connsiteX408" fmla="*/ 6831334 w 12192000"/>
              <a:gd name="connsiteY408" fmla="*/ 2654518 h 2675334"/>
              <a:gd name="connsiteX409" fmla="*/ 6744589 w 12192000"/>
              <a:gd name="connsiteY409" fmla="*/ 2675334 h 2675334"/>
              <a:gd name="connsiteX410" fmla="*/ 6672213 w 12192000"/>
              <a:gd name="connsiteY410" fmla="*/ 2654518 h 2675334"/>
              <a:gd name="connsiteX411" fmla="*/ 6638926 w 12192000"/>
              <a:gd name="connsiteY411" fmla="*/ 2594683 h 2675334"/>
              <a:gd name="connsiteX412" fmla="*/ 6651415 w 12192000"/>
              <a:gd name="connsiteY412" fmla="*/ 2501172 h 2675334"/>
              <a:gd name="connsiteX413" fmla="*/ 6702188 w 12192000"/>
              <a:gd name="connsiteY413" fmla="*/ 2408533 h 2675334"/>
              <a:gd name="connsiteX414" fmla="*/ 6775515 w 12192000"/>
              <a:gd name="connsiteY414" fmla="*/ 2350552 h 2675334"/>
              <a:gd name="connsiteX415" fmla="*/ 6861706 w 12192000"/>
              <a:gd name="connsiteY415" fmla="*/ 2330716 h 2675334"/>
              <a:gd name="connsiteX416" fmla="*/ 6569858 w 12192000"/>
              <a:gd name="connsiteY416" fmla="*/ 2330716 h 2675334"/>
              <a:gd name="connsiteX417" fmla="*/ 6623688 w 12192000"/>
              <a:gd name="connsiteY417" fmla="*/ 2343576 h 2675334"/>
              <a:gd name="connsiteX418" fmla="*/ 6655896 w 12192000"/>
              <a:gd name="connsiteY418" fmla="*/ 2373875 h 2675334"/>
              <a:gd name="connsiteX419" fmla="*/ 6597146 w 12192000"/>
              <a:gd name="connsiteY419" fmla="*/ 2424881 h 2675334"/>
              <a:gd name="connsiteX420" fmla="*/ 6577288 w 12192000"/>
              <a:gd name="connsiteY420" fmla="*/ 2406026 h 2675334"/>
              <a:gd name="connsiteX421" fmla="*/ 6547979 w 12192000"/>
              <a:gd name="connsiteY421" fmla="*/ 2398942 h 2675334"/>
              <a:gd name="connsiteX422" fmla="*/ 6504450 w 12192000"/>
              <a:gd name="connsiteY422" fmla="*/ 2411258 h 2675334"/>
              <a:gd name="connsiteX423" fmla="*/ 6464113 w 12192000"/>
              <a:gd name="connsiteY423" fmla="*/ 2446569 h 2675334"/>
              <a:gd name="connsiteX424" fmla="*/ 6434690 w 12192000"/>
              <a:gd name="connsiteY424" fmla="*/ 2502044 h 2675334"/>
              <a:gd name="connsiteX425" fmla="*/ 6425056 w 12192000"/>
              <a:gd name="connsiteY425" fmla="*/ 2558609 h 2675334"/>
              <a:gd name="connsiteX426" fmla="*/ 6439972 w 12192000"/>
              <a:gd name="connsiteY426" fmla="*/ 2594247 h 2675334"/>
              <a:gd name="connsiteX427" fmla="*/ 6476585 w 12192000"/>
              <a:gd name="connsiteY427" fmla="*/ 2606454 h 2675334"/>
              <a:gd name="connsiteX428" fmla="*/ 6515480 w 12192000"/>
              <a:gd name="connsiteY428" fmla="*/ 2597517 h 2675334"/>
              <a:gd name="connsiteX429" fmla="*/ 6550097 w 12192000"/>
              <a:gd name="connsiteY429" fmla="*/ 2576155 h 2675334"/>
              <a:gd name="connsiteX430" fmla="*/ 6575202 w 12192000"/>
              <a:gd name="connsiteY430" fmla="*/ 2626072 h 2675334"/>
              <a:gd name="connsiteX431" fmla="*/ 6514254 w 12192000"/>
              <a:gd name="connsiteY431" fmla="*/ 2663019 h 2675334"/>
              <a:gd name="connsiteX432" fmla="*/ 6449907 w 12192000"/>
              <a:gd name="connsiteY432" fmla="*/ 2675334 h 2675334"/>
              <a:gd name="connsiteX433" fmla="*/ 6393850 w 12192000"/>
              <a:gd name="connsiteY433" fmla="*/ 2664544 h 2675334"/>
              <a:gd name="connsiteX434" fmla="*/ 6355044 w 12192000"/>
              <a:gd name="connsiteY434" fmla="*/ 2632175 h 2675334"/>
              <a:gd name="connsiteX435" fmla="*/ 6339226 w 12192000"/>
              <a:gd name="connsiteY435" fmla="*/ 2578662 h 2675334"/>
              <a:gd name="connsiteX436" fmla="*/ 6352060 w 12192000"/>
              <a:gd name="connsiteY436" fmla="*/ 2504660 h 2675334"/>
              <a:gd name="connsiteX437" fmla="*/ 6389886 w 12192000"/>
              <a:gd name="connsiteY437" fmla="*/ 2430876 h 2675334"/>
              <a:gd name="connsiteX438" fmla="*/ 6443356 w 12192000"/>
              <a:gd name="connsiteY438" fmla="*/ 2376164 h 2675334"/>
              <a:gd name="connsiteX439" fmla="*/ 6505554 w 12192000"/>
              <a:gd name="connsiteY439" fmla="*/ 2342269 h 2675334"/>
              <a:gd name="connsiteX440" fmla="*/ 6569858 w 12192000"/>
              <a:gd name="connsiteY440" fmla="*/ 2330716 h 2675334"/>
              <a:gd name="connsiteX441" fmla="*/ 6213147 w 12192000"/>
              <a:gd name="connsiteY441" fmla="*/ 2330716 h 2675334"/>
              <a:gd name="connsiteX442" fmla="*/ 6286001 w 12192000"/>
              <a:gd name="connsiteY442" fmla="*/ 2350770 h 2675334"/>
              <a:gd name="connsiteX443" fmla="*/ 6319591 w 12192000"/>
              <a:gd name="connsiteY443" fmla="*/ 2408751 h 2675334"/>
              <a:gd name="connsiteX444" fmla="*/ 6307367 w 12192000"/>
              <a:gd name="connsiteY444" fmla="*/ 2501172 h 2675334"/>
              <a:gd name="connsiteX445" fmla="*/ 6256403 w 12192000"/>
              <a:gd name="connsiteY445" fmla="*/ 2594683 h 2675334"/>
              <a:gd name="connsiteX446" fmla="*/ 6182775 w 12192000"/>
              <a:gd name="connsiteY446" fmla="*/ 2654518 h 2675334"/>
              <a:gd name="connsiteX447" fmla="*/ 6096028 w 12192000"/>
              <a:gd name="connsiteY447" fmla="*/ 2675334 h 2675334"/>
              <a:gd name="connsiteX448" fmla="*/ 6023654 w 12192000"/>
              <a:gd name="connsiteY448" fmla="*/ 2654518 h 2675334"/>
              <a:gd name="connsiteX449" fmla="*/ 5990365 w 12192000"/>
              <a:gd name="connsiteY449" fmla="*/ 2594683 h 2675334"/>
              <a:gd name="connsiteX450" fmla="*/ 6002854 w 12192000"/>
              <a:gd name="connsiteY450" fmla="*/ 2501172 h 2675334"/>
              <a:gd name="connsiteX451" fmla="*/ 6053628 w 12192000"/>
              <a:gd name="connsiteY451" fmla="*/ 2408533 h 2675334"/>
              <a:gd name="connsiteX452" fmla="*/ 6126954 w 12192000"/>
              <a:gd name="connsiteY452" fmla="*/ 2350552 h 2675334"/>
              <a:gd name="connsiteX453" fmla="*/ 6213147 w 12192000"/>
              <a:gd name="connsiteY453" fmla="*/ 2330716 h 2675334"/>
              <a:gd name="connsiteX454" fmla="*/ 5290601 w 12192000"/>
              <a:gd name="connsiteY454" fmla="*/ 2330716 h 2675334"/>
              <a:gd name="connsiteX455" fmla="*/ 5363457 w 12192000"/>
              <a:gd name="connsiteY455" fmla="*/ 2350770 h 2675334"/>
              <a:gd name="connsiteX456" fmla="*/ 5397049 w 12192000"/>
              <a:gd name="connsiteY456" fmla="*/ 2408751 h 2675334"/>
              <a:gd name="connsiteX457" fmla="*/ 5384821 w 12192000"/>
              <a:gd name="connsiteY457" fmla="*/ 2501172 h 2675334"/>
              <a:gd name="connsiteX458" fmla="*/ 5333861 w 12192000"/>
              <a:gd name="connsiteY458" fmla="*/ 2594683 h 2675334"/>
              <a:gd name="connsiteX459" fmla="*/ 5260229 w 12192000"/>
              <a:gd name="connsiteY459" fmla="*/ 2654518 h 2675334"/>
              <a:gd name="connsiteX460" fmla="*/ 5173485 w 12192000"/>
              <a:gd name="connsiteY460" fmla="*/ 2675334 h 2675334"/>
              <a:gd name="connsiteX461" fmla="*/ 5101109 w 12192000"/>
              <a:gd name="connsiteY461" fmla="*/ 2654518 h 2675334"/>
              <a:gd name="connsiteX462" fmla="*/ 5067824 w 12192000"/>
              <a:gd name="connsiteY462" fmla="*/ 2594683 h 2675334"/>
              <a:gd name="connsiteX463" fmla="*/ 5080311 w 12192000"/>
              <a:gd name="connsiteY463" fmla="*/ 2501172 h 2675334"/>
              <a:gd name="connsiteX464" fmla="*/ 5131085 w 12192000"/>
              <a:gd name="connsiteY464" fmla="*/ 2408533 h 2675334"/>
              <a:gd name="connsiteX465" fmla="*/ 5204412 w 12192000"/>
              <a:gd name="connsiteY465" fmla="*/ 2350552 h 2675334"/>
              <a:gd name="connsiteX466" fmla="*/ 5290601 w 12192000"/>
              <a:gd name="connsiteY466" fmla="*/ 2330716 h 2675334"/>
              <a:gd name="connsiteX467" fmla="*/ 4998754 w 12192000"/>
              <a:gd name="connsiteY467" fmla="*/ 2330716 h 2675334"/>
              <a:gd name="connsiteX468" fmla="*/ 5052586 w 12192000"/>
              <a:gd name="connsiteY468" fmla="*/ 2343576 h 2675334"/>
              <a:gd name="connsiteX469" fmla="*/ 5084792 w 12192000"/>
              <a:gd name="connsiteY469" fmla="*/ 2373875 h 2675334"/>
              <a:gd name="connsiteX470" fmla="*/ 5026042 w 12192000"/>
              <a:gd name="connsiteY470" fmla="*/ 2424881 h 2675334"/>
              <a:gd name="connsiteX471" fmla="*/ 5006183 w 12192000"/>
              <a:gd name="connsiteY471" fmla="*/ 2406026 h 2675334"/>
              <a:gd name="connsiteX472" fmla="*/ 4976874 w 12192000"/>
              <a:gd name="connsiteY472" fmla="*/ 2398942 h 2675334"/>
              <a:gd name="connsiteX473" fmla="*/ 4933346 w 12192000"/>
              <a:gd name="connsiteY473" fmla="*/ 2411258 h 2675334"/>
              <a:gd name="connsiteX474" fmla="*/ 4893009 w 12192000"/>
              <a:gd name="connsiteY474" fmla="*/ 2446569 h 2675334"/>
              <a:gd name="connsiteX475" fmla="*/ 4863586 w 12192000"/>
              <a:gd name="connsiteY475" fmla="*/ 2502044 h 2675334"/>
              <a:gd name="connsiteX476" fmla="*/ 4853952 w 12192000"/>
              <a:gd name="connsiteY476" fmla="*/ 2558609 h 2675334"/>
              <a:gd name="connsiteX477" fmla="*/ 4868868 w 12192000"/>
              <a:gd name="connsiteY477" fmla="*/ 2594247 h 2675334"/>
              <a:gd name="connsiteX478" fmla="*/ 4905482 w 12192000"/>
              <a:gd name="connsiteY478" fmla="*/ 2606454 h 2675334"/>
              <a:gd name="connsiteX479" fmla="*/ 4944378 w 12192000"/>
              <a:gd name="connsiteY479" fmla="*/ 2597517 h 2675334"/>
              <a:gd name="connsiteX480" fmla="*/ 4978992 w 12192000"/>
              <a:gd name="connsiteY480" fmla="*/ 2576155 h 2675334"/>
              <a:gd name="connsiteX481" fmla="*/ 5004100 w 12192000"/>
              <a:gd name="connsiteY481" fmla="*/ 2626072 h 2675334"/>
              <a:gd name="connsiteX482" fmla="*/ 4943149 w 12192000"/>
              <a:gd name="connsiteY482" fmla="*/ 2663019 h 2675334"/>
              <a:gd name="connsiteX483" fmla="*/ 4878803 w 12192000"/>
              <a:gd name="connsiteY483" fmla="*/ 2675334 h 2675334"/>
              <a:gd name="connsiteX484" fmla="*/ 4822747 w 12192000"/>
              <a:gd name="connsiteY484" fmla="*/ 2664544 h 2675334"/>
              <a:gd name="connsiteX485" fmla="*/ 4783940 w 12192000"/>
              <a:gd name="connsiteY485" fmla="*/ 2632175 h 2675334"/>
              <a:gd name="connsiteX486" fmla="*/ 4768123 w 12192000"/>
              <a:gd name="connsiteY486" fmla="*/ 2578662 h 2675334"/>
              <a:gd name="connsiteX487" fmla="*/ 4780956 w 12192000"/>
              <a:gd name="connsiteY487" fmla="*/ 2504660 h 2675334"/>
              <a:gd name="connsiteX488" fmla="*/ 4818782 w 12192000"/>
              <a:gd name="connsiteY488" fmla="*/ 2430876 h 2675334"/>
              <a:gd name="connsiteX489" fmla="*/ 4872253 w 12192000"/>
              <a:gd name="connsiteY489" fmla="*/ 2376164 h 2675334"/>
              <a:gd name="connsiteX490" fmla="*/ 4934450 w 12192000"/>
              <a:gd name="connsiteY490" fmla="*/ 2342269 h 2675334"/>
              <a:gd name="connsiteX491" fmla="*/ 4998754 w 12192000"/>
              <a:gd name="connsiteY491" fmla="*/ 2330716 h 2675334"/>
              <a:gd name="connsiteX492" fmla="*/ 4642041 w 12192000"/>
              <a:gd name="connsiteY492" fmla="*/ 2330716 h 2675334"/>
              <a:gd name="connsiteX493" fmla="*/ 4714897 w 12192000"/>
              <a:gd name="connsiteY493" fmla="*/ 2350770 h 2675334"/>
              <a:gd name="connsiteX494" fmla="*/ 4748486 w 12192000"/>
              <a:gd name="connsiteY494" fmla="*/ 2408751 h 2675334"/>
              <a:gd name="connsiteX495" fmla="*/ 4736261 w 12192000"/>
              <a:gd name="connsiteY495" fmla="*/ 2501172 h 2675334"/>
              <a:gd name="connsiteX496" fmla="*/ 4685298 w 12192000"/>
              <a:gd name="connsiteY496" fmla="*/ 2594683 h 2675334"/>
              <a:gd name="connsiteX497" fmla="*/ 4611670 w 12192000"/>
              <a:gd name="connsiteY497" fmla="*/ 2654518 h 2675334"/>
              <a:gd name="connsiteX498" fmla="*/ 4524923 w 12192000"/>
              <a:gd name="connsiteY498" fmla="*/ 2675334 h 2675334"/>
              <a:gd name="connsiteX499" fmla="*/ 4452549 w 12192000"/>
              <a:gd name="connsiteY499" fmla="*/ 2654518 h 2675334"/>
              <a:gd name="connsiteX500" fmla="*/ 4419261 w 12192000"/>
              <a:gd name="connsiteY500" fmla="*/ 2594683 h 2675334"/>
              <a:gd name="connsiteX501" fmla="*/ 4431750 w 12192000"/>
              <a:gd name="connsiteY501" fmla="*/ 2501172 h 2675334"/>
              <a:gd name="connsiteX502" fmla="*/ 4482523 w 12192000"/>
              <a:gd name="connsiteY502" fmla="*/ 2408533 h 2675334"/>
              <a:gd name="connsiteX503" fmla="*/ 4555849 w 12192000"/>
              <a:gd name="connsiteY503" fmla="*/ 2350552 h 2675334"/>
              <a:gd name="connsiteX504" fmla="*/ 4642041 w 12192000"/>
              <a:gd name="connsiteY504" fmla="*/ 2330716 h 2675334"/>
              <a:gd name="connsiteX505" fmla="*/ 3719496 w 12192000"/>
              <a:gd name="connsiteY505" fmla="*/ 2330716 h 2675334"/>
              <a:gd name="connsiteX506" fmla="*/ 3792351 w 12192000"/>
              <a:gd name="connsiteY506" fmla="*/ 2350770 h 2675334"/>
              <a:gd name="connsiteX507" fmla="*/ 3825941 w 12192000"/>
              <a:gd name="connsiteY507" fmla="*/ 2408751 h 2675334"/>
              <a:gd name="connsiteX508" fmla="*/ 3813716 w 12192000"/>
              <a:gd name="connsiteY508" fmla="*/ 2501172 h 2675334"/>
              <a:gd name="connsiteX509" fmla="*/ 3762754 w 12192000"/>
              <a:gd name="connsiteY509" fmla="*/ 2594683 h 2675334"/>
              <a:gd name="connsiteX510" fmla="*/ 3689124 w 12192000"/>
              <a:gd name="connsiteY510" fmla="*/ 2654518 h 2675334"/>
              <a:gd name="connsiteX511" fmla="*/ 3602380 w 12192000"/>
              <a:gd name="connsiteY511" fmla="*/ 2675334 h 2675334"/>
              <a:gd name="connsiteX512" fmla="*/ 3530004 w 12192000"/>
              <a:gd name="connsiteY512" fmla="*/ 2654518 h 2675334"/>
              <a:gd name="connsiteX513" fmla="*/ 3496716 w 12192000"/>
              <a:gd name="connsiteY513" fmla="*/ 2594683 h 2675334"/>
              <a:gd name="connsiteX514" fmla="*/ 3509206 w 12192000"/>
              <a:gd name="connsiteY514" fmla="*/ 2501172 h 2675334"/>
              <a:gd name="connsiteX515" fmla="*/ 3559977 w 12192000"/>
              <a:gd name="connsiteY515" fmla="*/ 2408533 h 2675334"/>
              <a:gd name="connsiteX516" fmla="*/ 3633304 w 12192000"/>
              <a:gd name="connsiteY516" fmla="*/ 2350552 h 2675334"/>
              <a:gd name="connsiteX517" fmla="*/ 3719496 w 12192000"/>
              <a:gd name="connsiteY517" fmla="*/ 2330716 h 2675334"/>
              <a:gd name="connsiteX518" fmla="*/ 3427649 w 12192000"/>
              <a:gd name="connsiteY518" fmla="*/ 2330716 h 2675334"/>
              <a:gd name="connsiteX519" fmla="*/ 3481478 w 12192000"/>
              <a:gd name="connsiteY519" fmla="*/ 2343576 h 2675334"/>
              <a:gd name="connsiteX520" fmla="*/ 3513687 w 12192000"/>
              <a:gd name="connsiteY520" fmla="*/ 2373875 h 2675334"/>
              <a:gd name="connsiteX521" fmla="*/ 3454936 w 12192000"/>
              <a:gd name="connsiteY521" fmla="*/ 2424881 h 2675334"/>
              <a:gd name="connsiteX522" fmla="*/ 3435078 w 12192000"/>
              <a:gd name="connsiteY522" fmla="*/ 2406026 h 2675334"/>
              <a:gd name="connsiteX523" fmla="*/ 3405769 w 12192000"/>
              <a:gd name="connsiteY523" fmla="*/ 2398942 h 2675334"/>
              <a:gd name="connsiteX524" fmla="*/ 3362241 w 12192000"/>
              <a:gd name="connsiteY524" fmla="*/ 2411258 h 2675334"/>
              <a:gd name="connsiteX525" fmla="*/ 3321904 w 12192000"/>
              <a:gd name="connsiteY525" fmla="*/ 2446569 h 2675334"/>
              <a:gd name="connsiteX526" fmla="*/ 3292480 w 12192000"/>
              <a:gd name="connsiteY526" fmla="*/ 2502044 h 2675334"/>
              <a:gd name="connsiteX527" fmla="*/ 3282847 w 12192000"/>
              <a:gd name="connsiteY527" fmla="*/ 2558609 h 2675334"/>
              <a:gd name="connsiteX528" fmla="*/ 3297762 w 12192000"/>
              <a:gd name="connsiteY528" fmla="*/ 2594247 h 2675334"/>
              <a:gd name="connsiteX529" fmla="*/ 3334374 w 12192000"/>
              <a:gd name="connsiteY529" fmla="*/ 2606454 h 2675334"/>
              <a:gd name="connsiteX530" fmla="*/ 3373270 w 12192000"/>
              <a:gd name="connsiteY530" fmla="*/ 2597517 h 2675334"/>
              <a:gd name="connsiteX531" fmla="*/ 3407887 w 12192000"/>
              <a:gd name="connsiteY531" fmla="*/ 2576155 h 2675334"/>
              <a:gd name="connsiteX532" fmla="*/ 3432992 w 12192000"/>
              <a:gd name="connsiteY532" fmla="*/ 2626072 h 2675334"/>
              <a:gd name="connsiteX533" fmla="*/ 3372044 w 12192000"/>
              <a:gd name="connsiteY533" fmla="*/ 2663019 h 2675334"/>
              <a:gd name="connsiteX534" fmla="*/ 3307696 w 12192000"/>
              <a:gd name="connsiteY534" fmla="*/ 2675334 h 2675334"/>
              <a:gd name="connsiteX535" fmla="*/ 3251640 w 12192000"/>
              <a:gd name="connsiteY535" fmla="*/ 2664544 h 2675334"/>
              <a:gd name="connsiteX536" fmla="*/ 3212833 w 12192000"/>
              <a:gd name="connsiteY536" fmla="*/ 2632175 h 2675334"/>
              <a:gd name="connsiteX537" fmla="*/ 3197016 w 12192000"/>
              <a:gd name="connsiteY537" fmla="*/ 2578662 h 2675334"/>
              <a:gd name="connsiteX538" fmla="*/ 3209851 w 12192000"/>
              <a:gd name="connsiteY538" fmla="*/ 2504660 h 2675334"/>
              <a:gd name="connsiteX539" fmla="*/ 3247676 w 12192000"/>
              <a:gd name="connsiteY539" fmla="*/ 2430876 h 2675334"/>
              <a:gd name="connsiteX540" fmla="*/ 3301147 w 12192000"/>
              <a:gd name="connsiteY540" fmla="*/ 2376164 h 2675334"/>
              <a:gd name="connsiteX541" fmla="*/ 3363344 w 12192000"/>
              <a:gd name="connsiteY541" fmla="*/ 2342269 h 2675334"/>
              <a:gd name="connsiteX542" fmla="*/ 3427649 w 12192000"/>
              <a:gd name="connsiteY542" fmla="*/ 2330716 h 2675334"/>
              <a:gd name="connsiteX543" fmla="*/ 3070936 w 12192000"/>
              <a:gd name="connsiteY543" fmla="*/ 2330716 h 2675334"/>
              <a:gd name="connsiteX544" fmla="*/ 3143790 w 12192000"/>
              <a:gd name="connsiteY544" fmla="*/ 2350770 h 2675334"/>
              <a:gd name="connsiteX545" fmla="*/ 3177381 w 12192000"/>
              <a:gd name="connsiteY545" fmla="*/ 2408751 h 2675334"/>
              <a:gd name="connsiteX546" fmla="*/ 3165156 w 12192000"/>
              <a:gd name="connsiteY546" fmla="*/ 2501172 h 2675334"/>
              <a:gd name="connsiteX547" fmla="*/ 3114193 w 12192000"/>
              <a:gd name="connsiteY547" fmla="*/ 2594683 h 2675334"/>
              <a:gd name="connsiteX548" fmla="*/ 3040565 w 12192000"/>
              <a:gd name="connsiteY548" fmla="*/ 2654518 h 2675334"/>
              <a:gd name="connsiteX549" fmla="*/ 2953818 w 12192000"/>
              <a:gd name="connsiteY549" fmla="*/ 2675334 h 2675334"/>
              <a:gd name="connsiteX550" fmla="*/ 2881443 w 12192000"/>
              <a:gd name="connsiteY550" fmla="*/ 2654518 h 2675334"/>
              <a:gd name="connsiteX551" fmla="*/ 2848155 w 12192000"/>
              <a:gd name="connsiteY551" fmla="*/ 2594683 h 2675334"/>
              <a:gd name="connsiteX552" fmla="*/ 2860645 w 12192000"/>
              <a:gd name="connsiteY552" fmla="*/ 2501172 h 2675334"/>
              <a:gd name="connsiteX553" fmla="*/ 2911417 w 12192000"/>
              <a:gd name="connsiteY553" fmla="*/ 2408533 h 2675334"/>
              <a:gd name="connsiteX554" fmla="*/ 2984743 w 12192000"/>
              <a:gd name="connsiteY554" fmla="*/ 2350552 h 2675334"/>
              <a:gd name="connsiteX555" fmla="*/ 3070936 w 12192000"/>
              <a:gd name="connsiteY555" fmla="*/ 2330716 h 2675334"/>
              <a:gd name="connsiteX556" fmla="*/ 2148392 w 12192000"/>
              <a:gd name="connsiteY556" fmla="*/ 2330716 h 2675334"/>
              <a:gd name="connsiteX557" fmla="*/ 2221246 w 12192000"/>
              <a:gd name="connsiteY557" fmla="*/ 2350770 h 2675334"/>
              <a:gd name="connsiteX558" fmla="*/ 2254837 w 12192000"/>
              <a:gd name="connsiteY558" fmla="*/ 2408751 h 2675334"/>
              <a:gd name="connsiteX559" fmla="*/ 2242611 w 12192000"/>
              <a:gd name="connsiteY559" fmla="*/ 2501172 h 2675334"/>
              <a:gd name="connsiteX560" fmla="*/ 2191649 w 12192000"/>
              <a:gd name="connsiteY560" fmla="*/ 2594683 h 2675334"/>
              <a:gd name="connsiteX561" fmla="*/ 2118020 w 12192000"/>
              <a:gd name="connsiteY561" fmla="*/ 2654518 h 2675334"/>
              <a:gd name="connsiteX562" fmla="*/ 2031275 w 12192000"/>
              <a:gd name="connsiteY562" fmla="*/ 2675334 h 2675334"/>
              <a:gd name="connsiteX563" fmla="*/ 1958899 w 12192000"/>
              <a:gd name="connsiteY563" fmla="*/ 2654518 h 2675334"/>
              <a:gd name="connsiteX564" fmla="*/ 1925612 w 12192000"/>
              <a:gd name="connsiteY564" fmla="*/ 2594683 h 2675334"/>
              <a:gd name="connsiteX565" fmla="*/ 1938101 w 12192000"/>
              <a:gd name="connsiteY565" fmla="*/ 2501172 h 2675334"/>
              <a:gd name="connsiteX566" fmla="*/ 1988873 w 12192000"/>
              <a:gd name="connsiteY566" fmla="*/ 2408533 h 2675334"/>
              <a:gd name="connsiteX567" fmla="*/ 2062200 w 12192000"/>
              <a:gd name="connsiteY567" fmla="*/ 2350552 h 2675334"/>
              <a:gd name="connsiteX568" fmla="*/ 2148392 w 12192000"/>
              <a:gd name="connsiteY568" fmla="*/ 2330716 h 2675334"/>
              <a:gd name="connsiteX569" fmla="*/ 1856543 w 12192000"/>
              <a:gd name="connsiteY569" fmla="*/ 2330716 h 2675334"/>
              <a:gd name="connsiteX570" fmla="*/ 1910374 w 12192000"/>
              <a:gd name="connsiteY570" fmla="*/ 2343576 h 2675334"/>
              <a:gd name="connsiteX571" fmla="*/ 1942582 w 12192000"/>
              <a:gd name="connsiteY571" fmla="*/ 2373875 h 2675334"/>
              <a:gd name="connsiteX572" fmla="*/ 1883831 w 12192000"/>
              <a:gd name="connsiteY572" fmla="*/ 2424881 h 2675334"/>
              <a:gd name="connsiteX573" fmla="*/ 1863973 w 12192000"/>
              <a:gd name="connsiteY573" fmla="*/ 2406026 h 2675334"/>
              <a:gd name="connsiteX574" fmla="*/ 1834664 w 12192000"/>
              <a:gd name="connsiteY574" fmla="*/ 2398942 h 2675334"/>
              <a:gd name="connsiteX575" fmla="*/ 1791136 w 12192000"/>
              <a:gd name="connsiteY575" fmla="*/ 2411258 h 2675334"/>
              <a:gd name="connsiteX576" fmla="*/ 1750799 w 12192000"/>
              <a:gd name="connsiteY576" fmla="*/ 2446569 h 2675334"/>
              <a:gd name="connsiteX577" fmla="*/ 1721375 w 12192000"/>
              <a:gd name="connsiteY577" fmla="*/ 2502044 h 2675334"/>
              <a:gd name="connsiteX578" fmla="*/ 1711742 w 12192000"/>
              <a:gd name="connsiteY578" fmla="*/ 2558609 h 2675334"/>
              <a:gd name="connsiteX579" fmla="*/ 1726658 w 12192000"/>
              <a:gd name="connsiteY579" fmla="*/ 2594247 h 2675334"/>
              <a:gd name="connsiteX580" fmla="*/ 1763271 w 12192000"/>
              <a:gd name="connsiteY580" fmla="*/ 2606454 h 2675334"/>
              <a:gd name="connsiteX581" fmla="*/ 1802165 w 12192000"/>
              <a:gd name="connsiteY581" fmla="*/ 2597517 h 2675334"/>
              <a:gd name="connsiteX582" fmla="*/ 1836783 w 12192000"/>
              <a:gd name="connsiteY582" fmla="*/ 2576155 h 2675334"/>
              <a:gd name="connsiteX583" fmla="*/ 1861888 w 12192000"/>
              <a:gd name="connsiteY583" fmla="*/ 2626072 h 2675334"/>
              <a:gd name="connsiteX584" fmla="*/ 1800939 w 12192000"/>
              <a:gd name="connsiteY584" fmla="*/ 2663019 h 2675334"/>
              <a:gd name="connsiteX585" fmla="*/ 1736593 w 12192000"/>
              <a:gd name="connsiteY585" fmla="*/ 2675334 h 2675334"/>
              <a:gd name="connsiteX586" fmla="*/ 1680536 w 12192000"/>
              <a:gd name="connsiteY586" fmla="*/ 2664544 h 2675334"/>
              <a:gd name="connsiteX587" fmla="*/ 1641729 w 12192000"/>
              <a:gd name="connsiteY587" fmla="*/ 2632175 h 2675334"/>
              <a:gd name="connsiteX588" fmla="*/ 1625911 w 12192000"/>
              <a:gd name="connsiteY588" fmla="*/ 2578662 h 2675334"/>
              <a:gd name="connsiteX589" fmla="*/ 1638746 w 12192000"/>
              <a:gd name="connsiteY589" fmla="*/ 2504660 h 2675334"/>
              <a:gd name="connsiteX590" fmla="*/ 1676571 w 12192000"/>
              <a:gd name="connsiteY590" fmla="*/ 2430876 h 2675334"/>
              <a:gd name="connsiteX591" fmla="*/ 1730042 w 12192000"/>
              <a:gd name="connsiteY591" fmla="*/ 2376164 h 2675334"/>
              <a:gd name="connsiteX592" fmla="*/ 1792239 w 12192000"/>
              <a:gd name="connsiteY592" fmla="*/ 2342269 h 2675334"/>
              <a:gd name="connsiteX593" fmla="*/ 1856543 w 12192000"/>
              <a:gd name="connsiteY593" fmla="*/ 2330716 h 2675334"/>
              <a:gd name="connsiteX594" fmla="*/ 1499830 w 12192000"/>
              <a:gd name="connsiteY594" fmla="*/ 2330716 h 2675334"/>
              <a:gd name="connsiteX595" fmla="*/ 1572685 w 12192000"/>
              <a:gd name="connsiteY595" fmla="*/ 2350770 h 2675334"/>
              <a:gd name="connsiteX596" fmla="*/ 1606276 w 12192000"/>
              <a:gd name="connsiteY596" fmla="*/ 2408751 h 2675334"/>
              <a:gd name="connsiteX597" fmla="*/ 1594050 w 12192000"/>
              <a:gd name="connsiteY597" fmla="*/ 2501172 h 2675334"/>
              <a:gd name="connsiteX598" fmla="*/ 1543088 w 12192000"/>
              <a:gd name="connsiteY598" fmla="*/ 2594683 h 2675334"/>
              <a:gd name="connsiteX599" fmla="*/ 1469460 w 12192000"/>
              <a:gd name="connsiteY599" fmla="*/ 2654518 h 2675334"/>
              <a:gd name="connsiteX600" fmla="*/ 1382714 w 12192000"/>
              <a:gd name="connsiteY600" fmla="*/ 2675334 h 2675334"/>
              <a:gd name="connsiteX601" fmla="*/ 1310338 w 12192000"/>
              <a:gd name="connsiteY601" fmla="*/ 2654518 h 2675334"/>
              <a:gd name="connsiteX602" fmla="*/ 1277050 w 12192000"/>
              <a:gd name="connsiteY602" fmla="*/ 2594683 h 2675334"/>
              <a:gd name="connsiteX603" fmla="*/ 1289540 w 12192000"/>
              <a:gd name="connsiteY603" fmla="*/ 2501172 h 2675334"/>
              <a:gd name="connsiteX604" fmla="*/ 1340313 w 12192000"/>
              <a:gd name="connsiteY604" fmla="*/ 2408533 h 2675334"/>
              <a:gd name="connsiteX605" fmla="*/ 1413638 w 12192000"/>
              <a:gd name="connsiteY605" fmla="*/ 2350552 h 2675334"/>
              <a:gd name="connsiteX606" fmla="*/ 1499830 w 12192000"/>
              <a:gd name="connsiteY606" fmla="*/ 2330716 h 2675334"/>
              <a:gd name="connsiteX607" fmla="*/ 577287 w 12192000"/>
              <a:gd name="connsiteY607" fmla="*/ 2330716 h 2675334"/>
              <a:gd name="connsiteX608" fmla="*/ 650141 w 12192000"/>
              <a:gd name="connsiteY608" fmla="*/ 2350770 h 2675334"/>
              <a:gd name="connsiteX609" fmla="*/ 683732 w 12192000"/>
              <a:gd name="connsiteY609" fmla="*/ 2408751 h 2675334"/>
              <a:gd name="connsiteX610" fmla="*/ 671506 w 12192000"/>
              <a:gd name="connsiteY610" fmla="*/ 2501172 h 2675334"/>
              <a:gd name="connsiteX611" fmla="*/ 620544 w 12192000"/>
              <a:gd name="connsiteY611" fmla="*/ 2594683 h 2675334"/>
              <a:gd name="connsiteX612" fmla="*/ 546915 w 12192000"/>
              <a:gd name="connsiteY612" fmla="*/ 2654518 h 2675334"/>
              <a:gd name="connsiteX613" fmla="*/ 460170 w 12192000"/>
              <a:gd name="connsiteY613" fmla="*/ 2675334 h 2675334"/>
              <a:gd name="connsiteX614" fmla="*/ 387794 w 12192000"/>
              <a:gd name="connsiteY614" fmla="*/ 2654518 h 2675334"/>
              <a:gd name="connsiteX615" fmla="*/ 354506 w 12192000"/>
              <a:gd name="connsiteY615" fmla="*/ 2594683 h 2675334"/>
              <a:gd name="connsiteX616" fmla="*/ 366996 w 12192000"/>
              <a:gd name="connsiteY616" fmla="*/ 2501172 h 2675334"/>
              <a:gd name="connsiteX617" fmla="*/ 417768 w 12192000"/>
              <a:gd name="connsiteY617" fmla="*/ 2408533 h 2675334"/>
              <a:gd name="connsiteX618" fmla="*/ 491095 w 12192000"/>
              <a:gd name="connsiteY618" fmla="*/ 2350552 h 2675334"/>
              <a:gd name="connsiteX619" fmla="*/ 577287 w 12192000"/>
              <a:gd name="connsiteY619" fmla="*/ 2330716 h 2675334"/>
              <a:gd name="connsiteX620" fmla="*/ 285438 w 12192000"/>
              <a:gd name="connsiteY620" fmla="*/ 2330716 h 2675334"/>
              <a:gd name="connsiteX621" fmla="*/ 339268 w 12192000"/>
              <a:gd name="connsiteY621" fmla="*/ 2343576 h 2675334"/>
              <a:gd name="connsiteX622" fmla="*/ 371477 w 12192000"/>
              <a:gd name="connsiteY622" fmla="*/ 2373875 h 2675334"/>
              <a:gd name="connsiteX623" fmla="*/ 312726 w 12192000"/>
              <a:gd name="connsiteY623" fmla="*/ 2424881 h 2675334"/>
              <a:gd name="connsiteX624" fmla="*/ 292868 w 12192000"/>
              <a:gd name="connsiteY624" fmla="*/ 2406026 h 2675334"/>
              <a:gd name="connsiteX625" fmla="*/ 263559 w 12192000"/>
              <a:gd name="connsiteY625" fmla="*/ 2398942 h 2675334"/>
              <a:gd name="connsiteX626" fmla="*/ 220031 w 12192000"/>
              <a:gd name="connsiteY626" fmla="*/ 2411258 h 2675334"/>
              <a:gd name="connsiteX627" fmla="*/ 179694 w 12192000"/>
              <a:gd name="connsiteY627" fmla="*/ 2446569 h 2675334"/>
              <a:gd name="connsiteX628" fmla="*/ 150270 w 12192000"/>
              <a:gd name="connsiteY628" fmla="*/ 2502044 h 2675334"/>
              <a:gd name="connsiteX629" fmla="*/ 140637 w 12192000"/>
              <a:gd name="connsiteY629" fmla="*/ 2558609 h 2675334"/>
              <a:gd name="connsiteX630" fmla="*/ 155553 w 12192000"/>
              <a:gd name="connsiteY630" fmla="*/ 2594247 h 2675334"/>
              <a:gd name="connsiteX631" fmla="*/ 192166 w 12192000"/>
              <a:gd name="connsiteY631" fmla="*/ 2606454 h 2675334"/>
              <a:gd name="connsiteX632" fmla="*/ 231061 w 12192000"/>
              <a:gd name="connsiteY632" fmla="*/ 2597517 h 2675334"/>
              <a:gd name="connsiteX633" fmla="*/ 265678 w 12192000"/>
              <a:gd name="connsiteY633" fmla="*/ 2576155 h 2675334"/>
              <a:gd name="connsiteX634" fmla="*/ 290782 w 12192000"/>
              <a:gd name="connsiteY634" fmla="*/ 2626072 h 2675334"/>
              <a:gd name="connsiteX635" fmla="*/ 229834 w 12192000"/>
              <a:gd name="connsiteY635" fmla="*/ 2663019 h 2675334"/>
              <a:gd name="connsiteX636" fmla="*/ 165488 w 12192000"/>
              <a:gd name="connsiteY636" fmla="*/ 2675334 h 2675334"/>
              <a:gd name="connsiteX637" fmla="*/ 109431 w 12192000"/>
              <a:gd name="connsiteY637" fmla="*/ 2664544 h 2675334"/>
              <a:gd name="connsiteX638" fmla="*/ 70624 w 12192000"/>
              <a:gd name="connsiteY638" fmla="*/ 2632175 h 2675334"/>
              <a:gd name="connsiteX639" fmla="*/ 54806 w 12192000"/>
              <a:gd name="connsiteY639" fmla="*/ 2578662 h 2675334"/>
              <a:gd name="connsiteX640" fmla="*/ 67641 w 12192000"/>
              <a:gd name="connsiteY640" fmla="*/ 2504660 h 2675334"/>
              <a:gd name="connsiteX641" fmla="*/ 105467 w 12192000"/>
              <a:gd name="connsiteY641" fmla="*/ 2430876 h 2675334"/>
              <a:gd name="connsiteX642" fmla="*/ 158937 w 12192000"/>
              <a:gd name="connsiteY642" fmla="*/ 2376164 h 2675334"/>
              <a:gd name="connsiteX643" fmla="*/ 221134 w 12192000"/>
              <a:gd name="connsiteY643" fmla="*/ 2342269 h 2675334"/>
              <a:gd name="connsiteX644" fmla="*/ 285438 w 12192000"/>
              <a:gd name="connsiteY644" fmla="*/ 2330716 h 2675334"/>
              <a:gd name="connsiteX645" fmla="*/ 11551835 w 12192000"/>
              <a:gd name="connsiteY645" fmla="*/ 1932799 h 2675334"/>
              <a:gd name="connsiteX646" fmla="*/ 11510014 w 12192000"/>
              <a:gd name="connsiteY646" fmla="*/ 1944897 h 2675334"/>
              <a:gd name="connsiteX647" fmla="*/ 11473713 w 12192000"/>
              <a:gd name="connsiteY647" fmla="*/ 1979882 h 2675334"/>
              <a:gd name="connsiteX648" fmla="*/ 11446471 w 12192000"/>
              <a:gd name="connsiteY648" fmla="*/ 2035029 h 2675334"/>
              <a:gd name="connsiteX649" fmla="*/ 11436044 w 12192000"/>
              <a:gd name="connsiteY649" fmla="*/ 2090722 h 2675334"/>
              <a:gd name="connsiteX650" fmla="*/ 11448012 w 12192000"/>
              <a:gd name="connsiteY650" fmla="*/ 2127342 h 2675334"/>
              <a:gd name="connsiteX651" fmla="*/ 11481313 w 12192000"/>
              <a:gd name="connsiteY651" fmla="*/ 2140311 h 2675334"/>
              <a:gd name="connsiteX652" fmla="*/ 11523431 w 12192000"/>
              <a:gd name="connsiteY652" fmla="*/ 2127342 h 2675334"/>
              <a:gd name="connsiteX653" fmla="*/ 11560398 w 12192000"/>
              <a:gd name="connsiteY653" fmla="*/ 2090722 h 2675334"/>
              <a:gd name="connsiteX654" fmla="*/ 11587937 w 12192000"/>
              <a:gd name="connsiteY654" fmla="*/ 2035029 h 2675334"/>
              <a:gd name="connsiteX655" fmla="*/ 11598067 w 12192000"/>
              <a:gd name="connsiteY655" fmla="*/ 1979882 h 2675334"/>
              <a:gd name="connsiteX656" fmla="*/ 11585433 w 12192000"/>
              <a:gd name="connsiteY656" fmla="*/ 1944897 h 2675334"/>
              <a:gd name="connsiteX657" fmla="*/ 11551835 w 12192000"/>
              <a:gd name="connsiteY657" fmla="*/ 1932799 h 2675334"/>
              <a:gd name="connsiteX658" fmla="*/ 10903273 w 12192000"/>
              <a:gd name="connsiteY658" fmla="*/ 1932799 h 2675334"/>
              <a:gd name="connsiteX659" fmla="*/ 10861453 w 12192000"/>
              <a:gd name="connsiteY659" fmla="*/ 1944897 h 2675334"/>
              <a:gd name="connsiteX660" fmla="*/ 10825152 w 12192000"/>
              <a:gd name="connsiteY660" fmla="*/ 1979882 h 2675334"/>
              <a:gd name="connsiteX661" fmla="*/ 10797910 w 12192000"/>
              <a:gd name="connsiteY661" fmla="*/ 2035029 h 2675334"/>
              <a:gd name="connsiteX662" fmla="*/ 10787483 w 12192000"/>
              <a:gd name="connsiteY662" fmla="*/ 2090722 h 2675334"/>
              <a:gd name="connsiteX663" fmla="*/ 10799451 w 12192000"/>
              <a:gd name="connsiteY663" fmla="*/ 2127342 h 2675334"/>
              <a:gd name="connsiteX664" fmla="*/ 10832752 w 12192000"/>
              <a:gd name="connsiteY664" fmla="*/ 2140311 h 2675334"/>
              <a:gd name="connsiteX665" fmla="*/ 10874870 w 12192000"/>
              <a:gd name="connsiteY665" fmla="*/ 2127342 h 2675334"/>
              <a:gd name="connsiteX666" fmla="*/ 10911838 w 12192000"/>
              <a:gd name="connsiteY666" fmla="*/ 2090722 h 2675334"/>
              <a:gd name="connsiteX667" fmla="*/ 10939375 w 12192000"/>
              <a:gd name="connsiteY667" fmla="*/ 2035029 h 2675334"/>
              <a:gd name="connsiteX668" fmla="*/ 10949506 w 12192000"/>
              <a:gd name="connsiteY668" fmla="*/ 1979882 h 2675334"/>
              <a:gd name="connsiteX669" fmla="*/ 10936872 w 12192000"/>
              <a:gd name="connsiteY669" fmla="*/ 1944897 h 2675334"/>
              <a:gd name="connsiteX670" fmla="*/ 10903273 w 12192000"/>
              <a:gd name="connsiteY670" fmla="*/ 1932799 h 2675334"/>
              <a:gd name="connsiteX671" fmla="*/ 9980729 w 12192000"/>
              <a:gd name="connsiteY671" fmla="*/ 1932799 h 2675334"/>
              <a:gd name="connsiteX672" fmla="*/ 9938909 w 12192000"/>
              <a:gd name="connsiteY672" fmla="*/ 1944897 h 2675334"/>
              <a:gd name="connsiteX673" fmla="*/ 9902608 w 12192000"/>
              <a:gd name="connsiteY673" fmla="*/ 1979882 h 2675334"/>
              <a:gd name="connsiteX674" fmla="*/ 9875366 w 12192000"/>
              <a:gd name="connsiteY674" fmla="*/ 2035029 h 2675334"/>
              <a:gd name="connsiteX675" fmla="*/ 9864939 w 12192000"/>
              <a:gd name="connsiteY675" fmla="*/ 2090722 h 2675334"/>
              <a:gd name="connsiteX676" fmla="*/ 9876907 w 12192000"/>
              <a:gd name="connsiteY676" fmla="*/ 2127342 h 2675334"/>
              <a:gd name="connsiteX677" fmla="*/ 9910208 w 12192000"/>
              <a:gd name="connsiteY677" fmla="*/ 2140311 h 2675334"/>
              <a:gd name="connsiteX678" fmla="*/ 9952326 w 12192000"/>
              <a:gd name="connsiteY678" fmla="*/ 2127342 h 2675334"/>
              <a:gd name="connsiteX679" fmla="*/ 9989293 w 12192000"/>
              <a:gd name="connsiteY679" fmla="*/ 2090722 h 2675334"/>
              <a:gd name="connsiteX680" fmla="*/ 10016832 w 12192000"/>
              <a:gd name="connsiteY680" fmla="*/ 2035029 h 2675334"/>
              <a:gd name="connsiteX681" fmla="*/ 10026962 w 12192000"/>
              <a:gd name="connsiteY681" fmla="*/ 1979882 h 2675334"/>
              <a:gd name="connsiteX682" fmla="*/ 10014328 w 12192000"/>
              <a:gd name="connsiteY682" fmla="*/ 1944897 h 2675334"/>
              <a:gd name="connsiteX683" fmla="*/ 9980729 w 12192000"/>
              <a:gd name="connsiteY683" fmla="*/ 1932799 h 2675334"/>
              <a:gd name="connsiteX684" fmla="*/ 9332168 w 12192000"/>
              <a:gd name="connsiteY684" fmla="*/ 1932799 h 2675334"/>
              <a:gd name="connsiteX685" fmla="*/ 9290348 w 12192000"/>
              <a:gd name="connsiteY685" fmla="*/ 1944897 h 2675334"/>
              <a:gd name="connsiteX686" fmla="*/ 9254047 w 12192000"/>
              <a:gd name="connsiteY686" fmla="*/ 1979882 h 2675334"/>
              <a:gd name="connsiteX687" fmla="*/ 9226805 w 12192000"/>
              <a:gd name="connsiteY687" fmla="*/ 2035029 h 2675334"/>
              <a:gd name="connsiteX688" fmla="*/ 9216378 w 12192000"/>
              <a:gd name="connsiteY688" fmla="*/ 2090722 h 2675334"/>
              <a:gd name="connsiteX689" fmla="*/ 9228346 w 12192000"/>
              <a:gd name="connsiteY689" fmla="*/ 2127342 h 2675334"/>
              <a:gd name="connsiteX690" fmla="*/ 9261647 w 12192000"/>
              <a:gd name="connsiteY690" fmla="*/ 2140311 h 2675334"/>
              <a:gd name="connsiteX691" fmla="*/ 9303765 w 12192000"/>
              <a:gd name="connsiteY691" fmla="*/ 2127342 h 2675334"/>
              <a:gd name="connsiteX692" fmla="*/ 9340733 w 12192000"/>
              <a:gd name="connsiteY692" fmla="*/ 2090722 h 2675334"/>
              <a:gd name="connsiteX693" fmla="*/ 9368271 w 12192000"/>
              <a:gd name="connsiteY693" fmla="*/ 2035029 h 2675334"/>
              <a:gd name="connsiteX694" fmla="*/ 9378401 w 12192000"/>
              <a:gd name="connsiteY694" fmla="*/ 1979882 h 2675334"/>
              <a:gd name="connsiteX695" fmla="*/ 9365767 w 12192000"/>
              <a:gd name="connsiteY695" fmla="*/ 1944897 h 2675334"/>
              <a:gd name="connsiteX696" fmla="*/ 9332168 w 12192000"/>
              <a:gd name="connsiteY696" fmla="*/ 1932799 h 2675334"/>
              <a:gd name="connsiteX697" fmla="*/ 8409625 w 12192000"/>
              <a:gd name="connsiteY697" fmla="*/ 1932799 h 2675334"/>
              <a:gd name="connsiteX698" fmla="*/ 8367804 w 12192000"/>
              <a:gd name="connsiteY698" fmla="*/ 1944897 h 2675334"/>
              <a:gd name="connsiteX699" fmla="*/ 8331503 w 12192000"/>
              <a:gd name="connsiteY699" fmla="*/ 1979882 h 2675334"/>
              <a:gd name="connsiteX700" fmla="*/ 8304261 w 12192000"/>
              <a:gd name="connsiteY700" fmla="*/ 2035029 h 2675334"/>
              <a:gd name="connsiteX701" fmla="*/ 8293834 w 12192000"/>
              <a:gd name="connsiteY701" fmla="*/ 2090722 h 2675334"/>
              <a:gd name="connsiteX702" fmla="*/ 8305802 w 12192000"/>
              <a:gd name="connsiteY702" fmla="*/ 2127342 h 2675334"/>
              <a:gd name="connsiteX703" fmla="*/ 8339103 w 12192000"/>
              <a:gd name="connsiteY703" fmla="*/ 2140311 h 2675334"/>
              <a:gd name="connsiteX704" fmla="*/ 8381221 w 12192000"/>
              <a:gd name="connsiteY704" fmla="*/ 2127342 h 2675334"/>
              <a:gd name="connsiteX705" fmla="*/ 8418188 w 12192000"/>
              <a:gd name="connsiteY705" fmla="*/ 2090722 h 2675334"/>
              <a:gd name="connsiteX706" fmla="*/ 8445727 w 12192000"/>
              <a:gd name="connsiteY706" fmla="*/ 2035029 h 2675334"/>
              <a:gd name="connsiteX707" fmla="*/ 8455857 w 12192000"/>
              <a:gd name="connsiteY707" fmla="*/ 1979882 h 2675334"/>
              <a:gd name="connsiteX708" fmla="*/ 8443223 w 12192000"/>
              <a:gd name="connsiteY708" fmla="*/ 1944897 h 2675334"/>
              <a:gd name="connsiteX709" fmla="*/ 8409625 w 12192000"/>
              <a:gd name="connsiteY709" fmla="*/ 1932799 h 2675334"/>
              <a:gd name="connsiteX710" fmla="*/ 7761063 w 12192000"/>
              <a:gd name="connsiteY710" fmla="*/ 1932799 h 2675334"/>
              <a:gd name="connsiteX711" fmla="*/ 7719243 w 12192000"/>
              <a:gd name="connsiteY711" fmla="*/ 1944897 h 2675334"/>
              <a:gd name="connsiteX712" fmla="*/ 7682942 w 12192000"/>
              <a:gd name="connsiteY712" fmla="*/ 1979882 h 2675334"/>
              <a:gd name="connsiteX713" fmla="*/ 7655700 w 12192000"/>
              <a:gd name="connsiteY713" fmla="*/ 2035029 h 2675334"/>
              <a:gd name="connsiteX714" fmla="*/ 7645273 w 12192000"/>
              <a:gd name="connsiteY714" fmla="*/ 2090722 h 2675334"/>
              <a:gd name="connsiteX715" fmla="*/ 7657241 w 12192000"/>
              <a:gd name="connsiteY715" fmla="*/ 2127342 h 2675334"/>
              <a:gd name="connsiteX716" fmla="*/ 7690542 w 12192000"/>
              <a:gd name="connsiteY716" fmla="*/ 2140311 h 2675334"/>
              <a:gd name="connsiteX717" fmla="*/ 7732660 w 12192000"/>
              <a:gd name="connsiteY717" fmla="*/ 2127342 h 2675334"/>
              <a:gd name="connsiteX718" fmla="*/ 7769628 w 12192000"/>
              <a:gd name="connsiteY718" fmla="*/ 2090722 h 2675334"/>
              <a:gd name="connsiteX719" fmla="*/ 7797165 w 12192000"/>
              <a:gd name="connsiteY719" fmla="*/ 2035029 h 2675334"/>
              <a:gd name="connsiteX720" fmla="*/ 7807296 w 12192000"/>
              <a:gd name="connsiteY720" fmla="*/ 1979882 h 2675334"/>
              <a:gd name="connsiteX721" fmla="*/ 7794662 w 12192000"/>
              <a:gd name="connsiteY721" fmla="*/ 1944897 h 2675334"/>
              <a:gd name="connsiteX722" fmla="*/ 7761063 w 12192000"/>
              <a:gd name="connsiteY722" fmla="*/ 1932799 h 2675334"/>
              <a:gd name="connsiteX723" fmla="*/ 6838519 w 12192000"/>
              <a:gd name="connsiteY723" fmla="*/ 1932799 h 2675334"/>
              <a:gd name="connsiteX724" fmla="*/ 6796699 w 12192000"/>
              <a:gd name="connsiteY724" fmla="*/ 1944897 h 2675334"/>
              <a:gd name="connsiteX725" fmla="*/ 6760397 w 12192000"/>
              <a:gd name="connsiteY725" fmla="*/ 1979882 h 2675334"/>
              <a:gd name="connsiteX726" fmla="*/ 6733156 w 12192000"/>
              <a:gd name="connsiteY726" fmla="*/ 2035029 h 2675334"/>
              <a:gd name="connsiteX727" fmla="*/ 6722729 w 12192000"/>
              <a:gd name="connsiteY727" fmla="*/ 2090722 h 2675334"/>
              <a:gd name="connsiteX728" fmla="*/ 6734697 w 12192000"/>
              <a:gd name="connsiteY728" fmla="*/ 2127342 h 2675334"/>
              <a:gd name="connsiteX729" fmla="*/ 6767997 w 12192000"/>
              <a:gd name="connsiteY729" fmla="*/ 2140311 h 2675334"/>
              <a:gd name="connsiteX730" fmla="*/ 6810116 w 12192000"/>
              <a:gd name="connsiteY730" fmla="*/ 2127342 h 2675334"/>
              <a:gd name="connsiteX731" fmla="*/ 6847083 w 12192000"/>
              <a:gd name="connsiteY731" fmla="*/ 2090722 h 2675334"/>
              <a:gd name="connsiteX732" fmla="*/ 6874622 w 12192000"/>
              <a:gd name="connsiteY732" fmla="*/ 2035029 h 2675334"/>
              <a:gd name="connsiteX733" fmla="*/ 6884752 w 12192000"/>
              <a:gd name="connsiteY733" fmla="*/ 1979882 h 2675334"/>
              <a:gd name="connsiteX734" fmla="*/ 6872118 w 12192000"/>
              <a:gd name="connsiteY734" fmla="*/ 1944897 h 2675334"/>
              <a:gd name="connsiteX735" fmla="*/ 6838519 w 12192000"/>
              <a:gd name="connsiteY735" fmla="*/ 1932799 h 2675334"/>
              <a:gd name="connsiteX736" fmla="*/ 6189965 w 12192000"/>
              <a:gd name="connsiteY736" fmla="*/ 1932799 h 2675334"/>
              <a:gd name="connsiteX737" fmla="*/ 6148142 w 12192000"/>
              <a:gd name="connsiteY737" fmla="*/ 1944897 h 2675334"/>
              <a:gd name="connsiteX738" fmla="*/ 6111840 w 12192000"/>
              <a:gd name="connsiteY738" fmla="*/ 1979882 h 2675334"/>
              <a:gd name="connsiteX739" fmla="*/ 6084595 w 12192000"/>
              <a:gd name="connsiteY739" fmla="*/ 2035029 h 2675334"/>
              <a:gd name="connsiteX740" fmla="*/ 6074168 w 12192000"/>
              <a:gd name="connsiteY740" fmla="*/ 2090722 h 2675334"/>
              <a:gd name="connsiteX741" fmla="*/ 6086140 w 12192000"/>
              <a:gd name="connsiteY741" fmla="*/ 2127342 h 2675334"/>
              <a:gd name="connsiteX742" fmla="*/ 6119438 w 12192000"/>
              <a:gd name="connsiteY742" fmla="*/ 2140311 h 2675334"/>
              <a:gd name="connsiteX743" fmla="*/ 6161561 w 12192000"/>
              <a:gd name="connsiteY743" fmla="*/ 2127342 h 2675334"/>
              <a:gd name="connsiteX744" fmla="*/ 6198524 w 12192000"/>
              <a:gd name="connsiteY744" fmla="*/ 2090722 h 2675334"/>
              <a:gd name="connsiteX745" fmla="*/ 6226062 w 12192000"/>
              <a:gd name="connsiteY745" fmla="*/ 2035029 h 2675334"/>
              <a:gd name="connsiteX746" fmla="*/ 6236191 w 12192000"/>
              <a:gd name="connsiteY746" fmla="*/ 1979882 h 2675334"/>
              <a:gd name="connsiteX747" fmla="*/ 6223561 w 12192000"/>
              <a:gd name="connsiteY747" fmla="*/ 1944897 h 2675334"/>
              <a:gd name="connsiteX748" fmla="*/ 6189965 w 12192000"/>
              <a:gd name="connsiteY748" fmla="*/ 1932799 h 2675334"/>
              <a:gd name="connsiteX749" fmla="*/ 5267418 w 12192000"/>
              <a:gd name="connsiteY749" fmla="*/ 1932799 h 2675334"/>
              <a:gd name="connsiteX750" fmla="*/ 5225598 w 12192000"/>
              <a:gd name="connsiteY750" fmla="*/ 1944897 h 2675334"/>
              <a:gd name="connsiteX751" fmla="*/ 5189295 w 12192000"/>
              <a:gd name="connsiteY751" fmla="*/ 1979882 h 2675334"/>
              <a:gd name="connsiteX752" fmla="*/ 5162053 w 12192000"/>
              <a:gd name="connsiteY752" fmla="*/ 2035029 h 2675334"/>
              <a:gd name="connsiteX753" fmla="*/ 5151626 w 12192000"/>
              <a:gd name="connsiteY753" fmla="*/ 2090722 h 2675334"/>
              <a:gd name="connsiteX754" fmla="*/ 5163595 w 12192000"/>
              <a:gd name="connsiteY754" fmla="*/ 2127342 h 2675334"/>
              <a:gd name="connsiteX755" fmla="*/ 5196896 w 12192000"/>
              <a:gd name="connsiteY755" fmla="*/ 2140311 h 2675334"/>
              <a:gd name="connsiteX756" fmla="*/ 5239014 w 12192000"/>
              <a:gd name="connsiteY756" fmla="*/ 2127342 h 2675334"/>
              <a:gd name="connsiteX757" fmla="*/ 5275982 w 12192000"/>
              <a:gd name="connsiteY757" fmla="*/ 2090722 h 2675334"/>
              <a:gd name="connsiteX758" fmla="*/ 5303521 w 12192000"/>
              <a:gd name="connsiteY758" fmla="*/ 2035029 h 2675334"/>
              <a:gd name="connsiteX759" fmla="*/ 5313649 w 12192000"/>
              <a:gd name="connsiteY759" fmla="*/ 1979882 h 2675334"/>
              <a:gd name="connsiteX760" fmla="*/ 5301017 w 12192000"/>
              <a:gd name="connsiteY760" fmla="*/ 1944897 h 2675334"/>
              <a:gd name="connsiteX761" fmla="*/ 5267418 w 12192000"/>
              <a:gd name="connsiteY761" fmla="*/ 1932799 h 2675334"/>
              <a:gd name="connsiteX762" fmla="*/ 4618857 w 12192000"/>
              <a:gd name="connsiteY762" fmla="*/ 1932799 h 2675334"/>
              <a:gd name="connsiteX763" fmla="*/ 4577037 w 12192000"/>
              <a:gd name="connsiteY763" fmla="*/ 1944897 h 2675334"/>
              <a:gd name="connsiteX764" fmla="*/ 4540735 w 12192000"/>
              <a:gd name="connsiteY764" fmla="*/ 1979882 h 2675334"/>
              <a:gd name="connsiteX765" fmla="*/ 4513491 w 12192000"/>
              <a:gd name="connsiteY765" fmla="*/ 2035029 h 2675334"/>
              <a:gd name="connsiteX766" fmla="*/ 4503068 w 12192000"/>
              <a:gd name="connsiteY766" fmla="*/ 2090722 h 2675334"/>
              <a:gd name="connsiteX767" fmla="*/ 4515034 w 12192000"/>
              <a:gd name="connsiteY767" fmla="*/ 2127342 h 2675334"/>
              <a:gd name="connsiteX768" fmla="*/ 4548334 w 12192000"/>
              <a:gd name="connsiteY768" fmla="*/ 2140311 h 2675334"/>
              <a:gd name="connsiteX769" fmla="*/ 4590453 w 12192000"/>
              <a:gd name="connsiteY769" fmla="*/ 2127342 h 2675334"/>
              <a:gd name="connsiteX770" fmla="*/ 4627420 w 12192000"/>
              <a:gd name="connsiteY770" fmla="*/ 2090722 h 2675334"/>
              <a:gd name="connsiteX771" fmla="*/ 4654958 w 12192000"/>
              <a:gd name="connsiteY771" fmla="*/ 2035029 h 2675334"/>
              <a:gd name="connsiteX772" fmla="*/ 4665088 w 12192000"/>
              <a:gd name="connsiteY772" fmla="*/ 1979882 h 2675334"/>
              <a:gd name="connsiteX773" fmla="*/ 4652455 w 12192000"/>
              <a:gd name="connsiteY773" fmla="*/ 1944897 h 2675334"/>
              <a:gd name="connsiteX774" fmla="*/ 4618857 w 12192000"/>
              <a:gd name="connsiteY774" fmla="*/ 1932799 h 2675334"/>
              <a:gd name="connsiteX775" fmla="*/ 3696311 w 12192000"/>
              <a:gd name="connsiteY775" fmla="*/ 1932799 h 2675334"/>
              <a:gd name="connsiteX776" fmla="*/ 3654488 w 12192000"/>
              <a:gd name="connsiteY776" fmla="*/ 1944897 h 2675334"/>
              <a:gd name="connsiteX777" fmla="*/ 3618189 w 12192000"/>
              <a:gd name="connsiteY777" fmla="*/ 1979882 h 2675334"/>
              <a:gd name="connsiteX778" fmla="*/ 3590947 w 12192000"/>
              <a:gd name="connsiteY778" fmla="*/ 2035029 h 2675334"/>
              <a:gd name="connsiteX779" fmla="*/ 3580521 w 12192000"/>
              <a:gd name="connsiteY779" fmla="*/ 2090722 h 2675334"/>
              <a:gd name="connsiteX780" fmla="*/ 3592490 w 12192000"/>
              <a:gd name="connsiteY780" fmla="*/ 2127342 h 2675334"/>
              <a:gd name="connsiteX781" fmla="*/ 3625790 w 12192000"/>
              <a:gd name="connsiteY781" fmla="*/ 2140311 h 2675334"/>
              <a:gd name="connsiteX782" fmla="*/ 3667905 w 12192000"/>
              <a:gd name="connsiteY782" fmla="*/ 2127342 h 2675334"/>
              <a:gd name="connsiteX783" fmla="*/ 3704874 w 12192000"/>
              <a:gd name="connsiteY783" fmla="*/ 2090722 h 2675334"/>
              <a:gd name="connsiteX784" fmla="*/ 3732414 w 12192000"/>
              <a:gd name="connsiteY784" fmla="*/ 2035029 h 2675334"/>
              <a:gd name="connsiteX785" fmla="*/ 3742543 w 12192000"/>
              <a:gd name="connsiteY785" fmla="*/ 1979882 h 2675334"/>
              <a:gd name="connsiteX786" fmla="*/ 3729907 w 12192000"/>
              <a:gd name="connsiteY786" fmla="*/ 1944897 h 2675334"/>
              <a:gd name="connsiteX787" fmla="*/ 3696311 w 12192000"/>
              <a:gd name="connsiteY787" fmla="*/ 1932799 h 2675334"/>
              <a:gd name="connsiteX788" fmla="*/ 3047751 w 12192000"/>
              <a:gd name="connsiteY788" fmla="*/ 1932799 h 2675334"/>
              <a:gd name="connsiteX789" fmla="*/ 3005931 w 12192000"/>
              <a:gd name="connsiteY789" fmla="*/ 1944897 h 2675334"/>
              <a:gd name="connsiteX790" fmla="*/ 2969630 w 12192000"/>
              <a:gd name="connsiteY790" fmla="*/ 1979882 h 2675334"/>
              <a:gd name="connsiteX791" fmla="*/ 2942387 w 12192000"/>
              <a:gd name="connsiteY791" fmla="*/ 2035029 h 2675334"/>
              <a:gd name="connsiteX792" fmla="*/ 2931960 w 12192000"/>
              <a:gd name="connsiteY792" fmla="*/ 2090722 h 2675334"/>
              <a:gd name="connsiteX793" fmla="*/ 2943929 w 12192000"/>
              <a:gd name="connsiteY793" fmla="*/ 2127342 h 2675334"/>
              <a:gd name="connsiteX794" fmla="*/ 2977229 w 12192000"/>
              <a:gd name="connsiteY794" fmla="*/ 2140311 h 2675334"/>
              <a:gd name="connsiteX795" fmla="*/ 3019348 w 12192000"/>
              <a:gd name="connsiteY795" fmla="*/ 2127342 h 2675334"/>
              <a:gd name="connsiteX796" fmla="*/ 3056315 w 12192000"/>
              <a:gd name="connsiteY796" fmla="*/ 2090722 h 2675334"/>
              <a:gd name="connsiteX797" fmla="*/ 3083854 w 12192000"/>
              <a:gd name="connsiteY797" fmla="*/ 2035029 h 2675334"/>
              <a:gd name="connsiteX798" fmla="*/ 3093982 w 12192000"/>
              <a:gd name="connsiteY798" fmla="*/ 1979882 h 2675334"/>
              <a:gd name="connsiteX799" fmla="*/ 3081350 w 12192000"/>
              <a:gd name="connsiteY799" fmla="*/ 1944897 h 2675334"/>
              <a:gd name="connsiteX800" fmla="*/ 3047751 w 12192000"/>
              <a:gd name="connsiteY800" fmla="*/ 1932799 h 2675334"/>
              <a:gd name="connsiteX801" fmla="*/ 2125207 w 12192000"/>
              <a:gd name="connsiteY801" fmla="*/ 1932799 h 2675334"/>
              <a:gd name="connsiteX802" fmla="*/ 2083386 w 12192000"/>
              <a:gd name="connsiteY802" fmla="*/ 1944897 h 2675334"/>
              <a:gd name="connsiteX803" fmla="*/ 2047085 w 12192000"/>
              <a:gd name="connsiteY803" fmla="*/ 1979882 h 2675334"/>
              <a:gd name="connsiteX804" fmla="*/ 2019844 w 12192000"/>
              <a:gd name="connsiteY804" fmla="*/ 2035029 h 2675334"/>
              <a:gd name="connsiteX805" fmla="*/ 2009416 w 12192000"/>
              <a:gd name="connsiteY805" fmla="*/ 2090722 h 2675334"/>
              <a:gd name="connsiteX806" fmla="*/ 2021385 w 12192000"/>
              <a:gd name="connsiteY806" fmla="*/ 2127342 h 2675334"/>
              <a:gd name="connsiteX807" fmla="*/ 2054685 w 12192000"/>
              <a:gd name="connsiteY807" fmla="*/ 2140311 h 2675334"/>
              <a:gd name="connsiteX808" fmla="*/ 2096804 w 12192000"/>
              <a:gd name="connsiteY808" fmla="*/ 2127342 h 2675334"/>
              <a:gd name="connsiteX809" fmla="*/ 2133771 w 12192000"/>
              <a:gd name="connsiteY809" fmla="*/ 2090722 h 2675334"/>
              <a:gd name="connsiteX810" fmla="*/ 2161309 w 12192000"/>
              <a:gd name="connsiteY810" fmla="*/ 2035029 h 2675334"/>
              <a:gd name="connsiteX811" fmla="*/ 2171440 w 12192000"/>
              <a:gd name="connsiteY811" fmla="*/ 1979882 h 2675334"/>
              <a:gd name="connsiteX812" fmla="*/ 2158805 w 12192000"/>
              <a:gd name="connsiteY812" fmla="*/ 1944897 h 2675334"/>
              <a:gd name="connsiteX813" fmla="*/ 2125207 w 12192000"/>
              <a:gd name="connsiteY813" fmla="*/ 1932799 h 2675334"/>
              <a:gd name="connsiteX814" fmla="*/ 1476645 w 12192000"/>
              <a:gd name="connsiteY814" fmla="*/ 1932799 h 2675334"/>
              <a:gd name="connsiteX815" fmla="*/ 1434825 w 12192000"/>
              <a:gd name="connsiteY815" fmla="*/ 1944897 h 2675334"/>
              <a:gd name="connsiteX816" fmla="*/ 1398524 w 12192000"/>
              <a:gd name="connsiteY816" fmla="*/ 1979882 h 2675334"/>
              <a:gd name="connsiteX817" fmla="*/ 1371282 w 12192000"/>
              <a:gd name="connsiteY817" fmla="*/ 2035029 h 2675334"/>
              <a:gd name="connsiteX818" fmla="*/ 1360855 w 12192000"/>
              <a:gd name="connsiteY818" fmla="*/ 2090722 h 2675334"/>
              <a:gd name="connsiteX819" fmla="*/ 1372823 w 12192000"/>
              <a:gd name="connsiteY819" fmla="*/ 2127342 h 2675334"/>
              <a:gd name="connsiteX820" fmla="*/ 1406124 w 12192000"/>
              <a:gd name="connsiteY820" fmla="*/ 2140311 h 2675334"/>
              <a:gd name="connsiteX821" fmla="*/ 1448242 w 12192000"/>
              <a:gd name="connsiteY821" fmla="*/ 2127342 h 2675334"/>
              <a:gd name="connsiteX822" fmla="*/ 1485210 w 12192000"/>
              <a:gd name="connsiteY822" fmla="*/ 2090722 h 2675334"/>
              <a:gd name="connsiteX823" fmla="*/ 1512748 w 12192000"/>
              <a:gd name="connsiteY823" fmla="*/ 2035029 h 2675334"/>
              <a:gd name="connsiteX824" fmla="*/ 1522879 w 12192000"/>
              <a:gd name="connsiteY824" fmla="*/ 1979882 h 2675334"/>
              <a:gd name="connsiteX825" fmla="*/ 1510244 w 12192000"/>
              <a:gd name="connsiteY825" fmla="*/ 1944897 h 2675334"/>
              <a:gd name="connsiteX826" fmla="*/ 1476645 w 12192000"/>
              <a:gd name="connsiteY826" fmla="*/ 1932799 h 2675334"/>
              <a:gd name="connsiteX827" fmla="*/ 554101 w 12192000"/>
              <a:gd name="connsiteY827" fmla="*/ 1932799 h 2675334"/>
              <a:gd name="connsiteX828" fmla="*/ 512281 w 12192000"/>
              <a:gd name="connsiteY828" fmla="*/ 1944897 h 2675334"/>
              <a:gd name="connsiteX829" fmla="*/ 475980 w 12192000"/>
              <a:gd name="connsiteY829" fmla="*/ 1979882 h 2675334"/>
              <a:gd name="connsiteX830" fmla="*/ 448738 w 12192000"/>
              <a:gd name="connsiteY830" fmla="*/ 2035029 h 2675334"/>
              <a:gd name="connsiteX831" fmla="*/ 438311 w 12192000"/>
              <a:gd name="connsiteY831" fmla="*/ 2090722 h 2675334"/>
              <a:gd name="connsiteX832" fmla="*/ 450280 w 12192000"/>
              <a:gd name="connsiteY832" fmla="*/ 2127342 h 2675334"/>
              <a:gd name="connsiteX833" fmla="*/ 483580 w 12192000"/>
              <a:gd name="connsiteY833" fmla="*/ 2140311 h 2675334"/>
              <a:gd name="connsiteX834" fmla="*/ 525698 w 12192000"/>
              <a:gd name="connsiteY834" fmla="*/ 2127342 h 2675334"/>
              <a:gd name="connsiteX835" fmla="*/ 562665 w 12192000"/>
              <a:gd name="connsiteY835" fmla="*/ 2090722 h 2675334"/>
              <a:gd name="connsiteX836" fmla="*/ 590204 w 12192000"/>
              <a:gd name="connsiteY836" fmla="*/ 2035029 h 2675334"/>
              <a:gd name="connsiteX837" fmla="*/ 600334 w 12192000"/>
              <a:gd name="connsiteY837" fmla="*/ 1979882 h 2675334"/>
              <a:gd name="connsiteX838" fmla="*/ 587700 w 12192000"/>
              <a:gd name="connsiteY838" fmla="*/ 1944897 h 2675334"/>
              <a:gd name="connsiteX839" fmla="*/ 554101 w 12192000"/>
              <a:gd name="connsiteY839" fmla="*/ 1932799 h 2675334"/>
              <a:gd name="connsiteX840" fmla="*/ 0 w 12192000"/>
              <a:gd name="connsiteY840" fmla="*/ 1883880 h 2675334"/>
              <a:gd name="connsiteX841" fmla="*/ 1582 w 12192000"/>
              <a:gd name="connsiteY841" fmla="*/ 1884627 h 2675334"/>
              <a:gd name="connsiteX842" fmla="*/ 35173 w 12192000"/>
              <a:gd name="connsiteY842" fmla="*/ 1942608 h 2675334"/>
              <a:gd name="connsiteX843" fmla="*/ 22947 w 12192000"/>
              <a:gd name="connsiteY843" fmla="*/ 2035029 h 2675334"/>
              <a:gd name="connsiteX844" fmla="*/ 946 w 12192000"/>
              <a:gd name="connsiteY844" fmla="*/ 2085654 h 2675334"/>
              <a:gd name="connsiteX845" fmla="*/ 0 w 12192000"/>
              <a:gd name="connsiteY845" fmla="*/ 2087055 h 2675334"/>
              <a:gd name="connsiteX846" fmla="*/ 12090689 w 12192000"/>
              <a:gd name="connsiteY846" fmla="*/ 1870240 h 2675334"/>
              <a:gd name="connsiteX847" fmla="*/ 12170685 w 12192000"/>
              <a:gd name="connsiteY847" fmla="*/ 1870240 h 2675334"/>
              <a:gd name="connsiteX848" fmla="*/ 12080383 w 12192000"/>
              <a:gd name="connsiteY848" fmla="*/ 2135952 h 2675334"/>
              <a:gd name="connsiteX849" fmla="*/ 12192000 w 12192000"/>
              <a:gd name="connsiteY849" fmla="*/ 2135952 h 2675334"/>
              <a:gd name="connsiteX850" fmla="*/ 12192000 w 12192000"/>
              <a:gd name="connsiteY850" fmla="*/ 2188507 h 2675334"/>
              <a:gd name="connsiteX851" fmla="*/ 12187119 w 12192000"/>
              <a:gd name="connsiteY851" fmla="*/ 2202870 h 2675334"/>
              <a:gd name="connsiteX852" fmla="*/ 11977645 w 12192000"/>
              <a:gd name="connsiteY852" fmla="*/ 2202870 h 2675334"/>
              <a:gd name="connsiteX853" fmla="*/ 10519583 w 12192000"/>
              <a:gd name="connsiteY853" fmla="*/ 1870240 h 2675334"/>
              <a:gd name="connsiteX854" fmla="*/ 10599579 w 12192000"/>
              <a:gd name="connsiteY854" fmla="*/ 1870240 h 2675334"/>
              <a:gd name="connsiteX855" fmla="*/ 10509277 w 12192000"/>
              <a:gd name="connsiteY855" fmla="*/ 2135952 h 2675334"/>
              <a:gd name="connsiteX856" fmla="*/ 10638754 w 12192000"/>
              <a:gd name="connsiteY856" fmla="*/ 2135952 h 2675334"/>
              <a:gd name="connsiteX857" fmla="*/ 10616013 w 12192000"/>
              <a:gd name="connsiteY857" fmla="*/ 2202870 h 2675334"/>
              <a:gd name="connsiteX858" fmla="*/ 10406539 w 12192000"/>
              <a:gd name="connsiteY858" fmla="*/ 2202870 h 2675334"/>
              <a:gd name="connsiteX859" fmla="*/ 8948478 w 12192000"/>
              <a:gd name="connsiteY859" fmla="*/ 1870240 h 2675334"/>
              <a:gd name="connsiteX860" fmla="*/ 9028474 w 12192000"/>
              <a:gd name="connsiteY860" fmla="*/ 1870240 h 2675334"/>
              <a:gd name="connsiteX861" fmla="*/ 8938172 w 12192000"/>
              <a:gd name="connsiteY861" fmla="*/ 2135952 h 2675334"/>
              <a:gd name="connsiteX862" fmla="*/ 9067649 w 12192000"/>
              <a:gd name="connsiteY862" fmla="*/ 2135952 h 2675334"/>
              <a:gd name="connsiteX863" fmla="*/ 9044908 w 12192000"/>
              <a:gd name="connsiteY863" fmla="*/ 2202870 h 2675334"/>
              <a:gd name="connsiteX864" fmla="*/ 8835434 w 12192000"/>
              <a:gd name="connsiteY864" fmla="*/ 2202870 h 2675334"/>
              <a:gd name="connsiteX865" fmla="*/ 7377373 w 12192000"/>
              <a:gd name="connsiteY865" fmla="*/ 1870240 h 2675334"/>
              <a:gd name="connsiteX866" fmla="*/ 7457369 w 12192000"/>
              <a:gd name="connsiteY866" fmla="*/ 1870240 h 2675334"/>
              <a:gd name="connsiteX867" fmla="*/ 7367067 w 12192000"/>
              <a:gd name="connsiteY867" fmla="*/ 2135952 h 2675334"/>
              <a:gd name="connsiteX868" fmla="*/ 7496544 w 12192000"/>
              <a:gd name="connsiteY868" fmla="*/ 2135952 h 2675334"/>
              <a:gd name="connsiteX869" fmla="*/ 7473803 w 12192000"/>
              <a:gd name="connsiteY869" fmla="*/ 2202870 h 2675334"/>
              <a:gd name="connsiteX870" fmla="*/ 7264329 w 12192000"/>
              <a:gd name="connsiteY870" fmla="*/ 2202870 h 2675334"/>
              <a:gd name="connsiteX871" fmla="*/ 5806270 w 12192000"/>
              <a:gd name="connsiteY871" fmla="*/ 1870240 h 2675334"/>
              <a:gd name="connsiteX872" fmla="*/ 5886267 w 12192000"/>
              <a:gd name="connsiteY872" fmla="*/ 1870240 h 2675334"/>
              <a:gd name="connsiteX873" fmla="*/ 5795965 w 12192000"/>
              <a:gd name="connsiteY873" fmla="*/ 2135952 h 2675334"/>
              <a:gd name="connsiteX874" fmla="*/ 5925440 w 12192000"/>
              <a:gd name="connsiteY874" fmla="*/ 2135952 h 2675334"/>
              <a:gd name="connsiteX875" fmla="*/ 5902699 w 12192000"/>
              <a:gd name="connsiteY875" fmla="*/ 2202870 h 2675334"/>
              <a:gd name="connsiteX876" fmla="*/ 5693227 w 12192000"/>
              <a:gd name="connsiteY876" fmla="*/ 2202870 h 2675334"/>
              <a:gd name="connsiteX877" fmla="*/ 4235165 w 12192000"/>
              <a:gd name="connsiteY877" fmla="*/ 1870240 h 2675334"/>
              <a:gd name="connsiteX878" fmla="*/ 4315161 w 12192000"/>
              <a:gd name="connsiteY878" fmla="*/ 1870240 h 2675334"/>
              <a:gd name="connsiteX879" fmla="*/ 4224860 w 12192000"/>
              <a:gd name="connsiteY879" fmla="*/ 2135952 h 2675334"/>
              <a:gd name="connsiteX880" fmla="*/ 4354335 w 12192000"/>
              <a:gd name="connsiteY880" fmla="*/ 2135952 h 2675334"/>
              <a:gd name="connsiteX881" fmla="*/ 4331595 w 12192000"/>
              <a:gd name="connsiteY881" fmla="*/ 2202870 h 2675334"/>
              <a:gd name="connsiteX882" fmla="*/ 4122122 w 12192000"/>
              <a:gd name="connsiteY882" fmla="*/ 2202870 h 2675334"/>
              <a:gd name="connsiteX883" fmla="*/ 2664060 w 12192000"/>
              <a:gd name="connsiteY883" fmla="*/ 1870240 h 2675334"/>
              <a:gd name="connsiteX884" fmla="*/ 2744057 w 12192000"/>
              <a:gd name="connsiteY884" fmla="*/ 1870240 h 2675334"/>
              <a:gd name="connsiteX885" fmla="*/ 2653754 w 12192000"/>
              <a:gd name="connsiteY885" fmla="*/ 2135952 h 2675334"/>
              <a:gd name="connsiteX886" fmla="*/ 2783231 w 12192000"/>
              <a:gd name="connsiteY886" fmla="*/ 2135952 h 2675334"/>
              <a:gd name="connsiteX887" fmla="*/ 2760490 w 12192000"/>
              <a:gd name="connsiteY887" fmla="*/ 2202870 h 2675334"/>
              <a:gd name="connsiteX888" fmla="*/ 2551017 w 12192000"/>
              <a:gd name="connsiteY888" fmla="*/ 2202870 h 2675334"/>
              <a:gd name="connsiteX889" fmla="*/ 1092955 w 12192000"/>
              <a:gd name="connsiteY889" fmla="*/ 1870240 h 2675334"/>
              <a:gd name="connsiteX890" fmla="*/ 1172952 w 12192000"/>
              <a:gd name="connsiteY890" fmla="*/ 1870240 h 2675334"/>
              <a:gd name="connsiteX891" fmla="*/ 1082649 w 12192000"/>
              <a:gd name="connsiteY891" fmla="*/ 2135952 h 2675334"/>
              <a:gd name="connsiteX892" fmla="*/ 1212126 w 12192000"/>
              <a:gd name="connsiteY892" fmla="*/ 2135952 h 2675334"/>
              <a:gd name="connsiteX893" fmla="*/ 1189385 w 12192000"/>
              <a:gd name="connsiteY893" fmla="*/ 2202870 h 2675334"/>
              <a:gd name="connsiteX894" fmla="*/ 979912 w 12192000"/>
              <a:gd name="connsiteY894" fmla="*/ 2202870 h 2675334"/>
              <a:gd name="connsiteX895" fmla="*/ 11575021 w 12192000"/>
              <a:gd name="connsiteY895" fmla="*/ 1864573 h 2675334"/>
              <a:gd name="connsiteX896" fmla="*/ 11647876 w 12192000"/>
              <a:gd name="connsiteY896" fmla="*/ 1884627 h 2675334"/>
              <a:gd name="connsiteX897" fmla="*/ 11681466 w 12192000"/>
              <a:gd name="connsiteY897" fmla="*/ 1942608 h 2675334"/>
              <a:gd name="connsiteX898" fmla="*/ 11669241 w 12192000"/>
              <a:gd name="connsiteY898" fmla="*/ 2035029 h 2675334"/>
              <a:gd name="connsiteX899" fmla="*/ 11618279 w 12192000"/>
              <a:gd name="connsiteY899" fmla="*/ 2128540 h 2675334"/>
              <a:gd name="connsiteX900" fmla="*/ 11544649 w 12192000"/>
              <a:gd name="connsiteY900" fmla="*/ 2188375 h 2675334"/>
              <a:gd name="connsiteX901" fmla="*/ 11457904 w 12192000"/>
              <a:gd name="connsiteY901" fmla="*/ 2209191 h 2675334"/>
              <a:gd name="connsiteX902" fmla="*/ 11385528 w 12192000"/>
              <a:gd name="connsiteY902" fmla="*/ 2188375 h 2675334"/>
              <a:gd name="connsiteX903" fmla="*/ 11352241 w 12192000"/>
              <a:gd name="connsiteY903" fmla="*/ 2128540 h 2675334"/>
              <a:gd name="connsiteX904" fmla="*/ 11364731 w 12192000"/>
              <a:gd name="connsiteY904" fmla="*/ 2035029 h 2675334"/>
              <a:gd name="connsiteX905" fmla="*/ 11415503 w 12192000"/>
              <a:gd name="connsiteY905" fmla="*/ 1942390 h 2675334"/>
              <a:gd name="connsiteX906" fmla="*/ 11488830 w 12192000"/>
              <a:gd name="connsiteY906" fmla="*/ 1884409 h 2675334"/>
              <a:gd name="connsiteX907" fmla="*/ 11575021 w 12192000"/>
              <a:gd name="connsiteY907" fmla="*/ 1864573 h 2675334"/>
              <a:gd name="connsiteX908" fmla="*/ 11283173 w 12192000"/>
              <a:gd name="connsiteY908" fmla="*/ 1864573 h 2675334"/>
              <a:gd name="connsiteX909" fmla="*/ 11337003 w 12192000"/>
              <a:gd name="connsiteY909" fmla="*/ 1877433 h 2675334"/>
              <a:gd name="connsiteX910" fmla="*/ 11369212 w 12192000"/>
              <a:gd name="connsiteY910" fmla="*/ 1907732 h 2675334"/>
              <a:gd name="connsiteX911" fmla="*/ 11310461 w 12192000"/>
              <a:gd name="connsiteY911" fmla="*/ 1958738 h 2675334"/>
              <a:gd name="connsiteX912" fmla="*/ 11290603 w 12192000"/>
              <a:gd name="connsiteY912" fmla="*/ 1939883 h 2675334"/>
              <a:gd name="connsiteX913" fmla="*/ 11261294 w 12192000"/>
              <a:gd name="connsiteY913" fmla="*/ 1932799 h 2675334"/>
              <a:gd name="connsiteX914" fmla="*/ 11217765 w 12192000"/>
              <a:gd name="connsiteY914" fmla="*/ 1945115 h 2675334"/>
              <a:gd name="connsiteX915" fmla="*/ 11177428 w 12192000"/>
              <a:gd name="connsiteY915" fmla="*/ 1980426 h 2675334"/>
              <a:gd name="connsiteX916" fmla="*/ 11148005 w 12192000"/>
              <a:gd name="connsiteY916" fmla="*/ 2035901 h 2675334"/>
              <a:gd name="connsiteX917" fmla="*/ 11138372 w 12192000"/>
              <a:gd name="connsiteY917" fmla="*/ 2092466 h 2675334"/>
              <a:gd name="connsiteX918" fmla="*/ 11153287 w 12192000"/>
              <a:gd name="connsiteY918" fmla="*/ 2128104 h 2675334"/>
              <a:gd name="connsiteX919" fmla="*/ 11189901 w 12192000"/>
              <a:gd name="connsiteY919" fmla="*/ 2140311 h 2675334"/>
              <a:gd name="connsiteX920" fmla="*/ 11228795 w 12192000"/>
              <a:gd name="connsiteY920" fmla="*/ 2131374 h 2675334"/>
              <a:gd name="connsiteX921" fmla="*/ 11263412 w 12192000"/>
              <a:gd name="connsiteY921" fmla="*/ 2110012 h 2675334"/>
              <a:gd name="connsiteX922" fmla="*/ 11288517 w 12192000"/>
              <a:gd name="connsiteY922" fmla="*/ 2159929 h 2675334"/>
              <a:gd name="connsiteX923" fmla="*/ 11227569 w 12192000"/>
              <a:gd name="connsiteY923" fmla="*/ 2196876 h 2675334"/>
              <a:gd name="connsiteX924" fmla="*/ 11163223 w 12192000"/>
              <a:gd name="connsiteY924" fmla="*/ 2209191 h 2675334"/>
              <a:gd name="connsiteX925" fmla="*/ 11107165 w 12192000"/>
              <a:gd name="connsiteY925" fmla="*/ 2198401 h 2675334"/>
              <a:gd name="connsiteX926" fmla="*/ 11068359 w 12192000"/>
              <a:gd name="connsiteY926" fmla="*/ 2166032 h 2675334"/>
              <a:gd name="connsiteX927" fmla="*/ 11052541 w 12192000"/>
              <a:gd name="connsiteY927" fmla="*/ 2112519 h 2675334"/>
              <a:gd name="connsiteX928" fmla="*/ 11065376 w 12192000"/>
              <a:gd name="connsiteY928" fmla="*/ 2038517 h 2675334"/>
              <a:gd name="connsiteX929" fmla="*/ 11103201 w 12192000"/>
              <a:gd name="connsiteY929" fmla="*/ 1964733 h 2675334"/>
              <a:gd name="connsiteX930" fmla="*/ 11156671 w 12192000"/>
              <a:gd name="connsiteY930" fmla="*/ 1910021 h 2675334"/>
              <a:gd name="connsiteX931" fmla="*/ 11218869 w 12192000"/>
              <a:gd name="connsiteY931" fmla="*/ 1876126 h 2675334"/>
              <a:gd name="connsiteX932" fmla="*/ 11283173 w 12192000"/>
              <a:gd name="connsiteY932" fmla="*/ 1864573 h 2675334"/>
              <a:gd name="connsiteX933" fmla="*/ 10926460 w 12192000"/>
              <a:gd name="connsiteY933" fmla="*/ 1864573 h 2675334"/>
              <a:gd name="connsiteX934" fmla="*/ 10999315 w 12192000"/>
              <a:gd name="connsiteY934" fmla="*/ 1884627 h 2675334"/>
              <a:gd name="connsiteX935" fmla="*/ 11032905 w 12192000"/>
              <a:gd name="connsiteY935" fmla="*/ 1942608 h 2675334"/>
              <a:gd name="connsiteX936" fmla="*/ 11020680 w 12192000"/>
              <a:gd name="connsiteY936" fmla="*/ 2035029 h 2675334"/>
              <a:gd name="connsiteX937" fmla="*/ 10969718 w 12192000"/>
              <a:gd name="connsiteY937" fmla="*/ 2128540 h 2675334"/>
              <a:gd name="connsiteX938" fmla="*/ 10896089 w 12192000"/>
              <a:gd name="connsiteY938" fmla="*/ 2188375 h 2675334"/>
              <a:gd name="connsiteX939" fmla="*/ 10809343 w 12192000"/>
              <a:gd name="connsiteY939" fmla="*/ 2209191 h 2675334"/>
              <a:gd name="connsiteX940" fmla="*/ 10736967 w 12192000"/>
              <a:gd name="connsiteY940" fmla="*/ 2188375 h 2675334"/>
              <a:gd name="connsiteX941" fmla="*/ 10703680 w 12192000"/>
              <a:gd name="connsiteY941" fmla="*/ 2128540 h 2675334"/>
              <a:gd name="connsiteX942" fmla="*/ 10716169 w 12192000"/>
              <a:gd name="connsiteY942" fmla="*/ 2035029 h 2675334"/>
              <a:gd name="connsiteX943" fmla="*/ 10766942 w 12192000"/>
              <a:gd name="connsiteY943" fmla="*/ 1942390 h 2675334"/>
              <a:gd name="connsiteX944" fmla="*/ 10840268 w 12192000"/>
              <a:gd name="connsiteY944" fmla="*/ 1884409 h 2675334"/>
              <a:gd name="connsiteX945" fmla="*/ 10926460 w 12192000"/>
              <a:gd name="connsiteY945" fmla="*/ 1864573 h 2675334"/>
              <a:gd name="connsiteX946" fmla="*/ 10003917 w 12192000"/>
              <a:gd name="connsiteY946" fmla="*/ 1864573 h 2675334"/>
              <a:gd name="connsiteX947" fmla="*/ 10076771 w 12192000"/>
              <a:gd name="connsiteY947" fmla="*/ 1884627 h 2675334"/>
              <a:gd name="connsiteX948" fmla="*/ 10110361 w 12192000"/>
              <a:gd name="connsiteY948" fmla="*/ 1942608 h 2675334"/>
              <a:gd name="connsiteX949" fmla="*/ 10098136 w 12192000"/>
              <a:gd name="connsiteY949" fmla="*/ 2035029 h 2675334"/>
              <a:gd name="connsiteX950" fmla="*/ 10047174 w 12192000"/>
              <a:gd name="connsiteY950" fmla="*/ 2128540 h 2675334"/>
              <a:gd name="connsiteX951" fmla="*/ 9973544 w 12192000"/>
              <a:gd name="connsiteY951" fmla="*/ 2188375 h 2675334"/>
              <a:gd name="connsiteX952" fmla="*/ 9886799 w 12192000"/>
              <a:gd name="connsiteY952" fmla="*/ 2209191 h 2675334"/>
              <a:gd name="connsiteX953" fmla="*/ 9814423 w 12192000"/>
              <a:gd name="connsiteY953" fmla="*/ 2188375 h 2675334"/>
              <a:gd name="connsiteX954" fmla="*/ 9781136 w 12192000"/>
              <a:gd name="connsiteY954" fmla="*/ 2128540 h 2675334"/>
              <a:gd name="connsiteX955" fmla="*/ 9793625 w 12192000"/>
              <a:gd name="connsiteY955" fmla="*/ 2035029 h 2675334"/>
              <a:gd name="connsiteX956" fmla="*/ 9844398 w 12192000"/>
              <a:gd name="connsiteY956" fmla="*/ 1942390 h 2675334"/>
              <a:gd name="connsiteX957" fmla="*/ 9917725 w 12192000"/>
              <a:gd name="connsiteY957" fmla="*/ 1884409 h 2675334"/>
              <a:gd name="connsiteX958" fmla="*/ 10003917 w 12192000"/>
              <a:gd name="connsiteY958" fmla="*/ 1864573 h 2675334"/>
              <a:gd name="connsiteX959" fmla="*/ 9712068 w 12192000"/>
              <a:gd name="connsiteY959" fmla="*/ 1864573 h 2675334"/>
              <a:gd name="connsiteX960" fmla="*/ 9765898 w 12192000"/>
              <a:gd name="connsiteY960" fmla="*/ 1877433 h 2675334"/>
              <a:gd name="connsiteX961" fmla="*/ 9798107 w 12192000"/>
              <a:gd name="connsiteY961" fmla="*/ 1907732 h 2675334"/>
              <a:gd name="connsiteX962" fmla="*/ 9739356 w 12192000"/>
              <a:gd name="connsiteY962" fmla="*/ 1958738 h 2675334"/>
              <a:gd name="connsiteX963" fmla="*/ 9719498 w 12192000"/>
              <a:gd name="connsiteY963" fmla="*/ 1939883 h 2675334"/>
              <a:gd name="connsiteX964" fmla="*/ 9690189 w 12192000"/>
              <a:gd name="connsiteY964" fmla="*/ 1932799 h 2675334"/>
              <a:gd name="connsiteX965" fmla="*/ 9646661 w 12192000"/>
              <a:gd name="connsiteY965" fmla="*/ 1945115 h 2675334"/>
              <a:gd name="connsiteX966" fmla="*/ 9606323 w 12192000"/>
              <a:gd name="connsiteY966" fmla="*/ 1980426 h 2675334"/>
              <a:gd name="connsiteX967" fmla="*/ 9576900 w 12192000"/>
              <a:gd name="connsiteY967" fmla="*/ 2035901 h 2675334"/>
              <a:gd name="connsiteX968" fmla="*/ 9567267 w 12192000"/>
              <a:gd name="connsiteY968" fmla="*/ 2092466 h 2675334"/>
              <a:gd name="connsiteX969" fmla="*/ 9582182 w 12192000"/>
              <a:gd name="connsiteY969" fmla="*/ 2128104 h 2675334"/>
              <a:gd name="connsiteX970" fmla="*/ 9618796 w 12192000"/>
              <a:gd name="connsiteY970" fmla="*/ 2140311 h 2675334"/>
              <a:gd name="connsiteX971" fmla="*/ 9657690 w 12192000"/>
              <a:gd name="connsiteY971" fmla="*/ 2131374 h 2675334"/>
              <a:gd name="connsiteX972" fmla="*/ 9692307 w 12192000"/>
              <a:gd name="connsiteY972" fmla="*/ 2110012 h 2675334"/>
              <a:gd name="connsiteX973" fmla="*/ 9717412 w 12192000"/>
              <a:gd name="connsiteY973" fmla="*/ 2159929 h 2675334"/>
              <a:gd name="connsiteX974" fmla="*/ 9656464 w 12192000"/>
              <a:gd name="connsiteY974" fmla="*/ 2196876 h 2675334"/>
              <a:gd name="connsiteX975" fmla="*/ 9592117 w 12192000"/>
              <a:gd name="connsiteY975" fmla="*/ 2209191 h 2675334"/>
              <a:gd name="connsiteX976" fmla="*/ 9536061 w 12192000"/>
              <a:gd name="connsiteY976" fmla="*/ 2198401 h 2675334"/>
              <a:gd name="connsiteX977" fmla="*/ 9497254 w 12192000"/>
              <a:gd name="connsiteY977" fmla="*/ 2166032 h 2675334"/>
              <a:gd name="connsiteX978" fmla="*/ 9481436 w 12192000"/>
              <a:gd name="connsiteY978" fmla="*/ 2112519 h 2675334"/>
              <a:gd name="connsiteX979" fmla="*/ 9494271 w 12192000"/>
              <a:gd name="connsiteY979" fmla="*/ 2038517 h 2675334"/>
              <a:gd name="connsiteX980" fmla="*/ 9532096 w 12192000"/>
              <a:gd name="connsiteY980" fmla="*/ 1964733 h 2675334"/>
              <a:gd name="connsiteX981" fmla="*/ 9585566 w 12192000"/>
              <a:gd name="connsiteY981" fmla="*/ 1910021 h 2675334"/>
              <a:gd name="connsiteX982" fmla="*/ 9647764 w 12192000"/>
              <a:gd name="connsiteY982" fmla="*/ 1876126 h 2675334"/>
              <a:gd name="connsiteX983" fmla="*/ 9712068 w 12192000"/>
              <a:gd name="connsiteY983" fmla="*/ 1864573 h 2675334"/>
              <a:gd name="connsiteX984" fmla="*/ 9355355 w 12192000"/>
              <a:gd name="connsiteY984" fmla="*/ 1864573 h 2675334"/>
              <a:gd name="connsiteX985" fmla="*/ 9428210 w 12192000"/>
              <a:gd name="connsiteY985" fmla="*/ 1884627 h 2675334"/>
              <a:gd name="connsiteX986" fmla="*/ 9461800 w 12192000"/>
              <a:gd name="connsiteY986" fmla="*/ 1942608 h 2675334"/>
              <a:gd name="connsiteX987" fmla="*/ 9449575 w 12192000"/>
              <a:gd name="connsiteY987" fmla="*/ 2035029 h 2675334"/>
              <a:gd name="connsiteX988" fmla="*/ 9398613 w 12192000"/>
              <a:gd name="connsiteY988" fmla="*/ 2128540 h 2675334"/>
              <a:gd name="connsiteX989" fmla="*/ 9324984 w 12192000"/>
              <a:gd name="connsiteY989" fmla="*/ 2188375 h 2675334"/>
              <a:gd name="connsiteX990" fmla="*/ 9238238 w 12192000"/>
              <a:gd name="connsiteY990" fmla="*/ 2209191 h 2675334"/>
              <a:gd name="connsiteX991" fmla="*/ 9165862 w 12192000"/>
              <a:gd name="connsiteY991" fmla="*/ 2188375 h 2675334"/>
              <a:gd name="connsiteX992" fmla="*/ 9132575 w 12192000"/>
              <a:gd name="connsiteY992" fmla="*/ 2128540 h 2675334"/>
              <a:gd name="connsiteX993" fmla="*/ 9145064 w 12192000"/>
              <a:gd name="connsiteY993" fmla="*/ 2035029 h 2675334"/>
              <a:gd name="connsiteX994" fmla="*/ 9195837 w 12192000"/>
              <a:gd name="connsiteY994" fmla="*/ 1942390 h 2675334"/>
              <a:gd name="connsiteX995" fmla="*/ 9269163 w 12192000"/>
              <a:gd name="connsiteY995" fmla="*/ 1884409 h 2675334"/>
              <a:gd name="connsiteX996" fmla="*/ 9355355 w 12192000"/>
              <a:gd name="connsiteY996" fmla="*/ 1864573 h 2675334"/>
              <a:gd name="connsiteX997" fmla="*/ 8432811 w 12192000"/>
              <a:gd name="connsiteY997" fmla="*/ 1864573 h 2675334"/>
              <a:gd name="connsiteX998" fmla="*/ 8505666 w 12192000"/>
              <a:gd name="connsiteY998" fmla="*/ 1884627 h 2675334"/>
              <a:gd name="connsiteX999" fmla="*/ 8539256 w 12192000"/>
              <a:gd name="connsiteY999" fmla="*/ 1942608 h 2675334"/>
              <a:gd name="connsiteX1000" fmla="*/ 8527031 w 12192000"/>
              <a:gd name="connsiteY1000" fmla="*/ 2035029 h 2675334"/>
              <a:gd name="connsiteX1001" fmla="*/ 8476069 w 12192000"/>
              <a:gd name="connsiteY1001" fmla="*/ 2128540 h 2675334"/>
              <a:gd name="connsiteX1002" fmla="*/ 8402439 w 12192000"/>
              <a:gd name="connsiteY1002" fmla="*/ 2188375 h 2675334"/>
              <a:gd name="connsiteX1003" fmla="*/ 8315694 w 12192000"/>
              <a:gd name="connsiteY1003" fmla="*/ 2209191 h 2675334"/>
              <a:gd name="connsiteX1004" fmla="*/ 8243318 w 12192000"/>
              <a:gd name="connsiteY1004" fmla="*/ 2188375 h 2675334"/>
              <a:gd name="connsiteX1005" fmla="*/ 8210031 w 12192000"/>
              <a:gd name="connsiteY1005" fmla="*/ 2128540 h 2675334"/>
              <a:gd name="connsiteX1006" fmla="*/ 8222521 w 12192000"/>
              <a:gd name="connsiteY1006" fmla="*/ 2035029 h 2675334"/>
              <a:gd name="connsiteX1007" fmla="*/ 8273293 w 12192000"/>
              <a:gd name="connsiteY1007" fmla="*/ 1942390 h 2675334"/>
              <a:gd name="connsiteX1008" fmla="*/ 8346620 w 12192000"/>
              <a:gd name="connsiteY1008" fmla="*/ 1884409 h 2675334"/>
              <a:gd name="connsiteX1009" fmla="*/ 8432811 w 12192000"/>
              <a:gd name="connsiteY1009" fmla="*/ 1864573 h 2675334"/>
              <a:gd name="connsiteX1010" fmla="*/ 8140963 w 12192000"/>
              <a:gd name="connsiteY1010" fmla="*/ 1864573 h 2675334"/>
              <a:gd name="connsiteX1011" fmla="*/ 8194793 w 12192000"/>
              <a:gd name="connsiteY1011" fmla="*/ 1877433 h 2675334"/>
              <a:gd name="connsiteX1012" fmla="*/ 8227002 w 12192000"/>
              <a:gd name="connsiteY1012" fmla="*/ 1907732 h 2675334"/>
              <a:gd name="connsiteX1013" fmla="*/ 8168251 w 12192000"/>
              <a:gd name="connsiteY1013" fmla="*/ 1958738 h 2675334"/>
              <a:gd name="connsiteX1014" fmla="*/ 8148393 w 12192000"/>
              <a:gd name="connsiteY1014" fmla="*/ 1939883 h 2675334"/>
              <a:gd name="connsiteX1015" fmla="*/ 8119084 w 12192000"/>
              <a:gd name="connsiteY1015" fmla="*/ 1932799 h 2675334"/>
              <a:gd name="connsiteX1016" fmla="*/ 8075555 w 12192000"/>
              <a:gd name="connsiteY1016" fmla="*/ 1945115 h 2675334"/>
              <a:gd name="connsiteX1017" fmla="*/ 8035218 w 12192000"/>
              <a:gd name="connsiteY1017" fmla="*/ 1980426 h 2675334"/>
              <a:gd name="connsiteX1018" fmla="*/ 8005795 w 12192000"/>
              <a:gd name="connsiteY1018" fmla="*/ 2035901 h 2675334"/>
              <a:gd name="connsiteX1019" fmla="*/ 7996162 w 12192000"/>
              <a:gd name="connsiteY1019" fmla="*/ 2092466 h 2675334"/>
              <a:gd name="connsiteX1020" fmla="*/ 8011077 w 12192000"/>
              <a:gd name="connsiteY1020" fmla="*/ 2128104 h 2675334"/>
              <a:gd name="connsiteX1021" fmla="*/ 8047691 w 12192000"/>
              <a:gd name="connsiteY1021" fmla="*/ 2140311 h 2675334"/>
              <a:gd name="connsiteX1022" fmla="*/ 8086585 w 12192000"/>
              <a:gd name="connsiteY1022" fmla="*/ 2131374 h 2675334"/>
              <a:gd name="connsiteX1023" fmla="*/ 8121202 w 12192000"/>
              <a:gd name="connsiteY1023" fmla="*/ 2110012 h 2675334"/>
              <a:gd name="connsiteX1024" fmla="*/ 8146307 w 12192000"/>
              <a:gd name="connsiteY1024" fmla="*/ 2159929 h 2675334"/>
              <a:gd name="connsiteX1025" fmla="*/ 8085359 w 12192000"/>
              <a:gd name="connsiteY1025" fmla="*/ 2196876 h 2675334"/>
              <a:gd name="connsiteX1026" fmla="*/ 8021013 w 12192000"/>
              <a:gd name="connsiteY1026" fmla="*/ 2209191 h 2675334"/>
              <a:gd name="connsiteX1027" fmla="*/ 7964955 w 12192000"/>
              <a:gd name="connsiteY1027" fmla="*/ 2198401 h 2675334"/>
              <a:gd name="connsiteX1028" fmla="*/ 7926149 w 12192000"/>
              <a:gd name="connsiteY1028" fmla="*/ 2166032 h 2675334"/>
              <a:gd name="connsiteX1029" fmla="*/ 7910331 w 12192000"/>
              <a:gd name="connsiteY1029" fmla="*/ 2112519 h 2675334"/>
              <a:gd name="connsiteX1030" fmla="*/ 7923166 w 12192000"/>
              <a:gd name="connsiteY1030" fmla="*/ 2038517 h 2675334"/>
              <a:gd name="connsiteX1031" fmla="*/ 7960991 w 12192000"/>
              <a:gd name="connsiteY1031" fmla="*/ 1964733 h 2675334"/>
              <a:gd name="connsiteX1032" fmla="*/ 8014461 w 12192000"/>
              <a:gd name="connsiteY1032" fmla="*/ 1910021 h 2675334"/>
              <a:gd name="connsiteX1033" fmla="*/ 8076659 w 12192000"/>
              <a:gd name="connsiteY1033" fmla="*/ 1876126 h 2675334"/>
              <a:gd name="connsiteX1034" fmla="*/ 8140963 w 12192000"/>
              <a:gd name="connsiteY1034" fmla="*/ 1864573 h 2675334"/>
              <a:gd name="connsiteX1035" fmla="*/ 7784250 w 12192000"/>
              <a:gd name="connsiteY1035" fmla="*/ 1864573 h 2675334"/>
              <a:gd name="connsiteX1036" fmla="*/ 7857105 w 12192000"/>
              <a:gd name="connsiteY1036" fmla="*/ 1884627 h 2675334"/>
              <a:gd name="connsiteX1037" fmla="*/ 7890695 w 12192000"/>
              <a:gd name="connsiteY1037" fmla="*/ 1942608 h 2675334"/>
              <a:gd name="connsiteX1038" fmla="*/ 7878470 w 12192000"/>
              <a:gd name="connsiteY1038" fmla="*/ 2035029 h 2675334"/>
              <a:gd name="connsiteX1039" fmla="*/ 7827508 w 12192000"/>
              <a:gd name="connsiteY1039" fmla="*/ 2128540 h 2675334"/>
              <a:gd name="connsiteX1040" fmla="*/ 7753879 w 12192000"/>
              <a:gd name="connsiteY1040" fmla="*/ 2188375 h 2675334"/>
              <a:gd name="connsiteX1041" fmla="*/ 7667133 w 12192000"/>
              <a:gd name="connsiteY1041" fmla="*/ 2209191 h 2675334"/>
              <a:gd name="connsiteX1042" fmla="*/ 7594757 w 12192000"/>
              <a:gd name="connsiteY1042" fmla="*/ 2188375 h 2675334"/>
              <a:gd name="connsiteX1043" fmla="*/ 7561470 w 12192000"/>
              <a:gd name="connsiteY1043" fmla="*/ 2128540 h 2675334"/>
              <a:gd name="connsiteX1044" fmla="*/ 7573959 w 12192000"/>
              <a:gd name="connsiteY1044" fmla="*/ 2035029 h 2675334"/>
              <a:gd name="connsiteX1045" fmla="*/ 7624732 w 12192000"/>
              <a:gd name="connsiteY1045" fmla="*/ 1942390 h 2675334"/>
              <a:gd name="connsiteX1046" fmla="*/ 7698058 w 12192000"/>
              <a:gd name="connsiteY1046" fmla="*/ 1884409 h 2675334"/>
              <a:gd name="connsiteX1047" fmla="*/ 7784250 w 12192000"/>
              <a:gd name="connsiteY1047" fmla="*/ 1864573 h 2675334"/>
              <a:gd name="connsiteX1048" fmla="*/ 6861706 w 12192000"/>
              <a:gd name="connsiteY1048" fmla="*/ 1864573 h 2675334"/>
              <a:gd name="connsiteX1049" fmla="*/ 6934561 w 12192000"/>
              <a:gd name="connsiteY1049" fmla="*/ 1884627 h 2675334"/>
              <a:gd name="connsiteX1050" fmla="*/ 6968151 w 12192000"/>
              <a:gd name="connsiteY1050" fmla="*/ 1942608 h 2675334"/>
              <a:gd name="connsiteX1051" fmla="*/ 6955926 w 12192000"/>
              <a:gd name="connsiteY1051" fmla="*/ 2035029 h 2675334"/>
              <a:gd name="connsiteX1052" fmla="*/ 6904964 w 12192000"/>
              <a:gd name="connsiteY1052" fmla="*/ 2128540 h 2675334"/>
              <a:gd name="connsiteX1053" fmla="*/ 6831334 w 12192000"/>
              <a:gd name="connsiteY1053" fmla="*/ 2188375 h 2675334"/>
              <a:gd name="connsiteX1054" fmla="*/ 6744589 w 12192000"/>
              <a:gd name="connsiteY1054" fmla="*/ 2209191 h 2675334"/>
              <a:gd name="connsiteX1055" fmla="*/ 6672213 w 12192000"/>
              <a:gd name="connsiteY1055" fmla="*/ 2188375 h 2675334"/>
              <a:gd name="connsiteX1056" fmla="*/ 6638926 w 12192000"/>
              <a:gd name="connsiteY1056" fmla="*/ 2128540 h 2675334"/>
              <a:gd name="connsiteX1057" fmla="*/ 6651415 w 12192000"/>
              <a:gd name="connsiteY1057" fmla="*/ 2035029 h 2675334"/>
              <a:gd name="connsiteX1058" fmla="*/ 6702188 w 12192000"/>
              <a:gd name="connsiteY1058" fmla="*/ 1942390 h 2675334"/>
              <a:gd name="connsiteX1059" fmla="*/ 6775515 w 12192000"/>
              <a:gd name="connsiteY1059" fmla="*/ 1884409 h 2675334"/>
              <a:gd name="connsiteX1060" fmla="*/ 6861706 w 12192000"/>
              <a:gd name="connsiteY1060" fmla="*/ 1864573 h 2675334"/>
              <a:gd name="connsiteX1061" fmla="*/ 6569858 w 12192000"/>
              <a:gd name="connsiteY1061" fmla="*/ 1864573 h 2675334"/>
              <a:gd name="connsiteX1062" fmla="*/ 6623688 w 12192000"/>
              <a:gd name="connsiteY1062" fmla="*/ 1877433 h 2675334"/>
              <a:gd name="connsiteX1063" fmla="*/ 6655896 w 12192000"/>
              <a:gd name="connsiteY1063" fmla="*/ 1907732 h 2675334"/>
              <a:gd name="connsiteX1064" fmla="*/ 6597146 w 12192000"/>
              <a:gd name="connsiteY1064" fmla="*/ 1958738 h 2675334"/>
              <a:gd name="connsiteX1065" fmla="*/ 6577288 w 12192000"/>
              <a:gd name="connsiteY1065" fmla="*/ 1939883 h 2675334"/>
              <a:gd name="connsiteX1066" fmla="*/ 6547979 w 12192000"/>
              <a:gd name="connsiteY1066" fmla="*/ 1932799 h 2675334"/>
              <a:gd name="connsiteX1067" fmla="*/ 6504450 w 12192000"/>
              <a:gd name="connsiteY1067" fmla="*/ 1945115 h 2675334"/>
              <a:gd name="connsiteX1068" fmla="*/ 6464113 w 12192000"/>
              <a:gd name="connsiteY1068" fmla="*/ 1980426 h 2675334"/>
              <a:gd name="connsiteX1069" fmla="*/ 6434690 w 12192000"/>
              <a:gd name="connsiteY1069" fmla="*/ 2035901 h 2675334"/>
              <a:gd name="connsiteX1070" fmla="*/ 6425056 w 12192000"/>
              <a:gd name="connsiteY1070" fmla="*/ 2092466 h 2675334"/>
              <a:gd name="connsiteX1071" fmla="*/ 6439972 w 12192000"/>
              <a:gd name="connsiteY1071" fmla="*/ 2128104 h 2675334"/>
              <a:gd name="connsiteX1072" fmla="*/ 6476585 w 12192000"/>
              <a:gd name="connsiteY1072" fmla="*/ 2140311 h 2675334"/>
              <a:gd name="connsiteX1073" fmla="*/ 6515480 w 12192000"/>
              <a:gd name="connsiteY1073" fmla="*/ 2131374 h 2675334"/>
              <a:gd name="connsiteX1074" fmla="*/ 6550097 w 12192000"/>
              <a:gd name="connsiteY1074" fmla="*/ 2110012 h 2675334"/>
              <a:gd name="connsiteX1075" fmla="*/ 6575202 w 12192000"/>
              <a:gd name="connsiteY1075" fmla="*/ 2159929 h 2675334"/>
              <a:gd name="connsiteX1076" fmla="*/ 6514254 w 12192000"/>
              <a:gd name="connsiteY1076" fmla="*/ 2196876 h 2675334"/>
              <a:gd name="connsiteX1077" fmla="*/ 6449907 w 12192000"/>
              <a:gd name="connsiteY1077" fmla="*/ 2209191 h 2675334"/>
              <a:gd name="connsiteX1078" fmla="*/ 6393850 w 12192000"/>
              <a:gd name="connsiteY1078" fmla="*/ 2198401 h 2675334"/>
              <a:gd name="connsiteX1079" fmla="*/ 6355044 w 12192000"/>
              <a:gd name="connsiteY1079" fmla="*/ 2166032 h 2675334"/>
              <a:gd name="connsiteX1080" fmla="*/ 6339226 w 12192000"/>
              <a:gd name="connsiteY1080" fmla="*/ 2112519 h 2675334"/>
              <a:gd name="connsiteX1081" fmla="*/ 6352060 w 12192000"/>
              <a:gd name="connsiteY1081" fmla="*/ 2038517 h 2675334"/>
              <a:gd name="connsiteX1082" fmla="*/ 6389886 w 12192000"/>
              <a:gd name="connsiteY1082" fmla="*/ 1964733 h 2675334"/>
              <a:gd name="connsiteX1083" fmla="*/ 6443356 w 12192000"/>
              <a:gd name="connsiteY1083" fmla="*/ 1910021 h 2675334"/>
              <a:gd name="connsiteX1084" fmla="*/ 6505554 w 12192000"/>
              <a:gd name="connsiteY1084" fmla="*/ 1876126 h 2675334"/>
              <a:gd name="connsiteX1085" fmla="*/ 6569858 w 12192000"/>
              <a:gd name="connsiteY1085" fmla="*/ 1864573 h 2675334"/>
              <a:gd name="connsiteX1086" fmla="*/ 6213150 w 12192000"/>
              <a:gd name="connsiteY1086" fmla="*/ 1864573 h 2675334"/>
              <a:gd name="connsiteX1087" fmla="*/ 6286001 w 12192000"/>
              <a:gd name="connsiteY1087" fmla="*/ 1884627 h 2675334"/>
              <a:gd name="connsiteX1088" fmla="*/ 6319592 w 12192000"/>
              <a:gd name="connsiteY1088" fmla="*/ 1942608 h 2675334"/>
              <a:gd name="connsiteX1089" fmla="*/ 6307367 w 12192000"/>
              <a:gd name="connsiteY1089" fmla="*/ 2035029 h 2675334"/>
              <a:gd name="connsiteX1090" fmla="*/ 6256404 w 12192000"/>
              <a:gd name="connsiteY1090" fmla="*/ 2128540 h 2675334"/>
              <a:gd name="connsiteX1091" fmla="*/ 6182776 w 12192000"/>
              <a:gd name="connsiteY1091" fmla="*/ 2188375 h 2675334"/>
              <a:gd name="connsiteX1092" fmla="*/ 6096033 w 12192000"/>
              <a:gd name="connsiteY1092" fmla="*/ 2209191 h 2675334"/>
              <a:gd name="connsiteX1093" fmla="*/ 6023654 w 12192000"/>
              <a:gd name="connsiteY1093" fmla="*/ 2188375 h 2675334"/>
              <a:gd name="connsiteX1094" fmla="*/ 5990367 w 12192000"/>
              <a:gd name="connsiteY1094" fmla="*/ 2128540 h 2675334"/>
              <a:gd name="connsiteX1095" fmla="*/ 6002857 w 12192000"/>
              <a:gd name="connsiteY1095" fmla="*/ 2035029 h 2675334"/>
              <a:gd name="connsiteX1096" fmla="*/ 6053633 w 12192000"/>
              <a:gd name="connsiteY1096" fmla="*/ 1942390 h 2675334"/>
              <a:gd name="connsiteX1097" fmla="*/ 6126954 w 12192000"/>
              <a:gd name="connsiteY1097" fmla="*/ 1884409 h 2675334"/>
              <a:gd name="connsiteX1098" fmla="*/ 6213150 w 12192000"/>
              <a:gd name="connsiteY1098" fmla="*/ 1864573 h 2675334"/>
              <a:gd name="connsiteX1099" fmla="*/ 5290601 w 12192000"/>
              <a:gd name="connsiteY1099" fmla="*/ 1864573 h 2675334"/>
              <a:gd name="connsiteX1100" fmla="*/ 5363460 w 12192000"/>
              <a:gd name="connsiteY1100" fmla="*/ 1884627 h 2675334"/>
              <a:gd name="connsiteX1101" fmla="*/ 5397049 w 12192000"/>
              <a:gd name="connsiteY1101" fmla="*/ 1942608 h 2675334"/>
              <a:gd name="connsiteX1102" fmla="*/ 5384824 w 12192000"/>
              <a:gd name="connsiteY1102" fmla="*/ 2035029 h 2675334"/>
              <a:gd name="connsiteX1103" fmla="*/ 5333861 w 12192000"/>
              <a:gd name="connsiteY1103" fmla="*/ 2128540 h 2675334"/>
              <a:gd name="connsiteX1104" fmla="*/ 5260232 w 12192000"/>
              <a:gd name="connsiteY1104" fmla="*/ 2188375 h 2675334"/>
              <a:gd name="connsiteX1105" fmla="*/ 5173486 w 12192000"/>
              <a:gd name="connsiteY1105" fmla="*/ 2209191 h 2675334"/>
              <a:gd name="connsiteX1106" fmla="*/ 5101112 w 12192000"/>
              <a:gd name="connsiteY1106" fmla="*/ 2188375 h 2675334"/>
              <a:gd name="connsiteX1107" fmla="*/ 5067825 w 12192000"/>
              <a:gd name="connsiteY1107" fmla="*/ 2128540 h 2675334"/>
              <a:gd name="connsiteX1108" fmla="*/ 5080313 w 12192000"/>
              <a:gd name="connsiteY1108" fmla="*/ 2035029 h 2675334"/>
              <a:gd name="connsiteX1109" fmla="*/ 5131086 w 12192000"/>
              <a:gd name="connsiteY1109" fmla="*/ 1942390 h 2675334"/>
              <a:gd name="connsiteX1110" fmla="*/ 5204413 w 12192000"/>
              <a:gd name="connsiteY1110" fmla="*/ 1884409 h 2675334"/>
              <a:gd name="connsiteX1111" fmla="*/ 5290601 w 12192000"/>
              <a:gd name="connsiteY1111" fmla="*/ 1864573 h 2675334"/>
              <a:gd name="connsiteX1112" fmla="*/ 4998755 w 12192000"/>
              <a:gd name="connsiteY1112" fmla="*/ 1864573 h 2675334"/>
              <a:gd name="connsiteX1113" fmla="*/ 5052587 w 12192000"/>
              <a:gd name="connsiteY1113" fmla="*/ 1877433 h 2675334"/>
              <a:gd name="connsiteX1114" fmla="*/ 5084795 w 12192000"/>
              <a:gd name="connsiteY1114" fmla="*/ 1907732 h 2675334"/>
              <a:gd name="connsiteX1115" fmla="*/ 5026046 w 12192000"/>
              <a:gd name="connsiteY1115" fmla="*/ 1958738 h 2675334"/>
              <a:gd name="connsiteX1116" fmla="*/ 5006186 w 12192000"/>
              <a:gd name="connsiteY1116" fmla="*/ 1939883 h 2675334"/>
              <a:gd name="connsiteX1117" fmla="*/ 4976876 w 12192000"/>
              <a:gd name="connsiteY1117" fmla="*/ 1932799 h 2675334"/>
              <a:gd name="connsiteX1118" fmla="*/ 4933346 w 12192000"/>
              <a:gd name="connsiteY1118" fmla="*/ 1945115 h 2675334"/>
              <a:gd name="connsiteX1119" fmla="*/ 4893009 w 12192000"/>
              <a:gd name="connsiteY1119" fmla="*/ 1980426 h 2675334"/>
              <a:gd name="connsiteX1120" fmla="*/ 4863587 w 12192000"/>
              <a:gd name="connsiteY1120" fmla="*/ 2035901 h 2675334"/>
              <a:gd name="connsiteX1121" fmla="*/ 4853956 w 12192000"/>
              <a:gd name="connsiteY1121" fmla="*/ 2092466 h 2675334"/>
              <a:gd name="connsiteX1122" fmla="*/ 4868869 w 12192000"/>
              <a:gd name="connsiteY1122" fmla="*/ 2128104 h 2675334"/>
              <a:gd name="connsiteX1123" fmla="*/ 4905482 w 12192000"/>
              <a:gd name="connsiteY1123" fmla="*/ 2140311 h 2675334"/>
              <a:gd name="connsiteX1124" fmla="*/ 4944378 w 12192000"/>
              <a:gd name="connsiteY1124" fmla="*/ 2131374 h 2675334"/>
              <a:gd name="connsiteX1125" fmla="*/ 4978994 w 12192000"/>
              <a:gd name="connsiteY1125" fmla="*/ 2110012 h 2675334"/>
              <a:gd name="connsiteX1126" fmla="*/ 5004101 w 12192000"/>
              <a:gd name="connsiteY1126" fmla="*/ 2159929 h 2675334"/>
              <a:gd name="connsiteX1127" fmla="*/ 4943151 w 12192000"/>
              <a:gd name="connsiteY1127" fmla="*/ 2196876 h 2675334"/>
              <a:gd name="connsiteX1128" fmla="*/ 4878804 w 12192000"/>
              <a:gd name="connsiteY1128" fmla="*/ 2209191 h 2675334"/>
              <a:gd name="connsiteX1129" fmla="*/ 4822748 w 12192000"/>
              <a:gd name="connsiteY1129" fmla="*/ 2198401 h 2675334"/>
              <a:gd name="connsiteX1130" fmla="*/ 4783943 w 12192000"/>
              <a:gd name="connsiteY1130" fmla="*/ 2166032 h 2675334"/>
              <a:gd name="connsiteX1131" fmla="*/ 4768123 w 12192000"/>
              <a:gd name="connsiteY1131" fmla="*/ 2112519 h 2675334"/>
              <a:gd name="connsiteX1132" fmla="*/ 4780958 w 12192000"/>
              <a:gd name="connsiteY1132" fmla="*/ 2038517 h 2675334"/>
              <a:gd name="connsiteX1133" fmla="*/ 4818783 w 12192000"/>
              <a:gd name="connsiteY1133" fmla="*/ 1964733 h 2675334"/>
              <a:gd name="connsiteX1134" fmla="*/ 4872255 w 12192000"/>
              <a:gd name="connsiteY1134" fmla="*/ 1910021 h 2675334"/>
              <a:gd name="connsiteX1135" fmla="*/ 4934454 w 12192000"/>
              <a:gd name="connsiteY1135" fmla="*/ 1876126 h 2675334"/>
              <a:gd name="connsiteX1136" fmla="*/ 4998755 w 12192000"/>
              <a:gd name="connsiteY1136" fmla="*/ 1864573 h 2675334"/>
              <a:gd name="connsiteX1137" fmla="*/ 4642041 w 12192000"/>
              <a:gd name="connsiteY1137" fmla="*/ 1864573 h 2675334"/>
              <a:gd name="connsiteX1138" fmla="*/ 4714897 w 12192000"/>
              <a:gd name="connsiteY1138" fmla="*/ 1884627 h 2675334"/>
              <a:gd name="connsiteX1139" fmla="*/ 4748488 w 12192000"/>
              <a:gd name="connsiteY1139" fmla="*/ 1942608 h 2675334"/>
              <a:gd name="connsiteX1140" fmla="*/ 4736262 w 12192000"/>
              <a:gd name="connsiteY1140" fmla="*/ 2035029 h 2675334"/>
              <a:gd name="connsiteX1141" fmla="*/ 4685300 w 12192000"/>
              <a:gd name="connsiteY1141" fmla="*/ 2128540 h 2675334"/>
              <a:gd name="connsiteX1142" fmla="*/ 4611672 w 12192000"/>
              <a:gd name="connsiteY1142" fmla="*/ 2188375 h 2675334"/>
              <a:gd name="connsiteX1143" fmla="*/ 4524925 w 12192000"/>
              <a:gd name="connsiteY1143" fmla="*/ 2209191 h 2675334"/>
              <a:gd name="connsiteX1144" fmla="*/ 4452549 w 12192000"/>
              <a:gd name="connsiteY1144" fmla="*/ 2188375 h 2675334"/>
              <a:gd name="connsiteX1145" fmla="*/ 4419262 w 12192000"/>
              <a:gd name="connsiteY1145" fmla="*/ 2128540 h 2675334"/>
              <a:gd name="connsiteX1146" fmla="*/ 4431754 w 12192000"/>
              <a:gd name="connsiteY1146" fmla="*/ 2035029 h 2675334"/>
              <a:gd name="connsiteX1147" fmla="*/ 4482528 w 12192000"/>
              <a:gd name="connsiteY1147" fmla="*/ 1942390 h 2675334"/>
              <a:gd name="connsiteX1148" fmla="*/ 4555849 w 12192000"/>
              <a:gd name="connsiteY1148" fmla="*/ 1884409 h 2675334"/>
              <a:gd name="connsiteX1149" fmla="*/ 4642041 w 12192000"/>
              <a:gd name="connsiteY1149" fmla="*/ 1864573 h 2675334"/>
              <a:gd name="connsiteX1150" fmla="*/ 3719496 w 12192000"/>
              <a:gd name="connsiteY1150" fmla="*/ 1864573 h 2675334"/>
              <a:gd name="connsiteX1151" fmla="*/ 3792353 w 12192000"/>
              <a:gd name="connsiteY1151" fmla="*/ 1884627 h 2675334"/>
              <a:gd name="connsiteX1152" fmla="*/ 3825944 w 12192000"/>
              <a:gd name="connsiteY1152" fmla="*/ 1942608 h 2675334"/>
              <a:gd name="connsiteX1153" fmla="*/ 3813719 w 12192000"/>
              <a:gd name="connsiteY1153" fmla="*/ 2035029 h 2675334"/>
              <a:gd name="connsiteX1154" fmla="*/ 3762756 w 12192000"/>
              <a:gd name="connsiteY1154" fmla="*/ 2128540 h 2675334"/>
              <a:gd name="connsiteX1155" fmla="*/ 3689125 w 12192000"/>
              <a:gd name="connsiteY1155" fmla="*/ 2188375 h 2675334"/>
              <a:gd name="connsiteX1156" fmla="*/ 3602381 w 12192000"/>
              <a:gd name="connsiteY1156" fmla="*/ 2209191 h 2675334"/>
              <a:gd name="connsiteX1157" fmla="*/ 3530006 w 12192000"/>
              <a:gd name="connsiteY1157" fmla="*/ 2188375 h 2675334"/>
              <a:gd name="connsiteX1158" fmla="*/ 3496719 w 12192000"/>
              <a:gd name="connsiteY1158" fmla="*/ 2128540 h 2675334"/>
              <a:gd name="connsiteX1159" fmla="*/ 3509207 w 12192000"/>
              <a:gd name="connsiteY1159" fmla="*/ 2035029 h 2675334"/>
              <a:gd name="connsiteX1160" fmla="*/ 3559977 w 12192000"/>
              <a:gd name="connsiteY1160" fmla="*/ 1942390 h 2675334"/>
              <a:gd name="connsiteX1161" fmla="*/ 3633304 w 12192000"/>
              <a:gd name="connsiteY1161" fmla="*/ 1884409 h 2675334"/>
              <a:gd name="connsiteX1162" fmla="*/ 3719496 w 12192000"/>
              <a:gd name="connsiteY1162" fmla="*/ 1864573 h 2675334"/>
              <a:gd name="connsiteX1163" fmla="*/ 3427650 w 12192000"/>
              <a:gd name="connsiteY1163" fmla="*/ 1864573 h 2675334"/>
              <a:gd name="connsiteX1164" fmla="*/ 3481479 w 12192000"/>
              <a:gd name="connsiteY1164" fmla="*/ 1877433 h 2675334"/>
              <a:gd name="connsiteX1165" fmla="*/ 3513688 w 12192000"/>
              <a:gd name="connsiteY1165" fmla="*/ 1907732 h 2675334"/>
              <a:gd name="connsiteX1166" fmla="*/ 3454938 w 12192000"/>
              <a:gd name="connsiteY1166" fmla="*/ 1958738 h 2675334"/>
              <a:gd name="connsiteX1167" fmla="*/ 3435080 w 12192000"/>
              <a:gd name="connsiteY1167" fmla="*/ 1939883 h 2675334"/>
              <a:gd name="connsiteX1168" fmla="*/ 3405770 w 12192000"/>
              <a:gd name="connsiteY1168" fmla="*/ 1932799 h 2675334"/>
              <a:gd name="connsiteX1169" fmla="*/ 3362242 w 12192000"/>
              <a:gd name="connsiteY1169" fmla="*/ 1945115 h 2675334"/>
              <a:gd name="connsiteX1170" fmla="*/ 3321906 w 12192000"/>
              <a:gd name="connsiteY1170" fmla="*/ 1980426 h 2675334"/>
              <a:gd name="connsiteX1171" fmla="*/ 3292482 w 12192000"/>
              <a:gd name="connsiteY1171" fmla="*/ 2035901 h 2675334"/>
              <a:gd name="connsiteX1172" fmla="*/ 3282850 w 12192000"/>
              <a:gd name="connsiteY1172" fmla="*/ 2092466 h 2675334"/>
              <a:gd name="connsiteX1173" fmla="*/ 3297764 w 12192000"/>
              <a:gd name="connsiteY1173" fmla="*/ 2128104 h 2675334"/>
              <a:gd name="connsiteX1174" fmla="*/ 3334374 w 12192000"/>
              <a:gd name="connsiteY1174" fmla="*/ 2140311 h 2675334"/>
              <a:gd name="connsiteX1175" fmla="*/ 3373272 w 12192000"/>
              <a:gd name="connsiteY1175" fmla="*/ 2131374 h 2675334"/>
              <a:gd name="connsiteX1176" fmla="*/ 3407889 w 12192000"/>
              <a:gd name="connsiteY1176" fmla="*/ 2110012 h 2675334"/>
              <a:gd name="connsiteX1177" fmla="*/ 3432995 w 12192000"/>
              <a:gd name="connsiteY1177" fmla="*/ 2159929 h 2675334"/>
              <a:gd name="connsiteX1178" fmla="*/ 3372045 w 12192000"/>
              <a:gd name="connsiteY1178" fmla="*/ 2196876 h 2675334"/>
              <a:gd name="connsiteX1179" fmla="*/ 3307696 w 12192000"/>
              <a:gd name="connsiteY1179" fmla="*/ 2209191 h 2675334"/>
              <a:gd name="connsiteX1180" fmla="*/ 3251642 w 12192000"/>
              <a:gd name="connsiteY1180" fmla="*/ 2198401 h 2675334"/>
              <a:gd name="connsiteX1181" fmla="*/ 3212835 w 12192000"/>
              <a:gd name="connsiteY1181" fmla="*/ 2166032 h 2675334"/>
              <a:gd name="connsiteX1182" fmla="*/ 3197018 w 12192000"/>
              <a:gd name="connsiteY1182" fmla="*/ 2112519 h 2675334"/>
              <a:gd name="connsiteX1183" fmla="*/ 3209853 w 12192000"/>
              <a:gd name="connsiteY1183" fmla="*/ 2038517 h 2675334"/>
              <a:gd name="connsiteX1184" fmla="*/ 3247678 w 12192000"/>
              <a:gd name="connsiteY1184" fmla="*/ 1964733 h 2675334"/>
              <a:gd name="connsiteX1185" fmla="*/ 3301149 w 12192000"/>
              <a:gd name="connsiteY1185" fmla="*/ 1910021 h 2675334"/>
              <a:gd name="connsiteX1186" fmla="*/ 3363344 w 12192000"/>
              <a:gd name="connsiteY1186" fmla="*/ 1876126 h 2675334"/>
              <a:gd name="connsiteX1187" fmla="*/ 3427650 w 12192000"/>
              <a:gd name="connsiteY1187" fmla="*/ 1864573 h 2675334"/>
              <a:gd name="connsiteX1188" fmla="*/ 3070938 w 12192000"/>
              <a:gd name="connsiteY1188" fmla="*/ 1864573 h 2675334"/>
              <a:gd name="connsiteX1189" fmla="*/ 3143792 w 12192000"/>
              <a:gd name="connsiteY1189" fmla="*/ 1884627 h 2675334"/>
              <a:gd name="connsiteX1190" fmla="*/ 3177382 w 12192000"/>
              <a:gd name="connsiteY1190" fmla="*/ 1942608 h 2675334"/>
              <a:gd name="connsiteX1191" fmla="*/ 3165158 w 12192000"/>
              <a:gd name="connsiteY1191" fmla="*/ 2035029 h 2675334"/>
              <a:gd name="connsiteX1192" fmla="*/ 3114195 w 12192000"/>
              <a:gd name="connsiteY1192" fmla="*/ 2128540 h 2675334"/>
              <a:gd name="connsiteX1193" fmla="*/ 3040567 w 12192000"/>
              <a:gd name="connsiteY1193" fmla="*/ 2188375 h 2675334"/>
              <a:gd name="connsiteX1194" fmla="*/ 2953820 w 12192000"/>
              <a:gd name="connsiteY1194" fmla="*/ 2209191 h 2675334"/>
              <a:gd name="connsiteX1195" fmla="*/ 2881444 w 12192000"/>
              <a:gd name="connsiteY1195" fmla="*/ 2188375 h 2675334"/>
              <a:gd name="connsiteX1196" fmla="*/ 2848157 w 12192000"/>
              <a:gd name="connsiteY1196" fmla="*/ 2128540 h 2675334"/>
              <a:gd name="connsiteX1197" fmla="*/ 2860646 w 12192000"/>
              <a:gd name="connsiteY1197" fmla="*/ 2035029 h 2675334"/>
              <a:gd name="connsiteX1198" fmla="*/ 2911420 w 12192000"/>
              <a:gd name="connsiteY1198" fmla="*/ 1942390 h 2675334"/>
              <a:gd name="connsiteX1199" fmla="*/ 2984744 w 12192000"/>
              <a:gd name="connsiteY1199" fmla="*/ 1884409 h 2675334"/>
              <a:gd name="connsiteX1200" fmla="*/ 3070938 w 12192000"/>
              <a:gd name="connsiteY1200" fmla="*/ 1864573 h 2675334"/>
              <a:gd name="connsiteX1201" fmla="*/ 2148394 w 12192000"/>
              <a:gd name="connsiteY1201" fmla="*/ 1864573 h 2675334"/>
              <a:gd name="connsiteX1202" fmla="*/ 2221248 w 12192000"/>
              <a:gd name="connsiteY1202" fmla="*/ 1884627 h 2675334"/>
              <a:gd name="connsiteX1203" fmla="*/ 2254839 w 12192000"/>
              <a:gd name="connsiteY1203" fmla="*/ 1942608 h 2675334"/>
              <a:gd name="connsiteX1204" fmla="*/ 2242613 w 12192000"/>
              <a:gd name="connsiteY1204" fmla="*/ 2035029 h 2675334"/>
              <a:gd name="connsiteX1205" fmla="*/ 2191651 w 12192000"/>
              <a:gd name="connsiteY1205" fmla="*/ 2128540 h 2675334"/>
              <a:gd name="connsiteX1206" fmla="*/ 2118022 w 12192000"/>
              <a:gd name="connsiteY1206" fmla="*/ 2188375 h 2675334"/>
              <a:gd name="connsiteX1207" fmla="*/ 2031277 w 12192000"/>
              <a:gd name="connsiteY1207" fmla="*/ 2209191 h 2675334"/>
              <a:gd name="connsiteX1208" fmla="*/ 1958901 w 12192000"/>
              <a:gd name="connsiteY1208" fmla="*/ 2188375 h 2675334"/>
              <a:gd name="connsiteX1209" fmla="*/ 1925613 w 12192000"/>
              <a:gd name="connsiteY1209" fmla="*/ 2128540 h 2675334"/>
              <a:gd name="connsiteX1210" fmla="*/ 1938103 w 12192000"/>
              <a:gd name="connsiteY1210" fmla="*/ 2035029 h 2675334"/>
              <a:gd name="connsiteX1211" fmla="*/ 1988876 w 12192000"/>
              <a:gd name="connsiteY1211" fmla="*/ 1942390 h 2675334"/>
              <a:gd name="connsiteX1212" fmla="*/ 2062203 w 12192000"/>
              <a:gd name="connsiteY1212" fmla="*/ 1884409 h 2675334"/>
              <a:gd name="connsiteX1213" fmla="*/ 2148394 w 12192000"/>
              <a:gd name="connsiteY1213" fmla="*/ 1864573 h 2675334"/>
              <a:gd name="connsiteX1214" fmla="*/ 1856545 w 12192000"/>
              <a:gd name="connsiteY1214" fmla="*/ 1864573 h 2675334"/>
              <a:gd name="connsiteX1215" fmla="*/ 1910375 w 12192000"/>
              <a:gd name="connsiteY1215" fmla="*/ 1877433 h 2675334"/>
              <a:gd name="connsiteX1216" fmla="*/ 1942583 w 12192000"/>
              <a:gd name="connsiteY1216" fmla="*/ 1907732 h 2675334"/>
              <a:gd name="connsiteX1217" fmla="*/ 1883833 w 12192000"/>
              <a:gd name="connsiteY1217" fmla="*/ 1958738 h 2675334"/>
              <a:gd name="connsiteX1218" fmla="*/ 1863975 w 12192000"/>
              <a:gd name="connsiteY1218" fmla="*/ 1939883 h 2675334"/>
              <a:gd name="connsiteX1219" fmla="*/ 1834666 w 12192000"/>
              <a:gd name="connsiteY1219" fmla="*/ 1932799 h 2675334"/>
              <a:gd name="connsiteX1220" fmla="*/ 1791138 w 12192000"/>
              <a:gd name="connsiteY1220" fmla="*/ 1945115 h 2675334"/>
              <a:gd name="connsiteX1221" fmla="*/ 1750801 w 12192000"/>
              <a:gd name="connsiteY1221" fmla="*/ 1980426 h 2675334"/>
              <a:gd name="connsiteX1222" fmla="*/ 1721377 w 12192000"/>
              <a:gd name="connsiteY1222" fmla="*/ 2035901 h 2675334"/>
              <a:gd name="connsiteX1223" fmla="*/ 1711744 w 12192000"/>
              <a:gd name="connsiteY1223" fmla="*/ 2092466 h 2675334"/>
              <a:gd name="connsiteX1224" fmla="*/ 1726660 w 12192000"/>
              <a:gd name="connsiteY1224" fmla="*/ 2128104 h 2675334"/>
              <a:gd name="connsiteX1225" fmla="*/ 1763273 w 12192000"/>
              <a:gd name="connsiteY1225" fmla="*/ 2140311 h 2675334"/>
              <a:gd name="connsiteX1226" fmla="*/ 1802167 w 12192000"/>
              <a:gd name="connsiteY1226" fmla="*/ 2131374 h 2675334"/>
              <a:gd name="connsiteX1227" fmla="*/ 1836785 w 12192000"/>
              <a:gd name="connsiteY1227" fmla="*/ 2110012 h 2675334"/>
              <a:gd name="connsiteX1228" fmla="*/ 1861889 w 12192000"/>
              <a:gd name="connsiteY1228" fmla="*/ 2159929 h 2675334"/>
              <a:gd name="connsiteX1229" fmla="*/ 1800941 w 12192000"/>
              <a:gd name="connsiteY1229" fmla="*/ 2196876 h 2675334"/>
              <a:gd name="connsiteX1230" fmla="*/ 1736595 w 12192000"/>
              <a:gd name="connsiteY1230" fmla="*/ 2209191 h 2675334"/>
              <a:gd name="connsiteX1231" fmla="*/ 1680538 w 12192000"/>
              <a:gd name="connsiteY1231" fmla="*/ 2198401 h 2675334"/>
              <a:gd name="connsiteX1232" fmla="*/ 1641731 w 12192000"/>
              <a:gd name="connsiteY1232" fmla="*/ 2166032 h 2675334"/>
              <a:gd name="connsiteX1233" fmla="*/ 1625913 w 12192000"/>
              <a:gd name="connsiteY1233" fmla="*/ 2112519 h 2675334"/>
              <a:gd name="connsiteX1234" fmla="*/ 1638748 w 12192000"/>
              <a:gd name="connsiteY1234" fmla="*/ 2038517 h 2675334"/>
              <a:gd name="connsiteX1235" fmla="*/ 1676573 w 12192000"/>
              <a:gd name="connsiteY1235" fmla="*/ 1964733 h 2675334"/>
              <a:gd name="connsiteX1236" fmla="*/ 1730044 w 12192000"/>
              <a:gd name="connsiteY1236" fmla="*/ 1910021 h 2675334"/>
              <a:gd name="connsiteX1237" fmla="*/ 1792241 w 12192000"/>
              <a:gd name="connsiteY1237" fmla="*/ 1876126 h 2675334"/>
              <a:gd name="connsiteX1238" fmla="*/ 1856545 w 12192000"/>
              <a:gd name="connsiteY1238" fmla="*/ 1864573 h 2675334"/>
              <a:gd name="connsiteX1239" fmla="*/ 1499832 w 12192000"/>
              <a:gd name="connsiteY1239" fmla="*/ 1864573 h 2675334"/>
              <a:gd name="connsiteX1240" fmla="*/ 1572687 w 12192000"/>
              <a:gd name="connsiteY1240" fmla="*/ 1884627 h 2675334"/>
              <a:gd name="connsiteX1241" fmla="*/ 1606278 w 12192000"/>
              <a:gd name="connsiteY1241" fmla="*/ 1942608 h 2675334"/>
              <a:gd name="connsiteX1242" fmla="*/ 1594052 w 12192000"/>
              <a:gd name="connsiteY1242" fmla="*/ 2035029 h 2675334"/>
              <a:gd name="connsiteX1243" fmla="*/ 1543090 w 12192000"/>
              <a:gd name="connsiteY1243" fmla="*/ 2128540 h 2675334"/>
              <a:gd name="connsiteX1244" fmla="*/ 1469462 w 12192000"/>
              <a:gd name="connsiteY1244" fmla="*/ 2188375 h 2675334"/>
              <a:gd name="connsiteX1245" fmla="*/ 1382716 w 12192000"/>
              <a:gd name="connsiteY1245" fmla="*/ 2209191 h 2675334"/>
              <a:gd name="connsiteX1246" fmla="*/ 1310340 w 12192000"/>
              <a:gd name="connsiteY1246" fmla="*/ 2188375 h 2675334"/>
              <a:gd name="connsiteX1247" fmla="*/ 1277052 w 12192000"/>
              <a:gd name="connsiteY1247" fmla="*/ 2128540 h 2675334"/>
              <a:gd name="connsiteX1248" fmla="*/ 1289542 w 12192000"/>
              <a:gd name="connsiteY1248" fmla="*/ 2035029 h 2675334"/>
              <a:gd name="connsiteX1249" fmla="*/ 1340315 w 12192000"/>
              <a:gd name="connsiteY1249" fmla="*/ 1942390 h 2675334"/>
              <a:gd name="connsiteX1250" fmla="*/ 1413640 w 12192000"/>
              <a:gd name="connsiteY1250" fmla="*/ 1884409 h 2675334"/>
              <a:gd name="connsiteX1251" fmla="*/ 1499832 w 12192000"/>
              <a:gd name="connsiteY1251" fmla="*/ 1864573 h 2675334"/>
              <a:gd name="connsiteX1252" fmla="*/ 577288 w 12192000"/>
              <a:gd name="connsiteY1252" fmla="*/ 1864573 h 2675334"/>
              <a:gd name="connsiteX1253" fmla="*/ 650143 w 12192000"/>
              <a:gd name="connsiteY1253" fmla="*/ 1884627 h 2675334"/>
              <a:gd name="connsiteX1254" fmla="*/ 683733 w 12192000"/>
              <a:gd name="connsiteY1254" fmla="*/ 1942608 h 2675334"/>
              <a:gd name="connsiteX1255" fmla="*/ 671508 w 12192000"/>
              <a:gd name="connsiteY1255" fmla="*/ 2035029 h 2675334"/>
              <a:gd name="connsiteX1256" fmla="*/ 620546 w 12192000"/>
              <a:gd name="connsiteY1256" fmla="*/ 2128540 h 2675334"/>
              <a:gd name="connsiteX1257" fmla="*/ 546916 w 12192000"/>
              <a:gd name="connsiteY1257" fmla="*/ 2188375 h 2675334"/>
              <a:gd name="connsiteX1258" fmla="*/ 460171 w 12192000"/>
              <a:gd name="connsiteY1258" fmla="*/ 2209191 h 2675334"/>
              <a:gd name="connsiteX1259" fmla="*/ 387795 w 12192000"/>
              <a:gd name="connsiteY1259" fmla="*/ 2188375 h 2675334"/>
              <a:gd name="connsiteX1260" fmla="*/ 354508 w 12192000"/>
              <a:gd name="connsiteY1260" fmla="*/ 2128540 h 2675334"/>
              <a:gd name="connsiteX1261" fmla="*/ 366998 w 12192000"/>
              <a:gd name="connsiteY1261" fmla="*/ 2035029 h 2675334"/>
              <a:gd name="connsiteX1262" fmla="*/ 417770 w 12192000"/>
              <a:gd name="connsiteY1262" fmla="*/ 1942390 h 2675334"/>
              <a:gd name="connsiteX1263" fmla="*/ 491097 w 12192000"/>
              <a:gd name="connsiteY1263" fmla="*/ 1884409 h 2675334"/>
              <a:gd name="connsiteX1264" fmla="*/ 577288 w 12192000"/>
              <a:gd name="connsiteY1264" fmla="*/ 1864573 h 2675334"/>
              <a:gd name="connsiteX1265" fmla="*/ 285440 w 12192000"/>
              <a:gd name="connsiteY1265" fmla="*/ 1864573 h 2675334"/>
              <a:gd name="connsiteX1266" fmla="*/ 339270 w 12192000"/>
              <a:gd name="connsiteY1266" fmla="*/ 1877433 h 2675334"/>
              <a:gd name="connsiteX1267" fmla="*/ 371479 w 12192000"/>
              <a:gd name="connsiteY1267" fmla="*/ 1907732 h 2675334"/>
              <a:gd name="connsiteX1268" fmla="*/ 312728 w 12192000"/>
              <a:gd name="connsiteY1268" fmla="*/ 1958738 h 2675334"/>
              <a:gd name="connsiteX1269" fmla="*/ 292870 w 12192000"/>
              <a:gd name="connsiteY1269" fmla="*/ 1939883 h 2675334"/>
              <a:gd name="connsiteX1270" fmla="*/ 263561 w 12192000"/>
              <a:gd name="connsiteY1270" fmla="*/ 1932799 h 2675334"/>
              <a:gd name="connsiteX1271" fmla="*/ 220033 w 12192000"/>
              <a:gd name="connsiteY1271" fmla="*/ 1945115 h 2675334"/>
              <a:gd name="connsiteX1272" fmla="*/ 179695 w 12192000"/>
              <a:gd name="connsiteY1272" fmla="*/ 1980426 h 2675334"/>
              <a:gd name="connsiteX1273" fmla="*/ 150272 w 12192000"/>
              <a:gd name="connsiteY1273" fmla="*/ 2035901 h 2675334"/>
              <a:gd name="connsiteX1274" fmla="*/ 140639 w 12192000"/>
              <a:gd name="connsiteY1274" fmla="*/ 2092466 h 2675334"/>
              <a:gd name="connsiteX1275" fmla="*/ 155554 w 12192000"/>
              <a:gd name="connsiteY1275" fmla="*/ 2128104 h 2675334"/>
              <a:gd name="connsiteX1276" fmla="*/ 192168 w 12192000"/>
              <a:gd name="connsiteY1276" fmla="*/ 2140311 h 2675334"/>
              <a:gd name="connsiteX1277" fmla="*/ 231062 w 12192000"/>
              <a:gd name="connsiteY1277" fmla="*/ 2131374 h 2675334"/>
              <a:gd name="connsiteX1278" fmla="*/ 265679 w 12192000"/>
              <a:gd name="connsiteY1278" fmla="*/ 2110012 h 2675334"/>
              <a:gd name="connsiteX1279" fmla="*/ 290784 w 12192000"/>
              <a:gd name="connsiteY1279" fmla="*/ 2159929 h 2675334"/>
              <a:gd name="connsiteX1280" fmla="*/ 229836 w 12192000"/>
              <a:gd name="connsiteY1280" fmla="*/ 2196876 h 2675334"/>
              <a:gd name="connsiteX1281" fmla="*/ 165490 w 12192000"/>
              <a:gd name="connsiteY1281" fmla="*/ 2209191 h 2675334"/>
              <a:gd name="connsiteX1282" fmla="*/ 109432 w 12192000"/>
              <a:gd name="connsiteY1282" fmla="*/ 2198401 h 2675334"/>
              <a:gd name="connsiteX1283" fmla="*/ 70626 w 12192000"/>
              <a:gd name="connsiteY1283" fmla="*/ 2166032 h 2675334"/>
              <a:gd name="connsiteX1284" fmla="*/ 54808 w 12192000"/>
              <a:gd name="connsiteY1284" fmla="*/ 2112519 h 2675334"/>
              <a:gd name="connsiteX1285" fmla="*/ 67643 w 12192000"/>
              <a:gd name="connsiteY1285" fmla="*/ 2038517 h 2675334"/>
              <a:gd name="connsiteX1286" fmla="*/ 105468 w 12192000"/>
              <a:gd name="connsiteY1286" fmla="*/ 1964733 h 2675334"/>
              <a:gd name="connsiteX1287" fmla="*/ 158938 w 12192000"/>
              <a:gd name="connsiteY1287" fmla="*/ 1910021 h 2675334"/>
              <a:gd name="connsiteX1288" fmla="*/ 221136 w 12192000"/>
              <a:gd name="connsiteY1288" fmla="*/ 1876126 h 2675334"/>
              <a:gd name="connsiteX1289" fmla="*/ 285440 w 12192000"/>
              <a:gd name="connsiteY1289" fmla="*/ 1864573 h 2675334"/>
              <a:gd name="connsiteX1290" fmla="*/ 11551835 w 12192000"/>
              <a:gd name="connsiteY1290" fmla="*/ 1466655 h 2675334"/>
              <a:gd name="connsiteX1291" fmla="*/ 11510014 w 12192000"/>
              <a:gd name="connsiteY1291" fmla="*/ 1478753 h 2675334"/>
              <a:gd name="connsiteX1292" fmla="*/ 11473713 w 12192000"/>
              <a:gd name="connsiteY1292" fmla="*/ 1513738 h 2675334"/>
              <a:gd name="connsiteX1293" fmla="*/ 11446471 w 12192000"/>
              <a:gd name="connsiteY1293" fmla="*/ 1568885 h 2675334"/>
              <a:gd name="connsiteX1294" fmla="*/ 11436044 w 12192000"/>
              <a:gd name="connsiteY1294" fmla="*/ 1624578 h 2675334"/>
              <a:gd name="connsiteX1295" fmla="*/ 11448012 w 12192000"/>
              <a:gd name="connsiteY1295" fmla="*/ 1661198 h 2675334"/>
              <a:gd name="connsiteX1296" fmla="*/ 11481313 w 12192000"/>
              <a:gd name="connsiteY1296" fmla="*/ 1674167 h 2675334"/>
              <a:gd name="connsiteX1297" fmla="*/ 11523431 w 12192000"/>
              <a:gd name="connsiteY1297" fmla="*/ 1661198 h 2675334"/>
              <a:gd name="connsiteX1298" fmla="*/ 11560398 w 12192000"/>
              <a:gd name="connsiteY1298" fmla="*/ 1624578 h 2675334"/>
              <a:gd name="connsiteX1299" fmla="*/ 11587937 w 12192000"/>
              <a:gd name="connsiteY1299" fmla="*/ 1568885 h 2675334"/>
              <a:gd name="connsiteX1300" fmla="*/ 11598067 w 12192000"/>
              <a:gd name="connsiteY1300" fmla="*/ 1513738 h 2675334"/>
              <a:gd name="connsiteX1301" fmla="*/ 11585433 w 12192000"/>
              <a:gd name="connsiteY1301" fmla="*/ 1478753 h 2675334"/>
              <a:gd name="connsiteX1302" fmla="*/ 11551835 w 12192000"/>
              <a:gd name="connsiteY1302" fmla="*/ 1466655 h 2675334"/>
              <a:gd name="connsiteX1303" fmla="*/ 10903273 w 12192000"/>
              <a:gd name="connsiteY1303" fmla="*/ 1466655 h 2675334"/>
              <a:gd name="connsiteX1304" fmla="*/ 10861453 w 12192000"/>
              <a:gd name="connsiteY1304" fmla="*/ 1478753 h 2675334"/>
              <a:gd name="connsiteX1305" fmla="*/ 10825152 w 12192000"/>
              <a:gd name="connsiteY1305" fmla="*/ 1513738 h 2675334"/>
              <a:gd name="connsiteX1306" fmla="*/ 10797910 w 12192000"/>
              <a:gd name="connsiteY1306" fmla="*/ 1568885 h 2675334"/>
              <a:gd name="connsiteX1307" fmla="*/ 10787483 w 12192000"/>
              <a:gd name="connsiteY1307" fmla="*/ 1624578 h 2675334"/>
              <a:gd name="connsiteX1308" fmla="*/ 10799451 w 12192000"/>
              <a:gd name="connsiteY1308" fmla="*/ 1661198 h 2675334"/>
              <a:gd name="connsiteX1309" fmla="*/ 10832752 w 12192000"/>
              <a:gd name="connsiteY1309" fmla="*/ 1674167 h 2675334"/>
              <a:gd name="connsiteX1310" fmla="*/ 10874870 w 12192000"/>
              <a:gd name="connsiteY1310" fmla="*/ 1661198 h 2675334"/>
              <a:gd name="connsiteX1311" fmla="*/ 10911838 w 12192000"/>
              <a:gd name="connsiteY1311" fmla="*/ 1624578 h 2675334"/>
              <a:gd name="connsiteX1312" fmla="*/ 10939375 w 12192000"/>
              <a:gd name="connsiteY1312" fmla="*/ 1568885 h 2675334"/>
              <a:gd name="connsiteX1313" fmla="*/ 10949506 w 12192000"/>
              <a:gd name="connsiteY1313" fmla="*/ 1513738 h 2675334"/>
              <a:gd name="connsiteX1314" fmla="*/ 10936872 w 12192000"/>
              <a:gd name="connsiteY1314" fmla="*/ 1478753 h 2675334"/>
              <a:gd name="connsiteX1315" fmla="*/ 10903273 w 12192000"/>
              <a:gd name="connsiteY1315" fmla="*/ 1466655 h 2675334"/>
              <a:gd name="connsiteX1316" fmla="*/ 9980729 w 12192000"/>
              <a:gd name="connsiteY1316" fmla="*/ 1466655 h 2675334"/>
              <a:gd name="connsiteX1317" fmla="*/ 9938909 w 12192000"/>
              <a:gd name="connsiteY1317" fmla="*/ 1478753 h 2675334"/>
              <a:gd name="connsiteX1318" fmla="*/ 9902608 w 12192000"/>
              <a:gd name="connsiteY1318" fmla="*/ 1513738 h 2675334"/>
              <a:gd name="connsiteX1319" fmla="*/ 9875366 w 12192000"/>
              <a:gd name="connsiteY1319" fmla="*/ 1568885 h 2675334"/>
              <a:gd name="connsiteX1320" fmla="*/ 9864939 w 12192000"/>
              <a:gd name="connsiteY1320" fmla="*/ 1624578 h 2675334"/>
              <a:gd name="connsiteX1321" fmla="*/ 9876907 w 12192000"/>
              <a:gd name="connsiteY1321" fmla="*/ 1661198 h 2675334"/>
              <a:gd name="connsiteX1322" fmla="*/ 9910208 w 12192000"/>
              <a:gd name="connsiteY1322" fmla="*/ 1674167 h 2675334"/>
              <a:gd name="connsiteX1323" fmla="*/ 9952326 w 12192000"/>
              <a:gd name="connsiteY1323" fmla="*/ 1661198 h 2675334"/>
              <a:gd name="connsiteX1324" fmla="*/ 9989293 w 12192000"/>
              <a:gd name="connsiteY1324" fmla="*/ 1624578 h 2675334"/>
              <a:gd name="connsiteX1325" fmla="*/ 10016832 w 12192000"/>
              <a:gd name="connsiteY1325" fmla="*/ 1568885 h 2675334"/>
              <a:gd name="connsiteX1326" fmla="*/ 10026962 w 12192000"/>
              <a:gd name="connsiteY1326" fmla="*/ 1513738 h 2675334"/>
              <a:gd name="connsiteX1327" fmla="*/ 10014328 w 12192000"/>
              <a:gd name="connsiteY1327" fmla="*/ 1478753 h 2675334"/>
              <a:gd name="connsiteX1328" fmla="*/ 9980729 w 12192000"/>
              <a:gd name="connsiteY1328" fmla="*/ 1466655 h 2675334"/>
              <a:gd name="connsiteX1329" fmla="*/ 9332168 w 12192000"/>
              <a:gd name="connsiteY1329" fmla="*/ 1466655 h 2675334"/>
              <a:gd name="connsiteX1330" fmla="*/ 9290348 w 12192000"/>
              <a:gd name="connsiteY1330" fmla="*/ 1478753 h 2675334"/>
              <a:gd name="connsiteX1331" fmla="*/ 9254047 w 12192000"/>
              <a:gd name="connsiteY1331" fmla="*/ 1513738 h 2675334"/>
              <a:gd name="connsiteX1332" fmla="*/ 9226805 w 12192000"/>
              <a:gd name="connsiteY1332" fmla="*/ 1568885 h 2675334"/>
              <a:gd name="connsiteX1333" fmla="*/ 9216378 w 12192000"/>
              <a:gd name="connsiteY1333" fmla="*/ 1624578 h 2675334"/>
              <a:gd name="connsiteX1334" fmla="*/ 9228346 w 12192000"/>
              <a:gd name="connsiteY1334" fmla="*/ 1661198 h 2675334"/>
              <a:gd name="connsiteX1335" fmla="*/ 9261647 w 12192000"/>
              <a:gd name="connsiteY1335" fmla="*/ 1674167 h 2675334"/>
              <a:gd name="connsiteX1336" fmla="*/ 9303765 w 12192000"/>
              <a:gd name="connsiteY1336" fmla="*/ 1661198 h 2675334"/>
              <a:gd name="connsiteX1337" fmla="*/ 9340733 w 12192000"/>
              <a:gd name="connsiteY1337" fmla="*/ 1624578 h 2675334"/>
              <a:gd name="connsiteX1338" fmla="*/ 9368271 w 12192000"/>
              <a:gd name="connsiteY1338" fmla="*/ 1568885 h 2675334"/>
              <a:gd name="connsiteX1339" fmla="*/ 9378401 w 12192000"/>
              <a:gd name="connsiteY1339" fmla="*/ 1513738 h 2675334"/>
              <a:gd name="connsiteX1340" fmla="*/ 9365767 w 12192000"/>
              <a:gd name="connsiteY1340" fmla="*/ 1478753 h 2675334"/>
              <a:gd name="connsiteX1341" fmla="*/ 9332168 w 12192000"/>
              <a:gd name="connsiteY1341" fmla="*/ 1466655 h 2675334"/>
              <a:gd name="connsiteX1342" fmla="*/ 8409625 w 12192000"/>
              <a:gd name="connsiteY1342" fmla="*/ 1466655 h 2675334"/>
              <a:gd name="connsiteX1343" fmla="*/ 8367804 w 12192000"/>
              <a:gd name="connsiteY1343" fmla="*/ 1478753 h 2675334"/>
              <a:gd name="connsiteX1344" fmla="*/ 8331503 w 12192000"/>
              <a:gd name="connsiteY1344" fmla="*/ 1513738 h 2675334"/>
              <a:gd name="connsiteX1345" fmla="*/ 8304261 w 12192000"/>
              <a:gd name="connsiteY1345" fmla="*/ 1568885 h 2675334"/>
              <a:gd name="connsiteX1346" fmla="*/ 8293834 w 12192000"/>
              <a:gd name="connsiteY1346" fmla="*/ 1624578 h 2675334"/>
              <a:gd name="connsiteX1347" fmla="*/ 8305802 w 12192000"/>
              <a:gd name="connsiteY1347" fmla="*/ 1661198 h 2675334"/>
              <a:gd name="connsiteX1348" fmla="*/ 8339103 w 12192000"/>
              <a:gd name="connsiteY1348" fmla="*/ 1674167 h 2675334"/>
              <a:gd name="connsiteX1349" fmla="*/ 8381221 w 12192000"/>
              <a:gd name="connsiteY1349" fmla="*/ 1661198 h 2675334"/>
              <a:gd name="connsiteX1350" fmla="*/ 8418188 w 12192000"/>
              <a:gd name="connsiteY1350" fmla="*/ 1624578 h 2675334"/>
              <a:gd name="connsiteX1351" fmla="*/ 8445727 w 12192000"/>
              <a:gd name="connsiteY1351" fmla="*/ 1568885 h 2675334"/>
              <a:gd name="connsiteX1352" fmla="*/ 8455857 w 12192000"/>
              <a:gd name="connsiteY1352" fmla="*/ 1513738 h 2675334"/>
              <a:gd name="connsiteX1353" fmla="*/ 8443223 w 12192000"/>
              <a:gd name="connsiteY1353" fmla="*/ 1478753 h 2675334"/>
              <a:gd name="connsiteX1354" fmla="*/ 8409625 w 12192000"/>
              <a:gd name="connsiteY1354" fmla="*/ 1466655 h 2675334"/>
              <a:gd name="connsiteX1355" fmla="*/ 7761063 w 12192000"/>
              <a:gd name="connsiteY1355" fmla="*/ 1466655 h 2675334"/>
              <a:gd name="connsiteX1356" fmla="*/ 7719243 w 12192000"/>
              <a:gd name="connsiteY1356" fmla="*/ 1478753 h 2675334"/>
              <a:gd name="connsiteX1357" fmla="*/ 7682942 w 12192000"/>
              <a:gd name="connsiteY1357" fmla="*/ 1513738 h 2675334"/>
              <a:gd name="connsiteX1358" fmla="*/ 7655700 w 12192000"/>
              <a:gd name="connsiteY1358" fmla="*/ 1568885 h 2675334"/>
              <a:gd name="connsiteX1359" fmla="*/ 7645273 w 12192000"/>
              <a:gd name="connsiteY1359" fmla="*/ 1624578 h 2675334"/>
              <a:gd name="connsiteX1360" fmla="*/ 7657241 w 12192000"/>
              <a:gd name="connsiteY1360" fmla="*/ 1661198 h 2675334"/>
              <a:gd name="connsiteX1361" fmla="*/ 7690542 w 12192000"/>
              <a:gd name="connsiteY1361" fmla="*/ 1674167 h 2675334"/>
              <a:gd name="connsiteX1362" fmla="*/ 7732660 w 12192000"/>
              <a:gd name="connsiteY1362" fmla="*/ 1661198 h 2675334"/>
              <a:gd name="connsiteX1363" fmla="*/ 7769628 w 12192000"/>
              <a:gd name="connsiteY1363" fmla="*/ 1624578 h 2675334"/>
              <a:gd name="connsiteX1364" fmla="*/ 7797165 w 12192000"/>
              <a:gd name="connsiteY1364" fmla="*/ 1568885 h 2675334"/>
              <a:gd name="connsiteX1365" fmla="*/ 7807296 w 12192000"/>
              <a:gd name="connsiteY1365" fmla="*/ 1513738 h 2675334"/>
              <a:gd name="connsiteX1366" fmla="*/ 7794662 w 12192000"/>
              <a:gd name="connsiteY1366" fmla="*/ 1478753 h 2675334"/>
              <a:gd name="connsiteX1367" fmla="*/ 7761063 w 12192000"/>
              <a:gd name="connsiteY1367" fmla="*/ 1466655 h 2675334"/>
              <a:gd name="connsiteX1368" fmla="*/ 6838519 w 12192000"/>
              <a:gd name="connsiteY1368" fmla="*/ 1466655 h 2675334"/>
              <a:gd name="connsiteX1369" fmla="*/ 6796699 w 12192000"/>
              <a:gd name="connsiteY1369" fmla="*/ 1478753 h 2675334"/>
              <a:gd name="connsiteX1370" fmla="*/ 6760397 w 12192000"/>
              <a:gd name="connsiteY1370" fmla="*/ 1513738 h 2675334"/>
              <a:gd name="connsiteX1371" fmla="*/ 6733156 w 12192000"/>
              <a:gd name="connsiteY1371" fmla="*/ 1568885 h 2675334"/>
              <a:gd name="connsiteX1372" fmla="*/ 6722729 w 12192000"/>
              <a:gd name="connsiteY1372" fmla="*/ 1624578 h 2675334"/>
              <a:gd name="connsiteX1373" fmla="*/ 6734697 w 12192000"/>
              <a:gd name="connsiteY1373" fmla="*/ 1661198 h 2675334"/>
              <a:gd name="connsiteX1374" fmla="*/ 6767997 w 12192000"/>
              <a:gd name="connsiteY1374" fmla="*/ 1674167 h 2675334"/>
              <a:gd name="connsiteX1375" fmla="*/ 6810116 w 12192000"/>
              <a:gd name="connsiteY1375" fmla="*/ 1661198 h 2675334"/>
              <a:gd name="connsiteX1376" fmla="*/ 6847083 w 12192000"/>
              <a:gd name="connsiteY1376" fmla="*/ 1624578 h 2675334"/>
              <a:gd name="connsiteX1377" fmla="*/ 6874622 w 12192000"/>
              <a:gd name="connsiteY1377" fmla="*/ 1568885 h 2675334"/>
              <a:gd name="connsiteX1378" fmla="*/ 6884752 w 12192000"/>
              <a:gd name="connsiteY1378" fmla="*/ 1513738 h 2675334"/>
              <a:gd name="connsiteX1379" fmla="*/ 6872118 w 12192000"/>
              <a:gd name="connsiteY1379" fmla="*/ 1478753 h 2675334"/>
              <a:gd name="connsiteX1380" fmla="*/ 6838519 w 12192000"/>
              <a:gd name="connsiteY1380" fmla="*/ 1466655 h 2675334"/>
              <a:gd name="connsiteX1381" fmla="*/ 6189966 w 12192000"/>
              <a:gd name="connsiteY1381" fmla="*/ 1466655 h 2675334"/>
              <a:gd name="connsiteX1382" fmla="*/ 6148142 w 12192000"/>
              <a:gd name="connsiteY1382" fmla="*/ 1478753 h 2675334"/>
              <a:gd name="connsiteX1383" fmla="*/ 6111840 w 12192000"/>
              <a:gd name="connsiteY1383" fmla="*/ 1513738 h 2675334"/>
              <a:gd name="connsiteX1384" fmla="*/ 6084595 w 12192000"/>
              <a:gd name="connsiteY1384" fmla="*/ 1568885 h 2675334"/>
              <a:gd name="connsiteX1385" fmla="*/ 6074168 w 12192000"/>
              <a:gd name="connsiteY1385" fmla="*/ 1624578 h 2675334"/>
              <a:gd name="connsiteX1386" fmla="*/ 6086142 w 12192000"/>
              <a:gd name="connsiteY1386" fmla="*/ 1661198 h 2675334"/>
              <a:gd name="connsiteX1387" fmla="*/ 6119438 w 12192000"/>
              <a:gd name="connsiteY1387" fmla="*/ 1674167 h 2675334"/>
              <a:gd name="connsiteX1388" fmla="*/ 6161563 w 12192000"/>
              <a:gd name="connsiteY1388" fmla="*/ 1661198 h 2675334"/>
              <a:gd name="connsiteX1389" fmla="*/ 6198524 w 12192000"/>
              <a:gd name="connsiteY1389" fmla="*/ 1624578 h 2675334"/>
              <a:gd name="connsiteX1390" fmla="*/ 6226062 w 12192000"/>
              <a:gd name="connsiteY1390" fmla="*/ 1568885 h 2675334"/>
              <a:gd name="connsiteX1391" fmla="*/ 6236191 w 12192000"/>
              <a:gd name="connsiteY1391" fmla="*/ 1513738 h 2675334"/>
              <a:gd name="connsiteX1392" fmla="*/ 6223562 w 12192000"/>
              <a:gd name="connsiteY1392" fmla="*/ 1478753 h 2675334"/>
              <a:gd name="connsiteX1393" fmla="*/ 6189966 w 12192000"/>
              <a:gd name="connsiteY1393" fmla="*/ 1466655 h 2675334"/>
              <a:gd name="connsiteX1394" fmla="*/ 5267420 w 12192000"/>
              <a:gd name="connsiteY1394" fmla="*/ 1466655 h 2675334"/>
              <a:gd name="connsiteX1395" fmla="*/ 5225599 w 12192000"/>
              <a:gd name="connsiteY1395" fmla="*/ 1478753 h 2675334"/>
              <a:gd name="connsiteX1396" fmla="*/ 5189298 w 12192000"/>
              <a:gd name="connsiteY1396" fmla="*/ 1513738 h 2675334"/>
              <a:gd name="connsiteX1397" fmla="*/ 5162054 w 12192000"/>
              <a:gd name="connsiteY1397" fmla="*/ 1568885 h 2675334"/>
              <a:gd name="connsiteX1398" fmla="*/ 5151628 w 12192000"/>
              <a:gd name="connsiteY1398" fmla="*/ 1624578 h 2675334"/>
              <a:gd name="connsiteX1399" fmla="*/ 5163597 w 12192000"/>
              <a:gd name="connsiteY1399" fmla="*/ 1661198 h 2675334"/>
              <a:gd name="connsiteX1400" fmla="*/ 5196900 w 12192000"/>
              <a:gd name="connsiteY1400" fmla="*/ 1674167 h 2675334"/>
              <a:gd name="connsiteX1401" fmla="*/ 5239016 w 12192000"/>
              <a:gd name="connsiteY1401" fmla="*/ 1661198 h 2675334"/>
              <a:gd name="connsiteX1402" fmla="*/ 5275984 w 12192000"/>
              <a:gd name="connsiteY1402" fmla="*/ 1624578 h 2675334"/>
              <a:gd name="connsiteX1403" fmla="*/ 5303522 w 12192000"/>
              <a:gd name="connsiteY1403" fmla="*/ 1568885 h 2675334"/>
              <a:gd name="connsiteX1404" fmla="*/ 5313651 w 12192000"/>
              <a:gd name="connsiteY1404" fmla="*/ 1513738 h 2675334"/>
              <a:gd name="connsiteX1405" fmla="*/ 5301018 w 12192000"/>
              <a:gd name="connsiteY1405" fmla="*/ 1478753 h 2675334"/>
              <a:gd name="connsiteX1406" fmla="*/ 5267420 w 12192000"/>
              <a:gd name="connsiteY1406" fmla="*/ 1466655 h 2675334"/>
              <a:gd name="connsiteX1407" fmla="*/ 4618860 w 12192000"/>
              <a:gd name="connsiteY1407" fmla="*/ 1466655 h 2675334"/>
              <a:gd name="connsiteX1408" fmla="*/ 4577039 w 12192000"/>
              <a:gd name="connsiteY1408" fmla="*/ 1478753 h 2675334"/>
              <a:gd name="connsiteX1409" fmla="*/ 4540735 w 12192000"/>
              <a:gd name="connsiteY1409" fmla="*/ 1513738 h 2675334"/>
              <a:gd name="connsiteX1410" fmla="*/ 4513493 w 12192000"/>
              <a:gd name="connsiteY1410" fmla="*/ 1568885 h 2675334"/>
              <a:gd name="connsiteX1411" fmla="*/ 4503068 w 12192000"/>
              <a:gd name="connsiteY1411" fmla="*/ 1624578 h 2675334"/>
              <a:gd name="connsiteX1412" fmla="*/ 4515037 w 12192000"/>
              <a:gd name="connsiteY1412" fmla="*/ 1661198 h 2675334"/>
              <a:gd name="connsiteX1413" fmla="*/ 4548335 w 12192000"/>
              <a:gd name="connsiteY1413" fmla="*/ 1674167 h 2675334"/>
              <a:gd name="connsiteX1414" fmla="*/ 4590456 w 12192000"/>
              <a:gd name="connsiteY1414" fmla="*/ 1661198 h 2675334"/>
              <a:gd name="connsiteX1415" fmla="*/ 4627421 w 12192000"/>
              <a:gd name="connsiteY1415" fmla="*/ 1624578 h 2675334"/>
              <a:gd name="connsiteX1416" fmla="*/ 4654960 w 12192000"/>
              <a:gd name="connsiteY1416" fmla="*/ 1568885 h 2675334"/>
              <a:gd name="connsiteX1417" fmla="*/ 4665091 w 12192000"/>
              <a:gd name="connsiteY1417" fmla="*/ 1513738 h 2675334"/>
              <a:gd name="connsiteX1418" fmla="*/ 4652456 w 12192000"/>
              <a:gd name="connsiteY1418" fmla="*/ 1478753 h 2675334"/>
              <a:gd name="connsiteX1419" fmla="*/ 4618860 w 12192000"/>
              <a:gd name="connsiteY1419" fmla="*/ 1466655 h 2675334"/>
              <a:gd name="connsiteX1420" fmla="*/ 3696312 w 12192000"/>
              <a:gd name="connsiteY1420" fmla="*/ 1466655 h 2675334"/>
              <a:gd name="connsiteX1421" fmla="*/ 3654488 w 12192000"/>
              <a:gd name="connsiteY1421" fmla="*/ 1478753 h 2675334"/>
              <a:gd name="connsiteX1422" fmla="*/ 3618190 w 12192000"/>
              <a:gd name="connsiteY1422" fmla="*/ 1513738 h 2675334"/>
              <a:gd name="connsiteX1423" fmla="*/ 3590948 w 12192000"/>
              <a:gd name="connsiteY1423" fmla="*/ 1568885 h 2675334"/>
              <a:gd name="connsiteX1424" fmla="*/ 3580523 w 12192000"/>
              <a:gd name="connsiteY1424" fmla="*/ 1624578 h 2675334"/>
              <a:gd name="connsiteX1425" fmla="*/ 3592490 w 12192000"/>
              <a:gd name="connsiteY1425" fmla="*/ 1661198 h 2675334"/>
              <a:gd name="connsiteX1426" fmla="*/ 3625790 w 12192000"/>
              <a:gd name="connsiteY1426" fmla="*/ 1674167 h 2675334"/>
              <a:gd name="connsiteX1427" fmla="*/ 3667905 w 12192000"/>
              <a:gd name="connsiteY1427" fmla="*/ 1661198 h 2675334"/>
              <a:gd name="connsiteX1428" fmla="*/ 3704876 w 12192000"/>
              <a:gd name="connsiteY1428" fmla="*/ 1624578 h 2675334"/>
              <a:gd name="connsiteX1429" fmla="*/ 3732415 w 12192000"/>
              <a:gd name="connsiteY1429" fmla="*/ 1568885 h 2675334"/>
              <a:gd name="connsiteX1430" fmla="*/ 3742546 w 12192000"/>
              <a:gd name="connsiteY1430" fmla="*/ 1513738 h 2675334"/>
              <a:gd name="connsiteX1431" fmla="*/ 3729907 w 12192000"/>
              <a:gd name="connsiteY1431" fmla="*/ 1478753 h 2675334"/>
              <a:gd name="connsiteX1432" fmla="*/ 3696312 w 12192000"/>
              <a:gd name="connsiteY1432" fmla="*/ 1466655 h 2675334"/>
              <a:gd name="connsiteX1433" fmla="*/ 3047753 w 12192000"/>
              <a:gd name="connsiteY1433" fmla="*/ 1466655 h 2675334"/>
              <a:gd name="connsiteX1434" fmla="*/ 3005933 w 12192000"/>
              <a:gd name="connsiteY1434" fmla="*/ 1478753 h 2675334"/>
              <a:gd name="connsiteX1435" fmla="*/ 2969632 w 12192000"/>
              <a:gd name="connsiteY1435" fmla="*/ 1513738 h 2675334"/>
              <a:gd name="connsiteX1436" fmla="*/ 2942390 w 12192000"/>
              <a:gd name="connsiteY1436" fmla="*/ 1568885 h 2675334"/>
              <a:gd name="connsiteX1437" fmla="*/ 2931963 w 12192000"/>
              <a:gd name="connsiteY1437" fmla="*/ 1624578 h 2675334"/>
              <a:gd name="connsiteX1438" fmla="*/ 2943932 w 12192000"/>
              <a:gd name="connsiteY1438" fmla="*/ 1661198 h 2675334"/>
              <a:gd name="connsiteX1439" fmla="*/ 2977232 w 12192000"/>
              <a:gd name="connsiteY1439" fmla="*/ 1674167 h 2675334"/>
              <a:gd name="connsiteX1440" fmla="*/ 3019351 w 12192000"/>
              <a:gd name="connsiteY1440" fmla="*/ 1661198 h 2675334"/>
              <a:gd name="connsiteX1441" fmla="*/ 3056318 w 12192000"/>
              <a:gd name="connsiteY1441" fmla="*/ 1624578 h 2675334"/>
              <a:gd name="connsiteX1442" fmla="*/ 3083856 w 12192000"/>
              <a:gd name="connsiteY1442" fmla="*/ 1568885 h 2675334"/>
              <a:gd name="connsiteX1443" fmla="*/ 3093985 w 12192000"/>
              <a:gd name="connsiteY1443" fmla="*/ 1513738 h 2675334"/>
              <a:gd name="connsiteX1444" fmla="*/ 3081352 w 12192000"/>
              <a:gd name="connsiteY1444" fmla="*/ 1478753 h 2675334"/>
              <a:gd name="connsiteX1445" fmla="*/ 3047753 w 12192000"/>
              <a:gd name="connsiteY1445" fmla="*/ 1466655 h 2675334"/>
              <a:gd name="connsiteX1446" fmla="*/ 2125209 w 12192000"/>
              <a:gd name="connsiteY1446" fmla="*/ 1466655 h 2675334"/>
              <a:gd name="connsiteX1447" fmla="*/ 2083388 w 12192000"/>
              <a:gd name="connsiteY1447" fmla="*/ 1478753 h 2675334"/>
              <a:gd name="connsiteX1448" fmla="*/ 2047087 w 12192000"/>
              <a:gd name="connsiteY1448" fmla="*/ 1513738 h 2675334"/>
              <a:gd name="connsiteX1449" fmla="*/ 2019846 w 12192000"/>
              <a:gd name="connsiteY1449" fmla="*/ 1568885 h 2675334"/>
              <a:gd name="connsiteX1450" fmla="*/ 2009418 w 12192000"/>
              <a:gd name="connsiteY1450" fmla="*/ 1624578 h 2675334"/>
              <a:gd name="connsiteX1451" fmla="*/ 2021387 w 12192000"/>
              <a:gd name="connsiteY1451" fmla="*/ 1661198 h 2675334"/>
              <a:gd name="connsiteX1452" fmla="*/ 2054687 w 12192000"/>
              <a:gd name="connsiteY1452" fmla="*/ 1674167 h 2675334"/>
              <a:gd name="connsiteX1453" fmla="*/ 2096806 w 12192000"/>
              <a:gd name="connsiteY1453" fmla="*/ 1661198 h 2675334"/>
              <a:gd name="connsiteX1454" fmla="*/ 2133773 w 12192000"/>
              <a:gd name="connsiteY1454" fmla="*/ 1624578 h 2675334"/>
              <a:gd name="connsiteX1455" fmla="*/ 2161311 w 12192000"/>
              <a:gd name="connsiteY1455" fmla="*/ 1568885 h 2675334"/>
              <a:gd name="connsiteX1456" fmla="*/ 2171442 w 12192000"/>
              <a:gd name="connsiteY1456" fmla="*/ 1513738 h 2675334"/>
              <a:gd name="connsiteX1457" fmla="*/ 2158807 w 12192000"/>
              <a:gd name="connsiteY1457" fmla="*/ 1478753 h 2675334"/>
              <a:gd name="connsiteX1458" fmla="*/ 2125209 w 12192000"/>
              <a:gd name="connsiteY1458" fmla="*/ 1466655 h 2675334"/>
              <a:gd name="connsiteX1459" fmla="*/ 1476647 w 12192000"/>
              <a:gd name="connsiteY1459" fmla="*/ 1466655 h 2675334"/>
              <a:gd name="connsiteX1460" fmla="*/ 1434827 w 12192000"/>
              <a:gd name="connsiteY1460" fmla="*/ 1478753 h 2675334"/>
              <a:gd name="connsiteX1461" fmla="*/ 1398526 w 12192000"/>
              <a:gd name="connsiteY1461" fmla="*/ 1513738 h 2675334"/>
              <a:gd name="connsiteX1462" fmla="*/ 1371284 w 12192000"/>
              <a:gd name="connsiteY1462" fmla="*/ 1568885 h 2675334"/>
              <a:gd name="connsiteX1463" fmla="*/ 1360857 w 12192000"/>
              <a:gd name="connsiteY1463" fmla="*/ 1624578 h 2675334"/>
              <a:gd name="connsiteX1464" fmla="*/ 1372825 w 12192000"/>
              <a:gd name="connsiteY1464" fmla="*/ 1661198 h 2675334"/>
              <a:gd name="connsiteX1465" fmla="*/ 1406126 w 12192000"/>
              <a:gd name="connsiteY1465" fmla="*/ 1674167 h 2675334"/>
              <a:gd name="connsiteX1466" fmla="*/ 1448244 w 12192000"/>
              <a:gd name="connsiteY1466" fmla="*/ 1661198 h 2675334"/>
              <a:gd name="connsiteX1467" fmla="*/ 1485212 w 12192000"/>
              <a:gd name="connsiteY1467" fmla="*/ 1624578 h 2675334"/>
              <a:gd name="connsiteX1468" fmla="*/ 1512749 w 12192000"/>
              <a:gd name="connsiteY1468" fmla="*/ 1568885 h 2675334"/>
              <a:gd name="connsiteX1469" fmla="*/ 1522880 w 12192000"/>
              <a:gd name="connsiteY1469" fmla="*/ 1513738 h 2675334"/>
              <a:gd name="connsiteX1470" fmla="*/ 1510246 w 12192000"/>
              <a:gd name="connsiteY1470" fmla="*/ 1478753 h 2675334"/>
              <a:gd name="connsiteX1471" fmla="*/ 1476647 w 12192000"/>
              <a:gd name="connsiteY1471" fmla="*/ 1466655 h 2675334"/>
              <a:gd name="connsiteX1472" fmla="*/ 554103 w 12192000"/>
              <a:gd name="connsiteY1472" fmla="*/ 1466655 h 2675334"/>
              <a:gd name="connsiteX1473" fmla="*/ 512283 w 12192000"/>
              <a:gd name="connsiteY1473" fmla="*/ 1478753 h 2675334"/>
              <a:gd name="connsiteX1474" fmla="*/ 475981 w 12192000"/>
              <a:gd name="connsiteY1474" fmla="*/ 1513738 h 2675334"/>
              <a:gd name="connsiteX1475" fmla="*/ 448740 w 12192000"/>
              <a:gd name="connsiteY1475" fmla="*/ 1568885 h 2675334"/>
              <a:gd name="connsiteX1476" fmla="*/ 438312 w 12192000"/>
              <a:gd name="connsiteY1476" fmla="*/ 1624578 h 2675334"/>
              <a:gd name="connsiteX1477" fmla="*/ 450281 w 12192000"/>
              <a:gd name="connsiteY1477" fmla="*/ 1661198 h 2675334"/>
              <a:gd name="connsiteX1478" fmla="*/ 483581 w 12192000"/>
              <a:gd name="connsiteY1478" fmla="*/ 1674167 h 2675334"/>
              <a:gd name="connsiteX1479" fmla="*/ 525700 w 12192000"/>
              <a:gd name="connsiteY1479" fmla="*/ 1661198 h 2675334"/>
              <a:gd name="connsiteX1480" fmla="*/ 562667 w 12192000"/>
              <a:gd name="connsiteY1480" fmla="*/ 1624578 h 2675334"/>
              <a:gd name="connsiteX1481" fmla="*/ 590205 w 12192000"/>
              <a:gd name="connsiteY1481" fmla="*/ 1568885 h 2675334"/>
              <a:gd name="connsiteX1482" fmla="*/ 600336 w 12192000"/>
              <a:gd name="connsiteY1482" fmla="*/ 1513738 h 2675334"/>
              <a:gd name="connsiteX1483" fmla="*/ 587702 w 12192000"/>
              <a:gd name="connsiteY1483" fmla="*/ 1478753 h 2675334"/>
              <a:gd name="connsiteX1484" fmla="*/ 554103 w 12192000"/>
              <a:gd name="connsiteY1484" fmla="*/ 1466655 h 2675334"/>
              <a:gd name="connsiteX1485" fmla="*/ 0 w 12192000"/>
              <a:gd name="connsiteY1485" fmla="*/ 1417735 h 2675334"/>
              <a:gd name="connsiteX1486" fmla="*/ 1584 w 12192000"/>
              <a:gd name="connsiteY1486" fmla="*/ 1418483 h 2675334"/>
              <a:gd name="connsiteX1487" fmla="*/ 35174 w 12192000"/>
              <a:gd name="connsiteY1487" fmla="*/ 1476464 h 2675334"/>
              <a:gd name="connsiteX1488" fmla="*/ 22949 w 12192000"/>
              <a:gd name="connsiteY1488" fmla="*/ 1568885 h 2675334"/>
              <a:gd name="connsiteX1489" fmla="*/ 948 w 12192000"/>
              <a:gd name="connsiteY1489" fmla="*/ 1619510 h 2675334"/>
              <a:gd name="connsiteX1490" fmla="*/ 0 w 12192000"/>
              <a:gd name="connsiteY1490" fmla="*/ 1620913 h 2675334"/>
              <a:gd name="connsiteX1491" fmla="*/ 12090689 w 12192000"/>
              <a:gd name="connsiteY1491" fmla="*/ 1404096 h 2675334"/>
              <a:gd name="connsiteX1492" fmla="*/ 12170685 w 12192000"/>
              <a:gd name="connsiteY1492" fmla="*/ 1404096 h 2675334"/>
              <a:gd name="connsiteX1493" fmla="*/ 12080383 w 12192000"/>
              <a:gd name="connsiteY1493" fmla="*/ 1669808 h 2675334"/>
              <a:gd name="connsiteX1494" fmla="*/ 12192000 w 12192000"/>
              <a:gd name="connsiteY1494" fmla="*/ 1669808 h 2675334"/>
              <a:gd name="connsiteX1495" fmla="*/ 12192000 w 12192000"/>
              <a:gd name="connsiteY1495" fmla="*/ 1722363 h 2675334"/>
              <a:gd name="connsiteX1496" fmla="*/ 12187119 w 12192000"/>
              <a:gd name="connsiteY1496" fmla="*/ 1736726 h 2675334"/>
              <a:gd name="connsiteX1497" fmla="*/ 11977645 w 12192000"/>
              <a:gd name="connsiteY1497" fmla="*/ 1736726 h 2675334"/>
              <a:gd name="connsiteX1498" fmla="*/ 10519583 w 12192000"/>
              <a:gd name="connsiteY1498" fmla="*/ 1404096 h 2675334"/>
              <a:gd name="connsiteX1499" fmla="*/ 10599579 w 12192000"/>
              <a:gd name="connsiteY1499" fmla="*/ 1404096 h 2675334"/>
              <a:gd name="connsiteX1500" fmla="*/ 10509277 w 12192000"/>
              <a:gd name="connsiteY1500" fmla="*/ 1669808 h 2675334"/>
              <a:gd name="connsiteX1501" fmla="*/ 10638754 w 12192000"/>
              <a:gd name="connsiteY1501" fmla="*/ 1669808 h 2675334"/>
              <a:gd name="connsiteX1502" fmla="*/ 10616013 w 12192000"/>
              <a:gd name="connsiteY1502" fmla="*/ 1736726 h 2675334"/>
              <a:gd name="connsiteX1503" fmla="*/ 10406539 w 12192000"/>
              <a:gd name="connsiteY1503" fmla="*/ 1736726 h 2675334"/>
              <a:gd name="connsiteX1504" fmla="*/ 8948478 w 12192000"/>
              <a:gd name="connsiteY1504" fmla="*/ 1404096 h 2675334"/>
              <a:gd name="connsiteX1505" fmla="*/ 9028474 w 12192000"/>
              <a:gd name="connsiteY1505" fmla="*/ 1404096 h 2675334"/>
              <a:gd name="connsiteX1506" fmla="*/ 8938172 w 12192000"/>
              <a:gd name="connsiteY1506" fmla="*/ 1669808 h 2675334"/>
              <a:gd name="connsiteX1507" fmla="*/ 9067649 w 12192000"/>
              <a:gd name="connsiteY1507" fmla="*/ 1669808 h 2675334"/>
              <a:gd name="connsiteX1508" fmla="*/ 9044908 w 12192000"/>
              <a:gd name="connsiteY1508" fmla="*/ 1736726 h 2675334"/>
              <a:gd name="connsiteX1509" fmla="*/ 8835434 w 12192000"/>
              <a:gd name="connsiteY1509" fmla="*/ 1736726 h 2675334"/>
              <a:gd name="connsiteX1510" fmla="*/ 7377373 w 12192000"/>
              <a:gd name="connsiteY1510" fmla="*/ 1404096 h 2675334"/>
              <a:gd name="connsiteX1511" fmla="*/ 7457369 w 12192000"/>
              <a:gd name="connsiteY1511" fmla="*/ 1404096 h 2675334"/>
              <a:gd name="connsiteX1512" fmla="*/ 7367067 w 12192000"/>
              <a:gd name="connsiteY1512" fmla="*/ 1669808 h 2675334"/>
              <a:gd name="connsiteX1513" fmla="*/ 7496544 w 12192000"/>
              <a:gd name="connsiteY1513" fmla="*/ 1669808 h 2675334"/>
              <a:gd name="connsiteX1514" fmla="*/ 7473803 w 12192000"/>
              <a:gd name="connsiteY1514" fmla="*/ 1736726 h 2675334"/>
              <a:gd name="connsiteX1515" fmla="*/ 7264329 w 12192000"/>
              <a:gd name="connsiteY1515" fmla="*/ 1736726 h 2675334"/>
              <a:gd name="connsiteX1516" fmla="*/ 5806270 w 12192000"/>
              <a:gd name="connsiteY1516" fmla="*/ 1404096 h 2675334"/>
              <a:gd name="connsiteX1517" fmla="*/ 5886269 w 12192000"/>
              <a:gd name="connsiteY1517" fmla="*/ 1404096 h 2675334"/>
              <a:gd name="connsiteX1518" fmla="*/ 5795965 w 12192000"/>
              <a:gd name="connsiteY1518" fmla="*/ 1669808 h 2675334"/>
              <a:gd name="connsiteX1519" fmla="*/ 5925440 w 12192000"/>
              <a:gd name="connsiteY1519" fmla="*/ 1669808 h 2675334"/>
              <a:gd name="connsiteX1520" fmla="*/ 5902699 w 12192000"/>
              <a:gd name="connsiteY1520" fmla="*/ 1736726 h 2675334"/>
              <a:gd name="connsiteX1521" fmla="*/ 5693228 w 12192000"/>
              <a:gd name="connsiteY1521" fmla="*/ 1736726 h 2675334"/>
              <a:gd name="connsiteX1522" fmla="*/ 4235166 w 12192000"/>
              <a:gd name="connsiteY1522" fmla="*/ 1404096 h 2675334"/>
              <a:gd name="connsiteX1523" fmla="*/ 4315164 w 12192000"/>
              <a:gd name="connsiteY1523" fmla="*/ 1404096 h 2675334"/>
              <a:gd name="connsiteX1524" fmla="*/ 4224860 w 12192000"/>
              <a:gd name="connsiteY1524" fmla="*/ 1669808 h 2675334"/>
              <a:gd name="connsiteX1525" fmla="*/ 4354336 w 12192000"/>
              <a:gd name="connsiteY1525" fmla="*/ 1669808 h 2675334"/>
              <a:gd name="connsiteX1526" fmla="*/ 4331598 w 12192000"/>
              <a:gd name="connsiteY1526" fmla="*/ 1736726 h 2675334"/>
              <a:gd name="connsiteX1527" fmla="*/ 4122124 w 12192000"/>
              <a:gd name="connsiteY1527" fmla="*/ 1736726 h 2675334"/>
              <a:gd name="connsiteX1528" fmla="*/ 2664062 w 12192000"/>
              <a:gd name="connsiteY1528" fmla="*/ 1404096 h 2675334"/>
              <a:gd name="connsiteX1529" fmla="*/ 2744059 w 12192000"/>
              <a:gd name="connsiteY1529" fmla="*/ 1404096 h 2675334"/>
              <a:gd name="connsiteX1530" fmla="*/ 2653756 w 12192000"/>
              <a:gd name="connsiteY1530" fmla="*/ 1669808 h 2675334"/>
              <a:gd name="connsiteX1531" fmla="*/ 2783233 w 12192000"/>
              <a:gd name="connsiteY1531" fmla="*/ 1669808 h 2675334"/>
              <a:gd name="connsiteX1532" fmla="*/ 2760492 w 12192000"/>
              <a:gd name="connsiteY1532" fmla="*/ 1736726 h 2675334"/>
              <a:gd name="connsiteX1533" fmla="*/ 2551019 w 12192000"/>
              <a:gd name="connsiteY1533" fmla="*/ 1736726 h 2675334"/>
              <a:gd name="connsiteX1534" fmla="*/ 1092957 w 12192000"/>
              <a:gd name="connsiteY1534" fmla="*/ 1404096 h 2675334"/>
              <a:gd name="connsiteX1535" fmla="*/ 1172953 w 12192000"/>
              <a:gd name="connsiteY1535" fmla="*/ 1404096 h 2675334"/>
              <a:gd name="connsiteX1536" fmla="*/ 1082651 w 12192000"/>
              <a:gd name="connsiteY1536" fmla="*/ 1669808 h 2675334"/>
              <a:gd name="connsiteX1537" fmla="*/ 1212129 w 12192000"/>
              <a:gd name="connsiteY1537" fmla="*/ 1669808 h 2675334"/>
              <a:gd name="connsiteX1538" fmla="*/ 1189387 w 12192000"/>
              <a:gd name="connsiteY1538" fmla="*/ 1736726 h 2675334"/>
              <a:gd name="connsiteX1539" fmla="*/ 979913 w 12192000"/>
              <a:gd name="connsiteY1539" fmla="*/ 1736726 h 2675334"/>
              <a:gd name="connsiteX1540" fmla="*/ 11575021 w 12192000"/>
              <a:gd name="connsiteY1540" fmla="*/ 1398429 h 2675334"/>
              <a:gd name="connsiteX1541" fmla="*/ 11647876 w 12192000"/>
              <a:gd name="connsiteY1541" fmla="*/ 1418483 h 2675334"/>
              <a:gd name="connsiteX1542" fmla="*/ 11681466 w 12192000"/>
              <a:gd name="connsiteY1542" fmla="*/ 1476464 h 2675334"/>
              <a:gd name="connsiteX1543" fmla="*/ 11669241 w 12192000"/>
              <a:gd name="connsiteY1543" fmla="*/ 1568885 h 2675334"/>
              <a:gd name="connsiteX1544" fmla="*/ 11618279 w 12192000"/>
              <a:gd name="connsiteY1544" fmla="*/ 1662396 h 2675334"/>
              <a:gd name="connsiteX1545" fmla="*/ 11544649 w 12192000"/>
              <a:gd name="connsiteY1545" fmla="*/ 1722231 h 2675334"/>
              <a:gd name="connsiteX1546" fmla="*/ 11457904 w 12192000"/>
              <a:gd name="connsiteY1546" fmla="*/ 1743047 h 2675334"/>
              <a:gd name="connsiteX1547" fmla="*/ 11385528 w 12192000"/>
              <a:gd name="connsiteY1547" fmla="*/ 1722231 h 2675334"/>
              <a:gd name="connsiteX1548" fmla="*/ 11352241 w 12192000"/>
              <a:gd name="connsiteY1548" fmla="*/ 1662396 h 2675334"/>
              <a:gd name="connsiteX1549" fmla="*/ 11364731 w 12192000"/>
              <a:gd name="connsiteY1549" fmla="*/ 1568885 h 2675334"/>
              <a:gd name="connsiteX1550" fmla="*/ 11415503 w 12192000"/>
              <a:gd name="connsiteY1550" fmla="*/ 1476246 h 2675334"/>
              <a:gd name="connsiteX1551" fmla="*/ 11488830 w 12192000"/>
              <a:gd name="connsiteY1551" fmla="*/ 1418265 h 2675334"/>
              <a:gd name="connsiteX1552" fmla="*/ 11575021 w 12192000"/>
              <a:gd name="connsiteY1552" fmla="*/ 1398429 h 2675334"/>
              <a:gd name="connsiteX1553" fmla="*/ 11283173 w 12192000"/>
              <a:gd name="connsiteY1553" fmla="*/ 1398429 h 2675334"/>
              <a:gd name="connsiteX1554" fmla="*/ 11337003 w 12192000"/>
              <a:gd name="connsiteY1554" fmla="*/ 1411289 h 2675334"/>
              <a:gd name="connsiteX1555" fmla="*/ 11369212 w 12192000"/>
              <a:gd name="connsiteY1555" fmla="*/ 1441588 h 2675334"/>
              <a:gd name="connsiteX1556" fmla="*/ 11310461 w 12192000"/>
              <a:gd name="connsiteY1556" fmla="*/ 1492594 h 2675334"/>
              <a:gd name="connsiteX1557" fmla="*/ 11290603 w 12192000"/>
              <a:gd name="connsiteY1557" fmla="*/ 1473739 h 2675334"/>
              <a:gd name="connsiteX1558" fmla="*/ 11261294 w 12192000"/>
              <a:gd name="connsiteY1558" fmla="*/ 1466655 h 2675334"/>
              <a:gd name="connsiteX1559" fmla="*/ 11217765 w 12192000"/>
              <a:gd name="connsiteY1559" fmla="*/ 1478971 h 2675334"/>
              <a:gd name="connsiteX1560" fmla="*/ 11177428 w 12192000"/>
              <a:gd name="connsiteY1560" fmla="*/ 1514282 h 2675334"/>
              <a:gd name="connsiteX1561" fmla="*/ 11148005 w 12192000"/>
              <a:gd name="connsiteY1561" fmla="*/ 1569757 h 2675334"/>
              <a:gd name="connsiteX1562" fmla="*/ 11138372 w 12192000"/>
              <a:gd name="connsiteY1562" fmla="*/ 1626322 h 2675334"/>
              <a:gd name="connsiteX1563" fmla="*/ 11153287 w 12192000"/>
              <a:gd name="connsiteY1563" fmla="*/ 1661960 h 2675334"/>
              <a:gd name="connsiteX1564" fmla="*/ 11189901 w 12192000"/>
              <a:gd name="connsiteY1564" fmla="*/ 1674167 h 2675334"/>
              <a:gd name="connsiteX1565" fmla="*/ 11228795 w 12192000"/>
              <a:gd name="connsiteY1565" fmla="*/ 1665230 h 2675334"/>
              <a:gd name="connsiteX1566" fmla="*/ 11263412 w 12192000"/>
              <a:gd name="connsiteY1566" fmla="*/ 1643868 h 2675334"/>
              <a:gd name="connsiteX1567" fmla="*/ 11288517 w 12192000"/>
              <a:gd name="connsiteY1567" fmla="*/ 1693785 h 2675334"/>
              <a:gd name="connsiteX1568" fmla="*/ 11227569 w 12192000"/>
              <a:gd name="connsiteY1568" fmla="*/ 1730732 h 2675334"/>
              <a:gd name="connsiteX1569" fmla="*/ 11163223 w 12192000"/>
              <a:gd name="connsiteY1569" fmla="*/ 1743047 h 2675334"/>
              <a:gd name="connsiteX1570" fmla="*/ 11107165 w 12192000"/>
              <a:gd name="connsiteY1570" fmla="*/ 1732257 h 2675334"/>
              <a:gd name="connsiteX1571" fmla="*/ 11068359 w 12192000"/>
              <a:gd name="connsiteY1571" fmla="*/ 1699888 h 2675334"/>
              <a:gd name="connsiteX1572" fmla="*/ 11052541 w 12192000"/>
              <a:gd name="connsiteY1572" fmla="*/ 1646375 h 2675334"/>
              <a:gd name="connsiteX1573" fmla="*/ 11065376 w 12192000"/>
              <a:gd name="connsiteY1573" fmla="*/ 1572373 h 2675334"/>
              <a:gd name="connsiteX1574" fmla="*/ 11103201 w 12192000"/>
              <a:gd name="connsiteY1574" fmla="*/ 1498589 h 2675334"/>
              <a:gd name="connsiteX1575" fmla="*/ 11156671 w 12192000"/>
              <a:gd name="connsiteY1575" fmla="*/ 1443877 h 2675334"/>
              <a:gd name="connsiteX1576" fmla="*/ 11218869 w 12192000"/>
              <a:gd name="connsiteY1576" fmla="*/ 1409982 h 2675334"/>
              <a:gd name="connsiteX1577" fmla="*/ 11283173 w 12192000"/>
              <a:gd name="connsiteY1577" fmla="*/ 1398429 h 2675334"/>
              <a:gd name="connsiteX1578" fmla="*/ 10926460 w 12192000"/>
              <a:gd name="connsiteY1578" fmla="*/ 1398429 h 2675334"/>
              <a:gd name="connsiteX1579" fmla="*/ 10999315 w 12192000"/>
              <a:gd name="connsiteY1579" fmla="*/ 1418483 h 2675334"/>
              <a:gd name="connsiteX1580" fmla="*/ 11032905 w 12192000"/>
              <a:gd name="connsiteY1580" fmla="*/ 1476464 h 2675334"/>
              <a:gd name="connsiteX1581" fmla="*/ 11020680 w 12192000"/>
              <a:gd name="connsiteY1581" fmla="*/ 1568885 h 2675334"/>
              <a:gd name="connsiteX1582" fmla="*/ 10969718 w 12192000"/>
              <a:gd name="connsiteY1582" fmla="*/ 1662396 h 2675334"/>
              <a:gd name="connsiteX1583" fmla="*/ 10896089 w 12192000"/>
              <a:gd name="connsiteY1583" fmla="*/ 1722231 h 2675334"/>
              <a:gd name="connsiteX1584" fmla="*/ 10809343 w 12192000"/>
              <a:gd name="connsiteY1584" fmla="*/ 1743047 h 2675334"/>
              <a:gd name="connsiteX1585" fmla="*/ 10736967 w 12192000"/>
              <a:gd name="connsiteY1585" fmla="*/ 1722231 h 2675334"/>
              <a:gd name="connsiteX1586" fmla="*/ 10703680 w 12192000"/>
              <a:gd name="connsiteY1586" fmla="*/ 1662396 h 2675334"/>
              <a:gd name="connsiteX1587" fmla="*/ 10716169 w 12192000"/>
              <a:gd name="connsiteY1587" fmla="*/ 1568885 h 2675334"/>
              <a:gd name="connsiteX1588" fmla="*/ 10766942 w 12192000"/>
              <a:gd name="connsiteY1588" fmla="*/ 1476246 h 2675334"/>
              <a:gd name="connsiteX1589" fmla="*/ 10840268 w 12192000"/>
              <a:gd name="connsiteY1589" fmla="*/ 1418265 h 2675334"/>
              <a:gd name="connsiteX1590" fmla="*/ 10926460 w 12192000"/>
              <a:gd name="connsiteY1590" fmla="*/ 1398429 h 2675334"/>
              <a:gd name="connsiteX1591" fmla="*/ 10003917 w 12192000"/>
              <a:gd name="connsiteY1591" fmla="*/ 1398429 h 2675334"/>
              <a:gd name="connsiteX1592" fmla="*/ 10076771 w 12192000"/>
              <a:gd name="connsiteY1592" fmla="*/ 1418483 h 2675334"/>
              <a:gd name="connsiteX1593" fmla="*/ 10110361 w 12192000"/>
              <a:gd name="connsiteY1593" fmla="*/ 1476464 h 2675334"/>
              <a:gd name="connsiteX1594" fmla="*/ 10098136 w 12192000"/>
              <a:gd name="connsiteY1594" fmla="*/ 1568885 h 2675334"/>
              <a:gd name="connsiteX1595" fmla="*/ 10047174 w 12192000"/>
              <a:gd name="connsiteY1595" fmla="*/ 1662396 h 2675334"/>
              <a:gd name="connsiteX1596" fmla="*/ 9973544 w 12192000"/>
              <a:gd name="connsiteY1596" fmla="*/ 1722231 h 2675334"/>
              <a:gd name="connsiteX1597" fmla="*/ 9886799 w 12192000"/>
              <a:gd name="connsiteY1597" fmla="*/ 1743047 h 2675334"/>
              <a:gd name="connsiteX1598" fmla="*/ 9814423 w 12192000"/>
              <a:gd name="connsiteY1598" fmla="*/ 1722231 h 2675334"/>
              <a:gd name="connsiteX1599" fmla="*/ 9781136 w 12192000"/>
              <a:gd name="connsiteY1599" fmla="*/ 1662396 h 2675334"/>
              <a:gd name="connsiteX1600" fmla="*/ 9793625 w 12192000"/>
              <a:gd name="connsiteY1600" fmla="*/ 1568885 h 2675334"/>
              <a:gd name="connsiteX1601" fmla="*/ 9844398 w 12192000"/>
              <a:gd name="connsiteY1601" fmla="*/ 1476246 h 2675334"/>
              <a:gd name="connsiteX1602" fmla="*/ 9917725 w 12192000"/>
              <a:gd name="connsiteY1602" fmla="*/ 1418265 h 2675334"/>
              <a:gd name="connsiteX1603" fmla="*/ 10003917 w 12192000"/>
              <a:gd name="connsiteY1603" fmla="*/ 1398429 h 2675334"/>
              <a:gd name="connsiteX1604" fmla="*/ 9712068 w 12192000"/>
              <a:gd name="connsiteY1604" fmla="*/ 1398429 h 2675334"/>
              <a:gd name="connsiteX1605" fmla="*/ 9765898 w 12192000"/>
              <a:gd name="connsiteY1605" fmla="*/ 1411289 h 2675334"/>
              <a:gd name="connsiteX1606" fmla="*/ 9798107 w 12192000"/>
              <a:gd name="connsiteY1606" fmla="*/ 1441588 h 2675334"/>
              <a:gd name="connsiteX1607" fmla="*/ 9739356 w 12192000"/>
              <a:gd name="connsiteY1607" fmla="*/ 1492594 h 2675334"/>
              <a:gd name="connsiteX1608" fmla="*/ 9719498 w 12192000"/>
              <a:gd name="connsiteY1608" fmla="*/ 1473739 h 2675334"/>
              <a:gd name="connsiteX1609" fmla="*/ 9690189 w 12192000"/>
              <a:gd name="connsiteY1609" fmla="*/ 1466655 h 2675334"/>
              <a:gd name="connsiteX1610" fmla="*/ 9646661 w 12192000"/>
              <a:gd name="connsiteY1610" fmla="*/ 1478971 h 2675334"/>
              <a:gd name="connsiteX1611" fmla="*/ 9606323 w 12192000"/>
              <a:gd name="connsiteY1611" fmla="*/ 1514282 h 2675334"/>
              <a:gd name="connsiteX1612" fmla="*/ 9576900 w 12192000"/>
              <a:gd name="connsiteY1612" fmla="*/ 1569757 h 2675334"/>
              <a:gd name="connsiteX1613" fmla="*/ 9567267 w 12192000"/>
              <a:gd name="connsiteY1613" fmla="*/ 1626322 h 2675334"/>
              <a:gd name="connsiteX1614" fmla="*/ 9582182 w 12192000"/>
              <a:gd name="connsiteY1614" fmla="*/ 1661960 h 2675334"/>
              <a:gd name="connsiteX1615" fmla="*/ 9618796 w 12192000"/>
              <a:gd name="connsiteY1615" fmla="*/ 1674167 h 2675334"/>
              <a:gd name="connsiteX1616" fmla="*/ 9657690 w 12192000"/>
              <a:gd name="connsiteY1616" fmla="*/ 1665230 h 2675334"/>
              <a:gd name="connsiteX1617" fmla="*/ 9692307 w 12192000"/>
              <a:gd name="connsiteY1617" fmla="*/ 1643868 h 2675334"/>
              <a:gd name="connsiteX1618" fmla="*/ 9717412 w 12192000"/>
              <a:gd name="connsiteY1618" fmla="*/ 1693785 h 2675334"/>
              <a:gd name="connsiteX1619" fmla="*/ 9656464 w 12192000"/>
              <a:gd name="connsiteY1619" fmla="*/ 1730732 h 2675334"/>
              <a:gd name="connsiteX1620" fmla="*/ 9592117 w 12192000"/>
              <a:gd name="connsiteY1620" fmla="*/ 1743047 h 2675334"/>
              <a:gd name="connsiteX1621" fmla="*/ 9536061 w 12192000"/>
              <a:gd name="connsiteY1621" fmla="*/ 1732257 h 2675334"/>
              <a:gd name="connsiteX1622" fmla="*/ 9497254 w 12192000"/>
              <a:gd name="connsiteY1622" fmla="*/ 1699888 h 2675334"/>
              <a:gd name="connsiteX1623" fmla="*/ 9481436 w 12192000"/>
              <a:gd name="connsiteY1623" fmla="*/ 1646375 h 2675334"/>
              <a:gd name="connsiteX1624" fmla="*/ 9494271 w 12192000"/>
              <a:gd name="connsiteY1624" fmla="*/ 1572373 h 2675334"/>
              <a:gd name="connsiteX1625" fmla="*/ 9532096 w 12192000"/>
              <a:gd name="connsiteY1625" fmla="*/ 1498589 h 2675334"/>
              <a:gd name="connsiteX1626" fmla="*/ 9585566 w 12192000"/>
              <a:gd name="connsiteY1626" fmla="*/ 1443877 h 2675334"/>
              <a:gd name="connsiteX1627" fmla="*/ 9647764 w 12192000"/>
              <a:gd name="connsiteY1627" fmla="*/ 1409982 h 2675334"/>
              <a:gd name="connsiteX1628" fmla="*/ 9712068 w 12192000"/>
              <a:gd name="connsiteY1628" fmla="*/ 1398429 h 2675334"/>
              <a:gd name="connsiteX1629" fmla="*/ 9355355 w 12192000"/>
              <a:gd name="connsiteY1629" fmla="*/ 1398429 h 2675334"/>
              <a:gd name="connsiteX1630" fmla="*/ 9428210 w 12192000"/>
              <a:gd name="connsiteY1630" fmla="*/ 1418483 h 2675334"/>
              <a:gd name="connsiteX1631" fmla="*/ 9461800 w 12192000"/>
              <a:gd name="connsiteY1631" fmla="*/ 1476464 h 2675334"/>
              <a:gd name="connsiteX1632" fmla="*/ 9449575 w 12192000"/>
              <a:gd name="connsiteY1632" fmla="*/ 1568885 h 2675334"/>
              <a:gd name="connsiteX1633" fmla="*/ 9398613 w 12192000"/>
              <a:gd name="connsiteY1633" fmla="*/ 1662396 h 2675334"/>
              <a:gd name="connsiteX1634" fmla="*/ 9324984 w 12192000"/>
              <a:gd name="connsiteY1634" fmla="*/ 1722231 h 2675334"/>
              <a:gd name="connsiteX1635" fmla="*/ 9238238 w 12192000"/>
              <a:gd name="connsiteY1635" fmla="*/ 1743047 h 2675334"/>
              <a:gd name="connsiteX1636" fmla="*/ 9165862 w 12192000"/>
              <a:gd name="connsiteY1636" fmla="*/ 1722231 h 2675334"/>
              <a:gd name="connsiteX1637" fmla="*/ 9132575 w 12192000"/>
              <a:gd name="connsiteY1637" fmla="*/ 1662396 h 2675334"/>
              <a:gd name="connsiteX1638" fmla="*/ 9145064 w 12192000"/>
              <a:gd name="connsiteY1638" fmla="*/ 1568885 h 2675334"/>
              <a:gd name="connsiteX1639" fmla="*/ 9195837 w 12192000"/>
              <a:gd name="connsiteY1639" fmla="*/ 1476246 h 2675334"/>
              <a:gd name="connsiteX1640" fmla="*/ 9269163 w 12192000"/>
              <a:gd name="connsiteY1640" fmla="*/ 1418265 h 2675334"/>
              <a:gd name="connsiteX1641" fmla="*/ 9355355 w 12192000"/>
              <a:gd name="connsiteY1641" fmla="*/ 1398429 h 2675334"/>
              <a:gd name="connsiteX1642" fmla="*/ 8432811 w 12192000"/>
              <a:gd name="connsiteY1642" fmla="*/ 1398429 h 2675334"/>
              <a:gd name="connsiteX1643" fmla="*/ 8505666 w 12192000"/>
              <a:gd name="connsiteY1643" fmla="*/ 1418483 h 2675334"/>
              <a:gd name="connsiteX1644" fmla="*/ 8539256 w 12192000"/>
              <a:gd name="connsiteY1644" fmla="*/ 1476464 h 2675334"/>
              <a:gd name="connsiteX1645" fmla="*/ 8527031 w 12192000"/>
              <a:gd name="connsiteY1645" fmla="*/ 1568885 h 2675334"/>
              <a:gd name="connsiteX1646" fmla="*/ 8476069 w 12192000"/>
              <a:gd name="connsiteY1646" fmla="*/ 1662396 h 2675334"/>
              <a:gd name="connsiteX1647" fmla="*/ 8402439 w 12192000"/>
              <a:gd name="connsiteY1647" fmla="*/ 1722231 h 2675334"/>
              <a:gd name="connsiteX1648" fmla="*/ 8315694 w 12192000"/>
              <a:gd name="connsiteY1648" fmla="*/ 1743047 h 2675334"/>
              <a:gd name="connsiteX1649" fmla="*/ 8243318 w 12192000"/>
              <a:gd name="connsiteY1649" fmla="*/ 1722231 h 2675334"/>
              <a:gd name="connsiteX1650" fmla="*/ 8210031 w 12192000"/>
              <a:gd name="connsiteY1650" fmla="*/ 1662396 h 2675334"/>
              <a:gd name="connsiteX1651" fmla="*/ 8222521 w 12192000"/>
              <a:gd name="connsiteY1651" fmla="*/ 1568885 h 2675334"/>
              <a:gd name="connsiteX1652" fmla="*/ 8273293 w 12192000"/>
              <a:gd name="connsiteY1652" fmla="*/ 1476246 h 2675334"/>
              <a:gd name="connsiteX1653" fmla="*/ 8346620 w 12192000"/>
              <a:gd name="connsiteY1653" fmla="*/ 1418265 h 2675334"/>
              <a:gd name="connsiteX1654" fmla="*/ 8432811 w 12192000"/>
              <a:gd name="connsiteY1654" fmla="*/ 1398429 h 2675334"/>
              <a:gd name="connsiteX1655" fmla="*/ 8140963 w 12192000"/>
              <a:gd name="connsiteY1655" fmla="*/ 1398429 h 2675334"/>
              <a:gd name="connsiteX1656" fmla="*/ 8194793 w 12192000"/>
              <a:gd name="connsiteY1656" fmla="*/ 1411289 h 2675334"/>
              <a:gd name="connsiteX1657" fmla="*/ 8227002 w 12192000"/>
              <a:gd name="connsiteY1657" fmla="*/ 1441588 h 2675334"/>
              <a:gd name="connsiteX1658" fmla="*/ 8168251 w 12192000"/>
              <a:gd name="connsiteY1658" fmla="*/ 1492594 h 2675334"/>
              <a:gd name="connsiteX1659" fmla="*/ 8148393 w 12192000"/>
              <a:gd name="connsiteY1659" fmla="*/ 1473739 h 2675334"/>
              <a:gd name="connsiteX1660" fmla="*/ 8119084 w 12192000"/>
              <a:gd name="connsiteY1660" fmla="*/ 1466655 h 2675334"/>
              <a:gd name="connsiteX1661" fmla="*/ 8075555 w 12192000"/>
              <a:gd name="connsiteY1661" fmla="*/ 1478971 h 2675334"/>
              <a:gd name="connsiteX1662" fmla="*/ 8035218 w 12192000"/>
              <a:gd name="connsiteY1662" fmla="*/ 1514282 h 2675334"/>
              <a:gd name="connsiteX1663" fmla="*/ 8005795 w 12192000"/>
              <a:gd name="connsiteY1663" fmla="*/ 1569757 h 2675334"/>
              <a:gd name="connsiteX1664" fmla="*/ 7996162 w 12192000"/>
              <a:gd name="connsiteY1664" fmla="*/ 1626322 h 2675334"/>
              <a:gd name="connsiteX1665" fmla="*/ 8011077 w 12192000"/>
              <a:gd name="connsiteY1665" fmla="*/ 1661960 h 2675334"/>
              <a:gd name="connsiteX1666" fmla="*/ 8047691 w 12192000"/>
              <a:gd name="connsiteY1666" fmla="*/ 1674167 h 2675334"/>
              <a:gd name="connsiteX1667" fmla="*/ 8086585 w 12192000"/>
              <a:gd name="connsiteY1667" fmla="*/ 1665230 h 2675334"/>
              <a:gd name="connsiteX1668" fmla="*/ 8121202 w 12192000"/>
              <a:gd name="connsiteY1668" fmla="*/ 1643868 h 2675334"/>
              <a:gd name="connsiteX1669" fmla="*/ 8146307 w 12192000"/>
              <a:gd name="connsiteY1669" fmla="*/ 1693785 h 2675334"/>
              <a:gd name="connsiteX1670" fmla="*/ 8085359 w 12192000"/>
              <a:gd name="connsiteY1670" fmla="*/ 1730732 h 2675334"/>
              <a:gd name="connsiteX1671" fmla="*/ 8021013 w 12192000"/>
              <a:gd name="connsiteY1671" fmla="*/ 1743047 h 2675334"/>
              <a:gd name="connsiteX1672" fmla="*/ 7964955 w 12192000"/>
              <a:gd name="connsiteY1672" fmla="*/ 1732257 h 2675334"/>
              <a:gd name="connsiteX1673" fmla="*/ 7926149 w 12192000"/>
              <a:gd name="connsiteY1673" fmla="*/ 1699888 h 2675334"/>
              <a:gd name="connsiteX1674" fmla="*/ 7910331 w 12192000"/>
              <a:gd name="connsiteY1674" fmla="*/ 1646375 h 2675334"/>
              <a:gd name="connsiteX1675" fmla="*/ 7923166 w 12192000"/>
              <a:gd name="connsiteY1675" fmla="*/ 1572373 h 2675334"/>
              <a:gd name="connsiteX1676" fmla="*/ 7960991 w 12192000"/>
              <a:gd name="connsiteY1676" fmla="*/ 1498589 h 2675334"/>
              <a:gd name="connsiteX1677" fmla="*/ 8014461 w 12192000"/>
              <a:gd name="connsiteY1677" fmla="*/ 1443877 h 2675334"/>
              <a:gd name="connsiteX1678" fmla="*/ 8076659 w 12192000"/>
              <a:gd name="connsiteY1678" fmla="*/ 1409982 h 2675334"/>
              <a:gd name="connsiteX1679" fmla="*/ 8140963 w 12192000"/>
              <a:gd name="connsiteY1679" fmla="*/ 1398429 h 2675334"/>
              <a:gd name="connsiteX1680" fmla="*/ 7784250 w 12192000"/>
              <a:gd name="connsiteY1680" fmla="*/ 1398429 h 2675334"/>
              <a:gd name="connsiteX1681" fmla="*/ 7857105 w 12192000"/>
              <a:gd name="connsiteY1681" fmla="*/ 1418483 h 2675334"/>
              <a:gd name="connsiteX1682" fmla="*/ 7890695 w 12192000"/>
              <a:gd name="connsiteY1682" fmla="*/ 1476464 h 2675334"/>
              <a:gd name="connsiteX1683" fmla="*/ 7878470 w 12192000"/>
              <a:gd name="connsiteY1683" fmla="*/ 1568885 h 2675334"/>
              <a:gd name="connsiteX1684" fmla="*/ 7827508 w 12192000"/>
              <a:gd name="connsiteY1684" fmla="*/ 1662396 h 2675334"/>
              <a:gd name="connsiteX1685" fmla="*/ 7753879 w 12192000"/>
              <a:gd name="connsiteY1685" fmla="*/ 1722231 h 2675334"/>
              <a:gd name="connsiteX1686" fmla="*/ 7667133 w 12192000"/>
              <a:gd name="connsiteY1686" fmla="*/ 1743047 h 2675334"/>
              <a:gd name="connsiteX1687" fmla="*/ 7594757 w 12192000"/>
              <a:gd name="connsiteY1687" fmla="*/ 1722231 h 2675334"/>
              <a:gd name="connsiteX1688" fmla="*/ 7561470 w 12192000"/>
              <a:gd name="connsiteY1688" fmla="*/ 1662396 h 2675334"/>
              <a:gd name="connsiteX1689" fmla="*/ 7573959 w 12192000"/>
              <a:gd name="connsiteY1689" fmla="*/ 1568885 h 2675334"/>
              <a:gd name="connsiteX1690" fmla="*/ 7624732 w 12192000"/>
              <a:gd name="connsiteY1690" fmla="*/ 1476246 h 2675334"/>
              <a:gd name="connsiteX1691" fmla="*/ 7698058 w 12192000"/>
              <a:gd name="connsiteY1691" fmla="*/ 1418265 h 2675334"/>
              <a:gd name="connsiteX1692" fmla="*/ 7784250 w 12192000"/>
              <a:gd name="connsiteY1692" fmla="*/ 1398429 h 2675334"/>
              <a:gd name="connsiteX1693" fmla="*/ 6861706 w 12192000"/>
              <a:gd name="connsiteY1693" fmla="*/ 1398429 h 2675334"/>
              <a:gd name="connsiteX1694" fmla="*/ 6934561 w 12192000"/>
              <a:gd name="connsiteY1694" fmla="*/ 1418483 h 2675334"/>
              <a:gd name="connsiteX1695" fmla="*/ 6968151 w 12192000"/>
              <a:gd name="connsiteY1695" fmla="*/ 1476464 h 2675334"/>
              <a:gd name="connsiteX1696" fmla="*/ 6955926 w 12192000"/>
              <a:gd name="connsiteY1696" fmla="*/ 1568885 h 2675334"/>
              <a:gd name="connsiteX1697" fmla="*/ 6904964 w 12192000"/>
              <a:gd name="connsiteY1697" fmla="*/ 1662396 h 2675334"/>
              <a:gd name="connsiteX1698" fmla="*/ 6831334 w 12192000"/>
              <a:gd name="connsiteY1698" fmla="*/ 1722231 h 2675334"/>
              <a:gd name="connsiteX1699" fmla="*/ 6744589 w 12192000"/>
              <a:gd name="connsiteY1699" fmla="*/ 1743047 h 2675334"/>
              <a:gd name="connsiteX1700" fmla="*/ 6672213 w 12192000"/>
              <a:gd name="connsiteY1700" fmla="*/ 1722231 h 2675334"/>
              <a:gd name="connsiteX1701" fmla="*/ 6638926 w 12192000"/>
              <a:gd name="connsiteY1701" fmla="*/ 1662396 h 2675334"/>
              <a:gd name="connsiteX1702" fmla="*/ 6651415 w 12192000"/>
              <a:gd name="connsiteY1702" fmla="*/ 1568885 h 2675334"/>
              <a:gd name="connsiteX1703" fmla="*/ 6702188 w 12192000"/>
              <a:gd name="connsiteY1703" fmla="*/ 1476246 h 2675334"/>
              <a:gd name="connsiteX1704" fmla="*/ 6775515 w 12192000"/>
              <a:gd name="connsiteY1704" fmla="*/ 1418265 h 2675334"/>
              <a:gd name="connsiteX1705" fmla="*/ 6861706 w 12192000"/>
              <a:gd name="connsiteY1705" fmla="*/ 1398429 h 2675334"/>
              <a:gd name="connsiteX1706" fmla="*/ 6569858 w 12192000"/>
              <a:gd name="connsiteY1706" fmla="*/ 1398429 h 2675334"/>
              <a:gd name="connsiteX1707" fmla="*/ 6623688 w 12192000"/>
              <a:gd name="connsiteY1707" fmla="*/ 1411289 h 2675334"/>
              <a:gd name="connsiteX1708" fmla="*/ 6655896 w 12192000"/>
              <a:gd name="connsiteY1708" fmla="*/ 1441588 h 2675334"/>
              <a:gd name="connsiteX1709" fmla="*/ 6597146 w 12192000"/>
              <a:gd name="connsiteY1709" fmla="*/ 1492594 h 2675334"/>
              <a:gd name="connsiteX1710" fmla="*/ 6577288 w 12192000"/>
              <a:gd name="connsiteY1710" fmla="*/ 1473739 h 2675334"/>
              <a:gd name="connsiteX1711" fmla="*/ 6547979 w 12192000"/>
              <a:gd name="connsiteY1711" fmla="*/ 1466655 h 2675334"/>
              <a:gd name="connsiteX1712" fmla="*/ 6504450 w 12192000"/>
              <a:gd name="connsiteY1712" fmla="*/ 1478971 h 2675334"/>
              <a:gd name="connsiteX1713" fmla="*/ 6464113 w 12192000"/>
              <a:gd name="connsiteY1713" fmla="*/ 1514282 h 2675334"/>
              <a:gd name="connsiteX1714" fmla="*/ 6434690 w 12192000"/>
              <a:gd name="connsiteY1714" fmla="*/ 1569757 h 2675334"/>
              <a:gd name="connsiteX1715" fmla="*/ 6425056 w 12192000"/>
              <a:gd name="connsiteY1715" fmla="*/ 1626322 h 2675334"/>
              <a:gd name="connsiteX1716" fmla="*/ 6439972 w 12192000"/>
              <a:gd name="connsiteY1716" fmla="*/ 1661960 h 2675334"/>
              <a:gd name="connsiteX1717" fmla="*/ 6476585 w 12192000"/>
              <a:gd name="connsiteY1717" fmla="*/ 1674167 h 2675334"/>
              <a:gd name="connsiteX1718" fmla="*/ 6515480 w 12192000"/>
              <a:gd name="connsiteY1718" fmla="*/ 1665230 h 2675334"/>
              <a:gd name="connsiteX1719" fmla="*/ 6550097 w 12192000"/>
              <a:gd name="connsiteY1719" fmla="*/ 1643868 h 2675334"/>
              <a:gd name="connsiteX1720" fmla="*/ 6575202 w 12192000"/>
              <a:gd name="connsiteY1720" fmla="*/ 1693785 h 2675334"/>
              <a:gd name="connsiteX1721" fmla="*/ 6514254 w 12192000"/>
              <a:gd name="connsiteY1721" fmla="*/ 1730732 h 2675334"/>
              <a:gd name="connsiteX1722" fmla="*/ 6449907 w 12192000"/>
              <a:gd name="connsiteY1722" fmla="*/ 1743047 h 2675334"/>
              <a:gd name="connsiteX1723" fmla="*/ 6393850 w 12192000"/>
              <a:gd name="connsiteY1723" fmla="*/ 1732257 h 2675334"/>
              <a:gd name="connsiteX1724" fmla="*/ 6355044 w 12192000"/>
              <a:gd name="connsiteY1724" fmla="*/ 1699888 h 2675334"/>
              <a:gd name="connsiteX1725" fmla="*/ 6339226 w 12192000"/>
              <a:gd name="connsiteY1725" fmla="*/ 1646375 h 2675334"/>
              <a:gd name="connsiteX1726" fmla="*/ 6352060 w 12192000"/>
              <a:gd name="connsiteY1726" fmla="*/ 1572373 h 2675334"/>
              <a:gd name="connsiteX1727" fmla="*/ 6389886 w 12192000"/>
              <a:gd name="connsiteY1727" fmla="*/ 1498589 h 2675334"/>
              <a:gd name="connsiteX1728" fmla="*/ 6443356 w 12192000"/>
              <a:gd name="connsiteY1728" fmla="*/ 1443877 h 2675334"/>
              <a:gd name="connsiteX1729" fmla="*/ 6505554 w 12192000"/>
              <a:gd name="connsiteY1729" fmla="*/ 1409982 h 2675334"/>
              <a:gd name="connsiteX1730" fmla="*/ 6569858 w 12192000"/>
              <a:gd name="connsiteY1730" fmla="*/ 1398429 h 2675334"/>
              <a:gd name="connsiteX1731" fmla="*/ 6213151 w 12192000"/>
              <a:gd name="connsiteY1731" fmla="*/ 1398429 h 2675334"/>
              <a:gd name="connsiteX1732" fmla="*/ 6286001 w 12192000"/>
              <a:gd name="connsiteY1732" fmla="*/ 1418483 h 2675334"/>
              <a:gd name="connsiteX1733" fmla="*/ 6319592 w 12192000"/>
              <a:gd name="connsiteY1733" fmla="*/ 1476464 h 2675334"/>
              <a:gd name="connsiteX1734" fmla="*/ 6307368 w 12192000"/>
              <a:gd name="connsiteY1734" fmla="*/ 1568885 h 2675334"/>
              <a:gd name="connsiteX1735" fmla="*/ 6256404 w 12192000"/>
              <a:gd name="connsiteY1735" fmla="*/ 1662396 h 2675334"/>
              <a:gd name="connsiteX1736" fmla="*/ 6182776 w 12192000"/>
              <a:gd name="connsiteY1736" fmla="*/ 1722231 h 2675334"/>
              <a:gd name="connsiteX1737" fmla="*/ 6096033 w 12192000"/>
              <a:gd name="connsiteY1737" fmla="*/ 1743047 h 2675334"/>
              <a:gd name="connsiteX1738" fmla="*/ 6023654 w 12192000"/>
              <a:gd name="connsiteY1738" fmla="*/ 1722231 h 2675334"/>
              <a:gd name="connsiteX1739" fmla="*/ 5990367 w 12192000"/>
              <a:gd name="connsiteY1739" fmla="*/ 1662396 h 2675334"/>
              <a:gd name="connsiteX1740" fmla="*/ 6002859 w 12192000"/>
              <a:gd name="connsiteY1740" fmla="*/ 1568885 h 2675334"/>
              <a:gd name="connsiteX1741" fmla="*/ 6053633 w 12192000"/>
              <a:gd name="connsiteY1741" fmla="*/ 1476246 h 2675334"/>
              <a:gd name="connsiteX1742" fmla="*/ 6126954 w 12192000"/>
              <a:gd name="connsiteY1742" fmla="*/ 1418265 h 2675334"/>
              <a:gd name="connsiteX1743" fmla="*/ 6213151 w 12192000"/>
              <a:gd name="connsiteY1743" fmla="*/ 1398429 h 2675334"/>
              <a:gd name="connsiteX1744" fmla="*/ 5290601 w 12192000"/>
              <a:gd name="connsiteY1744" fmla="*/ 1398429 h 2675334"/>
              <a:gd name="connsiteX1745" fmla="*/ 5363461 w 12192000"/>
              <a:gd name="connsiteY1745" fmla="*/ 1418483 h 2675334"/>
              <a:gd name="connsiteX1746" fmla="*/ 5397049 w 12192000"/>
              <a:gd name="connsiteY1746" fmla="*/ 1476464 h 2675334"/>
              <a:gd name="connsiteX1747" fmla="*/ 5384825 w 12192000"/>
              <a:gd name="connsiteY1747" fmla="*/ 1568885 h 2675334"/>
              <a:gd name="connsiteX1748" fmla="*/ 5333861 w 12192000"/>
              <a:gd name="connsiteY1748" fmla="*/ 1662396 h 2675334"/>
              <a:gd name="connsiteX1749" fmla="*/ 5260233 w 12192000"/>
              <a:gd name="connsiteY1749" fmla="*/ 1722231 h 2675334"/>
              <a:gd name="connsiteX1750" fmla="*/ 5173488 w 12192000"/>
              <a:gd name="connsiteY1750" fmla="*/ 1743047 h 2675334"/>
              <a:gd name="connsiteX1751" fmla="*/ 5101112 w 12192000"/>
              <a:gd name="connsiteY1751" fmla="*/ 1722231 h 2675334"/>
              <a:gd name="connsiteX1752" fmla="*/ 5067825 w 12192000"/>
              <a:gd name="connsiteY1752" fmla="*/ 1662396 h 2675334"/>
              <a:gd name="connsiteX1753" fmla="*/ 5080317 w 12192000"/>
              <a:gd name="connsiteY1753" fmla="*/ 1568885 h 2675334"/>
              <a:gd name="connsiteX1754" fmla="*/ 5131088 w 12192000"/>
              <a:gd name="connsiteY1754" fmla="*/ 1476246 h 2675334"/>
              <a:gd name="connsiteX1755" fmla="*/ 5204415 w 12192000"/>
              <a:gd name="connsiteY1755" fmla="*/ 1418265 h 2675334"/>
              <a:gd name="connsiteX1756" fmla="*/ 5290601 w 12192000"/>
              <a:gd name="connsiteY1756" fmla="*/ 1398429 h 2675334"/>
              <a:gd name="connsiteX1757" fmla="*/ 4998757 w 12192000"/>
              <a:gd name="connsiteY1757" fmla="*/ 1398429 h 2675334"/>
              <a:gd name="connsiteX1758" fmla="*/ 5052587 w 12192000"/>
              <a:gd name="connsiteY1758" fmla="*/ 1411289 h 2675334"/>
              <a:gd name="connsiteX1759" fmla="*/ 5084796 w 12192000"/>
              <a:gd name="connsiteY1759" fmla="*/ 1441588 h 2675334"/>
              <a:gd name="connsiteX1760" fmla="*/ 5026047 w 12192000"/>
              <a:gd name="connsiteY1760" fmla="*/ 1492594 h 2675334"/>
              <a:gd name="connsiteX1761" fmla="*/ 5006186 w 12192000"/>
              <a:gd name="connsiteY1761" fmla="*/ 1473739 h 2675334"/>
              <a:gd name="connsiteX1762" fmla="*/ 4976880 w 12192000"/>
              <a:gd name="connsiteY1762" fmla="*/ 1466655 h 2675334"/>
              <a:gd name="connsiteX1763" fmla="*/ 4933349 w 12192000"/>
              <a:gd name="connsiteY1763" fmla="*/ 1478971 h 2675334"/>
              <a:gd name="connsiteX1764" fmla="*/ 4893011 w 12192000"/>
              <a:gd name="connsiteY1764" fmla="*/ 1514282 h 2675334"/>
              <a:gd name="connsiteX1765" fmla="*/ 4863591 w 12192000"/>
              <a:gd name="connsiteY1765" fmla="*/ 1569757 h 2675334"/>
              <a:gd name="connsiteX1766" fmla="*/ 4853957 w 12192000"/>
              <a:gd name="connsiteY1766" fmla="*/ 1626322 h 2675334"/>
              <a:gd name="connsiteX1767" fmla="*/ 4868873 w 12192000"/>
              <a:gd name="connsiteY1767" fmla="*/ 1661960 h 2675334"/>
              <a:gd name="connsiteX1768" fmla="*/ 4905484 w 12192000"/>
              <a:gd name="connsiteY1768" fmla="*/ 1674167 h 2675334"/>
              <a:gd name="connsiteX1769" fmla="*/ 4944380 w 12192000"/>
              <a:gd name="connsiteY1769" fmla="*/ 1665230 h 2675334"/>
              <a:gd name="connsiteX1770" fmla="*/ 4978998 w 12192000"/>
              <a:gd name="connsiteY1770" fmla="*/ 1643868 h 2675334"/>
              <a:gd name="connsiteX1771" fmla="*/ 5004101 w 12192000"/>
              <a:gd name="connsiteY1771" fmla="*/ 1693785 h 2675334"/>
              <a:gd name="connsiteX1772" fmla="*/ 4943155 w 12192000"/>
              <a:gd name="connsiteY1772" fmla="*/ 1730732 h 2675334"/>
              <a:gd name="connsiteX1773" fmla="*/ 4878806 w 12192000"/>
              <a:gd name="connsiteY1773" fmla="*/ 1743047 h 2675334"/>
              <a:gd name="connsiteX1774" fmla="*/ 4822750 w 12192000"/>
              <a:gd name="connsiteY1774" fmla="*/ 1732257 h 2675334"/>
              <a:gd name="connsiteX1775" fmla="*/ 4783944 w 12192000"/>
              <a:gd name="connsiteY1775" fmla="*/ 1699888 h 2675334"/>
              <a:gd name="connsiteX1776" fmla="*/ 4768125 w 12192000"/>
              <a:gd name="connsiteY1776" fmla="*/ 1646375 h 2675334"/>
              <a:gd name="connsiteX1777" fmla="*/ 4780961 w 12192000"/>
              <a:gd name="connsiteY1777" fmla="*/ 1572373 h 2675334"/>
              <a:gd name="connsiteX1778" fmla="*/ 4818786 w 12192000"/>
              <a:gd name="connsiteY1778" fmla="*/ 1498589 h 2675334"/>
              <a:gd name="connsiteX1779" fmla="*/ 4872256 w 12192000"/>
              <a:gd name="connsiteY1779" fmla="*/ 1443877 h 2675334"/>
              <a:gd name="connsiteX1780" fmla="*/ 4934454 w 12192000"/>
              <a:gd name="connsiteY1780" fmla="*/ 1409982 h 2675334"/>
              <a:gd name="connsiteX1781" fmla="*/ 4998757 w 12192000"/>
              <a:gd name="connsiteY1781" fmla="*/ 1398429 h 2675334"/>
              <a:gd name="connsiteX1782" fmla="*/ 4642044 w 12192000"/>
              <a:gd name="connsiteY1782" fmla="*/ 1398429 h 2675334"/>
              <a:gd name="connsiteX1783" fmla="*/ 4714897 w 12192000"/>
              <a:gd name="connsiteY1783" fmla="*/ 1418483 h 2675334"/>
              <a:gd name="connsiteX1784" fmla="*/ 4748491 w 12192000"/>
              <a:gd name="connsiteY1784" fmla="*/ 1476464 h 2675334"/>
              <a:gd name="connsiteX1785" fmla="*/ 4736263 w 12192000"/>
              <a:gd name="connsiteY1785" fmla="*/ 1568885 h 2675334"/>
              <a:gd name="connsiteX1786" fmla="*/ 4685303 w 12192000"/>
              <a:gd name="connsiteY1786" fmla="*/ 1662396 h 2675334"/>
              <a:gd name="connsiteX1787" fmla="*/ 4611673 w 12192000"/>
              <a:gd name="connsiteY1787" fmla="*/ 1722231 h 2675334"/>
              <a:gd name="connsiteX1788" fmla="*/ 4524928 w 12192000"/>
              <a:gd name="connsiteY1788" fmla="*/ 1743047 h 2675334"/>
              <a:gd name="connsiteX1789" fmla="*/ 4452549 w 12192000"/>
              <a:gd name="connsiteY1789" fmla="*/ 1722231 h 2675334"/>
              <a:gd name="connsiteX1790" fmla="*/ 4419262 w 12192000"/>
              <a:gd name="connsiteY1790" fmla="*/ 1662396 h 2675334"/>
              <a:gd name="connsiteX1791" fmla="*/ 4431754 w 12192000"/>
              <a:gd name="connsiteY1791" fmla="*/ 1568885 h 2675334"/>
              <a:gd name="connsiteX1792" fmla="*/ 4482528 w 12192000"/>
              <a:gd name="connsiteY1792" fmla="*/ 1476246 h 2675334"/>
              <a:gd name="connsiteX1793" fmla="*/ 4555852 w 12192000"/>
              <a:gd name="connsiteY1793" fmla="*/ 1418265 h 2675334"/>
              <a:gd name="connsiteX1794" fmla="*/ 4642044 w 12192000"/>
              <a:gd name="connsiteY1794" fmla="*/ 1398429 h 2675334"/>
              <a:gd name="connsiteX1795" fmla="*/ 3719496 w 12192000"/>
              <a:gd name="connsiteY1795" fmla="*/ 1398429 h 2675334"/>
              <a:gd name="connsiteX1796" fmla="*/ 3792354 w 12192000"/>
              <a:gd name="connsiteY1796" fmla="*/ 1418483 h 2675334"/>
              <a:gd name="connsiteX1797" fmla="*/ 3825944 w 12192000"/>
              <a:gd name="connsiteY1797" fmla="*/ 1476464 h 2675334"/>
              <a:gd name="connsiteX1798" fmla="*/ 3813720 w 12192000"/>
              <a:gd name="connsiteY1798" fmla="*/ 1568885 h 2675334"/>
              <a:gd name="connsiteX1799" fmla="*/ 3762756 w 12192000"/>
              <a:gd name="connsiteY1799" fmla="*/ 1662396 h 2675334"/>
              <a:gd name="connsiteX1800" fmla="*/ 3689128 w 12192000"/>
              <a:gd name="connsiteY1800" fmla="*/ 1722231 h 2675334"/>
              <a:gd name="connsiteX1801" fmla="*/ 3602383 w 12192000"/>
              <a:gd name="connsiteY1801" fmla="*/ 1743047 h 2675334"/>
              <a:gd name="connsiteX1802" fmla="*/ 3530008 w 12192000"/>
              <a:gd name="connsiteY1802" fmla="*/ 1722231 h 2675334"/>
              <a:gd name="connsiteX1803" fmla="*/ 3496721 w 12192000"/>
              <a:gd name="connsiteY1803" fmla="*/ 1662396 h 2675334"/>
              <a:gd name="connsiteX1804" fmla="*/ 3509208 w 12192000"/>
              <a:gd name="connsiteY1804" fmla="*/ 1568885 h 2675334"/>
              <a:gd name="connsiteX1805" fmla="*/ 3559977 w 12192000"/>
              <a:gd name="connsiteY1805" fmla="*/ 1476246 h 2675334"/>
              <a:gd name="connsiteX1806" fmla="*/ 3633304 w 12192000"/>
              <a:gd name="connsiteY1806" fmla="*/ 1418265 h 2675334"/>
              <a:gd name="connsiteX1807" fmla="*/ 3719496 w 12192000"/>
              <a:gd name="connsiteY1807" fmla="*/ 1398429 h 2675334"/>
              <a:gd name="connsiteX1808" fmla="*/ 3427652 w 12192000"/>
              <a:gd name="connsiteY1808" fmla="*/ 1398429 h 2675334"/>
              <a:gd name="connsiteX1809" fmla="*/ 3481479 w 12192000"/>
              <a:gd name="connsiteY1809" fmla="*/ 1411289 h 2675334"/>
              <a:gd name="connsiteX1810" fmla="*/ 3513690 w 12192000"/>
              <a:gd name="connsiteY1810" fmla="*/ 1441588 h 2675334"/>
              <a:gd name="connsiteX1811" fmla="*/ 3454940 w 12192000"/>
              <a:gd name="connsiteY1811" fmla="*/ 1492594 h 2675334"/>
              <a:gd name="connsiteX1812" fmla="*/ 3435082 w 12192000"/>
              <a:gd name="connsiteY1812" fmla="*/ 1473739 h 2675334"/>
              <a:gd name="connsiteX1813" fmla="*/ 3405770 w 12192000"/>
              <a:gd name="connsiteY1813" fmla="*/ 1466655 h 2675334"/>
              <a:gd name="connsiteX1814" fmla="*/ 3362243 w 12192000"/>
              <a:gd name="connsiteY1814" fmla="*/ 1478971 h 2675334"/>
              <a:gd name="connsiteX1815" fmla="*/ 3321909 w 12192000"/>
              <a:gd name="connsiteY1815" fmla="*/ 1514282 h 2675334"/>
              <a:gd name="connsiteX1816" fmla="*/ 3292484 w 12192000"/>
              <a:gd name="connsiteY1816" fmla="*/ 1569757 h 2675334"/>
              <a:gd name="connsiteX1817" fmla="*/ 3282852 w 12192000"/>
              <a:gd name="connsiteY1817" fmla="*/ 1626322 h 2675334"/>
              <a:gd name="connsiteX1818" fmla="*/ 3297766 w 12192000"/>
              <a:gd name="connsiteY1818" fmla="*/ 1661960 h 2675334"/>
              <a:gd name="connsiteX1819" fmla="*/ 3334374 w 12192000"/>
              <a:gd name="connsiteY1819" fmla="*/ 1674167 h 2675334"/>
              <a:gd name="connsiteX1820" fmla="*/ 3373274 w 12192000"/>
              <a:gd name="connsiteY1820" fmla="*/ 1665230 h 2675334"/>
              <a:gd name="connsiteX1821" fmla="*/ 3407892 w 12192000"/>
              <a:gd name="connsiteY1821" fmla="*/ 1643868 h 2675334"/>
              <a:gd name="connsiteX1822" fmla="*/ 3432997 w 12192000"/>
              <a:gd name="connsiteY1822" fmla="*/ 1693785 h 2675334"/>
              <a:gd name="connsiteX1823" fmla="*/ 3372047 w 12192000"/>
              <a:gd name="connsiteY1823" fmla="*/ 1730732 h 2675334"/>
              <a:gd name="connsiteX1824" fmla="*/ 3307696 w 12192000"/>
              <a:gd name="connsiteY1824" fmla="*/ 1743047 h 2675334"/>
              <a:gd name="connsiteX1825" fmla="*/ 3251644 w 12192000"/>
              <a:gd name="connsiteY1825" fmla="*/ 1732257 h 2675334"/>
              <a:gd name="connsiteX1826" fmla="*/ 3212838 w 12192000"/>
              <a:gd name="connsiteY1826" fmla="*/ 1699888 h 2675334"/>
              <a:gd name="connsiteX1827" fmla="*/ 3197020 w 12192000"/>
              <a:gd name="connsiteY1827" fmla="*/ 1646375 h 2675334"/>
              <a:gd name="connsiteX1828" fmla="*/ 3209856 w 12192000"/>
              <a:gd name="connsiteY1828" fmla="*/ 1572373 h 2675334"/>
              <a:gd name="connsiteX1829" fmla="*/ 3247680 w 12192000"/>
              <a:gd name="connsiteY1829" fmla="*/ 1498589 h 2675334"/>
              <a:gd name="connsiteX1830" fmla="*/ 3301150 w 12192000"/>
              <a:gd name="connsiteY1830" fmla="*/ 1443877 h 2675334"/>
              <a:gd name="connsiteX1831" fmla="*/ 3363346 w 12192000"/>
              <a:gd name="connsiteY1831" fmla="*/ 1409982 h 2675334"/>
              <a:gd name="connsiteX1832" fmla="*/ 3427652 w 12192000"/>
              <a:gd name="connsiteY1832" fmla="*/ 1398429 h 2675334"/>
              <a:gd name="connsiteX1833" fmla="*/ 3070940 w 12192000"/>
              <a:gd name="connsiteY1833" fmla="*/ 1398429 h 2675334"/>
              <a:gd name="connsiteX1834" fmla="*/ 3143794 w 12192000"/>
              <a:gd name="connsiteY1834" fmla="*/ 1418483 h 2675334"/>
              <a:gd name="connsiteX1835" fmla="*/ 3177384 w 12192000"/>
              <a:gd name="connsiteY1835" fmla="*/ 1476464 h 2675334"/>
              <a:gd name="connsiteX1836" fmla="*/ 3165160 w 12192000"/>
              <a:gd name="connsiteY1836" fmla="*/ 1568885 h 2675334"/>
              <a:gd name="connsiteX1837" fmla="*/ 3114198 w 12192000"/>
              <a:gd name="connsiteY1837" fmla="*/ 1662396 h 2675334"/>
              <a:gd name="connsiteX1838" fmla="*/ 3040570 w 12192000"/>
              <a:gd name="connsiteY1838" fmla="*/ 1722231 h 2675334"/>
              <a:gd name="connsiteX1839" fmla="*/ 2953823 w 12192000"/>
              <a:gd name="connsiteY1839" fmla="*/ 1743047 h 2675334"/>
              <a:gd name="connsiteX1840" fmla="*/ 2881447 w 12192000"/>
              <a:gd name="connsiteY1840" fmla="*/ 1722231 h 2675334"/>
              <a:gd name="connsiteX1841" fmla="*/ 2848159 w 12192000"/>
              <a:gd name="connsiteY1841" fmla="*/ 1662396 h 2675334"/>
              <a:gd name="connsiteX1842" fmla="*/ 2860649 w 12192000"/>
              <a:gd name="connsiteY1842" fmla="*/ 1568885 h 2675334"/>
              <a:gd name="connsiteX1843" fmla="*/ 2911423 w 12192000"/>
              <a:gd name="connsiteY1843" fmla="*/ 1476246 h 2675334"/>
              <a:gd name="connsiteX1844" fmla="*/ 2984747 w 12192000"/>
              <a:gd name="connsiteY1844" fmla="*/ 1418265 h 2675334"/>
              <a:gd name="connsiteX1845" fmla="*/ 3070940 w 12192000"/>
              <a:gd name="connsiteY1845" fmla="*/ 1398429 h 2675334"/>
              <a:gd name="connsiteX1846" fmla="*/ 2148396 w 12192000"/>
              <a:gd name="connsiteY1846" fmla="*/ 1398429 h 2675334"/>
              <a:gd name="connsiteX1847" fmla="*/ 2221250 w 12192000"/>
              <a:gd name="connsiteY1847" fmla="*/ 1418483 h 2675334"/>
              <a:gd name="connsiteX1848" fmla="*/ 2254841 w 12192000"/>
              <a:gd name="connsiteY1848" fmla="*/ 1476464 h 2675334"/>
              <a:gd name="connsiteX1849" fmla="*/ 2242615 w 12192000"/>
              <a:gd name="connsiteY1849" fmla="*/ 1568885 h 2675334"/>
              <a:gd name="connsiteX1850" fmla="*/ 2191653 w 12192000"/>
              <a:gd name="connsiteY1850" fmla="*/ 1662396 h 2675334"/>
              <a:gd name="connsiteX1851" fmla="*/ 2118024 w 12192000"/>
              <a:gd name="connsiteY1851" fmla="*/ 1722231 h 2675334"/>
              <a:gd name="connsiteX1852" fmla="*/ 2031279 w 12192000"/>
              <a:gd name="connsiteY1852" fmla="*/ 1743047 h 2675334"/>
              <a:gd name="connsiteX1853" fmla="*/ 1958903 w 12192000"/>
              <a:gd name="connsiteY1853" fmla="*/ 1722231 h 2675334"/>
              <a:gd name="connsiteX1854" fmla="*/ 1925616 w 12192000"/>
              <a:gd name="connsiteY1854" fmla="*/ 1662396 h 2675334"/>
              <a:gd name="connsiteX1855" fmla="*/ 1938105 w 12192000"/>
              <a:gd name="connsiteY1855" fmla="*/ 1568885 h 2675334"/>
              <a:gd name="connsiteX1856" fmla="*/ 1988878 w 12192000"/>
              <a:gd name="connsiteY1856" fmla="*/ 1476246 h 2675334"/>
              <a:gd name="connsiteX1857" fmla="*/ 2062205 w 12192000"/>
              <a:gd name="connsiteY1857" fmla="*/ 1418265 h 2675334"/>
              <a:gd name="connsiteX1858" fmla="*/ 2148396 w 12192000"/>
              <a:gd name="connsiteY1858" fmla="*/ 1398429 h 2675334"/>
              <a:gd name="connsiteX1859" fmla="*/ 1856547 w 12192000"/>
              <a:gd name="connsiteY1859" fmla="*/ 1398429 h 2675334"/>
              <a:gd name="connsiteX1860" fmla="*/ 1910378 w 12192000"/>
              <a:gd name="connsiteY1860" fmla="*/ 1411289 h 2675334"/>
              <a:gd name="connsiteX1861" fmla="*/ 1942585 w 12192000"/>
              <a:gd name="connsiteY1861" fmla="*/ 1441588 h 2675334"/>
              <a:gd name="connsiteX1862" fmla="*/ 1883835 w 12192000"/>
              <a:gd name="connsiteY1862" fmla="*/ 1492594 h 2675334"/>
              <a:gd name="connsiteX1863" fmla="*/ 1863977 w 12192000"/>
              <a:gd name="connsiteY1863" fmla="*/ 1473739 h 2675334"/>
              <a:gd name="connsiteX1864" fmla="*/ 1834668 w 12192000"/>
              <a:gd name="connsiteY1864" fmla="*/ 1466655 h 2675334"/>
              <a:gd name="connsiteX1865" fmla="*/ 1791140 w 12192000"/>
              <a:gd name="connsiteY1865" fmla="*/ 1478971 h 2675334"/>
              <a:gd name="connsiteX1866" fmla="*/ 1750803 w 12192000"/>
              <a:gd name="connsiteY1866" fmla="*/ 1514282 h 2675334"/>
              <a:gd name="connsiteX1867" fmla="*/ 1721379 w 12192000"/>
              <a:gd name="connsiteY1867" fmla="*/ 1569757 h 2675334"/>
              <a:gd name="connsiteX1868" fmla="*/ 1711746 w 12192000"/>
              <a:gd name="connsiteY1868" fmla="*/ 1626322 h 2675334"/>
              <a:gd name="connsiteX1869" fmla="*/ 1726661 w 12192000"/>
              <a:gd name="connsiteY1869" fmla="*/ 1661960 h 2675334"/>
              <a:gd name="connsiteX1870" fmla="*/ 1763275 w 12192000"/>
              <a:gd name="connsiteY1870" fmla="*/ 1674167 h 2675334"/>
              <a:gd name="connsiteX1871" fmla="*/ 1802169 w 12192000"/>
              <a:gd name="connsiteY1871" fmla="*/ 1665230 h 2675334"/>
              <a:gd name="connsiteX1872" fmla="*/ 1836787 w 12192000"/>
              <a:gd name="connsiteY1872" fmla="*/ 1643868 h 2675334"/>
              <a:gd name="connsiteX1873" fmla="*/ 1861892 w 12192000"/>
              <a:gd name="connsiteY1873" fmla="*/ 1693785 h 2675334"/>
              <a:gd name="connsiteX1874" fmla="*/ 1800943 w 12192000"/>
              <a:gd name="connsiteY1874" fmla="*/ 1730732 h 2675334"/>
              <a:gd name="connsiteX1875" fmla="*/ 1736597 w 12192000"/>
              <a:gd name="connsiteY1875" fmla="*/ 1743047 h 2675334"/>
              <a:gd name="connsiteX1876" fmla="*/ 1680540 w 12192000"/>
              <a:gd name="connsiteY1876" fmla="*/ 1732257 h 2675334"/>
              <a:gd name="connsiteX1877" fmla="*/ 1641733 w 12192000"/>
              <a:gd name="connsiteY1877" fmla="*/ 1699888 h 2675334"/>
              <a:gd name="connsiteX1878" fmla="*/ 1625915 w 12192000"/>
              <a:gd name="connsiteY1878" fmla="*/ 1646375 h 2675334"/>
              <a:gd name="connsiteX1879" fmla="*/ 1638750 w 12192000"/>
              <a:gd name="connsiteY1879" fmla="*/ 1572373 h 2675334"/>
              <a:gd name="connsiteX1880" fmla="*/ 1676575 w 12192000"/>
              <a:gd name="connsiteY1880" fmla="*/ 1498589 h 2675334"/>
              <a:gd name="connsiteX1881" fmla="*/ 1730046 w 12192000"/>
              <a:gd name="connsiteY1881" fmla="*/ 1443877 h 2675334"/>
              <a:gd name="connsiteX1882" fmla="*/ 1792243 w 12192000"/>
              <a:gd name="connsiteY1882" fmla="*/ 1409982 h 2675334"/>
              <a:gd name="connsiteX1883" fmla="*/ 1856547 w 12192000"/>
              <a:gd name="connsiteY1883" fmla="*/ 1398429 h 2675334"/>
              <a:gd name="connsiteX1884" fmla="*/ 1499834 w 12192000"/>
              <a:gd name="connsiteY1884" fmla="*/ 1398429 h 2675334"/>
              <a:gd name="connsiteX1885" fmla="*/ 1572689 w 12192000"/>
              <a:gd name="connsiteY1885" fmla="*/ 1418483 h 2675334"/>
              <a:gd name="connsiteX1886" fmla="*/ 1606280 w 12192000"/>
              <a:gd name="connsiteY1886" fmla="*/ 1476464 h 2675334"/>
              <a:gd name="connsiteX1887" fmla="*/ 1594054 w 12192000"/>
              <a:gd name="connsiteY1887" fmla="*/ 1568885 h 2675334"/>
              <a:gd name="connsiteX1888" fmla="*/ 1543092 w 12192000"/>
              <a:gd name="connsiteY1888" fmla="*/ 1662396 h 2675334"/>
              <a:gd name="connsiteX1889" fmla="*/ 1469464 w 12192000"/>
              <a:gd name="connsiteY1889" fmla="*/ 1722231 h 2675334"/>
              <a:gd name="connsiteX1890" fmla="*/ 1382718 w 12192000"/>
              <a:gd name="connsiteY1890" fmla="*/ 1743047 h 2675334"/>
              <a:gd name="connsiteX1891" fmla="*/ 1310342 w 12192000"/>
              <a:gd name="connsiteY1891" fmla="*/ 1722231 h 2675334"/>
              <a:gd name="connsiteX1892" fmla="*/ 1277054 w 12192000"/>
              <a:gd name="connsiteY1892" fmla="*/ 1662396 h 2675334"/>
              <a:gd name="connsiteX1893" fmla="*/ 1289544 w 12192000"/>
              <a:gd name="connsiteY1893" fmla="*/ 1568885 h 2675334"/>
              <a:gd name="connsiteX1894" fmla="*/ 1340317 w 12192000"/>
              <a:gd name="connsiteY1894" fmla="*/ 1476246 h 2675334"/>
              <a:gd name="connsiteX1895" fmla="*/ 1413642 w 12192000"/>
              <a:gd name="connsiteY1895" fmla="*/ 1418265 h 2675334"/>
              <a:gd name="connsiteX1896" fmla="*/ 1499834 w 12192000"/>
              <a:gd name="connsiteY1896" fmla="*/ 1398429 h 2675334"/>
              <a:gd name="connsiteX1897" fmla="*/ 577290 w 12192000"/>
              <a:gd name="connsiteY1897" fmla="*/ 1398429 h 2675334"/>
              <a:gd name="connsiteX1898" fmla="*/ 650145 w 12192000"/>
              <a:gd name="connsiteY1898" fmla="*/ 1418483 h 2675334"/>
              <a:gd name="connsiteX1899" fmla="*/ 683735 w 12192000"/>
              <a:gd name="connsiteY1899" fmla="*/ 1476464 h 2675334"/>
              <a:gd name="connsiteX1900" fmla="*/ 671510 w 12192000"/>
              <a:gd name="connsiteY1900" fmla="*/ 1568885 h 2675334"/>
              <a:gd name="connsiteX1901" fmla="*/ 620548 w 12192000"/>
              <a:gd name="connsiteY1901" fmla="*/ 1662396 h 2675334"/>
              <a:gd name="connsiteX1902" fmla="*/ 546918 w 12192000"/>
              <a:gd name="connsiteY1902" fmla="*/ 1722231 h 2675334"/>
              <a:gd name="connsiteX1903" fmla="*/ 460173 w 12192000"/>
              <a:gd name="connsiteY1903" fmla="*/ 1743047 h 2675334"/>
              <a:gd name="connsiteX1904" fmla="*/ 387797 w 12192000"/>
              <a:gd name="connsiteY1904" fmla="*/ 1722231 h 2675334"/>
              <a:gd name="connsiteX1905" fmla="*/ 354510 w 12192000"/>
              <a:gd name="connsiteY1905" fmla="*/ 1662396 h 2675334"/>
              <a:gd name="connsiteX1906" fmla="*/ 366999 w 12192000"/>
              <a:gd name="connsiteY1906" fmla="*/ 1568885 h 2675334"/>
              <a:gd name="connsiteX1907" fmla="*/ 417772 w 12192000"/>
              <a:gd name="connsiteY1907" fmla="*/ 1476246 h 2675334"/>
              <a:gd name="connsiteX1908" fmla="*/ 491099 w 12192000"/>
              <a:gd name="connsiteY1908" fmla="*/ 1418265 h 2675334"/>
              <a:gd name="connsiteX1909" fmla="*/ 577290 w 12192000"/>
              <a:gd name="connsiteY1909" fmla="*/ 1398429 h 2675334"/>
              <a:gd name="connsiteX1910" fmla="*/ 285442 w 12192000"/>
              <a:gd name="connsiteY1910" fmla="*/ 1398429 h 2675334"/>
              <a:gd name="connsiteX1911" fmla="*/ 339271 w 12192000"/>
              <a:gd name="connsiteY1911" fmla="*/ 1411289 h 2675334"/>
              <a:gd name="connsiteX1912" fmla="*/ 371480 w 12192000"/>
              <a:gd name="connsiteY1912" fmla="*/ 1441588 h 2675334"/>
              <a:gd name="connsiteX1913" fmla="*/ 312730 w 12192000"/>
              <a:gd name="connsiteY1913" fmla="*/ 1492594 h 2675334"/>
              <a:gd name="connsiteX1914" fmla="*/ 292872 w 12192000"/>
              <a:gd name="connsiteY1914" fmla="*/ 1473739 h 2675334"/>
              <a:gd name="connsiteX1915" fmla="*/ 263562 w 12192000"/>
              <a:gd name="connsiteY1915" fmla="*/ 1466655 h 2675334"/>
              <a:gd name="connsiteX1916" fmla="*/ 220034 w 12192000"/>
              <a:gd name="connsiteY1916" fmla="*/ 1478971 h 2675334"/>
              <a:gd name="connsiteX1917" fmla="*/ 179697 w 12192000"/>
              <a:gd name="connsiteY1917" fmla="*/ 1514282 h 2675334"/>
              <a:gd name="connsiteX1918" fmla="*/ 150274 w 12192000"/>
              <a:gd name="connsiteY1918" fmla="*/ 1569757 h 2675334"/>
              <a:gd name="connsiteX1919" fmla="*/ 140640 w 12192000"/>
              <a:gd name="connsiteY1919" fmla="*/ 1626322 h 2675334"/>
              <a:gd name="connsiteX1920" fmla="*/ 155556 w 12192000"/>
              <a:gd name="connsiteY1920" fmla="*/ 1661960 h 2675334"/>
              <a:gd name="connsiteX1921" fmla="*/ 192169 w 12192000"/>
              <a:gd name="connsiteY1921" fmla="*/ 1674167 h 2675334"/>
              <a:gd name="connsiteX1922" fmla="*/ 231064 w 12192000"/>
              <a:gd name="connsiteY1922" fmla="*/ 1665230 h 2675334"/>
              <a:gd name="connsiteX1923" fmla="*/ 265681 w 12192000"/>
              <a:gd name="connsiteY1923" fmla="*/ 1643868 h 2675334"/>
              <a:gd name="connsiteX1924" fmla="*/ 290786 w 12192000"/>
              <a:gd name="connsiteY1924" fmla="*/ 1693785 h 2675334"/>
              <a:gd name="connsiteX1925" fmla="*/ 229838 w 12192000"/>
              <a:gd name="connsiteY1925" fmla="*/ 1730732 h 2675334"/>
              <a:gd name="connsiteX1926" fmla="*/ 165491 w 12192000"/>
              <a:gd name="connsiteY1926" fmla="*/ 1743047 h 2675334"/>
              <a:gd name="connsiteX1927" fmla="*/ 109434 w 12192000"/>
              <a:gd name="connsiteY1927" fmla="*/ 1732257 h 2675334"/>
              <a:gd name="connsiteX1928" fmla="*/ 70628 w 12192000"/>
              <a:gd name="connsiteY1928" fmla="*/ 1699888 h 2675334"/>
              <a:gd name="connsiteX1929" fmla="*/ 54810 w 12192000"/>
              <a:gd name="connsiteY1929" fmla="*/ 1646375 h 2675334"/>
              <a:gd name="connsiteX1930" fmla="*/ 67644 w 12192000"/>
              <a:gd name="connsiteY1930" fmla="*/ 1572373 h 2675334"/>
              <a:gd name="connsiteX1931" fmla="*/ 105470 w 12192000"/>
              <a:gd name="connsiteY1931" fmla="*/ 1498589 h 2675334"/>
              <a:gd name="connsiteX1932" fmla="*/ 158940 w 12192000"/>
              <a:gd name="connsiteY1932" fmla="*/ 1443877 h 2675334"/>
              <a:gd name="connsiteX1933" fmla="*/ 221138 w 12192000"/>
              <a:gd name="connsiteY1933" fmla="*/ 1409982 h 2675334"/>
              <a:gd name="connsiteX1934" fmla="*/ 285442 w 12192000"/>
              <a:gd name="connsiteY1934" fmla="*/ 1398429 h 2675334"/>
              <a:gd name="connsiteX1935" fmla="*/ 11551835 w 12192000"/>
              <a:gd name="connsiteY1935" fmla="*/ 1000512 h 2675334"/>
              <a:gd name="connsiteX1936" fmla="*/ 11510014 w 12192000"/>
              <a:gd name="connsiteY1936" fmla="*/ 1012610 h 2675334"/>
              <a:gd name="connsiteX1937" fmla="*/ 11473713 w 12192000"/>
              <a:gd name="connsiteY1937" fmla="*/ 1047594 h 2675334"/>
              <a:gd name="connsiteX1938" fmla="*/ 11446471 w 12192000"/>
              <a:gd name="connsiteY1938" fmla="*/ 1102742 h 2675334"/>
              <a:gd name="connsiteX1939" fmla="*/ 11436044 w 12192000"/>
              <a:gd name="connsiteY1939" fmla="*/ 1158435 h 2675334"/>
              <a:gd name="connsiteX1940" fmla="*/ 11448012 w 12192000"/>
              <a:gd name="connsiteY1940" fmla="*/ 1195055 h 2675334"/>
              <a:gd name="connsiteX1941" fmla="*/ 11481313 w 12192000"/>
              <a:gd name="connsiteY1941" fmla="*/ 1208024 h 2675334"/>
              <a:gd name="connsiteX1942" fmla="*/ 11523431 w 12192000"/>
              <a:gd name="connsiteY1942" fmla="*/ 1195055 h 2675334"/>
              <a:gd name="connsiteX1943" fmla="*/ 11560398 w 12192000"/>
              <a:gd name="connsiteY1943" fmla="*/ 1158435 h 2675334"/>
              <a:gd name="connsiteX1944" fmla="*/ 11587937 w 12192000"/>
              <a:gd name="connsiteY1944" fmla="*/ 1102742 h 2675334"/>
              <a:gd name="connsiteX1945" fmla="*/ 11598067 w 12192000"/>
              <a:gd name="connsiteY1945" fmla="*/ 1047594 h 2675334"/>
              <a:gd name="connsiteX1946" fmla="*/ 11585433 w 12192000"/>
              <a:gd name="connsiteY1946" fmla="*/ 1012610 h 2675334"/>
              <a:gd name="connsiteX1947" fmla="*/ 11551835 w 12192000"/>
              <a:gd name="connsiteY1947" fmla="*/ 1000512 h 2675334"/>
              <a:gd name="connsiteX1948" fmla="*/ 10903273 w 12192000"/>
              <a:gd name="connsiteY1948" fmla="*/ 1000512 h 2675334"/>
              <a:gd name="connsiteX1949" fmla="*/ 10861453 w 12192000"/>
              <a:gd name="connsiteY1949" fmla="*/ 1012610 h 2675334"/>
              <a:gd name="connsiteX1950" fmla="*/ 10825152 w 12192000"/>
              <a:gd name="connsiteY1950" fmla="*/ 1047594 h 2675334"/>
              <a:gd name="connsiteX1951" fmla="*/ 10797910 w 12192000"/>
              <a:gd name="connsiteY1951" fmla="*/ 1102742 h 2675334"/>
              <a:gd name="connsiteX1952" fmla="*/ 10787483 w 12192000"/>
              <a:gd name="connsiteY1952" fmla="*/ 1158435 h 2675334"/>
              <a:gd name="connsiteX1953" fmla="*/ 10799451 w 12192000"/>
              <a:gd name="connsiteY1953" fmla="*/ 1195055 h 2675334"/>
              <a:gd name="connsiteX1954" fmla="*/ 10832752 w 12192000"/>
              <a:gd name="connsiteY1954" fmla="*/ 1208024 h 2675334"/>
              <a:gd name="connsiteX1955" fmla="*/ 10874870 w 12192000"/>
              <a:gd name="connsiteY1955" fmla="*/ 1195055 h 2675334"/>
              <a:gd name="connsiteX1956" fmla="*/ 10911838 w 12192000"/>
              <a:gd name="connsiteY1956" fmla="*/ 1158435 h 2675334"/>
              <a:gd name="connsiteX1957" fmla="*/ 10939375 w 12192000"/>
              <a:gd name="connsiteY1957" fmla="*/ 1102742 h 2675334"/>
              <a:gd name="connsiteX1958" fmla="*/ 10949506 w 12192000"/>
              <a:gd name="connsiteY1958" fmla="*/ 1047594 h 2675334"/>
              <a:gd name="connsiteX1959" fmla="*/ 10936872 w 12192000"/>
              <a:gd name="connsiteY1959" fmla="*/ 1012610 h 2675334"/>
              <a:gd name="connsiteX1960" fmla="*/ 10903273 w 12192000"/>
              <a:gd name="connsiteY1960" fmla="*/ 1000512 h 2675334"/>
              <a:gd name="connsiteX1961" fmla="*/ 9980729 w 12192000"/>
              <a:gd name="connsiteY1961" fmla="*/ 1000512 h 2675334"/>
              <a:gd name="connsiteX1962" fmla="*/ 9938909 w 12192000"/>
              <a:gd name="connsiteY1962" fmla="*/ 1012610 h 2675334"/>
              <a:gd name="connsiteX1963" fmla="*/ 9902608 w 12192000"/>
              <a:gd name="connsiteY1963" fmla="*/ 1047594 h 2675334"/>
              <a:gd name="connsiteX1964" fmla="*/ 9875366 w 12192000"/>
              <a:gd name="connsiteY1964" fmla="*/ 1102742 h 2675334"/>
              <a:gd name="connsiteX1965" fmla="*/ 9864939 w 12192000"/>
              <a:gd name="connsiteY1965" fmla="*/ 1158435 h 2675334"/>
              <a:gd name="connsiteX1966" fmla="*/ 9876907 w 12192000"/>
              <a:gd name="connsiteY1966" fmla="*/ 1195055 h 2675334"/>
              <a:gd name="connsiteX1967" fmla="*/ 9910208 w 12192000"/>
              <a:gd name="connsiteY1967" fmla="*/ 1208024 h 2675334"/>
              <a:gd name="connsiteX1968" fmla="*/ 9952326 w 12192000"/>
              <a:gd name="connsiteY1968" fmla="*/ 1195055 h 2675334"/>
              <a:gd name="connsiteX1969" fmla="*/ 9989293 w 12192000"/>
              <a:gd name="connsiteY1969" fmla="*/ 1158435 h 2675334"/>
              <a:gd name="connsiteX1970" fmla="*/ 10016832 w 12192000"/>
              <a:gd name="connsiteY1970" fmla="*/ 1102742 h 2675334"/>
              <a:gd name="connsiteX1971" fmla="*/ 10026962 w 12192000"/>
              <a:gd name="connsiteY1971" fmla="*/ 1047594 h 2675334"/>
              <a:gd name="connsiteX1972" fmla="*/ 10014328 w 12192000"/>
              <a:gd name="connsiteY1972" fmla="*/ 1012610 h 2675334"/>
              <a:gd name="connsiteX1973" fmla="*/ 9980729 w 12192000"/>
              <a:gd name="connsiteY1973" fmla="*/ 1000512 h 2675334"/>
              <a:gd name="connsiteX1974" fmla="*/ 9332168 w 12192000"/>
              <a:gd name="connsiteY1974" fmla="*/ 1000512 h 2675334"/>
              <a:gd name="connsiteX1975" fmla="*/ 9290348 w 12192000"/>
              <a:gd name="connsiteY1975" fmla="*/ 1012610 h 2675334"/>
              <a:gd name="connsiteX1976" fmla="*/ 9254047 w 12192000"/>
              <a:gd name="connsiteY1976" fmla="*/ 1047594 h 2675334"/>
              <a:gd name="connsiteX1977" fmla="*/ 9226805 w 12192000"/>
              <a:gd name="connsiteY1977" fmla="*/ 1102742 h 2675334"/>
              <a:gd name="connsiteX1978" fmla="*/ 9216378 w 12192000"/>
              <a:gd name="connsiteY1978" fmla="*/ 1158435 h 2675334"/>
              <a:gd name="connsiteX1979" fmla="*/ 9228346 w 12192000"/>
              <a:gd name="connsiteY1979" fmla="*/ 1195055 h 2675334"/>
              <a:gd name="connsiteX1980" fmla="*/ 9261647 w 12192000"/>
              <a:gd name="connsiteY1980" fmla="*/ 1208024 h 2675334"/>
              <a:gd name="connsiteX1981" fmla="*/ 9303765 w 12192000"/>
              <a:gd name="connsiteY1981" fmla="*/ 1195055 h 2675334"/>
              <a:gd name="connsiteX1982" fmla="*/ 9340733 w 12192000"/>
              <a:gd name="connsiteY1982" fmla="*/ 1158435 h 2675334"/>
              <a:gd name="connsiteX1983" fmla="*/ 9368271 w 12192000"/>
              <a:gd name="connsiteY1983" fmla="*/ 1102742 h 2675334"/>
              <a:gd name="connsiteX1984" fmla="*/ 9378401 w 12192000"/>
              <a:gd name="connsiteY1984" fmla="*/ 1047594 h 2675334"/>
              <a:gd name="connsiteX1985" fmla="*/ 9365767 w 12192000"/>
              <a:gd name="connsiteY1985" fmla="*/ 1012610 h 2675334"/>
              <a:gd name="connsiteX1986" fmla="*/ 9332168 w 12192000"/>
              <a:gd name="connsiteY1986" fmla="*/ 1000512 h 2675334"/>
              <a:gd name="connsiteX1987" fmla="*/ 8409625 w 12192000"/>
              <a:gd name="connsiteY1987" fmla="*/ 1000512 h 2675334"/>
              <a:gd name="connsiteX1988" fmla="*/ 8367804 w 12192000"/>
              <a:gd name="connsiteY1988" fmla="*/ 1012610 h 2675334"/>
              <a:gd name="connsiteX1989" fmla="*/ 8331503 w 12192000"/>
              <a:gd name="connsiteY1989" fmla="*/ 1047594 h 2675334"/>
              <a:gd name="connsiteX1990" fmla="*/ 8304261 w 12192000"/>
              <a:gd name="connsiteY1990" fmla="*/ 1102742 h 2675334"/>
              <a:gd name="connsiteX1991" fmla="*/ 8293834 w 12192000"/>
              <a:gd name="connsiteY1991" fmla="*/ 1158435 h 2675334"/>
              <a:gd name="connsiteX1992" fmla="*/ 8305802 w 12192000"/>
              <a:gd name="connsiteY1992" fmla="*/ 1195055 h 2675334"/>
              <a:gd name="connsiteX1993" fmla="*/ 8339103 w 12192000"/>
              <a:gd name="connsiteY1993" fmla="*/ 1208024 h 2675334"/>
              <a:gd name="connsiteX1994" fmla="*/ 8381221 w 12192000"/>
              <a:gd name="connsiteY1994" fmla="*/ 1195055 h 2675334"/>
              <a:gd name="connsiteX1995" fmla="*/ 8418188 w 12192000"/>
              <a:gd name="connsiteY1995" fmla="*/ 1158435 h 2675334"/>
              <a:gd name="connsiteX1996" fmla="*/ 8445727 w 12192000"/>
              <a:gd name="connsiteY1996" fmla="*/ 1102742 h 2675334"/>
              <a:gd name="connsiteX1997" fmla="*/ 8455857 w 12192000"/>
              <a:gd name="connsiteY1997" fmla="*/ 1047594 h 2675334"/>
              <a:gd name="connsiteX1998" fmla="*/ 8443223 w 12192000"/>
              <a:gd name="connsiteY1998" fmla="*/ 1012610 h 2675334"/>
              <a:gd name="connsiteX1999" fmla="*/ 8409625 w 12192000"/>
              <a:gd name="connsiteY1999" fmla="*/ 1000512 h 2675334"/>
              <a:gd name="connsiteX2000" fmla="*/ 7761063 w 12192000"/>
              <a:gd name="connsiteY2000" fmla="*/ 1000512 h 2675334"/>
              <a:gd name="connsiteX2001" fmla="*/ 7719243 w 12192000"/>
              <a:gd name="connsiteY2001" fmla="*/ 1012610 h 2675334"/>
              <a:gd name="connsiteX2002" fmla="*/ 7682942 w 12192000"/>
              <a:gd name="connsiteY2002" fmla="*/ 1047594 h 2675334"/>
              <a:gd name="connsiteX2003" fmla="*/ 7655700 w 12192000"/>
              <a:gd name="connsiteY2003" fmla="*/ 1102742 h 2675334"/>
              <a:gd name="connsiteX2004" fmla="*/ 7645273 w 12192000"/>
              <a:gd name="connsiteY2004" fmla="*/ 1158435 h 2675334"/>
              <a:gd name="connsiteX2005" fmla="*/ 7657241 w 12192000"/>
              <a:gd name="connsiteY2005" fmla="*/ 1195055 h 2675334"/>
              <a:gd name="connsiteX2006" fmla="*/ 7690542 w 12192000"/>
              <a:gd name="connsiteY2006" fmla="*/ 1208024 h 2675334"/>
              <a:gd name="connsiteX2007" fmla="*/ 7732660 w 12192000"/>
              <a:gd name="connsiteY2007" fmla="*/ 1195055 h 2675334"/>
              <a:gd name="connsiteX2008" fmla="*/ 7769628 w 12192000"/>
              <a:gd name="connsiteY2008" fmla="*/ 1158435 h 2675334"/>
              <a:gd name="connsiteX2009" fmla="*/ 7797165 w 12192000"/>
              <a:gd name="connsiteY2009" fmla="*/ 1102742 h 2675334"/>
              <a:gd name="connsiteX2010" fmla="*/ 7807296 w 12192000"/>
              <a:gd name="connsiteY2010" fmla="*/ 1047594 h 2675334"/>
              <a:gd name="connsiteX2011" fmla="*/ 7794662 w 12192000"/>
              <a:gd name="connsiteY2011" fmla="*/ 1012610 h 2675334"/>
              <a:gd name="connsiteX2012" fmla="*/ 7761063 w 12192000"/>
              <a:gd name="connsiteY2012" fmla="*/ 1000512 h 2675334"/>
              <a:gd name="connsiteX2013" fmla="*/ 6838519 w 12192000"/>
              <a:gd name="connsiteY2013" fmla="*/ 1000512 h 2675334"/>
              <a:gd name="connsiteX2014" fmla="*/ 6796699 w 12192000"/>
              <a:gd name="connsiteY2014" fmla="*/ 1012610 h 2675334"/>
              <a:gd name="connsiteX2015" fmla="*/ 6760397 w 12192000"/>
              <a:gd name="connsiteY2015" fmla="*/ 1047594 h 2675334"/>
              <a:gd name="connsiteX2016" fmla="*/ 6733156 w 12192000"/>
              <a:gd name="connsiteY2016" fmla="*/ 1102742 h 2675334"/>
              <a:gd name="connsiteX2017" fmla="*/ 6722729 w 12192000"/>
              <a:gd name="connsiteY2017" fmla="*/ 1158435 h 2675334"/>
              <a:gd name="connsiteX2018" fmla="*/ 6734697 w 12192000"/>
              <a:gd name="connsiteY2018" fmla="*/ 1195055 h 2675334"/>
              <a:gd name="connsiteX2019" fmla="*/ 6767997 w 12192000"/>
              <a:gd name="connsiteY2019" fmla="*/ 1208024 h 2675334"/>
              <a:gd name="connsiteX2020" fmla="*/ 6810116 w 12192000"/>
              <a:gd name="connsiteY2020" fmla="*/ 1195055 h 2675334"/>
              <a:gd name="connsiteX2021" fmla="*/ 6847083 w 12192000"/>
              <a:gd name="connsiteY2021" fmla="*/ 1158435 h 2675334"/>
              <a:gd name="connsiteX2022" fmla="*/ 6874622 w 12192000"/>
              <a:gd name="connsiteY2022" fmla="*/ 1102742 h 2675334"/>
              <a:gd name="connsiteX2023" fmla="*/ 6884752 w 12192000"/>
              <a:gd name="connsiteY2023" fmla="*/ 1047594 h 2675334"/>
              <a:gd name="connsiteX2024" fmla="*/ 6872118 w 12192000"/>
              <a:gd name="connsiteY2024" fmla="*/ 1012610 h 2675334"/>
              <a:gd name="connsiteX2025" fmla="*/ 6838519 w 12192000"/>
              <a:gd name="connsiteY2025" fmla="*/ 1000512 h 2675334"/>
              <a:gd name="connsiteX2026" fmla="*/ 6189966 w 12192000"/>
              <a:gd name="connsiteY2026" fmla="*/ 1000512 h 2675334"/>
              <a:gd name="connsiteX2027" fmla="*/ 6148147 w 12192000"/>
              <a:gd name="connsiteY2027" fmla="*/ 1012610 h 2675334"/>
              <a:gd name="connsiteX2028" fmla="*/ 6111840 w 12192000"/>
              <a:gd name="connsiteY2028" fmla="*/ 1047594 h 2675334"/>
              <a:gd name="connsiteX2029" fmla="*/ 6084595 w 12192000"/>
              <a:gd name="connsiteY2029" fmla="*/ 1102742 h 2675334"/>
              <a:gd name="connsiteX2030" fmla="*/ 6074168 w 12192000"/>
              <a:gd name="connsiteY2030" fmla="*/ 1158435 h 2675334"/>
              <a:gd name="connsiteX2031" fmla="*/ 6086143 w 12192000"/>
              <a:gd name="connsiteY2031" fmla="*/ 1195055 h 2675334"/>
              <a:gd name="connsiteX2032" fmla="*/ 6119438 w 12192000"/>
              <a:gd name="connsiteY2032" fmla="*/ 1208024 h 2675334"/>
              <a:gd name="connsiteX2033" fmla="*/ 6161563 w 12192000"/>
              <a:gd name="connsiteY2033" fmla="*/ 1195055 h 2675334"/>
              <a:gd name="connsiteX2034" fmla="*/ 6198524 w 12192000"/>
              <a:gd name="connsiteY2034" fmla="*/ 1158435 h 2675334"/>
              <a:gd name="connsiteX2035" fmla="*/ 6226062 w 12192000"/>
              <a:gd name="connsiteY2035" fmla="*/ 1102742 h 2675334"/>
              <a:gd name="connsiteX2036" fmla="*/ 6236191 w 12192000"/>
              <a:gd name="connsiteY2036" fmla="*/ 1047594 h 2675334"/>
              <a:gd name="connsiteX2037" fmla="*/ 6223562 w 12192000"/>
              <a:gd name="connsiteY2037" fmla="*/ 1012610 h 2675334"/>
              <a:gd name="connsiteX2038" fmla="*/ 6189966 w 12192000"/>
              <a:gd name="connsiteY2038" fmla="*/ 1000512 h 2675334"/>
              <a:gd name="connsiteX2039" fmla="*/ 5267423 w 12192000"/>
              <a:gd name="connsiteY2039" fmla="*/ 1000512 h 2675334"/>
              <a:gd name="connsiteX2040" fmla="*/ 5225600 w 12192000"/>
              <a:gd name="connsiteY2040" fmla="*/ 1012610 h 2675334"/>
              <a:gd name="connsiteX2041" fmla="*/ 5189299 w 12192000"/>
              <a:gd name="connsiteY2041" fmla="*/ 1047594 h 2675334"/>
              <a:gd name="connsiteX2042" fmla="*/ 5162058 w 12192000"/>
              <a:gd name="connsiteY2042" fmla="*/ 1102742 h 2675334"/>
              <a:gd name="connsiteX2043" fmla="*/ 5151631 w 12192000"/>
              <a:gd name="connsiteY2043" fmla="*/ 1158435 h 2675334"/>
              <a:gd name="connsiteX2044" fmla="*/ 5163600 w 12192000"/>
              <a:gd name="connsiteY2044" fmla="*/ 1195055 h 2675334"/>
              <a:gd name="connsiteX2045" fmla="*/ 5196901 w 12192000"/>
              <a:gd name="connsiteY2045" fmla="*/ 1208024 h 2675334"/>
              <a:gd name="connsiteX2046" fmla="*/ 5239019 w 12192000"/>
              <a:gd name="connsiteY2046" fmla="*/ 1195055 h 2675334"/>
              <a:gd name="connsiteX2047" fmla="*/ 5275984 w 12192000"/>
              <a:gd name="connsiteY2047" fmla="*/ 1158435 h 2675334"/>
              <a:gd name="connsiteX2048" fmla="*/ 5303523 w 12192000"/>
              <a:gd name="connsiteY2048" fmla="*/ 1102742 h 2675334"/>
              <a:gd name="connsiteX2049" fmla="*/ 5313651 w 12192000"/>
              <a:gd name="connsiteY2049" fmla="*/ 1047594 h 2675334"/>
              <a:gd name="connsiteX2050" fmla="*/ 5301019 w 12192000"/>
              <a:gd name="connsiteY2050" fmla="*/ 1012610 h 2675334"/>
              <a:gd name="connsiteX2051" fmla="*/ 5267423 w 12192000"/>
              <a:gd name="connsiteY2051" fmla="*/ 1000512 h 2675334"/>
              <a:gd name="connsiteX2052" fmla="*/ 4618860 w 12192000"/>
              <a:gd name="connsiteY2052" fmla="*/ 1000512 h 2675334"/>
              <a:gd name="connsiteX2053" fmla="*/ 4577042 w 12192000"/>
              <a:gd name="connsiteY2053" fmla="*/ 1012610 h 2675334"/>
              <a:gd name="connsiteX2054" fmla="*/ 4540738 w 12192000"/>
              <a:gd name="connsiteY2054" fmla="*/ 1047594 h 2675334"/>
              <a:gd name="connsiteX2055" fmla="*/ 4513495 w 12192000"/>
              <a:gd name="connsiteY2055" fmla="*/ 1102742 h 2675334"/>
              <a:gd name="connsiteX2056" fmla="*/ 4503068 w 12192000"/>
              <a:gd name="connsiteY2056" fmla="*/ 1158435 h 2675334"/>
              <a:gd name="connsiteX2057" fmla="*/ 4515038 w 12192000"/>
              <a:gd name="connsiteY2057" fmla="*/ 1195055 h 2675334"/>
              <a:gd name="connsiteX2058" fmla="*/ 4548338 w 12192000"/>
              <a:gd name="connsiteY2058" fmla="*/ 1208024 h 2675334"/>
              <a:gd name="connsiteX2059" fmla="*/ 4590456 w 12192000"/>
              <a:gd name="connsiteY2059" fmla="*/ 1195055 h 2675334"/>
              <a:gd name="connsiteX2060" fmla="*/ 4627424 w 12192000"/>
              <a:gd name="connsiteY2060" fmla="*/ 1158435 h 2675334"/>
              <a:gd name="connsiteX2061" fmla="*/ 4654961 w 12192000"/>
              <a:gd name="connsiteY2061" fmla="*/ 1102742 h 2675334"/>
              <a:gd name="connsiteX2062" fmla="*/ 4665092 w 12192000"/>
              <a:gd name="connsiteY2062" fmla="*/ 1047594 h 2675334"/>
              <a:gd name="connsiteX2063" fmla="*/ 4652457 w 12192000"/>
              <a:gd name="connsiteY2063" fmla="*/ 1012610 h 2675334"/>
              <a:gd name="connsiteX2064" fmla="*/ 4618860 w 12192000"/>
              <a:gd name="connsiteY2064" fmla="*/ 1000512 h 2675334"/>
              <a:gd name="connsiteX2065" fmla="*/ 3696313 w 12192000"/>
              <a:gd name="connsiteY2065" fmla="*/ 1000512 h 2675334"/>
              <a:gd name="connsiteX2066" fmla="*/ 3654488 w 12192000"/>
              <a:gd name="connsiteY2066" fmla="*/ 1012610 h 2675334"/>
              <a:gd name="connsiteX2067" fmla="*/ 3618192 w 12192000"/>
              <a:gd name="connsiteY2067" fmla="*/ 1047594 h 2675334"/>
              <a:gd name="connsiteX2068" fmla="*/ 3590950 w 12192000"/>
              <a:gd name="connsiteY2068" fmla="*/ 1102742 h 2675334"/>
              <a:gd name="connsiteX2069" fmla="*/ 3580525 w 12192000"/>
              <a:gd name="connsiteY2069" fmla="*/ 1158435 h 2675334"/>
              <a:gd name="connsiteX2070" fmla="*/ 3592490 w 12192000"/>
              <a:gd name="connsiteY2070" fmla="*/ 1195055 h 2675334"/>
              <a:gd name="connsiteX2071" fmla="*/ 3625790 w 12192000"/>
              <a:gd name="connsiteY2071" fmla="*/ 1208024 h 2675334"/>
              <a:gd name="connsiteX2072" fmla="*/ 3667905 w 12192000"/>
              <a:gd name="connsiteY2072" fmla="*/ 1195055 h 2675334"/>
              <a:gd name="connsiteX2073" fmla="*/ 3704878 w 12192000"/>
              <a:gd name="connsiteY2073" fmla="*/ 1158435 h 2675334"/>
              <a:gd name="connsiteX2074" fmla="*/ 3732417 w 12192000"/>
              <a:gd name="connsiteY2074" fmla="*/ 1102742 h 2675334"/>
              <a:gd name="connsiteX2075" fmla="*/ 3742546 w 12192000"/>
              <a:gd name="connsiteY2075" fmla="*/ 1047594 h 2675334"/>
              <a:gd name="connsiteX2076" fmla="*/ 3729907 w 12192000"/>
              <a:gd name="connsiteY2076" fmla="*/ 1012610 h 2675334"/>
              <a:gd name="connsiteX2077" fmla="*/ 3696313 w 12192000"/>
              <a:gd name="connsiteY2077" fmla="*/ 1000512 h 2675334"/>
              <a:gd name="connsiteX2078" fmla="*/ 3047756 w 12192000"/>
              <a:gd name="connsiteY2078" fmla="*/ 1000512 h 2675334"/>
              <a:gd name="connsiteX2079" fmla="*/ 3005935 w 12192000"/>
              <a:gd name="connsiteY2079" fmla="*/ 1012610 h 2675334"/>
              <a:gd name="connsiteX2080" fmla="*/ 2969634 w 12192000"/>
              <a:gd name="connsiteY2080" fmla="*/ 1047594 h 2675334"/>
              <a:gd name="connsiteX2081" fmla="*/ 2942392 w 12192000"/>
              <a:gd name="connsiteY2081" fmla="*/ 1102742 h 2675334"/>
              <a:gd name="connsiteX2082" fmla="*/ 2931965 w 12192000"/>
              <a:gd name="connsiteY2082" fmla="*/ 1158435 h 2675334"/>
              <a:gd name="connsiteX2083" fmla="*/ 2943933 w 12192000"/>
              <a:gd name="connsiteY2083" fmla="*/ 1195055 h 2675334"/>
              <a:gd name="connsiteX2084" fmla="*/ 2977233 w 12192000"/>
              <a:gd name="connsiteY2084" fmla="*/ 1208024 h 2675334"/>
              <a:gd name="connsiteX2085" fmla="*/ 3019352 w 12192000"/>
              <a:gd name="connsiteY2085" fmla="*/ 1195055 h 2675334"/>
              <a:gd name="connsiteX2086" fmla="*/ 3056319 w 12192000"/>
              <a:gd name="connsiteY2086" fmla="*/ 1158435 h 2675334"/>
              <a:gd name="connsiteX2087" fmla="*/ 3083859 w 12192000"/>
              <a:gd name="connsiteY2087" fmla="*/ 1102742 h 2675334"/>
              <a:gd name="connsiteX2088" fmla="*/ 3093986 w 12192000"/>
              <a:gd name="connsiteY2088" fmla="*/ 1047594 h 2675334"/>
              <a:gd name="connsiteX2089" fmla="*/ 3081354 w 12192000"/>
              <a:gd name="connsiteY2089" fmla="*/ 1012610 h 2675334"/>
              <a:gd name="connsiteX2090" fmla="*/ 3047756 w 12192000"/>
              <a:gd name="connsiteY2090" fmla="*/ 1000512 h 2675334"/>
              <a:gd name="connsiteX2091" fmla="*/ 2125211 w 12192000"/>
              <a:gd name="connsiteY2091" fmla="*/ 1000512 h 2675334"/>
              <a:gd name="connsiteX2092" fmla="*/ 2083390 w 12192000"/>
              <a:gd name="connsiteY2092" fmla="*/ 1012610 h 2675334"/>
              <a:gd name="connsiteX2093" fmla="*/ 2047089 w 12192000"/>
              <a:gd name="connsiteY2093" fmla="*/ 1047594 h 2675334"/>
              <a:gd name="connsiteX2094" fmla="*/ 2019848 w 12192000"/>
              <a:gd name="connsiteY2094" fmla="*/ 1102742 h 2675334"/>
              <a:gd name="connsiteX2095" fmla="*/ 2009420 w 12192000"/>
              <a:gd name="connsiteY2095" fmla="*/ 1158435 h 2675334"/>
              <a:gd name="connsiteX2096" fmla="*/ 2021388 w 12192000"/>
              <a:gd name="connsiteY2096" fmla="*/ 1195055 h 2675334"/>
              <a:gd name="connsiteX2097" fmla="*/ 2054689 w 12192000"/>
              <a:gd name="connsiteY2097" fmla="*/ 1208024 h 2675334"/>
              <a:gd name="connsiteX2098" fmla="*/ 2096807 w 12192000"/>
              <a:gd name="connsiteY2098" fmla="*/ 1195055 h 2675334"/>
              <a:gd name="connsiteX2099" fmla="*/ 2133775 w 12192000"/>
              <a:gd name="connsiteY2099" fmla="*/ 1158435 h 2675334"/>
              <a:gd name="connsiteX2100" fmla="*/ 2161313 w 12192000"/>
              <a:gd name="connsiteY2100" fmla="*/ 1102742 h 2675334"/>
              <a:gd name="connsiteX2101" fmla="*/ 2171444 w 12192000"/>
              <a:gd name="connsiteY2101" fmla="*/ 1047594 h 2675334"/>
              <a:gd name="connsiteX2102" fmla="*/ 2158809 w 12192000"/>
              <a:gd name="connsiteY2102" fmla="*/ 1012610 h 2675334"/>
              <a:gd name="connsiteX2103" fmla="*/ 2125211 w 12192000"/>
              <a:gd name="connsiteY2103" fmla="*/ 1000512 h 2675334"/>
              <a:gd name="connsiteX2104" fmla="*/ 1476649 w 12192000"/>
              <a:gd name="connsiteY2104" fmla="*/ 1000512 h 2675334"/>
              <a:gd name="connsiteX2105" fmla="*/ 1434829 w 12192000"/>
              <a:gd name="connsiteY2105" fmla="*/ 1012610 h 2675334"/>
              <a:gd name="connsiteX2106" fmla="*/ 1398528 w 12192000"/>
              <a:gd name="connsiteY2106" fmla="*/ 1047594 h 2675334"/>
              <a:gd name="connsiteX2107" fmla="*/ 1371286 w 12192000"/>
              <a:gd name="connsiteY2107" fmla="*/ 1102742 h 2675334"/>
              <a:gd name="connsiteX2108" fmla="*/ 1360859 w 12192000"/>
              <a:gd name="connsiteY2108" fmla="*/ 1158435 h 2675334"/>
              <a:gd name="connsiteX2109" fmla="*/ 1372827 w 12192000"/>
              <a:gd name="connsiteY2109" fmla="*/ 1195055 h 2675334"/>
              <a:gd name="connsiteX2110" fmla="*/ 1406128 w 12192000"/>
              <a:gd name="connsiteY2110" fmla="*/ 1208024 h 2675334"/>
              <a:gd name="connsiteX2111" fmla="*/ 1448246 w 12192000"/>
              <a:gd name="connsiteY2111" fmla="*/ 1195055 h 2675334"/>
              <a:gd name="connsiteX2112" fmla="*/ 1485214 w 12192000"/>
              <a:gd name="connsiteY2112" fmla="*/ 1158435 h 2675334"/>
              <a:gd name="connsiteX2113" fmla="*/ 1512752 w 12192000"/>
              <a:gd name="connsiteY2113" fmla="*/ 1102742 h 2675334"/>
              <a:gd name="connsiteX2114" fmla="*/ 1522882 w 12192000"/>
              <a:gd name="connsiteY2114" fmla="*/ 1047594 h 2675334"/>
              <a:gd name="connsiteX2115" fmla="*/ 1510248 w 12192000"/>
              <a:gd name="connsiteY2115" fmla="*/ 1012610 h 2675334"/>
              <a:gd name="connsiteX2116" fmla="*/ 1476649 w 12192000"/>
              <a:gd name="connsiteY2116" fmla="*/ 1000512 h 2675334"/>
              <a:gd name="connsiteX2117" fmla="*/ 554105 w 12192000"/>
              <a:gd name="connsiteY2117" fmla="*/ 1000512 h 2675334"/>
              <a:gd name="connsiteX2118" fmla="*/ 512285 w 12192000"/>
              <a:gd name="connsiteY2118" fmla="*/ 1012610 h 2675334"/>
              <a:gd name="connsiteX2119" fmla="*/ 475983 w 12192000"/>
              <a:gd name="connsiteY2119" fmla="*/ 1047594 h 2675334"/>
              <a:gd name="connsiteX2120" fmla="*/ 448742 w 12192000"/>
              <a:gd name="connsiteY2120" fmla="*/ 1102742 h 2675334"/>
              <a:gd name="connsiteX2121" fmla="*/ 438314 w 12192000"/>
              <a:gd name="connsiteY2121" fmla="*/ 1158435 h 2675334"/>
              <a:gd name="connsiteX2122" fmla="*/ 450283 w 12192000"/>
              <a:gd name="connsiteY2122" fmla="*/ 1195055 h 2675334"/>
              <a:gd name="connsiteX2123" fmla="*/ 483583 w 12192000"/>
              <a:gd name="connsiteY2123" fmla="*/ 1208024 h 2675334"/>
              <a:gd name="connsiteX2124" fmla="*/ 525702 w 12192000"/>
              <a:gd name="connsiteY2124" fmla="*/ 1195055 h 2675334"/>
              <a:gd name="connsiteX2125" fmla="*/ 562669 w 12192000"/>
              <a:gd name="connsiteY2125" fmla="*/ 1158435 h 2675334"/>
              <a:gd name="connsiteX2126" fmla="*/ 590207 w 12192000"/>
              <a:gd name="connsiteY2126" fmla="*/ 1102742 h 2675334"/>
              <a:gd name="connsiteX2127" fmla="*/ 600338 w 12192000"/>
              <a:gd name="connsiteY2127" fmla="*/ 1047594 h 2675334"/>
              <a:gd name="connsiteX2128" fmla="*/ 587704 w 12192000"/>
              <a:gd name="connsiteY2128" fmla="*/ 1012610 h 2675334"/>
              <a:gd name="connsiteX2129" fmla="*/ 554105 w 12192000"/>
              <a:gd name="connsiteY2129" fmla="*/ 1000512 h 2675334"/>
              <a:gd name="connsiteX2130" fmla="*/ 0 w 12192000"/>
              <a:gd name="connsiteY2130" fmla="*/ 951591 h 2675334"/>
              <a:gd name="connsiteX2131" fmla="*/ 1586 w 12192000"/>
              <a:gd name="connsiteY2131" fmla="*/ 952339 h 2675334"/>
              <a:gd name="connsiteX2132" fmla="*/ 35176 w 12192000"/>
              <a:gd name="connsiteY2132" fmla="*/ 1010321 h 2675334"/>
              <a:gd name="connsiteX2133" fmla="*/ 22950 w 12192000"/>
              <a:gd name="connsiteY2133" fmla="*/ 1102742 h 2675334"/>
              <a:gd name="connsiteX2134" fmla="*/ 950 w 12192000"/>
              <a:gd name="connsiteY2134" fmla="*/ 1153367 h 2675334"/>
              <a:gd name="connsiteX2135" fmla="*/ 0 w 12192000"/>
              <a:gd name="connsiteY2135" fmla="*/ 1154773 h 2675334"/>
              <a:gd name="connsiteX2136" fmla="*/ 12090689 w 12192000"/>
              <a:gd name="connsiteY2136" fmla="*/ 937953 h 2675334"/>
              <a:gd name="connsiteX2137" fmla="*/ 12170685 w 12192000"/>
              <a:gd name="connsiteY2137" fmla="*/ 937953 h 2675334"/>
              <a:gd name="connsiteX2138" fmla="*/ 12080383 w 12192000"/>
              <a:gd name="connsiteY2138" fmla="*/ 1203664 h 2675334"/>
              <a:gd name="connsiteX2139" fmla="*/ 12192000 w 12192000"/>
              <a:gd name="connsiteY2139" fmla="*/ 1203664 h 2675334"/>
              <a:gd name="connsiteX2140" fmla="*/ 12192000 w 12192000"/>
              <a:gd name="connsiteY2140" fmla="*/ 1256220 h 2675334"/>
              <a:gd name="connsiteX2141" fmla="*/ 12187119 w 12192000"/>
              <a:gd name="connsiteY2141" fmla="*/ 1270583 h 2675334"/>
              <a:gd name="connsiteX2142" fmla="*/ 11977645 w 12192000"/>
              <a:gd name="connsiteY2142" fmla="*/ 1270583 h 2675334"/>
              <a:gd name="connsiteX2143" fmla="*/ 10519583 w 12192000"/>
              <a:gd name="connsiteY2143" fmla="*/ 937953 h 2675334"/>
              <a:gd name="connsiteX2144" fmla="*/ 10599579 w 12192000"/>
              <a:gd name="connsiteY2144" fmla="*/ 937953 h 2675334"/>
              <a:gd name="connsiteX2145" fmla="*/ 10509277 w 12192000"/>
              <a:gd name="connsiteY2145" fmla="*/ 1203664 h 2675334"/>
              <a:gd name="connsiteX2146" fmla="*/ 10638754 w 12192000"/>
              <a:gd name="connsiteY2146" fmla="*/ 1203664 h 2675334"/>
              <a:gd name="connsiteX2147" fmla="*/ 10616013 w 12192000"/>
              <a:gd name="connsiteY2147" fmla="*/ 1270583 h 2675334"/>
              <a:gd name="connsiteX2148" fmla="*/ 10406539 w 12192000"/>
              <a:gd name="connsiteY2148" fmla="*/ 1270583 h 2675334"/>
              <a:gd name="connsiteX2149" fmla="*/ 8948478 w 12192000"/>
              <a:gd name="connsiteY2149" fmla="*/ 937953 h 2675334"/>
              <a:gd name="connsiteX2150" fmla="*/ 9028474 w 12192000"/>
              <a:gd name="connsiteY2150" fmla="*/ 937953 h 2675334"/>
              <a:gd name="connsiteX2151" fmla="*/ 8938172 w 12192000"/>
              <a:gd name="connsiteY2151" fmla="*/ 1203664 h 2675334"/>
              <a:gd name="connsiteX2152" fmla="*/ 9067649 w 12192000"/>
              <a:gd name="connsiteY2152" fmla="*/ 1203664 h 2675334"/>
              <a:gd name="connsiteX2153" fmla="*/ 9044908 w 12192000"/>
              <a:gd name="connsiteY2153" fmla="*/ 1270583 h 2675334"/>
              <a:gd name="connsiteX2154" fmla="*/ 8835434 w 12192000"/>
              <a:gd name="connsiteY2154" fmla="*/ 1270583 h 2675334"/>
              <a:gd name="connsiteX2155" fmla="*/ 7377373 w 12192000"/>
              <a:gd name="connsiteY2155" fmla="*/ 937953 h 2675334"/>
              <a:gd name="connsiteX2156" fmla="*/ 7457369 w 12192000"/>
              <a:gd name="connsiteY2156" fmla="*/ 937953 h 2675334"/>
              <a:gd name="connsiteX2157" fmla="*/ 7367067 w 12192000"/>
              <a:gd name="connsiteY2157" fmla="*/ 1203664 h 2675334"/>
              <a:gd name="connsiteX2158" fmla="*/ 7496544 w 12192000"/>
              <a:gd name="connsiteY2158" fmla="*/ 1203664 h 2675334"/>
              <a:gd name="connsiteX2159" fmla="*/ 7473803 w 12192000"/>
              <a:gd name="connsiteY2159" fmla="*/ 1270583 h 2675334"/>
              <a:gd name="connsiteX2160" fmla="*/ 7264329 w 12192000"/>
              <a:gd name="connsiteY2160" fmla="*/ 1270583 h 2675334"/>
              <a:gd name="connsiteX2161" fmla="*/ 5806270 w 12192000"/>
              <a:gd name="connsiteY2161" fmla="*/ 937953 h 2675334"/>
              <a:gd name="connsiteX2162" fmla="*/ 5886269 w 12192000"/>
              <a:gd name="connsiteY2162" fmla="*/ 937953 h 2675334"/>
              <a:gd name="connsiteX2163" fmla="*/ 5795965 w 12192000"/>
              <a:gd name="connsiteY2163" fmla="*/ 1203664 h 2675334"/>
              <a:gd name="connsiteX2164" fmla="*/ 5925440 w 12192000"/>
              <a:gd name="connsiteY2164" fmla="*/ 1203664 h 2675334"/>
              <a:gd name="connsiteX2165" fmla="*/ 5902699 w 12192000"/>
              <a:gd name="connsiteY2165" fmla="*/ 1270583 h 2675334"/>
              <a:gd name="connsiteX2166" fmla="*/ 5693228 w 12192000"/>
              <a:gd name="connsiteY2166" fmla="*/ 1270583 h 2675334"/>
              <a:gd name="connsiteX2167" fmla="*/ 4235169 w 12192000"/>
              <a:gd name="connsiteY2167" fmla="*/ 937953 h 2675334"/>
              <a:gd name="connsiteX2168" fmla="*/ 4315165 w 12192000"/>
              <a:gd name="connsiteY2168" fmla="*/ 937953 h 2675334"/>
              <a:gd name="connsiteX2169" fmla="*/ 4224861 w 12192000"/>
              <a:gd name="connsiteY2169" fmla="*/ 1203664 h 2675334"/>
              <a:gd name="connsiteX2170" fmla="*/ 4354338 w 12192000"/>
              <a:gd name="connsiteY2170" fmla="*/ 1203664 h 2675334"/>
              <a:gd name="connsiteX2171" fmla="*/ 4331599 w 12192000"/>
              <a:gd name="connsiteY2171" fmla="*/ 1270583 h 2675334"/>
              <a:gd name="connsiteX2172" fmla="*/ 4122125 w 12192000"/>
              <a:gd name="connsiteY2172" fmla="*/ 1270583 h 2675334"/>
              <a:gd name="connsiteX2173" fmla="*/ 2664064 w 12192000"/>
              <a:gd name="connsiteY2173" fmla="*/ 937953 h 2675334"/>
              <a:gd name="connsiteX2174" fmla="*/ 2744061 w 12192000"/>
              <a:gd name="connsiteY2174" fmla="*/ 937953 h 2675334"/>
              <a:gd name="connsiteX2175" fmla="*/ 2653758 w 12192000"/>
              <a:gd name="connsiteY2175" fmla="*/ 1203664 h 2675334"/>
              <a:gd name="connsiteX2176" fmla="*/ 2783236 w 12192000"/>
              <a:gd name="connsiteY2176" fmla="*/ 1203664 h 2675334"/>
              <a:gd name="connsiteX2177" fmla="*/ 2760494 w 12192000"/>
              <a:gd name="connsiteY2177" fmla="*/ 1270583 h 2675334"/>
              <a:gd name="connsiteX2178" fmla="*/ 2551021 w 12192000"/>
              <a:gd name="connsiteY2178" fmla="*/ 1270583 h 2675334"/>
              <a:gd name="connsiteX2179" fmla="*/ 1092959 w 12192000"/>
              <a:gd name="connsiteY2179" fmla="*/ 937953 h 2675334"/>
              <a:gd name="connsiteX2180" fmla="*/ 1172955 w 12192000"/>
              <a:gd name="connsiteY2180" fmla="*/ 937953 h 2675334"/>
              <a:gd name="connsiteX2181" fmla="*/ 1082654 w 12192000"/>
              <a:gd name="connsiteY2181" fmla="*/ 1203664 h 2675334"/>
              <a:gd name="connsiteX2182" fmla="*/ 1212130 w 12192000"/>
              <a:gd name="connsiteY2182" fmla="*/ 1203664 h 2675334"/>
              <a:gd name="connsiteX2183" fmla="*/ 1189389 w 12192000"/>
              <a:gd name="connsiteY2183" fmla="*/ 1270583 h 2675334"/>
              <a:gd name="connsiteX2184" fmla="*/ 979915 w 12192000"/>
              <a:gd name="connsiteY2184" fmla="*/ 1270583 h 2675334"/>
              <a:gd name="connsiteX2185" fmla="*/ 11575021 w 12192000"/>
              <a:gd name="connsiteY2185" fmla="*/ 932286 h 2675334"/>
              <a:gd name="connsiteX2186" fmla="*/ 11647876 w 12192000"/>
              <a:gd name="connsiteY2186" fmla="*/ 952339 h 2675334"/>
              <a:gd name="connsiteX2187" fmla="*/ 11681466 w 12192000"/>
              <a:gd name="connsiteY2187" fmla="*/ 1010321 h 2675334"/>
              <a:gd name="connsiteX2188" fmla="*/ 11669241 w 12192000"/>
              <a:gd name="connsiteY2188" fmla="*/ 1102742 h 2675334"/>
              <a:gd name="connsiteX2189" fmla="*/ 11618279 w 12192000"/>
              <a:gd name="connsiteY2189" fmla="*/ 1196253 h 2675334"/>
              <a:gd name="connsiteX2190" fmla="*/ 11544649 w 12192000"/>
              <a:gd name="connsiteY2190" fmla="*/ 1256088 h 2675334"/>
              <a:gd name="connsiteX2191" fmla="*/ 11457904 w 12192000"/>
              <a:gd name="connsiteY2191" fmla="*/ 1276904 h 2675334"/>
              <a:gd name="connsiteX2192" fmla="*/ 11385528 w 12192000"/>
              <a:gd name="connsiteY2192" fmla="*/ 1256088 h 2675334"/>
              <a:gd name="connsiteX2193" fmla="*/ 11352241 w 12192000"/>
              <a:gd name="connsiteY2193" fmla="*/ 1196253 h 2675334"/>
              <a:gd name="connsiteX2194" fmla="*/ 11364731 w 12192000"/>
              <a:gd name="connsiteY2194" fmla="*/ 1102742 h 2675334"/>
              <a:gd name="connsiteX2195" fmla="*/ 11415503 w 12192000"/>
              <a:gd name="connsiteY2195" fmla="*/ 1010103 h 2675334"/>
              <a:gd name="connsiteX2196" fmla="*/ 11488830 w 12192000"/>
              <a:gd name="connsiteY2196" fmla="*/ 952121 h 2675334"/>
              <a:gd name="connsiteX2197" fmla="*/ 11575021 w 12192000"/>
              <a:gd name="connsiteY2197" fmla="*/ 932286 h 2675334"/>
              <a:gd name="connsiteX2198" fmla="*/ 11283173 w 12192000"/>
              <a:gd name="connsiteY2198" fmla="*/ 932286 h 2675334"/>
              <a:gd name="connsiteX2199" fmla="*/ 11337003 w 12192000"/>
              <a:gd name="connsiteY2199" fmla="*/ 945146 h 2675334"/>
              <a:gd name="connsiteX2200" fmla="*/ 11369212 w 12192000"/>
              <a:gd name="connsiteY2200" fmla="*/ 975445 h 2675334"/>
              <a:gd name="connsiteX2201" fmla="*/ 11310461 w 12192000"/>
              <a:gd name="connsiteY2201" fmla="*/ 1026451 h 2675334"/>
              <a:gd name="connsiteX2202" fmla="*/ 11290603 w 12192000"/>
              <a:gd name="connsiteY2202" fmla="*/ 1007596 h 2675334"/>
              <a:gd name="connsiteX2203" fmla="*/ 11261294 w 12192000"/>
              <a:gd name="connsiteY2203" fmla="*/ 1000512 h 2675334"/>
              <a:gd name="connsiteX2204" fmla="*/ 11217765 w 12192000"/>
              <a:gd name="connsiteY2204" fmla="*/ 1012827 h 2675334"/>
              <a:gd name="connsiteX2205" fmla="*/ 11177428 w 12192000"/>
              <a:gd name="connsiteY2205" fmla="*/ 1048139 h 2675334"/>
              <a:gd name="connsiteX2206" fmla="*/ 11148005 w 12192000"/>
              <a:gd name="connsiteY2206" fmla="*/ 1103614 h 2675334"/>
              <a:gd name="connsiteX2207" fmla="*/ 11138372 w 12192000"/>
              <a:gd name="connsiteY2207" fmla="*/ 1160179 h 2675334"/>
              <a:gd name="connsiteX2208" fmla="*/ 11153287 w 12192000"/>
              <a:gd name="connsiteY2208" fmla="*/ 1195817 h 2675334"/>
              <a:gd name="connsiteX2209" fmla="*/ 11189901 w 12192000"/>
              <a:gd name="connsiteY2209" fmla="*/ 1208024 h 2675334"/>
              <a:gd name="connsiteX2210" fmla="*/ 11228795 w 12192000"/>
              <a:gd name="connsiteY2210" fmla="*/ 1199087 h 2675334"/>
              <a:gd name="connsiteX2211" fmla="*/ 11263412 w 12192000"/>
              <a:gd name="connsiteY2211" fmla="*/ 1177725 h 2675334"/>
              <a:gd name="connsiteX2212" fmla="*/ 11288517 w 12192000"/>
              <a:gd name="connsiteY2212" fmla="*/ 1227642 h 2675334"/>
              <a:gd name="connsiteX2213" fmla="*/ 11227569 w 12192000"/>
              <a:gd name="connsiteY2213" fmla="*/ 1264589 h 2675334"/>
              <a:gd name="connsiteX2214" fmla="*/ 11163223 w 12192000"/>
              <a:gd name="connsiteY2214" fmla="*/ 1276904 h 2675334"/>
              <a:gd name="connsiteX2215" fmla="*/ 11107165 w 12192000"/>
              <a:gd name="connsiteY2215" fmla="*/ 1266114 h 2675334"/>
              <a:gd name="connsiteX2216" fmla="*/ 11068359 w 12192000"/>
              <a:gd name="connsiteY2216" fmla="*/ 1233745 h 2675334"/>
              <a:gd name="connsiteX2217" fmla="*/ 11052541 w 12192000"/>
              <a:gd name="connsiteY2217" fmla="*/ 1180232 h 2675334"/>
              <a:gd name="connsiteX2218" fmla="*/ 11065376 w 12192000"/>
              <a:gd name="connsiteY2218" fmla="*/ 1106230 h 2675334"/>
              <a:gd name="connsiteX2219" fmla="*/ 11103201 w 12192000"/>
              <a:gd name="connsiteY2219" fmla="*/ 1032445 h 2675334"/>
              <a:gd name="connsiteX2220" fmla="*/ 11156671 w 12192000"/>
              <a:gd name="connsiteY2220" fmla="*/ 977733 h 2675334"/>
              <a:gd name="connsiteX2221" fmla="*/ 11218869 w 12192000"/>
              <a:gd name="connsiteY2221" fmla="*/ 943838 h 2675334"/>
              <a:gd name="connsiteX2222" fmla="*/ 11283173 w 12192000"/>
              <a:gd name="connsiteY2222" fmla="*/ 932286 h 2675334"/>
              <a:gd name="connsiteX2223" fmla="*/ 10926460 w 12192000"/>
              <a:gd name="connsiteY2223" fmla="*/ 932286 h 2675334"/>
              <a:gd name="connsiteX2224" fmla="*/ 10999315 w 12192000"/>
              <a:gd name="connsiteY2224" fmla="*/ 952339 h 2675334"/>
              <a:gd name="connsiteX2225" fmla="*/ 11032905 w 12192000"/>
              <a:gd name="connsiteY2225" fmla="*/ 1010321 h 2675334"/>
              <a:gd name="connsiteX2226" fmla="*/ 11020680 w 12192000"/>
              <a:gd name="connsiteY2226" fmla="*/ 1102742 h 2675334"/>
              <a:gd name="connsiteX2227" fmla="*/ 10969718 w 12192000"/>
              <a:gd name="connsiteY2227" fmla="*/ 1196253 h 2675334"/>
              <a:gd name="connsiteX2228" fmla="*/ 10896089 w 12192000"/>
              <a:gd name="connsiteY2228" fmla="*/ 1256088 h 2675334"/>
              <a:gd name="connsiteX2229" fmla="*/ 10809343 w 12192000"/>
              <a:gd name="connsiteY2229" fmla="*/ 1276904 h 2675334"/>
              <a:gd name="connsiteX2230" fmla="*/ 10736967 w 12192000"/>
              <a:gd name="connsiteY2230" fmla="*/ 1256088 h 2675334"/>
              <a:gd name="connsiteX2231" fmla="*/ 10703680 w 12192000"/>
              <a:gd name="connsiteY2231" fmla="*/ 1196253 h 2675334"/>
              <a:gd name="connsiteX2232" fmla="*/ 10716169 w 12192000"/>
              <a:gd name="connsiteY2232" fmla="*/ 1102742 h 2675334"/>
              <a:gd name="connsiteX2233" fmla="*/ 10766942 w 12192000"/>
              <a:gd name="connsiteY2233" fmla="*/ 1010103 h 2675334"/>
              <a:gd name="connsiteX2234" fmla="*/ 10840268 w 12192000"/>
              <a:gd name="connsiteY2234" fmla="*/ 952121 h 2675334"/>
              <a:gd name="connsiteX2235" fmla="*/ 10926460 w 12192000"/>
              <a:gd name="connsiteY2235" fmla="*/ 932286 h 2675334"/>
              <a:gd name="connsiteX2236" fmla="*/ 10003917 w 12192000"/>
              <a:gd name="connsiteY2236" fmla="*/ 932286 h 2675334"/>
              <a:gd name="connsiteX2237" fmla="*/ 10076771 w 12192000"/>
              <a:gd name="connsiteY2237" fmla="*/ 952339 h 2675334"/>
              <a:gd name="connsiteX2238" fmla="*/ 10110361 w 12192000"/>
              <a:gd name="connsiteY2238" fmla="*/ 1010321 h 2675334"/>
              <a:gd name="connsiteX2239" fmla="*/ 10098136 w 12192000"/>
              <a:gd name="connsiteY2239" fmla="*/ 1102742 h 2675334"/>
              <a:gd name="connsiteX2240" fmla="*/ 10047174 w 12192000"/>
              <a:gd name="connsiteY2240" fmla="*/ 1196253 h 2675334"/>
              <a:gd name="connsiteX2241" fmla="*/ 9973544 w 12192000"/>
              <a:gd name="connsiteY2241" fmla="*/ 1256088 h 2675334"/>
              <a:gd name="connsiteX2242" fmla="*/ 9886799 w 12192000"/>
              <a:gd name="connsiteY2242" fmla="*/ 1276904 h 2675334"/>
              <a:gd name="connsiteX2243" fmla="*/ 9814423 w 12192000"/>
              <a:gd name="connsiteY2243" fmla="*/ 1256088 h 2675334"/>
              <a:gd name="connsiteX2244" fmla="*/ 9781136 w 12192000"/>
              <a:gd name="connsiteY2244" fmla="*/ 1196253 h 2675334"/>
              <a:gd name="connsiteX2245" fmla="*/ 9793625 w 12192000"/>
              <a:gd name="connsiteY2245" fmla="*/ 1102742 h 2675334"/>
              <a:gd name="connsiteX2246" fmla="*/ 9844398 w 12192000"/>
              <a:gd name="connsiteY2246" fmla="*/ 1010103 h 2675334"/>
              <a:gd name="connsiteX2247" fmla="*/ 9917725 w 12192000"/>
              <a:gd name="connsiteY2247" fmla="*/ 952121 h 2675334"/>
              <a:gd name="connsiteX2248" fmla="*/ 10003917 w 12192000"/>
              <a:gd name="connsiteY2248" fmla="*/ 932286 h 2675334"/>
              <a:gd name="connsiteX2249" fmla="*/ 9712068 w 12192000"/>
              <a:gd name="connsiteY2249" fmla="*/ 932286 h 2675334"/>
              <a:gd name="connsiteX2250" fmla="*/ 9765898 w 12192000"/>
              <a:gd name="connsiteY2250" fmla="*/ 945146 h 2675334"/>
              <a:gd name="connsiteX2251" fmla="*/ 9798107 w 12192000"/>
              <a:gd name="connsiteY2251" fmla="*/ 975445 h 2675334"/>
              <a:gd name="connsiteX2252" fmla="*/ 9739356 w 12192000"/>
              <a:gd name="connsiteY2252" fmla="*/ 1026451 h 2675334"/>
              <a:gd name="connsiteX2253" fmla="*/ 9719498 w 12192000"/>
              <a:gd name="connsiteY2253" fmla="*/ 1007596 h 2675334"/>
              <a:gd name="connsiteX2254" fmla="*/ 9690189 w 12192000"/>
              <a:gd name="connsiteY2254" fmla="*/ 1000512 h 2675334"/>
              <a:gd name="connsiteX2255" fmla="*/ 9646661 w 12192000"/>
              <a:gd name="connsiteY2255" fmla="*/ 1012827 h 2675334"/>
              <a:gd name="connsiteX2256" fmla="*/ 9606323 w 12192000"/>
              <a:gd name="connsiteY2256" fmla="*/ 1048139 h 2675334"/>
              <a:gd name="connsiteX2257" fmla="*/ 9576900 w 12192000"/>
              <a:gd name="connsiteY2257" fmla="*/ 1103614 h 2675334"/>
              <a:gd name="connsiteX2258" fmla="*/ 9567267 w 12192000"/>
              <a:gd name="connsiteY2258" fmla="*/ 1160179 h 2675334"/>
              <a:gd name="connsiteX2259" fmla="*/ 9582182 w 12192000"/>
              <a:gd name="connsiteY2259" fmla="*/ 1195817 h 2675334"/>
              <a:gd name="connsiteX2260" fmla="*/ 9618796 w 12192000"/>
              <a:gd name="connsiteY2260" fmla="*/ 1208024 h 2675334"/>
              <a:gd name="connsiteX2261" fmla="*/ 9657690 w 12192000"/>
              <a:gd name="connsiteY2261" fmla="*/ 1199087 h 2675334"/>
              <a:gd name="connsiteX2262" fmla="*/ 9692307 w 12192000"/>
              <a:gd name="connsiteY2262" fmla="*/ 1177725 h 2675334"/>
              <a:gd name="connsiteX2263" fmla="*/ 9717412 w 12192000"/>
              <a:gd name="connsiteY2263" fmla="*/ 1227642 h 2675334"/>
              <a:gd name="connsiteX2264" fmla="*/ 9656464 w 12192000"/>
              <a:gd name="connsiteY2264" fmla="*/ 1264589 h 2675334"/>
              <a:gd name="connsiteX2265" fmla="*/ 9592117 w 12192000"/>
              <a:gd name="connsiteY2265" fmla="*/ 1276904 h 2675334"/>
              <a:gd name="connsiteX2266" fmla="*/ 9536061 w 12192000"/>
              <a:gd name="connsiteY2266" fmla="*/ 1266114 h 2675334"/>
              <a:gd name="connsiteX2267" fmla="*/ 9497254 w 12192000"/>
              <a:gd name="connsiteY2267" fmla="*/ 1233745 h 2675334"/>
              <a:gd name="connsiteX2268" fmla="*/ 9481436 w 12192000"/>
              <a:gd name="connsiteY2268" fmla="*/ 1180232 h 2675334"/>
              <a:gd name="connsiteX2269" fmla="*/ 9494271 w 12192000"/>
              <a:gd name="connsiteY2269" fmla="*/ 1106230 h 2675334"/>
              <a:gd name="connsiteX2270" fmla="*/ 9532096 w 12192000"/>
              <a:gd name="connsiteY2270" fmla="*/ 1032445 h 2675334"/>
              <a:gd name="connsiteX2271" fmla="*/ 9585566 w 12192000"/>
              <a:gd name="connsiteY2271" fmla="*/ 977733 h 2675334"/>
              <a:gd name="connsiteX2272" fmla="*/ 9647764 w 12192000"/>
              <a:gd name="connsiteY2272" fmla="*/ 943838 h 2675334"/>
              <a:gd name="connsiteX2273" fmla="*/ 9712068 w 12192000"/>
              <a:gd name="connsiteY2273" fmla="*/ 932286 h 2675334"/>
              <a:gd name="connsiteX2274" fmla="*/ 9355355 w 12192000"/>
              <a:gd name="connsiteY2274" fmla="*/ 932286 h 2675334"/>
              <a:gd name="connsiteX2275" fmla="*/ 9428210 w 12192000"/>
              <a:gd name="connsiteY2275" fmla="*/ 952339 h 2675334"/>
              <a:gd name="connsiteX2276" fmla="*/ 9461800 w 12192000"/>
              <a:gd name="connsiteY2276" fmla="*/ 1010321 h 2675334"/>
              <a:gd name="connsiteX2277" fmla="*/ 9449575 w 12192000"/>
              <a:gd name="connsiteY2277" fmla="*/ 1102742 h 2675334"/>
              <a:gd name="connsiteX2278" fmla="*/ 9398613 w 12192000"/>
              <a:gd name="connsiteY2278" fmla="*/ 1196253 h 2675334"/>
              <a:gd name="connsiteX2279" fmla="*/ 9324984 w 12192000"/>
              <a:gd name="connsiteY2279" fmla="*/ 1256088 h 2675334"/>
              <a:gd name="connsiteX2280" fmla="*/ 9238238 w 12192000"/>
              <a:gd name="connsiteY2280" fmla="*/ 1276904 h 2675334"/>
              <a:gd name="connsiteX2281" fmla="*/ 9165862 w 12192000"/>
              <a:gd name="connsiteY2281" fmla="*/ 1256088 h 2675334"/>
              <a:gd name="connsiteX2282" fmla="*/ 9132575 w 12192000"/>
              <a:gd name="connsiteY2282" fmla="*/ 1196253 h 2675334"/>
              <a:gd name="connsiteX2283" fmla="*/ 9145064 w 12192000"/>
              <a:gd name="connsiteY2283" fmla="*/ 1102742 h 2675334"/>
              <a:gd name="connsiteX2284" fmla="*/ 9195837 w 12192000"/>
              <a:gd name="connsiteY2284" fmla="*/ 1010103 h 2675334"/>
              <a:gd name="connsiteX2285" fmla="*/ 9269163 w 12192000"/>
              <a:gd name="connsiteY2285" fmla="*/ 952121 h 2675334"/>
              <a:gd name="connsiteX2286" fmla="*/ 9355355 w 12192000"/>
              <a:gd name="connsiteY2286" fmla="*/ 932286 h 2675334"/>
              <a:gd name="connsiteX2287" fmla="*/ 8432811 w 12192000"/>
              <a:gd name="connsiteY2287" fmla="*/ 932286 h 2675334"/>
              <a:gd name="connsiteX2288" fmla="*/ 8505666 w 12192000"/>
              <a:gd name="connsiteY2288" fmla="*/ 952339 h 2675334"/>
              <a:gd name="connsiteX2289" fmla="*/ 8539256 w 12192000"/>
              <a:gd name="connsiteY2289" fmla="*/ 1010321 h 2675334"/>
              <a:gd name="connsiteX2290" fmla="*/ 8527031 w 12192000"/>
              <a:gd name="connsiteY2290" fmla="*/ 1102742 h 2675334"/>
              <a:gd name="connsiteX2291" fmla="*/ 8476069 w 12192000"/>
              <a:gd name="connsiteY2291" fmla="*/ 1196253 h 2675334"/>
              <a:gd name="connsiteX2292" fmla="*/ 8402439 w 12192000"/>
              <a:gd name="connsiteY2292" fmla="*/ 1256088 h 2675334"/>
              <a:gd name="connsiteX2293" fmla="*/ 8315694 w 12192000"/>
              <a:gd name="connsiteY2293" fmla="*/ 1276904 h 2675334"/>
              <a:gd name="connsiteX2294" fmla="*/ 8243318 w 12192000"/>
              <a:gd name="connsiteY2294" fmla="*/ 1256088 h 2675334"/>
              <a:gd name="connsiteX2295" fmla="*/ 8210031 w 12192000"/>
              <a:gd name="connsiteY2295" fmla="*/ 1196253 h 2675334"/>
              <a:gd name="connsiteX2296" fmla="*/ 8222521 w 12192000"/>
              <a:gd name="connsiteY2296" fmla="*/ 1102742 h 2675334"/>
              <a:gd name="connsiteX2297" fmla="*/ 8273293 w 12192000"/>
              <a:gd name="connsiteY2297" fmla="*/ 1010103 h 2675334"/>
              <a:gd name="connsiteX2298" fmla="*/ 8346620 w 12192000"/>
              <a:gd name="connsiteY2298" fmla="*/ 952121 h 2675334"/>
              <a:gd name="connsiteX2299" fmla="*/ 8432811 w 12192000"/>
              <a:gd name="connsiteY2299" fmla="*/ 932286 h 2675334"/>
              <a:gd name="connsiteX2300" fmla="*/ 8140963 w 12192000"/>
              <a:gd name="connsiteY2300" fmla="*/ 932286 h 2675334"/>
              <a:gd name="connsiteX2301" fmla="*/ 8194793 w 12192000"/>
              <a:gd name="connsiteY2301" fmla="*/ 945146 h 2675334"/>
              <a:gd name="connsiteX2302" fmla="*/ 8227002 w 12192000"/>
              <a:gd name="connsiteY2302" fmla="*/ 975445 h 2675334"/>
              <a:gd name="connsiteX2303" fmla="*/ 8168251 w 12192000"/>
              <a:gd name="connsiteY2303" fmla="*/ 1026451 h 2675334"/>
              <a:gd name="connsiteX2304" fmla="*/ 8148393 w 12192000"/>
              <a:gd name="connsiteY2304" fmla="*/ 1007596 h 2675334"/>
              <a:gd name="connsiteX2305" fmla="*/ 8119084 w 12192000"/>
              <a:gd name="connsiteY2305" fmla="*/ 1000512 h 2675334"/>
              <a:gd name="connsiteX2306" fmla="*/ 8075555 w 12192000"/>
              <a:gd name="connsiteY2306" fmla="*/ 1012827 h 2675334"/>
              <a:gd name="connsiteX2307" fmla="*/ 8035218 w 12192000"/>
              <a:gd name="connsiteY2307" fmla="*/ 1048139 h 2675334"/>
              <a:gd name="connsiteX2308" fmla="*/ 8005795 w 12192000"/>
              <a:gd name="connsiteY2308" fmla="*/ 1103614 h 2675334"/>
              <a:gd name="connsiteX2309" fmla="*/ 7996162 w 12192000"/>
              <a:gd name="connsiteY2309" fmla="*/ 1160179 h 2675334"/>
              <a:gd name="connsiteX2310" fmla="*/ 8011077 w 12192000"/>
              <a:gd name="connsiteY2310" fmla="*/ 1195817 h 2675334"/>
              <a:gd name="connsiteX2311" fmla="*/ 8047691 w 12192000"/>
              <a:gd name="connsiteY2311" fmla="*/ 1208024 h 2675334"/>
              <a:gd name="connsiteX2312" fmla="*/ 8086585 w 12192000"/>
              <a:gd name="connsiteY2312" fmla="*/ 1199087 h 2675334"/>
              <a:gd name="connsiteX2313" fmla="*/ 8121202 w 12192000"/>
              <a:gd name="connsiteY2313" fmla="*/ 1177725 h 2675334"/>
              <a:gd name="connsiteX2314" fmla="*/ 8146307 w 12192000"/>
              <a:gd name="connsiteY2314" fmla="*/ 1227642 h 2675334"/>
              <a:gd name="connsiteX2315" fmla="*/ 8085359 w 12192000"/>
              <a:gd name="connsiteY2315" fmla="*/ 1264589 h 2675334"/>
              <a:gd name="connsiteX2316" fmla="*/ 8021013 w 12192000"/>
              <a:gd name="connsiteY2316" fmla="*/ 1276904 h 2675334"/>
              <a:gd name="connsiteX2317" fmla="*/ 7964955 w 12192000"/>
              <a:gd name="connsiteY2317" fmla="*/ 1266114 h 2675334"/>
              <a:gd name="connsiteX2318" fmla="*/ 7926149 w 12192000"/>
              <a:gd name="connsiteY2318" fmla="*/ 1233745 h 2675334"/>
              <a:gd name="connsiteX2319" fmla="*/ 7910331 w 12192000"/>
              <a:gd name="connsiteY2319" fmla="*/ 1180232 h 2675334"/>
              <a:gd name="connsiteX2320" fmla="*/ 7923166 w 12192000"/>
              <a:gd name="connsiteY2320" fmla="*/ 1106230 h 2675334"/>
              <a:gd name="connsiteX2321" fmla="*/ 7960991 w 12192000"/>
              <a:gd name="connsiteY2321" fmla="*/ 1032445 h 2675334"/>
              <a:gd name="connsiteX2322" fmla="*/ 8014461 w 12192000"/>
              <a:gd name="connsiteY2322" fmla="*/ 977733 h 2675334"/>
              <a:gd name="connsiteX2323" fmla="*/ 8076659 w 12192000"/>
              <a:gd name="connsiteY2323" fmla="*/ 943838 h 2675334"/>
              <a:gd name="connsiteX2324" fmla="*/ 8140963 w 12192000"/>
              <a:gd name="connsiteY2324" fmla="*/ 932286 h 2675334"/>
              <a:gd name="connsiteX2325" fmla="*/ 7784250 w 12192000"/>
              <a:gd name="connsiteY2325" fmla="*/ 932286 h 2675334"/>
              <a:gd name="connsiteX2326" fmla="*/ 7857105 w 12192000"/>
              <a:gd name="connsiteY2326" fmla="*/ 952339 h 2675334"/>
              <a:gd name="connsiteX2327" fmla="*/ 7890695 w 12192000"/>
              <a:gd name="connsiteY2327" fmla="*/ 1010321 h 2675334"/>
              <a:gd name="connsiteX2328" fmla="*/ 7878470 w 12192000"/>
              <a:gd name="connsiteY2328" fmla="*/ 1102742 h 2675334"/>
              <a:gd name="connsiteX2329" fmla="*/ 7827508 w 12192000"/>
              <a:gd name="connsiteY2329" fmla="*/ 1196253 h 2675334"/>
              <a:gd name="connsiteX2330" fmla="*/ 7753879 w 12192000"/>
              <a:gd name="connsiteY2330" fmla="*/ 1256088 h 2675334"/>
              <a:gd name="connsiteX2331" fmla="*/ 7667133 w 12192000"/>
              <a:gd name="connsiteY2331" fmla="*/ 1276904 h 2675334"/>
              <a:gd name="connsiteX2332" fmla="*/ 7594757 w 12192000"/>
              <a:gd name="connsiteY2332" fmla="*/ 1256088 h 2675334"/>
              <a:gd name="connsiteX2333" fmla="*/ 7561470 w 12192000"/>
              <a:gd name="connsiteY2333" fmla="*/ 1196253 h 2675334"/>
              <a:gd name="connsiteX2334" fmla="*/ 7573959 w 12192000"/>
              <a:gd name="connsiteY2334" fmla="*/ 1102742 h 2675334"/>
              <a:gd name="connsiteX2335" fmla="*/ 7624732 w 12192000"/>
              <a:gd name="connsiteY2335" fmla="*/ 1010103 h 2675334"/>
              <a:gd name="connsiteX2336" fmla="*/ 7698058 w 12192000"/>
              <a:gd name="connsiteY2336" fmla="*/ 952121 h 2675334"/>
              <a:gd name="connsiteX2337" fmla="*/ 7784250 w 12192000"/>
              <a:gd name="connsiteY2337" fmla="*/ 932286 h 2675334"/>
              <a:gd name="connsiteX2338" fmla="*/ 6861706 w 12192000"/>
              <a:gd name="connsiteY2338" fmla="*/ 932286 h 2675334"/>
              <a:gd name="connsiteX2339" fmla="*/ 6934561 w 12192000"/>
              <a:gd name="connsiteY2339" fmla="*/ 952339 h 2675334"/>
              <a:gd name="connsiteX2340" fmla="*/ 6968151 w 12192000"/>
              <a:gd name="connsiteY2340" fmla="*/ 1010321 h 2675334"/>
              <a:gd name="connsiteX2341" fmla="*/ 6955926 w 12192000"/>
              <a:gd name="connsiteY2341" fmla="*/ 1102742 h 2675334"/>
              <a:gd name="connsiteX2342" fmla="*/ 6904964 w 12192000"/>
              <a:gd name="connsiteY2342" fmla="*/ 1196253 h 2675334"/>
              <a:gd name="connsiteX2343" fmla="*/ 6831334 w 12192000"/>
              <a:gd name="connsiteY2343" fmla="*/ 1256088 h 2675334"/>
              <a:gd name="connsiteX2344" fmla="*/ 6744589 w 12192000"/>
              <a:gd name="connsiteY2344" fmla="*/ 1276904 h 2675334"/>
              <a:gd name="connsiteX2345" fmla="*/ 6672213 w 12192000"/>
              <a:gd name="connsiteY2345" fmla="*/ 1256088 h 2675334"/>
              <a:gd name="connsiteX2346" fmla="*/ 6638926 w 12192000"/>
              <a:gd name="connsiteY2346" fmla="*/ 1196253 h 2675334"/>
              <a:gd name="connsiteX2347" fmla="*/ 6651415 w 12192000"/>
              <a:gd name="connsiteY2347" fmla="*/ 1102742 h 2675334"/>
              <a:gd name="connsiteX2348" fmla="*/ 6702188 w 12192000"/>
              <a:gd name="connsiteY2348" fmla="*/ 1010103 h 2675334"/>
              <a:gd name="connsiteX2349" fmla="*/ 6775515 w 12192000"/>
              <a:gd name="connsiteY2349" fmla="*/ 952121 h 2675334"/>
              <a:gd name="connsiteX2350" fmla="*/ 6861706 w 12192000"/>
              <a:gd name="connsiteY2350" fmla="*/ 932286 h 2675334"/>
              <a:gd name="connsiteX2351" fmla="*/ 6569858 w 12192000"/>
              <a:gd name="connsiteY2351" fmla="*/ 932286 h 2675334"/>
              <a:gd name="connsiteX2352" fmla="*/ 6623688 w 12192000"/>
              <a:gd name="connsiteY2352" fmla="*/ 945146 h 2675334"/>
              <a:gd name="connsiteX2353" fmla="*/ 6655896 w 12192000"/>
              <a:gd name="connsiteY2353" fmla="*/ 975445 h 2675334"/>
              <a:gd name="connsiteX2354" fmla="*/ 6597146 w 12192000"/>
              <a:gd name="connsiteY2354" fmla="*/ 1026451 h 2675334"/>
              <a:gd name="connsiteX2355" fmla="*/ 6577288 w 12192000"/>
              <a:gd name="connsiteY2355" fmla="*/ 1007596 h 2675334"/>
              <a:gd name="connsiteX2356" fmla="*/ 6547979 w 12192000"/>
              <a:gd name="connsiteY2356" fmla="*/ 1000512 h 2675334"/>
              <a:gd name="connsiteX2357" fmla="*/ 6504450 w 12192000"/>
              <a:gd name="connsiteY2357" fmla="*/ 1012827 h 2675334"/>
              <a:gd name="connsiteX2358" fmla="*/ 6464113 w 12192000"/>
              <a:gd name="connsiteY2358" fmla="*/ 1048139 h 2675334"/>
              <a:gd name="connsiteX2359" fmla="*/ 6434690 w 12192000"/>
              <a:gd name="connsiteY2359" fmla="*/ 1103614 h 2675334"/>
              <a:gd name="connsiteX2360" fmla="*/ 6425056 w 12192000"/>
              <a:gd name="connsiteY2360" fmla="*/ 1160179 h 2675334"/>
              <a:gd name="connsiteX2361" fmla="*/ 6439972 w 12192000"/>
              <a:gd name="connsiteY2361" fmla="*/ 1195817 h 2675334"/>
              <a:gd name="connsiteX2362" fmla="*/ 6476585 w 12192000"/>
              <a:gd name="connsiteY2362" fmla="*/ 1208024 h 2675334"/>
              <a:gd name="connsiteX2363" fmla="*/ 6515480 w 12192000"/>
              <a:gd name="connsiteY2363" fmla="*/ 1199087 h 2675334"/>
              <a:gd name="connsiteX2364" fmla="*/ 6550097 w 12192000"/>
              <a:gd name="connsiteY2364" fmla="*/ 1177725 h 2675334"/>
              <a:gd name="connsiteX2365" fmla="*/ 6575202 w 12192000"/>
              <a:gd name="connsiteY2365" fmla="*/ 1227642 h 2675334"/>
              <a:gd name="connsiteX2366" fmla="*/ 6514254 w 12192000"/>
              <a:gd name="connsiteY2366" fmla="*/ 1264589 h 2675334"/>
              <a:gd name="connsiteX2367" fmla="*/ 6449907 w 12192000"/>
              <a:gd name="connsiteY2367" fmla="*/ 1276904 h 2675334"/>
              <a:gd name="connsiteX2368" fmla="*/ 6393850 w 12192000"/>
              <a:gd name="connsiteY2368" fmla="*/ 1266114 h 2675334"/>
              <a:gd name="connsiteX2369" fmla="*/ 6355044 w 12192000"/>
              <a:gd name="connsiteY2369" fmla="*/ 1233745 h 2675334"/>
              <a:gd name="connsiteX2370" fmla="*/ 6339226 w 12192000"/>
              <a:gd name="connsiteY2370" fmla="*/ 1180232 h 2675334"/>
              <a:gd name="connsiteX2371" fmla="*/ 6352060 w 12192000"/>
              <a:gd name="connsiteY2371" fmla="*/ 1106230 h 2675334"/>
              <a:gd name="connsiteX2372" fmla="*/ 6389886 w 12192000"/>
              <a:gd name="connsiteY2372" fmla="*/ 1032445 h 2675334"/>
              <a:gd name="connsiteX2373" fmla="*/ 6443356 w 12192000"/>
              <a:gd name="connsiteY2373" fmla="*/ 977733 h 2675334"/>
              <a:gd name="connsiteX2374" fmla="*/ 6505554 w 12192000"/>
              <a:gd name="connsiteY2374" fmla="*/ 943838 h 2675334"/>
              <a:gd name="connsiteX2375" fmla="*/ 6569858 w 12192000"/>
              <a:gd name="connsiteY2375" fmla="*/ 932286 h 2675334"/>
              <a:gd name="connsiteX2376" fmla="*/ 6213154 w 12192000"/>
              <a:gd name="connsiteY2376" fmla="*/ 932286 h 2675334"/>
              <a:gd name="connsiteX2377" fmla="*/ 6286001 w 12192000"/>
              <a:gd name="connsiteY2377" fmla="*/ 952339 h 2675334"/>
              <a:gd name="connsiteX2378" fmla="*/ 6319592 w 12192000"/>
              <a:gd name="connsiteY2378" fmla="*/ 1010321 h 2675334"/>
              <a:gd name="connsiteX2379" fmla="*/ 6307368 w 12192000"/>
              <a:gd name="connsiteY2379" fmla="*/ 1102742 h 2675334"/>
              <a:gd name="connsiteX2380" fmla="*/ 6256404 w 12192000"/>
              <a:gd name="connsiteY2380" fmla="*/ 1196253 h 2675334"/>
              <a:gd name="connsiteX2381" fmla="*/ 6182776 w 12192000"/>
              <a:gd name="connsiteY2381" fmla="*/ 1256088 h 2675334"/>
              <a:gd name="connsiteX2382" fmla="*/ 6096033 w 12192000"/>
              <a:gd name="connsiteY2382" fmla="*/ 1276904 h 2675334"/>
              <a:gd name="connsiteX2383" fmla="*/ 6023654 w 12192000"/>
              <a:gd name="connsiteY2383" fmla="*/ 1256088 h 2675334"/>
              <a:gd name="connsiteX2384" fmla="*/ 5990367 w 12192000"/>
              <a:gd name="connsiteY2384" fmla="*/ 1196253 h 2675334"/>
              <a:gd name="connsiteX2385" fmla="*/ 6002859 w 12192000"/>
              <a:gd name="connsiteY2385" fmla="*/ 1102742 h 2675334"/>
              <a:gd name="connsiteX2386" fmla="*/ 6053633 w 12192000"/>
              <a:gd name="connsiteY2386" fmla="*/ 1010103 h 2675334"/>
              <a:gd name="connsiteX2387" fmla="*/ 6126954 w 12192000"/>
              <a:gd name="connsiteY2387" fmla="*/ 952121 h 2675334"/>
              <a:gd name="connsiteX2388" fmla="*/ 6213154 w 12192000"/>
              <a:gd name="connsiteY2388" fmla="*/ 932286 h 2675334"/>
              <a:gd name="connsiteX2389" fmla="*/ 5290601 w 12192000"/>
              <a:gd name="connsiteY2389" fmla="*/ 932286 h 2675334"/>
              <a:gd name="connsiteX2390" fmla="*/ 5363462 w 12192000"/>
              <a:gd name="connsiteY2390" fmla="*/ 952339 h 2675334"/>
              <a:gd name="connsiteX2391" fmla="*/ 5397049 w 12192000"/>
              <a:gd name="connsiteY2391" fmla="*/ 1010321 h 2675334"/>
              <a:gd name="connsiteX2392" fmla="*/ 5384827 w 12192000"/>
              <a:gd name="connsiteY2392" fmla="*/ 1102742 h 2675334"/>
              <a:gd name="connsiteX2393" fmla="*/ 5333861 w 12192000"/>
              <a:gd name="connsiteY2393" fmla="*/ 1196253 h 2675334"/>
              <a:gd name="connsiteX2394" fmla="*/ 5260234 w 12192000"/>
              <a:gd name="connsiteY2394" fmla="*/ 1256088 h 2675334"/>
              <a:gd name="connsiteX2395" fmla="*/ 5173491 w 12192000"/>
              <a:gd name="connsiteY2395" fmla="*/ 1276904 h 2675334"/>
              <a:gd name="connsiteX2396" fmla="*/ 5101114 w 12192000"/>
              <a:gd name="connsiteY2396" fmla="*/ 1256088 h 2675334"/>
              <a:gd name="connsiteX2397" fmla="*/ 5067827 w 12192000"/>
              <a:gd name="connsiteY2397" fmla="*/ 1196253 h 2675334"/>
              <a:gd name="connsiteX2398" fmla="*/ 5080318 w 12192000"/>
              <a:gd name="connsiteY2398" fmla="*/ 1102742 h 2675334"/>
              <a:gd name="connsiteX2399" fmla="*/ 5131091 w 12192000"/>
              <a:gd name="connsiteY2399" fmla="*/ 1010103 h 2675334"/>
              <a:gd name="connsiteX2400" fmla="*/ 5204418 w 12192000"/>
              <a:gd name="connsiteY2400" fmla="*/ 952121 h 2675334"/>
              <a:gd name="connsiteX2401" fmla="*/ 5290601 w 12192000"/>
              <a:gd name="connsiteY2401" fmla="*/ 932286 h 2675334"/>
              <a:gd name="connsiteX2402" fmla="*/ 4998760 w 12192000"/>
              <a:gd name="connsiteY2402" fmla="*/ 932286 h 2675334"/>
              <a:gd name="connsiteX2403" fmla="*/ 5052589 w 12192000"/>
              <a:gd name="connsiteY2403" fmla="*/ 945146 h 2675334"/>
              <a:gd name="connsiteX2404" fmla="*/ 5084797 w 12192000"/>
              <a:gd name="connsiteY2404" fmla="*/ 975445 h 2675334"/>
              <a:gd name="connsiteX2405" fmla="*/ 5026048 w 12192000"/>
              <a:gd name="connsiteY2405" fmla="*/ 1026451 h 2675334"/>
              <a:gd name="connsiteX2406" fmla="*/ 5006188 w 12192000"/>
              <a:gd name="connsiteY2406" fmla="*/ 1007596 h 2675334"/>
              <a:gd name="connsiteX2407" fmla="*/ 4976880 w 12192000"/>
              <a:gd name="connsiteY2407" fmla="*/ 1000512 h 2675334"/>
              <a:gd name="connsiteX2408" fmla="*/ 4933351 w 12192000"/>
              <a:gd name="connsiteY2408" fmla="*/ 1012827 h 2675334"/>
              <a:gd name="connsiteX2409" fmla="*/ 4893012 w 12192000"/>
              <a:gd name="connsiteY2409" fmla="*/ 1048139 h 2675334"/>
              <a:gd name="connsiteX2410" fmla="*/ 4863591 w 12192000"/>
              <a:gd name="connsiteY2410" fmla="*/ 1103614 h 2675334"/>
              <a:gd name="connsiteX2411" fmla="*/ 4853958 w 12192000"/>
              <a:gd name="connsiteY2411" fmla="*/ 1160179 h 2675334"/>
              <a:gd name="connsiteX2412" fmla="*/ 4868873 w 12192000"/>
              <a:gd name="connsiteY2412" fmla="*/ 1195817 h 2675334"/>
              <a:gd name="connsiteX2413" fmla="*/ 4905488 w 12192000"/>
              <a:gd name="connsiteY2413" fmla="*/ 1208024 h 2675334"/>
              <a:gd name="connsiteX2414" fmla="*/ 4944384 w 12192000"/>
              <a:gd name="connsiteY2414" fmla="*/ 1199087 h 2675334"/>
              <a:gd name="connsiteX2415" fmla="*/ 4978998 w 12192000"/>
              <a:gd name="connsiteY2415" fmla="*/ 1177725 h 2675334"/>
              <a:gd name="connsiteX2416" fmla="*/ 5004103 w 12192000"/>
              <a:gd name="connsiteY2416" fmla="*/ 1227642 h 2675334"/>
              <a:gd name="connsiteX2417" fmla="*/ 4943156 w 12192000"/>
              <a:gd name="connsiteY2417" fmla="*/ 1264589 h 2675334"/>
              <a:gd name="connsiteX2418" fmla="*/ 4878810 w 12192000"/>
              <a:gd name="connsiteY2418" fmla="*/ 1276904 h 2675334"/>
              <a:gd name="connsiteX2419" fmla="*/ 4822753 w 12192000"/>
              <a:gd name="connsiteY2419" fmla="*/ 1266114 h 2675334"/>
              <a:gd name="connsiteX2420" fmla="*/ 4783945 w 12192000"/>
              <a:gd name="connsiteY2420" fmla="*/ 1233745 h 2675334"/>
              <a:gd name="connsiteX2421" fmla="*/ 4768126 w 12192000"/>
              <a:gd name="connsiteY2421" fmla="*/ 1180232 h 2675334"/>
              <a:gd name="connsiteX2422" fmla="*/ 4780962 w 12192000"/>
              <a:gd name="connsiteY2422" fmla="*/ 1106230 h 2675334"/>
              <a:gd name="connsiteX2423" fmla="*/ 4818786 w 12192000"/>
              <a:gd name="connsiteY2423" fmla="*/ 1032445 h 2675334"/>
              <a:gd name="connsiteX2424" fmla="*/ 4872260 w 12192000"/>
              <a:gd name="connsiteY2424" fmla="*/ 977733 h 2675334"/>
              <a:gd name="connsiteX2425" fmla="*/ 4934456 w 12192000"/>
              <a:gd name="connsiteY2425" fmla="*/ 943838 h 2675334"/>
              <a:gd name="connsiteX2426" fmla="*/ 4998760 w 12192000"/>
              <a:gd name="connsiteY2426" fmla="*/ 932286 h 2675334"/>
              <a:gd name="connsiteX2427" fmla="*/ 4642047 w 12192000"/>
              <a:gd name="connsiteY2427" fmla="*/ 932286 h 2675334"/>
              <a:gd name="connsiteX2428" fmla="*/ 4714899 w 12192000"/>
              <a:gd name="connsiteY2428" fmla="*/ 952339 h 2675334"/>
              <a:gd name="connsiteX2429" fmla="*/ 4748492 w 12192000"/>
              <a:gd name="connsiteY2429" fmla="*/ 1010321 h 2675334"/>
              <a:gd name="connsiteX2430" fmla="*/ 4736264 w 12192000"/>
              <a:gd name="connsiteY2430" fmla="*/ 1102742 h 2675334"/>
              <a:gd name="connsiteX2431" fmla="*/ 4685304 w 12192000"/>
              <a:gd name="connsiteY2431" fmla="*/ 1196253 h 2675334"/>
              <a:gd name="connsiteX2432" fmla="*/ 4611676 w 12192000"/>
              <a:gd name="connsiteY2432" fmla="*/ 1256088 h 2675334"/>
              <a:gd name="connsiteX2433" fmla="*/ 4524930 w 12192000"/>
              <a:gd name="connsiteY2433" fmla="*/ 1276904 h 2675334"/>
              <a:gd name="connsiteX2434" fmla="*/ 4452552 w 12192000"/>
              <a:gd name="connsiteY2434" fmla="*/ 1256088 h 2675334"/>
              <a:gd name="connsiteX2435" fmla="*/ 4419265 w 12192000"/>
              <a:gd name="connsiteY2435" fmla="*/ 1196253 h 2675334"/>
              <a:gd name="connsiteX2436" fmla="*/ 4431757 w 12192000"/>
              <a:gd name="connsiteY2436" fmla="*/ 1102742 h 2675334"/>
              <a:gd name="connsiteX2437" fmla="*/ 4482530 w 12192000"/>
              <a:gd name="connsiteY2437" fmla="*/ 1010103 h 2675334"/>
              <a:gd name="connsiteX2438" fmla="*/ 4555855 w 12192000"/>
              <a:gd name="connsiteY2438" fmla="*/ 952121 h 2675334"/>
              <a:gd name="connsiteX2439" fmla="*/ 4642047 w 12192000"/>
              <a:gd name="connsiteY2439" fmla="*/ 932286 h 2675334"/>
              <a:gd name="connsiteX2440" fmla="*/ 3719496 w 12192000"/>
              <a:gd name="connsiteY2440" fmla="*/ 932286 h 2675334"/>
              <a:gd name="connsiteX2441" fmla="*/ 3792356 w 12192000"/>
              <a:gd name="connsiteY2441" fmla="*/ 952339 h 2675334"/>
              <a:gd name="connsiteX2442" fmla="*/ 3825944 w 12192000"/>
              <a:gd name="connsiteY2442" fmla="*/ 1010321 h 2675334"/>
              <a:gd name="connsiteX2443" fmla="*/ 3813721 w 12192000"/>
              <a:gd name="connsiteY2443" fmla="*/ 1102742 h 2675334"/>
              <a:gd name="connsiteX2444" fmla="*/ 3762756 w 12192000"/>
              <a:gd name="connsiteY2444" fmla="*/ 1196253 h 2675334"/>
              <a:gd name="connsiteX2445" fmla="*/ 3689129 w 12192000"/>
              <a:gd name="connsiteY2445" fmla="*/ 1256088 h 2675334"/>
              <a:gd name="connsiteX2446" fmla="*/ 3602385 w 12192000"/>
              <a:gd name="connsiteY2446" fmla="*/ 1276904 h 2675334"/>
              <a:gd name="connsiteX2447" fmla="*/ 3530008 w 12192000"/>
              <a:gd name="connsiteY2447" fmla="*/ 1256088 h 2675334"/>
              <a:gd name="connsiteX2448" fmla="*/ 3496722 w 12192000"/>
              <a:gd name="connsiteY2448" fmla="*/ 1196253 h 2675334"/>
              <a:gd name="connsiteX2449" fmla="*/ 3509210 w 12192000"/>
              <a:gd name="connsiteY2449" fmla="*/ 1102742 h 2675334"/>
              <a:gd name="connsiteX2450" fmla="*/ 3559977 w 12192000"/>
              <a:gd name="connsiteY2450" fmla="*/ 1010103 h 2675334"/>
              <a:gd name="connsiteX2451" fmla="*/ 3633304 w 12192000"/>
              <a:gd name="connsiteY2451" fmla="*/ 952121 h 2675334"/>
              <a:gd name="connsiteX2452" fmla="*/ 3719496 w 12192000"/>
              <a:gd name="connsiteY2452" fmla="*/ 932286 h 2675334"/>
              <a:gd name="connsiteX2453" fmla="*/ 3427654 w 12192000"/>
              <a:gd name="connsiteY2453" fmla="*/ 932286 h 2675334"/>
              <a:gd name="connsiteX2454" fmla="*/ 3481479 w 12192000"/>
              <a:gd name="connsiteY2454" fmla="*/ 945146 h 2675334"/>
              <a:gd name="connsiteX2455" fmla="*/ 3513691 w 12192000"/>
              <a:gd name="connsiteY2455" fmla="*/ 975445 h 2675334"/>
              <a:gd name="connsiteX2456" fmla="*/ 3454942 w 12192000"/>
              <a:gd name="connsiteY2456" fmla="*/ 1026451 h 2675334"/>
              <a:gd name="connsiteX2457" fmla="*/ 3435083 w 12192000"/>
              <a:gd name="connsiteY2457" fmla="*/ 1007596 h 2675334"/>
              <a:gd name="connsiteX2458" fmla="*/ 3405773 w 12192000"/>
              <a:gd name="connsiteY2458" fmla="*/ 1000512 h 2675334"/>
              <a:gd name="connsiteX2459" fmla="*/ 3362245 w 12192000"/>
              <a:gd name="connsiteY2459" fmla="*/ 1012827 h 2675334"/>
              <a:gd name="connsiteX2460" fmla="*/ 3321911 w 12192000"/>
              <a:gd name="connsiteY2460" fmla="*/ 1048139 h 2675334"/>
              <a:gd name="connsiteX2461" fmla="*/ 3292486 w 12192000"/>
              <a:gd name="connsiteY2461" fmla="*/ 1103614 h 2675334"/>
              <a:gd name="connsiteX2462" fmla="*/ 3282853 w 12192000"/>
              <a:gd name="connsiteY2462" fmla="*/ 1160179 h 2675334"/>
              <a:gd name="connsiteX2463" fmla="*/ 3297768 w 12192000"/>
              <a:gd name="connsiteY2463" fmla="*/ 1195817 h 2675334"/>
              <a:gd name="connsiteX2464" fmla="*/ 3334374 w 12192000"/>
              <a:gd name="connsiteY2464" fmla="*/ 1208024 h 2675334"/>
              <a:gd name="connsiteX2465" fmla="*/ 3373276 w 12192000"/>
              <a:gd name="connsiteY2465" fmla="*/ 1199087 h 2675334"/>
              <a:gd name="connsiteX2466" fmla="*/ 3407894 w 12192000"/>
              <a:gd name="connsiteY2466" fmla="*/ 1177725 h 2675334"/>
              <a:gd name="connsiteX2467" fmla="*/ 3432997 w 12192000"/>
              <a:gd name="connsiteY2467" fmla="*/ 1227642 h 2675334"/>
              <a:gd name="connsiteX2468" fmla="*/ 3372049 w 12192000"/>
              <a:gd name="connsiteY2468" fmla="*/ 1264589 h 2675334"/>
              <a:gd name="connsiteX2469" fmla="*/ 3307696 w 12192000"/>
              <a:gd name="connsiteY2469" fmla="*/ 1276904 h 2675334"/>
              <a:gd name="connsiteX2470" fmla="*/ 3251646 w 12192000"/>
              <a:gd name="connsiteY2470" fmla="*/ 1266114 h 2675334"/>
              <a:gd name="connsiteX2471" fmla="*/ 3212840 w 12192000"/>
              <a:gd name="connsiteY2471" fmla="*/ 1233745 h 2675334"/>
              <a:gd name="connsiteX2472" fmla="*/ 3197022 w 12192000"/>
              <a:gd name="connsiteY2472" fmla="*/ 1180232 h 2675334"/>
              <a:gd name="connsiteX2473" fmla="*/ 3209858 w 12192000"/>
              <a:gd name="connsiteY2473" fmla="*/ 1106230 h 2675334"/>
              <a:gd name="connsiteX2474" fmla="*/ 3247682 w 12192000"/>
              <a:gd name="connsiteY2474" fmla="*/ 1032445 h 2675334"/>
              <a:gd name="connsiteX2475" fmla="*/ 3301152 w 12192000"/>
              <a:gd name="connsiteY2475" fmla="*/ 977733 h 2675334"/>
              <a:gd name="connsiteX2476" fmla="*/ 3363348 w 12192000"/>
              <a:gd name="connsiteY2476" fmla="*/ 943838 h 2675334"/>
              <a:gd name="connsiteX2477" fmla="*/ 3427654 w 12192000"/>
              <a:gd name="connsiteY2477" fmla="*/ 932286 h 2675334"/>
              <a:gd name="connsiteX2478" fmla="*/ 3070943 w 12192000"/>
              <a:gd name="connsiteY2478" fmla="*/ 932286 h 2675334"/>
              <a:gd name="connsiteX2479" fmla="*/ 3143795 w 12192000"/>
              <a:gd name="connsiteY2479" fmla="*/ 952339 h 2675334"/>
              <a:gd name="connsiteX2480" fmla="*/ 3177387 w 12192000"/>
              <a:gd name="connsiteY2480" fmla="*/ 1010321 h 2675334"/>
              <a:gd name="connsiteX2481" fmla="*/ 3165162 w 12192000"/>
              <a:gd name="connsiteY2481" fmla="*/ 1102742 h 2675334"/>
              <a:gd name="connsiteX2482" fmla="*/ 3114199 w 12192000"/>
              <a:gd name="connsiteY2482" fmla="*/ 1196253 h 2675334"/>
              <a:gd name="connsiteX2483" fmla="*/ 3040571 w 12192000"/>
              <a:gd name="connsiteY2483" fmla="*/ 1256088 h 2675334"/>
              <a:gd name="connsiteX2484" fmla="*/ 2953824 w 12192000"/>
              <a:gd name="connsiteY2484" fmla="*/ 1276904 h 2675334"/>
              <a:gd name="connsiteX2485" fmla="*/ 2881450 w 12192000"/>
              <a:gd name="connsiteY2485" fmla="*/ 1256088 h 2675334"/>
              <a:gd name="connsiteX2486" fmla="*/ 2848162 w 12192000"/>
              <a:gd name="connsiteY2486" fmla="*/ 1196253 h 2675334"/>
              <a:gd name="connsiteX2487" fmla="*/ 2860651 w 12192000"/>
              <a:gd name="connsiteY2487" fmla="*/ 1102742 h 2675334"/>
              <a:gd name="connsiteX2488" fmla="*/ 2911424 w 12192000"/>
              <a:gd name="connsiteY2488" fmla="*/ 1010103 h 2675334"/>
              <a:gd name="connsiteX2489" fmla="*/ 2984750 w 12192000"/>
              <a:gd name="connsiteY2489" fmla="*/ 952121 h 2675334"/>
              <a:gd name="connsiteX2490" fmla="*/ 3070943 w 12192000"/>
              <a:gd name="connsiteY2490" fmla="*/ 932286 h 2675334"/>
              <a:gd name="connsiteX2491" fmla="*/ 2148398 w 12192000"/>
              <a:gd name="connsiteY2491" fmla="*/ 932286 h 2675334"/>
              <a:gd name="connsiteX2492" fmla="*/ 2221252 w 12192000"/>
              <a:gd name="connsiteY2492" fmla="*/ 952339 h 2675334"/>
              <a:gd name="connsiteX2493" fmla="*/ 2254843 w 12192000"/>
              <a:gd name="connsiteY2493" fmla="*/ 1010321 h 2675334"/>
              <a:gd name="connsiteX2494" fmla="*/ 2242617 w 12192000"/>
              <a:gd name="connsiteY2494" fmla="*/ 1102742 h 2675334"/>
              <a:gd name="connsiteX2495" fmla="*/ 2191655 w 12192000"/>
              <a:gd name="connsiteY2495" fmla="*/ 1196253 h 2675334"/>
              <a:gd name="connsiteX2496" fmla="*/ 2118026 w 12192000"/>
              <a:gd name="connsiteY2496" fmla="*/ 1256088 h 2675334"/>
              <a:gd name="connsiteX2497" fmla="*/ 2031281 w 12192000"/>
              <a:gd name="connsiteY2497" fmla="*/ 1276904 h 2675334"/>
              <a:gd name="connsiteX2498" fmla="*/ 1958905 w 12192000"/>
              <a:gd name="connsiteY2498" fmla="*/ 1256088 h 2675334"/>
              <a:gd name="connsiteX2499" fmla="*/ 1925618 w 12192000"/>
              <a:gd name="connsiteY2499" fmla="*/ 1196253 h 2675334"/>
              <a:gd name="connsiteX2500" fmla="*/ 1938107 w 12192000"/>
              <a:gd name="connsiteY2500" fmla="*/ 1102742 h 2675334"/>
              <a:gd name="connsiteX2501" fmla="*/ 1988879 w 12192000"/>
              <a:gd name="connsiteY2501" fmla="*/ 1010103 h 2675334"/>
              <a:gd name="connsiteX2502" fmla="*/ 2062206 w 12192000"/>
              <a:gd name="connsiteY2502" fmla="*/ 952121 h 2675334"/>
              <a:gd name="connsiteX2503" fmla="*/ 2148398 w 12192000"/>
              <a:gd name="connsiteY2503" fmla="*/ 932286 h 2675334"/>
              <a:gd name="connsiteX2504" fmla="*/ 1856549 w 12192000"/>
              <a:gd name="connsiteY2504" fmla="*/ 932286 h 2675334"/>
              <a:gd name="connsiteX2505" fmla="*/ 1910380 w 12192000"/>
              <a:gd name="connsiteY2505" fmla="*/ 945146 h 2675334"/>
              <a:gd name="connsiteX2506" fmla="*/ 1942587 w 12192000"/>
              <a:gd name="connsiteY2506" fmla="*/ 975445 h 2675334"/>
              <a:gd name="connsiteX2507" fmla="*/ 1883837 w 12192000"/>
              <a:gd name="connsiteY2507" fmla="*/ 1026451 h 2675334"/>
              <a:gd name="connsiteX2508" fmla="*/ 1863980 w 12192000"/>
              <a:gd name="connsiteY2508" fmla="*/ 1007596 h 2675334"/>
              <a:gd name="connsiteX2509" fmla="*/ 1834670 w 12192000"/>
              <a:gd name="connsiteY2509" fmla="*/ 1000512 h 2675334"/>
              <a:gd name="connsiteX2510" fmla="*/ 1791142 w 12192000"/>
              <a:gd name="connsiteY2510" fmla="*/ 1012827 h 2675334"/>
              <a:gd name="connsiteX2511" fmla="*/ 1750805 w 12192000"/>
              <a:gd name="connsiteY2511" fmla="*/ 1048139 h 2675334"/>
              <a:gd name="connsiteX2512" fmla="*/ 1721381 w 12192000"/>
              <a:gd name="connsiteY2512" fmla="*/ 1103614 h 2675334"/>
              <a:gd name="connsiteX2513" fmla="*/ 1711748 w 12192000"/>
              <a:gd name="connsiteY2513" fmla="*/ 1160179 h 2675334"/>
              <a:gd name="connsiteX2514" fmla="*/ 1726663 w 12192000"/>
              <a:gd name="connsiteY2514" fmla="*/ 1195817 h 2675334"/>
              <a:gd name="connsiteX2515" fmla="*/ 1763277 w 12192000"/>
              <a:gd name="connsiteY2515" fmla="*/ 1208024 h 2675334"/>
              <a:gd name="connsiteX2516" fmla="*/ 1802171 w 12192000"/>
              <a:gd name="connsiteY2516" fmla="*/ 1199087 h 2675334"/>
              <a:gd name="connsiteX2517" fmla="*/ 1836789 w 12192000"/>
              <a:gd name="connsiteY2517" fmla="*/ 1177725 h 2675334"/>
              <a:gd name="connsiteX2518" fmla="*/ 1861894 w 12192000"/>
              <a:gd name="connsiteY2518" fmla="*/ 1227642 h 2675334"/>
              <a:gd name="connsiteX2519" fmla="*/ 1800945 w 12192000"/>
              <a:gd name="connsiteY2519" fmla="*/ 1264589 h 2675334"/>
              <a:gd name="connsiteX2520" fmla="*/ 1736599 w 12192000"/>
              <a:gd name="connsiteY2520" fmla="*/ 1276904 h 2675334"/>
              <a:gd name="connsiteX2521" fmla="*/ 1680542 w 12192000"/>
              <a:gd name="connsiteY2521" fmla="*/ 1266114 h 2675334"/>
              <a:gd name="connsiteX2522" fmla="*/ 1641735 w 12192000"/>
              <a:gd name="connsiteY2522" fmla="*/ 1233745 h 2675334"/>
              <a:gd name="connsiteX2523" fmla="*/ 1625917 w 12192000"/>
              <a:gd name="connsiteY2523" fmla="*/ 1180232 h 2675334"/>
              <a:gd name="connsiteX2524" fmla="*/ 1638752 w 12192000"/>
              <a:gd name="connsiteY2524" fmla="*/ 1106230 h 2675334"/>
              <a:gd name="connsiteX2525" fmla="*/ 1676577 w 12192000"/>
              <a:gd name="connsiteY2525" fmla="*/ 1032445 h 2675334"/>
              <a:gd name="connsiteX2526" fmla="*/ 1730047 w 12192000"/>
              <a:gd name="connsiteY2526" fmla="*/ 977733 h 2675334"/>
              <a:gd name="connsiteX2527" fmla="*/ 1792245 w 12192000"/>
              <a:gd name="connsiteY2527" fmla="*/ 943838 h 2675334"/>
              <a:gd name="connsiteX2528" fmla="*/ 1856549 w 12192000"/>
              <a:gd name="connsiteY2528" fmla="*/ 932286 h 2675334"/>
              <a:gd name="connsiteX2529" fmla="*/ 1499836 w 12192000"/>
              <a:gd name="connsiteY2529" fmla="*/ 932286 h 2675334"/>
              <a:gd name="connsiteX2530" fmla="*/ 1572691 w 12192000"/>
              <a:gd name="connsiteY2530" fmla="*/ 952339 h 2675334"/>
              <a:gd name="connsiteX2531" fmla="*/ 1606282 w 12192000"/>
              <a:gd name="connsiteY2531" fmla="*/ 1010321 h 2675334"/>
              <a:gd name="connsiteX2532" fmla="*/ 1594056 w 12192000"/>
              <a:gd name="connsiteY2532" fmla="*/ 1102742 h 2675334"/>
              <a:gd name="connsiteX2533" fmla="*/ 1543094 w 12192000"/>
              <a:gd name="connsiteY2533" fmla="*/ 1196253 h 2675334"/>
              <a:gd name="connsiteX2534" fmla="*/ 1469466 w 12192000"/>
              <a:gd name="connsiteY2534" fmla="*/ 1256088 h 2675334"/>
              <a:gd name="connsiteX2535" fmla="*/ 1382719 w 12192000"/>
              <a:gd name="connsiteY2535" fmla="*/ 1276904 h 2675334"/>
              <a:gd name="connsiteX2536" fmla="*/ 1310344 w 12192000"/>
              <a:gd name="connsiteY2536" fmla="*/ 1256088 h 2675334"/>
              <a:gd name="connsiteX2537" fmla="*/ 1277056 w 12192000"/>
              <a:gd name="connsiteY2537" fmla="*/ 1196253 h 2675334"/>
              <a:gd name="connsiteX2538" fmla="*/ 1289546 w 12192000"/>
              <a:gd name="connsiteY2538" fmla="*/ 1102742 h 2675334"/>
              <a:gd name="connsiteX2539" fmla="*/ 1340319 w 12192000"/>
              <a:gd name="connsiteY2539" fmla="*/ 1010103 h 2675334"/>
              <a:gd name="connsiteX2540" fmla="*/ 1413644 w 12192000"/>
              <a:gd name="connsiteY2540" fmla="*/ 952121 h 2675334"/>
              <a:gd name="connsiteX2541" fmla="*/ 1499836 w 12192000"/>
              <a:gd name="connsiteY2541" fmla="*/ 932286 h 2675334"/>
              <a:gd name="connsiteX2542" fmla="*/ 577292 w 12192000"/>
              <a:gd name="connsiteY2542" fmla="*/ 932286 h 2675334"/>
              <a:gd name="connsiteX2543" fmla="*/ 650146 w 12192000"/>
              <a:gd name="connsiteY2543" fmla="*/ 952339 h 2675334"/>
              <a:gd name="connsiteX2544" fmla="*/ 683737 w 12192000"/>
              <a:gd name="connsiteY2544" fmla="*/ 1010321 h 2675334"/>
              <a:gd name="connsiteX2545" fmla="*/ 671511 w 12192000"/>
              <a:gd name="connsiteY2545" fmla="*/ 1102742 h 2675334"/>
              <a:gd name="connsiteX2546" fmla="*/ 620549 w 12192000"/>
              <a:gd name="connsiteY2546" fmla="*/ 1196253 h 2675334"/>
              <a:gd name="connsiteX2547" fmla="*/ 546920 w 12192000"/>
              <a:gd name="connsiteY2547" fmla="*/ 1256088 h 2675334"/>
              <a:gd name="connsiteX2548" fmla="*/ 460175 w 12192000"/>
              <a:gd name="connsiteY2548" fmla="*/ 1276904 h 2675334"/>
              <a:gd name="connsiteX2549" fmla="*/ 387799 w 12192000"/>
              <a:gd name="connsiteY2549" fmla="*/ 1256088 h 2675334"/>
              <a:gd name="connsiteX2550" fmla="*/ 354511 w 12192000"/>
              <a:gd name="connsiteY2550" fmla="*/ 1196253 h 2675334"/>
              <a:gd name="connsiteX2551" fmla="*/ 367001 w 12192000"/>
              <a:gd name="connsiteY2551" fmla="*/ 1102742 h 2675334"/>
              <a:gd name="connsiteX2552" fmla="*/ 417773 w 12192000"/>
              <a:gd name="connsiteY2552" fmla="*/ 1010103 h 2675334"/>
              <a:gd name="connsiteX2553" fmla="*/ 491100 w 12192000"/>
              <a:gd name="connsiteY2553" fmla="*/ 952121 h 2675334"/>
              <a:gd name="connsiteX2554" fmla="*/ 577292 w 12192000"/>
              <a:gd name="connsiteY2554" fmla="*/ 932286 h 2675334"/>
              <a:gd name="connsiteX2555" fmla="*/ 285443 w 12192000"/>
              <a:gd name="connsiteY2555" fmla="*/ 932286 h 2675334"/>
              <a:gd name="connsiteX2556" fmla="*/ 339273 w 12192000"/>
              <a:gd name="connsiteY2556" fmla="*/ 945146 h 2675334"/>
              <a:gd name="connsiteX2557" fmla="*/ 371482 w 12192000"/>
              <a:gd name="connsiteY2557" fmla="*/ 975445 h 2675334"/>
              <a:gd name="connsiteX2558" fmla="*/ 312731 w 12192000"/>
              <a:gd name="connsiteY2558" fmla="*/ 1026451 h 2675334"/>
              <a:gd name="connsiteX2559" fmla="*/ 292873 w 12192000"/>
              <a:gd name="connsiteY2559" fmla="*/ 1007596 h 2675334"/>
              <a:gd name="connsiteX2560" fmla="*/ 263564 w 12192000"/>
              <a:gd name="connsiteY2560" fmla="*/ 1000512 h 2675334"/>
              <a:gd name="connsiteX2561" fmla="*/ 220036 w 12192000"/>
              <a:gd name="connsiteY2561" fmla="*/ 1012827 h 2675334"/>
              <a:gd name="connsiteX2562" fmla="*/ 179699 w 12192000"/>
              <a:gd name="connsiteY2562" fmla="*/ 1048139 h 2675334"/>
              <a:gd name="connsiteX2563" fmla="*/ 150275 w 12192000"/>
              <a:gd name="connsiteY2563" fmla="*/ 1103614 h 2675334"/>
              <a:gd name="connsiteX2564" fmla="*/ 140642 w 12192000"/>
              <a:gd name="connsiteY2564" fmla="*/ 1160179 h 2675334"/>
              <a:gd name="connsiteX2565" fmla="*/ 155558 w 12192000"/>
              <a:gd name="connsiteY2565" fmla="*/ 1195817 h 2675334"/>
              <a:gd name="connsiteX2566" fmla="*/ 192171 w 12192000"/>
              <a:gd name="connsiteY2566" fmla="*/ 1208024 h 2675334"/>
              <a:gd name="connsiteX2567" fmla="*/ 231066 w 12192000"/>
              <a:gd name="connsiteY2567" fmla="*/ 1199087 h 2675334"/>
              <a:gd name="connsiteX2568" fmla="*/ 265683 w 12192000"/>
              <a:gd name="connsiteY2568" fmla="*/ 1177725 h 2675334"/>
              <a:gd name="connsiteX2569" fmla="*/ 290787 w 12192000"/>
              <a:gd name="connsiteY2569" fmla="*/ 1227642 h 2675334"/>
              <a:gd name="connsiteX2570" fmla="*/ 229839 w 12192000"/>
              <a:gd name="connsiteY2570" fmla="*/ 1264589 h 2675334"/>
              <a:gd name="connsiteX2571" fmla="*/ 165493 w 12192000"/>
              <a:gd name="connsiteY2571" fmla="*/ 1276904 h 2675334"/>
              <a:gd name="connsiteX2572" fmla="*/ 109436 w 12192000"/>
              <a:gd name="connsiteY2572" fmla="*/ 1266114 h 2675334"/>
              <a:gd name="connsiteX2573" fmla="*/ 70629 w 12192000"/>
              <a:gd name="connsiteY2573" fmla="*/ 1233745 h 2675334"/>
              <a:gd name="connsiteX2574" fmla="*/ 54811 w 12192000"/>
              <a:gd name="connsiteY2574" fmla="*/ 1180232 h 2675334"/>
              <a:gd name="connsiteX2575" fmla="*/ 67646 w 12192000"/>
              <a:gd name="connsiteY2575" fmla="*/ 1106230 h 2675334"/>
              <a:gd name="connsiteX2576" fmla="*/ 105472 w 12192000"/>
              <a:gd name="connsiteY2576" fmla="*/ 1032445 h 2675334"/>
              <a:gd name="connsiteX2577" fmla="*/ 158942 w 12192000"/>
              <a:gd name="connsiteY2577" fmla="*/ 977733 h 2675334"/>
              <a:gd name="connsiteX2578" fmla="*/ 221139 w 12192000"/>
              <a:gd name="connsiteY2578" fmla="*/ 943838 h 2675334"/>
              <a:gd name="connsiteX2579" fmla="*/ 285443 w 12192000"/>
              <a:gd name="connsiteY2579" fmla="*/ 932286 h 2675334"/>
              <a:gd name="connsiteX2580" fmla="*/ 11551835 w 12192000"/>
              <a:gd name="connsiteY2580" fmla="*/ 534369 h 2675334"/>
              <a:gd name="connsiteX2581" fmla="*/ 11510014 w 12192000"/>
              <a:gd name="connsiteY2581" fmla="*/ 546467 h 2675334"/>
              <a:gd name="connsiteX2582" fmla="*/ 11473713 w 12192000"/>
              <a:gd name="connsiteY2582" fmla="*/ 581451 h 2675334"/>
              <a:gd name="connsiteX2583" fmla="*/ 11446471 w 12192000"/>
              <a:gd name="connsiteY2583" fmla="*/ 636599 h 2675334"/>
              <a:gd name="connsiteX2584" fmla="*/ 11436044 w 12192000"/>
              <a:gd name="connsiteY2584" fmla="*/ 692292 h 2675334"/>
              <a:gd name="connsiteX2585" fmla="*/ 11448012 w 12192000"/>
              <a:gd name="connsiteY2585" fmla="*/ 728912 h 2675334"/>
              <a:gd name="connsiteX2586" fmla="*/ 11481313 w 12192000"/>
              <a:gd name="connsiteY2586" fmla="*/ 741881 h 2675334"/>
              <a:gd name="connsiteX2587" fmla="*/ 11523431 w 12192000"/>
              <a:gd name="connsiteY2587" fmla="*/ 728912 h 2675334"/>
              <a:gd name="connsiteX2588" fmla="*/ 11560398 w 12192000"/>
              <a:gd name="connsiteY2588" fmla="*/ 692292 h 2675334"/>
              <a:gd name="connsiteX2589" fmla="*/ 11587937 w 12192000"/>
              <a:gd name="connsiteY2589" fmla="*/ 636599 h 2675334"/>
              <a:gd name="connsiteX2590" fmla="*/ 11598067 w 12192000"/>
              <a:gd name="connsiteY2590" fmla="*/ 581451 h 2675334"/>
              <a:gd name="connsiteX2591" fmla="*/ 11585433 w 12192000"/>
              <a:gd name="connsiteY2591" fmla="*/ 546467 h 2675334"/>
              <a:gd name="connsiteX2592" fmla="*/ 11551835 w 12192000"/>
              <a:gd name="connsiteY2592" fmla="*/ 534369 h 2675334"/>
              <a:gd name="connsiteX2593" fmla="*/ 10903273 w 12192000"/>
              <a:gd name="connsiteY2593" fmla="*/ 534369 h 2675334"/>
              <a:gd name="connsiteX2594" fmla="*/ 10861453 w 12192000"/>
              <a:gd name="connsiteY2594" fmla="*/ 546467 h 2675334"/>
              <a:gd name="connsiteX2595" fmla="*/ 10825152 w 12192000"/>
              <a:gd name="connsiteY2595" fmla="*/ 581451 h 2675334"/>
              <a:gd name="connsiteX2596" fmla="*/ 10797910 w 12192000"/>
              <a:gd name="connsiteY2596" fmla="*/ 636599 h 2675334"/>
              <a:gd name="connsiteX2597" fmla="*/ 10787483 w 12192000"/>
              <a:gd name="connsiteY2597" fmla="*/ 692292 h 2675334"/>
              <a:gd name="connsiteX2598" fmla="*/ 10799451 w 12192000"/>
              <a:gd name="connsiteY2598" fmla="*/ 728912 h 2675334"/>
              <a:gd name="connsiteX2599" fmla="*/ 10832752 w 12192000"/>
              <a:gd name="connsiteY2599" fmla="*/ 741881 h 2675334"/>
              <a:gd name="connsiteX2600" fmla="*/ 10874870 w 12192000"/>
              <a:gd name="connsiteY2600" fmla="*/ 728912 h 2675334"/>
              <a:gd name="connsiteX2601" fmla="*/ 10911838 w 12192000"/>
              <a:gd name="connsiteY2601" fmla="*/ 692292 h 2675334"/>
              <a:gd name="connsiteX2602" fmla="*/ 10939375 w 12192000"/>
              <a:gd name="connsiteY2602" fmla="*/ 636599 h 2675334"/>
              <a:gd name="connsiteX2603" fmla="*/ 10949506 w 12192000"/>
              <a:gd name="connsiteY2603" fmla="*/ 581451 h 2675334"/>
              <a:gd name="connsiteX2604" fmla="*/ 10936872 w 12192000"/>
              <a:gd name="connsiteY2604" fmla="*/ 546467 h 2675334"/>
              <a:gd name="connsiteX2605" fmla="*/ 10903273 w 12192000"/>
              <a:gd name="connsiteY2605" fmla="*/ 534369 h 2675334"/>
              <a:gd name="connsiteX2606" fmla="*/ 9980729 w 12192000"/>
              <a:gd name="connsiteY2606" fmla="*/ 534369 h 2675334"/>
              <a:gd name="connsiteX2607" fmla="*/ 9938909 w 12192000"/>
              <a:gd name="connsiteY2607" fmla="*/ 546467 h 2675334"/>
              <a:gd name="connsiteX2608" fmla="*/ 9902608 w 12192000"/>
              <a:gd name="connsiteY2608" fmla="*/ 581451 h 2675334"/>
              <a:gd name="connsiteX2609" fmla="*/ 9875366 w 12192000"/>
              <a:gd name="connsiteY2609" fmla="*/ 636599 h 2675334"/>
              <a:gd name="connsiteX2610" fmla="*/ 9864939 w 12192000"/>
              <a:gd name="connsiteY2610" fmla="*/ 692292 h 2675334"/>
              <a:gd name="connsiteX2611" fmla="*/ 9876907 w 12192000"/>
              <a:gd name="connsiteY2611" fmla="*/ 728912 h 2675334"/>
              <a:gd name="connsiteX2612" fmla="*/ 9910208 w 12192000"/>
              <a:gd name="connsiteY2612" fmla="*/ 741881 h 2675334"/>
              <a:gd name="connsiteX2613" fmla="*/ 9952326 w 12192000"/>
              <a:gd name="connsiteY2613" fmla="*/ 728912 h 2675334"/>
              <a:gd name="connsiteX2614" fmla="*/ 9989293 w 12192000"/>
              <a:gd name="connsiteY2614" fmla="*/ 692292 h 2675334"/>
              <a:gd name="connsiteX2615" fmla="*/ 10016832 w 12192000"/>
              <a:gd name="connsiteY2615" fmla="*/ 636599 h 2675334"/>
              <a:gd name="connsiteX2616" fmla="*/ 10026962 w 12192000"/>
              <a:gd name="connsiteY2616" fmla="*/ 581451 h 2675334"/>
              <a:gd name="connsiteX2617" fmla="*/ 10014328 w 12192000"/>
              <a:gd name="connsiteY2617" fmla="*/ 546467 h 2675334"/>
              <a:gd name="connsiteX2618" fmla="*/ 9980729 w 12192000"/>
              <a:gd name="connsiteY2618" fmla="*/ 534369 h 2675334"/>
              <a:gd name="connsiteX2619" fmla="*/ 9332168 w 12192000"/>
              <a:gd name="connsiteY2619" fmla="*/ 534369 h 2675334"/>
              <a:gd name="connsiteX2620" fmla="*/ 9290348 w 12192000"/>
              <a:gd name="connsiteY2620" fmla="*/ 546467 h 2675334"/>
              <a:gd name="connsiteX2621" fmla="*/ 9254047 w 12192000"/>
              <a:gd name="connsiteY2621" fmla="*/ 581451 h 2675334"/>
              <a:gd name="connsiteX2622" fmla="*/ 9226805 w 12192000"/>
              <a:gd name="connsiteY2622" fmla="*/ 636599 h 2675334"/>
              <a:gd name="connsiteX2623" fmla="*/ 9216378 w 12192000"/>
              <a:gd name="connsiteY2623" fmla="*/ 692292 h 2675334"/>
              <a:gd name="connsiteX2624" fmla="*/ 9228346 w 12192000"/>
              <a:gd name="connsiteY2624" fmla="*/ 728912 h 2675334"/>
              <a:gd name="connsiteX2625" fmla="*/ 9261647 w 12192000"/>
              <a:gd name="connsiteY2625" fmla="*/ 741881 h 2675334"/>
              <a:gd name="connsiteX2626" fmla="*/ 9303765 w 12192000"/>
              <a:gd name="connsiteY2626" fmla="*/ 728912 h 2675334"/>
              <a:gd name="connsiteX2627" fmla="*/ 9340733 w 12192000"/>
              <a:gd name="connsiteY2627" fmla="*/ 692292 h 2675334"/>
              <a:gd name="connsiteX2628" fmla="*/ 9368271 w 12192000"/>
              <a:gd name="connsiteY2628" fmla="*/ 636599 h 2675334"/>
              <a:gd name="connsiteX2629" fmla="*/ 9378401 w 12192000"/>
              <a:gd name="connsiteY2629" fmla="*/ 581451 h 2675334"/>
              <a:gd name="connsiteX2630" fmla="*/ 9365767 w 12192000"/>
              <a:gd name="connsiteY2630" fmla="*/ 546467 h 2675334"/>
              <a:gd name="connsiteX2631" fmla="*/ 9332168 w 12192000"/>
              <a:gd name="connsiteY2631" fmla="*/ 534369 h 2675334"/>
              <a:gd name="connsiteX2632" fmla="*/ 8409625 w 12192000"/>
              <a:gd name="connsiteY2632" fmla="*/ 534369 h 2675334"/>
              <a:gd name="connsiteX2633" fmla="*/ 8367804 w 12192000"/>
              <a:gd name="connsiteY2633" fmla="*/ 546467 h 2675334"/>
              <a:gd name="connsiteX2634" fmla="*/ 8331503 w 12192000"/>
              <a:gd name="connsiteY2634" fmla="*/ 581451 h 2675334"/>
              <a:gd name="connsiteX2635" fmla="*/ 8304261 w 12192000"/>
              <a:gd name="connsiteY2635" fmla="*/ 636599 h 2675334"/>
              <a:gd name="connsiteX2636" fmla="*/ 8293834 w 12192000"/>
              <a:gd name="connsiteY2636" fmla="*/ 692292 h 2675334"/>
              <a:gd name="connsiteX2637" fmla="*/ 8305802 w 12192000"/>
              <a:gd name="connsiteY2637" fmla="*/ 728912 h 2675334"/>
              <a:gd name="connsiteX2638" fmla="*/ 8339103 w 12192000"/>
              <a:gd name="connsiteY2638" fmla="*/ 741881 h 2675334"/>
              <a:gd name="connsiteX2639" fmla="*/ 8381221 w 12192000"/>
              <a:gd name="connsiteY2639" fmla="*/ 728912 h 2675334"/>
              <a:gd name="connsiteX2640" fmla="*/ 8418188 w 12192000"/>
              <a:gd name="connsiteY2640" fmla="*/ 692292 h 2675334"/>
              <a:gd name="connsiteX2641" fmla="*/ 8445727 w 12192000"/>
              <a:gd name="connsiteY2641" fmla="*/ 636599 h 2675334"/>
              <a:gd name="connsiteX2642" fmla="*/ 8455857 w 12192000"/>
              <a:gd name="connsiteY2642" fmla="*/ 581451 h 2675334"/>
              <a:gd name="connsiteX2643" fmla="*/ 8443223 w 12192000"/>
              <a:gd name="connsiteY2643" fmla="*/ 546467 h 2675334"/>
              <a:gd name="connsiteX2644" fmla="*/ 8409625 w 12192000"/>
              <a:gd name="connsiteY2644" fmla="*/ 534369 h 2675334"/>
              <a:gd name="connsiteX2645" fmla="*/ 7761063 w 12192000"/>
              <a:gd name="connsiteY2645" fmla="*/ 534369 h 2675334"/>
              <a:gd name="connsiteX2646" fmla="*/ 7719243 w 12192000"/>
              <a:gd name="connsiteY2646" fmla="*/ 546467 h 2675334"/>
              <a:gd name="connsiteX2647" fmla="*/ 7682942 w 12192000"/>
              <a:gd name="connsiteY2647" fmla="*/ 581451 h 2675334"/>
              <a:gd name="connsiteX2648" fmla="*/ 7655700 w 12192000"/>
              <a:gd name="connsiteY2648" fmla="*/ 636599 h 2675334"/>
              <a:gd name="connsiteX2649" fmla="*/ 7645273 w 12192000"/>
              <a:gd name="connsiteY2649" fmla="*/ 692292 h 2675334"/>
              <a:gd name="connsiteX2650" fmla="*/ 7657241 w 12192000"/>
              <a:gd name="connsiteY2650" fmla="*/ 728912 h 2675334"/>
              <a:gd name="connsiteX2651" fmla="*/ 7690542 w 12192000"/>
              <a:gd name="connsiteY2651" fmla="*/ 741881 h 2675334"/>
              <a:gd name="connsiteX2652" fmla="*/ 7732660 w 12192000"/>
              <a:gd name="connsiteY2652" fmla="*/ 728912 h 2675334"/>
              <a:gd name="connsiteX2653" fmla="*/ 7769628 w 12192000"/>
              <a:gd name="connsiteY2653" fmla="*/ 692292 h 2675334"/>
              <a:gd name="connsiteX2654" fmla="*/ 7797165 w 12192000"/>
              <a:gd name="connsiteY2654" fmla="*/ 636599 h 2675334"/>
              <a:gd name="connsiteX2655" fmla="*/ 7807296 w 12192000"/>
              <a:gd name="connsiteY2655" fmla="*/ 581451 h 2675334"/>
              <a:gd name="connsiteX2656" fmla="*/ 7794662 w 12192000"/>
              <a:gd name="connsiteY2656" fmla="*/ 546467 h 2675334"/>
              <a:gd name="connsiteX2657" fmla="*/ 7761063 w 12192000"/>
              <a:gd name="connsiteY2657" fmla="*/ 534369 h 2675334"/>
              <a:gd name="connsiteX2658" fmla="*/ 6838519 w 12192000"/>
              <a:gd name="connsiteY2658" fmla="*/ 534369 h 2675334"/>
              <a:gd name="connsiteX2659" fmla="*/ 6796699 w 12192000"/>
              <a:gd name="connsiteY2659" fmla="*/ 546467 h 2675334"/>
              <a:gd name="connsiteX2660" fmla="*/ 6760397 w 12192000"/>
              <a:gd name="connsiteY2660" fmla="*/ 581451 h 2675334"/>
              <a:gd name="connsiteX2661" fmla="*/ 6733156 w 12192000"/>
              <a:gd name="connsiteY2661" fmla="*/ 636599 h 2675334"/>
              <a:gd name="connsiteX2662" fmla="*/ 6722729 w 12192000"/>
              <a:gd name="connsiteY2662" fmla="*/ 692292 h 2675334"/>
              <a:gd name="connsiteX2663" fmla="*/ 6734697 w 12192000"/>
              <a:gd name="connsiteY2663" fmla="*/ 728912 h 2675334"/>
              <a:gd name="connsiteX2664" fmla="*/ 6767997 w 12192000"/>
              <a:gd name="connsiteY2664" fmla="*/ 741881 h 2675334"/>
              <a:gd name="connsiteX2665" fmla="*/ 6810116 w 12192000"/>
              <a:gd name="connsiteY2665" fmla="*/ 728912 h 2675334"/>
              <a:gd name="connsiteX2666" fmla="*/ 6847083 w 12192000"/>
              <a:gd name="connsiteY2666" fmla="*/ 692292 h 2675334"/>
              <a:gd name="connsiteX2667" fmla="*/ 6874622 w 12192000"/>
              <a:gd name="connsiteY2667" fmla="*/ 636599 h 2675334"/>
              <a:gd name="connsiteX2668" fmla="*/ 6884752 w 12192000"/>
              <a:gd name="connsiteY2668" fmla="*/ 581451 h 2675334"/>
              <a:gd name="connsiteX2669" fmla="*/ 6872118 w 12192000"/>
              <a:gd name="connsiteY2669" fmla="*/ 546467 h 2675334"/>
              <a:gd name="connsiteX2670" fmla="*/ 6838519 w 12192000"/>
              <a:gd name="connsiteY2670" fmla="*/ 534369 h 2675334"/>
              <a:gd name="connsiteX2671" fmla="*/ 6189967 w 12192000"/>
              <a:gd name="connsiteY2671" fmla="*/ 534369 h 2675334"/>
              <a:gd name="connsiteX2672" fmla="*/ 6148147 w 12192000"/>
              <a:gd name="connsiteY2672" fmla="*/ 546467 h 2675334"/>
              <a:gd name="connsiteX2673" fmla="*/ 6111840 w 12192000"/>
              <a:gd name="connsiteY2673" fmla="*/ 581451 h 2675334"/>
              <a:gd name="connsiteX2674" fmla="*/ 6084595 w 12192000"/>
              <a:gd name="connsiteY2674" fmla="*/ 636599 h 2675334"/>
              <a:gd name="connsiteX2675" fmla="*/ 6074168 w 12192000"/>
              <a:gd name="connsiteY2675" fmla="*/ 692292 h 2675334"/>
              <a:gd name="connsiteX2676" fmla="*/ 6086144 w 12192000"/>
              <a:gd name="connsiteY2676" fmla="*/ 728912 h 2675334"/>
              <a:gd name="connsiteX2677" fmla="*/ 6119438 w 12192000"/>
              <a:gd name="connsiteY2677" fmla="*/ 741881 h 2675334"/>
              <a:gd name="connsiteX2678" fmla="*/ 6161563 w 12192000"/>
              <a:gd name="connsiteY2678" fmla="*/ 728912 h 2675334"/>
              <a:gd name="connsiteX2679" fmla="*/ 6198524 w 12192000"/>
              <a:gd name="connsiteY2679" fmla="*/ 692292 h 2675334"/>
              <a:gd name="connsiteX2680" fmla="*/ 6226062 w 12192000"/>
              <a:gd name="connsiteY2680" fmla="*/ 636599 h 2675334"/>
              <a:gd name="connsiteX2681" fmla="*/ 6236191 w 12192000"/>
              <a:gd name="connsiteY2681" fmla="*/ 581451 h 2675334"/>
              <a:gd name="connsiteX2682" fmla="*/ 6223562 w 12192000"/>
              <a:gd name="connsiteY2682" fmla="*/ 546467 h 2675334"/>
              <a:gd name="connsiteX2683" fmla="*/ 6189967 w 12192000"/>
              <a:gd name="connsiteY2683" fmla="*/ 534369 h 2675334"/>
              <a:gd name="connsiteX2684" fmla="*/ 5267424 w 12192000"/>
              <a:gd name="connsiteY2684" fmla="*/ 534369 h 2675334"/>
              <a:gd name="connsiteX2685" fmla="*/ 5225602 w 12192000"/>
              <a:gd name="connsiteY2685" fmla="*/ 546467 h 2675334"/>
              <a:gd name="connsiteX2686" fmla="*/ 5189301 w 12192000"/>
              <a:gd name="connsiteY2686" fmla="*/ 581451 h 2675334"/>
              <a:gd name="connsiteX2687" fmla="*/ 5162059 w 12192000"/>
              <a:gd name="connsiteY2687" fmla="*/ 636599 h 2675334"/>
              <a:gd name="connsiteX2688" fmla="*/ 5151631 w 12192000"/>
              <a:gd name="connsiteY2688" fmla="*/ 692292 h 2675334"/>
              <a:gd name="connsiteX2689" fmla="*/ 5163601 w 12192000"/>
              <a:gd name="connsiteY2689" fmla="*/ 728912 h 2675334"/>
              <a:gd name="connsiteX2690" fmla="*/ 5196902 w 12192000"/>
              <a:gd name="connsiteY2690" fmla="*/ 741881 h 2675334"/>
              <a:gd name="connsiteX2691" fmla="*/ 5239020 w 12192000"/>
              <a:gd name="connsiteY2691" fmla="*/ 728912 h 2675334"/>
              <a:gd name="connsiteX2692" fmla="*/ 5275984 w 12192000"/>
              <a:gd name="connsiteY2692" fmla="*/ 692292 h 2675334"/>
              <a:gd name="connsiteX2693" fmla="*/ 5303525 w 12192000"/>
              <a:gd name="connsiteY2693" fmla="*/ 636599 h 2675334"/>
              <a:gd name="connsiteX2694" fmla="*/ 5313651 w 12192000"/>
              <a:gd name="connsiteY2694" fmla="*/ 581451 h 2675334"/>
              <a:gd name="connsiteX2695" fmla="*/ 5301021 w 12192000"/>
              <a:gd name="connsiteY2695" fmla="*/ 546467 h 2675334"/>
              <a:gd name="connsiteX2696" fmla="*/ 5267424 w 12192000"/>
              <a:gd name="connsiteY2696" fmla="*/ 534369 h 2675334"/>
              <a:gd name="connsiteX2697" fmla="*/ 4618860 w 12192000"/>
              <a:gd name="connsiteY2697" fmla="*/ 534369 h 2675334"/>
              <a:gd name="connsiteX2698" fmla="*/ 4577044 w 12192000"/>
              <a:gd name="connsiteY2698" fmla="*/ 546467 h 2675334"/>
              <a:gd name="connsiteX2699" fmla="*/ 4540741 w 12192000"/>
              <a:gd name="connsiteY2699" fmla="*/ 581451 h 2675334"/>
              <a:gd name="connsiteX2700" fmla="*/ 4513496 w 12192000"/>
              <a:gd name="connsiteY2700" fmla="*/ 636599 h 2675334"/>
              <a:gd name="connsiteX2701" fmla="*/ 4503071 w 12192000"/>
              <a:gd name="connsiteY2701" fmla="*/ 692292 h 2675334"/>
              <a:gd name="connsiteX2702" fmla="*/ 4515040 w 12192000"/>
              <a:gd name="connsiteY2702" fmla="*/ 728912 h 2675334"/>
              <a:gd name="connsiteX2703" fmla="*/ 4548339 w 12192000"/>
              <a:gd name="connsiteY2703" fmla="*/ 741881 h 2675334"/>
              <a:gd name="connsiteX2704" fmla="*/ 4590458 w 12192000"/>
              <a:gd name="connsiteY2704" fmla="*/ 728912 h 2675334"/>
              <a:gd name="connsiteX2705" fmla="*/ 4627424 w 12192000"/>
              <a:gd name="connsiteY2705" fmla="*/ 692292 h 2675334"/>
              <a:gd name="connsiteX2706" fmla="*/ 4654962 w 12192000"/>
              <a:gd name="connsiteY2706" fmla="*/ 636599 h 2675334"/>
              <a:gd name="connsiteX2707" fmla="*/ 4665094 w 12192000"/>
              <a:gd name="connsiteY2707" fmla="*/ 581451 h 2675334"/>
              <a:gd name="connsiteX2708" fmla="*/ 4652461 w 12192000"/>
              <a:gd name="connsiteY2708" fmla="*/ 546467 h 2675334"/>
              <a:gd name="connsiteX2709" fmla="*/ 4618860 w 12192000"/>
              <a:gd name="connsiteY2709" fmla="*/ 534369 h 2675334"/>
              <a:gd name="connsiteX2710" fmla="*/ 3696315 w 12192000"/>
              <a:gd name="connsiteY2710" fmla="*/ 534369 h 2675334"/>
              <a:gd name="connsiteX2711" fmla="*/ 3654488 w 12192000"/>
              <a:gd name="connsiteY2711" fmla="*/ 546467 h 2675334"/>
              <a:gd name="connsiteX2712" fmla="*/ 3618194 w 12192000"/>
              <a:gd name="connsiteY2712" fmla="*/ 581451 h 2675334"/>
              <a:gd name="connsiteX2713" fmla="*/ 3590950 w 12192000"/>
              <a:gd name="connsiteY2713" fmla="*/ 636599 h 2675334"/>
              <a:gd name="connsiteX2714" fmla="*/ 3580527 w 12192000"/>
              <a:gd name="connsiteY2714" fmla="*/ 692292 h 2675334"/>
              <a:gd name="connsiteX2715" fmla="*/ 3592490 w 12192000"/>
              <a:gd name="connsiteY2715" fmla="*/ 728912 h 2675334"/>
              <a:gd name="connsiteX2716" fmla="*/ 3625790 w 12192000"/>
              <a:gd name="connsiteY2716" fmla="*/ 741881 h 2675334"/>
              <a:gd name="connsiteX2717" fmla="*/ 3667905 w 12192000"/>
              <a:gd name="connsiteY2717" fmla="*/ 728912 h 2675334"/>
              <a:gd name="connsiteX2718" fmla="*/ 3704879 w 12192000"/>
              <a:gd name="connsiteY2718" fmla="*/ 692292 h 2675334"/>
              <a:gd name="connsiteX2719" fmla="*/ 3732420 w 12192000"/>
              <a:gd name="connsiteY2719" fmla="*/ 636599 h 2675334"/>
              <a:gd name="connsiteX2720" fmla="*/ 3742546 w 12192000"/>
              <a:gd name="connsiteY2720" fmla="*/ 581451 h 2675334"/>
              <a:gd name="connsiteX2721" fmla="*/ 3729907 w 12192000"/>
              <a:gd name="connsiteY2721" fmla="*/ 546467 h 2675334"/>
              <a:gd name="connsiteX2722" fmla="*/ 3696315 w 12192000"/>
              <a:gd name="connsiteY2722" fmla="*/ 534369 h 2675334"/>
              <a:gd name="connsiteX2723" fmla="*/ 3047758 w 12192000"/>
              <a:gd name="connsiteY2723" fmla="*/ 534369 h 2675334"/>
              <a:gd name="connsiteX2724" fmla="*/ 3005937 w 12192000"/>
              <a:gd name="connsiteY2724" fmla="*/ 546467 h 2675334"/>
              <a:gd name="connsiteX2725" fmla="*/ 2969637 w 12192000"/>
              <a:gd name="connsiteY2725" fmla="*/ 581451 h 2675334"/>
              <a:gd name="connsiteX2726" fmla="*/ 2942394 w 12192000"/>
              <a:gd name="connsiteY2726" fmla="*/ 636599 h 2675334"/>
              <a:gd name="connsiteX2727" fmla="*/ 2931967 w 12192000"/>
              <a:gd name="connsiteY2727" fmla="*/ 692292 h 2675334"/>
              <a:gd name="connsiteX2728" fmla="*/ 2943936 w 12192000"/>
              <a:gd name="connsiteY2728" fmla="*/ 728912 h 2675334"/>
              <a:gd name="connsiteX2729" fmla="*/ 2977236 w 12192000"/>
              <a:gd name="connsiteY2729" fmla="*/ 741881 h 2675334"/>
              <a:gd name="connsiteX2730" fmla="*/ 3019355 w 12192000"/>
              <a:gd name="connsiteY2730" fmla="*/ 728912 h 2675334"/>
              <a:gd name="connsiteX2731" fmla="*/ 3056322 w 12192000"/>
              <a:gd name="connsiteY2731" fmla="*/ 692292 h 2675334"/>
              <a:gd name="connsiteX2732" fmla="*/ 3083860 w 12192000"/>
              <a:gd name="connsiteY2732" fmla="*/ 636599 h 2675334"/>
              <a:gd name="connsiteX2733" fmla="*/ 3093989 w 12192000"/>
              <a:gd name="connsiteY2733" fmla="*/ 581451 h 2675334"/>
              <a:gd name="connsiteX2734" fmla="*/ 3081356 w 12192000"/>
              <a:gd name="connsiteY2734" fmla="*/ 546467 h 2675334"/>
              <a:gd name="connsiteX2735" fmla="*/ 3047758 w 12192000"/>
              <a:gd name="connsiteY2735" fmla="*/ 534369 h 2675334"/>
              <a:gd name="connsiteX2736" fmla="*/ 2125213 w 12192000"/>
              <a:gd name="connsiteY2736" fmla="*/ 534369 h 2675334"/>
              <a:gd name="connsiteX2737" fmla="*/ 2083392 w 12192000"/>
              <a:gd name="connsiteY2737" fmla="*/ 546467 h 2675334"/>
              <a:gd name="connsiteX2738" fmla="*/ 2047091 w 12192000"/>
              <a:gd name="connsiteY2738" fmla="*/ 581451 h 2675334"/>
              <a:gd name="connsiteX2739" fmla="*/ 2019850 w 12192000"/>
              <a:gd name="connsiteY2739" fmla="*/ 636599 h 2675334"/>
              <a:gd name="connsiteX2740" fmla="*/ 2009422 w 12192000"/>
              <a:gd name="connsiteY2740" fmla="*/ 692292 h 2675334"/>
              <a:gd name="connsiteX2741" fmla="*/ 2021390 w 12192000"/>
              <a:gd name="connsiteY2741" fmla="*/ 728912 h 2675334"/>
              <a:gd name="connsiteX2742" fmla="*/ 2054691 w 12192000"/>
              <a:gd name="connsiteY2742" fmla="*/ 741881 h 2675334"/>
              <a:gd name="connsiteX2743" fmla="*/ 2096810 w 12192000"/>
              <a:gd name="connsiteY2743" fmla="*/ 728912 h 2675334"/>
              <a:gd name="connsiteX2744" fmla="*/ 2133777 w 12192000"/>
              <a:gd name="connsiteY2744" fmla="*/ 692292 h 2675334"/>
              <a:gd name="connsiteX2745" fmla="*/ 2161315 w 12192000"/>
              <a:gd name="connsiteY2745" fmla="*/ 636599 h 2675334"/>
              <a:gd name="connsiteX2746" fmla="*/ 2171446 w 12192000"/>
              <a:gd name="connsiteY2746" fmla="*/ 581451 h 2675334"/>
              <a:gd name="connsiteX2747" fmla="*/ 2158811 w 12192000"/>
              <a:gd name="connsiteY2747" fmla="*/ 546467 h 2675334"/>
              <a:gd name="connsiteX2748" fmla="*/ 2125213 w 12192000"/>
              <a:gd name="connsiteY2748" fmla="*/ 534369 h 2675334"/>
              <a:gd name="connsiteX2749" fmla="*/ 1476651 w 12192000"/>
              <a:gd name="connsiteY2749" fmla="*/ 534369 h 2675334"/>
              <a:gd name="connsiteX2750" fmla="*/ 1434832 w 12192000"/>
              <a:gd name="connsiteY2750" fmla="*/ 546467 h 2675334"/>
              <a:gd name="connsiteX2751" fmla="*/ 1398530 w 12192000"/>
              <a:gd name="connsiteY2751" fmla="*/ 581451 h 2675334"/>
              <a:gd name="connsiteX2752" fmla="*/ 1371288 w 12192000"/>
              <a:gd name="connsiteY2752" fmla="*/ 636599 h 2675334"/>
              <a:gd name="connsiteX2753" fmla="*/ 1360861 w 12192000"/>
              <a:gd name="connsiteY2753" fmla="*/ 692292 h 2675334"/>
              <a:gd name="connsiteX2754" fmla="*/ 1372829 w 12192000"/>
              <a:gd name="connsiteY2754" fmla="*/ 728912 h 2675334"/>
              <a:gd name="connsiteX2755" fmla="*/ 1406130 w 12192000"/>
              <a:gd name="connsiteY2755" fmla="*/ 741881 h 2675334"/>
              <a:gd name="connsiteX2756" fmla="*/ 1448248 w 12192000"/>
              <a:gd name="connsiteY2756" fmla="*/ 728912 h 2675334"/>
              <a:gd name="connsiteX2757" fmla="*/ 1485216 w 12192000"/>
              <a:gd name="connsiteY2757" fmla="*/ 692292 h 2675334"/>
              <a:gd name="connsiteX2758" fmla="*/ 1512753 w 12192000"/>
              <a:gd name="connsiteY2758" fmla="*/ 636599 h 2675334"/>
              <a:gd name="connsiteX2759" fmla="*/ 1522884 w 12192000"/>
              <a:gd name="connsiteY2759" fmla="*/ 581451 h 2675334"/>
              <a:gd name="connsiteX2760" fmla="*/ 1510250 w 12192000"/>
              <a:gd name="connsiteY2760" fmla="*/ 546467 h 2675334"/>
              <a:gd name="connsiteX2761" fmla="*/ 1476651 w 12192000"/>
              <a:gd name="connsiteY2761" fmla="*/ 534369 h 2675334"/>
              <a:gd name="connsiteX2762" fmla="*/ 554106 w 12192000"/>
              <a:gd name="connsiteY2762" fmla="*/ 534369 h 2675334"/>
              <a:gd name="connsiteX2763" fmla="*/ 512286 w 12192000"/>
              <a:gd name="connsiteY2763" fmla="*/ 546467 h 2675334"/>
              <a:gd name="connsiteX2764" fmla="*/ 475985 w 12192000"/>
              <a:gd name="connsiteY2764" fmla="*/ 581451 h 2675334"/>
              <a:gd name="connsiteX2765" fmla="*/ 448743 w 12192000"/>
              <a:gd name="connsiteY2765" fmla="*/ 636599 h 2675334"/>
              <a:gd name="connsiteX2766" fmla="*/ 438316 w 12192000"/>
              <a:gd name="connsiteY2766" fmla="*/ 692292 h 2675334"/>
              <a:gd name="connsiteX2767" fmla="*/ 450284 w 12192000"/>
              <a:gd name="connsiteY2767" fmla="*/ 728912 h 2675334"/>
              <a:gd name="connsiteX2768" fmla="*/ 483585 w 12192000"/>
              <a:gd name="connsiteY2768" fmla="*/ 741881 h 2675334"/>
              <a:gd name="connsiteX2769" fmla="*/ 525703 w 12192000"/>
              <a:gd name="connsiteY2769" fmla="*/ 728912 h 2675334"/>
              <a:gd name="connsiteX2770" fmla="*/ 562670 w 12192000"/>
              <a:gd name="connsiteY2770" fmla="*/ 692292 h 2675334"/>
              <a:gd name="connsiteX2771" fmla="*/ 590209 w 12192000"/>
              <a:gd name="connsiteY2771" fmla="*/ 636599 h 2675334"/>
              <a:gd name="connsiteX2772" fmla="*/ 600339 w 12192000"/>
              <a:gd name="connsiteY2772" fmla="*/ 581451 h 2675334"/>
              <a:gd name="connsiteX2773" fmla="*/ 587705 w 12192000"/>
              <a:gd name="connsiteY2773" fmla="*/ 546467 h 2675334"/>
              <a:gd name="connsiteX2774" fmla="*/ 554106 w 12192000"/>
              <a:gd name="connsiteY2774" fmla="*/ 534369 h 2675334"/>
              <a:gd name="connsiteX2775" fmla="*/ 0 w 12192000"/>
              <a:gd name="connsiteY2775" fmla="*/ 485447 h 2675334"/>
              <a:gd name="connsiteX2776" fmla="*/ 1587 w 12192000"/>
              <a:gd name="connsiteY2776" fmla="*/ 486196 h 2675334"/>
              <a:gd name="connsiteX2777" fmla="*/ 35178 w 12192000"/>
              <a:gd name="connsiteY2777" fmla="*/ 544178 h 2675334"/>
              <a:gd name="connsiteX2778" fmla="*/ 22952 w 12192000"/>
              <a:gd name="connsiteY2778" fmla="*/ 636599 h 2675334"/>
              <a:gd name="connsiteX2779" fmla="*/ 951 w 12192000"/>
              <a:gd name="connsiteY2779" fmla="*/ 687223 h 2675334"/>
              <a:gd name="connsiteX2780" fmla="*/ 0 w 12192000"/>
              <a:gd name="connsiteY2780" fmla="*/ 688632 h 2675334"/>
              <a:gd name="connsiteX2781" fmla="*/ 12090689 w 12192000"/>
              <a:gd name="connsiteY2781" fmla="*/ 471810 h 2675334"/>
              <a:gd name="connsiteX2782" fmla="*/ 12170685 w 12192000"/>
              <a:gd name="connsiteY2782" fmla="*/ 471810 h 2675334"/>
              <a:gd name="connsiteX2783" fmla="*/ 12080383 w 12192000"/>
              <a:gd name="connsiteY2783" fmla="*/ 737521 h 2675334"/>
              <a:gd name="connsiteX2784" fmla="*/ 12192000 w 12192000"/>
              <a:gd name="connsiteY2784" fmla="*/ 737521 h 2675334"/>
              <a:gd name="connsiteX2785" fmla="*/ 12192000 w 12192000"/>
              <a:gd name="connsiteY2785" fmla="*/ 790077 h 2675334"/>
              <a:gd name="connsiteX2786" fmla="*/ 12187119 w 12192000"/>
              <a:gd name="connsiteY2786" fmla="*/ 804440 h 2675334"/>
              <a:gd name="connsiteX2787" fmla="*/ 11977645 w 12192000"/>
              <a:gd name="connsiteY2787" fmla="*/ 804440 h 2675334"/>
              <a:gd name="connsiteX2788" fmla="*/ 10519583 w 12192000"/>
              <a:gd name="connsiteY2788" fmla="*/ 471810 h 2675334"/>
              <a:gd name="connsiteX2789" fmla="*/ 10599579 w 12192000"/>
              <a:gd name="connsiteY2789" fmla="*/ 471810 h 2675334"/>
              <a:gd name="connsiteX2790" fmla="*/ 10509277 w 12192000"/>
              <a:gd name="connsiteY2790" fmla="*/ 737521 h 2675334"/>
              <a:gd name="connsiteX2791" fmla="*/ 10638754 w 12192000"/>
              <a:gd name="connsiteY2791" fmla="*/ 737521 h 2675334"/>
              <a:gd name="connsiteX2792" fmla="*/ 10616013 w 12192000"/>
              <a:gd name="connsiteY2792" fmla="*/ 804440 h 2675334"/>
              <a:gd name="connsiteX2793" fmla="*/ 10406539 w 12192000"/>
              <a:gd name="connsiteY2793" fmla="*/ 804440 h 2675334"/>
              <a:gd name="connsiteX2794" fmla="*/ 8948478 w 12192000"/>
              <a:gd name="connsiteY2794" fmla="*/ 471810 h 2675334"/>
              <a:gd name="connsiteX2795" fmla="*/ 9028474 w 12192000"/>
              <a:gd name="connsiteY2795" fmla="*/ 471810 h 2675334"/>
              <a:gd name="connsiteX2796" fmla="*/ 8938172 w 12192000"/>
              <a:gd name="connsiteY2796" fmla="*/ 737521 h 2675334"/>
              <a:gd name="connsiteX2797" fmla="*/ 9067649 w 12192000"/>
              <a:gd name="connsiteY2797" fmla="*/ 737521 h 2675334"/>
              <a:gd name="connsiteX2798" fmla="*/ 9044908 w 12192000"/>
              <a:gd name="connsiteY2798" fmla="*/ 804440 h 2675334"/>
              <a:gd name="connsiteX2799" fmla="*/ 8835434 w 12192000"/>
              <a:gd name="connsiteY2799" fmla="*/ 804440 h 2675334"/>
              <a:gd name="connsiteX2800" fmla="*/ 7377373 w 12192000"/>
              <a:gd name="connsiteY2800" fmla="*/ 471810 h 2675334"/>
              <a:gd name="connsiteX2801" fmla="*/ 7457369 w 12192000"/>
              <a:gd name="connsiteY2801" fmla="*/ 471810 h 2675334"/>
              <a:gd name="connsiteX2802" fmla="*/ 7367067 w 12192000"/>
              <a:gd name="connsiteY2802" fmla="*/ 737521 h 2675334"/>
              <a:gd name="connsiteX2803" fmla="*/ 7496544 w 12192000"/>
              <a:gd name="connsiteY2803" fmla="*/ 737521 h 2675334"/>
              <a:gd name="connsiteX2804" fmla="*/ 7473803 w 12192000"/>
              <a:gd name="connsiteY2804" fmla="*/ 804440 h 2675334"/>
              <a:gd name="connsiteX2805" fmla="*/ 7264329 w 12192000"/>
              <a:gd name="connsiteY2805" fmla="*/ 804440 h 2675334"/>
              <a:gd name="connsiteX2806" fmla="*/ 5806270 w 12192000"/>
              <a:gd name="connsiteY2806" fmla="*/ 471810 h 2675334"/>
              <a:gd name="connsiteX2807" fmla="*/ 5886269 w 12192000"/>
              <a:gd name="connsiteY2807" fmla="*/ 471810 h 2675334"/>
              <a:gd name="connsiteX2808" fmla="*/ 5795965 w 12192000"/>
              <a:gd name="connsiteY2808" fmla="*/ 737521 h 2675334"/>
              <a:gd name="connsiteX2809" fmla="*/ 5925440 w 12192000"/>
              <a:gd name="connsiteY2809" fmla="*/ 737521 h 2675334"/>
              <a:gd name="connsiteX2810" fmla="*/ 5902699 w 12192000"/>
              <a:gd name="connsiteY2810" fmla="*/ 804440 h 2675334"/>
              <a:gd name="connsiteX2811" fmla="*/ 5693228 w 12192000"/>
              <a:gd name="connsiteY2811" fmla="*/ 804440 h 2675334"/>
              <a:gd name="connsiteX2812" fmla="*/ 4235169 w 12192000"/>
              <a:gd name="connsiteY2812" fmla="*/ 471810 h 2675334"/>
              <a:gd name="connsiteX2813" fmla="*/ 4315166 w 12192000"/>
              <a:gd name="connsiteY2813" fmla="*/ 471810 h 2675334"/>
              <a:gd name="connsiteX2814" fmla="*/ 4224862 w 12192000"/>
              <a:gd name="connsiteY2814" fmla="*/ 737521 h 2675334"/>
              <a:gd name="connsiteX2815" fmla="*/ 4354341 w 12192000"/>
              <a:gd name="connsiteY2815" fmla="*/ 737521 h 2675334"/>
              <a:gd name="connsiteX2816" fmla="*/ 4331600 w 12192000"/>
              <a:gd name="connsiteY2816" fmla="*/ 804440 h 2675334"/>
              <a:gd name="connsiteX2817" fmla="*/ 4122126 w 12192000"/>
              <a:gd name="connsiteY2817" fmla="*/ 804440 h 2675334"/>
              <a:gd name="connsiteX2818" fmla="*/ 2664067 w 12192000"/>
              <a:gd name="connsiteY2818" fmla="*/ 471810 h 2675334"/>
              <a:gd name="connsiteX2819" fmla="*/ 2744063 w 12192000"/>
              <a:gd name="connsiteY2819" fmla="*/ 471810 h 2675334"/>
              <a:gd name="connsiteX2820" fmla="*/ 2653761 w 12192000"/>
              <a:gd name="connsiteY2820" fmla="*/ 737521 h 2675334"/>
              <a:gd name="connsiteX2821" fmla="*/ 2783238 w 12192000"/>
              <a:gd name="connsiteY2821" fmla="*/ 737521 h 2675334"/>
              <a:gd name="connsiteX2822" fmla="*/ 2760496 w 12192000"/>
              <a:gd name="connsiteY2822" fmla="*/ 804440 h 2675334"/>
              <a:gd name="connsiteX2823" fmla="*/ 2551023 w 12192000"/>
              <a:gd name="connsiteY2823" fmla="*/ 804440 h 2675334"/>
              <a:gd name="connsiteX2824" fmla="*/ 1092960 w 12192000"/>
              <a:gd name="connsiteY2824" fmla="*/ 471810 h 2675334"/>
              <a:gd name="connsiteX2825" fmla="*/ 1172958 w 12192000"/>
              <a:gd name="connsiteY2825" fmla="*/ 471810 h 2675334"/>
              <a:gd name="connsiteX2826" fmla="*/ 1082656 w 12192000"/>
              <a:gd name="connsiteY2826" fmla="*/ 737521 h 2675334"/>
              <a:gd name="connsiteX2827" fmla="*/ 1212132 w 12192000"/>
              <a:gd name="connsiteY2827" fmla="*/ 737521 h 2675334"/>
              <a:gd name="connsiteX2828" fmla="*/ 1189391 w 12192000"/>
              <a:gd name="connsiteY2828" fmla="*/ 804440 h 2675334"/>
              <a:gd name="connsiteX2829" fmla="*/ 979917 w 12192000"/>
              <a:gd name="connsiteY2829" fmla="*/ 804440 h 2675334"/>
              <a:gd name="connsiteX2830" fmla="*/ 11575021 w 12192000"/>
              <a:gd name="connsiteY2830" fmla="*/ 466143 h 2675334"/>
              <a:gd name="connsiteX2831" fmla="*/ 11647876 w 12192000"/>
              <a:gd name="connsiteY2831" fmla="*/ 486196 h 2675334"/>
              <a:gd name="connsiteX2832" fmla="*/ 11681466 w 12192000"/>
              <a:gd name="connsiteY2832" fmla="*/ 544178 h 2675334"/>
              <a:gd name="connsiteX2833" fmla="*/ 11669241 w 12192000"/>
              <a:gd name="connsiteY2833" fmla="*/ 636599 h 2675334"/>
              <a:gd name="connsiteX2834" fmla="*/ 11618279 w 12192000"/>
              <a:gd name="connsiteY2834" fmla="*/ 730110 h 2675334"/>
              <a:gd name="connsiteX2835" fmla="*/ 11544649 w 12192000"/>
              <a:gd name="connsiteY2835" fmla="*/ 789944 h 2675334"/>
              <a:gd name="connsiteX2836" fmla="*/ 11457904 w 12192000"/>
              <a:gd name="connsiteY2836" fmla="*/ 810761 h 2675334"/>
              <a:gd name="connsiteX2837" fmla="*/ 11385528 w 12192000"/>
              <a:gd name="connsiteY2837" fmla="*/ 789944 h 2675334"/>
              <a:gd name="connsiteX2838" fmla="*/ 11352241 w 12192000"/>
              <a:gd name="connsiteY2838" fmla="*/ 730110 h 2675334"/>
              <a:gd name="connsiteX2839" fmla="*/ 11364731 w 12192000"/>
              <a:gd name="connsiteY2839" fmla="*/ 636599 h 2675334"/>
              <a:gd name="connsiteX2840" fmla="*/ 11415503 w 12192000"/>
              <a:gd name="connsiteY2840" fmla="*/ 543960 h 2675334"/>
              <a:gd name="connsiteX2841" fmla="*/ 11488830 w 12192000"/>
              <a:gd name="connsiteY2841" fmla="*/ 485978 h 2675334"/>
              <a:gd name="connsiteX2842" fmla="*/ 11575021 w 12192000"/>
              <a:gd name="connsiteY2842" fmla="*/ 466143 h 2675334"/>
              <a:gd name="connsiteX2843" fmla="*/ 11283173 w 12192000"/>
              <a:gd name="connsiteY2843" fmla="*/ 466143 h 2675334"/>
              <a:gd name="connsiteX2844" fmla="*/ 11337003 w 12192000"/>
              <a:gd name="connsiteY2844" fmla="*/ 479003 h 2675334"/>
              <a:gd name="connsiteX2845" fmla="*/ 11369212 w 12192000"/>
              <a:gd name="connsiteY2845" fmla="*/ 509302 h 2675334"/>
              <a:gd name="connsiteX2846" fmla="*/ 11310461 w 12192000"/>
              <a:gd name="connsiteY2846" fmla="*/ 560308 h 2675334"/>
              <a:gd name="connsiteX2847" fmla="*/ 11290603 w 12192000"/>
              <a:gd name="connsiteY2847" fmla="*/ 541453 h 2675334"/>
              <a:gd name="connsiteX2848" fmla="*/ 11261294 w 12192000"/>
              <a:gd name="connsiteY2848" fmla="*/ 534369 h 2675334"/>
              <a:gd name="connsiteX2849" fmla="*/ 11217765 w 12192000"/>
              <a:gd name="connsiteY2849" fmla="*/ 546684 h 2675334"/>
              <a:gd name="connsiteX2850" fmla="*/ 11177428 w 12192000"/>
              <a:gd name="connsiteY2850" fmla="*/ 581996 h 2675334"/>
              <a:gd name="connsiteX2851" fmla="*/ 11148005 w 12192000"/>
              <a:gd name="connsiteY2851" fmla="*/ 637471 h 2675334"/>
              <a:gd name="connsiteX2852" fmla="*/ 11138372 w 12192000"/>
              <a:gd name="connsiteY2852" fmla="*/ 694035 h 2675334"/>
              <a:gd name="connsiteX2853" fmla="*/ 11153287 w 12192000"/>
              <a:gd name="connsiteY2853" fmla="*/ 729674 h 2675334"/>
              <a:gd name="connsiteX2854" fmla="*/ 11189901 w 12192000"/>
              <a:gd name="connsiteY2854" fmla="*/ 741881 h 2675334"/>
              <a:gd name="connsiteX2855" fmla="*/ 11228795 w 12192000"/>
              <a:gd name="connsiteY2855" fmla="*/ 732944 h 2675334"/>
              <a:gd name="connsiteX2856" fmla="*/ 11263412 w 12192000"/>
              <a:gd name="connsiteY2856" fmla="*/ 711582 h 2675334"/>
              <a:gd name="connsiteX2857" fmla="*/ 11288517 w 12192000"/>
              <a:gd name="connsiteY2857" fmla="*/ 761499 h 2675334"/>
              <a:gd name="connsiteX2858" fmla="*/ 11227569 w 12192000"/>
              <a:gd name="connsiteY2858" fmla="*/ 798445 h 2675334"/>
              <a:gd name="connsiteX2859" fmla="*/ 11163223 w 12192000"/>
              <a:gd name="connsiteY2859" fmla="*/ 810761 h 2675334"/>
              <a:gd name="connsiteX2860" fmla="*/ 11107165 w 12192000"/>
              <a:gd name="connsiteY2860" fmla="*/ 799971 h 2675334"/>
              <a:gd name="connsiteX2861" fmla="*/ 11068359 w 12192000"/>
              <a:gd name="connsiteY2861" fmla="*/ 767602 h 2675334"/>
              <a:gd name="connsiteX2862" fmla="*/ 11052541 w 12192000"/>
              <a:gd name="connsiteY2862" fmla="*/ 714089 h 2675334"/>
              <a:gd name="connsiteX2863" fmla="*/ 11065376 w 12192000"/>
              <a:gd name="connsiteY2863" fmla="*/ 640087 h 2675334"/>
              <a:gd name="connsiteX2864" fmla="*/ 11103201 w 12192000"/>
              <a:gd name="connsiteY2864" fmla="*/ 566302 h 2675334"/>
              <a:gd name="connsiteX2865" fmla="*/ 11156671 w 12192000"/>
              <a:gd name="connsiteY2865" fmla="*/ 511590 h 2675334"/>
              <a:gd name="connsiteX2866" fmla="*/ 11218869 w 12192000"/>
              <a:gd name="connsiteY2866" fmla="*/ 477695 h 2675334"/>
              <a:gd name="connsiteX2867" fmla="*/ 11283173 w 12192000"/>
              <a:gd name="connsiteY2867" fmla="*/ 466143 h 2675334"/>
              <a:gd name="connsiteX2868" fmla="*/ 10926460 w 12192000"/>
              <a:gd name="connsiteY2868" fmla="*/ 466143 h 2675334"/>
              <a:gd name="connsiteX2869" fmla="*/ 10999315 w 12192000"/>
              <a:gd name="connsiteY2869" fmla="*/ 486196 h 2675334"/>
              <a:gd name="connsiteX2870" fmla="*/ 11032905 w 12192000"/>
              <a:gd name="connsiteY2870" fmla="*/ 544178 h 2675334"/>
              <a:gd name="connsiteX2871" fmla="*/ 11020680 w 12192000"/>
              <a:gd name="connsiteY2871" fmla="*/ 636599 h 2675334"/>
              <a:gd name="connsiteX2872" fmla="*/ 10969718 w 12192000"/>
              <a:gd name="connsiteY2872" fmla="*/ 730110 h 2675334"/>
              <a:gd name="connsiteX2873" fmla="*/ 10896089 w 12192000"/>
              <a:gd name="connsiteY2873" fmla="*/ 789944 h 2675334"/>
              <a:gd name="connsiteX2874" fmla="*/ 10809343 w 12192000"/>
              <a:gd name="connsiteY2874" fmla="*/ 810761 h 2675334"/>
              <a:gd name="connsiteX2875" fmla="*/ 10736967 w 12192000"/>
              <a:gd name="connsiteY2875" fmla="*/ 789944 h 2675334"/>
              <a:gd name="connsiteX2876" fmla="*/ 10703680 w 12192000"/>
              <a:gd name="connsiteY2876" fmla="*/ 730110 h 2675334"/>
              <a:gd name="connsiteX2877" fmla="*/ 10716169 w 12192000"/>
              <a:gd name="connsiteY2877" fmla="*/ 636599 h 2675334"/>
              <a:gd name="connsiteX2878" fmla="*/ 10766942 w 12192000"/>
              <a:gd name="connsiteY2878" fmla="*/ 543960 h 2675334"/>
              <a:gd name="connsiteX2879" fmla="*/ 10840268 w 12192000"/>
              <a:gd name="connsiteY2879" fmla="*/ 485978 h 2675334"/>
              <a:gd name="connsiteX2880" fmla="*/ 10926460 w 12192000"/>
              <a:gd name="connsiteY2880" fmla="*/ 466143 h 2675334"/>
              <a:gd name="connsiteX2881" fmla="*/ 10003917 w 12192000"/>
              <a:gd name="connsiteY2881" fmla="*/ 466143 h 2675334"/>
              <a:gd name="connsiteX2882" fmla="*/ 10076771 w 12192000"/>
              <a:gd name="connsiteY2882" fmla="*/ 486196 h 2675334"/>
              <a:gd name="connsiteX2883" fmla="*/ 10110361 w 12192000"/>
              <a:gd name="connsiteY2883" fmla="*/ 544178 h 2675334"/>
              <a:gd name="connsiteX2884" fmla="*/ 10098136 w 12192000"/>
              <a:gd name="connsiteY2884" fmla="*/ 636599 h 2675334"/>
              <a:gd name="connsiteX2885" fmla="*/ 10047174 w 12192000"/>
              <a:gd name="connsiteY2885" fmla="*/ 730110 h 2675334"/>
              <a:gd name="connsiteX2886" fmla="*/ 9973544 w 12192000"/>
              <a:gd name="connsiteY2886" fmla="*/ 789944 h 2675334"/>
              <a:gd name="connsiteX2887" fmla="*/ 9886799 w 12192000"/>
              <a:gd name="connsiteY2887" fmla="*/ 810761 h 2675334"/>
              <a:gd name="connsiteX2888" fmla="*/ 9814423 w 12192000"/>
              <a:gd name="connsiteY2888" fmla="*/ 789944 h 2675334"/>
              <a:gd name="connsiteX2889" fmla="*/ 9781136 w 12192000"/>
              <a:gd name="connsiteY2889" fmla="*/ 730110 h 2675334"/>
              <a:gd name="connsiteX2890" fmla="*/ 9793625 w 12192000"/>
              <a:gd name="connsiteY2890" fmla="*/ 636599 h 2675334"/>
              <a:gd name="connsiteX2891" fmla="*/ 9844398 w 12192000"/>
              <a:gd name="connsiteY2891" fmla="*/ 543960 h 2675334"/>
              <a:gd name="connsiteX2892" fmla="*/ 9917725 w 12192000"/>
              <a:gd name="connsiteY2892" fmla="*/ 485978 h 2675334"/>
              <a:gd name="connsiteX2893" fmla="*/ 10003917 w 12192000"/>
              <a:gd name="connsiteY2893" fmla="*/ 466143 h 2675334"/>
              <a:gd name="connsiteX2894" fmla="*/ 9712068 w 12192000"/>
              <a:gd name="connsiteY2894" fmla="*/ 466143 h 2675334"/>
              <a:gd name="connsiteX2895" fmla="*/ 9765898 w 12192000"/>
              <a:gd name="connsiteY2895" fmla="*/ 479003 h 2675334"/>
              <a:gd name="connsiteX2896" fmla="*/ 9798107 w 12192000"/>
              <a:gd name="connsiteY2896" fmla="*/ 509302 h 2675334"/>
              <a:gd name="connsiteX2897" fmla="*/ 9739356 w 12192000"/>
              <a:gd name="connsiteY2897" fmla="*/ 560308 h 2675334"/>
              <a:gd name="connsiteX2898" fmla="*/ 9719498 w 12192000"/>
              <a:gd name="connsiteY2898" fmla="*/ 541453 h 2675334"/>
              <a:gd name="connsiteX2899" fmla="*/ 9690189 w 12192000"/>
              <a:gd name="connsiteY2899" fmla="*/ 534369 h 2675334"/>
              <a:gd name="connsiteX2900" fmla="*/ 9646661 w 12192000"/>
              <a:gd name="connsiteY2900" fmla="*/ 546684 h 2675334"/>
              <a:gd name="connsiteX2901" fmla="*/ 9606323 w 12192000"/>
              <a:gd name="connsiteY2901" fmla="*/ 581996 h 2675334"/>
              <a:gd name="connsiteX2902" fmla="*/ 9576900 w 12192000"/>
              <a:gd name="connsiteY2902" fmla="*/ 637471 h 2675334"/>
              <a:gd name="connsiteX2903" fmla="*/ 9567267 w 12192000"/>
              <a:gd name="connsiteY2903" fmla="*/ 694035 h 2675334"/>
              <a:gd name="connsiteX2904" fmla="*/ 9582182 w 12192000"/>
              <a:gd name="connsiteY2904" fmla="*/ 729674 h 2675334"/>
              <a:gd name="connsiteX2905" fmla="*/ 9618796 w 12192000"/>
              <a:gd name="connsiteY2905" fmla="*/ 741881 h 2675334"/>
              <a:gd name="connsiteX2906" fmla="*/ 9657690 w 12192000"/>
              <a:gd name="connsiteY2906" fmla="*/ 732944 h 2675334"/>
              <a:gd name="connsiteX2907" fmla="*/ 9692307 w 12192000"/>
              <a:gd name="connsiteY2907" fmla="*/ 711582 h 2675334"/>
              <a:gd name="connsiteX2908" fmla="*/ 9717412 w 12192000"/>
              <a:gd name="connsiteY2908" fmla="*/ 761499 h 2675334"/>
              <a:gd name="connsiteX2909" fmla="*/ 9656464 w 12192000"/>
              <a:gd name="connsiteY2909" fmla="*/ 798445 h 2675334"/>
              <a:gd name="connsiteX2910" fmla="*/ 9592117 w 12192000"/>
              <a:gd name="connsiteY2910" fmla="*/ 810761 h 2675334"/>
              <a:gd name="connsiteX2911" fmla="*/ 9536061 w 12192000"/>
              <a:gd name="connsiteY2911" fmla="*/ 799971 h 2675334"/>
              <a:gd name="connsiteX2912" fmla="*/ 9497254 w 12192000"/>
              <a:gd name="connsiteY2912" fmla="*/ 767602 h 2675334"/>
              <a:gd name="connsiteX2913" fmla="*/ 9481436 w 12192000"/>
              <a:gd name="connsiteY2913" fmla="*/ 714089 h 2675334"/>
              <a:gd name="connsiteX2914" fmla="*/ 9494271 w 12192000"/>
              <a:gd name="connsiteY2914" fmla="*/ 640087 h 2675334"/>
              <a:gd name="connsiteX2915" fmla="*/ 9532096 w 12192000"/>
              <a:gd name="connsiteY2915" fmla="*/ 566302 h 2675334"/>
              <a:gd name="connsiteX2916" fmla="*/ 9585566 w 12192000"/>
              <a:gd name="connsiteY2916" fmla="*/ 511590 h 2675334"/>
              <a:gd name="connsiteX2917" fmla="*/ 9647764 w 12192000"/>
              <a:gd name="connsiteY2917" fmla="*/ 477695 h 2675334"/>
              <a:gd name="connsiteX2918" fmla="*/ 9712068 w 12192000"/>
              <a:gd name="connsiteY2918" fmla="*/ 466143 h 2675334"/>
              <a:gd name="connsiteX2919" fmla="*/ 9355355 w 12192000"/>
              <a:gd name="connsiteY2919" fmla="*/ 466143 h 2675334"/>
              <a:gd name="connsiteX2920" fmla="*/ 9428210 w 12192000"/>
              <a:gd name="connsiteY2920" fmla="*/ 486196 h 2675334"/>
              <a:gd name="connsiteX2921" fmla="*/ 9461800 w 12192000"/>
              <a:gd name="connsiteY2921" fmla="*/ 544178 h 2675334"/>
              <a:gd name="connsiteX2922" fmla="*/ 9449575 w 12192000"/>
              <a:gd name="connsiteY2922" fmla="*/ 636599 h 2675334"/>
              <a:gd name="connsiteX2923" fmla="*/ 9398613 w 12192000"/>
              <a:gd name="connsiteY2923" fmla="*/ 730110 h 2675334"/>
              <a:gd name="connsiteX2924" fmla="*/ 9324984 w 12192000"/>
              <a:gd name="connsiteY2924" fmla="*/ 789944 h 2675334"/>
              <a:gd name="connsiteX2925" fmla="*/ 9238238 w 12192000"/>
              <a:gd name="connsiteY2925" fmla="*/ 810761 h 2675334"/>
              <a:gd name="connsiteX2926" fmla="*/ 9165862 w 12192000"/>
              <a:gd name="connsiteY2926" fmla="*/ 789944 h 2675334"/>
              <a:gd name="connsiteX2927" fmla="*/ 9132575 w 12192000"/>
              <a:gd name="connsiteY2927" fmla="*/ 730110 h 2675334"/>
              <a:gd name="connsiteX2928" fmla="*/ 9145064 w 12192000"/>
              <a:gd name="connsiteY2928" fmla="*/ 636599 h 2675334"/>
              <a:gd name="connsiteX2929" fmla="*/ 9195837 w 12192000"/>
              <a:gd name="connsiteY2929" fmla="*/ 543960 h 2675334"/>
              <a:gd name="connsiteX2930" fmla="*/ 9269163 w 12192000"/>
              <a:gd name="connsiteY2930" fmla="*/ 485978 h 2675334"/>
              <a:gd name="connsiteX2931" fmla="*/ 9355355 w 12192000"/>
              <a:gd name="connsiteY2931" fmla="*/ 466143 h 2675334"/>
              <a:gd name="connsiteX2932" fmla="*/ 8432811 w 12192000"/>
              <a:gd name="connsiteY2932" fmla="*/ 466143 h 2675334"/>
              <a:gd name="connsiteX2933" fmla="*/ 8505666 w 12192000"/>
              <a:gd name="connsiteY2933" fmla="*/ 486196 h 2675334"/>
              <a:gd name="connsiteX2934" fmla="*/ 8539256 w 12192000"/>
              <a:gd name="connsiteY2934" fmla="*/ 544178 h 2675334"/>
              <a:gd name="connsiteX2935" fmla="*/ 8527031 w 12192000"/>
              <a:gd name="connsiteY2935" fmla="*/ 636599 h 2675334"/>
              <a:gd name="connsiteX2936" fmla="*/ 8476069 w 12192000"/>
              <a:gd name="connsiteY2936" fmla="*/ 730110 h 2675334"/>
              <a:gd name="connsiteX2937" fmla="*/ 8402439 w 12192000"/>
              <a:gd name="connsiteY2937" fmla="*/ 789944 h 2675334"/>
              <a:gd name="connsiteX2938" fmla="*/ 8315694 w 12192000"/>
              <a:gd name="connsiteY2938" fmla="*/ 810761 h 2675334"/>
              <a:gd name="connsiteX2939" fmla="*/ 8243318 w 12192000"/>
              <a:gd name="connsiteY2939" fmla="*/ 789944 h 2675334"/>
              <a:gd name="connsiteX2940" fmla="*/ 8210031 w 12192000"/>
              <a:gd name="connsiteY2940" fmla="*/ 730110 h 2675334"/>
              <a:gd name="connsiteX2941" fmla="*/ 8222521 w 12192000"/>
              <a:gd name="connsiteY2941" fmla="*/ 636599 h 2675334"/>
              <a:gd name="connsiteX2942" fmla="*/ 8273293 w 12192000"/>
              <a:gd name="connsiteY2942" fmla="*/ 543960 h 2675334"/>
              <a:gd name="connsiteX2943" fmla="*/ 8346620 w 12192000"/>
              <a:gd name="connsiteY2943" fmla="*/ 485978 h 2675334"/>
              <a:gd name="connsiteX2944" fmla="*/ 8432811 w 12192000"/>
              <a:gd name="connsiteY2944" fmla="*/ 466143 h 2675334"/>
              <a:gd name="connsiteX2945" fmla="*/ 8140963 w 12192000"/>
              <a:gd name="connsiteY2945" fmla="*/ 466143 h 2675334"/>
              <a:gd name="connsiteX2946" fmla="*/ 8194793 w 12192000"/>
              <a:gd name="connsiteY2946" fmla="*/ 479003 h 2675334"/>
              <a:gd name="connsiteX2947" fmla="*/ 8227002 w 12192000"/>
              <a:gd name="connsiteY2947" fmla="*/ 509302 h 2675334"/>
              <a:gd name="connsiteX2948" fmla="*/ 8168251 w 12192000"/>
              <a:gd name="connsiteY2948" fmla="*/ 560308 h 2675334"/>
              <a:gd name="connsiteX2949" fmla="*/ 8148393 w 12192000"/>
              <a:gd name="connsiteY2949" fmla="*/ 541453 h 2675334"/>
              <a:gd name="connsiteX2950" fmla="*/ 8119084 w 12192000"/>
              <a:gd name="connsiteY2950" fmla="*/ 534369 h 2675334"/>
              <a:gd name="connsiteX2951" fmla="*/ 8075555 w 12192000"/>
              <a:gd name="connsiteY2951" fmla="*/ 546684 h 2675334"/>
              <a:gd name="connsiteX2952" fmla="*/ 8035218 w 12192000"/>
              <a:gd name="connsiteY2952" fmla="*/ 581996 h 2675334"/>
              <a:gd name="connsiteX2953" fmla="*/ 8005795 w 12192000"/>
              <a:gd name="connsiteY2953" fmla="*/ 637471 h 2675334"/>
              <a:gd name="connsiteX2954" fmla="*/ 7996162 w 12192000"/>
              <a:gd name="connsiteY2954" fmla="*/ 694035 h 2675334"/>
              <a:gd name="connsiteX2955" fmla="*/ 8011077 w 12192000"/>
              <a:gd name="connsiteY2955" fmla="*/ 729674 h 2675334"/>
              <a:gd name="connsiteX2956" fmla="*/ 8047691 w 12192000"/>
              <a:gd name="connsiteY2956" fmla="*/ 741881 h 2675334"/>
              <a:gd name="connsiteX2957" fmla="*/ 8086585 w 12192000"/>
              <a:gd name="connsiteY2957" fmla="*/ 732944 h 2675334"/>
              <a:gd name="connsiteX2958" fmla="*/ 8121202 w 12192000"/>
              <a:gd name="connsiteY2958" fmla="*/ 711582 h 2675334"/>
              <a:gd name="connsiteX2959" fmla="*/ 8146307 w 12192000"/>
              <a:gd name="connsiteY2959" fmla="*/ 761499 h 2675334"/>
              <a:gd name="connsiteX2960" fmla="*/ 8085359 w 12192000"/>
              <a:gd name="connsiteY2960" fmla="*/ 798445 h 2675334"/>
              <a:gd name="connsiteX2961" fmla="*/ 8021013 w 12192000"/>
              <a:gd name="connsiteY2961" fmla="*/ 810761 h 2675334"/>
              <a:gd name="connsiteX2962" fmla="*/ 7964955 w 12192000"/>
              <a:gd name="connsiteY2962" fmla="*/ 799971 h 2675334"/>
              <a:gd name="connsiteX2963" fmla="*/ 7926149 w 12192000"/>
              <a:gd name="connsiteY2963" fmla="*/ 767602 h 2675334"/>
              <a:gd name="connsiteX2964" fmla="*/ 7910331 w 12192000"/>
              <a:gd name="connsiteY2964" fmla="*/ 714089 h 2675334"/>
              <a:gd name="connsiteX2965" fmla="*/ 7923166 w 12192000"/>
              <a:gd name="connsiteY2965" fmla="*/ 640087 h 2675334"/>
              <a:gd name="connsiteX2966" fmla="*/ 7960991 w 12192000"/>
              <a:gd name="connsiteY2966" fmla="*/ 566302 h 2675334"/>
              <a:gd name="connsiteX2967" fmla="*/ 8014461 w 12192000"/>
              <a:gd name="connsiteY2967" fmla="*/ 511590 h 2675334"/>
              <a:gd name="connsiteX2968" fmla="*/ 8076659 w 12192000"/>
              <a:gd name="connsiteY2968" fmla="*/ 477695 h 2675334"/>
              <a:gd name="connsiteX2969" fmla="*/ 8140963 w 12192000"/>
              <a:gd name="connsiteY2969" fmla="*/ 466143 h 2675334"/>
              <a:gd name="connsiteX2970" fmla="*/ 7784250 w 12192000"/>
              <a:gd name="connsiteY2970" fmla="*/ 466143 h 2675334"/>
              <a:gd name="connsiteX2971" fmla="*/ 7857105 w 12192000"/>
              <a:gd name="connsiteY2971" fmla="*/ 486196 h 2675334"/>
              <a:gd name="connsiteX2972" fmla="*/ 7890695 w 12192000"/>
              <a:gd name="connsiteY2972" fmla="*/ 544178 h 2675334"/>
              <a:gd name="connsiteX2973" fmla="*/ 7878470 w 12192000"/>
              <a:gd name="connsiteY2973" fmla="*/ 636599 h 2675334"/>
              <a:gd name="connsiteX2974" fmla="*/ 7827508 w 12192000"/>
              <a:gd name="connsiteY2974" fmla="*/ 730110 h 2675334"/>
              <a:gd name="connsiteX2975" fmla="*/ 7753879 w 12192000"/>
              <a:gd name="connsiteY2975" fmla="*/ 789944 h 2675334"/>
              <a:gd name="connsiteX2976" fmla="*/ 7667133 w 12192000"/>
              <a:gd name="connsiteY2976" fmla="*/ 810761 h 2675334"/>
              <a:gd name="connsiteX2977" fmla="*/ 7594757 w 12192000"/>
              <a:gd name="connsiteY2977" fmla="*/ 789944 h 2675334"/>
              <a:gd name="connsiteX2978" fmla="*/ 7561470 w 12192000"/>
              <a:gd name="connsiteY2978" fmla="*/ 730110 h 2675334"/>
              <a:gd name="connsiteX2979" fmla="*/ 7573959 w 12192000"/>
              <a:gd name="connsiteY2979" fmla="*/ 636599 h 2675334"/>
              <a:gd name="connsiteX2980" fmla="*/ 7624732 w 12192000"/>
              <a:gd name="connsiteY2980" fmla="*/ 543960 h 2675334"/>
              <a:gd name="connsiteX2981" fmla="*/ 7698058 w 12192000"/>
              <a:gd name="connsiteY2981" fmla="*/ 485978 h 2675334"/>
              <a:gd name="connsiteX2982" fmla="*/ 7784250 w 12192000"/>
              <a:gd name="connsiteY2982" fmla="*/ 466143 h 2675334"/>
              <a:gd name="connsiteX2983" fmla="*/ 6861706 w 12192000"/>
              <a:gd name="connsiteY2983" fmla="*/ 466143 h 2675334"/>
              <a:gd name="connsiteX2984" fmla="*/ 6934561 w 12192000"/>
              <a:gd name="connsiteY2984" fmla="*/ 486196 h 2675334"/>
              <a:gd name="connsiteX2985" fmla="*/ 6968151 w 12192000"/>
              <a:gd name="connsiteY2985" fmla="*/ 544178 h 2675334"/>
              <a:gd name="connsiteX2986" fmla="*/ 6955926 w 12192000"/>
              <a:gd name="connsiteY2986" fmla="*/ 636599 h 2675334"/>
              <a:gd name="connsiteX2987" fmla="*/ 6904964 w 12192000"/>
              <a:gd name="connsiteY2987" fmla="*/ 730110 h 2675334"/>
              <a:gd name="connsiteX2988" fmla="*/ 6831334 w 12192000"/>
              <a:gd name="connsiteY2988" fmla="*/ 789944 h 2675334"/>
              <a:gd name="connsiteX2989" fmla="*/ 6744589 w 12192000"/>
              <a:gd name="connsiteY2989" fmla="*/ 810761 h 2675334"/>
              <a:gd name="connsiteX2990" fmla="*/ 6672213 w 12192000"/>
              <a:gd name="connsiteY2990" fmla="*/ 789944 h 2675334"/>
              <a:gd name="connsiteX2991" fmla="*/ 6638926 w 12192000"/>
              <a:gd name="connsiteY2991" fmla="*/ 730110 h 2675334"/>
              <a:gd name="connsiteX2992" fmla="*/ 6651415 w 12192000"/>
              <a:gd name="connsiteY2992" fmla="*/ 636599 h 2675334"/>
              <a:gd name="connsiteX2993" fmla="*/ 6702188 w 12192000"/>
              <a:gd name="connsiteY2993" fmla="*/ 543960 h 2675334"/>
              <a:gd name="connsiteX2994" fmla="*/ 6775515 w 12192000"/>
              <a:gd name="connsiteY2994" fmla="*/ 485978 h 2675334"/>
              <a:gd name="connsiteX2995" fmla="*/ 6861706 w 12192000"/>
              <a:gd name="connsiteY2995" fmla="*/ 466143 h 2675334"/>
              <a:gd name="connsiteX2996" fmla="*/ 6569858 w 12192000"/>
              <a:gd name="connsiteY2996" fmla="*/ 466143 h 2675334"/>
              <a:gd name="connsiteX2997" fmla="*/ 6623688 w 12192000"/>
              <a:gd name="connsiteY2997" fmla="*/ 479003 h 2675334"/>
              <a:gd name="connsiteX2998" fmla="*/ 6655896 w 12192000"/>
              <a:gd name="connsiteY2998" fmla="*/ 509302 h 2675334"/>
              <a:gd name="connsiteX2999" fmla="*/ 6597146 w 12192000"/>
              <a:gd name="connsiteY2999" fmla="*/ 560308 h 2675334"/>
              <a:gd name="connsiteX3000" fmla="*/ 6577288 w 12192000"/>
              <a:gd name="connsiteY3000" fmla="*/ 541453 h 2675334"/>
              <a:gd name="connsiteX3001" fmla="*/ 6547979 w 12192000"/>
              <a:gd name="connsiteY3001" fmla="*/ 534369 h 2675334"/>
              <a:gd name="connsiteX3002" fmla="*/ 6504450 w 12192000"/>
              <a:gd name="connsiteY3002" fmla="*/ 546684 h 2675334"/>
              <a:gd name="connsiteX3003" fmla="*/ 6464113 w 12192000"/>
              <a:gd name="connsiteY3003" fmla="*/ 581996 h 2675334"/>
              <a:gd name="connsiteX3004" fmla="*/ 6434690 w 12192000"/>
              <a:gd name="connsiteY3004" fmla="*/ 637471 h 2675334"/>
              <a:gd name="connsiteX3005" fmla="*/ 6425056 w 12192000"/>
              <a:gd name="connsiteY3005" fmla="*/ 694035 h 2675334"/>
              <a:gd name="connsiteX3006" fmla="*/ 6439972 w 12192000"/>
              <a:gd name="connsiteY3006" fmla="*/ 729674 h 2675334"/>
              <a:gd name="connsiteX3007" fmla="*/ 6476585 w 12192000"/>
              <a:gd name="connsiteY3007" fmla="*/ 741881 h 2675334"/>
              <a:gd name="connsiteX3008" fmla="*/ 6515480 w 12192000"/>
              <a:gd name="connsiteY3008" fmla="*/ 732944 h 2675334"/>
              <a:gd name="connsiteX3009" fmla="*/ 6550097 w 12192000"/>
              <a:gd name="connsiteY3009" fmla="*/ 711582 h 2675334"/>
              <a:gd name="connsiteX3010" fmla="*/ 6575202 w 12192000"/>
              <a:gd name="connsiteY3010" fmla="*/ 761499 h 2675334"/>
              <a:gd name="connsiteX3011" fmla="*/ 6514254 w 12192000"/>
              <a:gd name="connsiteY3011" fmla="*/ 798445 h 2675334"/>
              <a:gd name="connsiteX3012" fmla="*/ 6449907 w 12192000"/>
              <a:gd name="connsiteY3012" fmla="*/ 810761 h 2675334"/>
              <a:gd name="connsiteX3013" fmla="*/ 6393850 w 12192000"/>
              <a:gd name="connsiteY3013" fmla="*/ 799971 h 2675334"/>
              <a:gd name="connsiteX3014" fmla="*/ 6355044 w 12192000"/>
              <a:gd name="connsiteY3014" fmla="*/ 767602 h 2675334"/>
              <a:gd name="connsiteX3015" fmla="*/ 6339226 w 12192000"/>
              <a:gd name="connsiteY3015" fmla="*/ 714089 h 2675334"/>
              <a:gd name="connsiteX3016" fmla="*/ 6352060 w 12192000"/>
              <a:gd name="connsiteY3016" fmla="*/ 640087 h 2675334"/>
              <a:gd name="connsiteX3017" fmla="*/ 6389886 w 12192000"/>
              <a:gd name="connsiteY3017" fmla="*/ 566302 h 2675334"/>
              <a:gd name="connsiteX3018" fmla="*/ 6443356 w 12192000"/>
              <a:gd name="connsiteY3018" fmla="*/ 511590 h 2675334"/>
              <a:gd name="connsiteX3019" fmla="*/ 6505554 w 12192000"/>
              <a:gd name="connsiteY3019" fmla="*/ 477695 h 2675334"/>
              <a:gd name="connsiteX3020" fmla="*/ 6569858 w 12192000"/>
              <a:gd name="connsiteY3020" fmla="*/ 466143 h 2675334"/>
              <a:gd name="connsiteX3021" fmla="*/ 6213155 w 12192000"/>
              <a:gd name="connsiteY3021" fmla="*/ 466143 h 2675334"/>
              <a:gd name="connsiteX3022" fmla="*/ 6286001 w 12192000"/>
              <a:gd name="connsiteY3022" fmla="*/ 486196 h 2675334"/>
              <a:gd name="connsiteX3023" fmla="*/ 6319592 w 12192000"/>
              <a:gd name="connsiteY3023" fmla="*/ 544178 h 2675334"/>
              <a:gd name="connsiteX3024" fmla="*/ 6307368 w 12192000"/>
              <a:gd name="connsiteY3024" fmla="*/ 636599 h 2675334"/>
              <a:gd name="connsiteX3025" fmla="*/ 6256404 w 12192000"/>
              <a:gd name="connsiteY3025" fmla="*/ 730110 h 2675334"/>
              <a:gd name="connsiteX3026" fmla="*/ 6182776 w 12192000"/>
              <a:gd name="connsiteY3026" fmla="*/ 789944 h 2675334"/>
              <a:gd name="connsiteX3027" fmla="*/ 6096033 w 12192000"/>
              <a:gd name="connsiteY3027" fmla="*/ 810761 h 2675334"/>
              <a:gd name="connsiteX3028" fmla="*/ 6023654 w 12192000"/>
              <a:gd name="connsiteY3028" fmla="*/ 789944 h 2675334"/>
              <a:gd name="connsiteX3029" fmla="*/ 5990367 w 12192000"/>
              <a:gd name="connsiteY3029" fmla="*/ 730110 h 2675334"/>
              <a:gd name="connsiteX3030" fmla="*/ 6002859 w 12192000"/>
              <a:gd name="connsiteY3030" fmla="*/ 636599 h 2675334"/>
              <a:gd name="connsiteX3031" fmla="*/ 6053633 w 12192000"/>
              <a:gd name="connsiteY3031" fmla="*/ 543960 h 2675334"/>
              <a:gd name="connsiteX3032" fmla="*/ 6126954 w 12192000"/>
              <a:gd name="connsiteY3032" fmla="*/ 485978 h 2675334"/>
              <a:gd name="connsiteX3033" fmla="*/ 6213155 w 12192000"/>
              <a:gd name="connsiteY3033" fmla="*/ 466143 h 2675334"/>
              <a:gd name="connsiteX3034" fmla="*/ 5290601 w 12192000"/>
              <a:gd name="connsiteY3034" fmla="*/ 466143 h 2675334"/>
              <a:gd name="connsiteX3035" fmla="*/ 5363464 w 12192000"/>
              <a:gd name="connsiteY3035" fmla="*/ 486196 h 2675334"/>
              <a:gd name="connsiteX3036" fmla="*/ 5397049 w 12192000"/>
              <a:gd name="connsiteY3036" fmla="*/ 544178 h 2675334"/>
              <a:gd name="connsiteX3037" fmla="*/ 5384830 w 12192000"/>
              <a:gd name="connsiteY3037" fmla="*/ 636599 h 2675334"/>
              <a:gd name="connsiteX3038" fmla="*/ 5333861 w 12192000"/>
              <a:gd name="connsiteY3038" fmla="*/ 730110 h 2675334"/>
              <a:gd name="connsiteX3039" fmla="*/ 5260236 w 12192000"/>
              <a:gd name="connsiteY3039" fmla="*/ 789944 h 2675334"/>
              <a:gd name="connsiteX3040" fmla="*/ 5173492 w 12192000"/>
              <a:gd name="connsiteY3040" fmla="*/ 810761 h 2675334"/>
              <a:gd name="connsiteX3041" fmla="*/ 5101118 w 12192000"/>
              <a:gd name="connsiteY3041" fmla="*/ 789944 h 2675334"/>
              <a:gd name="connsiteX3042" fmla="*/ 5067831 w 12192000"/>
              <a:gd name="connsiteY3042" fmla="*/ 730110 h 2675334"/>
              <a:gd name="connsiteX3043" fmla="*/ 5080319 w 12192000"/>
              <a:gd name="connsiteY3043" fmla="*/ 636599 h 2675334"/>
              <a:gd name="connsiteX3044" fmla="*/ 5131092 w 12192000"/>
              <a:gd name="connsiteY3044" fmla="*/ 543960 h 2675334"/>
              <a:gd name="connsiteX3045" fmla="*/ 5204419 w 12192000"/>
              <a:gd name="connsiteY3045" fmla="*/ 485978 h 2675334"/>
              <a:gd name="connsiteX3046" fmla="*/ 5290601 w 12192000"/>
              <a:gd name="connsiteY3046" fmla="*/ 466143 h 2675334"/>
              <a:gd name="connsiteX3047" fmla="*/ 4998761 w 12192000"/>
              <a:gd name="connsiteY3047" fmla="*/ 466143 h 2675334"/>
              <a:gd name="connsiteX3048" fmla="*/ 5052593 w 12192000"/>
              <a:gd name="connsiteY3048" fmla="*/ 479003 h 2675334"/>
              <a:gd name="connsiteX3049" fmla="*/ 5084801 w 12192000"/>
              <a:gd name="connsiteY3049" fmla="*/ 509302 h 2675334"/>
              <a:gd name="connsiteX3050" fmla="*/ 5026049 w 12192000"/>
              <a:gd name="connsiteY3050" fmla="*/ 560308 h 2675334"/>
              <a:gd name="connsiteX3051" fmla="*/ 5006192 w 12192000"/>
              <a:gd name="connsiteY3051" fmla="*/ 541453 h 2675334"/>
              <a:gd name="connsiteX3052" fmla="*/ 4976882 w 12192000"/>
              <a:gd name="connsiteY3052" fmla="*/ 534369 h 2675334"/>
              <a:gd name="connsiteX3053" fmla="*/ 4933353 w 12192000"/>
              <a:gd name="connsiteY3053" fmla="*/ 546684 h 2675334"/>
              <a:gd name="connsiteX3054" fmla="*/ 4893015 w 12192000"/>
              <a:gd name="connsiteY3054" fmla="*/ 581996 h 2675334"/>
              <a:gd name="connsiteX3055" fmla="*/ 4863592 w 12192000"/>
              <a:gd name="connsiteY3055" fmla="*/ 637471 h 2675334"/>
              <a:gd name="connsiteX3056" fmla="*/ 4853959 w 12192000"/>
              <a:gd name="connsiteY3056" fmla="*/ 694035 h 2675334"/>
              <a:gd name="connsiteX3057" fmla="*/ 4868874 w 12192000"/>
              <a:gd name="connsiteY3057" fmla="*/ 729674 h 2675334"/>
              <a:gd name="connsiteX3058" fmla="*/ 4905489 w 12192000"/>
              <a:gd name="connsiteY3058" fmla="*/ 741881 h 2675334"/>
              <a:gd name="connsiteX3059" fmla="*/ 4944385 w 12192000"/>
              <a:gd name="connsiteY3059" fmla="*/ 732944 h 2675334"/>
              <a:gd name="connsiteX3060" fmla="*/ 4979000 w 12192000"/>
              <a:gd name="connsiteY3060" fmla="*/ 711582 h 2675334"/>
              <a:gd name="connsiteX3061" fmla="*/ 5004107 w 12192000"/>
              <a:gd name="connsiteY3061" fmla="*/ 761499 h 2675334"/>
              <a:gd name="connsiteX3062" fmla="*/ 4943157 w 12192000"/>
              <a:gd name="connsiteY3062" fmla="*/ 798445 h 2675334"/>
              <a:gd name="connsiteX3063" fmla="*/ 4878810 w 12192000"/>
              <a:gd name="connsiteY3063" fmla="*/ 810761 h 2675334"/>
              <a:gd name="connsiteX3064" fmla="*/ 4822754 w 12192000"/>
              <a:gd name="connsiteY3064" fmla="*/ 799971 h 2675334"/>
              <a:gd name="connsiteX3065" fmla="*/ 4783946 w 12192000"/>
              <a:gd name="connsiteY3065" fmla="*/ 767602 h 2675334"/>
              <a:gd name="connsiteX3066" fmla="*/ 4768129 w 12192000"/>
              <a:gd name="connsiteY3066" fmla="*/ 714089 h 2675334"/>
              <a:gd name="connsiteX3067" fmla="*/ 4780963 w 12192000"/>
              <a:gd name="connsiteY3067" fmla="*/ 640087 h 2675334"/>
              <a:gd name="connsiteX3068" fmla="*/ 4818788 w 12192000"/>
              <a:gd name="connsiteY3068" fmla="*/ 566302 h 2675334"/>
              <a:gd name="connsiteX3069" fmla="*/ 4872261 w 12192000"/>
              <a:gd name="connsiteY3069" fmla="*/ 511590 h 2675334"/>
              <a:gd name="connsiteX3070" fmla="*/ 4934460 w 12192000"/>
              <a:gd name="connsiteY3070" fmla="*/ 477695 h 2675334"/>
              <a:gd name="connsiteX3071" fmla="*/ 4998761 w 12192000"/>
              <a:gd name="connsiteY3071" fmla="*/ 466143 h 2675334"/>
              <a:gd name="connsiteX3072" fmla="*/ 4642047 w 12192000"/>
              <a:gd name="connsiteY3072" fmla="*/ 466143 h 2675334"/>
              <a:gd name="connsiteX3073" fmla="*/ 4714900 w 12192000"/>
              <a:gd name="connsiteY3073" fmla="*/ 486196 h 2675334"/>
              <a:gd name="connsiteX3074" fmla="*/ 4748493 w 12192000"/>
              <a:gd name="connsiteY3074" fmla="*/ 544178 h 2675334"/>
              <a:gd name="connsiteX3075" fmla="*/ 4736267 w 12192000"/>
              <a:gd name="connsiteY3075" fmla="*/ 636599 h 2675334"/>
              <a:gd name="connsiteX3076" fmla="*/ 4685305 w 12192000"/>
              <a:gd name="connsiteY3076" fmla="*/ 730110 h 2675334"/>
              <a:gd name="connsiteX3077" fmla="*/ 4611676 w 12192000"/>
              <a:gd name="connsiteY3077" fmla="*/ 789944 h 2675334"/>
              <a:gd name="connsiteX3078" fmla="*/ 4524931 w 12192000"/>
              <a:gd name="connsiteY3078" fmla="*/ 810761 h 2675334"/>
              <a:gd name="connsiteX3079" fmla="*/ 4452555 w 12192000"/>
              <a:gd name="connsiteY3079" fmla="*/ 789944 h 2675334"/>
              <a:gd name="connsiteX3080" fmla="*/ 4419268 w 12192000"/>
              <a:gd name="connsiteY3080" fmla="*/ 730110 h 2675334"/>
              <a:gd name="connsiteX3081" fmla="*/ 4431757 w 12192000"/>
              <a:gd name="connsiteY3081" fmla="*/ 636599 h 2675334"/>
              <a:gd name="connsiteX3082" fmla="*/ 4482531 w 12192000"/>
              <a:gd name="connsiteY3082" fmla="*/ 543960 h 2675334"/>
              <a:gd name="connsiteX3083" fmla="*/ 4555855 w 12192000"/>
              <a:gd name="connsiteY3083" fmla="*/ 485978 h 2675334"/>
              <a:gd name="connsiteX3084" fmla="*/ 4642047 w 12192000"/>
              <a:gd name="connsiteY3084" fmla="*/ 466143 h 2675334"/>
              <a:gd name="connsiteX3085" fmla="*/ 3719496 w 12192000"/>
              <a:gd name="connsiteY3085" fmla="*/ 466143 h 2675334"/>
              <a:gd name="connsiteX3086" fmla="*/ 3792359 w 12192000"/>
              <a:gd name="connsiteY3086" fmla="*/ 486196 h 2675334"/>
              <a:gd name="connsiteX3087" fmla="*/ 3825944 w 12192000"/>
              <a:gd name="connsiteY3087" fmla="*/ 544178 h 2675334"/>
              <a:gd name="connsiteX3088" fmla="*/ 3813723 w 12192000"/>
              <a:gd name="connsiteY3088" fmla="*/ 636599 h 2675334"/>
              <a:gd name="connsiteX3089" fmla="*/ 3762756 w 12192000"/>
              <a:gd name="connsiteY3089" fmla="*/ 730110 h 2675334"/>
              <a:gd name="connsiteX3090" fmla="*/ 3689130 w 12192000"/>
              <a:gd name="connsiteY3090" fmla="*/ 789944 h 2675334"/>
              <a:gd name="connsiteX3091" fmla="*/ 3602387 w 12192000"/>
              <a:gd name="connsiteY3091" fmla="*/ 810761 h 2675334"/>
              <a:gd name="connsiteX3092" fmla="*/ 3530008 w 12192000"/>
              <a:gd name="connsiteY3092" fmla="*/ 789944 h 2675334"/>
              <a:gd name="connsiteX3093" fmla="*/ 3496724 w 12192000"/>
              <a:gd name="connsiteY3093" fmla="*/ 730110 h 2675334"/>
              <a:gd name="connsiteX3094" fmla="*/ 3509211 w 12192000"/>
              <a:gd name="connsiteY3094" fmla="*/ 636599 h 2675334"/>
              <a:gd name="connsiteX3095" fmla="*/ 3559977 w 12192000"/>
              <a:gd name="connsiteY3095" fmla="*/ 543960 h 2675334"/>
              <a:gd name="connsiteX3096" fmla="*/ 3633304 w 12192000"/>
              <a:gd name="connsiteY3096" fmla="*/ 485978 h 2675334"/>
              <a:gd name="connsiteX3097" fmla="*/ 3719496 w 12192000"/>
              <a:gd name="connsiteY3097" fmla="*/ 466143 h 2675334"/>
              <a:gd name="connsiteX3098" fmla="*/ 3427656 w 12192000"/>
              <a:gd name="connsiteY3098" fmla="*/ 466143 h 2675334"/>
              <a:gd name="connsiteX3099" fmla="*/ 3481479 w 12192000"/>
              <a:gd name="connsiteY3099" fmla="*/ 479003 h 2675334"/>
              <a:gd name="connsiteX3100" fmla="*/ 3513692 w 12192000"/>
              <a:gd name="connsiteY3100" fmla="*/ 509302 h 2675334"/>
              <a:gd name="connsiteX3101" fmla="*/ 3454943 w 12192000"/>
              <a:gd name="connsiteY3101" fmla="*/ 560308 h 2675334"/>
              <a:gd name="connsiteX3102" fmla="*/ 3435085 w 12192000"/>
              <a:gd name="connsiteY3102" fmla="*/ 541453 h 2675334"/>
              <a:gd name="connsiteX3103" fmla="*/ 3405775 w 12192000"/>
              <a:gd name="connsiteY3103" fmla="*/ 534369 h 2675334"/>
              <a:gd name="connsiteX3104" fmla="*/ 3362246 w 12192000"/>
              <a:gd name="connsiteY3104" fmla="*/ 546684 h 2675334"/>
              <a:gd name="connsiteX3105" fmla="*/ 3321912 w 12192000"/>
              <a:gd name="connsiteY3105" fmla="*/ 581996 h 2675334"/>
              <a:gd name="connsiteX3106" fmla="*/ 3292488 w 12192000"/>
              <a:gd name="connsiteY3106" fmla="*/ 637471 h 2675334"/>
              <a:gd name="connsiteX3107" fmla="*/ 3282856 w 12192000"/>
              <a:gd name="connsiteY3107" fmla="*/ 694035 h 2675334"/>
              <a:gd name="connsiteX3108" fmla="*/ 3297770 w 12192000"/>
              <a:gd name="connsiteY3108" fmla="*/ 729674 h 2675334"/>
              <a:gd name="connsiteX3109" fmla="*/ 3334374 w 12192000"/>
              <a:gd name="connsiteY3109" fmla="*/ 741881 h 2675334"/>
              <a:gd name="connsiteX3110" fmla="*/ 3373278 w 12192000"/>
              <a:gd name="connsiteY3110" fmla="*/ 732944 h 2675334"/>
              <a:gd name="connsiteX3111" fmla="*/ 3407895 w 12192000"/>
              <a:gd name="connsiteY3111" fmla="*/ 711582 h 2675334"/>
              <a:gd name="connsiteX3112" fmla="*/ 3432997 w 12192000"/>
              <a:gd name="connsiteY3112" fmla="*/ 761499 h 2675334"/>
              <a:gd name="connsiteX3113" fmla="*/ 3372051 w 12192000"/>
              <a:gd name="connsiteY3113" fmla="*/ 798445 h 2675334"/>
              <a:gd name="connsiteX3114" fmla="*/ 3307696 w 12192000"/>
              <a:gd name="connsiteY3114" fmla="*/ 810761 h 2675334"/>
              <a:gd name="connsiteX3115" fmla="*/ 3251648 w 12192000"/>
              <a:gd name="connsiteY3115" fmla="*/ 799971 h 2675334"/>
              <a:gd name="connsiteX3116" fmla="*/ 3212842 w 12192000"/>
              <a:gd name="connsiteY3116" fmla="*/ 767602 h 2675334"/>
              <a:gd name="connsiteX3117" fmla="*/ 3197024 w 12192000"/>
              <a:gd name="connsiteY3117" fmla="*/ 714089 h 2675334"/>
              <a:gd name="connsiteX3118" fmla="*/ 3209859 w 12192000"/>
              <a:gd name="connsiteY3118" fmla="*/ 640087 h 2675334"/>
              <a:gd name="connsiteX3119" fmla="*/ 3247683 w 12192000"/>
              <a:gd name="connsiteY3119" fmla="*/ 566302 h 2675334"/>
              <a:gd name="connsiteX3120" fmla="*/ 3301154 w 12192000"/>
              <a:gd name="connsiteY3120" fmla="*/ 511590 h 2675334"/>
              <a:gd name="connsiteX3121" fmla="*/ 3363350 w 12192000"/>
              <a:gd name="connsiteY3121" fmla="*/ 477695 h 2675334"/>
              <a:gd name="connsiteX3122" fmla="*/ 3427656 w 12192000"/>
              <a:gd name="connsiteY3122" fmla="*/ 466143 h 2675334"/>
              <a:gd name="connsiteX3123" fmla="*/ 3070945 w 12192000"/>
              <a:gd name="connsiteY3123" fmla="*/ 466143 h 2675334"/>
              <a:gd name="connsiteX3124" fmla="*/ 3143798 w 12192000"/>
              <a:gd name="connsiteY3124" fmla="*/ 486196 h 2675334"/>
              <a:gd name="connsiteX3125" fmla="*/ 3177389 w 12192000"/>
              <a:gd name="connsiteY3125" fmla="*/ 544178 h 2675334"/>
              <a:gd name="connsiteX3126" fmla="*/ 3165164 w 12192000"/>
              <a:gd name="connsiteY3126" fmla="*/ 636599 h 2675334"/>
              <a:gd name="connsiteX3127" fmla="*/ 3114202 w 12192000"/>
              <a:gd name="connsiteY3127" fmla="*/ 730110 h 2675334"/>
              <a:gd name="connsiteX3128" fmla="*/ 3040574 w 12192000"/>
              <a:gd name="connsiteY3128" fmla="*/ 789944 h 2675334"/>
              <a:gd name="connsiteX3129" fmla="*/ 2953826 w 12192000"/>
              <a:gd name="connsiteY3129" fmla="*/ 810761 h 2675334"/>
              <a:gd name="connsiteX3130" fmla="*/ 2881451 w 12192000"/>
              <a:gd name="connsiteY3130" fmla="*/ 789944 h 2675334"/>
              <a:gd name="connsiteX3131" fmla="*/ 2848164 w 12192000"/>
              <a:gd name="connsiteY3131" fmla="*/ 730110 h 2675334"/>
              <a:gd name="connsiteX3132" fmla="*/ 2860653 w 12192000"/>
              <a:gd name="connsiteY3132" fmla="*/ 636599 h 2675334"/>
              <a:gd name="connsiteX3133" fmla="*/ 2911427 w 12192000"/>
              <a:gd name="connsiteY3133" fmla="*/ 543960 h 2675334"/>
              <a:gd name="connsiteX3134" fmla="*/ 2984751 w 12192000"/>
              <a:gd name="connsiteY3134" fmla="*/ 485978 h 2675334"/>
              <a:gd name="connsiteX3135" fmla="*/ 3070945 w 12192000"/>
              <a:gd name="connsiteY3135" fmla="*/ 466143 h 2675334"/>
              <a:gd name="connsiteX3136" fmla="*/ 2148400 w 12192000"/>
              <a:gd name="connsiteY3136" fmla="*/ 466143 h 2675334"/>
              <a:gd name="connsiteX3137" fmla="*/ 2221255 w 12192000"/>
              <a:gd name="connsiteY3137" fmla="*/ 486196 h 2675334"/>
              <a:gd name="connsiteX3138" fmla="*/ 2254845 w 12192000"/>
              <a:gd name="connsiteY3138" fmla="*/ 544178 h 2675334"/>
              <a:gd name="connsiteX3139" fmla="*/ 2242619 w 12192000"/>
              <a:gd name="connsiteY3139" fmla="*/ 636599 h 2675334"/>
              <a:gd name="connsiteX3140" fmla="*/ 2191658 w 12192000"/>
              <a:gd name="connsiteY3140" fmla="*/ 730110 h 2675334"/>
              <a:gd name="connsiteX3141" fmla="*/ 2118028 w 12192000"/>
              <a:gd name="connsiteY3141" fmla="*/ 789944 h 2675334"/>
              <a:gd name="connsiteX3142" fmla="*/ 2031282 w 12192000"/>
              <a:gd name="connsiteY3142" fmla="*/ 810761 h 2675334"/>
              <a:gd name="connsiteX3143" fmla="*/ 1958907 w 12192000"/>
              <a:gd name="connsiteY3143" fmla="*/ 789944 h 2675334"/>
              <a:gd name="connsiteX3144" fmla="*/ 1925620 w 12192000"/>
              <a:gd name="connsiteY3144" fmla="*/ 730110 h 2675334"/>
              <a:gd name="connsiteX3145" fmla="*/ 1938108 w 12192000"/>
              <a:gd name="connsiteY3145" fmla="*/ 636599 h 2675334"/>
              <a:gd name="connsiteX3146" fmla="*/ 1988882 w 12192000"/>
              <a:gd name="connsiteY3146" fmla="*/ 543960 h 2675334"/>
              <a:gd name="connsiteX3147" fmla="*/ 2062209 w 12192000"/>
              <a:gd name="connsiteY3147" fmla="*/ 485978 h 2675334"/>
              <a:gd name="connsiteX3148" fmla="*/ 2148400 w 12192000"/>
              <a:gd name="connsiteY3148" fmla="*/ 466143 h 2675334"/>
              <a:gd name="connsiteX3149" fmla="*/ 1856551 w 12192000"/>
              <a:gd name="connsiteY3149" fmla="*/ 466143 h 2675334"/>
              <a:gd name="connsiteX3150" fmla="*/ 1910382 w 12192000"/>
              <a:gd name="connsiteY3150" fmla="*/ 479003 h 2675334"/>
              <a:gd name="connsiteX3151" fmla="*/ 1942589 w 12192000"/>
              <a:gd name="connsiteY3151" fmla="*/ 509302 h 2675334"/>
              <a:gd name="connsiteX3152" fmla="*/ 1883839 w 12192000"/>
              <a:gd name="connsiteY3152" fmla="*/ 560308 h 2675334"/>
              <a:gd name="connsiteX3153" fmla="*/ 1863981 w 12192000"/>
              <a:gd name="connsiteY3153" fmla="*/ 541453 h 2675334"/>
              <a:gd name="connsiteX3154" fmla="*/ 1834672 w 12192000"/>
              <a:gd name="connsiteY3154" fmla="*/ 534369 h 2675334"/>
              <a:gd name="connsiteX3155" fmla="*/ 1791144 w 12192000"/>
              <a:gd name="connsiteY3155" fmla="*/ 546684 h 2675334"/>
              <a:gd name="connsiteX3156" fmla="*/ 1750806 w 12192000"/>
              <a:gd name="connsiteY3156" fmla="*/ 581996 h 2675334"/>
              <a:gd name="connsiteX3157" fmla="*/ 1721383 w 12192000"/>
              <a:gd name="connsiteY3157" fmla="*/ 637471 h 2675334"/>
              <a:gd name="connsiteX3158" fmla="*/ 1711750 w 12192000"/>
              <a:gd name="connsiteY3158" fmla="*/ 694035 h 2675334"/>
              <a:gd name="connsiteX3159" fmla="*/ 1726665 w 12192000"/>
              <a:gd name="connsiteY3159" fmla="*/ 729674 h 2675334"/>
              <a:gd name="connsiteX3160" fmla="*/ 1763279 w 12192000"/>
              <a:gd name="connsiteY3160" fmla="*/ 741881 h 2675334"/>
              <a:gd name="connsiteX3161" fmla="*/ 1802173 w 12192000"/>
              <a:gd name="connsiteY3161" fmla="*/ 732944 h 2675334"/>
              <a:gd name="connsiteX3162" fmla="*/ 1836791 w 12192000"/>
              <a:gd name="connsiteY3162" fmla="*/ 711582 h 2675334"/>
              <a:gd name="connsiteX3163" fmla="*/ 1861896 w 12192000"/>
              <a:gd name="connsiteY3163" fmla="*/ 761499 h 2675334"/>
              <a:gd name="connsiteX3164" fmla="*/ 1800947 w 12192000"/>
              <a:gd name="connsiteY3164" fmla="*/ 798445 h 2675334"/>
              <a:gd name="connsiteX3165" fmla="*/ 1736601 w 12192000"/>
              <a:gd name="connsiteY3165" fmla="*/ 810761 h 2675334"/>
              <a:gd name="connsiteX3166" fmla="*/ 1680544 w 12192000"/>
              <a:gd name="connsiteY3166" fmla="*/ 799971 h 2675334"/>
              <a:gd name="connsiteX3167" fmla="*/ 1641737 w 12192000"/>
              <a:gd name="connsiteY3167" fmla="*/ 767602 h 2675334"/>
              <a:gd name="connsiteX3168" fmla="*/ 1625919 w 12192000"/>
              <a:gd name="connsiteY3168" fmla="*/ 714089 h 2675334"/>
              <a:gd name="connsiteX3169" fmla="*/ 1638754 w 12192000"/>
              <a:gd name="connsiteY3169" fmla="*/ 640087 h 2675334"/>
              <a:gd name="connsiteX3170" fmla="*/ 1676579 w 12192000"/>
              <a:gd name="connsiteY3170" fmla="*/ 566302 h 2675334"/>
              <a:gd name="connsiteX3171" fmla="*/ 1730050 w 12192000"/>
              <a:gd name="connsiteY3171" fmla="*/ 511590 h 2675334"/>
              <a:gd name="connsiteX3172" fmla="*/ 1792248 w 12192000"/>
              <a:gd name="connsiteY3172" fmla="*/ 477695 h 2675334"/>
              <a:gd name="connsiteX3173" fmla="*/ 1856551 w 12192000"/>
              <a:gd name="connsiteY3173" fmla="*/ 466143 h 2675334"/>
              <a:gd name="connsiteX3174" fmla="*/ 1499838 w 12192000"/>
              <a:gd name="connsiteY3174" fmla="*/ 466143 h 2675334"/>
              <a:gd name="connsiteX3175" fmla="*/ 1572693 w 12192000"/>
              <a:gd name="connsiteY3175" fmla="*/ 486196 h 2675334"/>
              <a:gd name="connsiteX3176" fmla="*/ 1606284 w 12192000"/>
              <a:gd name="connsiteY3176" fmla="*/ 544178 h 2675334"/>
              <a:gd name="connsiteX3177" fmla="*/ 1594058 w 12192000"/>
              <a:gd name="connsiteY3177" fmla="*/ 636599 h 2675334"/>
              <a:gd name="connsiteX3178" fmla="*/ 1543096 w 12192000"/>
              <a:gd name="connsiteY3178" fmla="*/ 730110 h 2675334"/>
              <a:gd name="connsiteX3179" fmla="*/ 1469468 w 12192000"/>
              <a:gd name="connsiteY3179" fmla="*/ 789944 h 2675334"/>
              <a:gd name="connsiteX3180" fmla="*/ 1382722 w 12192000"/>
              <a:gd name="connsiteY3180" fmla="*/ 810761 h 2675334"/>
              <a:gd name="connsiteX3181" fmla="*/ 1310346 w 12192000"/>
              <a:gd name="connsiteY3181" fmla="*/ 789944 h 2675334"/>
              <a:gd name="connsiteX3182" fmla="*/ 1277058 w 12192000"/>
              <a:gd name="connsiteY3182" fmla="*/ 730110 h 2675334"/>
              <a:gd name="connsiteX3183" fmla="*/ 1289548 w 12192000"/>
              <a:gd name="connsiteY3183" fmla="*/ 636599 h 2675334"/>
              <a:gd name="connsiteX3184" fmla="*/ 1340321 w 12192000"/>
              <a:gd name="connsiteY3184" fmla="*/ 543960 h 2675334"/>
              <a:gd name="connsiteX3185" fmla="*/ 1413646 w 12192000"/>
              <a:gd name="connsiteY3185" fmla="*/ 485978 h 2675334"/>
              <a:gd name="connsiteX3186" fmla="*/ 1499838 w 12192000"/>
              <a:gd name="connsiteY3186" fmla="*/ 466143 h 2675334"/>
              <a:gd name="connsiteX3187" fmla="*/ 577293 w 12192000"/>
              <a:gd name="connsiteY3187" fmla="*/ 466143 h 2675334"/>
              <a:gd name="connsiteX3188" fmla="*/ 650148 w 12192000"/>
              <a:gd name="connsiteY3188" fmla="*/ 486196 h 2675334"/>
              <a:gd name="connsiteX3189" fmla="*/ 683738 w 12192000"/>
              <a:gd name="connsiteY3189" fmla="*/ 544178 h 2675334"/>
              <a:gd name="connsiteX3190" fmla="*/ 671513 w 12192000"/>
              <a:gd name="connsiteY3190" fmla="*/ 636599 h 2675334"/>
              <a:gd name="connsiteX3191" fmla="*/ 620551 w 12192000"/>
              <a:gd name="connsiteY3191" fmla="*/ 730110 h 2675334"/>
              <a:gd name="connsiteX3192" fmla="*/ 546921 w 12192000"/>
              <a:gd name="connsiteY3192" fmla="*/ 789944 h 2675334"/>
              <a:gd name="connsiteX3193" fmla="*/ 460176 w 12192000"/>
              <a:gd name="connsiteY3193" fmla="*/ 810761 h 2675334"/>
              <a:gd name="connsiteX3194" fmla="*/ 387800 w 12192000"/>
              <a:gd name="connsiteY3194" fmla="*/ 789944 h 2675334"/>
              <a:gd name="connsiteX3195" fmla="*/ 354513 w 12192000"/>
              <a:gd name="connsiteY3195" fmla="*/ 730110 h 2675334"/>
              <a:gd name="connsiteX3196" fmla="*/ 367002 w 12192000"/>
              <a:gd name="connsiteY3196" fmla="*/ 636599 h 2675334"/>
              <a:gd name="connsiteX3197" fmla="*/ 417775 w 12192000"/>
              <a:gd name="connsiteY3197" fmla="*/ 543960 h 2675334"/>
              <a:gd name="connsiteX3198" fmla="*/ 491102 w 12192000"/>
              <a:gd name="connsiteY3198" fmla="*/ 485978 h 2675334"/>
              <a:gd name="connsiteX3199" fmla="*/ 577293 w 12192000"/>
              <a:gd name="connsiteY3199" fmla="*/ 466143 h 2675334"/>
              <a:gd name="connsiteX3200" fmla="*/ 285445 w 12192000"/>
              <a:gd name="connsiteY3200" fmla="*/ 466143 h 2675334"/>
              <a:gd name="connsiteX3201" fmla="*/ 339275 w 12192000"/>
              <a:gd name="connsiteY3201" fmla="*/ 479003 h 2675334"/>
              <a:gd name="connsiteX3202" fmla="*/ 371484 w 12192000"/>
              <a:gd name="connsiteY3202" fmla="*/ 509302 h 2675334"/>
              <a:gd name="connsiteX3203" fmla="*/ 312733 w 12192000"/>
              <a:gd name="connsiteY3203" fmla="*/ 560308 h 2675334"/>
              <a:gd name="connsiteX3204" fmla="*/ 292875 w 12192000"/>
              <a:gd name="connsiteY3204" fmla="*/ 541453 h 2675334"/>
              <a:gd name="connsiteX3205" fmla="*/ 263566 w 12192000"/>
              <a:gd name="connsiteY3205" fmla="*/ 534369 h 2675334"/>
              <a:gd name="connsiteX3206" fmla="*/ 220038 w 12192000"/>
              <a:gd name="connsiteY3206" fmla="*/ 546684 h 2675334"/>
              <a:gd name="connsiteX3207" fmla="*/ 179700 w 12192000"/>
              <a:gd name="connsiteY3207" fmla="*/ 581996 h 2675334"/>
              <a:gd name="connsiteX3208" fmla="*/ 150277 w 12192000"/>
              <a:gd name="connsiteY3208" fmla="*/ 637471 h 2675334"/>
              <a:gd name="connsiteX3209" fmla="*/ 140644 w 12192000"/>
              <a:gd name="connsiteY3209" fmla="*/ 694035 h 2675334"/>
              <a:gd name="connsiteX3210" fmla="*/ 155559 w 12192000"/>
              <a:gd name="connsiteY3210" fmla="*/ 729674 h 2675334"/>
              <a:gd name="connsiteX3211" fmla="*/ 192172 w 12192000"/>
              <a:gd name="connsiteY3211" fmla="*/ 741881 h 2675334"/>
              <a:gd name="connsiteX3212" fmla="*/ 231067 w 12192000"/>
              <a:gd name="connsiteY3212" fmla="*/ 732944 h 2675334"/>
              <a:gd name="connsiteX3213" fmla="*/ 265684 w 12192000"/>
              <a:gd name="connsiteY3213" fmla="*/ 711582 h 2675334"/>
              <a:gd name="connsiteX3214" fmla="*/ 290789 w 12192000"/>
              <a:gd name="connsiteY3214" fmla="*/ 761499 h 2675334"/>
              <a:gd name="connsiteX3215" fmla="*/ 229841 w 12192000"/>
              <a:gd name="connsiteY3215" fmla="*/ 798445 h 2675334"/>
              <a:gd name="connsiteX3216" fmla="*/ 165494 w 12192000"/>
              <a:gd name="connsiteY3216" fmla="*/ 810761 h 2675334"/>
              <a:gd name="connsiteX3217" fmla="*/ 109437 w 12192000"/>
              <a:gd name="connsiteY3217" fmla="*/ 799971 h 2675334"/>
              <a:gd name="connsiteX3218" fmla="*/ 70631 w 12192000"/>
              <a:gd name="connsiteY3218" fmla="*/ 767602 h 2675334"/>
              <a:gd name="connsiteX3219" fmla="*/ 54813 w 12192000"/>
              <a:gd name="connsiteY3219" fmla="*/ 714089 h 2675334"/>
              <a:gd name="connsiteX3220" fmla="*/ 67648 w 12192000"/>
              <a:gd name="connsiteY3220" fmla="*/ 640087 h 2675334"/>
              <a:gd name="connsiteX3221" fmla="*/ 105473 w 12192000"/>
              <a:gd name="connsiteY3221" fmla="*/ 566302 h 2675334"/>
              <a:gd name="connsiteX3222" fmla="*/ 158943 w 12192000"/>
              <a:gd name="connsiteY3222" fmla="*/ 511590 h 2675334"/>
              <a:gd name="connsiteX3223" fmla="*/ 221141 w 12192000"/>
              <a:gd name="connsiteY3223" fmla="*/ 477695 h 2675334"/>
              <a:gd name="connsiteX3224" fmla="*/ 285445 w 12192000"/>
              <a:gd name="connsiteY3224" fmla="*/ 466143 h 2675334"/>
              <a:gd name="connsiteX3225" fmla="*/ 11551835 w 12192000"/>
              <a:gd name="connsiteY3225" fmla="*/ 68226 h 2675334"/>
              <a:gd name="connsiteX3226" fmla="*/ 11510014 w 12192000"/>
              <a:gd name="connsiteY3226" fmla="*/ 80324 h 2675334"/>
              <a:gd name="connsiteX3227" fmla="*/ 11473713 w 12192000"/>
              <a:gd name="connsiteY3227" fmla="*/ 115308 h 2675334"/>
              <a:gd name="connsiteX3228" fmla="*/ 11446471 w 12192000"/>
              <a:gd name="connsiteY3228" fmla="*/ 170456 h 2675334"/>
              <a:gd name="connsiteX3229" fmla="*/ 11436044 w 12192000"/>
              <a:gd name="connsiteY3229" fmla="*/ 226149 h 2675334"/>
              <a:gd name="connsiteX3230" fmla="*/ 11448012 w 12192000"/>
              <a:gd name="connsiteY3230" fmla="*/ 262769 h 2675334"/>
              <a:gd name="connsiteX3231" fmla="*/ 11481313 w 12192000"/>
              <a:gd name="connsiteY3231" fmla="*/ 275738 h 2675334"/>
              <a:gd name="connsiteX3232" fmla="*/ 11523431 w 12192000"/>
              <a:gd name="connsiteY3232" fmla="*/ 262769 h 2675334"/>
              <a:gd name="connsiteX3233" fmla="*/ 11560398 w 12192000"/>
              <a:gd name="connsiteY3233" fmla="*/ 226149 h 2675334"/>
              <a:gd name="connsiteX3234" fmla="*/ 11587937 w 12192000"/>
              <a:gd name="connsiteY3234" fmla="*/ 170456 h 2675334"/>
              <a:gd name="connsiteX3235" fmla="*/ 11598067 w 12192000"/>
              <a:gd name="connsiteY3235" fmla="*/ 115308 h 2675334"/>
              <a:gd name="connsiteX3236" fmla="*/ 11585433 w 12192000"/>
              <a:gd name="connsiteY3236" fmla="*/ 80324 h 2675334"/>
              <a:gd name="connsiteX3237" fmla="*/ 11551835 w 12192000"/>
              <a:gd name="connsiteY3237" fmla="*/ 68226 h 2675334"/>
              <a:gd name="connsiteX3238" fmla="*/ 10903273 w 12192000"/>
              <a:gd name="connsiteY3238" fmla="*/ 68226 h 2675334"/>
              <a:gd name="connsiteX3239" fmla="*/ 10861453 w 12192000"/>
              <a:gd name="connsiteY3239" fmla="*/ 80324 h 2675334"/>
              <a:gd name="connsiteX3240" fmla="*/ 10825152 w 12192000"/>
              <a:gd name="connsiteY3240" fmla="*/ 115308 h 2675334"/>
              <a:gd name="connsiteX3241" fmla="*/ 10797910 w 12192000"/>
              <a:gd name="connsiteY3241" fmla="*/ 170456 h 2675334"/>
              <a:gd name="connsiteX3242" fmla="*/ 10787483 w 12192000"/>
              <a:gd name="connsiteY3242" fmla="*/ 226149 h 2675334"/>
              <a:gd name="connsiteX3243" fmla="*/ 10799451 w 12192000"/>
              <a:gd name="connsiteY3243" fmla="*/ 262769 h 2675334"/>
              <a:gd name="connsiteX3244" fmla="*/ 10832752 w 12192000"/>
              <a:gd name="connsiteY3244" fmla="*/ 275738 h 2675334"/>
              <a:gd name="connsiteX3245" fmla="*/ 10874870 w 12192000"/>
              <a:gd name="connsiteY3245" fmla="*/ 262769 h 2675334"/>
              <a:gd name="connsiteX3246" fmla="*/ 10911838 w 12192000"/>
              <a:gd name="connsiteY3246" fmla="*/ 226149 h 2675334"/>
              <a:gd name="connsiteX3247" fmla="*/ 10939375 w 12192000"/>
              <a:gd name="connsiteY3247" fmla="*/ 170456 h 2675334"/>
              <a:gd name="connsiteX3248" fmla="*/ 10949506 w 12192000"/>
              <a:gd name="connsiteY3248" fmla="*/ 115308 h 2675334"/>
              <a:gd name="connsiteX3249" fmla="*/ 10936872 w 12192000"/>
              <a:gd name="connsiteY3249" fmla="*/ 80324 h 2675334"/>
              <a:gd name="connsiteX3250" fmla="*/ 10903273 w 12192000"/>
              <a:gd name="connsiteY3250" fmla="*/ 68226 h 2675334"/>
              <a:gd name="connsiteX3251" fmla="*/ 9980729 w 12192000"/>
              <a:gd name="connsiteY3251" fmla="*/ 68226 h 2675334"/>
              <a:gd name="connsiteX3252" fmla="*/ 9938909 w 12192000"/>
              <a:gd name="connsiteY3252" fmla="*/ 80324 h 2675334"/>
              <a:gd name="connsiteX3253" fmla="*/ 9902608 w 12192000"/>
              <a:gd name="connsiteY3253" fmla="*/ 115308 h 2675334"/>
              <a:gd name="connsiteX3254" fmla="*/ 9875366 w 12192000"/>
              <a:gd name="connsiteY3254" fmla="*/ 170456 h 2675334"/>
              <a:gd name="connsiteX3255" fmla="*/ 9864939 w 12192000"/>
              <a:gd name="connsiteY3255" fmla="*/ 226149 h 2675334"/>
              <a:gd name="connsiteX3256" fmla="*/ 9876907 w 12192000"/>
              <a:gd name="connsiteY3256" fmla="*/ 262769 h 2675334"/>
              <a:gd name="connsiteX3257" fmla="*/ 9910208 w 12192000"/>
              <a:gd name="connsiteY3257" fmla="*/ 275738 h 2675334"/>
              <a:gd name="connsiteX3258" fmla="*/ 9952326 w 12192000"/>
              <a:gd name="connsiteY3258" fmla="*/ 262769 h 2675334"/>
              <a:gd name="connsiteX3259" fmla="*/ 9989293 w 12192000"/>
              <a:gd name="connsiteY3259" fmla="*/ 226149 h 2675334"/>
              <a:gd name="connsiteX3260" fmla="*/ 10016832 w 12192000"/>
              <a:gd name="connsiteY3260" fmla="*/ 170456 h 2675334"/>
              <a:gd name="connsiteX3261" fmla="*/ 10026962 w 12192000"/>
              <a:gd name="connsiteY3261" fmla="*/ 115308 h 2675334"/>
              <a:gd name="connsiteX3262" fmla="*/ 10014328 w 12192000"/>
              <a:gd name="connsiteY3262" fmla="*/ 80324 h 2675334"/>
              <a:gd name="connsiteX3263" fmla="*/ 9980729 w 12192000"/>
              <a:gd name="connsiteY3263" fmla="*/ 68226 h 2675334"/>
              <a:gd name="connsiteX3264" fmla="*/ 9332168 w 12192000"/>
              <a:gd name="connsiteY3264" fmla="*/ 68226 h 2675334"/>
              <a:gd name="connsiteX3265" fmla="*/ 9290348 w 12192000"/>
              <a:gd name="connsiteY3265" fmla="*/ 80324 h 2675334"/>
              <a:gd name="connsiteX3266" fmla="*/ 9254047 w 12192000"/>
              <a:gd name="connsiteY3266" fmla="*/ 115308 h 2675334"/>
              <a:gd name="connsiteX3267" fmla="*/ 9226805 w 12192000"/>
              <a:gd name="connsiteY3267" fmla="*/ 170456 h 2675334"/>
              <a:gd name="connsiteX3268" fmla="*/ 9216378 w 12192000"/>
              <a:gd name="connsiteY3268" fmla="*/ 226149 h 2675334"/>
              <a:gd name="connsiteX3269" fmla="*/ 9228346 w 12192000"/>
              <a:gd name="connsiteY3269" fmla="*/ 262769 h 2675334"/>
              <a:gd name="connsiteX3270" fmla="*/ 9261647 w 12192000"/>
              <a:gd name="connsiteY3270" fmla="*/ 275738 h 2675334"/>
              <a:gd name="connsiteX3271" fmla="*/ 9303765 w 12192000"/>
              <a:gd name="connsiteY3271" fmla="*/ 262769 h 2675334"/>
              <a:gd name="connsiteX3272" fmla="*/ 9340733 w 12192000"/>
              <a:gd name="connsiteY3272" fmla="*/ 226149 h 2675334"/>
              <a:gd name="connsiteX3273" fmla="*/ 9368271 w 12192000"/>
              <a:gd name="connsiteY3273" fmla="*/ 170456 h 2675334"/>
              <a:gd name="connsiteX3274" fmla="*/ 9378401 w 12192000"/>
              <a:gd name="connsiteY3274" fmla="*/ 115308 h 2675334"/>
              <a:gd name="connsiteX3275" fmla="*/ 9365767 w 12192000"/>
              <a:gd name="connsiteY3275" fmla="*/ 80324 h 2675334"/>
              <a:gd name="connsiteX3276" fmla="*/ 9332168 w 12192000"/>
              <a:gd name="connsiteY3276" fmla="*/ 68226 h 2675334"/>
              <a:gd name="connsiteX3277" fmla="*/ 8409625 w 12192000"/>
              <a:gd name="connsiteY3277" fmla="*/ 68226 h 2675334"/>
              <a:gd name="connsiteX3278" fmla="*/ 8367804 w 12192000"/>
              <a:gd name="connsiteY3278" fmla="*/ 80324 h 2675334"/>
              <a:gd name="connsiteX3279" fmla="*/ 8331503 w 12192000"/>
              <a:gd name="connsiteY3279" fmla="*/ 115308 h 2675334"/>
              <a:gd name="connsiteX3280" fmla="*/ 8304261 w 12192000"/>
              <a:gd name="connsiteY3280" fmla="*/ 170456 h 2675334"/>
              <a:gd name="connsiteX3281" fmla="*/ 8293834 w 12192000"/>
              <a:gd name="connsiteY3281" fmla="*/ 226149 h 2675334"/>
              <a:gd name="connsiteX3282" fmla="*/ 8305802 w 12192000"/>
              <a:gd name="connsiteY3282" fmla="*/ 262769 h 2675334"/>
              <a:gd name="connsiteX3283" fmla="*/ 8339103 w 12192000"/>
              <a:gd name="connsiteY3283" fmla="*/ 275738 h 2675334"/>
              <a:gd name="connsiteX3284" fmla="*/ 8381221 w 12192000"/>
              <a:gd name="connsiteY3284" fmla="*/ 262769 h 2675334"/>
              <a:gd name="connsiteX3285" fmla="*/ 8418188 w 12192000"/>
              <a:gd name="connsiteY3285" fmla="*/ 226149 h 2675334"/>
              <a:gd name="connsiteX3286" fmla="*/ 8445727 w 12192000"/>
              <a:gd name="connsiteY3286" fmla="*/ 170456 h 2675334"/>
              <a:gd name="connsiteX3287" fmla="*/ 8455857 w 12192000"/>
              <a:gd name="connsiteY3287" fmla="*/ 115308 h 2675334"/>
              <a:gd name="connsiteX3288" fmla="*/ 8443223 w 12192000"/>
              <a:gd name="connsiteY3288" fmla="*/ 80324 h 2675334"/>
              <a:gd name="connsiteX3289" fmla="*/ 8409625 w 12192000"/>
              <a:gd name="connsiteY3289" fmla="*/ 68226 h 2675334"/>
              <a:gd name="connsiteX3290" fmla="*/ 7761063 w 12192000"/>
              <a:gd name="connsiteY3290" fmla="*/ 68226 h 2675334"/>
              <a:gd name="connsiteX3291" fmla="*/ 7719243 w 12192000"/>
              <a:gd name="connsiteY3291" fmla="*/ 80324 h 2675334"/>
              <a:gd name="connsiteX3292" fmla="*/ 7682942 w 12192000"/>
              <a:gd name="connsiteY3292" fmla="*/ 115308 h 2675334"/>
              <a:gd name="connsiteX3293" fmla="*/ 7655700 w 12192000"/>
              <a:gd name="connsiteY3293" fmla="*/ 170456 h 2675334"/>
              <a:gd name="connsiteX3294" fmla="*/ 7645273 w 12192000"/>
              <a:gd name="connsiteY3294" fmla="*/ 226149 h 2675334"/>
              <a:gd name="connsiteX3295" fmla="*/ 7657241 w 12192000"/>
              <a:gd name="connsiteY3295" fmla="*/ 262769 h 2675334"/>
              <a:gd name="connsiteX3296" fmla="*/ 7690542 w 12192000"/>
              <a:gd name="connsiteY3296" fmla="*/ 275738 h 2675334"/>
              <a:gd name="connsiteX3297" fmla="*/ 7732660 w 12192000"/>
              <a:gd name="connsiteY3297" fmla="*/ 262769 h 2675334"/>
              <a:gd name="connsiteX3298" fmla="*/ 7769628 w 12192000"/>
              <a:gd name="connsiteY3298" fmla="*/ 226149 h 2675334"/>
              <a:gd name="connsiteX3299" fmla="*/ 7797165 w 12192000"/>
              <a:gd name="connsiteY3299" fmla="*/ 170456 h 2675334"/>
              <a:gd name="connsiteX3300" fmla="*/ 7807296 w 12192000"/>
              <a:gd name="connsiteY3300" fmla="*/ 115308 h 2675334"/>
              <a:gd name="connsiteX3301" fmla="*/ 7794662 w 12192000"/>
              <a:gd name="connsiteY3301" fmla="*/ 80324 h 2675334"/>
              <a:gd name="connsiteX3302" fmla="*/ 7761063 w 12192000"/>
              <a:gd name="connsiteY3302" fmla="*/ 68226 h 2675334"/>
              <a:gd name="connsiteX3303" fmla="*/ 6838519 w 12192000"/>
              <a:gd name="connsiteY3303" fmla="*/ 68226 h 2675334"/>
              <a:gd name="connsiteX3304" fmla="*/ 6796699 w 12192000"/>
              <a:gd name="connsiteY3304" fmla="*/ 80324 h 2675334"/>
              <a:gd name="connsiteX3305" fmla="*/ 6760397 w 12192000"/>
              <a:gd name="connsiteY3305" fmla="*/ 115308 h 2675334"/>
              <a:gd name="connsiteX3306" fmla="*/ 6733156 w 12192000"/>
              <a:gd name="connsiteY3306" fmla="*/ 170456 h 2675334"/>
              <a:gd name="connsiteX3307" fmla="*/ 6722729 w 12192000"/>
              <a:gd name="connsiteY3307" fmla="*/ 226149 h 2675334"/>
              <a:gd name="connsiteX3308" fmla="*/ 6734697 w 12192000"/>
              <a:gd name="connsiteY3308" fmla="*/ 262769 h 2675334"/>
              <a:gd name="connsiteX3309" fmla="*/ 6767997 w 12192000"/>
              <a:gd name="connsiteY3309" fmla="*/ 275738 h 2675334"/>
              <a:gd name="connsiteX3310" fmla="*/ 6810116 w 12192000"/>
              <a:gd name="connsiteY3310" fmla="*/ 262769 h 2675334"/>
              <a:gd name="connsiteX3311" fmla="*/ 6847083 w 12192000"/>
              <a:gd name="connsiteY3311" fmla="*/ 226149 h 2675334"/>
              <a:gd name="connsiteX3312" fmla="*/ 6874622 w 12192000"/>
              <a:gd name="connsiteY3312" fmla="*/ 170456 h 2675334"/>
              <a:gd name="connsiteX3313" fmla="*/ 6884752 w 12192000"/>
              <a:gd name="connsiteY3313" fmla="*/ 115308 h 2675334"/>
              <a:gd name="connsiteX3314" fmla="*/ 6872118 w 12192000"/>
              <a:gd name="connsiteY3314" fmla="*/ 80324 h 2675334"/>
              <a:gd name="connsiteX3315" fmla="*/ 6838519 w 12192000"/>
              <a:gd name="connsiteY3315" fmla="*/ 68226 h 2675334"/>
              <a:gd name="connsiteX3316" fmla="*/ 6189967 w 12192000"/>
              <a:gd name="connsiteY3316" fmla="*/ 68226 h 2675334"/>
              <a:gd name="connsiteX3317" fmla="*/ 6148147 w 12192000"/>
              <a:gd name="connsiteY3317" fmla="*/ 80324 h 2675334"/>
              <a:gd name="connsiteX3318" fmla="*/ 6111840 w 12192000"/>
              <a:gd name="connsiteY3318" fmla="*/ 115308 h 2675334"/>
              <a:gd name="connsiteX3319" fmla="*/ 6084595 w 12192000"/>
              <a:gd name="connsiteY3319" fmla="*/ 170456 h 2675334"/>
              <a:gd name="connsiteX3320" fmla="*/ 6074168 w 12192000"/>
              <a:gd name="connsiteY3320" fmla="*/ 226149 h 2675334"/>
              <a:gd name="connsiteX3321" fmla="*/ 6086144 w 12192000"/>
              <a:gd name="connsiteY3321" fmla="*/ 262769 h 2675334"/>
              <a:gd name="connsiteX3322" fmla="*/ 6119438 w 12192000"/>
              <a:gd name="connsiteY3322" fmla="*/ 275738 h 2675334"/>
              <a:gd name="connsiteX3323" fmla="*/ 6161563 w 12192000"/>
              <a:gd name="connsiteY3323" fmla="*/ 262769 h 2675334"/>
              <a:gd name="connsiteX3324" fmla="*/ 6198524 w 12192000"/>
              <a:gd name="connsiteY3324" fmla="*/ 226149 h 2675334"/>
              <a:gd name="connsiteX3325" fmla="*/ 6226062 w 12192000"/>
              <a:gd name="connsiteY3325" fmla="*/ 170456 h 2675334"/>
              <a:gd name="connsiteX3326" fmla="*/ 6236191 w 12192000"/>
              <a:gd name="connsiteY3326" fmla="*/ 115308 h 2675334"/>
              <a:gd name="connsiteX3327" fmla="*/ 6223562 w 12192000"/>
              <a:gd name="connsiteY3327" fmla="*/ 80324 h 2675334"/>
              <a:gd name="connsiteX3328" fmla="*/ 6189967 w 12192000"/>
              <a:gd name="connsiteY3328" fmla="*/ 68226 h 2675334"/>
              <a:gd name="connsiteX3329" fmla="*/ 5267425 w 12192000"/>
              <a:gd name="connsiteY3329" fmla="*/ 68226 h 2675334"/>
              <a:gd name="connsiteX3330" fmla="*/ 5225605 w 12192000"/>
              <a:gd name="connsiteY3330" fmla="*/ 80324 h 2675334"/>
              <a:gd name="connsiteX3331" fmla="*/ 5189304 w 12192000"/>
              <a:gd name="connsiteY3331" fmla="*/ 115308 h 2675334"/>
              <a:gd name="connsiteX3332" fmla="*/ 5162061 w 12192000"/>
              <a:gd name="connsiteY3332" fmla="*/ 170456 h 2675334"/>
              <a:gd name="connsiteX3333" fmla="*/ 5151633 w 12192000"/>
              <a:gd name="connsiteY3333" fmla="*/ 226149 h 2675334"/>
              <a:gd name="connsiteX3334" fmla="*/ 5163602 w 12192000"/>
              <a:gd name="connsiteY3334" fmla="*/ 262769 h 2675334"/>
              <a:gd name="connsiteX3335" fmla="*/ 5196904 w 12192000"/>
              <a:gd name="connsiteY3335" fmla="*/ 275738 h 2675334"/>
              <a:gd name="connsiteX3336" fmla="*/ 5239021 w 12192000"/>
              <a:gd name="connsiteY3336" fmla="*/ 262769 h 2675334"/>
              <a:gd name="connsiteX3337" fmla="*/ 5275984 w 12192000"/>
              <a:gd name="connsiteY3337" fmla="*/ 226149 h 2675334"/>
              <a:gd name="connsiteX3338" fmla="*/ 5303528 w 12192000"/>
              <a:gd name="connsiteY3338" fmla="*/ 170456 h 2675334"/>
              <a:gd name="connsiteX3339" fmla="*/ 5313651 w 12192000"/>
              <a:gd name="connsiteY3339" fmla="*/ 115308 h 2675334"/>
              <a:gd name="connsiteX3340" fmla="*/ 5301024 w 12192000"/>
              <a:gd name="connsiteY3340" fmla="*/ 80324 h 2675334"/>
              <a:gd name="connsiteX3341" fmla="*/ 5267425 w 12192000"/>
              <a:gd name="connsiteY3341" fmla="*/ 68226 h 2675334"/>
              <a:gd name="connsiteX3342" fmla="*/ 4618863 w 12192000"/>
              <a:gd name="connsiteY3342" fmla="*/ 68226 h 2675334"/>
              <a:gd name="connsiteX3343" fmla="*/ 4577045 w 12192000"/>
              <a:gd name="connsiteY3343" fmla="*/ 80324 h 2675334"/>
              <a:gd name="connsiteX3344" fmla="*/ 4540742 w 12192000"/>
              <a:gd name="connsiteY3344" fmla="*/ 115308 h 2675334"/>
              <a:gd name="connsiteX3345" fmla="*/ 4513498 w 12192000"/>
              <a:gd name="connsiteY3345" fmla="*/ 170456 h 2675334"/>
              <a:gd name="connsiteX3346" fmla="*/ 4503074 w 12192000"/>
              <a:gd name="connsiteY3346" fmla="*/ 226149 h 2675334"/>
              <a:gd name="connsiteX3347" fmla="*/ 4515044 w 12192000"/>
              <a:gd name="connsiteY3347" fmla="*/ 262769 h 2675334"/>
              <a:gd name="connsiteX3348" fmla="*/ 4548341 w 12192000"/>
              <a:gd name="connsiteY3348" fmla="*/ 275738 h 2675334"/>
              <a:gd name="connsiteX3349" fmla="*/ 4590459 w 12192000"/>
              <a:gd name="connsiteY3349" fmla="*/ 262769 h 2675334"/>
              <a:gd name="connsiteX3350" fmla="*/ 4627427 w 12192000"/>
              <a:gd name="connsiteY3350" fmla="*/ 226149 h 2675334"/>
              <a:gd name="connsiteX3351" fmla="*/ 4654965 w 12192000"/>
              <a:gd name="connsiteY3351" fmla="*/ 170456 h 2675334"/>
              <a:gd name="connsiteX3352" fmla="*/ 4665097 w 12192000"/>
              <a:gd name="connsiteY3352" fmla="*/ 115308 h 2675334"/>
              <a:gd name="connsiteX3353" fmla="*/ 4652461 w 12192000"/>
              <a:gd name="connsiteY3353" fmla="*/ 80324 h 2675334"/>
              <a:gd name="connsiteX3354" fmla="*/ 4618863 w 12192000"/>
              <a:gd name="connsiteY3354" fmla="*/ 68226 h 2675334"/>
              <a:gd name="connsiteX3355" fmla="*/ 3696316 w 12192000"/>
              <a:gd name="connsiteY3355" fmla="*/ 68226 h 2675334"/>
              <a:gd name="connsiteX3356" fmla="*/ 3654488 w 12192000"/>
              <a:gd name="connsiteY3356" fmla="*/ 80324 h 2675334"/>
              <a:gd name="connsiteX3357" fmla="*/ 3618194 w 12192000"/>
              <a:gd name="connsiteY3357" fmla="*/ 115308 h 2675334"/>
              <a:gd name="connsiteX3358" fmla="*/ 3590950 w 12192000"/>
              <a:gd name="connsiteY3358" fmla="*/ 170456 h 2675334"/>
              <a:gd name="connsiteX3359" fmla="*/ 3580527 w 12192000"/>
              <a:gd name="connsiteY3359" fmla="*/ 226149 h 2675334"/>
              <a:gd name="connsiteX3360" fmla="*/ 3592490 w 12192000"/>
              <a:gd name="connsiteY3360" fmla="*/ 262769 h 2675334"/>
              <a:gd name="connsiteX3361" fmla="*/ 3625790 w 12192000"/>
              <a:gd name="connsiteY3361" fmla="*/ 275738 h 2675334"/>
              <a:gd name="connsiteX3362" fmla="*/ 3667905 w 12192000"/>
              <a:gd name="connsiteY3362" fmla="*/ 262769 h 2675334"/>
              <a:gd name="connsiteX3363" fmla="*/ 3704879 w 12192000"/>
              <a:gd name="connsiteY3363" fmla="*/ 226149 h 2675334"/>
              <a:gd name="connsiteX3364" fmla="*/ 3732420 w 12192000"/>
              <a:gd name="connsiteY3364" fmla="*/ 170456 h 2675334"/>
              <a:gd name="connsiteX3365" fmla="*/ 3742546 w 12192000"/>
              <a:gd name="connsiteY3365" fmla="*/ 115308 h 2675334"/>
              <a:gd name="connsiteX3366" fmla="*/ 3729907 w 12192000"/>
              <a:gd name="connsiteY3366" fmla="*/ 80324 h 2675334"/>
              <a:gd name="connsiteX3367" fmla="*/ 3696316 w 12192000"/>
              <a:gd name="connsiteY3367" fmla="*/ 68226 h 2675334"/>
              <a:gd name="connsiteX3368" fmla="*/ 3047761 w 12192000"/>
              <a:gd name="connsiteY3368" fmla="*/ 68226 h 2675334"/>
              <a:gd name="connsiteX3369" fmla="*/ 3005940 w 12192000"/>
              <a:gd name="connsiteY3369" fmla="*/ 80324 h 2675334"/>
              <a:gd name="connsiteX3370" fmla="*/ 2969639 w 12192000"/>
              <a:gd name="connsiteY3370" fmla="*/ 115308 h 2675334"/>
              <a:gd name="connsiteX3371" fmla="*/ 2942396 w 12192000"/>
              <a:gd name="connsiteY3371" fmla="*/ 170456 h 2675334"/>
              <a:gd name="connsiteX3372" fmla="*/ 2931970 w 12192000"/>
              <a:gd name="connsiteY3372" fmla="*/ 226149 h 2675334"/>
              <a:gd name="connsiteX3373" fmla="*/ 2943939 w 12192000"/>
              <a:gd name="connsiteY3373" fmla="*/ 262769 h 2675334"/>
              <a:gd name="connsiteX3374" fmla="*/ 2977239 w 12192000"/>
              <a:gd name="connsiteY3374" fmla="*/ 275738 h 2675334"/>
              <a:gd name="connsiteX3375" fmla="*/ 3019358 w 12192000"/>
              <a:gd name="connsiteY3375" fmla="*/ 262769 h 2675334"/>
              <a:gd name="connsiteX3376" fmla="*/ 3056325 w 12192000"/>
              <a:gd name="connsiteY3376" fmla="*/ 226149 h 2675334"/>
              <a:gd name="connsiteX3377" fmla="*/ 3083863 w 12192000"/>
              <a:gd name="connsiteY3377" fmla="*/ 170456 h 2675334"/>
              <a:gd name="connsiteX3378" fmla="*/ 3093992 w 12192000"/>
              <a:gd name="connsiteY3378" fmla="*/ 115308 h 2675334"/>
              <a:gd name="connsiteX3379" fmla="*/ 3081358 w 12192000"/>
              <a:gd name="connsiteY3379" fmla="*/ 80324 h 2675334"/>
              <a:gd name="connsiteX3380" fmla="*/ 3047761 w 12192000"/>
              <a:gd name="connsiteY3380" fmla="*/ 68226 h 2675334"/>
              <a:gd name="connsiteX3381" fmla="*/ 2125215 w 12192000"/>
              <a:gd name="connsiteY3381" fmla="*/ 68226 h 2675334"/>
              <a:gd name="connsiteX3382" fmla="*/ 2083394 w 12192000"/>
              <a:gd name="connsiteY3382" fmla="*/ 80324 h 2675334"/>
              <a:gd name="connsiteX3383" fmla="*/ 2047093 w 12192000"/>
              <a:gd name="connsiteY3383" fmla="*/ 115308 h 2675334"/>
              <a:gd name="connsiteX3384" fmla="*/ 2019852 w 12192000"/>
              <a:gd name="connsiteY3384" fmla="*/ 170456 h 2675334"/>
              <a:gd name="connsiteX3385" fmla="*/ 2009424 w 12192000"/>
              <a:gd name="connsiteY3385" fmla="*/ 226149 h 2675334"/>
              <a:gd name="connsiteX3386" fmla="*/ 2021392 w 12192000"/>
              <a:gd name="connsiteY3386" fmla="*/ 262769 h 2675334"/>
              <a:gd name="connsiteX3387" fmla="*/ 2054693 w 12192000"/>
              <a:gd name="connsiteY3387" fmla="*/ 275738 h 2675334"/>
              <a:gd name="connsiteX3388" fmla="*/ 2096812 w 12192000"/>
              <a:gd name="connsiteY3388" fmla="*/ 262769 h 2675334"/>
              <a:gd name="connsiteX3389" fmla="*/ 2133779 w 12192000"/>
              <a:gd name="connsiteY3389" fmla="*/ 226149 h 2675334"/>
              <a:gd name="connsiteX3390" fmla="*/ 2161317 w 12192000"/>
              <a:gd name="connsiteY3390" fmla="*/ 170456 h 2675334"/>
              <a:gd name="connsiteX3391" fmla="*/ 2171448 w 12192000"/>
              <a:gd name="connsiteY3391" fmla="*/ 115308 h 2675334"/>
              <a:gd name="connsiteX3392" fmla="*/ 2158813 w 12192000"/>
              <a:gd name="connsiteY3392" fmla="*/ 80324 h 2675334"/>
              <a:gd name="connsiteX3393" fmla="*/ 2125215 w 12192000"/>
              <a:gd name="connsiteY3393" fmla="*/ 68226 h 2675334"/>
              <a:gd name="connsiteX3394" fmla="*/ 1476653 w 12192000"/>
              <a:gd name="connsiteY3394" fmla="*/ 68226 h 2675334"/>
              <a:gd name="connsiteX3395" fmla="*/ 1434833 w 12192000"/>
              <a:gd name="connsiteY3395" fmla="*/ 80324 h 2675334"/>
              <a:gd name="connsiteX3396" fmla="*/ 1398532 w 12192000"/>
              <a:gd name="connsiteY3396" fmla="*/ 115308 h 2675334"/>
              <a:gd name="connsiteX3397" fmla="*/ 1371291 w 12192000"/>
              <a:gd name="connsiteY3397" fmla="*/ 170456 h 2675334"/>
              <a:gd name="connsiteX3398" fmla="*/ 1360863 w 12192000"/>
              <a:gd name="connsiteY3398" fmla="*/ 226149 h 2675334"/>
              <a:gd name="connsiteX3399" fmla="*/ 1372831 w 12192000"/>
              <a:gd name="connsiteY3399" fmla="*/ 262769 h 2675334"/>
              <a:gd name="connsiteX3400" fmla="*/ 1406132 w 12192000"/>
              <a:gd name="connsiteY3400" fmla="*/ 275738 h 2675334"/>
              <a:gd name="connsiteX3401" fmla="*/ 1448250 w 12192000"/>
              <a:gd name="connsiteY3401" fmla="*/ 262769 h 2675334"/>
              <a:gd name="connsiteX3402" fmla="*/ 1485218 w 12192000"/>
              <a:gd name="connsiteY3402" fmla="*/ 226149 h 2675334"/>
              <a:gd name="connsiteX3403" fmla="*/ 1512756 w 12192000"/>
              <a:gd name="connsiteY3403" fmla="*/ 170456 h 2675334"/>
              <a:gd name="connsiteX3404" fmla="*/ 1522886 w 12192000"/>
              <a:gd name="connsiteY3404" fmla="*/ 115308 h 2675334"/>
              <a:gd name="connsiteX3405" fmla="*/ 1510252 w 12192000"/>
              <a:gd name="connsiteY3405" fmla="*/ 80324 h 2675334"/>
              <a:gd name="connsiteX3406" fmla="*/ 1476653 w 12192000"/>
              <a:gd name="connsiteY3406" fmla="*/ 68226 h 2675334"/>
              <a:gd name="connsiteX3407" fmla="*/ 554108 w 12192000"/>
              <a:gd name="connsiteY3407" fmla="*/ 68226 h 2675334"/>
              <a:gd name="connsiteX3408" fmla="*/ 512288 w 12192000"/>
              <a:gd name="connsiteY3408" fmla="*/ 80324 h 2675334"/>
              <a:gd name="connsiteX3409" fmla="*/ 475986 w 12192000"/>
              <a:gd name="connsiteY3409" fmla="*/ 115308 h 2675334"/>
              <a:gd name="connsiteX3410" fmla="*/ 448745 w 12192000"/>
              <a:gd name="connsiteY3410" fmla="*/ 170456 h 2675334"/>
              <a:gd name="connsiteX3411" fmla="*/ 438317 w 12192000"/>
              <a:gd name="connsiteY3411" fmla="*/ 226149 h 2675334"/>
              <a:gd name="connsiteX3412" fmla="*/ 450286 w 12192000"/>
              <a:gd name="connsiteY3412" fmla="*/ 262769 h 2675334"/>
              <a:gd name="connsiteX3413" fmla="*/ 483586 w 12192000"/>
              <a:gd name="connsiteY3413" fmla="*/ 275738 h 2675334"/>
              <a:gd name="connsiteX3414" fmla="*/ 525705 w 12192000"/>
              <a:gd name="connsiteY3414" fmla="*/ 262769 h 2675334"/>
              <a:gd name="connsiteX3415" fmla="*/ 562672 w 12192000"/>
              <a:gd name="connsiteY3415" fmla="*/ 226149 h 2675334"/>
              <a:gd name="connsiteX3416" fmla="*/ 590210 w 12192000"/>
              <a:gd name="connsiteY3416" fmla="*/ 170456 h 2675334"/>
              <a:gd name="connsiteX3417" fmla="*/ 600341 w 12192000"/>
              <a:gd name="connsiteY3417" fmla="*/ 115308 h 2675334"/>
              <a:gd name="connsiteX3418" fmla="*/ 587707 w 12192000"/>
              <a:gd name="connsiteY3418" fmla="*/ 80324 h 2675334"/>
              <a:gd name="connsiteX3419" fmla="*/ 554108 w 12192000"/>
              <a:gd name="connsiteY3419" fmla="*/ 68226 h 2675334"/>
              <a:gd name="connsiteX3420" fmla="*/ 0 w 12192000"/>
              <a:gd name="connsiteY3420" fmla="*/ 19303 h 2675334"/>
              <a:gd name="connsiteX3421" fmla="*/ 1589 w 12192000"/>
              <a:gd name="connsiteY3421" fmla="*/ 20053 h 2675334"/>
              <a:gd name="connsiteX3422" fmla="*/ 35179 w 12192000"/>
              <a:gd name="connsiteY3422" fmla="*/ 78035 h 2675334"/>
              <a:gd name="connsiteX3423" fmla="*/ 22954 w 12192000"/>
              <a:gd name="connsiteY3423" fmla="*/ 170456 h 2675334"/>
              <a:gd name="connsiteX3424" fmla="*/ 953 w 12192000"/>
              <a:gd name="connsiteY3424" fmla="*/ 221080 h 2675334"/>
              <a:gd name="connsiteX3425" fmla="*/ 0 w 12192000"/>
              <a:gd name="connsiteY3425" fmla="*/ 222491 h 2675334"/>
              <a:gd name="connsiteX3426" fmla="*/ 12090689 w 12192000"/>
              <a:gd name="connsiteY3426" fmla="*/ 5667 h 2675334"/>
              <a:gd name="connsiteX3427" fmla="*/ 12170685 w 12192000"/>
              <a:gd name="connsiteY3427" fmla="*/ 5667 h 2675334"/>
              <a:gd name="connsiteX3428" fmla="*/ 12080383 w 12192000"/>
              <a:gd name="connsiteY3428" fmla="*/ 271378 h 2675334"/>
              <a:gd name="connsiteX3429" fmla="*/ 12192000 w 12192000"/>
              <a:gd name="connsiteY3429" fmla="*/ 271378 h 2675334"/>
              <a:gd name="connsiteX3430" fmla="*/ 12192000 w 12192000"/>
              <a:gd name="connsiteY3430" fmla="*/ 323934 h 2675334"/>
              <a:gd name="connsiteX3431" fmla="*/ 12187119 w 12192000"/>
              <a:gd name="connsiteY3431" fmla="*/ 338297 h 2675334"/>
              <a:gd name="connsiteX3432" fmla="*/ 11977645 w 12192000"/>
              <a:gd name="connsiteY3432" fmla="*/ 338297 h 2675334"/>
              <a:gd name="connsiteX3433" fmla="*/ 10519583 w 12192000"/>
              <a:gd name="connsiteY3433" fmla="*/ 5667 h 2675334"/>
              <a:gd name="connsiteX3434" fmla="*/ 10599579 w 12192000"/>
              <a:gd name="connsiteY3434" fmla="*/ 5667 h 2675334"/>
              <a:gd name="connsiteX3435" fmla="*/ 10509277 w 12192000"/>
              <a:gd name="connsiteY3435" fmla="*/ 271378 h 2675334"/>
              <a:gd name="connsiteX3436" fmla="*/ 10638754 w 12192000"/>
              <a:gd name="connsiteY3436" fmla="*/ 271378 h 2675334"/>
              <a:gd name="connsiteX3437" fmla="*/ 10616013 w 12192000"/>
              <a:gd name="connsiteY3437" fmla="*/ 338297 h 2675334"/>
              <a:gd name="connsiteX3438" fmla="*/ 10406539 w 12192000"/>
              <a:gd name="connsiteY3438" fmla="*/ 338297 h 2675334"/>
              <a:gd name="connsiteX3439" fmla="*/ 8948478 w 12192000"/>
              <a:gd name="connsiteY3439" fmla="*/ 5667 h 2675334"/>
              <a:gd name="connsiteX3440" fmla="*/ 9028474 w 12192000"/>
              <a:gd name="connsiteY3440" fmla="*/ 5667 h 2675334"/>
              <a:gd name="connsiteX3441" fmla="*/ 8938172 w 12192000"/>
              <a:gd name="connsiteY3441" fmla="*/ 271378 h 2675334"/>
              <a:gd name="connsiteX3442" fmla="*/ 9067649 w 12192000"/>
              <a:gd name="connsiteY3442" fmla="*/ 271378 h 2675334"/>
              <a:gd name="connsiteX3443" fmla="*/ 9044908 w 12192000"/>
              <a:gd name="connsiteY3443" fmla="*/ 338297 h 2675334"/>
              <a:gd name="connsiteX3444" fmla="*/ 8835434 w 12192000"/>
              <a:gd name="connsiteY3444" fmla="*/ 338297 h 2675334"/>
              <a:gd name="connsiteX3445" fmla="*/ 7377373 w 12192000"/>
              <a:gd name="connsiteY3445" fmla="*/ 5667 h 2675334"/>
              <a:gd name="connsiteX3446" fmla="*/ 7457369 w 12192000"/>
              <a:gd name="connsiteY3446" fmla="*/ 5667 h 2675334"/>
              <a:gd name="connsiteX3447" fmla="*/ 7367067 w 12192000"/>
              <a:gd name="connsiteY3447" fmla="*/ 271378 h 2675334"/>
              <a:gd name="connsiteX3448" fmla="*/ 7496544 w 12192000"/>
              <a:gd name="connsiteY3448" fmla="*/ 271378 h 2675334"/>
              <a:gd name="connsiteX3449" fmla="*/ 7473803 w 12192000"/>
              <a:gd name="connsiteY3449" fmla="*/ 338297 h 2675334"/>
              <a:gd name="connsiteX3450" fmla="*/ 7264329 w 12192000"/>
              <a:gd name="connsiteY3450" fmla="*/ 338297 h 2675334"/>
              <a:gd name="connsiteX3451" fmla="*/ 5806270 w 12192000"/>
              <a:gd name="connsiteY3451" fmla="*/ 5667 h 2675334"/>
              <a:gd name="connsiteX3452" fmla="*/ 5886269 w 12192000"/>
              <a:gd name="connsiteY3452" fmla="*/ 5667 h 2675334"/>
              <a:gd name="connsiteX3453" fmla="*/ 5795965 w 12192000"/>
              <a:gd name="connsiteY3453" fmla="*/ 271378 h 2675334"/>
              <a:gd name="connsiteX3454" fmla="*/ 5925440 w 12192000"/>
              <a:gd name="connsiteY3454" fmla="*/ 271378 h 2675334"/>
              <a:gd name="connsiteX3455" fmla="*/ 5902699 w 12192000"/>
              <a:gd name="connsiteY3455" fmla="*/ 338297 h 2675334"/>
              <a:gd name="connsiteX3456" fmla="*/ 5693228 w 12192000"/>
              <a:gd name="connsiteY3456" fmla="*/ 338297 h 2675334"/>
              <a:gd name="connsiteX3457" fmla="*/ 4235170 w 12192000"/>
              <a:gd name="connsiteY3457" fmla="*/ 5667 h 2675334"/>
              <a:gd name="connsiteX3458" fmla="*/ 4315169 w 12192000"/>
              <a:gd name="connsiteY3458" fmla="*/ 5667 h 2675334"/>
              <a:gd name="connsiteX3459" fmla="*/ 4224865 w 12192000"/>
              <a:gd name="connsiteY3459" fmla="*/ 271378 h 2675334"/>
              <a:gd name="connsiteX3460" fmla="*/ 4354343 w 12192000"/>
              <a:gd name="connsiteY3460" fmla="*/ 271378 h 2675334"/>
              <a:gd name="connsiteX3461" fmla="*/ 4331602 w 12192000"/>
              <a:gd name="connsiteY3461" fmla="*/ 338297 h 2675334"/>
              <a:gd name="connsiteX3462" fmla="*/ 4122128 w 12192000"/>
              <a:gd name="connsiteY3462" fmla="*/ 338297 h 2675334"/>
              <a:gd name="connsiteX3463" fmla="*/ 2664069 w 12192000"/>
              <a:gd name="connsiteY3463" fmla="*/ 5667 h 2675334"/>
              <a:gd name="connsiteX3464" fmla="*/ 2744066 w 12192000"/>
              <a:gd name="connsiteY3464" fmla="*/ 5667 h 2675334"/>
              <a:gd name="connsiteX3465" fmla="*/ 2653763 w 12192000"/>
              <a:gd name="connsiteY3465" fmla="*/ 271378 h 2675334"/>
              <a:gd name="connsiteX3466" fmla="*/ 2783240 w 12192000"/>
              <a:gd name="connsiteY3466" fmla="*/ 271378 h 2675334"/>
              <a:gd name="connsiteX3467" fmla="*/ 2760499 w 12192000"/>
              <a:gd name="connsiteY3467" fmla="*/ 338297 h 2675334"/>
              <a:gd name="connsiteX3468" fmla="*/ 2551025 w 12192000"/>
              <a:gd name="connsiteY3468" fmla="*/ 338297 h 2675334"/>
              <a:gd name="connsiteX3469" fmla="*/ 1092963 w 12192000"/>
              <a:gd name="connsiteY3469" fmla="*/ 5667 h 2675334"/>
              <a:gd name="connsiteX3470" fmla="*/ 1172959 w 12192000"/>
              <a:gd name="connsiteY3470" fmla="*/ 5667 h 2675334"/>
              <a:gd name="connsiteX3471" fmla="*/ 1082658 w 12192000"/>
              <a:gd name="connsiteY3471" fmla="*/ 271378 h 2675334"/>
              <a:gd name="connsiteX3472" fmla="*/ 1212135 w 12192000"/>
              <a:gd name="connsiteY3472" fmla="*/ 271378 h 2675334"/>
              <a:gd name="connsiteX3473" fmla="*/ 1189393 w 12192000"/>
              <a:gd name="connsiteY3473" fmla="*/ 338297 h 2675334"/>
              <a:gd name="connsiteX3474" fmla="*/ 979919 w 12192000"/>
              <a:gd name="connsiteY3474" fmla="*/ 338297 h 2675334"/>
              <a:gd name="connsiteX3475" fmla="*/ 11575021 w 12192000"/>
              <a:gd name="connsiteY3475" fmla="*/ 0 h 2675334"/>
              <a:gd name="connsiteX3476" fmla="*/ 11647876 w 12192000"/>
              <a:gd name="connsiteY3476" fmla="*/ 20053 h 2675334"/>
              <a:gd name="connsiteX3477" fmla="*/ 11681466 w 12192000"/>
              <a:gd name="connsiteY3477" fmla="*/ 78035 h 2675334"/>
              <a:gd name="connsiteX3478" fmla="*/ 11669241 w 12192000"/>
              <a:gd name="connsiteY3478" fmla="*/ 170456 h 2675334"/>
              <a:gd name="connsiteX3479" fmla="*/ 11618279 w 12192000"/>
              <a:gd name="connsiteY3479" fmla="*/ 263967 h 2675334"/>
              <a:gd name="connsiteX3480" fmla="*/ 11544649 w 12192000"/>
              <a:gd name="connsiteY3480" fmla="*/ 323801 h 2675334"/>
              <a:gd name="connsiteX3481" fmla="*/ 11457904 w 12192000"/>
              <a:gd name="connsiteY3481" fmla="*/ 344618 h 2675334"/>
              <a:gd name="connsiteX3482" fmla="*/ 11385528 w 12192000"/>
              <a:gd name="connsiteY3482" fmla="*/ 323801 h 2675334"/>
              <a:gd name="connsiteX3483" fmla="*/ 11352241 w 12192000"/>
              <a:gd name="connsiteY3483" fmla="*/ 263967 h 2675334"/>
              <a:gd name="connsiteX3484" fmla="*/ 11364731 w 12192000"/>
              <a:gd name="connsiteY3484" fmla="*/ 170456 h 2675334"/>
              <a:gd name="connsiteX3485" fmla="*/ 11415503 w 12192000"/>
              <a:gd name="connsiteY3485" fmla="*/ 77817 h 2675334"/>
              <a:gd name="connsiteX3486" fmla="*/ 11488830 w 12192000"/>
              <a:gd name="connsiteY3486" fmla="*/ 19835 h 2675334"/>
              <a:gd name="connsiteX3487" fmla="*/ 11575021 w 12192000"/>
              <a:gd name="connsiteY3487" fmla="*/ 0 h 2675334"/>
              <a:gd name="connsiteX3488" fmla="*/ 11283173 w 12192000"/>
              <a:gd name="connsiteY3488" fmla="*/ 0 h 2675334"/>
              <a:gd name="connsiteX3489" fmla="*/ 11337003 w 12192000"/>
              <a:gd name="connsiteY3489" fmla="*/ 12860 h 2675334"/>
              <a:gd name="connsiteX3490" fmla="*/ 11369212 w 12192000"/>
              <a:gd name="connsiteY3490" fmla="*/ 43159 h 2675334"/>
              <a:gd name="connsiteX3491" fmla="*/ 11310461 w 12192000"/>
              <a:gd name="connsiteY3491" fmla="*/ 94165 h 2675334"/>
              <a:gd name="connsiteX3492" fmla="*/ 11290603 w 12192000"/>
              <a:gd name="connsiteY3492" fmla="*/ 75310 h 2675334"/>
              <a:gd name="connsiteX3493" fmla="*/ 11261294 w 12192000"/>
              <a:gd name="connsiteY3493" fmla="*/ 68226 h 2675334"/>
              <a:gd name="connsiteX3494" fmla="*/ 11217765 w 12192000"/>
              <a:gd name="connsiteY3494" fmla="*/ 80541 h 2675334"/>
              <a:gd name="connsiteX3495" fmla="*/ 11177428 w 12192000"/>
              <a:gd name="connsiteY3495" fmla="*/ 115853 h 2675334"/>
              <a:gd name="connsiteX3496" fmla="*/ 11148005 w 12192000"/>
              <a:gd name="connsiteY3496" fmla="*/ 171328 h 2675334"/>
              <a:gd name="connsiteX3497" fmla="*/ 11138372 w 12192000"/>
              <a:gd name="connsiteY3497" fmla="*/ 227892 h 2675334"/>
              <a:gd name="connsiteX3498" fmla="*/ 11153287 w 12192000"/>
              <a:gd name="connsiteY3498" fmla="*/ 263531 h 2675334"/>
              <a:gd name="connsiteX3499" fmla="*/ 11189901 w 12192000"/>
              <a:gd name="connsiteY3499" fmla="*/ 275738 h 2675334"/>
              <a:gd name="connsiteX3500" fmla="*/ 11228795 w 12192000"/>
              <a:gd name="connsiteY3500" fmla="*/ 266801 h 2675334"/>
              <a:gd name="connsiteX3501" fmla="*/ 11263412 w 12192000"/>
              <a:gd name="connsiteY3501" fmla="*/ 245439 h 2675334"/>
              <a:gd name="connsiteX3502" fmla="*/ 11288517 w 12192000"/>
              <a:gd name="connsiteY3502" fmla="*/ 295356 h 2675334"/>
              <a:gd name="connsiteX3503" fmla="*/ 11227569 w 12192000"/>
              <a:gd name="connsiteY3503" fmla="*/ 332302 h 2675334"/>
              <a:gd name="connsiteX3504" fmla="*/ 11163223 w 12192000"/>
              <a:gd name="connsiteY3504" fmla="*/ 344618 h 2675334"/>
              <a:gd name="connsiteX3505" fmla="*/ 11107165 w 12192000"/>
              <a:gd name="connsiteY3505" fmla="*/ 333828 h 2675334"/>
              <a:gd name="connsiteX3506" fmla="*/ 11068359 w 12192000"/>
              <a:gd name="connsiteY3506" fmla="*/ 301459 h 2675334"/>
              <a:gd name="connsiteX3507" fmla="*/ 11052541 w 12192000"/>
              <a:gd name="connsiteY3507" fmla="*/ 247946 h 2675334"/>
              <a:gd name="connsiteX3508" fmla="*/ 11065376 w 12192000"/>
              <a:gd name="connsiteY3508" fmla="*/ 173944 h 2675334"/>
              <a:gd name="connsiteX3509" fmla="*/ 11103201 w 12192000"/>
              <a:gd name="connsiteY3509" fmla="*/ 100159 h 2675334"/>
              <a:gd name="connsiteX3510" fmla="*/ 11156671 w 12192000"/>
              <a:gd name="connsiteY3510" fmla="*/ 45447 h 2675334"/>
              <a:gd name="connsiteX3511" fmla="*/ 11218869 w 12192000"/>
              <a:gd name="connsiteY3511" fmla="*/ 11552 h 2675334"/>
              <a:gd name="connsiteX3512" fmla="*/ 11283173 w 12192000"/>
              <a:gd name="connsiteY3512" fmla="*/ 0 h 2675334"/>
              <a:gd name="connsiteX3513" fmla="*/ 10926460 w 12192000"/>
              <a:gd name="connsiteY3513" fmla="*/ 0 h 2675334"/>
              <a:gd name="connsiteX3514" fmla="*/ 10999315 w 12192000"/>
              <a:gd name="connsiteY3514" fmla="*/ 20053 h 2675334"/>
              <a:gd name="connsiteX3515" fmla="*/ 11032905 w 12192000"/>
              <a:gd name="connsiteY3515" fmla="*/ 78035 h 2675334"/>
              <a:gd name="connsiteX3516" fmla="*/ 11020680 w 12192000"/>
              <a:gd name="connsiteY3516" fmla="*/ 170456 h 2675334"/>
              <a:gd name="connsiteX3517" fmla="*/ 10969718 w 12192000"/>
              <a:gd name="connsiteY3517" fmla="*/ 263967 h 2675334"/>
              <a:gd name="connsiteX3518" fmla="*/ 10896089 w 12192000"/>
              <a:gd name="connsiteY3518" fmla="*/ 323801 h 2675334"/>
              <a:gd name="connsiteX3519" fmla="*/ 10809343 w 12192000"/>
              <a:gd name="connsiteY3519" fmla="*/ 344618 h 2675334"/>
              <a:gd name="connsiteX3520" fmla="*/ 10736967 w 12192000"/>
              <a:gd name="connsiteY3520" fmla="*/ 323801 h 2675334"/>
              <a:gd name="connsiteX3521" fmla="*/ 10703680 w 12192000"/>
              <a:gd name="connsiteY3521" fmla="*/ 263967 h 2675334"/>
              <a:gd name="connsiteX3522" fmla="*/ 10716169 w 12192000"/>
              <a:gd name="connsiteY3522" fmla="*/ 170456 h 2675334"/>
              <a:gd name="connsiteX3523" fmla="*/ 10766942 w 12192000"/>
              <a:gd name="connsiteY3523" fmla="*/ 77817 h 2675334"/>
              <a:gd name="connsiteX3524" fmla="*/ 10840268 w 12192000"/>
              <a:gd name="connsiteY3524" fmla="*/ 19835 h 2675334"/>
              <a:gd name="connsiteX3525" fmla="*/ 10926460 w 12192000"/>
              <a:gd name="connsiteY3525" fmla="*/ 0 h 2675334"/>
              <a:gd name="connsiteX3526" fmla="*/ 10003917 w 12192000"/>
              <a:gd name="connsiteY3526" fmla="*/ 0 h 2675334"/>
              <a:gd name="connsiteX3527" fmla="*/ 10076771 w 12192000"/>
              <a:gd name="connsiteY3527" fmla="*/ 20053 h 2675334"/>
              <a:gd name="connsiteX3528" fmla="*/ 10110361 w 12192000"/>
              <a:gd name="connsiteY3528" fmla="*/ 78035 h 2675334"/>
              <a:gd name="connsiteX3529" fmla="*/ 10098136 w 12192000"/>
              <a:gd name="connsiteY3529" fmla="*/ 170456 h 2675334"/>
              <a:gd name="connsiteX3530" fmla="*/ 10047174 w 12192000"/>
              <a:gd name="connsiteY3530" fmla="*/ 263967 h 2675334"/>
              <a:gd name="connsiteX3531" fmla="*/ 9973544 w 12192000"/>
              <a:gd name="connsiteY3531" fmla="*/ 323801 h 2675334"/>
              <a:gd name="connsiteX3532" fmla="*/ 9886799 w 12192000"/>
              <a:gd name="connsiteY3532" fmla="*/ 344618 h 2675334"/>
              <a:gd name="connsiteX3533" fmla="*/ 9814423 w 12192000"/>
              <a:gd name="connsiteY3533" fmla="*/ 323801 h 2675334"/>
              <a:gd name="connsiteX3534" fmla="*/ 9781136 w 12192000"/>
              <a:gd name="connsiteY3534" fmla="*/ 263967 h 2675334"/>
              <a:gd name="connsiteX3535" fmla="*/ 9793625 w 12192000"/>
              <a:gd name="connsiteY3535" fmla="*/ 170456 h 2675334"/>
              <a:gd name="connsiteX3536" fmla="*/ 9844398 w 12192000"/>
              <a:gd name="connsiteY3536" fmla="*/ 77817 h 2675334"/>
              <a:gd name="connsiteX3537" fmla="*/ 9917725 w 12192000"/>
              <a:gd name="connsiteY3537" fmla="*/ 19835 h 2675334"/>
              <a:gd name="connsiteX3538" fmla="*/ 10003917 w 12192000"/>
              <a:gd name="connsiteY3538" fmla="*/ 0 h 2675334"/>
              <a:gd name="connsiteX3539" fmla="*/ 9712068 w 12192000"/>
              <a:gd name="connsiteY3539" fmla="*/ 0 h 2675334"/>
              <a:gd name="connsiteX3540" fmla="*/ 9765898 w 12192000"/>
              <a:gd name="connsiteY3540" fmla="*/ 12860 h 2675334"/>
              <a:gd name="connsiteX3541" fmla="*/ 9798107 w 12192000"/>
              <a:gd name="connsiteY3541" fmla="*/ 43159 h 2675334"/>
              <a:gd name="connsiteX3542" fmla="*/ 9739356 w 12192000"/>
              <a:gd name="connsiteY3542" fmla="*/ 94165 h 2675334"/>
              <a:gd name="connsiteX3543" fmla="*/ 9719498 w 12192000"/>
              <a:gd name="connsiteY3543" fmla="*/ 75310 h 2675334"/>
              <a:gd name="connsiteX3544" fmla="*/ 9690189 w 12192000"/>
              <a:gd name="connsiteY3544" fmla="*/ 68226 h 2675334"/>
              <a:gd name="connsiteX3545" fmla="*/ 9646661 w 12192000"/>
              <a:gd name="connsiteY3545" fmla="*/ 80541 h 2675334"/>
              <a:gd name="connsiteX3546" fmla="*/ 9606323 w 12192000"/>
              <a:gd name="connsiteY3546" fmla="*/ 115853 h 2675334"/>
              <a:gd name="connsiteX3547" fmla="*/ 9576900 w 12192000"/>
              <a:gd name="connsiteY3547" fmla="*/ 171328 h 2675334"/>
              <a:gd name="connsiteX3548" fmla="*/ 9567267 w 12192000"/>
              <a:gd name="connsiteY3548" fmla="*/ 227892 h 2675334"/>
              <a:gd name="connsiteX3549" fmla="*/ 9582182 w 12192000"/>
              <a:gd name="connsiteY3549" fmla="*/ 263531 h 2675334"/>
              <a:gd name="connsiteX3550" fmla="*/ 9618796 w 12192000"/>
              <a:gd name="connsiteY3550" fmla="*/ 275738 h 2675334"/>
              <a:gd name="connsiteX3551" fmla="*/ 9657690 w 12192000"/>
              <a:gd name="connsiteY3551" fmla="*/ 266801 h 2675334"/>
              <a:gd name="connsiteX3552" fmla="*/ 9692307 w 12192000"/>
              <a:gd name="connsiteY3552" fmla="*/ 245439 h 2675334"/>
              <a:gd name="connsiteX3553" fmla="*/ 9717412 w 12192000"/>
              <a:gd name="connsiteY3553" fmla="*/ 295356 h 2675334"/>
              <a:gd name="connsiteX3554" fmla="*/ 9656464 w 12192000"/>
              <a:gd name="connsiteY3554" fmla="*/ 332302 h 2675334"/>
              <a:gd name="connsiteX3555" fmla="*/ 9592117 w 12192000"/>
              <a:gd name="connsiteY3555" fmla="*/ 344618 h 2675334"/>
              <a:gd name="connsiteX3556" fmla="*/ 9536061 w 12192000"/>
              <a:gd name="connsiteY3556" fmla="*/ 333828 h 2675334"/>
              <a:gd name="connsiteX3557" fmla="*/ 9497254 w 12192000"/>
              <a:gd name="connsiteY3557" fmla="*/ 301459 h 2675334"/>
              <a:gd name="connsiteX3558" fmla="*/ 9481436 w 12192000"/>
              <a:gd name="connsiteY3558" fmla="*/ 247946 h 2675334"/>
              <a:gd name="connsiteX3559" fmla="*/ 9494271 w 12192000"/>
              <a:gd name="connsiteY3559" fmla="*/ 173944 h 2675334"/>
              <a:gd name="connsiteX3560" fmla="*/ 9532096 w 12192000"/>
              <a:gd name="connsiteY3560" fmla="*/ 100159 h 2675334"/>
              <a:gd name="connsiteX3561" fmla="*/ 9585566 w 12192000"/>
              <a:gd name="connsiteY3561" fmla="*/ 45447 h 2675334"/>
              <a:gd name="connsiteX3562" fmla="*/ 9647764 w 12192000"/>
              <a:gd name="connsiteY3562" fmla="*/ 11552 h 2675334"/>
              <a:gd name="connsiteX3563" fmla="*/ 9712068 w 12192000"/>
              <a:gd name="connsiteY3563" fmla="*/ 0 h 2675334"/>
              <a:gd name="connsiteX3564" fmla="*/ 9355355 w 12192000"/>
              <a:gd name="connsiteY3564" fmla="*/ 0 h 2675334"/>
              <a:gd name="connsiteX3565" fmla="*/ 9428210 w 12192000"/>
              <a:gd name="connsiteY3565" fmla="*/ 20053 h 2675334"/>
              <a:gd name="connsiteX3566" fmla="*/ 9461800 w 12192000"/>
              <a:gd name="connsiteY3566" fmla="*/ 78035 h 2675334"/>
              <a:gd name="connsiteX3567" fmla="*/ 9449575 w 12192000"/>
              <a:gd name="connsiteY3567" fmla="*/ 170456 h 2675334"/>
              <a:gd name="connsiteX3568" fmla="*/ 9398613 w 12192000"/>
              <a:gd name="connsiteY3568" fmla="*/ 263967 h 2675334"/>
              <a:gd name="connsiteX3569" fmla="*/ 9324984 w 12192000"/>
              <a:gd name="connsiteY3569" fmla="*/ 323801 h 2675334"/>
              <a:gd name="connsiteX3570" fmla="*/ 9238238 w 12192000"/>
              <a:gd name="connsiteY3570" fmla="*/ 344618 h 2675334"/>
              <a:gd name="connsiteX3571" fmla="*/ 9165862 w 12192000"/>
              <a:gd name="connsiteY3571" fmla="*/ 323801 h 2675334"/>
              <a:gd name="connsiteX3572" fmla="*/ 9132575 w 12192000"/>
              <a:gd name="connsiteY3572" fmla="*/ 263967 h 2675334"/>
              <a:gd name="connsiteX3573" fmla="*/ 9145064 w 12192000"/>
              <a:gd name="connsiteY3573" fmla="*/ 170456 h 2675334"/>
              <a:gd name="connsiteX3574" fmla="*/ 9195837 w 12192000"/>
              <a:gd name="connsiteY3574" fmla="*/ 77817 h 2675334"/>
              <a:gd name="connsiteX3575" fmla="*/ 9269163 w 12192000"/>
              <a:gd name="connsiteY3575" fmla="*/ 19835 h 2675334"/>
              <a:gd name="connsiteX3576" fmla="*/ 9355355 w 12192000"/>
              <a:gd name="connsiteY3576" fmla="*/ 0 h 2675334"/>
              <a:gd name="connsiteX3577" fmla="*/ 8432811 w 12192000"/>
              <a:gd name="connsiteY3577" fmla="*/ 0 h 2675334"/>
              <a:gd name="connsiteX3578" fmla="*/ 8505666 w 12192000"/>
              <a:gd name="connsiteY3578" fmla="*/ 20053 h 2675334"/>
              <a:gd name="connsiteX3579" fmla="*/ 8539256 w 12192000"/>
              <a:gd name="connsiteY3579" fmla="*/ 78035 h 2675334"/>
              <a:gd name="connsiteX3580" fmla="*/ 8527031 w 12192000"/>
              <a:gd name="connsiteY3580" fmla="*/ 170456 h 2675334"/>
              <a:gd name="connsiteX3581" fmla="*/ 8476069 w 12192000"/>
              <a:gd name="connsiteY3581" fmla="*/ 263967 h 2675334"/>
              <a:gd name="connsiteX3582" fmla="*/ 8402439 w 12192000"/>
              <a:gd name="connsiteY3582" fmla="*/ 323801 h 2675334"/>
              <a:gd name="connsiteX3583" fmla="*/ 8315694 w 12192000"/>
              <a:gd name="connsiteY3583" fmla="*/ 344618 h 2675334"/>
              <a:gd name="connsiteX3584" fmla="*/ 8243318 w 12192000"/>
              <a:gd name="connsiteY3584" fmla="*/ 323801 h 2675334"/>
              <a:gd name="connsiteX3585" fmla="*/ 8210031 w 12192000"/>
              <a:gd name="connsiteY3585" fmla="*/ 263967 h 2675334"/>
              <a:gd name="connsiteX3586" fmla="*/ 8222521 w 12192000"/>
              <a:gd name="connsiteY3586" fmla="*/ 170456 h 2675334"/>
              <a:gd name="connsiteX3587" fmla="*/ 8273293 w 12192000"/>
              <a:gd name="connsiteY3587" fmla="*/ 77817 h 2675334"/>
              <a:gd name="connsiteX3588" fmla="*/ 8346620 w 12192000"/>
              <a:gd name="connsiteY3588" fmla="*/ 19835 h 2675334"/>
              <a:gd name="connsiteX3589" fmla="*/ 8432811 w 12192000"/>
              <a:gd name="connsiteY3589" fmla="*/ 0 h 2675334"/>
              <a:gd name="connsiteX3590" fmla="*/ 8140963 w 12192000"/>
              <a:gd name="connsiteY3590" fmla="*/ 0 h 2675334"/>
              <a:gd name="connsiteX3591" fmla="*/ 8194793 w 12192000"/>
              <a:gd name="connsiteY3591" fmla="*/ 12860 h 2675334"/>
              <a:gd name="connsiteX3592" fmla="*/ 8227002 w 12192000"/>
              <a:gd name="connsiteY3592" fmla="*/ 43159 h 2675334"/>
              <a:gd name="connsiteX3593" fmla="*/ 8168251 w 12192000"/>
              <a:gd name="connsiteY3593" fmla="*/ 94165 h 2675334"/>
              <a:gd name="connsiteX3594" fmla="*/ 8148393 w 12192000"/>
              <a:gd name="connsiteY3594" fmla="*/ 75310 h 2675334"/>
              <a:gd name="connsiteX3595" fmla="*/ 8119084 w 12192000"/>
              <a:gd name="connsiteY3595" fmla="*/ 68226 h 2675334"/>
              <a:gd name="connsiteX3596" fmla="*/ 8075555 w 12192000"/>
              <a:gd name="connsiteY3596" fmla="*/ 80541 h 2675334"/>
              <a:gd name="connsiteX3597" fmla="*/ 8035218 w 12192000"/>
              <a:gd name="connsiteY3597" fmla="*/ 115853 h 2675334"/>
              <a:gd name="connsiteX3598" fmla="*/ 8005795 w 12192000"/>
              <a:gd name="connsiteY3598" fmla="*/ 171328 h 2675334"/>
              <a:gd name="connsiteX3599" fmla="*/ 7996162 w 12192000"/>
              <a:gd name="connsiteY3599" fmla="*/ 227892 h 2675334"/>
              <a:gd name="connsiteX3600" fmla="*/ 8011077 w 12192000"/>
              <a:gd name="connsiteY3600" fmla="*/ 263531 h 2675334"/>
              <a:gd name="connsiteX3601" fmla="*/ 8047691 w 12192000"/>
              <a:gd name="connsiteY3601" fmla="*/ 275738 h 2675334"/>
              <a:gd name="connsiteX3602" fmla="*/ 8086585 w 12192000"/>
              <a:gd name="connsiteY3602" fmla="*/ 266801 h 2675334"/>
              <a:gd name="connsiteX3603" fmla="*/ 8121202 w 12192000"/>
              <a:gd name="connsiteY3603" fmla="*/ 245439 h 2675334"/>
              <a:gd name="connsiteX3604" fmla="*/ 8146307 w 12192000"/>
              <a:gd name="connsiteY3604" fmla="*/ 295356 h 2675334"/>
              <a:gd name="connsiteX3605" fmla="*/ 8085359 w 12192000"/>
              <a:gd name="connsiteY3605" fmla="*/ 332302 h 2675334"/>
              <a:gd name="connsiteX3606" fmla="*/ 8021013 w 12192000"/>
              <a:gd name="connsiteY3606" fmla="*/ 344618 h 2675334"/>
              <a:gd name="connsiteX3607" fmla="*/ 7964955 w 12192000"/>
              <a:gd name="connsiteY3607" fmla="*/ 333828 h 2675334"/>
              <a:gd name="connsiteX3608" fmla="*/ 7926149 w 12192000"/>
              <a:gd name="connsiteY3608" fmla="*/ 301459 h 2675334"/>
              <a:gd name="connsiteX3609" fmla="*/ 7910331 w 12192000"/>
              <a:gd name="connsiteY3609" fmla="*/ 247946 h 2675334"/>
              <a:gd name="connsiteX3610" fmla="*/ 7923166 w 12192000"/>
              <a:gd name="connsiteY3610" fmla="*/ 173944 h 2675334"/>
              <a:gd name="connsiteX3611" fmla="*/ 7960991 w 12192000"/>
              <a:gd name="connsiteY3611" fmla="*/ 100159 h 2675334"/>
              <a:gd name="connsiteX3612" fmla="*/ 8014461 w 12192000"/>
              <a:gd name="connsiteY3612" fmla="*/ 45447 h 2675334"/>
              <a:gd name="connsiteX3613" fmla="*/ 8076659 w 12192000"/>
              <a:gd name="connsiteY3613" fmla="*/ 11552 h 2675334"/>
              <a:gd name="connsiteX3614" fmla="*/ 8140963 w 12192000"/>
              <a:gd name="connsiteY3614" fmla="*/ 0 h 2675334"/>
              <a:gd name="connsiteX3615" fmla="*/ 7784250 w 12192000"/>
              <a:gd name="connsiteY3615" fmla="*/ 0 h 2675334"/>
              <a:gd name="connsiteX3616" fmla="*/ 7857105 w 12192000"/>
              <a:gd name="connsiteY3616" fmla="*/ 20053 h 2675334"/>
              <a:gd name="connsiteX3617" fmla="*/ 7890695 w 12192000"/>
              <a:gd name="connsiteY3617" fmla="*/ 78035 h 2675334"/>
              <a:gd name="connsiteX3618" fmla="*/ 7878470 w 12192000"/>
              <a:gd name="connsiteY3618" fmla="*/ 170456 h 2675334"/>
              <a:gd name="connsiteX3619" fmla="*/ 7827508 w 12192000"/>
              <a:gd name="connsiteY3619" fmla="*/ 263967 h 2675334"/>
              <a:gd name="connsiteX3620" fmla="*/ 7753879 w 12192000"/>
              <a:gd name="connsiteY3620" fmla="*/ 323801 h 2675334"/>
              <a:gd name="connsiteX3621" fmla="*/ 7667133 w 12192000"/>
              <a:gd name="connsiteY3621" fmla="*/ 344618 h 2675334"/>
              <a:gd name="connsiteX3622" fmla="*/ 7594757 w 12192000"/>
              <a:gd name="connsiteY3622" fmla="*/ 323801 h 2675334"/>
              <a:gd name="connsiteX3623" fmla="*/ 7561470 w 12192000"/>
              <a:gd name="connsiteY3623" fmla="*/ 263967 h 2675334"/>
              <a:gd name="connsiteX3624" fmla="*/ 7573959 w 12192000"/>
              <a:gd name="connsiteY3624" fmla="*/ 170456 h 2675334"/>
              <a:gd name="connsiteX3625" fmla="*/ 7624732 w 12192000"/>
              <a:gd name="connsiteY3625" fmla="*/ 77817 h 2675334"/>
              <a:gd name="connsiteX3626" fmla="*/ 7698058 w 12192000"/>
              <a:gd name="connsiteY3626" fmla="*/ 19835 h 2675334"/>
              <a:gd name="connsiteX3627" fmla="*/ 7784250 w 12192000"/>
              <a:gd name="connsiteY3627" fmla="*/ 0 h 2675334"/>
              <a:gd name="connsiteX3628" fmla="*/ 6861706 w 12192000"/>
              <a:gd name="connsiteY3628" fmla="*/ 0 h 2675334"/>
              <a:gd name="connsiteX3629" fmla="*/ 6934561 w 12192000"/>
              <a:gd name="connsiteY3629" fmla="*/ 20053 h 2675334"/>
              <a:gd name="connsiteX3630" fmla="*/ 6968151 w 12192000"/>
              <a:gd name="connsiteY3630" fmla="*/ 78035 h 2675334"/>
              <a:gd name="connsiteX3631" fmla="*/ 6955926 w 12192000"/>
              <a:gd name="connsiteY3631" fmla="*/ 170456 h 2675334"/>
              <a:gd name="connsiteX3632" fmla="*/ 6904964 w 12192000"/>
              <a:gd name="connsiteY3632" fmla="*/ 263967 h 2675334"/>
              <a:gd name="connsiteX3633" fmla="*/ 6831334 w 12192000"/>
              <a:gd name="connsiteY3633" fmla="*/ 323801 h 2675334"/>
              <a:gd name="connsiteX3634" fmla="*/ 6744589 w 12192000"/>
              <a:gd name="connsiteY3634" fmla="*/ 344618 h 2675334"/>
              <a:gd name="connsiteX3635" fmla="*/ 6672213 w 12192000"/>
              <a:gd name="connsiteY3635" fmla="*/ 323801 h 2675334"/>
              <a:gd name="connsiteX3636" fmla="*/ 6638926 w 12192000"/>
              <a:gd name="connsiteY3636" fmla="*/ 263967 h 2675334"/>
              <a:gd name="connsiteX3637" fmla="*/ 6651415 w 12192000"/>
              <a:gd name="connsiteY3637" fmla="*/ 170456 h 2675334"/>
              <a:gd name="connsiteX3638" fmla="*/ 6702188 w 12192000"/>
              <a:gd name="connsiteY3638" fmla="*/ 77817 h 2675334"/>
              <a:gd name="connsiteX3639" fmla="*/ 6775515 w 12192000"/>
              <a:gd name="connsiteY3639" fmla="*/ 19835 h 2675334"/>
              <a:gd name="connsiteX3640" fmla="*/ 6861706 w 12192000"/>
              <a:gd name="connsiteY3640" fmla="*/ 0 h 2675334"/>
              <a:gd name="connsiteX3641" fmla="*/ 6569858 w 12192000"/>
              <a:gd name="connsiteY3641" fmla="*/ 0 h 2675334"/>
              <a:gd name="connsiteX3642" fmla="*/ 6623688 w 12192000"/>
              <a:gd name="connsiteY3642" fmla="*/ 12860 h 2675334"/>
              <a:gd name="connsiteX3643" fmla="*/ 6655896 w 12192000"/>
              <a:gd name="connsiteY3643" fmla="*/ 43159 h 2675334"/>
              <a:gd name="connsiteX3644" fmla="*/ 6597146 w 12192000"/>
              <a:gd name="connsiteY3644" fmla="*/ 94165 h 2675334"/>
              <a:gd name="connsiteX3645" fmla="*/ 6577288 w 12192000"/>
              <a:gd name="connsiteY3645" fmla="*/ 75310 h 2675334"/>
              <a:gd name="connsiteX3646" fmla="*/ 6547979 w 12192000"/>
              <a:gd name="connsiteY3646" fmla="*/ 68226 h 2675334"/>
              <a:gd name="connsiteX3647" fmla="*/ 6504450 w 12192000"/>
              <a:gd name="connsiteY3647" fmla="*/ 80541 h 2675334"/>
              <a:gd name="connsiteX3648" fmla="*/ 6464113 w 12192000"/>
              <a:gd name="connsiteY3648" fmla="*/ 115853 h 2675334"/>
              <a:gd name="connsiteX3649" fmla="*/ 6434690 w 12192000"/>
              <a:gd name="connsiteY3649" fmla="*/ 171328 h 2675334"/>
              <a:gd name="connsiteX3650" fmla="*/ 6425056 w 12192000"/>
              <a:gd name="connsiteY3650" fmla="*/ 227892 h 2675334"/>
              <a:gd name="connsiteX3651" fmla="*/ 6439972 w 12192000"/>
              <a:gd name="connsiteY3651" fmla="*/ 263531 h 2675334"/>
              <a:gd name="connsiteX3652" fmla="*/ 6476585 w 12192000"/>
              <a:gd name="connsiteY3652" fmla="*/ 275738 h 2675334"/>
              <a:gd name="connsiteX3653" fmla="*/ 6515480 w 12192000"/>
              <a:gd name="connsiteY3653" fmla="*/ 266801 h 2675334"/>
              <a:gd name="connsiteX3654" fmla="*/ 6550097 w 12192000"/>
              <a:gd name="connsiteY3654" fmla="*/ 245439 h 2675334"/>
              <a:gd name="connsiteX3655" fmla="*/ 6575202 w 12192000"/>
              <a:gd name="connsiteY3655" fmla="*/ 295356 h 2675334"/>
              <a:gd name="connsiteX3656" fmla="*/ 6514254 w 12192000"/>
              <a:gd name="connsiteY3656" fmla="*/ 332302 h 2675334"/>
              <a:gd name="connsiteX3657" fmla="*/ 6449907 w 12192000"/>
              <a:gd name="connsiteY3657" fmla="*/ 344618 h 2675334"/>
              <a:gd name="connsiteX3658" fmla="*/ 6393850 w 12192000"/>
              <a:gd name="connsiteY3658" fmla="*/ 333828 h 2675334"/>
              <a:gd name="connsiteX3659" fmla="*/ 6355044 w 12192000"/>
              <a:gd name="connsiteY3659" fmla="*/ 301459 h 2675334"/>
              <a:gd name="connsiteX3660" fmla="*/ 6339226 w 12192000"/>
              <a:gd name="connsiteY3660" fmla="*/ 247946 h 2675334"/>
              <a:gd name="connsiteX3661" fmla="*/ 6352060 w 12192000"/>
              <a:gd name="connsiteY3661" fmla="*/ 173944 h 2675334"/>
              <a:gd name="connsiteX3662" fmla="*/ 6389886 w 12192000"/>
              <a:gd name="connsiteY3662" fmla="*/ 100159 h 2675334"/>
              <a:gd name="connsiteX3663" fmla="*/ 6443356 w 12192000"/>
              <a:gd name="connsiteY3663" fmla="*/ 45447 h 2675334"/>
              <a:gd name="connsiteX3664" fmla="*/ 6505554 w 12192000"/>
              <a:gd name="connsiteY3664" fmla="*/ 11552 h 2675334"/>
              <a:gd name="connsiteX3665" fmla="*/ 6569858 w 12192000"/>
              <a:gd name="connsiteY3665" fmla="*/ 0 h 2675334"/>
              <a:gd name="connsiteX3666" fmla="*/ 6213157 w 12192000"/>
              <a:gd name="connsiteY3666" fmla="*/ 0 h 2675334"/>
              <a:gd name="connsiteX3667" fmla="*/ 6286001 w 12192000"/>
              <a:gd name="connsiteY3667" fmla="*/ 20053 h 2675334"/>
              <a:gd name="connsiteX3668" fmla="*/ 6319592 w 12192000"/>
              <a:gd name="connsiteY3668" fmla="*/ 78035 h 2675334"/>
              <a:gd name="connsiteX3669" fmla="*/ 6307368 w 12192000"/>
              <a:gd name="connsiteY3669" fmla="*/ 170456 h 2675334"/>
              <a:gd name="connsiteX3670" fmla="*/ 6256404 w 12192000"/>
              <a:gd name="connsiteY3670" fmla="*/ 263967 h 2675334"/>
              <a:gd name="connsiteX3671" fmla="*/ 6182776 w 12192000"/>
              <a:gd name="connsiteY3671" fmla="*/ 323801 h 2675334"/>
              <a:gd name="connsiteX3672" fmla="*/ 6096033 w 12192000"/>
              <a:gd name="connsiteY3672" fmla="*/ 344618 h 2675334"/>
              <a:gd name="connsiteX3673" fmla="*/ 6023654 w 12192000"/>
              <a:gd name="connsiteY3673" fmla="*/ 323801 h 2675334"/>
              <a:gd name="connsiteX3674" fmla="*/ 5990367 w 12192000"/>
              <a:gd name="connsiteY3674" fmla="*/ 263967 h 2675334"/>
              <a:gd name="connsiteX3675" fmla="*/ 6002859 w 12192000"/>
              <a:gd name="connsiteY3675" fmla="*/ 170456 h 2675334"/>
              <a:gd name="connsiteX3676" fmla="*/ 6053633 w 12192000"/>
              <a:gd name="connsiteY3676" fmla="*/ 77817 h 2675334"/>
              <a:gd name="connsiteX3677" fmla="*/ 6126954 w 12192000"/>
              <a:gd name="connsiteY3677" fmla="*/ 19835 h 2675334"/>
              <a:gd name="connsiteX3678" fmla="*/ 6213157 w 12192000"/>
              <a:gd name="connsiteY3678" fmla="*/ 0 h 2675334"/>
              <a:gd name="connsiteX3679" fmla="*/ 5290601 w 12192000"/>
              <a:gd name="connsiteY3679" fmla="*/ 0 h 2675334"/>
              <a:gd name="connsiteX3680" fmla="*/ 5363464 w 12192000"/>
              <a:gd name="connsiteY3680" fmla="*/ 20053 h 2675334"/>
              <a:gd name="connsiteX3681" fmla="*/ 5397049 w 12192000"/>
              <a:gd name="connsiteY3681" fmla="*/ 78035 h 2675334"/>
              <a:gd name="connsiteX3682" fmla="*/ 5384831 w 12192000"/>
              <a:gd name="connsiteY3682" fmla="*/ 170456 h 2675334"/>
              <a:gd name="connsiteX3683" fmla="*/ 5333861 w 12192000"/>
              <a:gd name="connsiteY3683" fmla="*/ 263967 h 2675334"/>
              <a:gd name="connsiteX3684" fmla="*/ 5260239 w 12192000"/>
              <a:gd name="connsiteY3684" fmla="*/ 323801 h 2675334"/>
              <a:gd name="connsiteX3685" fmla="*/ 5173493 w 12192000"/>
              <a:gd name="connsiteY3685" fmla="*/ 344618 h 2675334"/>
              <a:gd name="connsiteX3686" fmla="*/ 5101119 w 12192000"/>
              <a:gd name="connsiteY3686" fmla="*/ 323801 h 2675334"/>
              <a:gd name="connsiteX3687" fmla="*/ 5067832 w 12192000"/>
              <a:gd name="connsiteY3687" fmla="*/ 263967 h 2675334"/>
              <a:gd name="connsiteX3688" fmla="*/ 5080323 w 12192000"/>
              <a:gd name="connsiteY3688" fmla="*/ 170456 h 2675334"/>
              <a:gd name="connsiteX3689" fmla="*/ 5131093 w 12192000"/>
              <a:gd name="connsiteY3689" fmla="*/ 77817 h 2675334"/>
              <a:gd name="connsiteX3690" fmla="*/ 5204420 w 12192000"/>
              <a:gd name="connsiteY3690" fmla="*/ 19835 h 2675334"/>
              <a:gd name="connsiteX3691" fmla="*/ 5290601 w 12192000"/>
              <a:gd name="connsiteY3691" fmla="*/ 0 h 2675334"/>
              <a:gd name="connsiteX3692" fmla="*/ 4998762 w 12192000"/>
              <a:gd name="connsiteY3692" fmla="*/ 0 h 2675334"/>
              <a:gd name="connsiteX3693" fmla="*/ 5052594 w 12192000"/>
              <a:gd name="connsiteY3693" fmla="*/ 12860 h 2675334"/>
              <a:gd name="connsiteX3694" fmla="*/ 5084802 w 12192000"/>
              <a:gd name="connsiteY3694" fmla="*/ 43159 h 2675334"/>
              <a:gd name="connsiteX3695" fmla="*/ 5026053 w 12192000"/>
              <a:gd name="connsiteY3695" fmla="*/ 94165 h 2675334"/>
              <a:gd name="connsiteX3696" fmla="*/ 5006193 w 12192000"/>
              <a:gd name="connsiteY3696" fmla="*/ 75310 h 2675334"/>
              <a:gd name="connsiteX3697" fmla="*/ 4976886 w 12192000"/>
              <a:gd name="connsiteY3697" fmla="*/ 68226 h 2675334"/>
              <a:gd name="connsiteX3698" fmla="*/ 4933356 w 12192000"/>
              <a:gd name="connsiteY3698" fmla="*/ 80541 h 2675334"/>
              <a:gd name="connsiteX3699" fmla="*/ 4893017 w 12192000"/>
              <a:gd name="connsiteY3699" fmla="*/ 115853 h 2675334"/>
              <a:gd name="connsiteX3700" fmla="*/ 4863594 w 12192000"/>
              <a:gd name="connsiteY3700" fmla="*/ 171328 h 2675334"/>
              <a:gd name="connsiteX3701" fmla="*/ 4853962 w 12192000"/>
              <a:gd name="connsiteY3701" fmla="*/ 227892 h 2675334"/>
              <a:gd name="connsiteX3702" fmla="*/ 4868876 w 12192000"/>
              <a:gd name="connsiteY3702" fmla="*/ 263531 h 2675334"/>
              <a:gd name="connsiteX3703" fmla="*/ 4905490 w 12192000"/>
              <a:gd name="connsiteY3703" fmla="*/ 275738 h 2675334"/>
              <a:gd name="connsiteX3704" fmla="*/ 4944386 w 12192000"/>
              <a:gd name="connsiteY3704" fmla="*/ 266801 h 2675334"/>
              <a:gd name="connsiteX3705" fmla="*/ 4979004 w 12192000"/>
              <a:gd name="connsiteY3705" fmla="*/ 245439 h 2675334"/>
              <a:gd name="connsiteX3706" fmla="*/ 5004108 w 12192000"/>
              <a:gd name="connsiteY3706" fmla="*/ 295356 h 2675334"/>
              <a:gd name="connsiteX3707" fmla="*/ 4943161 w 12192000"/>
              <a:gd name="connsiteY3707" fmla="*/ 332302 h 2675334"/>
              <a:gd name="connsiteX3708" fmla="*/ 4878812 w 12192000"/>
              <a:gd name="connsiteY3708" fmla="*/ 344618 h 2675334"/>
              <a:gd name="connsiteX3709" fmla="*/ 4822755 w 12192000"/>
              <a:gd name="connsiteY3709" fmla="*/ 333828 h 2675334"/>
              <a:gd name="connsiteX3710" fmla="*/ 4783949 w 12192000"/>
              <a:gd name="connsiteY3710" fmla="*/ 301459 h 2675334"/>
              <a:gd name="connsiteX3711" fmla="*/ 4768129 w 12192000"/>
              <a:gd name="connsiteY3711" fmla="*/ 247946 h 2675334"/>
              <a:gd name="connsiteX3712" fmla="*/ 4780964 w 12192000"/>
              <a:gd name="connsiteY3712" fmla="*/ 173944 h 2675334"/>
              <a:gd name="connsiteX3713" fmla="*/ 4818792 w 12192000"/>
              <a:gd name="connsiteY3713" fmla="*/ 100159 h 2675334"/>
              <a:gd name="connsiteX3714" fmla="*/ 4872262 w 12192000"/>
              <a:gd name="connsiteY3714" fmla="*/ 45447 h 2675334"/>
              <a:gd name="connsiteX3715" fmla="*/ 4934461 w 12192000"/>
              <a:gd name="connsiteY3715" fmla="*/ 11552 h 2675334"/>
              <a:gd name="connsiteX3716" fmla="*/ 4998762 w 12192000"/>
              <a:gd name="connsiteY3716" fmla="*/ 0 h 2675334"/>
              <a:gd name="connsiteX3717" fmla="*/ 4642049 w 12192000"/>
              <a:gd name="connsiteY3717" fmla="*/ 0 h 2675334"/>
              <a:gd name="connsiteX3718" fmla="*/ 4714901 w 12192000"/>
              <a:gd name="connsiteY3718" fmla="*/ 20053 h 2675334"/>
              <a:gd name="connsiteX3719" fmla="*/ 4748494 w 12192000"/>
              <a:gd name="connsiteY3719" fmla="*/ 78035 h 2675334"/>
              <a:gd name="connsiteX3720" fmla="*/ 4736267 w 12192000"/>
              <a:gd name="connsiteY3720" fmla="*/ 170456 h 2675334"/>
              <a:gd name="connsiteX3721" fmla="*/ 4685306 w 12192000"/>
              <a:gd name="connsiteY3721" fmla="*/ 263967 h 2675334"/>
              <a:gd name="connsiteX3722" fmla="*/ 4611679 w 12192000"/>
              <a:gd name="connsiteY3722" fmla="*/ 323801 h 2675334"/>
              <a:gd name="connsiteX3723" fmla="*/ 4524932 w 12192000"/>
              <a:gd name="connsiteY3723" fmla="*/ 344618 h 2675334"/>
              <a:gd name="connsiteX3724" fmla="*/ 4452557 w 12192000"/>
              <a:gd name="connsiteY3724" fmla="*/ 323801 h 2675334"/>
              <a:gd name="connsiteX3725" fmla="*/ 4419269 w 12192000"/>
              <a:gd name="connsiteY3725" fmla="*/ 263967 h 2675334"/>
              <a:gd name="connsiteX3726" fmla="*/ 4431760 w 12192000"/>
              <a:gd name="connsiteY3726" fmla="*/ 170456 h 2675334"/>
              <a:gd name="connsiteX3727" fmla="*/ 4482534 w 12192000"/>
              <a:gd name="connsiteY3727" fmla="*/ 77817 h 2675334"/>
              <a:gd name="connsiteX3728" fmla="*/ 4555857 w 12192000"/>
              <a:gd name="connsiteY3728" fmla="*/ 19835 h 2675334"/>
              <a:gd name="connsiteX3729" fmla="*/ 4642049 w 12192000"/>
              <a:gd name="connsiteY3729" fmla="*/ 0 h 2675334"/>
              <a:gd name="connsiteX3730" fmla="*/ 3719496 w 12192000"/>
              <a:gd name="connsiteY3730" fmla="*/ 0 h 2675334"/>
              <a:gd name="connsiteX3731" fmla="*/ 3792359 w 12192000"/>
              <a:gd name="connsiteY3731" fmla="*/ 20053 h 2675334"/>
              <a:gd name="connsiteX3732" fmla="*/ 3825944 w 12192000"/>
              <a:gd name="connsiteY3732" fmla="*/ 78035 h 2675334"/>
              <a:gd name="connsiteX3733" fmla="*/ 3813724 w 12192000"/>
              <a:gd name="connsiteY3733" fmla="*/ 170456 h 2675334"/>
              <a:gd name="connsiteX3734" fmla="*/ 3762756 w 12192000"/>
              <a:gd name="connsiteY3734" fmla="*/ 263967 h 2675334"/>
              <a:gd name="connsiteX3735" fmla="*/ 3689131 w 12192000"/>
              <a:gd name="connsiteY3735" fmla="*/ 323801 h 2675334"/>
              <a:gd name="connsiteX3736" fmla="*/ 3602387 w 12192000"/>
              <a:gd name="connsiteY3736" fmla="*/ 344618 h 2675334"/>
              <a:gd name="connsiteX3737" fmla="*/ 3530008 w 12192000"/>
              <a:gd name="connsiteY3737" fmla="*/ 323801 h 2675334"/>
              <a:gd name="connsiteX3738" fmla="*/ 3496725 w 12192000"/>
              <a:gd name="connsiteY3738" fmla="*/ 263967 h 2675334"/>
              <a:gd name="connsiteX3739" fmla="*/ 3509213 w 12192000"/>
              <a:gd name="connsiteY3739" fmla="*/ 170456 h 2675334"/>
              <a:gd name="connsiteX3740" fmla="*/ 3559977 w 12192000"/>
              <a:gd name="connsiteY3740" fmla="*/ 77817 h 2675334"/>
              <a:gd name="connsiteX3741" fmla="*/ 3633304 w 12192000"/>
              <a:gd name="connsiteY3741" fmla="*/ 19835 h 2675334"/>
              <a:gd name="connsiteX3742" fmla="*/ 3719496 w 12192000"/>
              <a:gd name="connsiteY3742" fmla="*/ 0 h 2675334"/>
              <a:gd name="connsiteX3743" fmla="*/ 3427657 w 12192000"/>
              <a:gd name="connsiteY3743" fmla="*/ 0 h 2675334"/>
              <a:gd name="connsiteX3744" fmla="*/ 3481479 w 12192000"/>
              <a:gd name="connsiteY3744" fmla="*/ 12860 h 2675334"/>
              <a:gd name="connsiteX3745" fmla="*/ 3513694 w 12192000"/>
              <a:gd name="connsiteY3745" fmla="*/ 43159 h 2675334"/>
              <a:gd name="connsiteX3746" fmla="*/ 3454945 w 12192000"/>
              <a:gd name="connsiteY3746" fmla="*/ 94165 h 2675334"/>
              <a:gd name="connsiteX3747" fmla="*/ 3435085 w 12192000"/>
              <a:gd name="connsiteY3747" fmla="*/ 75310 h 2675334"/>
              <a:gd name="connsiteX3748" fmla="*/ 3405776 w 12192000"/>
              <a:gd name="connsiteY3748" fmla="*/ 68226 h 2675334"/>
              <a:gd name="connsiteX3749" fmla="*/ 3362248 w 12192000"/>
              <a:gd name="connsiteY3749" fmla="*/ 80541 h 2675334"/>
              <a:gd name="connsiteX3750" fmla="*/ 3321914 w 12192000"/>
              <a:gd name="connsiteY3750" fmla="*/ 115853 h 2675334"/>
              <a:gd name="connsiteX3751" fmla="*/ 3292490 w 12192000"/>
              <a:gd name="connsiteY3751" fmla="*/ 171328 h 2675334"/>
              <a:gd name="connsiteX3752" fmla="*/ 3282858 w 12192000"/>
              <a:gd name="connsiteY3752" fmla="*/ 227892 h 2675334"/>
              <a:gd name="connsiteX3753" fmla="*/ 3297772 w 12192000"/>
              <a:gd name="connsiteY3753" fmla="*/ 263531 h 2675334"/>
              <a:gd name="connsiteX3754" fmla="*/ 3334374 w 12192000"/>
              <a:gd name="connsiteY3754" fmla="*/ 275738 h 2675334"/>
              <a:gd name="connsiteX3755" fmla="*/ 3373280 w 12192000"/>
              <a:gd name="connsiteY3755" fmla="*/ 266801 h 2675334"/>
              <a:gd name="connsiteX3756" fmla="*/ 3407897 w 12192000"/>
              <a:gd name="connsiteY3756" fmla="*/ 245439 h 2675334"/>
              <a:gd name="connsiteX3757" fmla="*/ 3432997 w 12192000"/>
              <a:gd name="connsiteY3757" fmla="*/ 295356 h 2675334"/>
              <a:gd name="connsiteX3758" fmla="*/ 3372052 w 12192000"/>
              <a:gd name="connsiteY3758" fmla="*/ 332302 h 2675334"/>
              <a:gd name="connsiteX3759" fmla="*/ 3307696 w 12192000"/>
              <a:gd name="connsiteY3759" fmla="*/ 344618 h 2675334"/>
              <a:gd name="connsiteX3760" fmla="*/ 3251650 w 12192000"/>
              <a:gd name="connsiteY3760" fmla="*/ 333828 h 2675334"/>
              <a:gd name="connsiteX3761" fmla="*/ 3212844 w 12192000"/>
              <a:gd name="connsiteY3761" fmla="*/ 301459 h 2675334"/>
              <a:gd name="connsiteX3762" fmla="*/ 3197026 w 12192000"/>
              <a:gd name="connsiteY3762" fmla="*/ 247946 h 2675334"/>
              <a:gd name="connsiteX3763" fmla="*/ 3209861 w 12192000"/>
              <a:gd name="connsiteY3763" fmla="*/ 173944 h 2675334"/>
              <a:gd name="connsiteX3764" fmla="*/ 3247685 w 12192000"/>
              <a:gd name="connsiteY3764" fmla="*/ 100159 h 2675334"/>
              <a:gd name="connsiteX3765" fmla="*/ 3301156 w 12192000"/>
              <a:gd name="connsiteY3765" fmla="*/ 45447 h 2675334"/>
              <a:gd name="connsiteX3766" fmla="*/ 3363351 w 12192000"/>
              <a:gd name="connsiteY3766" fmla="*/ 11552 h 2675334"/>
              <a:gd name="connsiteX3767" fmla="*/ 3427657 w 12192000"/>
              <a:gd name="connsiteY3767" fmla="*/ 0 h 2675334"/>
              <a:gd name="connsiteX3768" fmla="*/ 3070948 w 12192000"/>
              <a:gd name="connsiteY3768" fmla="*/ 0 h 2675334"/>
              <a:gd name="connsiteX3769" fmla="*/ 3143799 w 12192000"/>
              <a:gd name="connsiteY3769" fmla="*/ 20053 h 2675334"/>
              <a:gd name="connsiteX3770" fmla="*/ 3177391 w 12192000"/>
              <a:gd name="connsiteY3770" fmla="*/ 78035 h 2675334"/>
              <a:gd name="connsiteX3771" fmla="*/ 3165166 w 12192000"/>
              <a:gd name="connsiteY3771" fmla="*/ 170456 h 2675334"/>
              <a:gd name="connsiteX3772" fmla="*/ 3114205 w 12192000"/>
              <a:gd name="connsiteY3772" fmla="*/ 263967 h 2675334"/>
              <a:gd name="connsiteX3773" fmla="*/ 3040577 w 12192000"/>
              <a:gd name="connsiteY3773" fmla="*/ 323801 h 2675334"/>
              <a:gd name="connsiteX3774" fmla="*/ 2953829 w 12192000"/>
              <a:gd name="connsiteY3774" fmla="*/ 344618 h 2675334"/>
              <a:gd name="connsiteX3775" fmla="*/ 2881454 w 12192000"/>
              <a:gd name="connsiteY3775" fmla="*/ 323801 h 2675334"/>
              <a:gd name="connsiteX3776" fmla="*/ 2848166 w 12192000"/>
              <a:gd name="connsiteY3776" fmla="*/ 263967 h 2675334"/>
              <a:gd name="connsiteX3777" fmla="*/ 2860655 w 12192000"/>
              <a:gd name="connsiteY3777" fmla="*/ 170456 h 2675334"/>
              <a:gd name="connsiteX3778" fmla="*/ 2911430 w 12192000"/>
              <a:gd name="connsiteY3778" fmla="*/ 77817 h 2675334"/>
              <a:gd name="connsiteX3779" fmla="*/ 2984754 w 12192000"/>
              <a:gd name="connsiteY3779" fmla="*/ 19835 h 2675334"/>
              <a:gd name="connsiteX3780" fmla="*/ 3070948 w 12192000"/>
              <a:gd name="connsiteY3780" fmla="*/ 0 h 2675334"/>
              <a:gd name="connsiteX3781" fmla="*/ 2148402 w 12192000"/>
              <a:gd name="connsiteY3781" fmla="*/ 0 h 2675334"/>
              <a:gd name="connsiteX3782" fmla="*/ 2221256 w 12192000"/>
              <a:gd name="connsiteY3782" fmla="*/ 20053 h 2675334"/>
              <a:gd name="connsiteX3783" fmla="*/ 2254847 w 12192000"/>
              <a:gd name="connsiteY3783" fmla="*/ 78035 h 2675334"/>
              <a:gd name="connsiteX3784" fmla="*/ 2242621 w 12192000"/>
              <a:gd name="connsiteY3784" fmla="*/ 170456 h 2675334"/>
              <a:gd name="connsiteX3785" fmla="*/ 2191660 w 12192000"/>
              <a:gd name="connsiteY3785" fmla="*/ 263967 h 2675334"/>
              <a:gd name="connsiteX3786" fmla="*/ 2118030 w 12192000"/>
              <a:gd name="connsiteY3786" fmla="*/ 323801 h 2675334"/>
              <a:gd name="connsiteX3787" fmla="*/ 2031284 w 12192000"/>
              <a:gd name="connsiteY3787" fmla="*/ 344618 h 2675334"/>
              <a:gd name="connsiteX3788" fmla="*/ 1958909 w 12192000"/>
              <a:gd name="connsiteY3788" fmla="*/ 323801 h 2675334"/>
              <a:gd name="connsiteX3789" fmla="*/ 1925622 w 12192000"/>
              <a:gd name="connsiteY3789" fmla="*/ 263967 h 2675334"/>
              <a:gd name="connsiteX3790" fmla="*/ 1938111 w 12192000"/>
              <a:gd name="connsiteY3790" fmla="*/ 170456 h 2675334"/>
              <a:gd name="connsiteX3791" fmla="*/ 1988884 w 12192000"/>
              <a:gd name="connsiteY3791" fmla="*/ 77817 h 2675334"/>
              <a:gd name="connsiteX3792" fmla="*/ 2062211 w 12192000"/>
              <a:gd name="connsiteY3792" fmla="*/ 19835 h 2675334"/>
              <a:gd name="connsiteX3793" fmla="*/ 2148402 w 12192000"/>
              <a:gd name="connsiteY3793" fmla="*/ 0 h 2675334"/>
              <a:gd name="connsiteX3794" fmla="*/ 1856553 w 12192000"/>
              <a:gd name="connsiteY3794" fmla="*/ 0 h 2675334"/>
              <a:gd name="connsiteX3795" fmla="*/ 1910384 w 12192000"/>
              <a:gd name="connsiteY3795" fmla="*/ 12860 h 2675334"/>
              <a:gd name="connsiteX3796" fmla="*/ 1942591 w 12192000"/>
              <a:gd name="connsiteY3796" fmla="*/ 43159 h 2675334"/>
              <a:gd name="connsiteX3797" fmla="*/ 1883841 w 12192000"/>
              <a:gd name="connsiteY3797" fmla="*/ 94165 h 2675334"/>
              <a:gd name="connsiteX3798" fmla="*/ 1863984 w 12192000"/>
              <a:gd name="connsiteY3798" fmla="*/ 75310 h 2675334"/>
              <a:gd name="connsiteX3799" fmla="*/ 1834674 w 12192000"/>
              <a:gd name="connsiteY3799" fmla="*/ 68226 h 2675334"/>
              <a:gd name="connsiteX3800" fmla="*/ 1791146 w 12192000"/>
              <a:gd name="connsiteY3800" fmla="*/ 80541 h 2675334"/>
              <a:gd name="connsiteX3801" fmla="*/ 1750809 w 12192000"/>
              <a:gd name="connsiteY3801" fmla="*/ 115853 h 2675334"/>
              <a:gd name="connsiteX3802" fmla="*/ 1721385 w 12192000"/>
              <a:gd name="connsiteY3802" fmla="*/ 171328 h 2675334"/>
              <a:gd name="connsiteX3803" fmla="*/ 1711752 w 12192000"/>
              <a:gd name="connsiteY3803" fmla="*/ 227892 h 2675334"/>
              <a:gd name="connsiteX3804" fmla="*/ 1726667 w 12192000"/>
              <a:gd name="connsiteY3804" fmla="*/ 263531 h 2675334"/>
              <a:gd name="connsiteX3805" fmla="*/ 1763281 w 12192000"/>
              <a:gd name="connsiteY3805" fmla="*/ 275738 h 2675334"/>
              <a:gd name="connsiteX3806" fmla="*/ 1802175 w 12192000"/>
              <a:gd name="connsiteY3806" fmla="*/ 266801 h 2675334"/>
              <a:gd name="connsiteX3807" fmla="*/ 1836792 w 12192000"/>
              <a:gd name="connsiteY3807" fmla="*/ 245439 h 2675334"/>
              <a:gd name="connsiteX3808" fmla="*/ 1861898 w 12192000"/>
              <a:gd name="connsiteY3808" fmla="*/ 295356 h 2675334"/>
              <a:gd name="connsiteX3809" fmla="*/ 1800949 w 12192000"/>
              <a:gd name="connsiteY3809" fmla="*/ 332302 h 2675334"/>
              <a:gd name="connsiteX3810" fmla="*/ 1736603 w 12192000"/>
              <a:gd name="connsiteY3810" fmla="*/ 344618 h 2675334"/>
              <a:gd name="connsiteX3811" fmla="*/ 1680545 w 12192000"/>
              <a:gd name="connsiteY3811" fmla="*/ 333828 h 2675334"/>
              <a:gd name="connsiteX3812" fmla="*/ 1641739 w 12192000"/>
              <a:gd name="connsiteY3812" fmla="*/ 301459 h 2675334"/>
              <a:gd name="connsiteX3813" fmla="*/ 1625921 w 12192000"/>
              <a:gd name="connsiteY3813" fmla="*/ 247946 h 2675334"/>
              <a:gd name="connsiteX3814" fmla="*/ 1638756 w 12192000"/>
              <a:gd name="connsiteY3814" fmla="*/ 173944 h 2675334"/>
              <a:gd name="connsiteX3815" fmla="*/ 1676581 w 12192000"/>
              <a:gd name="connsiteY3815" fmla="*/ 100159 h 2675334"/>
              <a:gd name="connsiteX3816" fmla="*/ 1730051 w 12192000"/>
              <a:gd name="connsiteY3816" fmla="*/ 45447 h 2675334"/>
              <a:gd name="connsiteX3817" fmla="*/ 1792249 w 12192000"/>
              <a:gd name="connsiteY3817" fmla="*/ 11552 h 2675334"/>
              <a:gd name="connsiteX3818" fmla="*/ 1856553 w 12192000"/>
              <a:gd name="connsiteY3818" fmla="*/ 0 h 2675334"/>
              <a:gd name="connsiteX3819" fmla="*/ 1499840 w 12192000"/>
              <a:gd name="connsiteY3819" fmla="*/ 0 h 2675334"/>
              <a:gd name="connsiteX3820" fmla="*/ 1572695 w 12192000"/>
              <a:gd name="connsiteY3820" fmla="*/ 20053 h 2675334"/>
              <a:gd name="connsiteX3821" fmla="*/ 1606286 w 12192000"/>
              <a:gd name="connsiteY3821" fmla="*/ 78035 h 2675334"/>
              <a:gd name="connsiteX3822" fmla="*/ 1594060 w 12192000"/>
              <a:gd name="connsiteY3822" fmla="*/ 170456 h 2675334"/>
              <a:gd name="connsiteX3823" fmla="*/ 1543098 w 12192000"/>
              <a:gd name="connsiteY3823" fmla="*/ 263967 h 2675334"/>
              <a:gd name="connsiteX3824" fmla="*/ 1469470 w 12192000"/>
              <a:gd name="connsiteY3824" fmla="*/ 323801 h 2675334"/>
              <a:gd name="connsiteX3825" fmla="*/ 1382724 w 12192000"/>
              <a:gd name="connsiteY3825" fmla="*/ 344618 h 2675334"/>
              <a:gd name="connsiteX3826" fmla="*/ 1310348 w 12192000"/>
              <a:gd name="connsiteY3826" fmla="*/ 323801 h 2675334"/>
              <a:gd name="connsiteX3827" fmla="*/ 1277060 w 12192000"/>
              <a:gd name="connsiteY3827" fmla="*/ 263967 h 2675334"/>
              <a:gd name="connsiteX3828" fmla="*/ 1289550 w 12192000"/>
              <a:gd name="connsiteY3828" fmla="*/ 170456 h 2675334"/>
              <a:gd name="connsiteX3829" fmla="*/ 1340323 w 12192000"/>
              <a:gd name="connsiteY3829" fmla="*/ 77817 h 2675334"/>
              <a:gd name="connsiteX3830" fmla="*/ 1413648 w 12192000"/>
              <a:gd name="connsiteY3830" fmla="*/ 19835 h 2675334"/>
              <a:gd name="connsiteX3831" fmla="*/ 1499840 w 12192000"/>
              <a:gd name="connsiteY3831" fmla="*/ 0 h 2675334"/>
              <a:gd name="connsiteX3832" fmla="*/ 577295 w 12192000"/>
              <a:gd name="connsiteY3832" fmla="*/ 0 h 2675334"/>
              <a:gd name="connsiteX3833" fmla="*/ 650150 w 12192000"/>
              <a:gd name="connsiteY3833" fmla="*/ 20053 h 2675334"/>
              <a:gd name="connsiteX3834" fmla="*/ 683740 w 12192000"/>
              <a:gd name="connsiteY3834" fmla="*/ 78035 h 2675334"/>
              <a:gd name="connsiteX3835" fmla="*/ 671515 w 12192000"/>
              <a:gd name="connsiteY3835" fmla="*/ 170456 h 2675334"/>
              <a:gd name="connsiteX3836" fmla="*/ 620553 w 12192000"/>
              <a:gd name="connsiteY3836" fmla="*/ 263967 h 2675334"/>
              <a:gd name="connsiteX3837" fmla="*/ 546923 w 12192000"/>
              <a:gd name="connsiteY3837" fmla="*/ 323801 h 2675334"/>
              <a:gd name="connsiteX3838" fmla="*/ 460178 w 12192000"/>
              <a:gd name="connsiteY3838" fmla="*/ 344618 h 2675334"/>
              <a:gd name="connsiteX3839" fmla="*/ 387802 w 12192000"/>
              <a:gd name="connsiteY3839" fmla="*/ 323801 h 2675334"/>
              <a:gd name="connsiteX3840" fmla="*/ 354515 w 12192000"/>
              <a:gd name="connsiteY3840" fmla="*/ 263967 h 2675334"/>
              <a:gd name="connsiteX3841" fmla="*/ 367004 w 12192000"/>
              <a:gd name="connsiteY3841" fmla="*/ 170456 h 2675334"/>
              <a:gd name="connsiteX3842" fmla="*/ 417777 w 12192000"/>
              <a:gd name="connsiteY3842" fmla="*/ 77817 h 2675334"/>
              <a:gd name="connsiteX3843" fmla="*/ 491103 w 12192000"/>
              <a:gd name="connsiteY3843" fmla="*/ 19835 h 2675334"/>
              <a:gd name="connsiteX3844" fmla="*/ 577295 w 12192000"/>
              <a:gd name="connsiteY3844" fmla="*/ 0 h 2675334"/>
              <a:gd name="connsiteX3845" fmla="*/ 285447 w 12192000"/>
              <a:gd name="connsiteY3845" fmla="*/ 0 h 2675334"/>
              <a:gd name="connsiteX3846" fmla="*/ 339276 w 12192000"/>
              <a:gd name="connsiteY3846" fmla="*/ 12860 h 2675334"/>
              <a:gd name="connsiteX3847" fmla="*/ 371485 w 12192000"/>
              <a:gd name="connsiteY3847" fmla="*/ 43159 h 2675334"/>
              <a:gd name="connsiteX3848" fmla="*/ 312735 w 12192000"/>
              <a:gd name="connsiteY3848" fmla="*/ 94165 h 2675334"/>
              <a:gd name="connsiteX3849" fmla="*/ 292876 w 12192000"/>
              <a:gd name="connsiteY3849" fmla="*/ 75310 h 2675334"/>
              <a:gd name="connsiteX3850" fmla="*/ 263567 w 12192000"/>
              <a:gd name="connsiteY3850" fmla="*/ 68226 h 2675334"/>
              <a:gd name="connsiteX3851" fmla="*/ 220039 w 12192000"/>
              <a:gd name="connsiteY3851" fmla="*/ 80541 h 2675334"/>
              <a:gd name="connsiteX3852" fmla="*/ 179702 w 12192000"/>
              <a:gd name="connsiteY3852" fmla="*/ 115853 h 2675334"/>
              <a:gd name="connsiteX3853" fmla="*/ 150279 w 12192000"/>
              <a:gd name="connsiteY3853" fmla="*/ 171328 h 2675334"/>
              <a:gd name="connsiteX3854" fmla="*/ 140645 w 12192000"/>
              <a:gd name="connsiteY3854" fmla="*/ 227892 h 2675334"/>
              <a:gd name="connsiteX3855" fmla="*/ 155561 w 12192000"/>
              <a:gd name="connsiteY3855" fmla="*/ 263531 h 2675334"/>
              <a:gd name="connsiteX3856" fmla="*/ 192174 w 12192000"/>
              <a:gd name="connsiteY3856" fmla="*/ 275738 h 2675334"/>
              <a:gd name="connsiteX3857" fmla="*/ 231069 w 12192000"/>
              <a:gd name="connsiteY3857" fmla="*/ 266801 h 2675334"/>
              <a:gd name="connsiteX3858" fmla="*/ 265686 w 12192000"/>
              <a:gd name="connsiteY3858" fmla="*/ 245439 h 2675334"/>
              <a:gd name="connsiteX3859" fmla="*/ 290791 w 12192000"/>
              <a:gd name="connsiteY3859" fmla="*/ 295356 h 2675334"/>
              <a:gd name="connsiteX3860" fmla="*/ 229843 w 12192000"/>
              <a:gd name="connsiteY3860" fmla="*/ 332302 h 2675334"/>
              <a:gd name="connsiteX3861" fmla="*/ 165496 w 12192000"/>
              <a:gd name="connsiteY3861" fmla="*/ 344618 h 2675334"/>
              <a:gd name="connsiteX3862" fmla="*/ 109439 w 12192000"/>
              <a:gd name="connsiteY3862" fmla="*/ 333828 h 2675334"/>
              <a:gd name="connsiteX3863" fmla="*/ 70633 w 12192000"/>
              <a:gd name="connsiteY3863" fmla="*/ 301459 h 2675334"/>
              <a:gd name="connsiteX3864" fmla="*/ 54814 w 12192000"/>
              <a:gd name="connsiteY3864" fmla="*/ 247946 h 2675334"/>
              <a:gd name="connsiteX3865" fmla="*/ 67649 w 12192000"/>
              <a:gd name="connsiteY3865" fmla="*/ 173944 h 2675334"/>
              <a:gd name="connsiteX3866" fmla="*/ 105475 w 12192000"/>
              <a:gd name="connsiteY3866" fmla="*/ 100159 h 2675334"/>
              <a:gd name="connsiteX3867" fmla="*/ 158945 w 12192000"/>
              <a:gd name="connsiteY3867" fmla="*/ 45447 h 2675334"/>
              <a:gd name="connsiteX3868" fmla="*/ 221143 w 12192000"/>
              <a:gd name="connsiteY3868" fmla="*/ 11552 h 2675334"/>
              <a:gd name="connsiteX3869" fmla="*/ 285447 w 12192000"/>
              <a:gd name="connsiteY3869" fmla="*/ 0 h 2675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</a:cxnLst>
            <a:rect l="l" t="t" r="r" b="b"/>
            <a:pathLst>
              <a:path w="12192000" h="2675334">
                <a:moveTo>
                  <a:pt x="11551835" y="2398942"/>
                </a:moveTo>
                <a:cubicBezTo>
                  <a:pt x="11537303" y="2398942"/>
                  <a:pt x="11523363" y="2402975"/>
                  <a:pt x="11510014" y="2411040"/>
                </a:cubicBezTo>
                <a:cubicBezTo>
                  <a:pt x="11496665" y="2419105"/>
                  <a:pt x="11484565" y="2430766"/>
                  <a:pt x="11473713" y="2446025"/>
                </a:cubicBezTo>
                <a:cubicBezTo>
                  <a:pt x="11462860" y="2461283"/>
                  <a:pt x="11453780" y="2479665"/>
                  <a:pt x="11446471" y="2501172"/>
                </a:cubicBezTo>
                <a:cubicBezTo>
                  <a:pt x="11439210" y="2522534"/>
                  <a:pt x="11435734" y="2541098"/>
                  <a:pt x="11436044" y="2556865"/>
                </a:cubicBezTo>
                <a:cubicBezTo>
                  <a:pt x="11436354" y="2572632"/>
                  <a:pt x="11440343" y="2584838"/>
                  <a:pt x="11448012" y="2593485"/>
                </a:cubicBezTo>
                <a:cubicBezTo>
                  <a:pt x="11455681" y="2602131"/>
                  <a:pt x="11466781" y="2606454"/>
                  <a:pt x="11481313" y="2606454"/>
                </a:cubicBezTo>
                <a:cubicBezTo>
                  <a:pt x="11495844" y="2606454"/>
                  <a:pt x="11509884" y="2602131"/>
                  <a:pt x="11523431" y="2593485"/>
                </a:cubicBezTo>
                <a:cubicBezTo>
                  <a:pt x="11536979" y="2584838"/>
                  <a:pt x="11549301" y="2572632"/>
                  <a:pt x="11560398" y="2556865"/>
                </a:cubicBezTo>
                <a:cubicBezTo>
                  <a:pt x="11571496" y="2541098"/>
                  <a:pt x="11580675" y="2522534"/>
                  <a:pt x="11587937" y="2501172"/>
                </a:cubicBezTo>
                <a:cubicBezTo>
                  <a:pt x="11595246" y="2479665"/>
                  <a:pt x="11598622" y="2461283"/>
                  <a:pt x="11598067" y="2446025"/>
                </a:cubicBezTo>
                <a:cubicBezTo>
                  <a:pt x="11597512" y="2430766"/>
                  <a:pt x="11593301" y="2419105"/>
                  <a:pt x="11585433" y="2411040"/>
                </a:cubicBezTo>
                <a:cubicBezTo>
                  <a:pt x="11577566" y="2402975"/>
                  <a:pt x="11566366" y="2398942"/>
                  <a:pt x="11551835" y="2398942"/>
                </a:cubicBezTo>
                <a:close/>
                <a:moveTo>
                  <a:pt x="10903273" y="2398942"/>
                </a:moveTo>
                <a:cubicBezTo>
                  <a:pt x="10888742" y="2398942"/>
                  <a:pt x="10874802" y="2402975"/>
                  <a:pt x="10861453" y="2411040"/>
                </a:cubicBezTo>
                <a:cubicBezTo>
                  <a:pt x="10848104" y="2419105"/>
                  <a:pt x="10836004" y="2430766"/>
                  <a:pt x="10825152" y="2446025"/>
                </a:cubicBezTo>
                <a:cubicBezTo>
                  <a:pt x="10814299" y="2461283"/>
                  <a:pt x="10805219" y="2479665"/>
                  <a:pt x="10797910" y="2501172"/>
                </a:cubicBezTo>
                <a:cubicBezTo>
                  <a:pt x="10790648" y="2522534"/>
                  <a:pt x="10787173" y="2541098"/>
                  <a:pt x="10787483" y="2556865"/>
                </a:cubicBezTo>
                <a:cubicBezTo>
                  <a:pt x="10787793" y="2572632"/>
                  <a:pt x="10791782" y="2584838"/>
                  <a:pt x="10799451" y="2593485"/>
                </a:cubicBezTo>
                <a:cubicBezTo>
                  <a:pt x="10807120" y="2602131"/>
                  <a:pt x="10818220" y="2606454"/>
                  <a:pt x="10832752" y="2606454"/>
                </a:cubicBezTo>
                <a:cubicBezTo>
                  <a:pt x="10847283" y="2606454"/>
                  <a:pt x="10861323" y="2602131"/>
                  <a:pt x="10874870" y="2593485"/>
                </a:cubicBezTo>
                <a:cubicBezTo>
                  <a:pt x="10888418" y="2584838"/>
                  <a:pt x="10900740" y="2572632"/>
                  <a:pt x="10911838" y="2556865"/>
                </a:cubicBezTo>
                <a:cubicBezTo>
                  <a:pt x="10922935" y="2541098"/>
                  <a:pt x="10932114" y="2522534"/>
                  <a:pt x="10939375" y="2501172"/>
                </a:cubicBezTo>
                <a:cubicBezTo>
                  <a:pt x="10946684" y="2479665"/>
                  <a:pt x="10950061" y="2461283"/>
                  <a:pt x="10949506" y="2446025"/>
                </a:cubicBezTo>
                <a:cubicBezTo>
                  <a:pt x="10948951" y="2430766"/>
                  <a:pt x="10944740" y="2419105"/>
                  <a:pt x="10936872" y="2411040"/>
                </a:cubicBezTo>
                <a:cubicBezTo>
                  <a:pt x="10929005" y="2402975"/>
                  <a:pt x="10917805" y="2398942"/>
                  <a:pt x="10903273" y="2398942"/>
                </a:cubicBezTo>
                <a:close/>
                <a:moveTo>
                  <a:pt x="9980729" y="2398942"/>
                </a:moveTo>
                <a:cubicBezTo>
                  <a:pt x="9966198" y="2398942"/>
                  <a:pt x="9952257" y="2402975"/>
                  <a:pt x="9938909" y="2411040"/>
                </a:cubicBezTo>
                <a:cubicBezTo>
                  <a:pt x="9925560" y="2419105"/>
                  <a:pt x="9913460" y="2430766"/>
                  <a:pt x="9902608" y="2446025"/>
                </a:cubicBezTo>
                <a:cubicBezTo>
                  <a:pt x="9891755" y="2461283"/>
                  <a:pt x="9882675" y="2479665"/>
                  <a:pt x="9875366" y="2501172"/>
                </a:cubicBezTo>
                <a:cubicBezTo>
                  <a:pt x="9868105" y="2522534"/>
                  <a:pt x="9864629" y="2541098"/>
                  <a:pt x="9864939" y="2556865"/>
                </a:cubicBezTo>
                <a:cubicBezTo>
                  <a:pt x="9865249" y="2572632"/>
                  <a:pt x="9869238" y="2584838"/>
                  <a:pt x="9876907" y="2593485"/>
                </a:cubicBezTo>
                <a:cubicBezTo>
                  <a:pt x="9884576" y="2602131"/>
                  <a:pt x="9895676" y="2606454"/>
                  <a:pt x="9910208" y="2606454"/>
                </a:cubicBezTo>
                <a:cubicBezTo>
                  <a:pt x="9924739" y="2606454"/>
                  <a:pt x="9938779" y="2602131"/>
                  <a:pt x="9952326" y="2593485"/>
                </a:cubicBezTo>
                <a:cubicBezTo>
                  <a:pt x="9965874" y="2584838"/>
                  <a:pt x="9978196" y="2572632"/>
                  <a:pt x="9989293" y="2556865"/>
                </a:cubicBezTo>
                <a:cubicBezTo>
                  <a:pt x="10000391" y="2541098"/>
                  <a:pt x="10009570" y="2522534"/>
                  <a:pt x="10016832" y="2501172"/>
                </a:cubicBezTo>
                <a:cubicBezTo>
                  <a:pt x="10024141" y="2479665"/>
                  <a:pt x="10027517" y="2461283"/>
                  <a:pt x="10026962" y="2446025"/>
                </a:cubicBezTo>
                <a:cubicBezTo>
                  <a:pt x="10026407" y="2430766"/>
                  <a:pt x="10022196" y="2419105"/>
                  <a:pt x="10014328" y="2411040"/>
                </a:cubicBezTo>
                <a:cubicBezTo>
                  <a:pt x="10006461" y="2402975"/>
                  <a:pt x="9995261" y="2398942"/>
                  <a:pt x="9980729" y="2398942"/>
                </a:cubicBezTo>
                <a:close/>
                <a:moveTo>
                  <a:pt x="9332168" y="2398942"/>
                </a:moveTo>
                <a:cubicBezTo>
                  <a:pt x="9317637" y="2398942"/>
                  <a:pt x="9303697" y="2402975"/>
                  <a:pt x="9290348" y="2411040"/>
                </a:cubicBezTo>
                <a:cubicBezTo>
                  <a:pt x="9276999" y="2419105"/>
                  <a:pt x="9264899" y="2430766"/>
                  <a:pt x="9254047" y="2446025"/>
                </a:cubicBezTo>
                <a:cubicBezTo>
                  <a:pt x="9243194" y="2461283"/>
                  <a:pt x="9234114" y="2479665"/>
                  <a:pt x="9226805" y="2501172"/>
                </a:cubicBezTo>
                <a:cubicBezTo>
                  <a:pt x="9219543" y="2522534"/>
                  <a:pt x="9216068" y="2541098"/>
                  <a:pt x="9216378" y="2556865"/>
                </a:cubicBezTo>
                <a:cubicBezTo>
                  <a:pt x="9216688" y="2572632"/>
                  <a:pt x="9220677" y="2584838"/>
                  <a:pt x="9228346" y="2593485"/>
                </a:cubicBezTo>
                <a:cubicBezTo>
                  <a:pt x="9236015" y="2602131"/>
                  <a:pt x="9247115" y="2606454"/>
                  <a:pt x="9261647" y="2606454"/>
                </a:cubicBezTo>
                <a:cubicBezTo>
                  <a:pt x="9276178" y="2606454"/>
                  <a:pt x="9290218" y="2602131"/>
                  <a:pt x="9303765" y="2593485"/>
                </a:cubicBezTo>
                <a:cubicBezTo>
                  <a:pt x="9317313" y="2584838"/>
                  <a:pt x="9329635" y="2572632"/>
                  <a:pt x="9340733" y="2556865"/>
                </a:cubicBezTo>
                <a:cubicBezTo>
                  <a:pt x="9351830" y="2541098"/>
                  <a:pt x="9361009" y="2522534"/>
                  <a:pt x="9368271" y="2501172"/>
                </a:cubicBezTo>
                <a:cubicBezTo>
                  <a:pt x="9375579" y="2479665"/>
                  <a:pt x="9378956" y="2461283"/>
                  <a:pt x="9378401" y="2446025"/>
                </a:cubicBezTo>
                <a:cubicBezTo>
                  <a:pt x="9377846" y="2430766"/>
                  <a:pt x="9373635" y="2419105"/>
                  <a:pt x="9365767" y="2411040"/>
                </a:cubicBezTo>
                <a:cubicBezTo>
                  <a:pt x="9357900" y="2402975"/>
                  <a:pt x="9346700" y="2398942"/>
                  <a:pt x="9332168" y="2398942"/>
                </a:cubicBezTo>
                <a:close/>
                <a:moveTo>
                  <a:pt x="8409625" y="2398942"/>
                </a:moveTo>
                <a:cubicBezTo>
                  <a:pt x="8395093" y="2398942"/>
                  <a:pt x="8381153" y="2402975"/>
                  <a:pt x="8367804" y="2411040"/>
                </a:cubicBezTo>
                <a:cubicBezTo>
                  <a:pt x="8354455" y="2419105"/>
                  <a:pt x="8342355" y="2430766"/>
                  <a:pt x="8331503" y="2446025"/>
                </a:cubicBezTo>
                <a:cubicBezTo>
                  <a:pt x="8320650" y="2461283"/>
                  <a:pt x="8311570" y="2479665"/>
                  <a:pt x="8304261" y="2501172"/>
                </a:cubicBezTo>
                <a:cubicBezTo>
                  <a:pt x="8297000" y="2522534"/>
                  <a:pt x="8293524" y="2541098"/>
                  <a:pt x="8293834" y="2556865"/>
                </a:cubicBezTo>
                <a:cubicBezTo>
                  <a:pt x="8294144" y="2572632"/>
                  <a:pt x="8298133" y="2584838"/>
                  <a:pt x="8305802" y="2593485"/>
                </a:cubicBezTo>
                <a:cubicBezTo>
                  <a:pt x="8313471" y="2602131"/>
                  <a:pt x="8324571" y="2606454"/>
                  <a:pt x="8339103" y="2606454"/>
                </a:cubicBezTo>
                <a:cubicBezTo>
                  <a:pt x="8353634" y="2606454"/>
                  <a:pt x="8367674" y="2602131"/>
                  <a:pt x="8381221" y="2593485"/>
                </a:cubicBezTo>
                <a:cubicBezTo>
                  <a:pt x="8394769" y="2584838"/>
                  <a:pt x="8407091" y="2572632"/>
                  <a:pt x="8418188" y="2556865"/>
                </a:cubicBezTo>
                <a:cubicBezTo>
                  <a:pt x="8429286" y="2541098"/>
                  <a:pt x="8438465" y="2522534"/>
                  <a:pt x="8445727" y="2501172"/>
                </a:cubicBezTo>
                <a:cubicBezTo>
                  <a:pt x="8453036" y="2479665"/>
                  <a:pt x="8456412" y="2461283"/>
                  <a:pt x="8455857" y="2446025"/>
                </a:cubicBezTo>
                <a:cubicBezTo>
                  <a:pt x="8455302" y="2430766"/>
                  <a:pt x="8451091" y="2419105"/>
                  <a:pt x="8443223" y="2411040"/>
                </a:cubicBezTo>
                <a:cubicBezTo>
                  <a:pt x="8435356" y="2402975"/>
                  <a:pt x="8424156" y="2398942"/>
                  <a:pt x="8409625" y="2398942"/>
                </a:cubicBezTo>
                <a:close/>
                <a:moveTo>
                  <a:pt x="7761063" y="2398942"/>
                </a:moveTo>
                <a:cubicBezTo>
                  <a:pt x="7746532" y="2398942"/>
                  <a:pt x="7732592" y="2402975"/>
                  <a:pt x="7719243" y="2411040"/>
                </a:cubicBezTo>
                <a:cubicBezTo>
                  <a:pt x="7705894" y="2419105"/>
                  <a:pt x="7693794" y="2430766"/>
                  <a:pt x="7682942" y="2446025"/>
                </a:cubicBezTo>
                <a:cubicBezTo>
                  <a:pt x="7672089" y="2461283"/>
                  <a:pt x="7663009" y="2479665"/>
                  <a:pt x="7655700" y="2501172"/>
                </a:cubicBezTo>
                <a:cubicBezTo>
                  <a:pt x="7648438" y="2522534"/>
                  <a:pt x="7644963" y="2541098"/>
                  <a:pt x="7645273" y="2556865"/>
                </a:cubicBezTo>
                <a:cubicBezTo>
                  <a:pt x="7645583" y="2572632"/>
                  <a:pt x="7649572" y="2584838"/>
                  <a:pt x="7657241" y="2593485"/>
                </a:cubicBezTo>
                <a:cubicBezTo>
                  <a:pt x="7664910" y="2602131"/>
                  <a:pt x="7676010" y="2606454"/>
                  <a:pt x="7690542" y="2606454"/>
                </a:cubicBezTo>
                <a:cubicBezTo>
                  <a:pt x="7705073" y="2606454"/>
                  <a:pt x="7719113" y="2602131"/>
                  <a:pt x="7732660" y="2593485"/>
                </a:cubicBezTo>
                <a:cubicBezTo>
                  <a:pt x="7746208" y="2584838"/>
                  <a:pt x="7758530" y="2572632"/>
                  <a:pt x="7769628" y="2556865"/>
                </a:cubicBezTo>
                <a:cubicBezTo>
                  <a:pt x="7780725" y="2541098"/>
                  <a:pt x="7789904" y="2522534"/>
                  <a:pt x="7797165" y="2501172"/>
                </a:cubicBezTo>
                <a:cubicBezTo>
                  <a:pt x="7804474" y="2479665"/>
                  <a:pt x="7807851" y="2461283"/>
                  <a:pt x="7807296" y="2446025"/>
                </a:cubicBezTo>
                <a:cubicBezTo>
                  <a:pt x="7806741" y="2430766"/>
                  <a:pt x="7802530" y="2419105"/>
                  <a:pt x="7794662" y="2411040"/>
                </a:cubicBezTo>
                <a:cubicBezTo>
                  <a:pt x="7786795" y="2402975"/>
                  <a:pt x="7775595" y="2398942"/>
                  <a:pt x="7761063" y="2398942"/>
                </a:cubicBezTo>
                <a:close/>
                <a:moveTo>
                  <a:pt x="6838519" y="2398942"/>
                </a:moveTo>
                <a:cubicBezTo>
                  <a:pt x="6823988" y="2398942"/>
                  <a:pt x="6810047" y="2402975"/>
                  <a:pt x="6796699" y="2411040"/>
                </a:cubicBezTo>
                <a:cubicBezTo>
                  <a:pt x="6783350" y="2419105"/>
                  <a:pt x="6771250" y="2430766"/>
                  <a:pt x="6760397" y="2446025"/>
                </a:cubicBezTo>
                <a:cubicBezTo>
                  <a:pt x="6749545" y="2461283"/>
                  <a:pt x="6740464" y="2479665"/>
                  <a:pt x="6733156" y="2501172"/>
                </a:cubicBezTo>
                <a:cubicBezTo>
                  <a:pt x="6725894" y="2522534"/>
                  <a:pt x="6722419" y="2541098"/>
                  <a:pt x="6722729" y="2556865"/>
                </a:cubicBezTo>
                <a:cubicBezTo>
                  <a:pt x="6723038" y="2572632"/>
                  <a:pt x="6727028" y="2584838"/>
                  <a:pt x="6734697" y="2593485"/>
                </a:cubicBezTo>
                <a:cubicBezTo>
                  <a:pt x="6742366" y="2602131"/>
                  <a:pt x="6753466" y="2606454"/>
                  <a:pt x="6767997" y="2606454"/>
                </a:cubicBezTo>
                <a:cubicBezTo>
                  <a:pt x="6782529" y="2606454"/>
                  <a:pt x="6796569" y="2602131"/>
                  <a:pt x="6810116" y="2593485"/>
                </a:cubicBezTo>
                <a:cubicBezTo>
                  <a:pt x="6823664" y="2584838"/>
                  <a:pt x="6835986" y="2572632"/>
                  <a:pt x="6847083" y="2556865"/>
                </a:cubicBezTo>
                <a:cubicBezTo>
                  <a:pt x="6858181" y="2541098"/>
                  <a:pt x="6867360" y="2522534"/>
                  <a:pt x="6874622" y="2501172"/>
                </a:cubicBezTo>
                <a:cubicBezTo>
                  <a:pt x="6881930" y="2479665"/>
                  <a:pt x="6885307" y="2461283"/>
                  <a:pt x="6884752" y="2446025"/>
                </a:cubicBezTo>
                <a:cubicBezTo>
                  <a:pt x="6884197" y="2430766"/>
                  <a:pt x="6879986" y="2419105"/>
                  <a:pt x="6872118" y="2411040"/>
                </a:cubicBezTo>
                <a:cubicBezTo>
                  <a:pt x="6864250" y="2402975"/>
                  <a:pt x="6853051" y="2398942"/>
                  <a:pt x="6838519" y="2398942"/>
                </a:cubicBezTo>
                <a:close/>
                <a:moveTo>
                  <a:pt x="6189960" y="2398942"/>
                </a:moveTo>
                <a:cubicBezTo>
                  <a:pt x="6175428" y="2398942"/>
                  <a:pt x="6161488" y="2402975"/>
                  <a:pt x="6148139" y="2411040"/>
                </a:cubicBezTo>
                <a:cubicBezTo>
                  <a:pt x="6134790" y="2419105"/>
                  <a:pt x="6122690" y="2430766"/>
                  <a:pt x="6111838" y="2446025"/>
                </a:cubicBezTo>
                <a:cubicBezTo>
                  <a:pt x="6100986" y="2461283"/>
                  <a:pt x="6091904" y="2479665"/>
                  <a:pt x="6084595" y="2501172"/>
                </a:cubicBezTo>
                <a:cubicBezTo>
                  <a:pt x="6077335" y="2522534"/>
                  <a:pt x="6073859" y="2541098"/>
                  <a:pt x="6074168" y="2556865"/>
                </a:cubicBezTo>
                <a:cubicBezTo>
                  <a:pt x="6074478" y="2572632"/>
                  <a:pt x="6078468" y="2584838"/>
                  <a:pt x="6086137" y="2593485"/>
                </a:cubicBezTo>
                <a:cubicBezTo>
                  <a:pt x="6093805" y="2602131"/>
                  <a:pt x="6104905" y="2606454"/>
                  <a:pt x="6119437" y="2606454"/>
                </a:cubicBezTo>
                <a:cubicBezTo>
                  <a:pt x="6133969" y="2606454"/>
                  <a:pt x="6148008" y="2602131"/>
                  <a:pt x="6161556" y="2593485"/>
                </a:cubicBezTo>
                <a:cubicBezTo>
                  <a:pt x="6175106" y="2584838"/>
                  <a:pt x="6187427" y="2572632"/>
                  <a:pt x="6198523" y="2556865"/>
                </a:cubicBezTo>
                <a:cubicBezTo>
                  <a:pt x="6209621" y="2541098"/>
                  <a:pt x="6218799" y="2522534"/>
                  <a:pt x="6226062" y="2501172"/>
                </a:cubicBezTo>
                <a:cubicBezTo>
                  <a:pt x="6233370" y="2479665"/>
                  <a:pt x="6236746" y="2461283"/>
                  <a:pt x="6236191" y="2446025"/>
                </a:cubicBezTo>
                <a:cubicBezTo>
                  <a:pt x="6235636" y="2430766"/>
                  <a:pt x="6231425" y="2419105"/>
                  <a:pt x="6223558" y="2411040"/>
                </a:cubicBezTo>
                <a:cubicBezTo>
                  <a:pt x="6215690" y="2402975"/>
                  <a:pt x="6204492" y="2398942"/>
                  <a:pt x="6189960" y="2398942"/>
                </a:cubicBezTo>
                <a:close/>
                <a:moveTo>
                  <a:pt x="5267417" y="2398942"/>
                </a:moveTo>
                <a:cubicBezTo>
                  <a:pt x="5252885" y="2398942"/>
                  <a:pt x="5238943" y="2402975"/>
                  <a:pt x="5225595" y="2411040"/>
                </a:cubicBezTo>
                <a:cubicBezTo>
                  <a:pt x="5212246" y="2419105"/>
                  <a:pt x="5200146" y="2430766"/>
                  <a:pt x="5189293" y="2446025"/>
                </a:cubicBezTo>
                <a:cubicBezTo>
                  <a:pt x="5178440" y="2461283"/>
                  <a:pt x="5169360" y="2479665"/>
                  <a:pt x="5162052" y="2501172"/>
                </a:cubicBezTo>
                <a:cubicBezTo>
                  <a:pt x="5154790" y="2522534"/>
                  <a:pt x="5151314" y="2541098"/>
                  <a:pt x="5151625" y="2556865"/>
                </a:cubicBezTo>
                <a:cubicBezTo>
                  <a:pt x="5151934" y="2572632"/>
                  <a:pt x="5155926" y="2584838"/>
                  <a:pt x="5163594" y="2593485"/>
                </a:cubicBezTo>
                <a:cubicBezTo>
                  <a:pt x="5171262" y="2602131"/>
                  <a:pt x="5182363" y="2606454"/>
                  <a:pt x="5196895" y="2606454"/>
                </a:cubicBezTo>
                <a:cubicBezTo>
                  <a:pt x="5211426" y="2606454"/>
                  <a:pt x="5225465" y="2602131"/>
                  <a:pt x="5239013" y="2593485"/>
                </a:cubicBezTo>
                <a:cubicBezTo>
                  <a:pt x="5252560" y="2584838"/>
                  <a:pt x="5264881" y="2572632"/>
                  <a:pt x="5275981" y="2556865"/>
                </a:cubicBezTo>
                <a:cubicBezTo>
                  <a:pt x="5287077" y="2541098"/>
                  <a:pt x="5296255" y="2522534"/>
                  <a:pt x="5303518" y="2501172"/>
                </a:cubicBezTo>
                <a:cubicBezTo>
                  <a:pt x="5310826" y="2479665"/>
                  <a:pt x="5314204" y="2461283"/>
                  <a:pt x="5313648" y="2446025"/>
                </a:cubicBezTo>
                <a:cubicBezTo>
                  <a:pt x="5313092" y="2430766"/>
                  <a:pt x="5308882" y="2419105"/>
                  <a:pt x="5301014" y="2411040"/>
                </a:cubicBezTo>
                <a:cubicBezTo>
                  <a:pt x="5293147" y="2402975"/>
                  <a:pt x="5281947" y="2398942"/>
                  <a:pt x="5267417" y="2398942"/>
                </a:cubicBezTo>
                <a:close/>
                <a:moveTo>
                  <a:pt x="4618854" y="2398942"/>
                </a:moveTo>
                <a:cubicBezTo>
                  <a:pt x="4604323" y="2398942"/>
                  <a:pt x="4590383" y="2402975"/>
                  <a:pt x="4577035" y="2411040"/>
                </a:cubicBezTo>
                <a:cubicBezTo>
                  <a:pt x="4563686" y="2419105"/>
                  <a:pt x="4551585" y="2430766"/>
                  <a:pt x="4540732" y="2446025"/>
                </a:cubicBezTo>
                <a:cubicBezTo>
                  <a:pt x="4529880" y="2461283"/>
                  <a:pt x="4520799" y="2479665"/>
                  <a:pt x="4513491" y="2501172"/>
                </a:cubicBezTo>
                <a:cubicBezTo>
                  <a:pt x="4506229" y="2522534"/>
                  <a:pt x="4502754" y="2541098"/>
                  <a:pt x="4503064" y="2556865"/>
                </a:cubicBezTo>
                <a:cubicBezTo>
                  <a:pt x="4503375" y="2572632"/>
                  <a:pt x="4507363" y="2584838"/>
                  <a:pt x="4515031" y="2593485"/>
                </a:cubicBezTo>
                <a:cubicBezTo>
                  <a:pt x="4522700" y="2602131"/>
                  <a:pt x="4533800" y="2606454"/>
                  <a:pt x="4548332" y="2606454"/>
                </a:cubicBezTo>
                <a:cubicBezTo>
                  <a:pt x="4562865" y="2606454"/>
                  <a:pt x="4576905" y="2602131"/>
                  <a:pt x="4590450" y="2593485"/>
                </a:cubicBezTo>
                <a:cubicBezTo>
                  <a:pt x="4604001" y="2584838"/>
                  <a:pt x="4616320" y="2572632"/>
                  <a:pt x="4627419" y="2556865"/>
                </a:cubicBezTo>
                <a:cubicBezTo>
                  <a:pt x="4638517" y="2541098"/>
                  <a:pt x="4647696" y="2522534"/>
                  <a:pt x="4654958" y="2501172"/>
                </a:cubicBezTo>
                <a:cubicBezTo>
                  <a:pt x="4662264" y="2479665"/>
                  <a:pt x="4665643" y="2461283"/>
                  <a:pt x="4665087" y="2446025"/>
                </a:cubicBezTo>
                <a:cubicBezTo>
                  <a:pt x="4664531" y="2430766"/>
                  <a:pt x="4660320" y="2419105"/>
                  <a:pt x="4652454" y="2411040"/>
                </a:cubicBezTo>
                <a:cubicBezTo>
                  <a:pt x="4644585" y="2402975"/>
                  <a:pt x="4633386" y="2398942"/>
                  <a:pt x="4618854" y="2398942"/>
                </a:cubicBezTo>
                <a:close/>
                <a:moveTo>
                  <a:pt x="3696309" y="2398942"/>
                </a:moveTo>
                <a:cubicBezTo>
                  <a:pt x="3681779" y="2398942"/>
                  <a:pt x="3667837" y="2402975"/>
                  <a:pt x="3654488" y="2411040"/>
                </a:cubicBezTo>
                <a:cubicBezTo>
                  <a:pt x="3641140" y="2419105"/>
                  <a:pt x="3629039" y="2430766"/>
                  <a:pt x="3618187" y="2446025"/>
                </a:cubicBezTo>
                <a:cubicBezTo>
                  <a:pt x="3607335" y="2461283"/>
                  <a:pt x="3598255" y="2479665"/>
                  <a:pt x="3590946" y="2501172"/>
                </a:cubicBezTo>
                <a:cubicBezTo>
                  <a:pt x="3583684" y="2522534"/>
                  <a:pt x="3580209" y="2541098"/>
                  <a:pt x="3580520" y="2556865"/>
                </a:cubicBezTo>
                <a:cubicBezTo>
                  <a:pt x="3580828" y="2572632"/>
                  <a:pt x="3584818" y="2584838"/>
                  <a:pt x="3592488" y="2593485"/>
                </a:cubicBezTo>
                <a:cubicBezTo>
                  <a:pt x="3600157" y="2602131"/>
                  <a:pt x="3611257" y="2606454"/>
                  <a:pt x="3625788" y="2606454"/>
                </a:cubicBezTo>
                <a:cubicBezTo>
                  <a:pt x="3640319" y="2606454"/>
                  <a:pt x="3654359" y="2602131"/>
                  <a:pt x="3667905" y="2593485"/>
                </a:cubicBezTo>
                <a:cubicBezTo>
                  <a:pt x="3681454" y="2584838"/>
                  <a:pt x="3693776" y="2572632"/>
                  <a:pt x="3704873" y="2556865"/>
                </a:cubicBezTo>
                <a:cubicBezTo>
                  <a:pt x="3715971" y="2541098"/>
                  <a:pt x="3725150" y="2522534"/>
                  <a:pt x="3732412" y="2501172"/>
                </a:cubicBezTo>
                <a:cubicBezTo>
                  <a:pt x="3739721" y="2479665"/>
                  <a:pt x="3743098" y="2461283"/>
                  <a:pt x="3742541" y="2446025"/>
                </a:cubicBezTo>
                <a:cubicBezTo>
                  <a:pt x="3741987" y="2430766"/>
                  <a:pt x="3737777" y="2419105"/>
                  <a:pt x="3729907" y="2411040"/>
                </a:cubicBezTo>
                <a:cubicBezTo>
                  <a:pt x="3722039" y="2402975"/>
                  <a:pt x="3710841" y="2398942"/>
                  <a:pt x="3696309" y="2398942"/>
                </a:cubicBezTo>
                <a:close/>
                <a:moveTo>
                  <a:pt x="3047749" y="2398942"/>
                </a:moveTo>
                <a:cubicBezTo>
                  <a:pt x="3033217" y="2398942"/>
                  <a:pt x="3019277" y="2402975"/>
                  <a:pt x="3005928" y="2411040"/>
                </a:cubicBezTo>
                <a:cubicBezTo>
                  <a:pt x="2992579" y="2419105"/>
                  <a:pt x="2980479" y="2430766"/>
                  <a:pt x="2969627" y="2446025"/>
                </a:cubicBezTo>
                <a:cubicBezTo>
                  <a:pt x="2958775" y="2461283"/>
                  <a:pt x="2949694" y="2479665"/>
                  <a:pt x="2942385" y="2501172"/>
                </a:cubicBezTo>
                <a:cubicBezTo>
                  <a:pt x="2935124" y="2522534"/>
                  <a:pt x="2931648" y="2541098"/>
                  <a:pt x="2931958" y="2556865"/>
                </a:cubicBezTo>
                <a:cubicBezTo>
                  <a:pt x="2932268" y="2572632"/>
                  <a:pt x="2936257" y="2584838"/>
                  <a:pt x="2943926" y="2593485"/>
                </a:cubicBezTo>
                <a:cubicBezTo>
                  <a:pt x="2951595" y="2602131"/>
                  <a:pt x="2962695" y="2606454"/>
                  <a:pt x="2977227" y="2606454"/>
                </a:cubicBezTo>
                <a:cubicBezTo>
                  <a:pt x="2991758" y="2606454"/>
                  <a:pt x="3005798" y="2602131"/>
                  <a:pt x="3019345" y="2593485"/>
                </a:cubicBezTo>
                <a:cubicBezTo>
                  <a:pt x="3032893" y="2584838"/>
                  <a:pt x="3045215" y="2572632"/>
                  <a:pt x="3056313" y="2556865"/>
                </a:cubicBezTo>
                <a:cubicBezTo>
                  <a:pt x="3067410" y="2541098"/>
                  <a:pt x="3076590" y="2522534"/>
                  <a:pt x="3083851" y="2501172"/>
                </a:cubicBezTo>
                <a:cubicBezTo>
                  <a:pt x="3091160" y="2479665"/>
                  <a:pt x="3094536" y="2461283"/>
                  <a:pt x="3093981" y="2446025"/>
                </a:cubicBezTo>
                <a:cubicBezTo>
                  <a:pt x="3093426" y="2430766"/>
                  <a:pt x="3089215" y="2419105"/>
                  <a:pt x="3081347" y="2411040"/>
                </a:cubicBezTo>
                <a:cubicBezTo>
                  <a:pt x="3073480" y="2402975"/>
                  <a:pt x="3062281" y="2398942"/>
                  <a:pt x="3047749" y="2398942"/>
                </a:cubicBezTo>
                <a:close/>
                <a:moveTo>
                  <a:pt x="2125205" y="2398942"/>
                </a:moveTo>
                <a:cubicBezTo>
                  <a:pt x="2110673" y="2398942"/>
                  <a:pt x="2096733" y="2402975"/>
                  <a:pt x="2083384" y="2411040"/>
                </a:cubicBezTo>
                <a:cubicBezTo>
                  <a:pt x="2070035" y="2419105"/>
                  <a:pt x="2057935" y="2430766"/>
                  <a:pt x="2047083" y="2446025"/>
                </a:cubicBezTo>
                <a:cubicBezTo>
                  <a:pt x="2036231" y="2461283"/>
                  <a:pt x="2027150" y="2479665"/>
                  <a:pt x="2019842" y="2501172"/>
                </a:cubicBezTo>
                <a:cubicBezTo>
                  <a:pt x="2012580" y="2522534"/>
                  <a:pt x="2009105" y="2541098"/>
                  <a:pt x="2009414" y="2556865"/>
                </a:cubicBezTo>
                <a:cubicBezTo>
                  <a:pt x="2009724" y="2572632"/>
                  <a:pt x="2013713" y="2584838"/>
                  <a:pt x="2021383" y="2593485"/>
                </a:cubicBezTo>
                <a:cubicBezTo>
                  <a:pt x="2029051" y="2602131"/>
                  <a:pt x="2040151" y="2606454"/>
                  <a:pt x="2054683" y="2606454"/>
                </a:cubicBezTo>
                <a:cubicBezTo>
                  <a:pt x="2069215" y="2606454"/>
                  <a:pt x="2083254" y="2602131"/>
                  <a:pt x="2096801" y="2593485"/>
                </a:cubicBezTo>
                <a:cubicBezTo>
                  <a:pt x="2110349" y="2584838"/>
                  <a:pt x="2122671" y="2572632"/>
                  <a:pt x="2133769" y="2556865"/>
                </a:cubicBezTo>
                <a:cubicBezTo>
                  <a:pt x="2144866" y="2541098"/>
                  <a:pt x="2154046" y="2522534"/>
                  <a:pt x="2161307" y="2501172"/>
                </a:cubicBezTo>
                <a:cubicBezTo>
                  <a:pt x="2168616" y="2479665"/>
                  <a:pt x="2171993" y="2461283"/>
                  <a:pt x="2171438" y="2446025"/>
                </a:cubicBezTo>
                <a:cubicBezTo>
                  <a:pt x="2170883" y="2430766"/>
                  <a:pt x="2166671" y="2419105"/>
                  <a:pt x="2158803" y="2411040"/>
                </a:cubicBezTo>
                <a:cubicBezTo>
                  <a:pt x="2150936" y="2402975"/>
                  <a:pt x="2139737" y="2398942"/>
                  <a:pt x="2125205" y="2398942"/>
                </a:cubicBezTo>
                <a:close/>
                <a:moveTo>
                  <a:pt x="1476643" y="2398942"/>
                </a:moveTo>
                <a:cubicBezTo>
                  <a:pt x="1462112" y="2398942"/>
                  <a:pt x="1448172" y="2402975"/>
                  <a:pt x="1434824" y="2411040"/>
                </a:cubicBezTo>
                <a:cubicBezTo>
                  <a:pt x="1421475" y="2419105"/>
                  <a:pt x="1409374" y="2430766"/>
                  <a:pt x="1398522" y="2446025"/>
                </a:cubicBezTo>
                <a:cubicBezTo>
                  <a:pt x="1387670" y="2461283"/>
                  <a:pt x="1378589" y="2479665"/>
                  <a:pt x="1371280" y="2501172"/>
                </a:cubicBezTo>
                <a:cubicBezTo>
                  <a:pt x="1364019" y="2522534"/>
                  <a:pt x="1360543" y="2541098"/>
                  <a:pt x="1360853" y="2556865"/>
                </a:cubicBezTo>
                <a:cubicBezTo>
                  <a:pt x="1361163" y="2572632"/>
                  <a:pt x="1365153" y="2584838"/>
                  <a:pt x="1372822" y="2593485"/>
                </a:cubicBezTo>
                <a:cubicBezTo>
                  <a:pt x="1380490" y="2602131"/>
                  <a:pt x="1391590" y="2606454"/>
                  <a:pt x="1406122" y="2606454"/>
                </a:cubicBezTo>
                <a:cubicBezTo>
                  <a:pt x="1420654" y="2606454"/>
                  <a:pt x="1434693" y="2602131"/>
                  <a:pt x="1448241" y="2593485"/>
                </a:cubicBezTo>
                <a:cubicBezTo>
                  <a:pt x="1461788" y="2584838"/>
                  <a:pt x="1474111" y="2572632"/>
                  <a:pt x="1485208" y="2556865"/>
                </a:cubicBezTo>
                <a:cubicBezTo>
                  <a:pt x="1496305" y="2541098"/>
                  <a:pt x="1505485" y="2522534"/>
                  <a:pt x="1512746" y="2501172"/>
                </a:cubicBezTo>
                <a:cubicBezTo>
                  <a:pt x="1520055" y="2479665"/>
                  <a:pt x="1523432" y="2461283"/>
                  <a:pt x="1522876" y="2446025"/>
                </a:cubicBezTo>
                <a:cubicBezTo>
                  <a:pt x="1522322" y="2430766"/>
                  <a:pt x="1518110" y="2419105"/>
                  <a:pt x="1510243" y="2411040"/>
                </a:cubicBezTo>
                <a:cubicBezTo>
                  <a:pt x="1502375" y="2402975"/>
                  <a:pt x="1491175" y="2398942"/>
                  <a:pt x="1476643" y="2398942"/>
                </a:cubicBezTo>
                <a:close/>
                <a:moveTo>
                  <a:pt x="554100" y="2398942"/>
                </a:moveTo>
                <a:cubicBezTo>
                  <a:pt x="539568" y="2398942"/>
                  <a:pt x="525628" y="2402975"/>
                  <a:pt x="512280" y="2411040"/>
                </a:cubicBezTo>
                <a:cubicBezTo>
                  <a:pt x="498931" y="2419105"/>
                  <a:pt x="486830" y="2430766"/>
                  <a:pt x="475978" y="2446025"/>
                </a:cubicBezTo>
                <a:cubicBezTo>
                  <a:pt x="465126" y="2461283"/>
                  <a:pt x="456045" y="2479665"/>
                  <a:pt x="448737" y="2501172"/>
                </a:cubicBezTo>
                <a:cubicBezTo>
                  <a:pt x="441475" y="2522534"/>
                  <a:pt x="437999" y="2541098"/>
                  <a:pt x="438309" y="2556865"/>
                </a:cubicBezTo>
                <a:cubicBezTo>
                  <a:pt x="438619" y="2572632"/>
                  <a:pt x="442609" y="2584838"/>
                  <a:pt x="450278" y="2593485"/>
                </a:cubicBezTo>
                <a:cubicBezTo>
                  <a:pt x="457946" y="2602131"/>
                  <a:pt x="469046" y="2606454"/>
                  <a:pt x="483578" y="2606454"/>
                </a:cubicBezTo>
                <a:cubicBezTo>
                  <a:pt x="498110" y="2606454"/>
                  <a:pt x="512149" y="2602131"/>
                  <a:pt x="525696" y="2593485"/>
                </a:cubicBezTo>
                <a:cubicBezTo>
                  <a:pt x="539244" y="2584838"/>
                  <a:pt x="551566" y="2572632"/>
                  <a:pt x="562664" y="2556865"/>
                </a:cubicBezTo>
                <a:cubicBezTo>
                  <a:pt x="573761" y="2541098"/>
                  <a:pt x="582941" y="2522534"/>
                  <a:pt x="590202" y="2501172"/>
                </a:cubicBezTo>
                <a:cubicBezTo>
                  <a:pt x="597511" y="2479665"/>
                  <a:pt x="600888" y="2461283"/>
                  <a:pt x="600333" y="2446025"/>
                </a:cubicBezTo>
                <a:cubicBezTo>
                  <a:pt x="599778" y="2430766"/>
                  <a:pt x="595566" y="2419105"/>
                  <a:pt x="587699" y="2411040"/>
                </a:cubicBezTo>
                <a:cubicBezTo>
                  <a:pt x="579831" y="2402975"/>
                  <a:pt x="568632" y="2398942"/>
                  <a:pt x="554100" y="2398942"/>
                </a:cubicBezTo>
                <a:close/>
                <a:moveTo>
                  <a:pt x="0" y="2350024"/>
                </a:moveTo>
                <a:lnTo>
                  <a:pt x="1581" y="2350770"/>
                </a:lnTo>
                <a:cubicBezTo>
                  <a:pt x="19779" y="2364139"/>
                  <a:pt x="30976" y="2383466"/>
                  <a:pt x="35171" y="2408751"/>
                </a:cubicBezTo>
                <a:cubicBezTo>
                  <a:pt x="39365" y="2434036"/>
                  <a:pt x="35291" y="2464843"/>
                  <a:pt x="22945" y="2501172"/>
                </a:cubicBezTo>
                <a:cubicBezTo>
                  <a:pt x="16772" y="2519337"/>
                  <a:pt x="9438" y="2536212"/>
                  <a:pt x="945" y="2551797"/>
                </a:cubicBezTo>
                <a:lnTo>
                  <a:pt x="0" y="2553196"/>
                </a:lnTo>
                <a:close/>
                <a:moveTo>
                  <a:pt x="12090689" y="2336383"/>
                </a:moveTo>
                <a:lnTo>
                  <a:pt x="12170685" y="2336383"/>
                </a:lnTo>
                <a:lnTo>
                  <a:pt x="12080383" y="2602094"/>
                </a:lnTo>
                <a:lnTo>
                  <a:pt x="12192000" y="2602094"/>
                </a:lnTo>
                <a:lnTo>
                  <a:pt x="12192000" y="2654650"/>
                </a:lnTo>
                <a:lnTo>
                  <a:pt x="12187119" y="2669013"/>
                </a:lnTo>
                <a:lnTo>
                  <a:pt x="11977645" y="2669013"/>
                </a:lnTo>
                <a:close/>
                <a:moveTo>
                  <a:pt x="10519583" y="2336383"/>
                </a:moveTo>
                <a:lnTo>
                  <a:pt x="10599579" y="2336383"/>
                </a:lnTo>
                <a:lnTo>
                  <a:pt x="10509277" y="2602094"/>
                </a:lnTo>
                <a:lnTo>
                  <a:pt x="10638754" y="2602094"/>
                </a:lnTo>
                <a:lnTo>
                  <a:pt x="10616013" y="2669013"/>
                </a:lnTo>
                <a:lnTo>
                  <a:pt x="10406539" y="2669013"/>
                </a:lnTo>
                <a:close/>
                <a:moveTo>
                  <a:pt x="8948478" y="2336383"/>
                </a:moveTo>
                <a:lnTo>
                  <a:pt x="9028474" y="2336383"/>
                </a:lnTo>
                <a:lnTo>
                  <a:pt x="8938172" y="2602094"/>
                </a:lnTo>
                <a:lnTo>
                  <a:pt x="9067649" y="2602094"/>
                </a:lnTo>
                <a:lnTo>
                  <a:pt x="9044908" y="2669013"/>
                </a:lnTo>
                <a:lnTo>
                  <a:pt x="8835434" y="2669013"/>
                </a:lnTo>
                <a:close/>
                <a:moveTo>
                  <a:pt x="7377373" y="2336383"/>
                </a:moveTo>
                <a:lnTo>
                  <a:pt x="7457369" y="2336383"/>
                </a:lnTo>
                <a:lnTo>
                  <a:pt x="7367067" y="2602094"/>
                </a:lnTo>
                <a:lnTo>
                  <a:pt x="7496544" y="2602094"/>
                </a:lnTo>
                <a:lnTo>
                  <a:pt x="7473803" y="2669013"/>
                </a:lnTo>
                <a:lnTo>
                  <a:pt x="7264329" y="2669013"/>
                </a:lnTo>
                <a:close/>
                <a:moveTo>
                  <a:pt x="5806269" y="2336383"/>
                </a:moveTo>
                <a:lnTo>
                  <a:pt x="5886264" y="2336383"/>
                </a:lnTo>
                <a:lnTo>
                  <a:pt x="5795965" y="2602094"/>
                </a:lnTo>
                <a:lnTo>
                  <a:pt x="5925440" y="2602094"/>
                </a:lnTo>
                <a:lnTo>
                  <a:pt x="5902698" y="2669013"/>
                </a:lnTo>
                <a:lnTo>
                  <a:pt x="5693225" y="2669013"/>
                </a:lnTo>
                <a:close/>
                <a:moveTo>
                  <a:pt x="4235163" y="2336383"/>
                </a:moveTo>
                <a:lnTo>
                  <a:pt x="4315161" y="2336383"/>
                </a:lnTo>
                <a:lnTo>
                  <a:pt x="4224857" y="2602094"/>
                </a:lnTo>
                <a:lnTo>
                  <a:pt x="4354334" y="2602094"/>
                </a:lnTo>
                <a:lnTo>
                  <a:pt x="4331594" y="2669013"/>
                </a:lnTo>
                <a:lnTo>
                  <a:pt x="4122119" y="2669013"/>
                </a:lnTo>
                <a:close/>
                <a:moveTo>
                  <a:pt x="2664058" y="2336383"/>
                </a:moveTo>
                <a:lnTo>
                  <a:pt x="2744055" y="2336383"/>
                </a:lnTo>
                <a:lnTo>
                  <a:pt x="2653752" y="2602094"/>
                </a:lnTo>
                <a:lnTo>
                  <a:pt x="2783229" y="2602094"/>
                </a:lnTo>
                <a:lnTo>
                  <a:pt x="2760488" y="2669013"/>
                </a:lnTo>
                <a:lnTo>
                  <a:pt x="2551014" y="2669013"/>
                </a:lnTo>
                <a:close/>
                <a:moveTo>
                  <a:pt x="1092953" y="2336383"/>
                </a:moveTo>
                <a:lnTo>
                  <a:pt x="1172950" y="2336383"/>
                </a:lnTo>
                <a:lnTo>
                  <a:pt x="1082647" y="2602094"/>
                </a:lnTo>
                <a:lnTo>
                  <a:pt x="1212124" y="2602094"/>
                </a:lnTo>
                <a:lnTo>
                  <a:pt x="1189383" y="2669013"/>
                </a:lnTo>
                <a:lnTo>
                  <a:pt x="979910" y="2669013"/>
                </a:lnTo>
                <a:close/>
                <a:moveTo>
                  <a:pt x="11575021" y="2330716"/>
                </a:moveTo>
                <a:cubicBezTo>
                  <a:pt x="11605393" y="2330716"/>
                  <a:pt x="11629677" y="2337401"/>
                  <a:pt x="11647876" y="2350770"/>
                </a:cubicBezTo>
                <a:cubicBezTo>
                  <a:pt x="11666075" y="2364139"/>
                  <a:pt x="11677271" y="2383466"/>
                  <a:pt x="11681466" y="2408751"/>
                </a:cubicBezTo>
                <a:cubicBezTo>
                  <a:pt x="11685661" y="2434036"/>
                  <a:pt x="11681586" y="2464843"/>
                  <a:pt x="11669241" y="2501172"/>
                </a:cubicBezTo>
                <a:cubicBezTo>
                  <a:pt x="11656894" y="2537501"/>
                  <a:pt x="11639907" y="2568672"/>
                  <a:pt x="11618279" y="2594683"/>
                </a:cubicBezTo>
                <a:cubicBezTo>
                  <a:pt x="11596652" y="2620695"/>
                  <a:pt x="11572109" y="2640640"/>
                  <a:pt x="11544649" y="2654518"/>
                </a:cubicBezTo>
                <a:cubicBezTo>
                  <a:pt x="11517191" y="2668395"/>
                  <a:pt x="11488275" y="2675334"/>
                  <a:pt x="11457904" y="2675334"/>
                </a:cubicBezTo>
                <a:cubicBezTo>
                  <a:pt x="11427824" y="2675334"/>
                  <a:pt x="11403698" y="2668395"/>
                  <a:pt x="11385528" y="2654518"/>
                </a:cubicBezTo>
                <a:cubicBezTo>
                  <a:pt x="11367358" y="2640640"/>
                  <a:pt x="11356262" y="2620695"/>
                  <a:pt x="11352241" y="2594683"/>
                </a:cubicBezTo>
                <a:cubicBezTo>
                  <a:pt x="11348220" y="2568672"/>
                  <a:pt x="11352383" y="2537501"/>
                  <a:pt x="11364731" y="2501172"/>
                </a:cubicBezTo>
                <a:cubicBezTo>
                  <a:pt x="11377075" y="2464843"/>
                  <a:pt x="11394000" y="2433963"/>
                  <a:pt x="11415503" y="2408533"/>
                </a:cubicBezTo>
                <a:cubicBezTo>
                  <a:pt x="11437007" y="2383103"/>
                  <a:pt x="11461449" y="2363776"/>
                  <a:pt x="11488830" y="2350552"/>
                </a:cubicBezTo>
                <a:cubicBezTo>
                  <a:pt x="11516210" y="2337328"/>
                  <a:pt x="11544941" y="2330716"/>
                  <a:pt x="11575021" y="2330716"/>
                </a:cubicBezTo>
                <a:close/>
                <a:moveTo>
                  <a:pt x="11283173" y="2330716"/>
                </a:moveTo>
                <a:cubicBezTo>
                  <a:pt x="11304825" y="2330716"/>
                  <a:pt x="11322769" y="2335003"/>
                  <a:pt x="11337003" y="2343576"/>
                </a:cubicBezTo>
                <a:cubicBezTo>
                  <a:pt x="11351237" y="2352150"/>
                  <a:pt x="11361973" y="2362250"/>
                  <a:pt x="11369212" y="2373875"/>
                </a:cubicBezTo>
                <a:lnTo>
                  <a:pt x="11310461" y="2424881"/>
                </a:lnTo>
                <a:cubicBezTo>
                  <a:pt x="11304846" y="2417034"/>
                  <a:pt x="11298226" y="2410749"/>
                  <a:pt x="11290603" y="2406026"/>
                </a:cubicBezTo>
                <a:cubicBezTo>
                  <a:pt x="11282980" y="2401303"/>
                  <a:pt x="11273210" y="2398942"/>
                  <a:pt x="11261294" y="2398942"/>
                </a:cubicBezTo>
                <a:cubicBezTo>
                  <a:pt x="11246908" y="2398942"/>
                  <a:pt x="11232398" y="2403047"/>
                  <a:pt x="11217765" y="2411258"/>
                </a:cubicBezTo>
                <a:cubicBezTo>
                  <a:pt x="11203133" y="2419468"/>
                  <a:pt x="11189687" y="2431239"/>
                  <a:pt x="11177428" y="2446569"/>
                </a:cubicBezTo>
                <a:cubicBezTo>
                  <a:pt x="11165169" y="2461900"/>
                  <a:pt x="11155362" y="2480392"/>
                  <a:pt x="11148005" y="2502044"/>
                </a:cubicBezTo>
                <a:cubicBezTo>
                  <a:pt x="11140498" y="2524132"/>
                  <a:pt x="11137287" y="2542987"/>
                  <a:pt x="11138372" y="2558609"/>
                </a:cubicBezTo>
                <a:cubicBezTo>
                  <a:pt x="11139456" y="2574230"/>
                  <a:pt x="11144428" y="2586110"/>
                  <a:pt x="11153287" y="2594247"/>
                </a:cubicBezTo>
                <a:cubicBezTo>
                  <a:pt x="11162147" y="2602385"/>
                  <a:pt x="11174352" y="2606454"/>
                  <a:pt x="11189901" y="2606454"/>
                </a:cubicBezTo>
                <a:cubicBezTo>
                  <a:pt x="11203270" y="2606454"/>
                  <a:pt x="11216234" y="2603475"/>
                  <a:pt x="11228795" y="2597517"/>
                </a:cubicBezTo>
                <a:cubicBezTo>
                  <a:pt x="11241356" y="2591559"/>
                  <a:pt x="11252895" y="2584439"/>
                  <a:pt x="11263412" y="2576155"/>
                </a:cubicBezTo>
                <a:lnTo>
                  <a:pt x="11288517" y="2626072"/>
                </a:lnTo>
                <a:cubicBezTo>
                  <a:pt x="11268986" y="2642492"/>
                  <a:pt x="11248669" y="2654808"/>
                  <a:pt x="11227569" y="2663019"/>
                </a:cubicBezTo>
                <a:cubicBezTo>
                  <a:pt x="11206469" y="2671229"/>
                  <a:pt x="11185020" y="2675334"/>
                  <a:pt x="11163223" y="2675334"/>
                </a:cubicBezTo>
                <a:cubicBezTo>
                  <a:pt x="11142151" y="2675334"/>
                  <a:pt x="11123466" y="2671737"/>
                  <a:pt x="11107165" y="2664544"/>
                </a:cubicBezTo>
                <a:cubicBezTo>
                  <a:pt x="11090865" y="2657351"/>
                  <a:pt x="11077930" y="2646562"/>
                  <a:pt x="11068359" y="2632175"/>
                </a:cubicBezTo>
                <a:cubicBezTo>
                  <a:pt x="11058789" y="2617789"/>
                  <a:pt x="11053516" y="2599951"/>
                  <a:pt x="11052541" y="2578662"/>
                </a:cubicBezTo>
                <a:cubicBezTo>
                  <a:pt x="11051565" y="2557374"/>
                  <a:pt x="11055844" y="2532706"/>
                  <a:pt x="11065376" y="2504660"/>
                </a:cubicBezTo>
                <a:cubicBezTo>
                  <a:pt x="11074758" y="2477050"/>
                  <a:pt x="11087366" y="2452455"/>
                  <a:pt x="11103201" y="2430876"/>
                </a:cubicBezTo>
                <a:cubicBezTo>
                  <a:pt x="11119036" y="2409296"/>
                  <a:pt x="11136860" y="2391059"/>
                  <a:pt x="11156671" y="2376164"/>
                </a:cubicBezTo>
                <a:cubicBezTo>
                  <a:pt x="11176483" y="2361269"/>
                  <a:pt x="11197215" y="2349970"/>
                  <a:pt x="11218869" y="2342269"/>
                </a:cubicBezTo>
                <a:cubicBezTo>
                  <a:pt x="11240522" y="2334567"/>
                  <a:pt x="11261957" y="2330716"/>
                  <a:pt x="11283173" y="2330716"/>
                </a:cubicBezTo>
                <a:close/>
                <a:moveTo>
                  <a:pt x="10926460" y="2330716"/>
                </a:moveTo>
                <a:cubicBezTo>
                  <a:pt x="10956832" y="2330716"/>
                  <a:pt x="10981117" y="2337401"/>
                  <a:pt x="10999315" y="2350770"/>
                </a:cubicBezTo>
                <a:cubicBezTo>
                  <a:pt x="11017514" y="2364139"/>
                  <a:pt x="11028710" y="2383466"/>
                  <a:pt x="11032905" y="2408751"/>
                </a:cubicBezTo>
                <a:cubicBezTo>
                  <a:pt x="11037100" y="2434036"/>
                  <a:pt x="11033025" y="2464843"/>
                  <a:pt x="11020680" y="2501172"/>
                </a:cubicBezTo>
                <a:cubicBezTo>
                  <a:pt x="11008333" y="2537501"/>
                  <a:pt x="10991345" y="2568672"/>
                  <a:pt x="10969718" y="2594683"/>
                </a:cubicBezTo>
                <a:cubicBezTo>
                  <a:pt x="10948091" y="2620695"/>
                  <a:pt x="10923548" y="2640640"/>
                  <a:pt x="10896089" y="2654518"/>
                </a:cubicBezTo>
                <a:cubicBezTo>
                  <a:pt x="10868630" y="2668395"/>
                  <a:pt x="10839715" y="2675334"/>
                  <a:pt x="10809343" y="2675334"/>
                </a:cubicBezTo>
                <a:cubicBezTo>
                  <a:pt x="10779263" y="2675334"/>
                  <a:pt x="10755138" y="2668395"/>
                  <a:pt x="10736967" y="2654518"/>
                </a:cubicBezTo>
                <a:cubicBezTo>
                  <a:pt x="10718797" y="2640640"/>
                  <a:pt x="10707701" y="2620695"/>
                  <a:pt x="10703680" y="2594683"/>
                </a:cubicBezTo>
                <a:cubicBezTo>
                  <a:pt x="10699659" y="2568672"/>
                  <a:pt x="10703822" y="2537501"/>
                  <a:pt x="10716169" y="2501172"/>
                </a:cubicBezTo>
                <a:cubicBezTo>
                  <a:pt x="10728514" y="2464843"/>
                  <a:pt x="10745439" y="2433963"/>
                  <a:pt x="10766942" y="2408533"/>
                </a:cubicBezTo>
                <a:cubicBezTo>
                  <a:pt x="10788446" y="2383103"/>
                  <a:pt x="10812888" y="2363776"/>
                  <a:pt x="10840268" y="2350552"/>
                </a:cubicBezTo>
                <a:cubicBezTo>
                  <a:pt x="10867649" y="2337328"/>
                  <a:pt x="10896380" y="2330716"/>
                  <a:pt x="10926460" y="2330716"/>
                </a:cubicBezTo>
                <a:close/>
                <a:moveTo>
                  <a:pt x="10003917" y="2330716"/>
                </a:moveTo>
                <a:cubicBezTo>
                  <a:pt x="10034288" y="2330716"/>
                  <a:pt x="10058572" y="2337401"/>
                  <a:pt x="10076771" y="2350770"/>
                </a:cubicBezTo>
                <a:cubicBezTo>
                  <a:pt x="10094970" y="2364139"/>
                  <a:pt x="10106166" y="2383466"/>
                  <a:pt x="10110361" y="2408751"/>
                </a:cubicBezTo>
                <a:cubicBezTo>
                  <a:pt x="10114556" y="2434036"/>
                  <a:pt x="10110481" y="2464843"/>
                  <a:pt x="10098136" y="2501172"/>
                </a:cubicBezTo>
                <a:cubicBezTo>
                  <a:pt x="10085789" y="2537501"/>
                  <a:pt x="10068802" y="2568672"/>
                  <a:pt x="10047174" y="2594683"/>
                </a:cubicBezTo>
                <a:cubicBezTo>
                  <a:pt x="10025547" y="2620695"/>
                  <a:pt x="10001004" y="2640640"/>
                  <a:pt x="9973544" y="2654518"/>
                </a:cubicBezTo>
                <a:cubicBezTo>
                  <a:pt x="9946086" y="2668395"/>
                  <a:pt x="9917171" y="2675334"/>
                  <a:pt x="9886799" y="2675334"/>
                </a:cubicBezTo>
                <a:cubicBezTo>
                  <a:pt x="9856719" y="2675334"/>
                  <a:pt x="9832593" y="2668395"/>
                  <a:pt x="9814423" y="2654518"/>
                </a:cubicBezTo>
                <a:cubicBezTo>
                  <a:pt x="9796253" y="2640640"/>
                  <a:pt x="9785157" y="2620695"/>
                  <a:pt x="9781136" y="2594683"/>
                </a:cubicBezTo>
                <a:cubicBezTo>
                  <a:pt x="9777115" y="2568672"/>
                  <a:pt x="9781278" y="2537501"/>
                  <a:pt x="9793625" y="2501172"/>
                </a:cubicBezTo>
                <a:cubicBezTo>
                  <a:pt x="9805970" y="2464843"/>
                  <a:pt x="9822895" y="2433963"/>
                  <a:pt x="9844398" y="2408533"/>
                </a:cubicBezTo>
                <a:cubicBezTo>
                  <a:pt x="9865902" y="2383103"/>
                  <a:pt x="9890344" y="2363776"/>
                  <a:pt x="9917725" y="2350552"/>
                </a:cubicBezTo>
                <a:cubicBezTo>
                  <a:pt x="9945105" y="2337328"/>
                  <a:pt x="9973836" y="2330716"/>
                  <a:pt x="10003917" y="2330716"/>
                </a:cubicBezTo>
                <a:close/>
                <a:moveTo>
                  <a:pt x="9712068" y="2330716"/>
                </a:moveTo>
                <a:cubicBezTo>
                  <a:pt x="9733720" y="2330716"/>
                  <a:pt x="9751663" y="2335003"/>
                  <a:pt x="9765898" y="2343576"/>
                </a:cubicBezTo>
                <a:cubicBezTo>
                  <a:pt x="9780132" y="2352150"/>
                  <a:pt x="9790868" y="2362250"/>
                  <a:pt x="9798107" y="2373875"/>
                </a:cubicBezTo>
                <a:lnTo>
                  <a:pt x="9739356" y="2424881"/>
                </a:lnTo>
                <a:cubicBezTo>
                  <a:pt x="9733741" y="2417034"/>
                  <a:pt x="9727121" y="2410749"/>
                  <a:pt x="9719498" y="2406026"/>
                </a:cubicBezTo>
                <a:cubicBezTo>
                  <a:pt x="9711875" y="2401303"/>
                  <a:pt x="9702105" y="2398942"/>
                  <a:pt x="9690189" y="2398942"/>
                </a:cubicBezTo>
                <a:cubicBezTo>
                  <a:pt x="9675803" y="2398942"/>
                  <a:pt x="9661293" y="2403047"/>
                  <a:pt x="9646661" y="2411258"/>
                </a:cubicBezTo>
                <a:cubicBezTo>
                  <a:pt x="9632028" y="2419468"/>
                  <a:pt x="9618582" y="2431239"/>
                  <a:pt x="9606323" y="2446569"/>
                </a:cubicBezTo>
                <a:cubicBezTo>
                  <a:pt x="9594064" y="2461900"/>
                  <a:pt x="9584257" y="2480392"/>
                  <a:pt x="9576900" y="2502044"/>
                </a:cubicBezTo>
                <a:cubicBezTo>
                  <a:pt x="9569393" y="2524132"/>
                  <a:pt x="9566182" y="2542987"/>
                  <a:pt x="9567267" y="2558609"/>
                </a:cubicBezTo>
                <a:cubicBezTo>
                  <a:pt x="9568351" y="2574230"/>
                  <a:pt x="9573323" y="2586110"/>
                  <a:pt x="9582182" y="2594247"/>
                </a:cubicBezTo>
                <a:cubicBezTo>
                  <a:pt x="9591042" y="2602385"/>
                  <a:pt x="9603247" y="2606454"/>
                  <a:pt x="9618796" y="2606454"/>
                </a:cubicBezTo>
                <a:cubicBezTo>
                  <a:pt x="9632165" y="2606454"/>
                  <a:pt x="9645129" y="2603475"/>
                  <a:pt x="9657690" y="2597517"/>
                </a:cubicBezTo>
                <a:cubicBezTo>
                  <a:pt x="9670251" y="2591559"/>
                  <a:pt x="9681790" y="2584439"/>
                  <a:pt x="9692307" y="2576155"/>
                </a:cubicBezTo>
                <a:lnTo>
                  <a:pt x="9717412" y="2626072"/>
                </a:lnTo>
                <a:cubicBezTo>
                  <a:pt x="9697881" y="2642492"/>
                  <a:pt x="9677564" y="2654808"/>
                  <a:pt x="9656464" y="2663019"/>
                </a:cubicBezTo>
                <a:cubicBezTo>
                  <a:pt x="9635364" y="2671229"/>
                  <a:pt x="9613915" y="2675334"/>
                  <a:pt x="9592117" y="2675334"/>
                </a:cubicBezTo>
                <a:cubicBezTo>
                  <a:pt x="9571046" y="2675334"/>
                  <a:pt x="9552361" y="2671737"/>
                  <a:pt x="9536061" y="2664544"/>
                </a:cubicBezTo>
                <a:cubicBezTo>
                  <a:pt x="9519760" y="2657351"/>
                  <a:pt x="9506825" y="2646562"/>
                  <a:pt x="9497254" y="2632175"/>
                </a:cubicBezTo>
                <a:cubicBezTo>
                  <a:pt x="9487684" y="2617789"/>
                  <a:pt x="9482411" y="2599951"/>
                  <a:pt x="9481436" y="2578662"/>
                </a:cubicBezTo>
                <a:cubicBezTo>
                  <a:pt x="9480460" y="2557374"/>
                  <a:pt x="9484739" y="2532706"/>
                  <a:pt x="9494271" y="2504660"/>
                </a:cubicBezTo>
                <a:cubicBezTo>
                  <a:pt x="9503653" y="2477050"/>
                  <a:pt x="9516261" y="2452455"/>
                  <a:pt x="9532096" y="2430876"/>
                </a:cubicBezTo>
                <a:cubicBezTo>
                  <a:pt x="9547931" y="2409296"/>
                  <a:pt x="9565755" y="2391059"/>
                  <a:pt x="9585566" y="2376164"/>
                </a:cubicBezTo>
                <a:cubicBezTo>
                  <a:pt x="9605378" y="2361269"/>
                  <a:pt x="9626111" y="2349970"/>
                  <a:pt x="9647764" y="2342269"/>
                </a:cubicBezTo>
                <a:cubicBezTo>
                  <a:pt x="9669417" y="2334567"/>
                  <a:pt x="9690852" y="2330716"/>
                  <a:pt x="9712068" y="2330716"/>
                </a:cubicBezTo>
                <a:close/>
                <a:moveTo>
                  <a:pt x="9355355" y="2330716"/>
                </a:moveTo>
                <a:cubicBezTo>
                  <a:pt x="9385727" y="2330716"/>
                  <a:pt x="9410012" y="2337401"/>
                  <a:pt x="9428210" y="2350770"/>
                </a:cubicBezTo>
                <a:cubicBezTo>
                  <a:pt x="9446409" y="2364139"/>
                  <a:pt x="9457605" y="2383466"/>
                  <a:pt x="9461800" y="2408751"/>
                </a:cubicBezTo>
                <a:cubicBezTo>
                  <a:pt x="9465995" y="2434036"/>
                  <a:pt x="9461920" y="2464843"/>
                  <a:pt x="9449575" y="2501172"/>
                </a:cubicBezTo>
                <a:cubicBezTo>
                  <a:pt x="9437228" y="2537501"/>
                  <a:pt x="9420240" y="2568672"/>
                  <a:pt x="9398613" y="2594683"/>
                </a:cubicBezTo>
                <a:cubicBezTo>
                  <a:pt x="9376986" y="2620695"/>
                  <a:pt x="9352443" y="2640640"/>
                  <a:pt x="9324984" y="2654518"/>
                </a:cubicBezTo>
                <a:cubicBezTo>
                  <a:pt x="9297525" y="2668395"/>
                  <a:pt x="9268610" y="2675334"/>
                  <a:pt x="9238238" y="2675334"/>
                </a:cubicBezTo>
                <a:cubicBezTo>
                  <a:pt x="9208158" y="2675334"/>
                  <a:pt x="9184033" y="2668395"/>
                  <a:pt x="9165862" y="2654518"/>
                </a:cubicBezTo>
                <a:cubicBezTo>
                  <a:pt x="9147692" y="2640640"/>
                  <a:pt x="9136597" y="2620695"/>
                  <a:pt x="9132575" y="2594683"/>
                </a:cubicBezTo>
                <a:cubicBezTo>
                  <a:pt x="9128554" y="2568672"/>
                  <a:pt x="9132717" y="2537501"/>
                  <a:pt x="9145064" y="2501172"/>
                </a:cubicBezTo>
                <a:cubicBezTo>
                  <a:pt x="9157409" y="2464843"/>
                  <a:pt x="9174334" y="2433963"/>
                  <a:pt x="9195837" y="2408533"/>
                </a:cubicBezTo>
                <a:cubicBezTo>
                  <a:pt x="9217341" y="2383103"/>
                  <a:pt x="9241783" y="2363776"/>
                  <a:pt x="9269163" y="2350552"/>
                </a:cubicBezTo>
                <a:cubicBezTo>
                  <a:pt x="9296544" y="2337328"/>
                  <a:pt x="9325275" y="2330716"/>
                  <a:pt x="9355355" y="2330716"/>
                </a:cubicBezTo>
                <a:close/>
                <a:moveTo>
                  <a:pt x="8432811" y="2330716"/>
                </a:moveTo>
                <a:cubicBezTo>
                  <a:pt x="8463183" y="2330716"/>
                  <a:pt x="8487467" y="2337401"/>
                  <a:pt x="8505666" y="2350770"/>
                </a:cubicBezTo>
                <a:cubicBezTo>
                  <a:pt x="8523865" y="2364139"/>
                  <a:pt x="8535061" y="2383466"/>
                  <a:pt x="8539256" y="2408751"/>
                </a:cubicBezTo>
                <a:cubicBezTo>
                  <a:pt x="8543451" y="2434036"/>
                  <a:pt x="8539376" y="2464843"/>
                  <a:pt x="8527031" y="2501172"/>
                </a:cubicBezTo>
                <a:cubicBezTo>
                  <a:pt x="8514684" y="2537501"/>
                  <a:pt x="8497697" y="2568672"/>
                  <a:pt x="8476069" y="2594683"/>
                </a:cubicBezTo>
                <a:cubicBezTo>
                  <a:pt x="8454442" y="2620695"/>
                  <a:pt x="8429899" y="2640640"/>
                  <a:pt x="8402439" y="2654518"/>
                </a:cubicBezTo>
                <a:cubicBezTo>
                  <a:pt x="8374981" y="2668395"/>
                  <a:pt x="8346065" y="2675334"/>
                  <a:pt x="8315694" y="2675334"/>
                </a:cubicBezTo>
                <a:cubicBezTo>
                  <a:pt x="8285614" y="2675334"/>
                  <a:pt x="8261488" y="2668395"/>
                  <a:pt x="8243318" y="2654518"/>
                </a:cubicBezTo>
                <a:cubicBezTo>
                  <a:pt x="8225148" y="2640640"/>
                  <a:pt x="8214052" y="2620695"/>
                  <a:pt x="8210031" y="2594683"/>
                </a:cubicBezTo>
                <a:cubicBezTo>
                  <a:pt x="8206010" y="2568672"/>
                  <a:pt x="8210173" y="2537501"/>
                  <a:pt x="8222521" y="2501172"/>
                </a:cubicBezTo>
                <a:cubicBezTo>
                  <a:pt x="8234865" y="2464843"/>
                  <a:pt x="8251790" y="2433963"/>
                  <a:pt x="8273293" y="2408533"/>
                </a:cubicBezTo>
                <a:cubicBezTo>
                  <a:pt x="8294797" y="2383103"/>
                  <a:pt x="8319239" y="2363776"/>
                  <a:pt x="8346620" y="2350552"/>
                </a:cubicBezTo>
                <a:cubicBezTo>
                  <a:pt x="8374000" y="2337328"/>
                  <a:pt x="8402731" y="2330716"/>
                  <a:pt x="8432811" y="2330716"/>
                </a:cubicBezTo>
                <a:close/>
                <a:moveTo>
                  <a:pt x="8140963" y="2330716"/>
                </a:moveTo>
                <a:cubicBezTo>
                  <a:pt x="8162615" y="2330716"/>
                  <a:pt x="8180559" y="2335003"/>
                  <a:pt x="8194793" y="2343576"/>
                </a:cubicBezTo>
                <a:cubicBezTo>
                  <a:pt x="8209027" y="2352150"/>
                  <a:pt x="8219763" y="2362250"/>
                  <a:pt x="8227002" y="2373875"/>
                </a:cubicBezTo>
                <a:lnTo>
                  <a:pt x="8168251" y="2424881"/>
                </a:lnTo>
                <a:cubicBezTo>
                  <a:pt x="8162636" y="2417034"/>
                  <a:pt x="8156016" y="2410749"/>
                  <a:pt x="8148393" y="2406026"/>
                </a:cubicBezTo>
                <a:cubicBezTo>
                  <a:pt x="8140770" y="2401303"/>
                  <a:pt x="8131000" y="2398942"/>
                  <a:pt x="8119084" y="2398942"/>
                </a:cubicBezTo>
                <a:cubicBezTo>
                  <a:pt x="8104698" y="2398942"/>
                  <a:pt x="8090188" y="2403047"/>
                  <a:pt x="8075555" y="2411258"/>
                </a:cubicBezTo>
                <a:cubicBezTo>
                  <a:pt x="8060923" y="2419468"/>
                  <a:pt x="8047477" y="2431239"/>
                  <a:pt x="8035218" y="2446569"/>
                </a:cubicBezTo>
                <a:cubicBezTo>
                  <a:pt x="8022959" y="2461900"/>
                  <a:pt x="8013152" y="2480392"/>
                  <a:pt x="8005795" y="2502044"/>
                </a:cubicBezTo>
                <a:cubicBezTo>
                  <a:pt x="7998288" y="2524132"/>
                  <a:pt x="7995077" y="2542987"/>
                  <a:pt x="7996162" y="2558609"/>
                </a:cubicBezTo>
                <a:cubicBezTo>
                  <a:pt x="7997246" y="2574230"/>
                  <a:pt x="8002218" y="2586110"/>
                  <a:pt x="8011077" y="2594247"/>
                </a:cubicBezTo>
                <a:cubicBezTo>
                  <a:pt x="8019937" y="2602385"/>
                  <a:pt x="8032142" y="2606454"/>
                  <a:pt x="8047691" y="2606454"/>
                </a:cubicBezTo>
                <a:cubicBezTo>
                  <a:pt x="8061060" y="2606454"/>
                  <a:pt x="8074024" y="2603475"/>
                  <a:pt x="8086585" y="2597517"/>
                </a:cubicBezTo>
                <a:cubicBezTo>
                  <a:pt x="8099146" y="2591559"/>
                  <a:pt x="8110685" y="2584439"/>
                  <a:pt x="8121202" y="2576155"/>
                </a:cubicBezTo>
                <a:lnTo>
                  <a:pt x="8146307" y="2626072"/>
                </a:lnTo>
                <a:cubicBezTo>
                  <a:pt x="8126776" y="2642492"/>
                  <a:pt x="8106459" y="2654808"/>
                  <a:pt x="8085359" y="2663019"/>
                </a:cubicBezTo>
                <a:cubicBezTo>
                  <a:pt x="8064259" y="2671229"/>
                  <a:pt x="8042810" y="2675334"/>
                  <a:pt x="8021013" y="2675334"/>
                </a:cubicBezTo>
                <a:cubicBezTo>
                  <a:pt x="7999941" y="2675334"/>
                  <a:pt x="7981256" y="2671737"/>
                  <a:pt x="7964955" y="2664544"/>
                </a:cubicBezTo>
                <a:cubicBezTo>
                  <a:pt x="7948655" y="2657351"/>
                  <a:pt x="7935720" y="2646562"/>
                  <a:pt x="7926149" y="2632175"/>
                </a:cubicBezTo>
                <a:cubicBezTo>
                  <a:pt x="7916579" y="2617789"/>
                  <a:pt x="7911306" y="2599951"/>
                  <a:pt x="7910331" y="2578662"/>
                </a:cubicBezTo>
                <a:cubicBezTo>
                  <a:pt x="7909355" y="2557374"/>
                  <a:pt x="7913634" y="2532706"/>
                  <a:pt x="7923166" y="2504660"/>
                </a:cubicBezTo>
                <a:cubicBezTo>
                  <a:pt x="7932548" y="2477050"/>
                  <a:pt x="7945156" y="2452455"/>
                  <a:pt x="7960991" y="2430876"/>
                </a:cubicBezTo>
                <a:cubicBezTo>
                  <a:pt x="7976826" y="2409296"/>
                  <a:pt x="7994650" y="2391059"/>
                  <a:pt x="8014461" y="2376164"/>
                </a:cubicBezTo>
                <a:cubicBezTo>
                  <a:pt x="8034273" y="2361269"/>
                  <a:pt x="8055005" y="2349970"/>
                  <a:pt x="8076659" y="2342269"/>
                </a:cubicBezTo>
                <a:cubicBezTo>
                  <a:pt x="8098312" y="2334567"/>
                  <a:pt x="8119747" y="2330716"/>
                  <a:pt x="8140963" y="2330716"/>
                </a:cubicBezTo>
                <a:close/>
                <a:moveTo>
                  <a:pt x="7784250" y="2330716"/>
                </a:moveTo>
                <a:cubicBezTo>
                  <a:pt x="7814622" y="2330716"/>
                  <a:pt x="7838907" y="2337401"/>
                  <a:pt x="7857105" y="2350770"/>
                </a:cubicBezTo>
                <a:cubicBezTo>
                  <a:pt x="7875304" y="2364139"/>
                  <a:pt x="7886500" y="2383466"/>
                  <a:pt x="7890695" y="2408751"/>
                </a:cubicBezTo>
                <a:cubicBezTo>
                  <a:pt x="7894890" y="2434036"/>
                  <a:pt x="7890815" y="2464843"/>
                  <a:pt x="7878470" y="2501172"/>
                </a:cubicBezTo>
                <a:cubicBezTo>
                  <a:pt x="7866123" y="2537501"/>
                  <a:pt x="7849135" y="2568672"/>
                  <a:pt x="7827508" y="2594683"/>
                </a:cubicBezTo>
                <a:cubicBezTo>
                  <a:pt x="7805881" y="2620695"/>
                  <a:pt x="7781338" y="2640640"/>
                  <a:pt x="7753879" y="2654518"/>
                </a:cubicBezTo>
                <a:cubicBezTo>
                  <a:pt x="7726420" y="2668395"/>
                  <a:pt x="7697505" y="2675334"/>
                  <a:pt x="7667133" y="2675334"/>
                </a:cubicBezTo>
                <a:cubicBezTo>
                  <a:pt x="7637053" y="2675334"/>
                  <a:pt x="7612928" y="2668395"/>
                  <a:pt x="7594757" y="2654518"/>
                </a:cubicBezTo>
                <a:cubicBezTo>
                  <a:pt x="7576587" y="2640640"/>
                  <a:pt x="7565491" y="2620695"/>
                  <a:pt x="7561470" y="2594683"/>
                </a:cubicBezTo>
                <a:cubicBezTo>
                  <a:pt x="7557449" y="2568672"/>
                  <a:pt x="7561612" y="2537501"/>
                  <a:pt x="7573959" y="2501172"/>
                </a:cubicBezTo>
                <a:cubicBezTo>
                  <a:pt x="7586304" y="2464843"/>
                  <a:pt x="7603229" y="2433963"/>
                  <a:pt x="7624732" y="2408533"/>
                </a:cubicBezTo>
                <a:cubicBezTo>
                  <a:pt x="7646236" y="2383103"/>
                  <a:pt x="7670678" y="2363776"/>
                  <a:pt x="7698058" y="2350552"/>
                </a:cubicBezTo>
                <a:cubicBezTo>
                  <a:pt x="7725439" y="2337328"/>
                  <a:pt x="7754170" y="2330716"/>
                  <a:pt x="7784250" y="2330716"/>
                </a:cubicBezTo>
                <a:close/>
                <a:moveTo>
                  <a:pt x="6861706" y="2330716"/>
                </a:moveTo>
                <a:cubicBezTo>
                  <a:pt x="6892077" y="2330716"/>
                  <a:pt x="6916362" y="2337401"/>
                  <a:pt x="6934561" y="2350770"/>
                </a:cubicBezTo>
                <a:cubicBezTo>
                  <a:pt x="6952760" y="2364139"/>
                  <a:pt x="6963956" y="2383466"/>
                  <a:pt x="6968151" y="2408751"/>
                </a:cubicBezTo>
                <a:cubicBezTo>
                  <a:pt x="6972346" y="2434036"/>
                  <a:pt x="6968271" y="2464843"/>
                  <a:pt x="6955926" y="2501172"/>
                </a:cubicBezTo>
                <a:cubicBezTo>
                  <a:pt x="6943579" y="2537501"/>
                  <a:pt x="6926591" y="2568672"/>
                  <a:pt x="6904964" y="2594683"/>
                </a:cubicBezTo>
                <a:cubicBezTo>
                  <a:pt x="6883337" y="2620695"/>
                  <a:pt x="6858794" y="2640640"/>
                  <a:pt x="6831334" y="2654518"/>
                </a:cubicBezTo>
                <a:cubicBezTo>
                  <a:pt x="6803876" y="2668395"/>
                  <a:pt x="6774960" y="2675334"/>
                  <a:pt x="6744589" y="2675334"/>
                </a:cubicBezTo>
                <a:cubicBezTo>
                  <a:pt x="6714509" y="2675334"/>
                  <a:pt x="6690383" y="2668395"/>
                  <a:pt x="6672213" y="2654518"/>
                </a:cubicBezTo>
                <a:cubicBezTo>
                  <a:pt x="6654043" y="2640640"/>
                  <a:pt x="6642947" y="2620695"/>
                  <a:pt x="6638926" y="2594683"/>
                </a:cubicBezTo>
                <a:cubicBezTo>
                  <a:pt x="6634905" y="2568672"/>
                  <a:pt x="6639068" y="2537501"/>
                  <a:pt x="6651415" y="2501172"/>
                </a:cubicBezTo>
                <a:cubicBezTo>
                  <a:pt x="6663760" y="2464843"/>
                  <a:pt x="6680685" y="2433963"/>
                  <a:pt x="6702188" y="2408533"/>
                </a:cubicBezTo>
                <a:cubicBezTo>
                  <a:pt x="6723691" y="2383103"/>
                  <a:pt x="6748134" y="2363776"/>
                  <a:pt x="6775515" y="2350552"/>
                </a:cubicBezTo>
                <a:cubicBezTo>
                  <a:pt x="6802895" y="2337328"/>
                  <a:pt x="6831626" y="2330716"/>
                  <a:pt x="6861706" y="2330716"/>
                </a:cubicBezTo>
                <a:close/>
                <a:moveTo>
                  <a:pt x="6569858" y="2330716"/>
                </a:moveTo>
                <a:cubicBezTo>
                  <a:pt x="6591510" y="2330716"/>
                  <a:pt x="6609453" y="2335003"/>
                  <a:pt x="6623688" y="2343576"/>
                </a:cubicBezTo>
                <a:cubicBezTo>
                  <a:pt x="6637922" y="2352150"/>
                  <a:pt x="6648658" y="2362250"/>
                  <a:pt x="6655896" y="2373875"/>
                </a:cubicBezTo>
                <a:lnTo>
                  <a:pt x="6597146" y="2424881"/>
                </a:lnTo>
                <a:cubicBezTo>
                  <a:pt x="6591531" y="2417034"/>
                  <a:pt x="6584911" y="2410749"/>
                  <a:pt x="6577288" y="2406026"/>
                </a:cubicBezTo>
                <a:cubicBezTo>
                  <a:pt x="6569665" y="2401303"/>
                  <a:pt x="6559895" y="2398942"/>
                  <a:pt x="6547979" y="2398942"/>
                </a:cubicBezTo>
                <a:cubicBezTo>
                  <a:pt x="6533593" y="2398942"/>
                  <a:pt x="6519083" y="2403047"/>
                  <a:pt x="6504450" y="2411258"/>
                </a:cubicBezTo>
                <a:cubicBezTo>
                  <a:pt x="6489818" y="2419468"/>
                  <a:pt x="6476372" y="2431239"/>
                  <a:pt x="6464113" y="2446569"/>
                </a:cubicBezTo>
                <a:cubicBezTo>
                  <a:pt x="6451854" y="2461900"/>
                  <a:pt x="6442047" y="2480392"/>
                  <a:pt x="6434690" y="2502044"/>
                </a:cubicBezTo>
                <a:cubicBezTo>
                  <a:pt x="6427183" y="2524132"/>
                  <a:pt x="6423972" y="2542987"/>
                  <a:pt x="6425056" y="2558609"/>
                </a:cubicBezTo>
                <a:cubicBezTo>
                  <a:pt x="6426140" y="2574230"/>
                  <a:pt x="6431112" y="2586110"/>
                  <a:pt x="6439972" y="2594247"/>
                </a:cubicBezTo>
                <a:cubicBezTo>
                  <a:pt x="6448832" y="2602385"/>
                  <a:pt x="6461036" y="2606454"/>
                  <a:pt x="6476585" y="2606454"/>
                </a:cubicBezTo>
                <a:cubicBezTo>
                  <a:pt x="6489954" y="2606454"/>
                  <a:pt x="6502919" y="2603475"/>
                  <a:pt x="6515480" y="2597517"/>
                </a:cubicBezTo>
                <a:cubicBezTo>
                  <a:pt x="6528041" y="2591559"/>
                  <a:pt x="6539580" y="2584439"/>
                  <a:pt x="6550097" y="2576155"/>
                </a:cubicBezTo>
                <a:lnTo>
                  <a:pt x="6575202" y="2626072"/>
                </a:lnTo>
                <a:cubicBezTo>
                  <a:pt x="6555670" y="2642492"/>
                  <a:pt x="6535354" y="2654808"/>
                  <a:pt x="6514254" y="2663019"/>
                </a:cubicBezTo>
                <a:cubicBezTo>
                  <a:pt x="6493154" y="2671229"/>
                  <a:pt x="6471704" y="2675334"/>
                  <a:pt x="6449907" y="2675334"/>
                </a:cubicBezTo>
                <a:cubicBezTo>
                  <a:pt x="6428836" y="2675334"/>
                  <a:pt x="6410150" y="2671737"/>
                  <a:pt x="6393850" y="2664544"/>
                </a:cubicBezTo>
                <a:cubicBezTo>
                  <a:pt x="6377550" y="2657351"/>
                  <a:pt x="6364615" y="2646562"/>
                  <a:pt x="6355044" y="2632175"/>
                </a:cubicBezTo>
                <a:cubicBezTo>
                  <a:pt x="6345473" y="2617789"/>
                  <a:pt x="6340200" y="2599951"/>
                  <a:pt x="6339226" y="2578662"/>
                </a:cubicBezTo>
                <a:cubicBezTo>
                  <a:pt x="6338250" y="2557374"/>
                  <a:pt x="6342528" y="2532706"/>
                  <a:pt x="6352060" y="2504660"/>
                </a:cubicBezTo>
                <a:cubicBezTo>
                  <a:pt x="6361443" y="2477050"/>
                  <a:pt x="6374051" y="2452455"/>
                  <a:pt x="6389886" y="2430876"/>
                </a:cubicBezTo>
                <a:cubicBezTo>
                  <a:pt x="6405721" y="2409296"/>
                  <a:pt x="6423544" y="2391059"/>
                  <a:pt x="6443356" y="2376164"/>
                </a:cubicBezTo>
                <a:cubicBezTo>
                  <a:pt x="6463168" y="2361269"/>
                  <a:pt x="6483900" y="2349970"/>
                  <a:pt x="6505554" y="2342269"/>
                </a:cubicBezTo>
                <a:cubicBezTo>
                  <a:pt x="6527207" y="2334567"/>
                  <a:pt x="6548642" y="2330716"/>
                  <a:pt x="6569858" y="2330716"/>
                </a:cubicBezTo>
                <a:close/>
                <a:moveTo>
                  <a:pt x="6213147" y="2330716"/>
                </a:moveTo>
                <a:cubicBezTo>
                  <a:pt x="6243516" y="2330716"/>
                  <a:pt x="6267803" y="2337401"/>
                  <a:pt x="6286001" y="2350770"/>
                </a:cubicBezTo>
                <a:cubicBezTo>
                  <a:pt x="6304200" y="2364139"/>
                  <a:pt x="6315395" y="2383466"/>
                  <a:pt x="6319591" y="2408751"/>
                </a:cubicBezTo>
                <a:cubicBezTo>
                  <a:pt x="6323785" y="2434036"/>
                  <a:pt x="6319710" y="2464843"/>
                  <a:pt x="6307367" y="2501172"/>
                </a:cubicBezTo>
                <a:cubicBezTo>
                  <a:pt x="6295018" y="2537501"/>
                  <a:pt x="6278032" y="2568672"/>
                  <a:pt x="6256403" y="2594683"/>
                </a:cubicBezTo>
                <a:cubicBezTo>
                  <a:pt x="6234776" y="2620695"/>
                  <a:pt x="6210235" y="2640640"/>
                  <a:pt x="6182775" y="2654518"/>
                </a:cubicBezTo>
                <a:cubicBezTo>
                  <a:pt x="6155318" y="2668395"/>
                  <a:pt x="6126399" y="2675334"/>
                  <a:pt x="6096028" y="2675334"/>
                </a:cubicBezTo>
                <a:cubicBezTo>
                  <a:pt x="6065949" y="2675334"/>
                  <a:pt x="6041822" y="2668395"/>
                  <a:pt x="6023654" y="2654518"/>
                </a:cubicBezTo>
                <a:cubicBezTo>
                  <a:pt x="6005482" y="2640640"/>
                  <a:pt x="5994388" y="2620695"/>
                  <a:pt x="5990365" y="2594683"/>
                </a:cubicBezTo>
                <a:cubicBezTo>
                  <a:pt x="5986346" y="2568672"/>
                  <a:pt x="5990510" y="2537501"/>
                  <a:pt x="6002854" y="2501172"/>
                </a:cubicBezTo>
                <a:cubicBezTo>
                  <a:pt x="6015201" y="2464843"/>
                  <a:pt x="6032126" y="2433963"/>
                  <a:pt x="6053628" y="2408533"/>
                </a:cubicBezTo>
                <a:cubicBezTo>
                  <a:pt x="6075132" y="2383103"/>
                  <a:pt x="6099574" y="2363776"/>
                  <a:pt x="6126954" y="2350552"/>
                </a:cubicBezTo>
                <a:cubicBezTo>
                  <a:pt x="6154336" y="2337328"/>
                  <a:pt x="6183067" y="2330716"/>
                  <a:pt x="6213147" y="2330716"/>
                </a:cubicBezTo>
                <a:close/>
                <a:moveTo>
                  <a:pt x="5290601" y="2330716"/>
                </a:moveTo>
                <a:cubicBezTo>
                  <a:pt x="5320972" y="2330716"/>
                  <a:pt x="5345258" y="2337401"/>
                  <a:pt x="5363457" y="2350770"/>
                </a:cubicBezTo>
                <a:cubicBezTo>
                  <a:pt x="5381656" y="2364139"/>
                  <a:pt x="5392852" y="2383466"/>
                  <a:pt x="5397049" y="2408751"/>
                </a:cubicBezTo>
                <a:cubicBezTo>
                  <a:pt x="5401242" y="2434036"/>
                  <a:pt x="5397167" y="2464843"/>
                  <a:pt x="5384821" y="2501172"/>
                </a:cubicBezTo>
                <a:cubicBezTo>
                  <a:pt x="5372476" y="2537501"/>
                  <a:pt x="5355487" y="2568672"/>
                  <a:pt x="5333861" y="2594683"/>
                </a:cubicBezTo>
                <a:cubicBezTo>
                  <a:pt x="5312232" y="2620695"/>
                  <a:pt x="5287689" y="2640640"/>
                  <a:pt x="5260229" y="2654518"/>
                </a:cubicBezTo>
                <a:cubicBezTo>
                  <a:pt x="5232772" y="2668395"/>
                  <a:pt x="5203857" y="2675334"/>
                  <a:pt x="5173485" y="2675334"/>
                </a:cubicBezTo>
                <a:cubicBezTo>
                  <a:pt x="5143404" y="2675334"/>
                  <a:pt x="5119279" y="2668395"/>
                  <a:pt x="5101109" y="2654518"/>
                </a:cubicBezTo>
                <a:cubicBezTo>
                  <a:pt x="5082939" y="2640640"/>
                  <a:pt x="5071842" y="2620695"/>
                  <a:pt x="5067824" y="2594683"/>
                </a:cubicBezTo>
                <a:cubicBezTo>
                  <a:pt x="5063801" y="2568672"/>
                  <a:pt x="5067963" y="2537501"/>
                  <a:pt x="5080311" y="2501172"/>
                </a:cubicBezTo>
                <a:cubicBezTo>
                  <a:pt x="5092656" y="2464843"/>
                  <a:pt x="5109581" y="2433963"/>
                  <a:pt x="5131085" y="2408533"/>
                </a:cubicBezTo>
                <a:cubicBezTo>
                  <a:pt x="5152587" y="2383103"/>
                  <a:pt x="5177030" y="2363776"/>
                  <a:pt x="5204412" y="2350552"/>
                </a:cubicBezTo>
                <a:cubicBezTo>
                  <a:pt x="5231791" y="2337328"/>
                  <a:pt x="5260522" y="2330716"/>
                  <a:pt x="5290601" y="2330716"/>
                </a:cubicBezTo>
                <a:close/>
                <a:moveTo>
                  <a:pt x="4998754" y="2330716"/>
                </a:moveTo>
                <a:cubicBezTo>
                  <a:pt x="5020406" y="2330716"/>
                  <a:pt x="5038349" y="2335003"/>
                  <a:pt x="5052586" y="2343576"/>
                </a:cubicBezTo>
                <a:cubicBezTo>
                  <a:pt x="5066818" y="2352150"/>
                  <a:pt x="5077554" y="2362250"/>
                  <a:pt x="5084792" y="2373875"/>
                </a:cubicBezTo>
                <a:lnTo>
                  <a:pt x="5026042" y="2424881"/>
                </a:lnTo>
                <a:cubicBezTo>
                  <a:pt x="5020426" y="2417034"/>
                  <a:pt x="5013809" y="2410749"/>
                  <a:pt x="5006183" y="2406026"/>
                </a:cubicBezTo>
                <a:cubicBezTo>
                  <a:pt x="4998563" y="2401303"/>
                  <a:pt x="4988791" y="2398942"/>
                  <a:pt x="4976874" y="2398942"/>
                </a:cubicBezTo>
                <a:cubicBezTo>
                  <a:pt x="4962489" y="2398942"/>
                  <a:pt x="4947980" y="2403047"/>
                  <a:pt x="4933346" y="2411258"/>
                </a:cubicBezTo>
                <a:cubicBezTo>
                  <a:pt x="4918713" y="2419468"/>
                  <a:pt x="4905268" y="2431239"/>
                  <a:pt x="4893009" y="2446569"/>
                </a:cubicBezTo>
                <a:cubicBezTo>
                  <a:pt x="4880751" y="2461900"/>
                  <a:pt x="4870945" y="2480392"/>
                  <a:pt x="4863586" y="2502044"/>
                </a:cubicBezTo>
                <a:cubicBezTo>
                  <a:pt x="4856080" y="2524132"/>
                  <a:pt x="4852870" y="2542987"/>
                  <a:pt x="4853952" y="2558609"/>
                </a:cubicBezTo>
                <a:cubicBezTo>
                  <a:pt x="4855036" y="2574230"/>
                  <a:pt x="4860009" y="2586110"/>
                  <a:pt x="4868868" y="2594247"/>
                </a:cubicBezTo>
                <a:cubicBezTo>
                  <a:pt x="4877727" y="2602385"/>
                  <a:pt x="4889932" y="2606454"/>
                  <a:pt x="4905482" y="2606454"/>
                </a:cubicBezTo>
                <a:cubicBezTo>
                  <a:pt x="4918851" y="2606454"/>
                  <a:pt x="4931815" y="2603475"/>
                  <a:pt x="4944378" y="2597517"/>
                </a:cubicBezTo>
                <a:cubicBezTo>
                  <a:pt x="4956936" y="2591559"/>
                  <a:pt x="4968476" y="2584439"/>
                  <a:pt x="4978992" y="2576155"/>
                </a:cubicBezTo>
                <a:lnTo>
                  <a:pt x="5004100" y="2626072"/>
                </a:lnTo>
                <a:cubicBezTo>
                  <a:pt x="4984567" y="2642492"/>
                  <a:pt x="4964251" y="2654808"/>
                  <a:pt x="4943149" y="2663019"/>
                </a:cubicBezTo>
                <a:cubicBezTo>
                  <a:pt x="4922050" y="2671229"/>
                  <a:pt x="4900600" y="2675334"/>
                  <a:pt x="4878803" y="2675334"/>
                </a:cubicBezTo>
                <a:cubicBezTo>
                  <a:pt x="4857731" y="2675334"/>
                  <a:pt x="4839046" y="2671737"/>
                  <a:pt x="4822747" y="2664544"/>
                </a:cubicBezTo>
                <a:cubicBezTo>
                  <a:pt x="4806446" y="2657351"/>
                  <a:pt x="4793510" y="2646562"/>
                  <a:pt x="4783940" y="2632175"/>
                </a:cubicBezTo>
                <a:cubicBezTo>
                  <a:pt x="4774369" y="2617789"/>
                  <a:pt x="4769097" y="2599951"/>
                  <a:pt x="4768123" y="2578662"/>
                </a:cubicBezTo>
                <a:cubicBezTo>
                  <a:pt x="4767146" y="2557374"/>
                  <a:pt x="4771424" y="2532706"/>
                  <a:pt x="4780956" y="2504660"/>
                </a:cubicBezTo>
                <a:cubicBezTo>
                  <a:pt x="4790339" y="2477050"/>
                  <a:pt x="4802946" y="2452455"/>
                  <a:pt x="4818782" y="2430876"/>
                </a:cubicBezTo>
                <a:cubicBezTo>
                  <a:pt x="4834618" y="2409296"/>
                  <a:pt x="4852440" y="2391059"/>
                  <a:pt x="4872253" y="2376164"/>
                </a:cubicBezTo>
                <a:cubicBezTo>
                  <a:pt x="4892064" y="2361269"/>
                  <a:pt x="4912797" y="2349970"/>
                  <a:pt x="4934450" y="2342269"/>
                </a:cubicBezTo>
                <a:cubicBezTo>
                  <a:pt x="4956102" y="2334567"/>
                  <a:pt x="4977537" y="2330716"/>
                  <a:pt x="4998754" y="2330716"/>
                </a:cubicBezTo>
                <a:close/>
                <a:moveTo>
                  <a:pt x="4642041" y="2330716"/>
                </a:moveTo>
                <a:cubicBezTo>
                  <a:pt x="4672413" y="2330716"/>
                  <a:pt x="4696698" y="2337401"/>
                  <a:pt x="4714897" y="2350770"/>
                </a:cubicBezTo>
                <a:cubicBezTo>
                  <a:pt x="4733094" y="2364139"/>
                  <a:pt x="4744291" y="2383466"/>
                  <a:pt x="4748486" y="2408751"/>
                </a:cubicBezTo>
                <a:cubicBezTo>
                  <a:pt x="4752682" y="2434036"/>
                  <a:pt x="4748606" y="2464843"/>
                  <a:pt x="4736261" y="2501172"/>
                </a:cubicBezTo>
                <a:cubicBezTo>
                  <a:pt x="4723913" y="2537501"/>
                  <a:pt x="4706926" y="2568672"/>
                  <a:pt x="4685298" y="2594683"/>
                </a:cubicBezTo>
                <a:cubicBezTo>
                  <a:pt x="4663672" y="2620695"/>
                  <a:pt x="4639128" y="2640640"/>
                  <a:pt x="4611670" y="2654518"/>
                </a:cubicBezTo>
                <a:cubicBezTo>
                  <a:pt x="4584213" y="2668395"/>
                  <a:pt x="4555296" y="2675334"/>
                  <a:pt x="4524923" y="2675334"/>
                </a:cubicBezTo>
                <a:cubicBezTo>
                  <a:pt x="4494844" y="2675334"/>
                  <a:pt x="4470718" y="2668395"/>
                  <a:pt x="4452549" y="2654518"/>
                </a:cubicBezTo>
                <a:cubicBezTo>
                  <a:pt x="4434377" y="2640640"/>
                  <a:pt x="4423282" y="2620695"/>
                  <a:pt x="4419261" y="2594683"/>
                </a:cubicBezTo>
                <a:cubicBezTo>
                  <a:pt x="4415241" y="2568672"/>
                  <a:pt x="4419402" y="2537501"/>
                  <a:pt x="4431750" y="2501172"/>
                </a:cubicBezTo>
                <a:cubicBezTo>
                  <a:pt x="4444096" y="2464843"/>
                  <a:pt x="4461021" y="2433963"/>
                  <a:pt x="4482523" y="2408533"/>
                </a:cubicBezTo>
                <a:cubicBezTo>
                  <a:pt x="4504026" y="2383103"/>
                  <a:pt x="4528468" y="2363776"/>
                  <a:pt x="4555849" y="2350552"/>
                </a:cubicBezTo>
                <a:cubicBezTo>
                  <a:pt x="4583230" y="2337328"/>
                  <a:pt x="4611960" y="2330716"/>
                  <a:pt x="4642041" y="2330716"/>
                </a:cubicBezTo>
                <a:close/>
                <a:moveTo>
                  <a:pt x="3719496" y="2330716"/>
                </a:moveTo>
                <a:cubicBezTo>
                  <a:pt x="3749867" y="2330716"/>
                  <a:pt x="3774151" y="2337401"/>
                  <a:pt x="3792351" y="2350770"/>
                </a:cubicBezTo>
                <a:cubicBezTo>
                  <a:pt x="3810549" y="2364139"/>
                  <a:pt x="3821747" y="2383466"/>
                  <a:pt x="3825941" y="2408751"/>
                </a:cubicBezTo>
                <a:cubicBezTo>
                  <a:pt x="3830135" y="2434036"/>
                  <a:pt x="3826061" y="2464843"/>
                  <a:pt x="3813716" y="2501172"/>
                </a:cubicBezTo>
                <a:cubicBezTo>
                  <a:pt x="3801370" y="2537501"/>
                  <a:pt x="3784381" y="2568672"/>
                  <a:pt x="3762754" y="2594683"/>
                </a:cubicBezTo>
                <a:cubicBezTo>
                  <a:pt x="3741127" y="2620695"/>
                  <a:pt x="3716584" y="2640640"/>
                  <a:pt x="3689124" y="2654518"/>
                </a:cubicBezTo>
                <a:cubicBezTo>
                  <a:pt x="3661666" y="2668395"/>
                  <a:pt x="3632751" y="2675334"/>
                  <a:pt x="3602380" y="2675334"/>
                </a:cubicBezTo>
                <a:cubicBezTo>
                  <a:pt x="3572299" y="2675334"/>
                  <a:pt x="3548174" y="2668395"/>
                  <a:pt x="3530004" y="2654518"/>
                </a:cubicBezTo>
                <a:cubicBezTo>
                  <a:pt x="3511834" y="2640640"/>
                  <a:pt x="3500737" y="2620695"/>
                  <a:pt x="3496716" y="2594683"/>
                </a:cubicBezTo>
                <a:cubicBezTo>
                  <a:pt x="3492694" y="2568672"/>
                  <a:pt x="3496858" y="2537501"/>
                  <a:pt x="3509206" y="2501172"/>
                </a:cubicBezTo>
                <a:cubicBezTo>
                  <a:pt x="3521549" y="2464843"/>
                  <a:pt x="3538474" y="2433963"/>
                  <a:pt x="3559977" y="2408533"/>
                </a:cubicBezTo>
                <a:cubicBezTo>
                  <a:pt x="3581481" y="2383103"/>
                  <a:pt x="3605924" y="2363776"/>
                  <a:pt x="3633304" y="2350552"/>
                </a:cubicBezTo>
                <a:cubicBezTo>
                  <a:pt x="3660686" y="2337328"/>
                  <a:pt x="3689416" y="2330716"/>
                  <a:pt x="3719496" y="2330716"/>
                </a:cubicBezTo>
                <a:close/>
                <a:moveTo>
                  <a:pt x="3427649" y="2330716"/>
                </a:moveTo>
                <a:cubicBezTo>
                  <a:pt x="3449300" y="2330716"/>
                  <a:pt x="3467244" y="2335003"/>
                  <a:pt x="3481478" y="2343576"/>
                </a:cubicBezTo>
                <a:cubicBezTo>
                  <a:pt x="3495713" y="2352150"/>
                  <a:pt x="3506449" y="2362250"/>
                  <a:pt x="3513687" y="2373875"/>
                </a:cubicBezTo>
                <a:lnTo>
                  <a:pt x="3454936" y="2424881"/>
                </a:lnTo>
                <a:cubicBezTo>
                  <a:pt x="3449321" y="2417034"/>
                  <a:pt x="3442701" y="2410749"/>
                  <a:pt x="3435078" y="2406026"/>
                </a:cubicBezTo>
                <a:cubicBezTo>
                  <a:pt x="3427455" y="2401303"/>
                  <a:pt x="3417686" y="2398942"/>
                  <a:pt x="3405769" y="2398942"/>
                </a:cubicBezTo>
                <a:cubicBezTo>
                  <a:pt x="3391383" y="2398942"/>
                  <a:pt x="3376874" y="2403047"/>
                  <a:pt x="3362241" y="2411258"/>
                </a:cubicBezTo>
                <a:cubicBezTo>
                  <a:pt x="3347608" y="2419468"/>
                  <a:pt x="3334162" y="2431239"/>
                  <a:pt x="3321904" y="2446569"/>
                </a:cubicBezTo>
                <a:cubicBezTo>
                  <a:pt x="3309644" y="2461900"/>
                  <a:pt x="3299837" y="2480392"/>
                  <a:pt x="3292480" y="2502044"/>
                </a:cubicBezTo>
                <a:cubicBezTo>
                  <a:pt x="3284974" y="2524132"/>
                  <a:pt x="3281763" y="2542987"/>
                  <a:pt x="3282847" y="2558609"/>
                </a:cubicBezTo>
                <a:cubicBezTo>
                  <a:pt x="3283930" y="2574230"/>
                  <a:pt x="3288903" y="2586110"/>
                  <a:pt x="3297762" y="2594247"/>
                </a:cubicBezTo>
                <a:cubicBezTo>
                  <a:pt x="3306622" y="2602385"/>
                  <a:pt x="3318827" y="2606454"/>
                  <a:pt x="3334374" y="2606454"/>
                </a:cubicBezTo>
                <a:cubicBezTo>
                  <a:pt x="3347745" y="2606454"/>
                  <a:pt x="3360709" y="2603475"/>
                  <a:pt x="3373270" y="2597517"/>
                </a:cubicBezTo>
                <a:cubicBezTo>
                  <a:pt x="3385831" y="2591559"/>
                  <a:pt x="3397370" y="2584439"/>
                  <a:pt x="3407887" y="2576155"/>
                </a:cubicBezTo>
                <a:lnTo>
                  <a:pt x="3432992" y="2626072"/>
                </a:lnTo>
                <a:cubicBezTo>
                  <a:pt x="3413460" y="2642492"/>
                  <a:pt x="3393145" y="2654808"/>
                  <a:pt x="3372044" y="2663019"/>
                </a:cubicBezTo>
                <a:cubicBezTo>
                  <a:pt x="3350944" y="2671229"/>
                  <a:pt x="3329494" y="2675334"/>
                  <a:pt x="3307696" y="2675334"/>
                </a:cubicBezTo>
                <a:cubicBezTo>
                  <a:pt x="3286626" y="2675334"/>
                  <a:pt x="3267940" y="2671737"/>
                  <a:pt x="3251640" y="2664544"/>
                </a:cubicBezTo>
                <a:cubicBezTo>
                  <a:pt x="3235340" y="2657351"/>
                  <a:pt x="3222405" y="2646562"/>
                  <a:pt x="3212833" y="2632175"/>
                </a:cubicBezTo>
                <a:cubicBezTo>
                  <a:pt x="3203264" y="2617789"/>
                  <a:pt x="3197991" y="2599951"/>
                  <a:pt x="3197016" y="2578662"/>
                </a:cubicBezTo>
                <a:cubicBezTo>
                  <a:pt x="3196041" y="2557374"/>
                  <a:pt x="3200318" y="2532706"/>
                  <a:pt x="3209851" y="2504660"/>
                </a:cubicBezTo>
                <a:cubicBezTo>
                  <a:pt x="3219233" y="2477050"/>
                  <a:pt x="3231841" y="2452455"/>
                  <a:pt x="3247676" y="2430876"/>
                </a:cubicBezTo>
                <a:cubicBezTo>
                  <a:pt x="3263511" y="2409296"/>
                  <a:pt x="3281334" y="2391059"/>
                  <a:pt x="3301147" y="2376164"/>
                </a:cubicBezTo>
                <a:cubicBezTo>
                  <a:pt x="3320957" y="2361269"/>
                  <a:pt x="3341689" y="2349970"/>
                  <a:pt x="3363344" y="2342269"/>
                </a:cubicBezTo>
                <a:cubicBezTo>
                  <a:pt x="3384997" y="2334567"/>
                  <a:pt x="3406432" y="2330716"/>
                  <a:pt x="3427649" y="2330716"/>
                </a:cubicBezTo>
                <a:close/>
                <a:moveTo>
                  <a:pt x="3070936" y="2330716"/>
                </a:moveTo>
                <a:cubicBezTo>
                  <a:pt x="3101307" y="2330716"/>
                  <a:pt x="3125592" y="2337401"/>
                  <a:pt x="3143790" y="2350770"/>
                </a:cubicBezTo>
                <a:cubicBezTo>
                  <a:pt x="3161989" y="2364139"/>
                  <a:pt x="3173185" y="2383466"/>
                  <a:pt x="3177381" y="2408751"/>
                </a:cubicBezTo>
                <a:cubicBezTo>
                  <a:pt x="3181575" y="2434036"/>
                  <a:pt x="3177500" y="2464843"/>
                  <a:pt x="3165156" y="2501172"/>
                </a:cubicBezTo>
                <a:cubicBezTo>
                  <a:pt x="3152807" y="2537501"/>
                  <a:pt x="3135821" y="2568672"/>
                  <a:pt x="3114193" y="2594683"/>
                </a:cubicBezTo>
                <a:cubicBezTo>
                  <a:pt x="3092565" y="2620695"/>
                  <a:pt x="3068023" y="2640640"/>
                  <a:pt x="3040565" y="2654518"/>
                </a:cubicBezTo>
                <a:cubicBezTo>
                  <a:pt x="3013105" y="2668395"/>
                  <a:pt x="2984189" y="2675334"/>
                  <a:pt x="2953818" y="2675334"/>
                </a:cubicBezTo>
                <a:cubicBezTo>
                  <a:pt x="2923738" y="2675334"/>
                  <a:pt x="2899612" y="2668395"/>
                  <a:pt x="2881443" y="2654518"/>
                </a:cubicBezTo>
                <a:cubicBezTo>
                  <a:pt x="2863272" y="2640640"/>
                  <a:pt x="2852177" y="2620695"/>
                  <a:pt x="2848155" y="2594683"/>
                </a:cubicBezTo>
                <a:cubicBezTo>
                  <a:pt x="2844134" y="2568672"/>
                  <a:pt x="2848297" y="2537501"/>
                  <a:pt x="2860645" y="2501172"/>
                </a:cubicBezTo>
                <a:cubicBezTo>
                  <a:pt x="2872990" y="2464843"/>
                  <a:pt x="2889914" y="2433963"/>
                  <a:pt x="2911417" y="2408533"/>
                </a:cubicBezTo>
                <a:cubicBezTo>
                  <a:pt x="2932921" y="2383103"/>
                  <a:pt x="2957363" y="2363776"/>
                  <a:pt x="2984743" y="2350552"/>
                </a:cubicBezTo>
                <a:cubicBezTo>
                  <a:pt x="3012125" y="2337328"/>
                  <a:pt x="3040855" y="2330716"/>
                  <a:pt x="3070936" y="2330716"/>
                </a:cubicBezTo>
                <a:close/>
                <a:moveTo>
                  <a:pt x="2148392" y="2330716"/>
                </a:moveTo>
                <a:cubicBezTo>
                  <a:pt x="2178763" y="2330716"/>
                  <a:pt x="2203047" y="2337401"/>
                  <a:pt x="2221246" y="2350770"/>
                </a:cubicBezTo>
                <a:cubicBezTo>
                  <a:pt x="2239445" y="2364139"/>
                  <a:pt x="2250642" y="2383466"/>
                  <a:pt x="2254837" y="2408751"/>
                </a:cubicBezTo>
                <a:cubicBezTo>
                  <a:pt x="2259031" y="2434036"/>
                  <a:pt x="2254957" y="2464843"/>
                  <a:pt x="2242611" y="2501172"/>
                </a:cubicBezTo>
                <a:cubicBezTo>
                  <a:pt x="2230264" y="2537501"/>
                  <a:pt x="2213277" y="2568672"/>
                  <a:pt x="2191649" y="2594683"/>
                </a:cubicBezTo>
                <a:cubicBezTo>
                  <a:pt x="2170023" y="2620695"/>
                  <a:pt x="2145479" y="2640640"/>
                  <a:pt x="2118020" y="2654518"/>
                </a:cubicBezTo>
                <a:cubicBezTo>
                  <a:pt x="2090561" y="2668395"/>
                  <a:pt x="2061646" y="2675334"/>
                  <a:pt x="2031275" y="2675334"/>
                </a:cubicBezTo>
                <a:cubicBezTo>
                  <a:pt x="2001194" y="2675334"/>
                  <a:pt x="1977069" y="2668395"/>
                  <a:pt x="1958899" y="2654518"/>
                </a:cubicBezTo>
                <a:cubicBezTo>
                  <a:pt x="1940729" y="2640640"/>
                  <a:pt x="1929632" y="2620695"/>
                  <a:pt x="1925612" y="2594683"/>
                </a:cubicBezTo>
                <a:cubicBezTo>
                  <a:pt x="1921591" y="2568672"/>
                  <a:pt x="1925753" y="2537501"/>
                  <a:pt x="1938101" y="2501172"/>
                </a:cubicBezTo>
                <a:cubicBezTo>
                  <a:pt x="1950446" y="2464843"/>
                  <a:pt x="1967370" y="2433963"/>
                  <a:pt x="1988873" y="2408533"/>
                </a:cubicBezTo>
                <a:cubicBezTo>
                  <a:pt x="2010377" y="2383103"/>
                  <a:pt x="2034819" y="2363776"/>
                  <a:pt x="2062200" y="2350552"/>
                </a:cubicBezTo>
                <a:cubicBezTo>
                  <a:pt x="2089581" y="2337328"/>
                  <a:pt x="2118312" y="2330716"/>
                  <a:pt x="2148392" y="2330716"/>
                </a:cubicBezTo>
                <a:close/>
                <a:moveTo>
                  <a:pt x="1856543" y="2330716"/>
                </a:moveTo>
                <a:cubicBezTo>
                  <a:pt x="1878195" y="2330716"/>
                  <a:pt x="1896139" y="2335003"/>
                  <a:pt x="1910374" y="2343576"/>
                </a:cubicBezTo>
                <a:cubicBezTo>
                  <a:pt x="1924608" y="2352150"/>
                  <a:pt x="1935344" y="2362250"/>
                  <a:pt x="1942582" y="2373875"/>
                </a:cubicBezTo>
                <a:lnTo>
                  <a:pt x="1883831" y="2424881"/>
                </a:lnTo>
                <a:cubicBezTo>
                  <a:pt x="1878216" y="2417034"/>
                  <a:pt x="1871597" y="2410749"/>
                  <a:pt x="1863973" y="2406026"/>
                </a:cubicBezTo>
                <a:cubicBezTo>
                  <a:pt x="1856350" y="2401303"/>
                  <a:pt x="1846581" y="2398942"/>
                  <a:pt x="1834664" y="2398942"/>
                </a:cubicBezTo>
                <a:cubicBezTo>
                  <a:pt x="1820278" y="2398942"/>
                  <a:pt x="1805768" y="2403047"/>
                  <a:pt x="1791136" y="2411258"/>
                </a:cubicBezTo>
                <a:cubicBezTo>
                  <a:pt x="1776503" y="2419468"/>
                  <a:pt x="1763057" y="2431239"/>
                  <a:pt x="1750799" y="2446569"/>
                </a:cubicBezTo>
                <a:cubicBezTo>
                  <a:pt x="1738539" y="2461900"/>
                  <a:pt x="1728732" y="2480392"/>
                  <a:pt x="1721375" y="2502044"/>
                </a:cubicBezTo>
                <a:cubicBezTo>
                  <a:pt x="1713869" y="2524132"/>
                  <a:pt x="1710658" y="2542987"/>
                  <a:pt x="1711742" y="2558609"/>
                </a:cubicBezTo>
                <a:cubicBezTo>
                  <a:pt x="1712826" y="2574230"/>
                  <a:pt x="1717798" y="2586110"/>
                  <a:pt x="1726658" y="2594247"/>
                </a:cubicBezTo>
                <a:cubicBezTo>
                  <a:pt x="1735517" y="2602385"/>
                  <a:pt x="1747722" y="2606454"/>
                  <a:pt x="1763271" y="2606454"/>
                </a:cubicBezTo>
                <a:cubicBezTo>
                  <a:pt x="1776640" y="2606454"/>
                  <a:pt x="1789605" y="2603475"/>
                  <a:pt x="1802165" y="2597517"/>
                </a:cubicBezTo>
                <a:cubicBezTo>
                  <a:pt x="1814726" y="2591559"/>
                  <a:pt x="1826266" y="2584439"/>
                  <a:pt x="1836783" y="2576155"/>
                </a:cubicBezTo>
                <a:lnTo>
                  <a:pt x="1861888" y="2626072"/>
                </a:lnTo>
                <a:cubicBezTo>
                  <a:pt x="1842356" y="2642492"/>
                  <a:pt x="1822040" y="2654808"/>
                  <a:pt x="1800939" y="2663019"/>
                </a:cubicBezTo>
                <a:cubicBezTo>
                  <a:pt x="1779839" y="2671229"/>
                  <a:pt x="1758390" y="2675334"/>
                  <a:pt x="1736593" y="2675334"/>
                </a:cubicBezTo>
                <a:cubicBezTo>
                  <a:pt x="1715522" y="2675334"/>
                  <a:pt x="1696836" y="2671737"/>
                  <a:pt x="1680536" y="2664544"/>
                </a:cubicBezTo>
                <a:cubicBezTo>
                  <a:pt x="1664235" y="2657351"/>
                  <a:pt x="1651300" y="2646562"/>
                  <a:pt x="1641729" y="2632175"/>
                </a:cubicBezTo>
                <a:cubicBezTo>
                  <a:pt x="1632159" y="2617789"/>
                  <a:pt x="1626886" y="2599951"/>
                  <a:pt x="1625911" y="2578662"/>
                </a:cubicBezTo>
                <a:cubicBezTo>
                  <a:pt x="1624936" y="2557374"/>
                  <a:pt x="1629214" y="2532706"/>
                  <a:pt x="1638746" y="2504660"/>
                </a:cubicBezTo>
                <a:cubicBezTo>
                  <a:pt x="1648128" y="2477050"/>
                  <a:pt x="1660737" y="2452455"/>
                  <a:pt x="1676571" y="2430876"/>
                </a:cubicBezTo>
                <a:cubicBezTo>
                  <a:pt x="1692406" y="2409296"/>
                  <a:pt x="1710230" y="2391059"/>
                  <a:pt x="1730042" y="2376164"/>
                </a:cubicBezTo>
                <a:cubicBezTo>
                  <a:pt x="1749853" y="2361269"/>
                  <a:pt x="1770586" y="2349970"/>
                  <a:pt x="1792239" y="2342269"/>
                </a:cubicBezTo>
                <a:cubicBezTo>
                  <a:pt x="1813893" y="2334567"/>
                  <a:pt x="1835328" y="2330716"/>
                  <a:pt x="1856543" y="2330716"/>
                </a:cubicBezTo>
                <a:close/>
                <a:moveTo>
                  <a:pt x="1499830" y="2330716"/>
                </a:moveTo>
                <a:cubicBezTo>
                  <a:pt x="1530202" y="2330716"/>
                  <a:pt x="1554487" y="2337401"/>
                  <a:pt x="1572685" y="2350770"/>
                </a:cubicBezTo>
                <a:cubicBezTo>
                  <a:pt x="1590884" y="2364139"/>
                  <a:pt x="1602081" y="2383466"/>
                  <a:pt x="1606276" y="2408751"/>
                </a:cubicBezTo>
                <a:cubicBezTo>
                  <a:pt x="1610470" y="2434036"/>
                  <a:pt x="1606396" y="2464843"/>
                  <a:pt x="1594050" y="2501172"/>
                </a:cubicBezTo>
                <a:cubicBezTo>
                  <a:pt x="1581703" y="2537501"/>
                  <a:pt x="1564716" y="2568672"/>
                  <a:pt x="1543088" y="2594683"/>
                </a:cubicBezTo>
                <a:cubicBezTo>
                  <a:pt x="1521462" y="2620695"/>
                  <a:pt x="1496919" y="2640640"/>
                  <a:pt x="1469460" y="2654518"/>
                </a:cubicBezTo>
                <a:cubicBezTo>
                  <a:pt x="1442000" y="2668395"/>
                  <a:pt x="1413084" y="2675334"/>
                  <a:pt x="1382714" y="2675334"/>
                </a:cubicBezTo>
                <a:cubicBezTo>
                  <a:pt x="1352634" y="2675334"/>
                  <a:pt x="1328508" y="2668395"/>
                  <a:pt x="1310338" y="2654518"/>
                </a:cubicBezTo>
                <a:cubicBezTo>
                  <a:pt x="1292168" y="2640640"/>
                  <a:pt x="1281072" y="2620695"/>
                  <a:pt x="1277050" y="2594683"/>
                </a:cubicBezTo>
                <a:cubicBezTo>
                  <a:pt x="1273029" y="2568672"/>
                  <a:pt x="1277193" y="2537501"/>
                  <a:pt x="1289540" y="2501172"/>
                </a:cubicBezTo>
                <a:cubicBezTo>
                  <a:pt x="1301885" y="2464843"/>
                  <a:pt x="1318809" y="2433963"/>
                  <a:pt x="1340313" y="2408533"/>
                </a:cubicBezTo>
                <a:cubicBezTo>
                  <a:pt x="1361816" y="2383103"/>
                  <a:pt x="1386258" y="2363776"/>
                  <a:pt x="1413638" y="2350552"/>
                </a:cubicBezTo>
                <a:cubicBezTo>
                  <a:pt x="1441020" y="2337328"/>
                  <a:pt x="1469750" y="2330716"/>
                  <a:pt x="1499830" y="2330716"/>
                </a:cubicBezTo>
                <a:close/>
                <a:moveTo>
                  <a:pt x="577287" y="2330716"/>
                </a:moveTo>
                <a:cubicBezTo>
                  <a:pt x="607658" y="2330716"/>
                  <a:pt x="631943" y="2337401"/>
                  <a:pt x="650141" y="2350770"/>
                </a:cubicBezTo>
                <a:cubicBezTo>
                  <a:pt x="668340" y="2364139"/>
                  <a:pt x="679537" y="2383466"/>
                  <a:pt x="683732" y="2408751"/>
                </a:cubicBezTo>
                <a:cubicBezTo>
                  <a:pt x="687926" y="2434036"/>
                  <a:pt x="683852" y="2464843"/>
                  <a:pt x="671506" y="2501172"/>
                </a:cubicBezTo>
                <a:cubicBezTo>
                  <a:pt x="659159" y="2537501"/>
                  <a:pt x="642172" y="2568672"/>
                  <a:pt x="620544" y="2594683"/>
                </a:cubicBezTo>
                <a:cubicBezTo>
                  <a:pt x="598918" y="2620695"/>
                  <a:pt x="574375" y="2640640"/>
                  <a:pt x="546915" y="2654518"/>
                </a:cubicBezTo>
                <a:cubicBezTo>
                  <a:pt x="519456" y="2668395"/>
                  <a:pt x="490541" y="2675334"/>
                  <a:pt x="460170" y="2675334"/>
                </a:cubicBezTo>
                <a:cubicBezTo>
                  <a:pt x="430089" y="2675334"/>
                  <a:pt x="405964" y="2668395"/>
                  <a:pt x="387794" y="2654518"/>
                </a:cubicBezTo>
                <a:cubicBezTo>
                  <a:pt x="369624" y="2640640"/>
                  <a:pt x="358527" y="2620695"/>
                  <a:pt x="354506" y="2594683"/>
                </a:cubicBezTo>
                <a:cubicBezTo>
                  <a:pt x="350486" y="2568672"/>
                  <a:pt x="354648" y="2537501"/>
                  <a:pt x="366996" y="2501172"/>
                </a:cubicBezTo>
                <a:cubicBezTo>
                  <a:pt x="379341" y="2464843"/>
                  <a:pt x="396265" y="2433963"/>
                  <a:pt x="417768" y="2408533"/>
                </a:cubicBezTo>
                <a:cubicBezTo>
                  <a:pt x="439272" y="2383103"/>
                  <a:pt x="463714" y="2363776"/>
                  <a:pt x="491095" y="2350552"/>
                </a:cubicBezTo>
                <a:cubicBezTo>
                  <a:pt x="518476" y="2337328"/>
                  <a:pt x="547207" y="2330716"/>
                  <a:pt x="577287" y="2330716"/>
                </a:cubicBezTo>
                <a:close/>
                <a:moveTo>
                  <a:pt x="285438" y="2330716"/>
                </a:moveTo>
                <a:cubicBezTo>
                  <a:pt x="307091" y="2330716"/>
                  <a:pt x="325034" y="2335003"/>
                  <a:pt x="339268" y="2343576"/>
                </a:cubicBezTo>
                <a:cubicBezTo>
                  <a:pt x="353502" y="2352150"/>
                  <a:pt x="364239" y="2362250"/>
                  <a:pt x="371477" y="2373875"/>
                </a:cubicBezTo>
                <a:lnTo>
                  <a:pt x="312726" y="2424881"/>
                </a:lnTo>
                <a:cubicBezTo>
                  <a:pt x="307111" y="2417034"/>
                  <a:pt x="300492" y="2410749"/>
                  <a:pt x="292868" y="2406026"/>
                </a:cubicBezTo>
                <a:cubicBezTo>
                  <a:pt x="285245" y="2401303"/>
                  <a:pt x="275475" y="2398942"/>
                  <a:pt x="263559" y="2398942"/>
                </a:cubicBezTo>
                <a:cubicBezTo>
                  <a:pt x="249173" y="2398942"/>
                  <a:pt x="234663" y="2403047"/>
                  <a:pt x="220031" y="2411258"/>
                </a:cubicBezTo>
                <a:cubicBezTo>
                  <a:pt x="205398" y="2419468"/>
                  <a:pt x="191952" y="2431239"/>
                  <a:pt x="179694" y="2446569"/>
                </a:cubicBezTo>
                <a:cubicBezTo>
                  <a:pt x="167435" y="2461900"/>
                  <a:pt x="157627" y="2480392"/>
                  <a:pt x="150270" y="2502044"/>
                </a:cubicBezTo>
                <a:cubicBezTo>
                  <a:pt x="142764" y="2524132"/>
                  <a:pt x="139553" y="2542987"/>
                  <a:pt x="140637" y="2558609"/>
                </a:cubicBezTo>
                <a:cubicBezTo>
                  <a:pt x="141721" y="2574230"/>
                  <a:pt x="146693" y="2586110"/>
                  <a:pt x="155553" y="2594247"/>
                </a:cubicBezTo>
                <a:cubicBezTo>
                  <a:pt x="164413" y="2602385"/>
                  <a:pt x="176617" y="2606454"/>
                  <a:pt x="192166" y="2606454"/>
                </a:cubicBezTo>
                <a:cubicBezTo>
                  <a:pt x="205535" y="2606454"/>
                  <a:pt x="218500" y="2603475"/>
                  <a:pt x="231061" y="2597517"/>
                </a:cubicBezTo>
                <a:cubicBezTo>
                  <a:pt x="243621" y="2591559"/>
                  <a:pt x="255161" y="2584439"/>
                  <a:pt x="265678" y="2576155"/>
                </a:cubicBezTo>
                <a:lnTo>
                  <a:pt x="290782" y="2626072"/>
                </a:lnTo>
                <a:cubicBezTo>
                  <a:pt x="271251" y="2642492"/>
                  <a:pt x="250935" y="2654808"/>
                  <a:pt x="229834" y="2663019"/>
                </a:cubicBezTo>
                <a:cubicBezTo>
                  <a:pt x="208734" y="2671229"/>
                  <a:pt x="187285" y="2675334"/>
                  <a:pt x="165488" y="2675334"/>
                </a:cubicBezTo>
                <a:cubicBezTo>
                  <a:pt x="144417" y="2675334"/>
                  <a:pt x="125731" y="2671737"/>
                  <a:pt x="109431" y="2664544"/>
                </a:cubicBezTo>
                <a:cubicBezTo>
                  <a:pt x="93130" y="2657351"/>
                  <a:pt x="80195" y="2646562"/>
                  <a:pt x="70624" y="2632175"/>
                </a:cubicBezTo>
                <a:cubicBezTo>
                  <a:pt x="61054" y="2617789"/>
                  <a:pt x="55781" y="2599951"/>
                  <a:pt x="54806" y="2578662"/>
                </a:cubicBezTo>
                <a:cubicBezTo>
                  <a:pt x="53831" y="2557374"/>
                  <a:pt x="58109" y="2532706"/>
                  <a:pt x="67641" y="2504660"/>
                </a:cubicBezTo>
                <a:cubicBezTo>
                  <a:pt x="77023" y="2477050"/>
                  <a:pt x="89631" y="2452455"/>
                  <a:pt x="105467" y="2430876"/>
                </a:cubicBezTo>
                <a:cubicBezTo>
                  <a:pt x="121301" y="2409296"/>
                  <a:pt x="139125" y="2391059"/>
                  <a:pt x="158937" y="2376164"/>
                </a:cubicBezTo>
                <a:cubicBezTo>
                  <a:pt x="178748" y="2361269"/>
                  <a:pt x="199481" y="2349970"/>
                  <a:pt x="221134" y="2342269"/>
                </a:cubicBezTo>
                <a:cubicBezTo>
                  <a:pt x="242788" y="2334567"/>
                  <a:pt x="264223" y="2330716"/>
                  <a:pt x="285438" y="2330716"/>
                </a:cubicBezTo>
                <a:close/>
                <a:moveTo>
                  <a:pt x="11551835" y="1932799"/>
                </a:moveTo>
                <a:cubicBezTo>
                  <a:pt x="11537303" y="1932799"/>
                  <a:pt x="11523363" y="1936832"/>
                  <a:pt x="11510014" y="1944897"/>
                </a:cubicBezTo>
                <a:cubicBezTo>
                  <a:pt x="11496665" y="1952962"/>
                  <a:pt x="11484565" y="1964623"/>
                  <a:pt x="11473713" y="1979882"/>
                </a:cubicBezTo>
                <a:cubicBezTo>
                  <a:pt x="11462860" y="1995140"/>
                  <a:pt x="11453780" y="2013522"/>
                  <a:pt x="11446471" y="2035029"/>
                </a:cubicBezTo>
                <a:cubicBezTo>
                  <a:pt x="11439210" y="2056391"/>
                  <a:pt x="11435734" y="2074955"/>
                  <a:pt x="11436044" y="2090722"/>
                </a:cubicBezTo>
                <a:cubicBezTo>
                  <a:pt x="11436354" y="2106489"/>
                  <a:pt x="11440343" y="2118695"/>
                  <a:pt x="11448012" y="2127342"/>
                </a:cubicBezTo>
                <a:cubicBezTo>
                  <a:pt x="11455681" y="2135988"/>
                  <a:pt x="11466781" y="2140311"/>
                  <a:pt x="11481313" y="2140311"/>
                </a:cubicBezTo>
                <a:cubicBezTo>
                  <a:pt x="11495844" y="2140311"/>
                  <a:pt x="11509884" y="2135988"/>
                  <a:pt x="11523431" y="2127342"/>
                </a:cubicBezTo>
                <a:cubicBezTo>
                  <a:pt x="11536979" y="2118695"/>
                  <a:pt x="11549301" y="2106489"/>
                  <a:pt x="11560398" y="2090722"/>
                </a:cubicBezTo>
                <a:cubicBezTo>
                  <a:pt x="11571496" y="2074955"/>
                  <a:pt x="11580675" y="2056391"/>
                  <a:pt x="11587937" y="2035029"/>
                </a:cubicBezTo>
                <a:cubicBezTo>
                  <a:pt x="11595246" y="2013522"/>
                  <a:pt x="11598622" y="1995140"/>
                  <a:pt x="11598067" y="1979882"/>
                </a:cubicBezTo>
                <a:cubicBezTo>
                  <a:pt x="11597512" y="1964623"/>
                  <a:pt x="11593301" y="1952962"/>
                  <a:pt x="11585433" y="1944897"/>
                </a:cubicBezTo>
                <a:cubicBezTo>
                  <a:pt x="11577566" y="1936832"/>
                  <a:pt x="11566366" y="1932799"/>
                  <a:pt x="11551835" y="1932799"/>
                </a:cubicBezTo>
                <a:close/>
                <a:moveTo>
                  <a:pt x="10903273" y="1932799"/>
                </a:moveTo>
                <a:cubicBezTo>
                  <a:pt x="10888742" y="1932799"/>
                  <a:pt x="10874802" y="1936832"/>
                  <a:pt x="10861453" y="1944897"/>
                </a:cubicBezTo>
                <a:cubicBezTo>
                  <a:pt x="10848104" y="1952962"/>
                  <a:pt x="10836004" y="1964623"/>
                  <a:pt x="10825152" y="1979882"/>
                </a:cubicBezTo>
                <a:cubicBezTo>
                  <a:pt x="10814299" y="1995140"/>
                  <a:pt x="10805219" y="2013522"/>
                  <a:pt x="10797910" y="2035029"/>
                </a:cubicBezTo>
                <a:cubicBezTo>
                  <a:pt x="10790648" y="2056391"/>
                  <a:pt x="10787173" y="2074955"/>
                  <a:pt x="10787483" y="2090722"/>
                </a:cubicBezTo>
                <a:cubicBezTo>
                  <a:pt x="10787793" y="2106489"/>
                  <a:pt x="10791782" y="2118695"/>
                  <a:pt x="10799451" y="2127342"/>
                </a:cubicBezTo>
                <a:cubicBezTo>
                  <a:pt x="10807120" y="2135988"/>
                  <a:pt x="10818220" y="2140311"/>
                  <a:pt x="10832752" y="2140311"/>
                </a:cubicBezTo>
                <a:cubicBezTo>
                  <a:pt x="10847283" y="2140311"/>
                  <a:pt x="10861323" y="2135988"/>
                  <a:pt x="10874870" y="2127342"/>
                </a:cubicBezTo>
                <a:cubicBezTo>
                  <a:pt x="10888418" y="2118695"/>
                  <a:pt x="10900740" y="2106489"/>
                  <a:pt x="10911838" y="2090722"/>
                </a:cubicBezTo>
                <a:cubicBezTo>
                  <a:pt x="10922935" y="2074955"/>
                  <a:pt x="10932114" y="2056391"/>
                  <a:pt x="10939375" y="2035029"/>
                </a:cubicBezTo>
                <a:cubicBezTo>
                  <a:pt x="10946684" y="2013522"/>
                  <a:pt x="10950061" y="1995140"/>
                  <a:pt x="10949506" y="1979882"/>
                </a:cubicBezTo>
                <a:cubicBezTo>
                  <a:pt x="10948951" y="1964623"/>
                  <a:pt x="10944740" y="1952962"/>
                  <a:pt x="10936872" y="1944897"/>
                </a:cubicBezTo>
                <a:cubicBezTo>
                  <a:pt x="10929005" y="1936832"/>
                  <a:pt x="10917805" y="1932799"/>
                  <a:pt x="10903273" y="1932799"/>
                </a:cubicBezTo>
                <a:close/>
                <a:moveTo>
                  <a:pt x="9980729" y="1932799"/>
                </a:moveTo>
                <a:cubicBezTo>
                  <a:pt x="9966198" y="1932799"/>
                  <a:pt x="9952257" y="1936832"/>
                  <a:pt x="9938909" y="1944897"/>
                </a:cubicBezTo>
                <a:cubicBezTo>
                  <a:pt x="9925560" y="1952962"/>
                  <a:pt x="9913460" y="1964623"/>
                  <a:pt x="9902608" y="1979882"/>
                </a:cubicBezTo>
                <a:cubicBezTo>
                  <a:pt x="9891755" y="1995140"/>
                  <a:pt x="9882675" y="2013522"/>
                  <a:pt x="9875366" y="2035029"/>
                </a:cubicBezTo>
                <a:cubicBezTo>
                  <a:pt x="9868105" y="2056391"/>
                  <a:pt x="9864629" y="2074955"/>
                  <a:pt x="9864939" y="2090722"/>
                </a:cubicBezTo>
                <a:cubicBezTo>
                  <a:pt x="9865249" y="2106489"/>
                  <a:pt x="9869238" y="2118695"/>
                  <a:pt x="9876907" y="2127342"/>
                </a:cubicBezTo>
                <a:cubicBezTo>
                  <a:pt x="9884576" y="2135988"/>
                  <a:pt x="9895676" y="2140311"/>
                  <a:pt x="9910208" y="2140311"/>
                </a:cubicBezTo>
                <a:cubicBezTo>
                  <a:pt x="9924739" y="2140311"/>
                  <a:pt x="9938779" y="2135988"/>
                  <a:pt x="9952326" y="2127342"/>
                </a:cubicBezTo>
                <a:cubicBezTo>
                  <a:pt x="9965874" y="2118695"/>
                  <a:pt x="9978196" y="2106489"/>
                  <a:pt x="9989293" y="2090722"/>
                </a:cubicBezTo>
                <a:cubicBezTo>
                  <a:pt x="10000391" y="2074955"/>
                  <a:pt x="10009570" y="2056391"/>
                  <a:pt x="10016832" y="2035029"/>
                </a:cubicBezTo>
                <a:cubicBezTo>
                  <a:pt x="10024141" y="2013522"/>
                  <a:pt x="10027517" y="1995140"/>
                  <a:pt x="10026962" y="1979882"/>
                </a:cubicBezTo>
                <a:cubicBezTo>
                  <a:pt x="10026407" y="1964623"/>
                  <a:pt x="10022196" y="1952962"/>
                  <a:pt x="10014328" y="1944897"/>
                </a:cubicBezTo>
                <a:cubicBezTo>
                  <a:pt x="10006461" y="1936832"/>
                  <a:pt x="9995261" y="1932799"/>
                  <a:pt x="9980729" y="1932799"/>
                </a:cubicBezTo>
                <a:close/>
                <a:moveTo>
                  <a:pt x="9332168" y="1932799"/>
                </a:moveTo>
                <a:cubicBezTo>
                  <a:pt x="9317637" y="1932799"/>
                  <a:pt x="9303697" y="1936832"/>
                  <a:pt x="9290348" y="1944897"/>
                </a:cubicBezTo>
                <a:cubicBezTo>
                  <a:pt x="9276999" y="1952962"/>
                  <a:pt x="9264899" y="1964623"/>
                  <a:pt x="9254047" y="1979882"/>
                </a:cubicBezTo>
                <a:cubicBezTo>
                  <a:pt x="9243194" y="1995140"/>
                  <a:pt x="9234114" y="2013522"/>
                  <a:pt x="9226805" y="2035029"/>
                </a:cubicBezTo>
                <a:cubicBezTo>
                  <a:pt x="9219543" y="2056391"/>
                  <a:pt x="9216068" y="2074955"/>
                  <a:pt x="9216378" y="2090722"/>
                </a:cubicBezTo>
                <a:cubicBezTo>
                  <a:pt x="9216688" y="2106489"/>
                  <a:pt x="9220677" y="2118695"/>
                  <a:pt x="9228346" y="2127342"/>
                </a:cubicBezTo>
                <a:cubicBezTo>
                  <a:pt x="9236015" y="2135988"/>
                  <a:pt x="9247115" y="2140311"/>
                  <a:pt x="9261647" y="2140311"/>
                </a:cubicBezTo>
                <a:cubicBezTo>
                  <a:pt x="9276178" y="2140311"/>
                  <a:pt x="9290218" y="2135988"/>
                  <a:pt x="9303765" y="2127342"/>
                </a:cubicBezTo>
                <a:cubicBezTo>
                  <a:pt x="9317313" y="2118695"/>
                  <a:pt x="9329635" y="2106489"/>
                  <a:pt x="9340733" y="2090722"/>
                </a:cubicBezTo>
                <a:cubicBezTo>
                  <a:pt x="9351830" y="2074955"/>
                  <a:pt x="9361009" y="2056391"/>
                  <a:pt x="9368271" y="2035029"/>
                </a:cubicBezTo>
                <a:cubicBezTo>
                  <a:pt x="9375579" y="2013522"/>
                  <a:pt x="9378956" y="1995140"/>
                  <a:pt x="9378401" y="1979882"/>
                </a:cubicBezTo>
                <a:cubicBezTo>
                  <a:pt x="9377846" y="1964623"/>
                  <a:pt x="9373635" y="1952962"/>
                  <a:pt x="9365767" y="1944897"/>
                </a:cubicBezTo>
                <a:cubicBezTo>
                  <a:pt x="9357900" y="1936832"/>
                  <a:pt x="9346700" y="1932799"/>
                  <a:pt x="9332168" y="1932799"/>
                </a:cubicBezTo>
                <a:close/>
                <a:moveTo>
                  <a:pt x="8409625" y="1932799"/>
                </a:moveTo>
                <a:cubicBezTo>
                  <a:pt x="8395093" y="1932799"/>
                  <a:pt x="8381153" y="1936832"/>
                  <a:pt x="8367804" y="1944897"/>
                </a:cubicBezTo>
                <a:cubicBezTo>
                  <a:pt x="8354455" y="1952962"/>
                  <a:pt x="8342355" y="1964623"/>
                  <a:pt x="8331503" y="1979882"/>
                </a:cubicBezTo>
                <a:cubicBezTo>
                  <a:pt x="8320650" y="1995140"/>
                  <a:pt x="8311570" y="2013522"/>
                  <a:pt x="8304261" y="2035029"/>
                </a:cubicBezTo>
                <a:cubicBezTo>
                  <a:pt x="8297000" y="2056391"/>
                  <a:pt x="8293524" y="2074955"/>
                  <a:pt x="8293834" y="2090722"/>
                </a:cubicBezTo>
                <a:cubicBezTo>
                  <a:pt x="8294144" y="2106489"/>
                  <a:pt x="8298133" y="2118695"/>
                  <a:pt x="8305802" y="2127342"/>
                </a:cubicBezTo>
                <a:cubicBezTo>
                  <a:pt x="8313471" y="2135988"/>
                  <a:pt x="8324571" y="2140311"/>
                  <a:pt x="8339103" y="2140311"/>
                </a:cubicBezTo>
                <a:cubicBezTo>
                  <a:pt x="8353634" y="2140311"/>
                  <a:pt x="8367674" y="2135988"/>
                  <a:pt x="8381221" y="2127342"/>
                </a:cubicBezTo>
                <a:cubicBezTo>
                  <a:pt x="8394769" y="2118695"/>
                  <a:pt x="8407091" y="2106489"/>
                  <a:pt x="8418188" y="2090722"/>
                </a:cubicBezTo>
                <a:cubicBezTo>
                  <a:pt x="8429286" y="2074955"/>
                  <a:pt x="8438465" y="2056391"/>
                  <a:pt x="8445727" y="2035029"/>
                </a:cubicBezTo>
                <a:cubicBezTo>
                  <a:pt x="8453036" y="2013522"/>
                  <a:pt x="8456412" y="1995140"/>
                  <a:pt x="8455857" y="1979882"/>
                </a:cubicBezTo>
                <a:cubicBezTo>
                  <a:pt x="8455302" y="1964623"/>
                  <a:pt x="8451091" y="1952962"/>
                  <a:pt x="8443223" y="1944897"/>
                </a:cubicBezTo>
                <a:cubicBezTo>
                  <a:pt x="8435356" y="1936832"/>
                  <a:pt x="8424156" y="1932799"/>
                  <a:pt x="8409625" y="1932799"/>
                </a:cubicBezTo>
                <a:close/>
                <a:moveTo>
                  <a:pt x="7761063" y="1932799"/>
                </a:moveTo>
                <a:cubicBezTo>
                  <a:pt x="7746532" y="1932799"/>
                  <a:pt x="7732592" y="1936832"/>
                  <a:pt x="7719243" y="1944897"/>
                </a:cubicBezTo>
                <a:cubicBezTo>
                  <a:pt x="7705894" y="1952962"/>
                  <a:pt x="7693794" y="1964623"/>
                  <a:pt x="7682942" y="1979882"/>
                </a:cubicBezTo>
                <a:cubicBezTo>
                  <a:pt x="7672089" y="1995140"/>
                  <a:pt x="7663009" y="2013522"/>
                  <a:pt x="7655700" y="2035029"/>
                </a:cubicBezTo>
                <a:cubicBezTo>
                  <a:pt x="7648438" y="2056391"/>
                  <a:pt x="7644963" y="2074955"/>
                  <a:pt x="7645273" y="2090722"/>
                </a:cubicBezTo>
                <a:cubicBezTo>
                  <a:pt x="7645583" y="2106489"/>
                  <a:pt x="7649572" y="2118695"/>
                  <a:pt x="7657241" y="2127342"/>
                </a:cubicBezTo>
                <a:cubicBezTo>
                  <a:pt x="7664910" y="2135988"/>
                  <a:pt x="7676010" y="2140311"/>
                  <a:pt x="7690542" y="2140311"/>
                </a:cubicBezTo>
                <a:cubicBezTo>
                  <a:pt x="7705073" y="2140311"/>
                  <a:pt x="7719113" y="2135988"/>
                  <a:pt x="7732660" y="2127342"/>
                </a:cubicBezTo>
                <a:cubicBezTo>
                  <a:pt x="7746208" y="2118695"/>
                  <a:pt x="7758530" y="2106489"/>
                  <a:pt x="7769628" y="2090722"/>
                </a:cubicBezTo>
                <a:cubicBezTo>
                  <a:pt x="7780725" y="2074955"/>
                  <a:pt x="7789904" y="2056391"/>
                  <a:pt x="7797165" y="2035029"/>
                </a:cubicBezTo>
                <a:cubicBezTo>
                  <a:pt x="7804474" y="2013522"/>
                  <a:pt x="7807851" y="1995140"/>
                  <a:pt x="7807296" y="1979882"/>
                </a:cubicBezTo>
                <a:cubicBezTo>
                  <a:pt x="7806741" y="1964623"/>
                  <a:pt x="7802530" y="1952962"/>
                  <a:pt x="7794662" y="1944897"/>
                </a:cubicBezTo>
                <a:cubicBezTo>
                  <a:pt x="7786795" y="1936832"/>
                  <a:pt x="7775595" y="1932799"/>
                  <a:pt x="7761063" y="1932799"/>
                </a:cubicBezTo>
                <a:close/>
                <a:moveTo>
                  <a:pt x="6838519" y="1932799"/>
                </a:moveTo>
                <a:cubicBezTo>
                  <a:pt x="6823988" y="1932799"/>
                  <a:pt x="6810047" y="1936832"/>
                  <a:pt x="6796699" y="1944897"/>
                </a:cubicBezTo>
                <a:cubicBezTo>
                  <a:pt x="6783350" y="1952962"/>
                  <a:pt x="6771250" y="1964623"/>
                  <a:pt x="6760397" y="1979882"/>
                </a:cubicBezTo>
                <a:cubicBezTo>
                  <a:pt x="6749545" y="1995140"/>
                  <a:pt x="6740464" y="2013522"/>
                  <a:pt x="6733156" y="2035029"/>
                </a:cubicBezTo>
                <a:cubicBezTo>
                  <a:pt x="6725894" y="2056391"/>
                  <a:pt x="6722419" y="2074955"/>
                  <a:pt x="6722729" y="2090722"/>
                </a:cubicBezTo>
                <a:cubicBezTo>
                  <a:pt x="6723038" y="2106489"/>
                  <a:pt x="6727028" y="2118695"/>
                  <a:pt x="6734697" y="2127342"/>
                </a:cubicBezTo>
                <a:cubicBezTo>
                  <a:pt x="6742366" y="2135988"/>
                  <a:pt x="6753466" y="2140311"/>
                  <a:pt x="6767997" y="2140311"/>
                </a:cubicBezTo>
                <a:cubicBezTo>
                  <a:pt x="6782529" y="2140311"/>
                  <a:pt x="6796569" y="2135988"/>
                  <a:pt x="6810116" y="2127342"/>
                </a:cubicBezTo>
                <a:cubicBezTo>
                  <a:pt x="6823664" y="2118695"/>
                  <a:pt x="6835986" y="2106489"/>
                  <a:pt x="6847083" y="2090722"/>
                </a:cubicBezTo>
                <a:cubicBezTo>
                  <a:pt x="6858181" y="2074955"/>
                  <a:pt x="6867360" y="2056391"/>
                  <a:pt x="6874622" y="2035029"/>
                </a:cubicBezTo>
                <a:cubicBezTo>
                  <a:pt x="6881930" y="2013522"/>
                  <a:pt x="6885307" y="1995140"/>
                  <a:pt x="6884752" y="1979882"/>
                </a:cubicBezTo>
                <a:cubicBezTo>
                  <a:pt x="6884197" y="1964623"/>
                  <a:pt x="6879986" y="1952962"/>
                  <a:pt x="6872118" y="1944897"/>
                </a:cubicBezTo>
                <a:cubicBezTo>
                  <a:pt x="6864250" y="1936832"/>
                  <a:pt x="6853051" y="1932799"/>
                  <a:pt x="6838519" y="1932799"/>
                </a:cubicBezTo>
                <a:close/>
                <a:moveTo>
                  <a:pt x="6189965" y="1932799"/>
                </a:moveTo>
                <a:cubicBezTo>
                  <a:pt x="6175433" y="1932799"/>
                  <a:pt x="6161491" y="1936832"/>
                  <a:pt x="6148142" y="1944897"/>
                </a:cubicBezTo>
                <a:cubicBezTo>
                  <a:pt x="6134792" y="1952962"/>
                  <a:pt x="6122693" y="1964623"/>
                  <a:pt x="6111840" y="1979882"/>
                </a:cubicBezTo>
                <a:cubicBezTo>
                  <a:pt x="6100988" y="1995140"/>
                  <a:pt x="6091906" y="2013522"/>
                  <a:pt x="6084595" y="2035029"/>
                </a:cubicBezTo>
                <a:cubicBezTo>
                  <a:pt x="6077337" y="2056391"/>
                  <a:pt x="6073859" y="2074955"/>
                  <a:pt x="6074168" y="2090722"/>
                </a:cubicBezTo>
                <a:cubicBezTo>
                  <a:pt x="6074480" y="2106489"/>
                  <a:pt x="6078468" y="2118695"/>
                  <a:pt x="6086140" y="2127342"/>
                </a:cubicBezTo>
                <a:cubicBezTo>
                  <a:pt x="6093808" y="2135988"/>
                  <a:pt x="6104906" y="2140311"/>
                  <a:pt x="6119438" y="2140311"/>
                </a:cubicBezTo>
                <a:cubicBezTo>
                  <a:pt x="6133970" y="2140311"/>
                  <a:pt x="6148010" y="2135988"/>
                  <a:pt x="6161561" y="2127342"/>
                </a:cubicBezTo>
                <a:cubicBezTo>
                  <a:pt x="6175108" y="2118695"/>
                  <a:pt x="6187429" y="2106489"/>
                  <a:pt x="6198524" y="2090722"/>
                </a:cubicBezTo>
                <a:cubicBezTo>
                  <a:pt x="6209624" y="2074955"/>
                  <a:pt x="6218802" y="2056391"/>
                  <a:pt x="6226062" y="2035029"/>
                </a:cubicBezTo>
                <a:cubicBezTo>
                  <a:pt x="6233372" y="2013522"/>
                  <a:pt x="6236748" y="1995140"/>
                  <a:pt x="6236191" y="1979882"/>
                </a:cubicBezTo>
                <a:cubicBezTo>
                  <a:pt x="6235640" y="1964623"/>
                  <a:pt x="6231429" y="1952962"/>
                  <a:pt x="6223561" y="1944897"/>
                </a:cubicBezTo>
                <a:cubicBezTo>
                  <a:pt x="6215694" y="1936832"/>
                  <a:pt x="6204492" y="1932799"/>
                  <a:pt x="6189965" y="1932799"/>
                </a:cubicBezTo>
                <a:close/>
                <a:moveTo>
                  <a:pt x="5267418" y="1932799"/>
                </a:moveTo>
                <a:cubicBezTo>
                  <a:pt x="5252886" y="1932799"/>
                  <a:pt x="5238947" y="1936832"/>
                  <a:pt x="5225598" y="1944897"/>
                </a:cubicBezTo>
                <a:cubicBezTo>
                  <a:pt x="5212250" y="1952962"/>
                  <a:pt x="5200149" y="1964623"/>
                  <a:pt x="5189295" y="1979882"/>
                </a:cubicBezTo>
                <a:cubicBezTo>
                  <a:pt x="5178441" y="1995140"/>
                  <a:pt x="5169361" y="2013522"/>
                  <a:pt x="5162053" y="2035029"/>
                </a:cubicBezTo>
                <a:cubicBezTo>
                  <a:pt x="5154792" y="2056391"/>
                  <a:pt x="5151317" y="2074955"/>
                  <a:pt x="5151626" y="2090722"/>
                </a:cubicBezTo>
                <a:cubicBezTo>
                  <a:pt x="5151938" y="2106489"/>
                  <a:pt x="5155927" y="2118695"/>
                  <a:pt x="5163595" y="2127342"/>
                </a:cubicBezTo>
                <a:cubicBezTo>
                  <a:pt x="5171262" y="2135988"/>
                  <a:pt x="5182364" y="2140311"/>
                  <a:pt x="5196896" y="2140311"/>
                </a:cubicBezTo>
                <a:cubicBezTo>
                  <a:pt x="5211427" y="2140311"/>
                  <a:pt x="5225468" y="2135988"/>
                  <a:pt x="5239014" y="2127342"/>
                </a:cubicBezTo>
                <a:cubicBezTo>
                  <a:pt x="5252564" y="2118695"/>
                  <a:pt x="5264882" y="2106489"/>
                  <a:pt x="5275982" y="2090722"/>
                </a:cubicBezTo>
                <a:cubicBezTo>
                  <a:pt x="5287080" y="2074955"/>
                  <a:pt x="5296258" y="2056391"/>
                  <a:pt x="5303521" y="2035029"/>
                </a:cubicBezTo>
                <a:cubicBezTo>
                  <a:pt x="5310827" y="2013522"/>
                  <a:pt x="5314204" y="1995140"/>
                  <a:pt x="5313649" y="1979882"/>
                </a:cubicBezTo>
                <a:cubicBezTo>
                  <a:pt x="5313093" y="1964623"/>
                  <a:pt x="5308883" y="1952962"/>
                  <a:pt x="5301017" y="1944897"/>
                </a:cubicBezTo>
                <a:cubicBezTo>
                  <a:pt x="5293148" y="1936832"/>
                  <a:pt x="5281949" y="1932799"/>
                  <a:pt x="5267418" y="1932799"/>
                </a:cubicBezTo>
                <a:close/>
                <a:moveTo>
                  <a:pt x="4618857" y="1932799"/>
                </a:moveTo>
                <a:cubicBezTo>
                  <a:pt x="4604324" y="1932799"/>
                  <a:pt x="4590385" y="1936832"/>
                  <a:pt x="4577037" y="1944897"/>
                </a:cubicBezTo>
                <a:cubicBezTo>
                  <a:pt x="4563687" y="1952962"/>
                  <a:pt x="4551587" y="1964623"/>
                  <a:pt x="4540735" y="1979882"/>
                </a:cubicBezTo>
                <a:cubicBezTo>
                  <a:pt x="4529883" y="1995140"/>
                  <a:pt x="4520803" y="2013522"/>
                  <a:pt x="4513491" y="2035029"/>
                </a:cubicBezTo>
                <a:cubicBezTo>
                  <a:pt x="4506232" y="2056391"/>
                  <a:pt x="4502756" y="2074955"/>
                  <a:pt x="4503068" y="2090722"/>
                </a:cubicBezTo>
                <a:cubicBezTo>
                  <a:pt x="4503375" y="2106489"/>
                  <a:pt x="4507363" y="2118695"/>
                  <a:pt x="4515034" y="2127342"/>
                </a:cubicBezTo>
                <a:cubicBezTo>
                  <a:pt x="4522702" y="2135988"/>
                  <a:pt x="4533802" y="2140311"/>
                  <a:pt x="4548334" y="2140311"/>
                </a:cubicBezTo>
                <a:cubicBezTo>
                  <a:pt x="4562866" y="2140311"/>
                  <a:pt x="4576905" y="2135988"/>
                  <a:pt x="4590453" y="2127342"/>
                </a:cubicBezTo>
                <a:cubicBezTo>
                  <a:pt x="4604001" y="2118695"/>
                  <a:pt x="4616321" y="2106489"/>
                  <a:pt x="4627420" y="2090722"/>
                </a:cubicBezTo>
                <a:cubicBezTo>
                  <a:pt x="4638517" y="2074955"/>
                  <a:pt x="4647697" y="2056391"/>
                  <a:pt x="4654958" y="2035029"/>
                </a:cubicBezTo>
                <a:cubicBezTo>
                  <a:pt x="4662267" y="2013522"/>
                  <a:pt x="4665644" y="1995140"/>
                  <a:pt x="4665088" y="1979882"/>
                </a:cubicBezTo>
                <a:cubicBezTo>
                  <a:pt x="4664535" y="1964623"/>
                  <a:pt x="4660322" y="1952962"/>
                  <a:pt x="4652455" y="1944897"/>
                </a:cubicBezTo>
                <a:cubicBezTo>
                  <a:pt x="4644587" y="1936832"/>
                  <a:pt x="4633387" y="1932799"/>
                  <a:pt x="4618857" y="1932799"/>
                </a:cubicBezTo>
                <a:close/>
                <a:moveTo>
                  <a:pt x="3696311" y="1932799"/>
                </a:moveTo>
                <a:cubicBezTo>
                  <a:pt x="3681780" y="1932799"/>
                  <a:pt x="3667837" y="1936832"/>
                  <a:pt x="3654488" y="1944897"/>
                </a:cubicBezTo>
                <a:cubicBezTo>
                  <a:pt x="3641142" y="1952962"/>
                  <a:pt x="3629039" y="1964623"/>
                  <a:pt x="3618189" y="1979882"/>
                </a:cubicBezTo>
                <a:cubicBezTo>
                  <a:pt x="3607336" y="1995140"/>
                  <a:pt x="3598256" y="2013522"/>
                  <a:pt x="3590947" y="2035029"/>
                </a:cubicBezTo>
                <a:cubicBezTo>
                  <a:pt x="3583686" y="2056391"/>
                  <a:pt x="3580211" y="2074955"/>
                  <a:pt x="3580521" y="2090722"/>
                </a:cubicBezTo>
                <a:cubicBezTo>
                  <a:pt x="3580831" y="2106489"/>
                  <a:pt x="3584818" y="2118695"/>
                  <a:pt x="3592490" y="2127342"/>
                </a:cubicBezTo>
                <a:cubicBezTo>
                  <a:pt x="3600158" y="2135988"/>
                  <a:pt x="3611258" y="2140311"/>
                  <a:pt x="3625790" y="2140311"/>
                </a:cubicBezTo>
                <a:cubicBezTo>
                  <a:pt x="3640321" y="2140311"/>
                  <a:pt x="3654360" y="2135988"/>
                  <a:pt x="3667905" y="2127342"/>
                </a:cubicBezTo>
                <a:cubicBezTo>
                  <a:pt x="3681456" y="2118695"/>
                  <a:pt x="3693779" y="2106489"/>
                  <a:pt x="3704874" y="2090722"/>
                </a:cubicBezTo>
                <a:cubicBezTo>
                  <a:pt x="3715972" y="2074955"/>
                  <a:pt x="3725151" y="2056391"/>
                  <a:pt x="3732414" y="2035029"/>
                </a:cubicBezTo>
                <a:cubicBezTo>
                  <a:pt x="3739722" y="2013522"/>
                  <a:pt x="3743099" y="1995140"/>
                  <a:pt x="3742543" y="1979882"/>
                </a:cubicBezTo>
                <a:cubicBezTo>
                  <a:pt x="3741988" y="1964623"/>
                  <a:pt x="3737778" y="1952962"/>
                  <a:pt x="3729907" y="1944897"/>
                </a:cubicBezTo>
                <a:cubicBezTo>
                  <a:pt x="3722039" y="1936832"/>
                  <a:pt x="3710841" y="1932799"/>
                  <a:pt x="3696311" y="1932799"/>
                </a:cubicBezTo>
                <a:close/>
                <a:moveTo>
                  <a:pt x="3047751" y="1932799"/>
                </a:moveTo>
                <a:cubicBezTo>
                  <a:pt x="3033219" y="1932799"/>
                  <a:pt x="3019280" y="1936832"/>
                  <a:pt x="3005931" y="1944897"/>
                </a:cubicBezTo>
                <a:cubicBezTo>
                  <a:pt x="2992582" y="1952962"/>
                  <a:pt x="2980482" y="1964623"/>
                  <a:pt x="2969630" y="1979882"/>
                </a:cubicBezTo>
                <a:cubicBezTo>
                  <a:pt x="2958778" y="1995140"/>
                  <a:pt x="2949696" y="2013522"/>
                  <a:pt x="2942387" y="2035029"/>
                </a:cubicBezTo>
                <a:cubicBezTo>
                  <a:pt x="2935127" y="2056391"/>
                  <a:pt x="2931649" y="2074955"/>
                  <a:pt x="2931960" y="2090722"/>
                </a:cubicBezTo>
                <a:cubicBezTo>
                  <a:pt x="2932270" y="2106489"/>
                  <a:pt x="2936258" y="2118695"/>
                  <a:pt x="2943929" y="2127342"/>
                </a:cubicBezTo>
                <a:cubicBezTo>
                  <a:pt x="2951597" y="2135988"/>
                  <a:pt x="2962697" y="2140311"/>
                  <a:pt x="2977229" y="2140311"/>
                </a:cubicBezTo>
                <a:cubicBezTo>
                  <a:pt x="2991761" y="2140311"/>
                  <a:pt x="3005800" y="2135988"/>
                  <a:pt x="3019348" y="2127342"/>
                </a:cubicBezTo>
                <a:cubicBezTo>
                  <a:pt x="3032896" y="2118695"/>
                  <a:pt x="3045218" y="2106489"/>
                  <a:pt x="3056315" y="2090722"/>
                </a:cubicBezTo>
                <a:cubicBezTo>
                  <a:pt x="3067413" y="2074955"/>
                  <a:pt x="3076591" y="2056391"/>
                  <a:pt x="3083854" y="2035029"/>
                </a:cubicBezTo>
                <a:cubicBezTo>
                  <a:pt x="3091161" y="2013522"/>
                  <a:pt x="3094538" y="1995140"/>
                  <a:pt x="3093982" y="1979882"/>
                </a:cubicBezTo>
                <a:cubicBezTo>
                  <a:pt x="3093428" y="1964623"/>
                  <a:pt x="3089217" y="1952962"/>
                  <a:pt x="3081350" y="1944897"/>
                </a:cubicBezTo>
                <a:cubicBezTo>
                  <a:pt x="3073482" y="1936832"/>
                  <a:pt x="3062283" y="1932799"/>
                  <a:pt x="3047751" y="1932799"/>
                </a:cubicBezTo>
                <a:close/>
                <a:moveTo>
                  <a:pt x="2125207" y="1932799"/>
                </a:moveTo>
                <a:cubicBezTo>
                  <a:pt x="2110676" y="1932799"/>
                  <a:pt x="2096735" y="1936832"/>
                  <a:pt x="2083386" y="1944897"/>
                </a:cubicBezTo>
                <a:cubicBezTo>
                  <a:pt x="2070037" y="1952962"/>
                  <a:pt x="2057937" y="1964623"/>
                  <a:pt x="2047085" y="1979882"/>
                </a:cubicBezTo>
                <a:cubicBezTo>
                  <a:pt x="2036233" y="1995140"/>
                  <a:pt x="2027152" y="2013522"/>
                  <a:pt x="2019844" y="2035029"/>
                </a:cubicBezTo>
                <a:cubicBezTo>
                  <a:pt x="2012582" y="2056391"/>
                  <a:pt x="2009107" y="2074955"/>
                  <a:pt x="2009416" y="2090722"/>
                </a:cubicBezTo>
                <a:cubicBezTo>
                  <a:pt x="2009726" y="2106489"/>
                  <a:pt x="2013715" y="2118695"/>
                  <a:pt x="2021385" y="2127342"/>
                </a:cubicBezTo>
                <a:cubicBezTo>
                  <a:pt x="2029053" y="2135988"/>
                  <a:pt x="2040153" y="2140311"/>
                  <a:pt x="2054685" y="2140311"/>
                </a:cubicBezTo>
                <a:cubicBezTo>
                  <a:pt x="2069217" y="2140311"/>
                  <a:pt x="2083256" y="2135988"/>
                  <a:pt x="2096804" y="2127342"/>
                </a:cubicBezTo>
                <a:cubicBezTo>
                  <a:pt x="2110351" y="2118695"/>
                  <a:pt x="2122673" y="2106489"/>
                  <a:pt x="2133771" y="2090722"/>
                </a:cubicBezTo>
                <a:cubicBezTo>
                  <a:pt x="2144868" y="2074955"/>
                  <a:pt x="2154048" y="2056391"/>
                  <a:pt x="2161309" y="2035029"/>
                </a:cubicBezTo>
                <a:cubicBezTo>
                  <a:pt x="2168618" y="2013522"/>
                  <a:pt x="2171995" y="1995140"/>
                  <a:pt x="2171440" y="1979882"/>
                </a:cubicBezTo>
                <a:cubicBezTo>
                  <a:pt x="2170885" y="1964623"/>
                  <a:pt x="2166673" y="1952962"/>
                  <a:pt x="2158805" y="1944897"/>
                </a:cubicBezTo>
                <a:cubicBezTo>
                  <a:pt x="2150938" y="1936832"/>
                  <a:pt x="2139739" y="1932799"/>
                  <a:pt x="2125207" y="1932799"/>
                </a:cubicBezTo>
                <a:close/>
                <a:moveTo>
                  <a:pt x="1476645" y="1932799"/>
                </a:moveTo>
                <a:cubicBezTo>
                  <a:pt x="1462114" y="1932799"/>
                  <a:pt x="1448174" y="1936832"/>
                  <a:pt x="1434825" y="1944897"/>
                </a:cubicBezTo>
                <a:cubicBezTo>
                  <a:pt x="1421477" y="1952962"/>
                  <a:pt x="1409376" y="1964623"/>
                  <a:pt x="1398524" y="1979882"/>
                </a:cubicBezTo>
                <a:cubicBezTo>
                  <a:pt x="1387672" y="1995140"/>
                  <a:pt x="1378591" y="2013522"/>
                  <a:pt x="1371282" y="2035029"/>
                </a:cubicBezTo>
                <a:cubicBezTo>
                  <a:pt x="1364021" y="2056391"/>
                  <a:pt x="1360545" y="2074955"/>
                  <a:pt x="1360855" y="2090722"/>
                </a:cubicBezTo>
                <a:cubicBezTo>
                  <a:pt x="1361165" y="2106489"/>
                  <a:pt x="1365155" y="2118695"/>
                  <a:pt x="1372823" y="2127342"/>
                </a:cubicBezTo>
                <a:cubicBezTo>
                  <a:pt x="1380492" y="2135988"/>
                  <a:pt x="1391592" y="2140311"/>
                  <a:pt x="1406124" y="2140311"/>
                </a:cubicBezTo>
                <a:cubicBezTo>
                  <a:pt x="1420656" y="2140311"/>
                  <a:pt x="1434695" y="2135988"/>
                  <a:pt x="1448242" y="2127342"/>
                </a:cubicBezTo>
                <a:cubicBezTo>
                  <a:pt x="1461790" y="2118695"/>
                  <a:pt x="1474112" y="2106489"/>
                  <a:pt x="1485210" y="2090722"/>
                </a:cubicBezTo>
                <a:cubicBezTo>
                  <a:pt x="1496307" y="2074955"/>
                  <a:pt x="1505487" y="2056391"/>
                  <a:pt x="1512748" y="2035029"/>
                </a:cubicBezTo>
                <a:cubicBezTo>
                  <a:pt x="1520057" y="2013522"/>
                  <a:pt x="1523434" y="1995140"/>
                  <a:pt x="1522879" y="1979882"/>
                </a:cubicBezTo>
                <a:cubicBezTo>
                  <a:pt x="1522323" y="1964623"/>
                  <a:pt x="1518112" y="1952962"/>
                  <a:pt x="1510244" y="1944897"/>
                </a:cubicBezTo>
                <a:cubicBezTo>
                  <a:pt x="1502377" y="1936832"/>
                  <a:pt x="1491177" y="1932799"/>
                  <a:pt x="1476645" y="1932799"/>
                </a:cubicBezTo>
                <a:close/>
                <a:moveTo>
                  <a:pt x="554101" y="1932799"/>
                </a:moveTo>
                <a:cubicBezTo>
                  <a:pt x="539570" y="1932799"/>
                  <a:pt x="525630" y="1936832"/>
                  <a:pt x="512281" y="1944897"/>
                </a:cubicBezTo>
                <a:cubicBezTo>
                  <a:pt x="498932" y="1952962"/>
                  <a:pt x="486832" y="1964623"/>
                  <a:pt x="475980" y="1979882"/>
                </a:cubicBezTo>
                <a:cubicBezTo>
                  <a:pt x="465127" y="1995140"/>
                  <a:pt x="456047" y="2013522"/>
                  <a:pt x="448738" y="2035029"/>
                </a:cubicBezTo>
                <a:cubicBezTo>
                  <a:pt x="441477" y="2056391"/>
                  <a:pt x="438001" y="2074955"/>
                  <a:pt x="438311" y="2090722"/>
                </a:cubicBezTo>
                <a:cubicBezTo>
                  <a:pt x="438621" y="2106489"/>
                  <a:pt x="442610" y="2118695"/>
                  <a:pt x="450280" y="2127342"/>
                </a:cubicBezTo>
                <a:cubicBezTo>
                  <a:pt x="457948" y="2135988"/>
                  <a:pt x="469048" y="2140311"/>
                  <a:pt x="483580" y="2140311"/>
                </a:cubicBezTo>
                <a:cubicBezTo>
                  <a:pt x="498111" y="2140311"/>
                  <a:pt x="512151" y="2135988"/>
                  <a:pt x="525698" y="2127342"/>
                </a:cubicBezTo>
                <a:cubicBezTo>
                  <a:pt x="539246" y="2118695"/>
                  <a:pt x="551568" y="2106489"/>
                  <a:pt x="562665" y="2090722"/>
                </a:cubicBezTo>
                <a:cubicBezTo>
                  <a:pt x="573763" y="2074955"/>
                  <a:pt x="582942" y="2056391"/>
                  <a:pt x="590204" y="2035029"/>
                </a:cubicBezTo>
                <a:cubicBezTo>
                  <a:pt x="597513" y="2013522"/>
                  <a:pt x="600889" y="1995140"/>
                  <a:pt x="600334" y="1979882"/>
                </a:cubicBezTo>
                <a:cubicBezTo>
                  <a:pt x="599779" y="1964623"/>
                  <a:pt x="595568" y="1952962"/>
                  <a:pt x="587700" y="1944897"/>
                </a:cubicBezTo>
                <a:cubicBezTo>
                  <a:pt x="579833" y="1936832"/>
                  <a:pt x="568633" y="1932799"/>
                  <a:pt x="554101" y="1932799"/>
                </a:cubicBezTo>
                <a:close/>
                <a:moveTo>
                  <a:pt x="0" y="1883880"/>
                </a:moveTo>
                <a:lnTo>
                  <a:pt x="1582" y="1884627"/>
                </a:lnTo>
                <a:cubicBezTo>
                  <a:pt x="19781" y="1897996"/>
                  <a:pt x="30978" y="1917323"/>
                  <a:pt x="35173" y="1942608"/>
                </a:cubicBezTo>
                <a:cubicBezTo>
                  <a:pt x="39367" y="1967893"/>
                  <a:pt x="35292" y="1998700"/>
                  <a:pt x="22947" y="2035029"/>
                </a:cubicBezTo>
                <a:cubicBezTo>
                  <a:pt x="16774" y="2053194"/>
                  <a:pt x="9440" y="2070069"/>
                  <a:pt x="946" y="2085654"/>
                </a:cubicBezTo>
                <a:lnTo>
                  <a:pt x="0" y="2087055"/>
                </a:lnTo>
                <a:close/>
                <a:moveTo>
                  <a:pt x="12090689" y="1870240"/>
                </a:moveTo>
                <a:lnTo>
                  <a:pt x="12170685" y="1870240"/>
                </a:lnTo>
                <a:lnTo>
                  <a:pt x="12080383" y="2135952"/>
                </a:lnTo>
                <a:lnTo>
                  <a:pt x="12192000" y="2135952"/>
                </a:lnTo>
                <a:lnTo>
                  <a:pt x="12192000" y="2188507"/>
                </a:lnTo>
                <a:lnTo>
                  <a:pt x="12187119" y="2202870"/>
                </a:lnTo>
                <a:lnTo>
                  <a:pt x="11977645" y="2202870"/>
                </a:lnTo>
                <a:close/>
                <a:moveTo>
                  <a:pt x="10519583" y="1870240"/>
                </a:moveTo>
                <a:lnTo>
                  <a:pt x="10599579" y="1870240"/>
                </a:lnTo>
                <a:lnTo>
                  <a:pt x="10509277" y="2135952"/>
                </a:lnTo>
                <a:lnTo>
                  <a:pt x="10638754" y="2135952"/>
                </a:lnTo>
                <a:lnTo>
                  <a:pt x="10616013" y="2202870"/>
                </a:lnTo>
                <a:lnTo>
                  <a:pt x="10406539" y="2202870"/>
                </a:lnTo>
                <a:close/>
                <a:moveTo>
                  <a:pt x="8948478" y="1870240"/>
                </a:moveTo>
                <a:lnTo>
                  <a:pt x="9028474" y="1870240"/>
                </a:lnTo>
                <a:lnTo>
                  <a:pt x="8938172" y="2135952"/>
                </a:lnTo>
                <a:lnTo>
                  <a:pt x="9067649" y="2135952"/>
                </a:lnTo>
                <a:lnTo>
                  <a:pt x="9044908" y="2202870"/>
                </a:lnTo>
                <a:lnTo>
                  <a:pt x="8835434" y="2202870"/>
                </a:lnTo>
                <a:close/>
                <a:moveTo>
                  <a:pt x="7377373" y="1870240"/>
                </a:moveTo>
                <a:lnTo>
                  <a:pt x="7457369" y="1870240"/>
                </a:lnTo>
                <a:lnTo>
                  <a:pt x="7367067" y="2135952"/>
                </a:lnTo>
                <a:lnTo>
                  <a:pt x="7496544" y="2135952"/>
                </a:lnTo>
                <a:lnTo>
                  <a:pt x="7473803" y="2202870"/>
                </a:lnTo>
                <a:lnTo>
                  <a:pt x="7264329" y="2202870"/>
                </a:lnTo>
                <a:close/>
                <a:moveTo>
                  <a:pt x="5806270" y="1870240"/>
                </a:moveTo>
                <a:lnTo>
                  <a:pt x="5886267" y="1870240"/>
                </a:lnTo>
                <a:lnTo>
                  <a:pt x="5795965" y="2135952"/>
                </a:lnTo>
                <a:lnTo>
                  <a:pt x="5925440" y="2135952"/>
                </a:lnTo>
                <a:lnTo>
                  <a:pt x="5902699" y="2202870"/>
                </a:lnTo>
                <a:lnTo>
                  <a:pt x="5693227" y="2202870"/>
                </a:lnTo>
                <a:close/>
                <a:moveTo>
                  <a:pt x="4235165" y="1870240"/>
                </a:moveTo>
                <a:lnTo>
                  <a:pt x="4315161" y="1870240"/>
                </a:lnTo>
                <a:lnTo>
                  <a:pt x="4224860" y="2135952"/>
                </a:lnTo>
                <a:lnTo>
                  <a:pt x="4354335" y="2135952"/>
                </a:lnTo>
                <a:lnTo>
                  <a:pt x="4331595" y="2202870"/>
                </a:lnTo>
                <a:lnTo>
                  <a:pt x="4122122" y="2202870"/>
                </a:lnTo>
                <a:close/>
                <a:moveTo>
                  <a:pt x="2664060" y="1870240"/>
                </a:moveTo>
                <a:lnTo>
                  <a:pt x="2744057" y="1870240"/>
                </a:lnTo>
                <a:lnTo>
                  <a:pt x="2653754" y="2135952"/>
                </a:lnTo>
                <a:lnTo>
                  <a:pt x="2783231" y="2135952"/>
                </a:lnTo>
                <a:lnTo>
                  <a:pt x="2760490" y="2202870"/>
                </a:lnTo>
                <a:lnTo>
                  <a:pt x="2551017" y="2202870"/>
                </a:lnTo>
                <a:close/>
                <a:moveTo>
                  <a:pt x="1092955" y="1870240"/>
                </a:moveTo>
                <a:lnTo>
                  <a:pt x="1172952" y="1870240"/>
                </a:lnTo>
                <a:lnTo>
                  <a:pt x="1082649" y="2135952"/>
                </a:lnTo>
                <a:lnTo>
                  <a:pt x="1212126" y="2135952"/>
                </a:lnTo>
                <a:lnTo>
                  <a:pt x="1189385" y="2202870"/>
                </a:lnTo>
                <a:lnTo>
                  <a:pt x="979912" y="2202870"/>
                </a:lnTo>
                <a:close/>
                <a:moveTo>
                  <a:pt x="11575021" y="1864573"/>
                </a:moveTo>
                <a:cubicBezTo>
                  <a:pt x="11605393" y="1864573"/>
                  <a:pt x="11629677" y="1871258"/>
                  <a:pt x="11647876" y="1884627"/>
                </a:cubicBezTo>
                <a:cubicBezTo>
                  <a:pt x="11666075" y="1897996"/>
                  <a:pt x="11677271" y="1917323"/>
                  <a:pt x="11681466" y="1942608"/>
                </a:cubicBezTo>
                <a:cubicBezTo>
                  <a:pt x="11685661" y="1967893"/>
                  <a:pt x="11681586" y="1998700"/>
                  <a:pt x="11669241" y="2035029"/>
                </a:cubicBezTo>
                <a:cubicBezTo>
                  <a:pt x="11656894" y="2071358"/>
                  <a:pt x="11639907" y="2102529"/>
                  <a:pt x="11618279" y="2128540"/>
                </a:cubicBezTo>
                <a:cubicBezTo>
                  <a:pt x="11596652" y="2154552"/>
                  <a:pt x="11572109" y="2174497"/>
                  <a:pt x="11544649" y="2188375"/>
                </a:cubicBezTo>
                <a:cubicBezTo>
                  <a:pt x="11517191" y="2202252"/>
                  <a:pt x="11488275" y="2209191"/>
                  <a:pt x="11457904" y="2209191"/>
                </a:cubicBezTo>
                <a:cubicBezTo>
                  <a:pt x="11427824" y="2209191"/>
                  <a:pt x="11403698" y="2202252"/>
                  <a:pt x="11385528" y="2188375"/>
                </a:cubicBezTo>
                <a:cubicBezTo>
                  <a:pt x="11367358" y="2174497"/>
                  <a:pt x="11356262" y="2154552"/>
                  <a:pt x="11352241" y="2128540"/>
                </a:cubicBezTo>
                <a:cubicBezTo>
                  <a:pt x="11348220" y="2102529"/>
                  <a:pt x="11352383" y="2071358"/>
                  <a:pt x="11364731" y="2035029"/>
                </a:cubicBezTo>
                <a:cubicBezTo>
                  <a:pt x="11377075" y="1998700"/>
                  <a:pt x="11394000" y="1967820"/>
                  <a:pt x="11415503" y="1942390"/>
                </a:cubicBezTo>
                <a:cubicBezTo>
                  <a:pt x="11437007" y="1916960"/>
                  <a:pt x="11461449" y="1897633"/>
                  <a:pt x="11488830" y="1884409"/>
                </a:cubicBezTo>
                <a:cubicBezTo>
                  <a:pt x="11516210" y="1871185"/>
                  <a:pt x="11544941" y="1864573"/>
                  <a:pt x="11575021" y="1864573"/>
                </a:cubicBezTo>
                <a:close/>
                <a:moveTo>
                  <a:pt x="11283173" y="1864573"/>
                </a:moveTo>
                <a:cubicBezTo>
                  <a:pt x="11304825" y="1864573"/>
                  <a:pt x="11322769" y="1868860"/>
                  <a:pt x="11337003" y="1877433"/>
                </a:cubicBezTo>
                <a:cubicBezTo>
                  <a:pt x="11351237" y="1886007"/>
                  <a:pt x="11361973" y="1896107"/>
                  <a:pt x="11369212" y="1907732"/>
                </a:cubicBezTo>
                <a:lnTo>
                  <a:pt x="11310461" y="1958738"/>
                </a:lnTo>
                <a:cubicBezTo>
                  <a:pt x="11304846" y="1950891"/>
                  <a:pt x="11298226" y="1944606"/>
                  <a:pt x="11290603" y="1939883"/>
                </a:cubicBezTo>
                <a:cubicBezTo>
                  <a:pt x="11282980" y="1935160"/>
                  <a:pt x="11273210" y="1932799"/>
                  <a:pt x="11261294" y="1932799"/>
                </a:cubicBezTo>
                <a:cubicBezTo>
                  <a:pt x="11246908" y="1932799"/>
                  <a:pt x="11232398" y="1936904"/>
                  <a:pt x="11217765" y="1945115"/>
                </a:cubicBezTo>
                <a:cubicBezTo>
                  <a:pt x="11203133" y="1953325"/>
                  <a:pt x="11189687" y="1965096"/>
                  <a:pt x="11177428" y="1980426"/>
                </a:cubicBezTo>
                <a:cubicBezTo>
                  <a:pt x="11165169" y="1995757"/>
                  <a:pt x="11155362" y="2014249"/>
                  <a:pt x="11148005" y="2035901"/>
                </a:cubicBezTo>
                <a:cubicBezTo>
                  <a:pt x="11140498" y="2057989"/>
                  <a:pt x="11137287" y="2076844"/>
                  <a:pt x="11138372" y="2092466"/>
                </a:cubicBezTo>
                <a:cubicBezTo>
                  <a:pt x="11139456" y="2108087"/>
                  <a:pt x="11144428" y="2119967"/>
                  <a:pt x="11153287" y="2128104"/>
                </a:cubicBezTo>
                <a:cubicBezTo>
                  <a:pt x="11162147" y="2136242"/>
                  <a:pt x="11174352" y="2140311"/>
                  <a:pt x="11189901" y="2140311"/>
                </a:cubicBezTo>
                <a:cubicBezTo>
                  <a:pt x="11203270" y="2140311"/>
                  <a:pt x="11216234" y="2137332"/>
                  <a:pt x="11228795" y="2131374"/>
                </a:cubicBezTo>
                <a:cubicBezTo>
                  <a:pt x="11241356" y="2125416"/>
                  <a:pt x="11252895" y="2118296"/>
                  <a:pt x="11263412" y="2110012"/>
                </a:cubicBezTo>
                <a:lnTo>
                  <a:pt x="11288517" y="2159929"/>
                </a:lnTo>
                <a:cubicBezTo>
                  <a:pt x="11268986" y="2176349"/>
                  <a:pt x="11248669" y="2188665"/>
                  <a:pt x="11227569" y="2196876"/>
                </a:cubicBezTo>
                <a:cubicBezTo>
                  <a:pt x="11206469" y="2205086"/>
                  <a:pt x="11185020" y="2209191"/>
                  <a:pt x="11163223" y="2209191"/>
                </a:cubicBezTo>
                <a:cubicBezTo>
                  <a:pt x="11142151" y="2209191"/>
                  <a:pt x="11123466" y="2205594"/>
                  <a:pt x="11107165" y="2198401"/>
                </a:cubicBezTo>
                <a:cubicBezTo>
                  <a:pt x="11090865" y="2191208"/>
                  <a:pt x="11077930" y="2180418"/>
                  <a:pt x="11068359" y="2166032"/>
                </a:cubicBezTo>
                <a:cubicBezTo>
                  <a:pt x="11058789" y="2151646"/>
                  <a:pt x="11053516" y="2133808"/>
                  <a:pt x="11052541" y="2112519"/>
                </a:cubicBezTo>
                <a:cubicBezTo>
                  <a:pt x="11051565" y="2091231"/>
                  <a:pt x="11055844" y="2066563"/>
                  <a:pt x="11065376" y="2038517"/>
                </a:cubicBezTo>
                <a:cubicBezTo>
                  <a:pt x="11074758" y="2010907"/>
                  <a:pt x="11087366" y="1986312"/>
                  <a:pt x="11103201" y="1964733"/>
                </a:cubicBezTo>
                <a:cubicBezTo>
                  <a:pt x="11119036" y="1943153"/>
                  <a:pt x="11136860" y="1924916"/>
                  <a:pt x="11156671" y="1910021"/>
                </a:cubicBezTo>
                <a:cubicBezTo>
                  <a:pt x="11176483" y="1895126"/>
                  <a:pt x="11197215" y="1883827"/>
                  <a:pt x="11218869" y="1876126"/>
                </a:cubicBezTo>
                <a:cubicBezTo>
                  <a:pt x="11240522" y="1868424"/>
                  <a:pt x="11261957" y="1864573"/>
                  <a:pt x="11283173" y="1864573"/>
                </a:cubicBezTo>
                <a:close/>
                <a:moveTo>
                  <a:pt x="10926460" y="1864573"/>
                </a:moveTo>
                <a:cubicBezTo>
                  <a:pt x="10956832" y="1864573"/>
                  <a:pt x="10981117" y="1871258"/>
                  <a:pt x="10999315" y="1884627"/>
                </a:cubicBezTo>
                <a:cubicBezTo>
                  <a:pt x="11017514" y="1897996"/>
                  <a:pt x="11028710" y="1917323"/>
                  <a:pt x="11032905" y="1942608"/>
                </a:cubicBezTo>
                <a:cubicBezTo>
                  <a:pt x="11037100" y="1967893"/>
                  <a:pt x="11033025" y="1998700"/>
                  <a:pt x="11020680" y="2035029"/>
                </a:cubicBezTo>
                <a:cubicBezTo>
                  <a:pt x="11008333" y="2071358"/>
                  <a:pt x="10991345" y="2102529"/>
                  <a:pt x="10969718" y="2128540"/>
                </a:cubicBezTo>
                <a:cubicBezTo>
                  <a:pt x="10948091" y="2154552"/>
                  <a:pt x="10923548" y="2174497"/>
                  <a:pt x="10896089" y="2188375"/>
                </a:cubicBezTo>
                <a:cubicBezTo>
                  <a:pt x="10868630" y="2202252"/>
                  <a:pt x="10839715" y="2209191"/>
                  <a:pt x="10809343" y="2209191"/>
                </a:cubicBezTo>
                <a:cubicBezTo>
                  <a:pt x="10779263" y="2209191"/>
                  <a:pt x="10755138" y="2202252"/>
                  <a:pt x="10736967" y="2188375"/>
                </a:cubicBezTo>
                <a:cubicBezTo>
                  <a:pt x="10718797" y="2174497"/>
                  <a:pt x="10707701" y="2154552"/>
                  <a:pt x="10703680" y="2128540"/>
                </a:cubicBezTo>
                <a:cubicBezTo>
                  <a:pt x="10699659" y="2102529"/>
                  <a:pt x="10703822" y="2071358"/>
                  <a:pt x="10716169" y="2035029"/>
                </a:cubicBezTo>
                <a:cubicBezTo>
                  <a:pt x="10728514" y="1998700"/>
                  <a:pt x="10745439" y="1967820"/>
                  <a:pt x="10766942" y="1942390"/>
                </a:cubicBezTo>
                <a:cubicBezTo>
                  <a:pt x="10788446" y="1916960"/>
                  <a:pt x="10812888" y="1897633"/>
                  <a:pt x="10840268" y="1884409"/>
                </a:cubicBezTo>
                <a:cubicBezTo>
                  <a:pt x="10867649" y="1871185"/>
                  <a:pt x="10896380" y="1864573"/>
                  <a:pt x="10926460" y="1864573"/>
                </a:cubicBezTo>
                <a:close/>
                <a:moveTo>
                  <a:pt x="10003917" y="1864573"/>
                </a:moveTo>
                <a:cubicBezTo>
                  <a:pt x="10034288" y="1864573"/>
                  <a:pt x="10058572" y="1871258"/>
                  <a:pt x="10076771" y="1884627"/>
                </a:cubicBezTo>
                <a:cubicBezTo>
                  <a:pt x="10094970" y="1897996"/>
                  <a:pt x="10106166" y="1917323"/>
                  <a:pt x="10110361" y="1942608"/>
                </a:cubicBezTo>
                <a:cubicBezTo>
                  <a:pt x="10114556" y="1967893"/>
                  <a:pt x="10110481" y="1998700"/>
                  <a:pt x="10098136" y="2035029"/>
                </a:cubicBezTo>
                <a:cubicBezTo>
                  <a:pt x="10085789" y="2071358"/>
                  <a:pt x="10068802" y="2102529"/>
                  <a:pt x="10047174" y="2128540"/>
                </a:cubicBezTo>
                <a:cubicBezTo>
                  <a:pt x="10025547" y="2154552"/>
                  <a:pt x="10001004" y="2174497"/>
                  <a:pt x="9973544" y="2188375"/>
                </a:cubicBezTo>
                <a:cubicBezTo>
                  <a:pt x="9946086" y="2202252"/>
                  <a:pt x="9917171" y="2209191"/>
                  <a:pt x="9886799" y="2209191"/>
                </a:cubicBezTo>
                <a:cubicBezTo>
                  <a:pt x="9856719" y="2209191"/>
                  <a:pt x="9832593" y="2202252"/>
                  <a:pt x="9814423" y="2188375"/>
                </a:cubicBezTo>
                <a:cubicBezTo>
                  <a:pt x="9796253" y="2174497"/>
                  <a:pt x="9785157" y="2154552"/>
                  <a:pt x="9781136" y="2128540"/>
                </a:cubicBezTo>
                <a:cubicBezTo>
                  <a:pt x="9777115" y="2102529"/>
                  <a:pt x="9781278" y="2071358"/>
                  <a:pt x="9793625" y="2035029"/>
                </a:cubicBezTo>
                <a:cubicBezTo>
                  <a:pt x="9805970" y="1998700"/>
                  <a:pt x="9822895" y="1967820"/>
                  <a:pt x="9844398" y="1942390"/>
                </a:cubicBezTo>
                <a:cubicBezTo>
                  <a:pt x="9865902" y="1916960"/>
                  <a:pt x="9890344" y="1897633"/>
                  <a:pt x="9917725" y="1884409"/>
                </a:cubicBezTo>
                <a:cubicBezTo>
                  <a:pt x="9945105" y="1871185"/>
                  <a:pt x="9973836" y="1864573"/>
                  <a:pt x="10003917" y="1864573"/>
                </a:cubicBezTo>
                <a:close/>
                <a:moveTo>
                  <a:pt x="9712068" y="1864573"/>
                </a:moveTo>
                <a:cubicBezTo>
                  <a:pt x="9733720" y="1864573"/>
                  <a:pt x="9751663" y="1868860"/>
                  <a:pt x="9765898" y="1877433"/>
                </a:cubicBezTo>
                <a:cubicBezTo>
                  <a:pt x="9780132" y="1886007"/>
                  <a:pt x="9790868" y="1896107"/>
                  <a:pt x="9798107" y="1907732"/>
                </a:cubicBezTo>
                <a:lnTo>
                  <a:pt x="9739356" y="1958738"/>
                </a:lnTo>
                <a:cubicBezTo>
                  <a:pt x="9733741" y="1950891"/>
                  <a:pt x="9727121" y="1944606"/>
                  <a:pt x="9719498" y="1939883"/>
                </a:cubicBezTo>
                <a:cubicBezTo>
                  <a:pt x="9711875" y="1935160"/>
                  <a:pt x="9702105" y="1932799"/>
                  <a:pt x="9690189" y="1932799"/>
                </a:cubicBezTo>
                <a:cubicBezTo>
                  <a:pt x="9675803" y="1932799"/>
                  <a:pt x="9661293" y="1936904"/>
                  <a:pt x="9646661" y="1945115"/>
                </a:cubicBezTo>
                <a:cubicBezTo>
                  <a:pt x="9632028" y="1953325"/>
                  <a:pt x="9618582" y="1965096"/>
                  <a:pt x="9606323" y="1980426"/>
                </a:cubicBezTo>
                <a:cubicBezTo>
                  <a:pt x="9594064" y="1995757"/>
                  <a:pt x="9584257" y="2014249"/>
                  <a:pt x="9576900" y="2035901"/>
                </a:cubicBezTo>
                <a:cubicBezTo>
                  <a:pt x="9569393" y="2057989"/>
                  <a:pt x="9566182" y="2076844"/>
                  <a:pt x="9567267" y="2092466"/>
                </a:cubicBezTo>
                <a:cubicBezTo>
                  <a:pt x="9568351" y="2108087"/>
                  <a:pt x="9573323" y="2119967"/>
                  <a:pt x="9582182" y="2128104"/>
                </a:cubicBezTo>
                <a:cubicBezTo>
                  <a:pt x="9591042" y="2136242"/>
                  <a:pt x="9603247" y="2140311"/>
                  <a:pt x="9618796" y="2140311"/>
                </a:cubicBezTo>
                <a:cubicBezTo>
                  <a:pt x="9632165" y="2140311"/>
                  <a:pt x="9645129" y="2137332"/>
                  <a:pt x="9657690" y="2131374"/>
                </a:cubicBezTo>
                <a:cubicBezTo>
                  <a:pt x="9670251" y="2125416"/>
                  <a:pt x="9681790" y="2118296"/>
                  <a:pt x="9692307" y="2110012"/>
                </a:cubicBezTo>
                <a:lnTo>
                  <a:pt x="9717412" y="2159929"/>
                </a:lnTo>
                <a:cubicBezTo>
                  <a:pt x="9697881" y="2176349"/>
                  <a:pt x="9677564" y="2188665"/>
                  <a:pt x="9656464" y="2196876"/>
                </a:cubicBezTo>
                <a:cubicBezTo>
                  <a:pt x="9635364" y="2205086"/>
                  <a:pt x="9613915" y="2209191"/>
                  <a:pt x="9592117" y="2209191"/>
                </a:cubicBezTo>
                <a:cubicBezTo>
                  <a:pt x="9571046" y="2209191"/>
                  <a:pt x="9552361" y="2205594"/>
                  <a:pt x="9536061" y="2198401"/>
                </a:cubicBezTo>
                <a:cubicBezTo>
                  <a:pt x="9519760" y="2191208"/>
                  <a:pt x="9506825" y="2180418"/>
                  <a:pt x="9497254" y="2166032"/>
                </a:cubicBezTo>
                <a:cubicBezTo>
                  <a:pt x="9487684" y="2151646"/>
                  <a:pt x="9482411" y="2133808"/>
                  <a:pt x="9481436" y="2112519"/>
                </a:cubicBezTo>
                <a:cubicBezTo>
                  <a:pt x="9480460" y="2091231"/>
                  <a:pt x="9484739" y="2066563"/>
                  <a:pt x="9494271" y="2038517"/>
                </a:cubicBezTo>
                <a:cubicBezTo>
                  <a:pt x="9503653" y="2010907"/>
                  <a:pt x="9516261" y="1986312"/>
                  <a:pt x="9532096" y="1964733"/>
                </a:cubicBezTo>
                <a:cubicBezTo>
                  <a:pt x="9547931" y="1943153"/>
                  <a:pt x="9565755" y="1924916"/>
                  <a:pt x="9585566" y="1910021"/>
                </a:cubicBezTo>
                <a:cubicBezTo>
                  <a:pt x="9605378" y="1895126"/>
                  <a:pt x="9626111" y="1883827"/>
                  <a:pt x="9647764" y="1876126"/>
                </a:cubicBezTo>
                <a:cubicBezTo>
                  <a:pt x="9669417" y="1868424"/>
                  <a:pt x="9690852" y="1864573"/>
                  <a:pt x="9712068" y="1864573"/>
                </a:cubicBezTo>
                <a:close/>
                <a:moveTo>
                  <a:pt x="9355355" y="1864573"/>
                </a:moveTo>
                <a:cubicBezTo>
                  <a:pt x="9385727" y="1864573"/>
                  <a:pt x="9410012" y="1871258"/>
                  <a:pt x="9428210" y="1884627"/>
                </a:cubicBezTo>
                <a:cubicBezTo>
                  <a:pt x="9446409" y="1897996"/>
                  <a:pt x="9457605" y="1917323"/>
                  <a:pt x="9461800" y="1942608"/>
                </a:cubicBezTo>
                <a:cubicBezTo>
                  <a:pt x="9465995" y="1967893"/>
                  <a:pt x="9461920" y="1998700"/>
                  <a:pt x="9449575" y="2035029"/>
                </a:cubicBezTo>
                <a:cubicBezTo>
                  <a:pt x="9437228" y="2071358"/>
                  <a:pt x="9420240" y="2102529"/>
                  <a:pt x="9398613" y="2128540"/>
                </a:cubicBezTo>
                <a:cubicBezTo>
                  <a:pt x="9376986" y="2154552"/>
                  <a:pt x="9352443" y="2174497"/>
                  <a:pt x="9324984" y="2188375"/>
                </a:cubicBezTo>
                <a:cubicBezTo>
                  <a:pt x="9297525" y="2202252"/>
                  <a:pt x="9268610" y="2209191"/>
                  <a:pt x="9238238" y="2209191"/>
                </a:cubicBezTo>
                <a:cubicBezTo>
                  <a:pt x="9208158" y="2209191"/>
                  <a:pt x="9184033" y="2202252"/>
                  <a:pt x="9165862" y="2188375"/>
                </a:cubicBezTo>
                <a:cubicBezTo>
                  <a:pt x="9147692" y="2174497"/>
                  <a:pt x="9136597" y="2154552"/>
                  <a:pt x="9132575" y="2128540"/>
                </a:cubicBezTo>
                <a:cubicBezTo>
                  <a:pt x="9128554" y="2102529"/>
                  <a:pt x="9132717" y="2071358"/>
                  <a:pt x="9145064" y="2035029"/>
                </a:cubicBezTo>
                <a:cubicBezTo>
                  <a:pt x="9157409" y="1998700"/>
                  <a:pt x="9174334" y="1967820"/>
                  <a:pt x="9195837" y="1942390"/>
                </a:cubicBezTo>
                <a:cubicBezTo>
                  <a:pt x="9217341" y="1916960"/>
                  <a:pt x="9241783" y="1897633"/>
                  <a:pt x="9269163" y="1884409"/>
                </a:cubicBezTo>
                <a:cubicBezTo>
                  <a:pt x="9296544" y="1871185"/>
                  <a:pt x="9325275" y="1864573"/>
                  <a:pt x="9355355" y="1864573"/>
                </a:cubicBezTo>
                <a:close/>
                <a:moveTo>
                  <a:pt x="8432811" y="1864573"/>
                </a:moveTo>
                <a:cubicBezTo>
                  <a:pt x="8463183" y="1864573"/>
                  <a:pt x="8487467" y="1871258"/>
                  <a:pt x="8505666" y="1884627"/>
                </a:cubicBezTo>
                <a:cubicBezTo>
                  <a:pt x="8523865" y="1897996"/>
                  <a:pt x="8535061" y="1917323"/>
                  <a:pt x="8539256" y="1942608"/>
                </a:cubicBezTo>
                <a:cubicBezTo>
                  <a:pt x="8543451" y="1967893"/>
                  <a:pt x="8539376" y="1998700"/>
                  <a:pt x="8527031" y="2035029"/>
                </a:cubicBezTo>
                <a:cubicBezTo>
                  <a:pt x="8514684" y="2071358"/>
                  <a:pt x="8497697" y="2102529"/>
                  <a:pt x="8476069" y="2128540"/>
                </a:cubicBezTo>
                <a:cubicBezTo>
                  <a:pt x="8454442" y="2154552"/>
                  <a:pt x="8429899" y="2174497"/>
                  <a:pt x="8402439" y="2188375"/>
                </a:cubicBezTo>
                <a:cubicBezTo>
                  <a:pt x="8374981" y="2202252"/>
                  <a:pt x="8346065" y="2209191"/>
                  <a:pt x="8315694" y="2209191"/>
                </a:cubicBezTo>
                <a:cubicBezTo>
                  <a:pt x="8285614" y="2209191"/>
                  <a:pt x="8261488" y="2202252"/>
                  <a:pt x="8243318" y="2188375"/>
                </a:cubicBezTo>
                <a:cubicBezTo>
                  <a:pt x="8225148" y="2174497"/>
                  <a:pt x="8214052" y="2154552"/>
                  <a:pt x="8210031" y="2128540"/>
                </a:cubicBezTo>
                <a:cubicBezTo>
                  <a:pt x="8206010" y="2102529"/>
                  <a:pt x="8210173" y="2071358"/>
                  <a:pt x="8222521" y="2035029"/>
                </a:cubicBezTo>
                <a:cubicBezTo>
                  <a:pt x="8234865" y="1998700"/>
                  <a:pt x="8251790" y="1967820"/>
                  <a:pt x="8273293" y="1942390"/>
                </a:cubicBezTo>
                <a:cubicBezTo>
                  <a:pt x="8294797" y="1916960"/>
                  <a:pt x="8319239" y="1897633"/>
                  <a:pt x="8346620" y="1884409"/>
                </a:cubicBezTo>
                <a:cubicBezTo>
                  <a:pt x="8374000" y="1871185"/>
                  <a:pt x="8402731" y="1864573"/>
                  <a:pt x="8432811" y="1864573"/>
                </a:cubicBezTo>
                <a:close/>
                <a:moveTo>
                  <a:pt x="8140963" y="1864573"/>
                </a:moveTo>
                <a:cubicBezTo>
                  <a:pt x="8162615" y="1864573"/>
                  <a:pt x="8180559" y="1868860"/>
                  <a:pt x="8194793" y="1877433"/>
                </a:cubicBezTo>
                <a:cubicBezTo>
                  <a:pt x="8209027" y="1886007"/>
                  <a:pt x="8219763" y="1896107"/>
                  <a:pt x="8227002" y="1907732"/>
                </a:cubicBezTo>
                <a:lnTo>
                  <a:pt x="8168251" y="1958738"/>
                </a:lnTo>
                <a:cubicBezTo>
                  <a:pt x="8162636" y="1950891"/>
                  <a:pt x="8156016" y="1944606"/>
                  <a:pt x="8148393" y="1939883"/>
                </a:cubicBezTo>
                <a:cubicBezTo>
                  <a:pt x="8140770" y="1935160"/>
                  <a:pt x="8131000" y="1932799"/>
                  <a:pt x="8119084" y="1932799"/>
                </a:cubicBezTo>
                <a:cubicBezTo>
                  <a:pt x="8104698" y="1932799"/>
                  <a:pt x="8090188" y="1936904"/>
                  <a:pt x="8075555" y="1945115"/>
                </a:cubicBezTo>
                <a:cubicBezTo>
                  <a:pt x="8060923" y="1953325"/>
                  <a:pt x="8047477" y="1965096"/>
                  <a:pt x="8035218" y="1980426"/>
                </a:cubicBezTo>
                <a:cubicBezTo>
                  <a:pt x="8022959" y="1995757"/>
                  <a:pt x="8013152" y="2014249"/>
                  <a:pt x="8005795" y="2035901"/>
                </a:cubicBezTo>
                <a:cubicBezTo>
                  <a:pt x="7998288" y="2057989"/>
                  <a:pt x="7995077" y="2076844"/>
                  <a:pt x="7996162" y="2092466"/>
                </a:cubicBezTo>
                <a:cubicBezTo>
                  <a:pt x="7997246" y="2108087"/>
                  <a:pt x="8002218" y="2119967"/>
                  <a:pt x="8011077" y="2128104"/>
                </a:cubicBezTo>
                <a:cubicBezTo>
                  <a:pt x="8019937" y="2136242"/>
                  <a:pt x="8032142" y="2140311"/>
                  <a:pt x="8047691" y="2140311"/>
                </a:cubicBezTo>
                <a:cubicBezTo>
                  <a:pt x="8061060" y="2140311"/>
                  <a:pt x="8074024" y="2137332"/>
                  <a:pt x="8086585" y="2131374"/>
                </a:cubicBezTo>
                <a:cubicBezTo>
                  <a:pt x="8099146" y="2125416"/>
                  <a:pt x="8110685" y="2118296"/>
                  <a:pt x="8121202" y="2110012"/>
                </a:cubicBezTo>
                <a:lnTo>
                  <a:pt x="8146307" y="2159929"/>
                </a:lnTo>
                <a:cubicBezTo>
                  <a:pt x="8126776" y="2176349"/>
                  <a:pt x="8106459" y="2188665"/>
                  <a:pt x="8085359" y="2196876"/>
                </a:cubicBezTo>
                <a:cubicBezTo>
                  <a:pt x="8064259" y="2205086"/>
                  <a:pt x="8042810" y="2209191"/>
                  <a:pt x="8021013" y="2209191"/>
                </a:cubicBezTo>
                <a:cubicBezTo>
                  <a:pt x="7999941" y="2209191"/>
                  <a:pt x="7981256" y="2205594"/>
                  <a:pt x="7964955" y="2198401"/>
                </a:cubicBezTo>
                <a:cubicBezTo>
                  <a:pt x="7948655" y="2191208"/>
                  <a:pt x="7935720" y="2180418"/>
                  <a:pt x="7926149" y="2166032"/>
                </a:cubicBezTo>
                <a:cubicBezTo>
                  <a:pt x="7916579" y="2151646"/>
                  <a:pt x="7911306" y="2133808"/>
                  <a:pt x="7910331" y="2112519"/>
                </a:cubicBezTo>
                <a:cubicBezTo>
                  <a:pt x="7909355" y="2091231"/>
                  <a:pt x="7913634" y="2066563"/>
                  <a:pt x="7923166" y="2038517"/>
                </a:cubicBezTo>
                <a:cubicBezTo>
                  <a:pt x="7932548" y="2010907"/>
                  <a:pt x="7945156" y="1986312"/>
                  <a:pt x="7960991" y="1964733"/>
                </a:cubicBezTo>
                <a:cubicBezTo>
                  <a:pt x="7976826" y="1943153"/>
                  <a:pt x="7994650" y="1924916"/>
                  <a:pt x="8014461" y="1910021"/>
                </a:cubicBezTo>
                <a:cubicBezTo>
                  <a:pt x="8034273" y="1895126"/>
                  <a:pt x="8055005" y="1883827"/>
                  <a:pt x="8076659" y="1876126"/>
                </a:cubicBezTo>
                <a:cubicBezTo>
                  <a:pt x="8098312" y="1868424"/>
                  <a:pt x="8119747" y="1864573"/>
                  <a:pt x="8140963" y="1864573"/>
                </a:cubicBezTo>
                <a:close/>
                <a:moveTo>
                  <a:pt x="7784250" y="1864573"/>
                </a:moveTo>
                <a:cubicBezTo>
                  <a:pt x="7814622" y="1864573"/>
                  <a:pt x="7838907" y="1871258"/>
                  <a:pt x="7857105" y="1884627"/>
                </a:cubicBezTo>
                <a:cubicBezTo>
                  <a:pt x="7875304" y="1897996"/>
                  <a:pt x="7886500" y="1917323"/>
                  <a:pt x="7890695" y="1942608"/>
                </a:cubicBezTo>
                <a:cubicBezTo>
                  <a:pt x="7894890" y="1967893"/>
                  <a:pt x="7890815" y="1998700"/>
                  <a:pt x="7878470" y="2035029"/>
                </a:cubicBezTo>
                <a:cubicBezTo>
                  <a:pt x="7866123" y="2071358"/>
                  <a:pt x="7849135" y="2102529"/>
                  <a:pt x="7827508" y="2128540"/>
                </a:cubicBezTo>
                <a:cubicBezTo>
                  <a:pt x="7805881" y="2154552"/>
                  <a:pt x="7781338" y="2174497"/>
                  <a:pt x="7753879" y="2188375"/>
                </a:cubicBezTo>
                <a:cubicBezTo>
                  <a:pt x="7726420" y="2202252"/>
                  <a:pt x="7697505" y="2209191"/>
                  <a:pt x="7667133" y="2209191"/>
                </a:cubicBezTo>
                <a:cubicBezTo>
                  <a:pt x="7637053" y="2209191"/>
                  <a:pt x="7612928" y="2202252"/>
                  <a:pt x="7594757" y="2188375"/>
                </a:cubicBezTo>
                <a:cubicBezTo>
                  <a:pt x="7576587" y="2174497"/>
                  <a:pt x="7565491" y="2154552"/>
                  <a:pt x="7561470" y="2128540"/>
                </a:cubicBezTo>
                <a:cubicBezTo>
                  <a:pt x="7557449" y="2102529"/>
                  <a:pt x="7561612" y="2071358"/>
                  <a:pt x="7573959" y="2035029"/>
                </a:cubicBezTo>
                <a:cubicBezTo>
                  <a:pt x="7586304" y="1998700"/>
                  <a:pt x="7603229" y="1967820"/>
                  <a:pt x="7624732" y="1942390"/>
                </a:cubicBezTo>
                <a:cubicBezTo>
                  <a:pt x="7646236" y="1916960"/>
                  <a:pt x="7670678" y="1897633"/>
                  <a:pt x="7698058" y="1884409"/>
                </a:cubicBezTo>
                <a:cubicBezTo>
                  <a:pt x="7725439" y="1871185"/>
                  <a:pt x="7754170" y="1864573"/>
                  <a:pt x="7784250" y="1864573"/>
                </a:cubicBezTo>
                <a:close/>
                <a:moveTo>
                  <a:pt x="6861706" y="1864573"/>
                </a:moveTo>
                <a:cubicBezTo>
                  <a:pt x="6892077" y="1864573"/>
                  <a:pt x="6916362" y="1871258"/>
                  <a:pt x="6934561" y="1884627"/>
                </a:cubicBezTo>
                <a:cubicBezTo>
                  <a:pt x="6952760" y="1897996"/>
                  <a:pt x="6963956" y="1917323"/>
                  <a:pt x="6968151" y="1942608"/>
                </a:cubicBezTo>
                <a:cubicBezTo>
                  <a:pt x="6972346" y="1967893"/>
                  <a:pt x="6968271" y="1998700"/>
                  <a:pt x="6955926" y="2035029"/>
                </a:cubicBezTo>
                <a:cubicBezTo>
                  <a:pt x="6943579" y="2071358"/>
                  <a:pt x="6926591" y="2102529"/>
                  <a:pt x="6904964" y="2128540"/>
                </a:cubicBezTo>
                <a:cubicBezTo>
                  <a:pt x="6883337" y="2154552"/>
                  <a:pt x="6858794" y="2174497"/>
                  <a:pt x="6831334" y="2188375"/>
                </a:cubicBezTo>
                <a:cubicBezTo>
                  <a:pt x="6803876" y="2202252"/>
                  <a:pt x="6774960" y="2209191"/>
                  <a:pt x="6744589" y="2209191"/>
                </a:cubicBezTo>
                <a:cubicBezTo>
                  <a:pt x="6714509" y="2209191"/>
                  <a:pt x="6690383" y="2202252"/>
                  <a:pt x="6672213" y="2188375"/>
                </a:cubicBezTo>
                <a:cubicBezTo>
                  <a:pt x="6654043" y="2174497"/>
                  <a:pt x="6642947" y="2154552"/>
                  <a:pt x="6638926" y="2128540"/>
                </a:cubicBezTo>
                <a:cubicBezTo>
                  <a:pt x="6634905" y="2102529"/>
                  <a:pt x="6639068" y="2071358"/>
                  <a:pt x="6651415" y="2035029"/>
                </a:cubicBezTo>
                <a:cubicBezTo>
                  <a:pt x="6663760" y="1998700"/>
                  <a:pt x="6680685" y="1967820"/>
                  <a:pt x="6702188" y="1942390"/>
                </a:cubicBezTo>
                <a:cubicBezTo>
                  <a:pt x="6723691" y="1916960"/>
                  <a:pt x="6748134" y="1897633"/>
                  <a:pt x="6775515" y="1884409"/>
                </a:cubicBezTo>
                <a:cubicBezTo>
                  <a:pt x="6802895" y="1871185"/>
                  <a:pt x="6831626" y="1864573"/>
                  <a:pt x="6861706" y="1864573"/>
                </a:cubicBezTo>
                <a:close/>
                <a:moveTo>
                  <a:pt x="6569858" y="1864573"/>
                </a:moveTo>
                <a:cubicBezTo>
                  <a:pt x="6591510" y="1864573"/>
                  <a:pt x="6609453" y="1868860"/>
                  <a:pt x="6623688" y="1877433"/>
                </a:cubicBezTo>
                <a:cubicBezTo>
                  <a:pt x="6637922" y="1886007"/>
                  <a:pt x="6648658" y="1896107"/>
                  <a:pt x="6655896" y="1907732"/>
                </a:cubicBezTo>
                <a:lnTo>
                  <a:pt x="6597146" y="1958738"/>
                </a:lnTo>
                <a:cubicBezTo>
                  <a:pt x="6591531" y="1950891"/>
                  <a:pt x="6584911" y="1944606"/>
                  <a:pt x="6577288" y="1939883"/>
                </a:cubicBezTo>
                <a:cubicBezTo>
                  <a:pt x="6569665" y="1935160"/>
                  <a:pt x="6559895" y="1932799"/>
                  <a:pt x="6547979" y="1932799"/>
                </a:cubicBezTo>
                <a:cubicBezTo>
                  <a:pt x="6533593" y="1932799"/>
                  <a:pt x="6519083" y="1936904"/>
                  <a:pt x="6504450" y="1945115"/>
                </a:cubicBezTo>
                <a:cubicBezTo>
                  <a:pt x="6489818" y="1953325"/>
                  <a:pt x="6476372" y="1965096"/>
                  <a:pt x="6464113" y="1980426"/>
                </a:cubicBezTo>
                <a:cubicBezTo>
                  <a:pt x="6451854" y="1995757"/>
                  <a:pt x="6442047" y="2014249"/>
                  <a:pt x="6434690" y="2035901"/>
                </a:cubicBezTo>
                <a:cubicBezTo>
                  <a:pt x="6427183" y="2057989"/>
                  <a:pt x="6423972" y="2076844"/>
                  <a:pt x="6425056" y="2092466"/>
                </a:cubicBezTo>
                <a:cubicBezTo>
                  <a:pt x="6426140" y="2108087"/>
                  <a:pt x="6431112" y="2119967"/>
                  <a:pt x="6439972" y="2128104"/>
                </a:cubicBezTo>
                <a:cubicBezTo>
                  <a:pt x="6448832" y="2136242"/>
                  <a:pt x="6461036" y="2140311"/>
                  <a:pt x="6476585" y="2140311"/>
                </a:cubicBezTo>
                <a:cubicBezTo>
                  <a:pt x="6489954" y="2140311"/>
                  <a:pt x="6502919" y="2137332"/>
                  <a:pt x="6515480" y="2131374"/>
                </a:cubicBezTo>
                <a:cubicBezTo>
                  <a:pt x="6528041" y="2125416"/>
                  <a:pt x="6539580" y="2118296"/>
                  <a:pt x="6550097" y="2110012"/>
                </a:cubicBezTo>
                <a:lnTo>
                  <a:pt x="6575202" y="2159929"/>
                </a:lnTo>
                <a:cubicBezTo>
                  <a:pt x="6555670" y="2176349"/>
                  <a:pt x="6535354" y="2188665"/>
                  <a:pt x="6514254" y="2196876"/>
                </a:cubicBezTo>
                <a:cubicBezTo>
                  <a:pt x="6493154" y="2205086"/>
                  <a:pt x="6471704" y="2209191"/>
                  <a:pt x="6449907" y="2209191"/>
                </a:cubicBezTo>
                <a:cubicBezTo>
                  <a:pt x="6428836" y="2209191"/>
                  <a:pt x="6410150" y="2205594"/>
                  <a:pt x="6393850" y="2198401"/>
                </a:cubicBezTo>
                <a:cubicBezTo>
                  <a:pt x="6377550" y="2191208"/>
                  <a:pt x="6364615" y="2180418"/>
                  <a:pt x="6355044" y="2166032"/>
                </a:cubicBezTo>
                <a:cubicBezTo>
                  <a:pt x="6345473" y="2151646"/>
                  <a:pt x="6340200" y="2133808"/>
                  <a:pt x="6339226" y="2112519"/>
                </a:cubicBezTo>
                <a:cubicBezTo>
                  <a:pt x="6338250" y="2091231"/>
                  <a:pt x="6342528" y="2066563"/>
                  <a:pt x="6352060" y="2038517"/>
                </a:cubicBezTo>
                <a:cubicBezTo>
                  <a:pt x="6361443" y="2010907"/>
                  <a:pt x="6374051" y="1986312"/>
                  <a:pt x="6389886" y="1964733"/>
                </a:cubicBezTo>
                <a:cubicBezTo>
                  <a:pt x="6405721" y="1943153"/>
                  <a:pt x="6423544" y="1924916"/>
                  <a:pt x="6443356" y="1910021"/>
                </a:cubicBezTo>
                <a:cubicBezTo>
                  <a:pt x="6463168" y="1895126"/>
                  <a:pt x="6483900" y="1883827"/>
                  <a:pt x="6505554" y="1876126"/>
                </a:cubicBezTo>
                <a:cubicBezTo>
                  <a:pt x="6527207" y="1868424"/>
                  <a:pt x="6548642" y="1864573"/>
                  <a:pt x="6569858" y="1864573"/>
                </a:cubicBezTo>
                <a:close/>
                <a:moveTo>
                  <a:pt x="6213150" y="1864573"/>
                </a:moveTo>
                <a:cubicBezTo>
                  <a:pt x="6243519" y="1864573"/>
                  <a:pt x="6267803" y="1871258"/>
                  <a:pt x="6286001" y="1884627"/>
                </a:cubicBezTo>
                <a:cubicBezTo>
                  <a:pt x="6304203" y="1897996"/>
                  <a:pt x="6315398" y="1917323"/>
                  <a:pt x="6319592" y="1942608"/>
                </a:cubicBezTo>
                <a:cubicBezTo>
                  <a:pt x="6323787" y="1967893"/>
                  <a:pt x="6319713" y="1998700"/>
                  <a:pt x="6307367" y="2035029"/>
                </a:cubicBezTo>
                <a:cubicBezTo>
                  <a:pt x="6295019" y="2071358"/>
                  <a:pt x="6278035" y="2102529"/>
                  <a:pt x="6256404" y="2128540"/>
                </a:cubicBezTo>
                <a:cubicBezTo>
                  <a:pt x="6234776" y="2154552"/>
                  <a:pt x="6210237" y="2174497"/>
                  <a:pt x="6182776" y="2188375"/>
                </a:cubicBezTo>
                <a:cubicBezTo>
                  <a:pt x="6155320" y="2202252"/>
                  <a:pt x="6126400" y="2209191"/>
                  <a:pt x="6096033" y="2209191"/>
                </a:cubicBezTo>
                <a:cubicBezTo>
                  <a:pt x="6065949" y="2209191"/>
                  <a:pt x="6041822" y="2202252"/>
                  <a:pt x="6023654" y="2188375"/>
                </a:cubicBezTo>
                <a:cubicBezTo>
                  <a:pt x="6005485" y="2174497"/>
                  <a:pt x="5994388" y="2154552"/>
                  <a:pt x="5990367" y="2128540"/>
                </a:cubicBezTo>
                <a:cubicBezTo>
                  <a:pt x="5986347" y="2102529"/>
                  <a:pt x="5990511" y="2071358"/>
                  <a:pt x="6002857" y="2035029"/>
                </a:cubicBezTo>
                <a:cubicBezTo>
                  <a:pt x="6015201" y="1998700"/>
                  <a:pt x="6032126" y="1967820"/>
                  <a:pt x="6053633" y="1942390"/>
                </a:cubicBezTo>
                <a:cubicBezTo>
                  <a:pt x="6075134" y="1916960"/>
                  <a:pt x="6099576" y="1897633"/>
                  <a:pt x="6126954" y="1884409"/>
                </a:cubicBezTo>
                <a:cubicBezTo>
                  <a:pt x="6154338" y="1871185"/>
                  <a:pt x="6183070" y="1864573"/>
                  <a:pt x="6213150" y="1864573"/>
                </a:cubicBezTo>
                <a:close/>
                <a:moveTo>
                  <a:pt x="5290601" y="1864573"/>
                </a:moveTo>
                <a:cubicBezTo>
                  <a:pt x="5320975" y="1864573"/>
                  <a:pt x="5345258" y="1871258"/>
                  <a:pt x="5363460" y="1884627"/>
                </a:cubicBezTo>
                <a:cubicBezTo>
                  <a:pt x="5381657" y="1897996"/>
                  <a:pt x="5392852" y="1917323"/>
                  <a:pt x="5397049" y="1942608"/>
                </a:cubicBezTo>
                <a:cubicBezTo>
                  <a:pt x="5401242" y="1967893"/>
                  <a:pt x="5397167" y="1998700"/>
                  <a:pt x="5384824" y="2035029"/>
                </a:cubicBezTo>
                <a:cubicBezTo>
                  <a:pt x="5372476" y="2071358"/>
                  <a:pt x="5355490" y="2102529"/>
                  <a:pt x="5333861" y="2128540"/>
                </a:cubicBezTo>
                <a:cubicBezTo>
                  <a:pt x="5312235" y="2154552"/>
                  <a:pt x="5287690" y="2174497"/>
                  <a:pt x="5260232" y="2188375"/>
                </a:cubicBezTo>
                <a:cubicBezTo>
                  <a:pt x="5232776" y="2202252"/>
                  <a:pt x="5203858" y="2209191"/>
                  <a:pt x="5173486" y="2209191"/>
                </a:cubicBezTo>
                <a:cubicBezTo>
                  <a:pt x="5143407" y="2209191"/>
                  <a:pt x="5119280" y="2202252"/>
                  <a:pt x="5101112" y="2188375"/>
                </a:cubicBezTo>
                <a:cubicBezTo>
                  <a:pt x="5082940" y="2174497"/>
                  <a:pt x="5071845" y="2154552"/>
                  <a:pt x="5067825" y="2128540"/>
                </a:cubicBezTo>
                <a:cubicBezTo>
                  <a:pt x="5063801" y="2102529"/>
                  <a:pt x="5067964" y="2071358"/>
                  <a:pt x="5080313" y="2035029"/>
                </a:cubicBezTo>
                <a:cubicBezTo>
                  <a:pt x="5092659" y="1998700"/>
                  <a:pt x="5109584" y="1967820"/>
                  <a:pt x="5131086" y="1942390"/>
                </a:cubicBezTo>
                <a:cubicBezTo>
                  <a:pt x="5152589" y="1916960"/>
                  <a:pt x="5177034" y="1897633"/>
                  <a:pt x="5204413" y="1884409"/>
                </a:cubicBezTo>
                <a:cubicBezTo>
                  <a:pt x="5231793" y="1871185"/>
                  <a:pt x="5260526" y="1864573"/>
                  <a:pt x="5290601" y="1864573"/>
                </a:cubicBezTo>
                <a:close/>
                <a:moveTo>
                  <a:pt x="4998755" y="1864573"/>
                </a:moveTo>
                <a:cubicBezTo>
                  <a:pt x="5020408" y="1864573"/>
                  <a:pt x="5038351" y="1868860"/>
                  <a:pt x="5052587" y="1877433"/>
                </a:cubicBezTo>
                <a:cubicBezTo>
                  <a:pt x="5066820" y="1886007"/>
                  <a:pt x="5077555" y="1896107"/>
                  <a:pt x="5084795" y="1907732"/>
                </a:cubicBezTo>
                <a:lnTo>
                  <a:pt x="5026046" y="1958738"/>
                </a:lnTo>
                <a:cubicBezTo>
                  <a:pt x="5020427" y="1950891"/>
                  <a:pt x="5013810" y="1944606"/>
                  <a:pt x="5006186" y="1939883"/>
                </a:cubicBezTo>
                <a:cubicBezTo>
                  <a:pt x="4998564" y="1935160"/>
                  <a:pt x="4988791" y="1932799"/>
                  <a:pt x="4976876" y="1932799"/>
                </a:cubicBezTo>
                <a:cubicBezTo>
                  <a:pt x="4962492" y="1932799"/>
                  <a:pt x="4947981" y="1936904"/>
                  <a:pt x="4933346" y="1945115"/>
                </a:cubicBezTo>
                <a:cubicBezTo>
                  <a:pt x="4918715" y="1953325"/>
                  <a:pt x="4905269" y="1965096"/>
                  <a:pt x="4893009" y="1980426"/>
                </a:cubicBezTo>
                <a:cubicBezTo>
                  <a:pt x="4880752" y="1995757"/>
                  <a:pt x="4870946" y="2014249"/>
                  <a:pt x="4863587" y="2035901"/>
                </a:cubicBezTo>
                <a:cubicBezTo>
                  <a:pt x="4856081" y="2057989"/>
                  <a:pt x="4852871" y="2076844"/>
                  <a:pt x="4853956" y="2092466"/>
                </a:cubicBezTo>
                <a:cubicBezTo>
                  <a:pt x="4855038" y="2108087"/>
                  <a:pt x="4860009" y="2119967"/>
                  <a:pt x="4868869" y="2128104"/>
                </a:cubicBezTo>
                <a:cubicBezTo>
                  <a:pt x="4877728" y="2136242"/>
                  <a:pt x="4889933" y="2140311"/>
                  <a:pt x="4905482" y="2140311"/>
                </a:cubicBezTo>
                <a:cubicBezTo>
                  <a:pt x="4918852" y="2140311"/>
                  <a:pt x="4931819" y="2137332"/>
                  <a:pt x="4944378" y="2131374"/>
                </a:cubicBezTo>
                <a:cubicBezTo>
                  <a:pt x="4956938" y="2125416"/>
                  <a:pt x="4968480" y="2118296"/>
                  <a:pt x="4978994" y="2110012"/>
                </a:cubicBezTo>
                <a:lnTo>
                  <a:pt x="5004101" y="2159929"/>
                </a:lnTo>
                <a:cubicBezTo>
                  <a:pt x="4984568" y="2176349"/>
                  <a:pt x="4964252" y="2188665"/>
                  <a:pt x="4943151" y="2196876"/>
                </a:cubicBezTo>
                <a:cubicBezTo>
                  <a:pt x="4922053" y="2205086"/>
                  <a:pt x="4900604" y="2209191"/>
                  <a:pt x="4878804" y="2209191"/>
                </a:cubicBezTo>
                <a:cubicBezTo>
                  <a:pt x="4857734" y="2209191"/>
                  <a:pt x="4839048" y="2205594"/>
                  <a:pt x="4822748" y="2198401"/>
                </a:cubicBezTo>
                <a:cubicBezTo>
                  <a:pt x="4806447" y="2191208"/>
                  <a:pt x="4793513" y="2180418"/>
                  <a:pt x="4783943" y="2166032"/>
                </a:cubicBezTo>
                <a:cubicBezTo>
                  <a:pt x="4774372" y="2151646"/>
                  <a:pt x="4769097" y="2133808"/>
                  <a:pt x="4768123" y="2112519"/>
                </a:cubicBezTo>
                <a:cubicBezTo>
                  <a:pt x="4767149" y="2091231"/>
                  <a:pt x="4771425" y="2066563"/>
                  <a:pt x="4780958" y="2038517"/>
                </a:cubicBezTo>
                <a:cubicBezTo>
                  <a:pt x="4790340" y="2010907"/>
                  <a:pt x="4802949" y="1986312"/>
                  <a:pt x="4818783" y="1964733"/>
                </a:cubicBezTo>
                <a:cubicBezTo>
                  <a:pt x="4834619" y="1943153"/>
                  <a:pt x="4852441" y="1924916"/>
                  <a:pt x="4872255" y="1910021"/>
                </a:cubicBezTo>
                <a:cubicBezTo>
                  <a:pt x="4892064" y="1895126"/>
                  <a:pt x="4912797" y="1883827"/>
                  <a:pt x="4934454" y="1876126"/>
                </a:cubicBezTo>
                <a:cubicBezTo>
                  <a:pt x="4956105" y="1868424"/>
                  <a:pt x="4977541" y="1864573"/>
                  <a:pt x="4998755" y="1864573"/>
                </a:cubicBezTo>
                <a:close/>
                <a:moveTo>
                  <a:pt x="4642041" y="1864573"/>
                </a:moveTo>
                <a:cubicBezTo>
                  <a:pt x="4672414" y="1864573"/>
                  <a:pt x="4696699" y="1871258"/>
                  <a:pt x="4714897" y="1884627"/>
                </a:cubicBezTo>
                <a:cubicBezTo>
                  <a:pt x="4733097" y="1897996"/>
                  <a:pt x="4744292" y="1917323"/>
                  <a:pt x="4748488" y="1942608"/>
                </a:cubicBezTo>
                <a:cubicBezTo>
                  <a:pt x="4752683" y="1967893"/>
                  <a:pt x="4748609" y="1998700"/>
                  <a:pt x="4736262" y="2035029"/>
                </a:cubicBezTo>
                <a:cubicBezTo>
                  <a:pt x="4723915" y="2071358"/>
                  <a:pt x="4706929" y="2102529"/>
                  <a:pt x="4685300" y="2128540"/>
                </a:cubicBezTo>
                <a:cubicBezTo>
                  <a:pt x="4663672" y="2154552"/>
                  <a:pt x="4639129" y="2174497"/>
                  <a:pt x="4611672" y="2188375"/>
                </a:cubicBezTo>
                <a:cubicBezTo>
                  <a:pt x="4584213" y="2202252"/>
                  <a:pt x="4555296" y="2209191"/>
                  <a:pt x="4524925" y="2209191"/>
                </a:cubicBezTo>
                <a:cubicBezTo>
                  <a:pt x="4494846" y="2209191"/>
                  <a:pt x="4470722" y="2202252"/>
                  <a:pt x="4452549" y="2188375"/>
                </a:cubicBezTo>
                <a:cubicBezTo>
                  <a:pt x="4434382" y="2174497"/>
                  <a:pt x="4423284" y="2154552"/>
                  <a:pt x="4419262" y="2128540"/>
                </a:cubicBezTo>
                <a:cubicBezTo>
                  <a:pt x="4415243" y="2102529"/>
                  <a:pt x="4419404" y="2071358"/>
                  <a:pt x="4431754" y="2035029"/>
                </a:cubicBezTo>
                <a:cubicBezTo>
                  <a:pt x="4444098" y="1998700"/>
                  <a:pt x="4461021" y="1967820"/>
                  <a:pt x="4482528" y="1942390"/>
                </a:cubicBezTo>
                <a:cubicBezTo>
                  <a:pt x="4504029" y="1916960"/>
                  <a:pt x="4528471" y="1897633"/>
                  <a:pt x="4555849" y="1884409"/>
                </a:cubicBezTo>
                <a:cubicBezTo>
                  <a:pt x="4583233" y="1871185"/>
                  <a:pt x="4611963" y="1864573"/>
                  <a:pt x="4642041" y="1864573"/>
                </a:cubicBezTo>
                <a:close/>
                <a:moveTo>
                  <a:pt x="3719496" y="1864573"/>
                </a:moveTo>
                <a:cubicBezTo>
                  <a:pt x="3749868" y="1864573"/>
                  <a:pt x="3774153" y="1871258"/>
                  <a:pt x="3792353" y="1884627"/>
                </a:cubicBezTo>
                <a:cubicBezTo>
                  <a:pt x="3810549" y="1897996"/>
                  <a:pt x="3821747" y="1917323"/>
                  <a:pt x="3825944" y="1942608"/>
                </a:cubicBezTo>
                <a:cubicBezTo>
                  <a:pt x="3830137" y="1967893"/>
                  <a:pt x="3826062" y="1998700"/>
                  <a:pt x="3813719" y="2035029"/>
                </a:cubicBezTo>
                <a:cubicBezTo>
                  <a:pt x="3801371" y="2071358"/>
                  <a:pt x="3784383" y="2102529"/>
                  <a:pt x="3762756" y="2128540"/>
                </a:cubicBezTo>
                <a:cubicBezTo>
                  <a:pt x="3741128" y="2154552"/>
                  <a:pt x="3716586" y="2174497"/>
                  <a:pt x="3689125" y="2188375"/>
                </a:cubicBezTo>
                <a:cubicBezTo>
                  <a:pt x="3661667" y="2202252"/>
                  <a:pt x="3632752" y="2209191"/>
                  <a:pt x="3602381" y="2209191"/>
                </a:cubicBezTo>
                <a:cubicBezTo>
                  <a:pt x="3572300" y="2209191"/>
                  <a:pt x="3548175" y="2202252"/>
                  <a:pt x="3530006" y="2188375"/>
                </a:cubicBezTo>
                <a:cubicBezTo>
                  <a:pt x="3511835" y="2174497"/>
                  <a:pt x="3500739" y="2154552"/>
                  <a:pt x="3496719" y="2128540"/>
                </a:cubicBezTo>
                <a:cubicBezTo>
                  <a:pt x="3492694" y="2102529"/>
                  <a:pt x="3496859" y="2071358"/>
                  <a:pt x="3509207" y="2035029"/>
                </a:cubicBezTo>
                <a:cubicBezTo>
                  <a:pt x="3521549" y="1998700"/>
                  <a:pt x="3538476" y="1967820"/>
                  <a:pt x="3559977" y="1942390"/>
                </a:cubicBezTo>
                <a:cubicBezTo>
                  <a:pt x="3581483" y="1916960"/>
                  <a:pt x="3605925" y="1897633"/>
                  <a:pt x="3633304" y="1884409"/>
                </a:cubicBezTo>
                <a:cubicBezTo>
                  <a:pt x="3660688" y="1871185"/>
                  <a:pt x="3689416" y="1864573"/>
                  <a:pt x="3719496" y="1864573"/>
                </a:cubicBezTo>
                <a:close/>
                <a:moveTo>
                  <a:pt x="3427650" y="1864573"/>
                </a:moveTo>
                <a:cubicBezTo>
                  <a:pt x="3449302" y="1864573"/>
                  <a:pt x="3467245" y="1868860"/>
                  <a:pt x="3481479" y="1877433"/>
                </a:cubicBezTo>
                <a:cubicBezTo>
                  <a:pt x="3495715" y="1886007"/>
                  <a:pt x="3506451" y="1896107"/>
                  <a:pt x="3513688" y="1907732"/>
                </a:cubicBezTo>
                <a:lnTo>
                  <a:pt x="3454938" y="1958738"/>
                </a:lnTo>
                <a:cubicBezTo>
                  <a:pt x="3449323" y="1950891"/>
                  <a:pt x="3442703" y="1944606"/>
                  <a:pt x="3435080" y="1939883"/>
                </a:cubicBezTo>
                <a:cubicBezTo>
                  <a:pt x="3427458" y="1935160"/>
                  <a:pt x="3417687" y="1932799"/>
                  <a:pt x="3405770" y="1932799"/>
                </a:cubicBezTo>
                <a:cubicBezTo>
                  <a:pt x="3391384" y="1932799"/>
                  <a:pt x="3376876" y="1936904"/>
                  <a:pt x="3362242" y="1945115"/>
                </a:cubicBezTo>
                <a:cubicBezTo>
                  <a:pt x="3347610" y="1953325"/>
                  <a:pt x="3334162" y="1965096"/>
                  <a:pt x="3321906" y="1980426"/>
                </a:cubicBezTo>
                <a:cubicBezTo>
                  <a:pt x="3309644" y="1995757"/>
                  <a:pt x="3299840" y="2014249"/>
                  <a:pt x="3292482" y="2035901"/>
                </a:cubicBezTo>
                <a:cubicBezTo>
                  <a:pt x="3284976" y="2057989"/>
                  <a:pt x="3281765" y="2076844"/>
                  <a:pt x="3282850" y="2092466"/>
                </a:cubicBezTo>
                <a:cubicBezTo>
                  <a:pt x="3283932" y="2108087"/>
                  <a:pt x="3288905" y="2119967"/>
                  <a:pt x="3297764" y="2128104"/>
                </a:cubicBezTo>
                <a:cubicBezTo>
                  <a:pt x="3306625" y="2136242"/>
                  <a:pt x="3318830" y="2140311"/>
                  <a:pt x="3334374" y="2140311"/>
                </a:cubicBezTo>
                <a:cubicBezTo>
                  <a:pt x="3347746" y="2140311"/>
                  <a:pt x="3360710" y="2137332"/>
                  <a:pt x="3373272" y="2131374"/>
                </a:cubicBezTo>
                <a:cubicBezTo>
                  <a:pt x="3385832" y="2125416"/>
                  <a:pt x="3397372" y="2118296"/>
                  <a:pt x="3407889" y="2110012"/>
                </a:cubicBezTo>
                <a:lnTo>
                  <a:pt x="3432995" y="2159929"/>
                </a:lnTo>
                <a:cubicBezTo>
                  <a:pt x="3413462" y="2176349"/>
                  <a:pt x="3393147" y="2188665"/>
                  <a:pt x="3372045" y="2196876"/>
                </a:cubicBezTo>
                <a:cubicBezTo>
                  <a:pt x="3350947" y="2205086"/>
                  <a:pt x="3329495" y="2209191"/>
                  <a:pt x="3307696" y="2209191"/>
                </a:cubicBezTo>
                <a:cubicBezTo>
                  <a:pt x="3286628" y="2209191"/>
                  <a:pt x="3267942" y="2205594"/>
                  <a:pt x="3251642" y="2198401"/>
                </a:cubicBezTo>
                <a:cubicBezTo>
                  <a:pt x="3235341" y="2191208"/>
                  <a:pt x="3222407" y="2180418"/>
                  <a:pt x="3212835" y="2166032"/>
                </a:cubicBezTo>
                <a:cubicBezTo>
                  <a:pt x="3203267" y="2151646"/>
                  <a:pt x="3197992" y="2133808"/>
                  <a:pt x="3197018" y="2112519"/>
                </a:cubicBezTo>
                <a:cubicBezTo>
                  <a:pt x="3196044" y="2091231"/>
                  <a:pt x="3200320" y="2066563"/>
                  <a:pt x="3209853" y="2038517"/>
                </a:cubicBezTo>
                <a:cubicBezTo>
                  <a:pt x="3219235" y="2010907"/>
                  <a:pt x="3231843" y="1986312"/>
                  <a:pt x="3247678" y="1964733"/>
                </a:cubicBezTo>
                <a:cubicBezTo>
                  <a:pt x="3263513" y="1943153"/>
                  <a:pt x="3281336" y="1924916"/>
                  <a:pt x="3301149" y="1910021"/>
                </a:cubicBezTo>
                <a:cubicBezTo>
                  <a:pt x="3320957" y="1895126"/>
                  <a:pt x="3341689" y="1883827"/>
                  <a:pt x="3363344" y="1876126"/>
                </a:cubicBezTo>
                <a:cubicBezTo>
                  <a:pt x="3384999" y="1868424"/>
                  <a:pt x="3406433" y="1864573"/>
                  <a:pt x="3427650" y="1864573"/>
                </a:cubicBezTo>
                <a:close/>
                <a:moveTo>
                  <a:pt x="3070938" y="1864573"/>
                </a:moveTo>
                <a:cubicBezTo>
                  <a:pt x="3101308" y="1864573"/>
                  <a:pt x="3125593" y="1871258"/>
                  <a:pt x="3143792" y="1884627"/>
                </a:cubicBezTo>
                <a:cubicBezTo>
                  <a:pt x="3161992" y="1897996"/>
                  <a:pt x="3173186" y="1917323"/>
                  <a:pt x="3177382" y="1942608"/>
                </a:cubicBezTo>
                <a:cubicBezTo>
                  <a:pt x="3181577" y="1967893"/>
                  <a:pt x="3177502" y="1998700"/>
                  <a:pt x="3165158" y="2035029"/>
                </a:cubicBezTo>
                <a:cubicBezTo>
                  <a:pt x="3152810" y="2071358"/>
                  <a:pt x="3135824" y="2102529"/>
                  <a:pt x="3114195" y="2128540"/>
                </a:cubicBezTo>
                <a:cubicBezTo>
                  <a:pt x="3092568" y="2154552"/>
                  <a:pt x="3068026" y="2174497"/>
                  <a:pt x="3040567" y="2188375"/>
                </a:cubicBezTo>
                <a:cubicBezTo>
                  <a:pt x="3013108" y="2202252"/>
                  <a:pt x="2984191" y="2209191"/>
                  <a:pt x="2953820" y="2209191"/>
                </a:cubicBezTo>
                <a:cubicBezTo>
                  <a:pt x="2923739" y="2209191"/>
                  <a:pt x="2899614" y="2202252"/>
                  <a:pt x="2881444" y="2188375"/>
                </a:cubicBezTo>
                <a:cubicBezTo>
                  <a:pt x="2863274" y="2174497"/>
                  <a:pt x="2852179" y="2154552"/>
                  <a:pt x="2848157" y="2128540"/>
                </a:cubicBezTo>
                <a:cubicBezTo>
                  <a:pt x="2844136" y="2102529"/>
                  <a:pt x="2848300" y="2071358"/>
                  <a:pt x="2860646" y="2035029"/>
                </a:cubicBezTo>
                <a:cubicBezTo>
                  <a:pt x="2872992" y="1998700"/>
                  <a:pt x="2889916" y="1967820"/>
                  <a:pt x="2911420" y="1942390"/>
                </a:cubicBezTo>
                <a:cubicBezTo>
                  <a:pt x="2932924" y="1916960"/>
                  <a:pt x="2957366" y="1897633"/>
                  <a:pt x="2984744" y="1884409"/>
                </a:cubicBezTo>
                <a:cubicBezTo>
                  <a:pt x="3012128" y="1871185"/>
                  <a:pt x="3040858" y="1864573"/>
                  <a:pt x="3070938" y="1864573"/>
                </a:cubicBezTo>
                <a:close/>
                <a:moveTo>
                  <a:pt x="2148394" y="1864573"/>
                </a:moveTo>
                <a:cubicBezTo>
                  <a:pt x="2178765" y="1864573"/>
                  <a:pt x="2203049" y="1871258"/>
                  <a:pt x="2221248" y="1884627"/>
                </a:cubicBezTo>
                <a:cubicBezTo>
                  <a:pt x="2239447" y="1897996"/>
                  <a:pt x="2250644" y="1917323"/>
                  <a:pt x="2254839" y="1942608"/>
                </a:cubicBezTo>
                <a:cubicBezTo>
                  <a:pt x="2259033" y="1967893"/>
                  <a:pt x="2254959" y="1998700"/>
                  <a:pt x="2242613" y="2035029"/>
                </a:cubicBezTo>
                <a:cubicBezTo>
                  <a:pt x="2230266" y="2071358"/>
                  <a:pt x="2213279" y="2102529"/>
                  <a:pt x="2191651" y="2128540"/>
                </a:cubicBezTo>
                <a:cubicBezTo>
                  <a:pt x="2170025" y="2154552"/>
                  <a:pt x="2145481" y="2174497"/>
                  <a:pt x="2118022" y="2188375"/>
                </a:cubicBezTo>
                <a:cubicBezTo>
                  <a:pt x="2090563" y="2202252"/>
                  <a:pt x="2061647" y="2209191"/>
                  <a:pt x="2031277" y="2209191"/>
                </a:cubicBezTo>
                <a:cubicBezTo>
                  <a:pt x="2001196" y="2209191"/>
                  <a:pt x="1977071" y="2202252"/>
                  <a:pt x="1958901" y="2188375"/>
                </a:cubicBezTo>
                <a:cubicBezTo>
                  <a:pt x="1940731" y="2174497"/>
                  <a:pt x="1929634" y="2154552"/>
                  <a:pt x="1925613" y="2128540"/>
                </a:cubicBezTo>
                <a:cubicBezTo>
                  <a:pt x="1921593" y="2102529"/>
                  <a:pt x="1925755" y="2071358"/>
                  <a:pt x="1938103" y="2035029"/>
                </a:cubicBezTo>
                <a:cubicBezTo>
                  <a:pt x="1950448" y="1998700"/>
                  <a:pt x="1967372" y="1967820"/>
                  <a:pt x="1988876" y="1942390"/>
                </a:cubicBezTo>
                <a:cubicBezTo>
                  <a:pt x="2010379" y="1916960"/>
                  <a:pt x="2034821" y="1897633"/>
                  <a:pt x="2062203" y="1884409"/>
                </a:cubicBezTo>
                <a:cubicBezTo>
                  <a:pt x="2089583" y="1871185"/>
                  <a:pt x="2118314" y="1864573"/>
                  <a:pt x="2148394" y="1864573"/>
                </a:cubicBezTo>
                <a:close/>
                <a:moveTo>
                  <a:pt x="1856545" y="1864573"/>
                </a:moveTo>
                <a:cubicBezTo>
                  <a:pt x="1878197" y="1864573"/>
                  <a:pt x="1896141" y="1868860"/>
                  <a:pt x="1910375" y="1877433"/>
                </a:cubicBezTo>
                <a:cubicBezTo>
                  <a:pt x="1924609" y="1886007"/>
                  <a:pt x="1935346" y="1896107"/>
                  <a:pt x="1942583" y="1907732"/>
                </a:cubicBezTo>
                <a:lnTo>
                  <a:pt x="1883833" y="1958738"/>
                </a:lnTo>
                <a:cubicBezTo>
                  <a:pt x="1878218" y="1950891"/>
                  <a:pt x="1871599" y="1944606"/>
                  <a:pt x="1863975" y="1939883"/>
                </a:cubicBezTo>
                <a:cubicBezTo>
                  <a:pt x="1856352" y="1935160"/>
                  <a:pt x="1846582" y="1932799"/>
                  <a:pt x="1834666" y="1932799"/>
                </a:cubicBezTo>
                <a:cubicBezTo>
                  <a:pt x="1820280" y="1932799"/>
                  <a:pt x="1805770" y="1936904"/>
                  <a:pt x="1791138" y="1945115"/>
                </a:cubicBezTo>
                <a:cubicBezTo>
                  <a:pt x="1776505" y="1953325"/>
                  <a:pt x="1763059" y="1965096"/>
                  <a:pt x="1750801" y="1980426"/>
                </a:cubicBezTo>
                <a:cubicBezTo>
                  <a:pt x="1738541" y="1995757"/>
                  <a:pt x="1728734" y="2014249"/>
                  <a:pt x="1721377" y="2035901"/>
                </a:cubicBezTo>
                <a:cubicBezTo>
                  <a:pt x="1713871" y="2057989"/>
                  <a:pt x="1710660" y="2076844"/>
                  <a:pt x="1711744" y="2092466"/>
                </a:cubicBezTo>
                <a:cubicBezTo>
                  <a:pt x="1712828" y="2108087"/>
                  <a:pt x="1717800" y="2119967"/>
                  <a:pt x="1726660" y="2128104"/>
                </a:cubicBezTo>
                <a:cubicBezTo>
                  <a:pt x="1735519" y="2136242"/>
                  <a:pt x="1747724" y="2140311"/>
                  <a:pt x="1763273" y="2140311"/>
                </a:cubicBezTo>
                <a:cubicBezTo>
                  <a:pt x="1776642" y="2140311"/>
                  <a:pt x="1789607" y="2137332"/>
                  <a:pt x="1802167" y="2131374"/>
                </a:cubicBezTo>
                <a:cubicBezTo>
                  <a:pt x="1814728" y="2125416"/>
                  <a:pt x="1826268" y="2118296"/>
                  <a:pt x="1836785" y="2110012"/>
                </a:cubicBezTo>
                <a:lnTo>
                  <a:pt x="1861889" y="2159929"/>
                </a:lnTo>
                <a:cubicBezTo>
                  <a:pt x="1842358" y="2176349"/>
                  <a:pt x="1822042" y="2188665"/>
                  <a:pt x="1800941" y="2196876"/>
                </a:cubicBezTo>
                <a:cubicBezTo>
                  <a:pt x="1779841" y="2205086"/>
                  <a:pt x="1758392" y="2209191"/>
                  <a:pt x="1736595" y="2209191"/>
                </a:cubicBezTo>
                <a:cubicBezTo>
                  <a:pt x="1715524" y="2209191"/>
                  <a:pt x="1696838" y="2205594"/>
                  <a:pt x="1680538" y="2198401"/>
                </a:cubicBezTo>
                <a:cubicBezTo>
                  <a:pt x="1664238" y="2191208"/>
                  <a:pt x="1651302" y="2180418"/>
                  <a:pt x="1641731" y="2166032"/>
                </a:cubicBezTo>
                <a:cubicBezTo>
                  <a:pt x="1632161" y="2151646"/>
                  <a:pt x="1626888" y="2133808"/>
                  <a:pt x="1625913" y="2112519"/>
                </a:cubicBezTo>
                <a:cubicBezTo>
                  <a:pt x="1624938" y="2091231"/>
                  <a:pt x="1629216" y="2066563"/>
                  <a:pt x="1638748" y="2038517"/>
                </a:cubicBezTo>
                <a:cubicBezTo>
                  <a:pt x="1648130" y="2010907"/>
                  <a:pt x="1660738" y="1986312"/>
                  <a:pt x="1676573" y="1964733"/>
                </a:cubicBezTo>
                <a:cubicBezTo>
                  <a:pt x="1692408" y="1943153"/>
                  <a:pt x="1710232" y="1924916"/>
                  <a:pt x="1730044" y="1910021"/>
                </a:cubicBezTo>
                <a:cubicBezTo>
                  <a:pt x="1749855" y="1895126"/>
                  <a:pt x="1770588" y="1883827"/>
                  <a:pt x="1792241" y="1876126"/>
                </a:cubicBezTo>
                <a:cubicBezTo>
                  <a:pt x="1813894" y="1868424"/>
                  <a:pt x="1835330" y="1864573"/>
                  <a:pt x="1856545" y="1864573"/>
                </a:cubicBezTo>
                <a:close/>
                <a:moveTo>
                  <a:pt x="1499832" y="1864573"/>
                </a:moveTo>
                <a:cubicBezTo>
                  <a:pt x="1530204" y="1864573"/>
                  <a:pt x="1554489" y="1871258"/>
                  <a:pt x="1572687" y="1884627"/>
                </a:cubicBezTo>
                <a:cubicBezTo>
                  <a:pt x="1590886" y="1897996"/>
                  <a:pt x="1602083" y="1917323"/>
                  <a:pt x="1606278" y="1942608"/>
                </a:cubicBezTo>
                <a:cubicBezTo>
                  <a:pt x="1610472" y="1967893"/>
                  <a:pt x="1606397" y="1998700"/>
                  <a:pt x="1594052" y="2035029"/>
                </a:cubicBezTo>
                <a:cubicBezTo>
                  <a:pt x="1581705" y="2071358"/>
                  <a:pt x="1564718" y="2102529"/>
                  <a:pt x="1543090" y="2128540"/>
                </a:cubicBezTo>
                <a:cubicBezTo>
                  <a:pt x="1521463" y="2154552"/>
                  <a:pt x="1496920" y="2174497"/>
                  <a:pt x="1469462" y="2188375"/>
                </a:cubicBezTo>
                <a:cubicBezTo>
                  <a:pt x="1442002" y="2202252"/>
                  <a:pt x="1413087" y="2209191"/>
                  <a:pt x="1382716" y="2209191"/>
                </a:cubicBezTo>
                <a:cubicBezTo>
                  <a:pt x="1352635" y="2209191"/>
                  <a:pt x="1328510" y="2202252"/>
                  <a:pt x="1310340" y="2188375"/>
                </a:cubicBezTo>
                <a:cubicBezTo>
                  <a:pt x="1292169" y="2174497"/>
                  <a:pt x="1281074" y="2154552"/>
                  <a:pt x="1277052" y="2128540"/>
                </a:cubicBezTo>
                <a:cubicBezTo>
                  <a:pt x="1273031" y="2102529"/>
                  <a:pt x="1277194" y="2071358"/>
                  <a:pt x="1289542" y="2035029"/>
                </a:cubicBezTo>
                <a:cubicBezTo>
                  <a:pt x="1301887" y="1998700"/>
                  <a:pt x="1318811" y="1967820"/>
                  <a:pt x="1340315" y="1942390"/>
                </a:cubicBezTo>
                <a:cubicBezTo>
                  <a:pt x="1361818" y="1916960"/>
                  <a:pt x="1386260" y="1897633"/>
                  <a:pt x="1413640" y="1884409"/>
                </a:cubicBezTo>
                <a:cubicBezTo>
                  <a:pt x="1441022" y="1871185"/>
                  <a:pt x="1469752" y="1864573"/>
                  <a:pt x="1499832" y="1864573"/>
                </a:cubicBezTo>
                <a:close/>
                <a:moveTo>
                  <a:pt x="577288" y="1864573"/>
                </a:moveTo>
                <a:cubicBezTo>
                  <a:pt x="607660" y="1864573"/>
                  <a:pt x="631944" y="1871258"/>
                  <a:pt x="650143" y="1884627"/>
                </a:cubicBezTo>
                <a:cubicBezTo>
                  <a:pt x="668342" y="1897996"/>
                  <a:pt x="679538" y="1917323"/>
                  <a:pt x="683733" y="1942608"/>
                </a:cubicBezTo>
                <a:cubicBezTo>
                  <a:pt x="687928" y="1967893"/>
                  <a:pt x="683853" y="1998700"/>
                  <a:pt x="671508" y="2035029"/>
                </a:cubicBezTo>
                <a:cubicBezTo>
                  <a:pt x="659161" y="2071358"/>
                  <a:pt x="642174" y="2102529"/>
                  <a:pt x="620546" y="2128540"/>
                </a:cubicBezTo>
                <a:cubicBezTo>
                  <a:pt x="598919" y="2154552"/>
                  <a:pt x="574376" y="2174497"/>
                  <a:pt x="546916" y="2188375"/>
                </a:cubicBezTo>
                <a:cubicBezTo>
                  <a:pt x="519458" y="2202252"/>
                  <a:pt x="490543" y="2209191"/>
                  <a:pt x="460171" y="2209191"/>
                </a:cubicBezTo>
                <a:cubicBezTo>
                  <a:pt x="430091" y="2209191"/>
                  <a:pt x="405966" y="2202252"/>
                  <a:pt x="387795" y="2188375"/>
                </a:cubicBezTo>
                <a:cubicBezTo>
                  <a:pt x="369625" y="2174497"/>
                  <a:pt x="358529" y="2154552"/>
                  <a:pt x="354508" y="2128540"/>
                </a:cubicBezTo>
                <a:cubicBezTo>
                  <a:pt x="350487" y="2102529"/>
                  <a:pt x="354650" y="2071358"/>
                  <a:pt x="366998" y="2035029"/>
                </a:cubicBezTo>
                <a:cubicBezTo>
                  <a:pt x="379342" y="1998700"/>
                  <a:pt x="396267" y="1967820"/>
                  <a:pt x="417770" y="1942390"/>
                </a:cubicBezTo>
                <a:cubicBezTo>
                  <a:pt x="439274" y="1916960"/>
                  <a:pt x="463716" y="1897633"/>
                  <a:pt x="491097" y="1884409"/>
                </a:cubicBezTo>
                <a:cubicBezTo>
                  <a:pt x="518477" y="1871185"/>
                  <a:pt x="547208" y="1864573"/>
                  <a:pt x="577288" y="1864573"/>
                </a:cubicBezTo>
                <a:close/>
                <a:moveTo>
                  <a:pt x="285440" y="1864573"/>
                </a:moveTo>
                <a:cubicBezTo>
                  <a:pt x="307092" y="1864573"/>
                  <a:pt x="325036" y="1868860"/>
                  <a:pt x="339270" y="1877433"/>
                </a:cubicBezTo>
                <a:cubicBezTo>
                  <a:pt x="353504" y="1886007"/>
                  <a:pt x="364241" y="1896107"/>
                  <a:pt x="371479" y="1907732"/>
                </a:cubicBezTo>
                <a:lnTo>
                  <a:pt x="312728" y="1958738"/>
                </a:lnTo>
                <a:cubicBezTo>
                  <a:pt x="307113" y="1950891"/>
                  <a:pt x="300493" y="1944606"/>
                  <a:pt x="292870" y="1939883"/>
                </a:cubicBezTo>
                <a:cubicBezTo>
                  <a:pt x="285247" y="1935160"/>
                  <a:pt x="275477" y="1932799"/>
                  <a:pt x="263561" y="1932799"/>
                </a:cubicBezTo>
                <a:cubicBezTo>
                  <a:pt x="249175" y="1932799"/>
                  <a:pt x="234665" y="1936904"/>
                  <a:pt x="220033" y="1945115"/>
                </a:cubicBezTo>
                <a:cubicBezTo>
                  <a:pt x="205400" y="1953325"/>
                  <a:pt x="191954" y="1965096"/>
                  <a:pt x="179695" y="1980426"/>
                </a:cubicBezTo>
                <a:cubicBezTo>
                  <a:pt x="167436" y="1995757"/>
                  <a:pt x="157629" y="2014249"/>
                  <a:pt x="150272" y="2035901"/>
                </a:cubicBezTo>
                <a:cubicBezTo>
                  <a:pt x="142765" y="2057989"/>
                  <a:pt x="139554" y="2076844"/>
                  <a:pt x="140639" y="2092466"/>
                </a:cubicBezTo>
                <a:cubicBezTo>
                  <a:pt x="141723" y="2108087"/>
                  <a:pt x="146695" y="2119967"/>
                  <a:pt x="155554" y="2128104"/>
                </a:cubicBezTo>
                <a:cubicBezTo>
                  <a:pt x="164414" y="2136242"/>
                  <a:pt x="176619" y="2140311"/>
                  <a:pt x="192168" y="2140311"/>
                </a:cubicBezTo>
                <a:cubicBezTo>
                  <a:pt x="205537" y="2140311"/>
                  <a:pt x="218501" y="2137332"/>
                  <a:pt x="231062" y="2131374"/>
                </a:cubicBezTo>
                <a:cubicBezTo>
                  <a:pt x="243623" y="2125416"/>
                  <a:pt x="255162" y="2118296"/>
                  <a:pt x="265679" y="2110012"/>
                </a:cubicBezTo>
                <a:lnTo>
                  <a:pt x="290784" y="2159929"/>
                </a:lnTo>
                <a:cubicBezTo>
                  <a:pt x="271253" y="2176349"/>
                  <a:pt x="250937" y="2188665"/>
                  <a:pt x="229836" y="2196876"/>
                </a:cubicBezTo>
                <a:cubicBezTo>
                  <a:pt x="208736" y="2205086"/>
                  <a:pt x="187287" y="2209191"/>
                  <a:pt x="165490" y="2209191"/>
                </a:cubicBezTo>
                <a:cubicBezTo>
                  <a:pt x="144419" y="2209191"/>
                  <a:pt x="125733" y="2205594"/>
                  <a:pt x="109432" y="2198401"/>
                </a:cubicBezTo>
                <a:cubicBezTo>
                  <a:pt x="93132" y="2191208"/>
                  <a:pt x="80197" y="2180418"/>
                  <a:pt x="70626" y="2166032"/>
                </a:cubicBezTo>
                <a:cubicBezTo>
                  <a:pt x="61056" y="2151646"/>
                  <a:pt x="55783" y="2133808"/>
                  <a:pt x="54808" y="2112519"/>
                </a:cubicBezTo>
                <a:cubicBezTo>
                  <a:pt x="53832" y="2091231"/>
                  <a:pt x="58111" y="2066563"/>
                  <a:pt x="67643" y="2038517"/>
                </a:cubicBezTo>
                <a:cubicBezTo>
                  <a:pt x="77025" y="2010907"/>
                  <a:pt x="89633" y="1986312"/>
                  <a:pt x="105468" y="1964733"/>
                </a:cubicBezTo>
                <a:cubicBezTo>
                  <a:pt x="121303" y="1943153"/>
                  <a:pt x="139127" y="1924916"/>
                  <a:pt x="158938" y="1910021"/>
                </a:cubicBezTo>
                <a:cubicBezTo>
                  <a:pt x="178750" y="1895126"/>
                  <a:pt x="199483" y="1883827"/>
                  <a:pt x="221136" y="1876126"/>
                </a:cubicBezTo>
                <a:cubicBezTo>
                  <a:pt x="242789" y="1868424"/>
                  <a:pt x="264224" y="1864573"/>
                  <a:pt x="285440" y="1864573"/>
                </a:cubicBezTo>
                <a:close/>
                <a:moveTo>
                  <a:pt x="11551835" y="1466655"/>
                </a:moveTo>
                <a:cubicBezTo>
                  <a:pt x="11537303" y="1466655"/>
                  <a:pt x="11523363" y="1470688"/>
                  <a:pt x="11510014" y="1478753"/>
                </a:cubicBezTo>
                <a:cubicBezTo>
                  <a:pt x="11496665" y="1486818"/>
                  <a:pt x="11484565" y="1498479"/>
                  <a:pt x="11473713" y="1513738"/>
                </a:cubicBezTo>
                <a:cubicBezTo>
                  <a:pt x="11462860" y="1528996"/>
                  <a:pt x="11453780" y="1547378"/>
                  <a:pt x="11446471" y="1568885"/>
                </a:cubicBezTo>
                <a:cubicBezTo>
                  <a:pt x="11439210" y="1590247"/>
                  <a:pt x="11435734" y="1608811"/>
                  <a:pt x="11436044" y="1624578"/>
                </a:cubicBezTo>
                <a:cubicBezTo>
                  <a:pt x="11436354" y="1640345"/>
                  <a:pt x="11440343" y="1652551"/>
                  <a:pt x="11448012" y="1661198"/>
                </a:cubicBezTo>
                <a:cubicBezTo>
                  <a:pt x="11455681" y="1669844"/>
                  <a:pt x="11466781" y="1674167"/>
                  <a:pt x="11481313" y="1674167"/>
                </a:cubicBezTo>
                <a:cubicBezTo>
                  <a:pt x="11495844" y="1674167"/>
                  <a:pt x="11509884" y="1669844"/>
                  <a:pt x="11523431" y="1661198"/>
                </a:cubicBezTo>
                <a:cubicBezTo>
                  <a:pt x="11536979" y="1652551"/>
                  <a:pt x="11549301" y="1640345"/>
                  <a:pt x="11560398" y="1624578"/>
                </a:cubicBezTo>
                <a:cubicBezTo>
                  <a:pt x="11571496" y="1608811"/>
                  <a:pt x="11580675" y="1590247"/>
                  <a:pt x="11587937" y="1568885"/>
                </a:cubicBezTo>
                <a:cubicBezTo>
                  <a:pt x="11595246" y="1547378"/>
                  <a:pt x="11598622" y="1528996"/>
                  <a:pt x="11598067" y="1513738"/>
                </a:cubicBezTo>
                <a:cubicBezTo>
                  <a:pt x="11597512" y="1498479"/>
                  <a:pt x="11593301" y="1486818"/>
                  <a:pt x="11585433" y="1478753"/>
                </a:cubicBezTo>
                <a:cubicBezTo>
                  <a:pt x="11577566" y="1470688"/>
                  <a:pt x="11566366" y="1466655"/>
                  <a:pt x="11551835" y="1466655"/>
                </a:cubicBezTo>
                <a:close/>
                <a:moveTo>
                  <a:pt x="10903273" y="1466655"/>
                </a:moveTo>
                <a:cubicBezTo>
                  <a:pt x="10888742" y="1466655"/>
                  <a:pt x="10874802" y="1470688"/>
                  <a:pt x="10861453" y="1478753"/>
                </a:cubicBezTo>
                <a:cubicBezTo>
                  <a:pt x="10848104" y="1486818"/>
                  <a:pt x="10836004" y="1498479"/>
                  <a:pt x="10825152" y="1513738"/>
                </a:cubicBezTo>
                <a:cubicBezTo>
                  <a:pt x="10814299" y="1528996"/>
                  <a:pt x="10805219" y="1547378"/>
                  <a:pt x="10797910" y="1568885"/>
                </a:cubicBezTo>
                <a:cubicBezTo>
                  <a:pt x="10790648" y="1590247"/>
                  <a:pt x="10787173" y="1608811"/>
                  <a:pt x="10787483" y="1624578"/>
                </a:cubicBezTo>
                <a:cubicBezTo>
                  <a:pt x="10787793" y="1640345"/>
                  <a:pt x="10791782" y="1652551"/>
                  <a:pt x="10799451" y="1661198"/>
                </a:cubicBezTo>
                <a:cubicBezTo>
                  <a:pt x="10807120" y="1669844"/>
                  <a:pt x="10818220" y="1674167"/>
                  <a:pt x="10832752" y="1674167"/>
                </a:cubicBezTo>
                <a:cubicBezTo>
                  <a:pt x="10847283" y="1674167"/>
                  <a:pt x="10861323" y="1669844"/>
                  <a:pt x="10874870" y="1661198"/>
                </a:cubicBezTo>
                <a:cubicBezTo>
                  <a:pt x="10888418" y="1652551"/>
                  <a:pt x="10900740" y="1640345"/>
                  <a:pt x="10911838" y="1624578"/>
                </a:cubicBezTo>
                <a:cubicBezTo>
                  <a:pt x="10922935" y="1608811"/>
                  <a:pt x="10932114" y="1590247"/>
                  <a:pt x="10939375" y="1568885"/>
                </a:cubicBezTo>
                <a:cubicBezTo>
                  <a:pt x="10946684" y="1547378"/>
                  <a:pt x="10950061" y="1528996"/>
                  <a:pt x="10949506" y="1513738"/>
                </a:cubicBezTo>
                <a:cubicBezTo>
                  <a:pt x="10948951" y="1498479"/>
                  <a:pt x="10944740" y="1486818"/>
                  <a:pt x="10936872" y="1478753"/>
                </a:cubicBezTo>
                <a:cubicBezTo>
                  <a:pt x="10929005" y="1470688"/>
                  <a:pt x="10917805" y="1466655"/>
                  <a:pt x="10903273" y="1466655"/>
                </a:cubicBezTo>
                <a:close/>
                <a:moveTo>
                  <a:pt x="9980729" y="1466655"/>
                </a:moveTo>
                <a:cubicBezTo>
                  <a:pt x="9966198" y="1466655"/>
                  <a:pt x="9952257" y="1470688"/>
                  <a:pt x="9938909" y="1478753"/>
                </a:cubicBezTo>
                <a:cubicBezTo>
                  <a:pt x="9925560" y="1486818"/>
                  <a:pt x="9913460" y="1498479"/>
                  <a:pt x="9902608" y="1513738"/>
                </a:cubicBezTo>
                <a:cubicBezTo>
                  <a:pt x="9891755" y="1528996"/>
                  <a:pt x="9882675" y="1547378"/>
                  <a:pt x="9875366" y="1568885"/>
                </a:cubicBezTo>
                <a:cubicBezTo>
                  <a:pt x="9868105" y="1590247"/>
                  <a:pt x="9864629" y="1608811"/>
                  <a:pt x="9864939" y="1624578"/>
                </a:cubicBezTo>
                <a:cubicBezTo>
                  <a:pt x="9865249" y="1640345"/>
                  <a:pt x="9869238" y="1652551"/>
                  <a:pt x="9876907" y="1661198"/>
                </a:cubicBezTo>
                <a:cubicBezTo>
                  <a:pt x="9884576" y="1669844"/>
                  <a:pt x="9895676" y="1674167"/>
                  <a:pt x="9910208" y="1674167"/>
                </a:cubicBezTo>
                <a:cubicBezTo>
                  <a:pt x="9924739" y="1674167"/>
                  <a:pt x="9938779" y="1669844"/>
                  <a:pt x="9952326" y="1661198"/>
                </a:cubicBezTo>
                <a:cubicBezTo>
                  <a:pt x="9965874" y="1652551"/>
                  <a:pt x="9978196" y="1640345"/>
                  <a:pt x="9989293" y="1624578"/>
                </a:cubicBezTo>
                <a:cubicBezTo>
                  <a:pt x="10000391" y="1608811"/>
                  <a:pt x="10009570" y="1590247"/>
                  <a:pt x="10016832" y="1568885"/>
                </a:cubicBezTo>
                <a:cubicBezTo>
                  <a:pt x="10024141" y="1547378"/>
                  <a:pt x="10027517" y="1528996"/>
                  <a:pt x="10026962" y="1513738"/>
                </a:cubicBezTo>
                <a:cubicBezTo>
                  <a:pt x="10026407" y="1498479"/>
                  <a:pt x="10022196" y="1486818"/>
                  <a:pt x="10014328" y="1478753"/>
                </a:cubicBezTo>
                <a:cubicBezTo>
                  <a:pt x="10006461" y="1470688"/>
                  <a:pt x="9995261" y="1466655"/>
                  <a:pt x="9980729" y="1466655"/>
                </a:cubicBezTo>
                <a:close/>
                <a:moveTo>
                  <a:pt x="9332168" y="1466655"/>
                </a:moveTo>
                <a:cubicBezTo>
                  <a:pt x="9317637" y="1466655"/>
                  <a:pt x="9303697" y="1470688"/>
                  <a:pt x="9290348" y="1478753"/>
                </a:cubicBezTo>
                <a:cubicBezTo>
                  <a:pt x="9276999" y="1486818"/>
                  <a:pt x="9264899" y="1498479"/>
                  <a:pt x="9254047" y="1513738"/>
                </a:cubicBezTo>
                <a:cubicBezTo>
                  <a:pt x="9243194" y="1528996"/>
                  <a:pt x="9234114" y="1547378"/>
                  <a:pt x="9226805" y="1568885"/>
                </a:cubicBezTo>
                <a:cubicBezTo>
                  <a:pt x="9219543" y="1590247"/>
                  <a:pt x="9216068" y="1608811"/>
                  <a:pt x="9216378" y="1624578"/>
                </a:cubicBezTo>
                <a:cubicBezTo>
                  <a:pt x="9216688" y="1640345"/>
                  <a:pt x="9220677" y="1652551"/>
                  <a:pt x="9228346" y="1661198"/>
                </a:cubicBezTo>
                <a:cubicBezTo>
                  <a:pt x="9236015" y="1669844"/>
                  <a:pt x="9247115" y="1674167"/>
                  <a:pt x="9261647" y="1674167"/>
                </a:cubicBezTo>
                <a:cubicBezTo>
                  <a:pt x="9276178" y="1674167"/>
                  <a:pt x="9290218" y="1669844"/>
                  <a:pt x="9303765" y="1661198"/>
                </a:cubicBezTo>
                <a:cubicBezTo>
                  <a:pt x="9317313" y="1652551"/>
                  <a:pt x="9329635" y="1640345"/>
                  <a:pt x="9340733" y="1624578"/>
                </a:cubicBezTo>
                <a:cubicBezTo>
                  <a:pt x="9351830" y="1608811"/>
                  <a:pt x="9361009" y="1590247"/>
                  <a:pt x="9368271" y="1568885"/>
                </a:cubicBezTo>
                <a:cubicBezTo>
                  <a:pt x="9375579" y="1547378"/>
                  <a:pt x="9378956" y="1528996"/>
                  <a:pt x="9378401" y="1513738"/>
                </a:cubicBezTo>
                <a:cubicBezTo>
                  <a:pt x="9377846" y="1498479"/>
                  <a:pt x="9373635" y="1486818"/>
                  <a:pt x="9365767" y="1478753"/>
                </a:cubicBezTo>
                <a:cubicBezTo>
                  <a:pt x="9357900" y="1470688"/>
                  <a:pt x="9346700" y="1466655"/>
                  <a:pt x="9332168" y="1466655"/>
                </a:cubicBezTo>
                <a:close/>
                <a:moveTo>
                  <a:pt x="8409625" y="1466655"/>
                </a:moveTo>
                <a:cubicBezTo>
                  <a:pt x="8395093" y="1466655"/>
                  <a:pt x="8381153" y="1470688"/>
                  <a:pt x="8367804" y="1478753"/>
                </a:cubicBezTo>
                <a:cubicBezTo>
                  <a:pt x="8354455" y="1486818"/>
                  <a:pt x="8342355" y="1498479"/>
                  <a:pt x="8331503" y="1513738"/>
                </a:cubicBezTo>
                <a:cubicBezTo>
                  <a:pt x="8320650" y="1528996"/>
                  <a:pt x="8311570" y="1547378"/>
                  <a:pt x="8304261" y="1568885"/>
                </a:cubicBezTo>
                <a:cubicBezTo>
                  <a:pt x="8297000" y="1590247"/>
                  <a:pt x="8293524" y="1608811"/>
                  <a:pt x="8293834" y="1624578"/>
                </a:cubicBezTo>
                <a:cubicBezTo>
                  <a:pt x="8294144" y="1640345"/>
                  <a:pt x="8298133" y="1652551"/>
                  <a:pt x="8305802" y="1661198"/>
                </a:cubicBezTo>
                <a:cubicBezTo>
                  <a:pt x="8313471" y="1669844"/>
                  <a:pt x="8324571" y="1674167"/>
                  <a:pt x="8339103" y="1674167"/>
                </a:cubicBezTo>
                <a:cubicBezTo>
                  <a:pt x="8353634" y="1674167"/>
                  <a:pt x="8367674" y="1669844"/>
                  <a:pt x="8381221" y="1661198"/>
                </a:cubicBezTo>
                <a:cubicBezTo>
                  <a:pt x="8394769" y="1652551"/>
                  <a:pt x="8407091" y="1640345"/>
                  <a:pt x="8418188" y="1624578"/>
                </a:cubicBezTo>
                <a:cubicBezTo>
                  <a:pt x="8429286" y="1608811"/>
                  <a:pt x="8438465" y="1590247"/>
                  <a:pt x="8445727" y="1568885"/>
                </a:cubicBezTo>
                <a:cubicBezTo>
                  <a:pt x="8453036" y="1547378"/>
                  <a:pt x="8456412" y="1528996"/>
                  <a:pt x="8455857" y="1513738"/>
                </a:cubicBezTo>
                <a:cubicBezTo>
                  <a:pt x="8455302" y="1498479"/>
                  <a:pt x="8451091" y="1486818"/>
                  <a:pt x="8443223" y="1478753"/>
                </a:cubicBezTo>
                <a:cubicBezTo>
                  <a:pt x="8435356" y="1470688"/>
                  <a:pt x="8424156" y="1466655"/>
                  <a:pt x="8409625" y="1466655"/>
                </a:cubicBezTo>
                <a:close/>
                <a:moveTo>
                  <a:pt x="7761063" y="1466655"/>
                </a:moveTo>
                <a:cubicBezTo>
                  <a:pt x="7746532" y="1466655"/>
                  <a:pt x="7732592" y="1470688"/>
                  <a:pt x="7719243" y="1478753"/>
                </a:cubicBezTo>
                <a:cubicBezTo>
                  <a:pt x="7705894" y="1486818"/>
                  <a:pt x="7693794" y="1498479"/>
                  <a:pt x="7682942" y="1513738"/>
                </a:cubicBezTo>
                <a:cubicBezTo>
                  <a:pt x="7672089" y="1528996"/>
                  <a:pt x="7663009" y="1547378"/>
                  <a:pt x="7655700" y="1568885"/>
                </a:cubicBezTo>
                <a:cubicBezTo>
                  <a:pt x="7648438" y="1590247"/>
                  <a:pt x="7644963" y="1608811"/>
                  <a:pt x="7645273" y="1624578"/>
                </a:cubicBezTo>
                <a:cubicBezTo>
                  <a:pt x="7645583" y="1640345"/>
                  <a:pt x="7649572" y="1652551"/>
                  <a:pt x="7657241" y="1661198"/>
                </a:cubicBezTo>
                <a:cubicBezTo>
                  <a:pt x="7664910" y="1669844"/>
                  <a:pt x="7676010" y="1674167"/>
                  <a:pt x="7690542" y="1674167"/>
                </a:cubicBezTo>
                <a:cubicBezTo>
                  <a:pt x="7705073" y="1674167"/>
                  <a:pt x="7719113" y="1669844"/>
                  <a:pt x="7732660" y="1661198"/>
                </a:cubicBezTo>
                <a:cubicBezTo>
                  <a:pt x="7746208" y="1652551"/>
                  <a:pt x="7758530" y="1640345"/>
                  <a:pt x="7769628" y="1624578"/>
                </a:cubicBezTo>
                <a:cubicBezTo>
                  <a:pt x="7780725" y="1608811"/>
                  <a:pt x="7789904" y="1590247"/>
                  <a:pt x="7797165" y="1568885"/>
                </a:cubicBezTo>
                <a:cubicBezTo>
                  <a:pt x="7804474" y="1547378"/>
                  <a:pt x="7807851" y="1528996"/>
                  <a:pt x="7807296" y="1513738"/>
                </a:cubicBezTo>
                <a:cubicBezTo>
                  <a:pt x="7806741" y="1498479"/>
                  <a:pt x="7802530" y="1486818"/>
                  <a:pt x="7794662" y="1478753"/>
                </a:cubicBezTo>
                <a:cubicBezTo>
                  <a:pt x="7786795" y="1470688"/>
                  <a:pt x="7775595" y="1466655"/>
                  <a:pt x="7761063" y="1466655"/>
                </a:cubicBezTo>
                <a:close/>
                <a:moveTo>
                  <a:pt x="6838519" y="1466655"/>
                </a:moveTo>
                <a:cubicBezTo>
                  <a:pt x="6823988" y="1466655"/>
                  <a:pt x="6810047" y="1470688"/>
                  <a:pt x="6796699" y="1478753"/>
                </a:cubicBezTo>
                <a:cubicBezTo>
                  <a:pt x="6783350" y="1486818"/>
                  <a:pt x="6771250" y="1498479"/>
                  <a:pt x="6760397" y="1513738"/>
                </a:cubicBezTo>
                <a:cubicBezTo>
                  <a:pt x="6749545" y="1528996"/>
                  <a:pt x="6740464" y="1547378"/>
                  <a:pt x="6733156" y="1568885"/>
                </a:cubicBezTo>
                <a:cubicBezTo>
                  <a:pt x="6725894" y="1590247"/>
                  <a:pt x="6722419" y="1608811"/>
                  <a:pt x="6722729" y="1624578"/>
                </a:cubicBezTo>
                <a:cubicBezTo>
                  <a:pt x="6723038" y="1640345"/>
                  <a:pt x="6727028" y="1652551"/>
                  <a:pt x="6734697" y="1661198"/>
                </a:cubicBezTo>
                <a:cubicBezTo>
                  <a:pt x="6742366" y="1669844"/>
                  <a:pt x="6753466" y="1674167"/>
                  <a:pt x="6767997" y="1674167"/>
                </a:cubicBezTo>
                <a:cubicBezTo>
                  <a:pt x="6782529" y="1674167"/>
                  <a:pt x="6796569" y="1669844"/>
                  <a:pt x="6810116" y="1661198"/>
                </a:cubicBezTo>
                <a:cubicBezTo>
                  <a:pt x="6823664" y="1652551"/>
                  <a:pt x="6835986" y="1640345"/>
                  <a:pt x="6847083" y="1624578"/>
                </a:cubicBezTo>
                <a:cubicBezTo>
                  <a:pt x="6858181" y="1608811"/>
                  <a:pt x="6867360" y="1590247"/>
                  <a:pt x="6874622" y="1568885"/>
                </a:cubicBezTo>
                <a:cubicBezTo>
                  <a:pt x="6881930" y="1547378"/>
                  <a:pt x="6885307" y="1528996"/>
                  <a:pt x="6884752" y="1513738"/>
                </a:cubicBezTo>
                <a:cubicBezTo>
                  <a:pt x="6884197" y="1498479"/>
                  <a:pt x="6879986" y="1486818"/>
                  <a:pt x="6872118" y="1478753"/>
                </a:cubicBezTo>
                <a:cubicBezTo>
                  <a:pt x="6864250" y="1470688"/>
                  <a:pt x="6853051" y="1466655"/>
                  <a:pt x="6838519" y="1466655"/>
                </a:cubicBezTo>
                <a:close/>
                <a:moveTo>
                  <a:pt x="6189966" y="1466655"/>
                </a:moveTo>
                <a:cubicBezTo>
                  <a:pt x="6175433" y="1466655"/>
                  <a:pt x="6161491" y="1470688"/>
                  <a:pt x="6148142" y="1478753"/>
                </a:cubicBezTo>
                <a:cubicBezTo>
                  <a:pt x="6134792" y="1486818"/>
                  <a:pt x="6122698" y="1498479"/>
                  <a:pt x="6111840" y="1513738"/>
                </a:cubicBezTo>
                <a:cubicBezTo>
                  <a:pt x="6100988" y="1528996"/>
                  <a:pt x="6091908" y="1547378"/>
                  <a:pt x="6084595" y="1568885"/>
                </a:cubicBezTo>
                <a:cubicBezTo>
                  <a:pt x="6077337" y="1590247"/>
                  <a:pt x="6073859" y="1608811"/>
                  <a:pt x="6074168" y="1624578"/>
                </a:cubicBezTo>
                <a:cubicBezTo>
                  <a:pt x="6074480" y="1640345"/>
                  <a:pt x="6078468" y="1652551"/>
                  <a:pt x="6086142" y="1661198"/>
                </a:cubicBezTo>
                <a:cubicBezTo>
                  <a:pt x="6093810" y="1669844"/>
                  <a:pt x="6104906" y="1674167"/>
                  <a:pt x="6119438" y="1674167"/>
                </a:cubicBezTo>
                <a:cubicBezTo>
                  <a:pt x="6133970" y="1674167"/>
                  <a:pt x="6148010" y="1669844"/>
                  <a:pt x="6161563" y="1661198"/>
                </a:cubicBezTo>
                <a:cubicBezTo>
                  <a:pt x="6175108" y="1652551"/>
                  <a:pt x="6187429" y="1640345"/>
                  <a:pt x="6198524" y="1624578"/>
                </a:cubicBezTo>
                <a:cubicBezTo>
                  <a:pt x="6209624" y="1608811"/>
                  <a:pt x="6218803" y="1590247"/>
                  <a:pt x="6226062" y="1568885"/>
                </a:cubicBezTo>
                <a:cubicBezTo>
                  <a:pt x="6233372" y="1547378"/>
                  <a:pt x="6236750" y="1528996"/>
                  <a:pt x="6236191" y="1513738"/>
                </a:cubicBezTo>
                <a:cubicBezTo>
                  <a:pt x="6235641" y="1498479"/>
                  <a:pt x="6231429" y="1486818"/>
                  <a:pt x="6223562" y="1478753"/>
                </a:cubicBezTo>
                <a:cubicBezTo>
                  <a:pt x="6215697" y="1470688"/>
                  <a:pt x="6204497" y="1466655"/>
                  <a:pt x="6189966" y="1466655"/>
                </a:cubicBezTo>
                <a:close/>
                <a:moveTo>
                  <a:pt x="5267420" y="1466655"/>
                </a:moveTo>
                <a:cubicBezTo>
                  <a:pt x="5252888" y="1466655"/>
                  <a:pt x="5238948" y="1470688"/>
                  <a:pt x="5225599" y="1478753"/>
                </a:cubicBezTo>
                <a:cubicBezTo>
                  <a:pt x="5212251" y="1486818"/>
                  <a:pt x="5200150" y="1498479"/>
                  <a:pt x="5189298" y="1513738"/>
                </a:cubicBezTo>
                <a:cubicBezTo>
                  <a:pt x="5178443" y="1528996"/>
                  <a:pt x="5169363" y="1547378"/>
                  <a:pt x="5162054" y="1568885"/>
                </a:cubicBezTo>
                <a:cubicBezTo>
                  <a:pt x="5154795" y="1590247"/>
                  <a:pt x="5151318" y="1608811"/>
                  <a:pt x="5151628" y="1624578"/>
                </a:cubicBezTo>
                <a:cubicBezTo>
                  <a:pt x="5151939" y="1640345"/>
                  <a:pt x="5155929" y="1652551"/>
                  <a:pt x="5163597" y="1661198"/>
                </a:cubicBezTo>
                <a:cubicBezTo>
                  <a:pt x="5171264" y="1669844"/>
                  <a:pt x="5182368" y="1674167"/>
                  <a:pt x="5196900" y="1674167"/>
                </a:cubicBezTo>
                <a:cubicBezTo>
                  <a:pt x="5211428" y="1674167"/>
                  <a:pt x="5225469" y="1669844"/>
                  <a:pt x="5239016" y="1661198"/>
                </a:cubicBezTo>
                <a:cubicBezTo>
                  <a:pt x="5252565" y="1652551"/>
                  <a:pt x="5264884" y="1640345"/>
                  <a:pt x="5275984" y="1624578"/>
                </a:cubicBezTo>
                <a:cubicBezTo>
                  <a:pt x="5287081" y="1608811"/>
                  <a:pt x="5296259" y="1590247"/>
                  <a:pt x="5303522" y="1568885"/>
                </a:cubicBezTo>
                <a:cubicBezTo>
                  <a:pt x="5310830" y="1547378"/>
                  <a:pt x="5314205" y="1528996"/>
                  <a:pt x="5313651" y="1513738"/>
                </a:cubicBezTo>
                <a:cubicBezTo>
                  <a:pt x="5313095" y="1498479"/>
                  <a:pt x="5308885" y="1486818"/>
                  <a:pt x="5301018" y="1478753"/>
                </a:cubicBezTo>
                <a:cubicBezTo>
                  <a:pt x="5293150" y="1470688"/>
                  <a:pt x="5281950" y="1466655"/>
                  <a:pt x="5267420" y="1466655"/>
                </a:cubicBezTo>
                <a:close/>
                <a:moveTo>
                  <a:pt x="4618860" y="1466655"/>
                </a:moveTo>
                <a:cubicBezTo>
                  <a:pt x="4604328" y="1466655"/>
                  <a:pt x="4590386" y="1470688"/>
                  <a:pt x="4577039" y="1478753"/>
                </a:cubicBezTo>
                <a:cubicBezTo>
                  <a:pt x="4563687" y="1486818"/>
                  <a:pt x="4551588" y="1498479"/>
                  <a:pt x="4540735" y="1513738"/>
                </a:cubicBezTo>
                <a:cubicBezTo>
                  <a:pt x="4529883" y="1528996"/>
                  <a:pt x="4520803" y="1547378"/>
                  <a:pt x="4513493" y="1568885"/>
                </a:cubicBezTo>
                <a:cubicBezTo>
                  <a:pt x="4506232" y="1590247"/>
                  <a:pt x="4502757" y="1608811"/>
                  <a:pt x="4503068" y="1624578"/>
                </a:cubicBezTo>
                <a:cubicBezTo>
                  <a:pt x="4503377" y="1640345"/>
                  <a:pt x="4507366" y="1652551"/>
                  <a:pt x="4515037" y="1661198"/>
                </a:cubicBezTo>
                <a:cubicBezTo>
                  <a:pt x="4522705" y="1669844"/>
                  <a:pt x="4533804" y="1674167"/>
                  <a:pt x="4548335" y="1674167"/>
                </a:cubicBezTo>
                <a:cubicBezTo>
                  <a:pt x="4562867" y="1674167"/>
                  <a:pt x="4576905" y="1669844"/>
                  <a:pt x="4590456" y="1661198"/>
                </a:cubicBezTo>
                <a:cubicBezTo>
                  <a:pt x="4604003" y="1652551"/>
                  <a:pt x="4616324" y="1640345"/>
                  <a:pt x="4627421" y="1624578"/>
                </a:cubicBezTo>
                <a:cubicBezTo>
                  <a:pt x="4638519" y="1608811"/>
                  <a:pt x="4647698" y="1590247"/>
                  <a:pt x="4654960" y="1568885"/>
                </a:cubicBezTo>
                <a:cubicBezTo>
                  <a:pt x="4662268" y="1547378"/>
                  <a:pt x="4665647" y="1528996"/>
                  <a:pt x="4665091" y="1513738"/>
                </a:cubicBezTo>
                <a:cubicBezTo>
                  <a:pt x="4664535" y="1498479"/>
                  <a:pt x="4660325" y="1486818"/>
                  <a:pt x="4652456" y="1478753"/>
                </a:cubicBezTo>
                <a:cubicBezTo>
                  <a:pt x="4644590" y="1470688"/>
                  <a:pt x="4633389" y="1466655"/>
                  <a:pt x="4618860" y="1466655"/>
                </a:cubicBezTo>
                <a:close/>
                <a:moveTo>
                  <a:pt x="3696312" y="1466655"/>
                </a:moveTo>
                <a:cubicBezTo>
                  <a:pt x="3681781" y="1466655"/>
                  <a:pt x="3667837" y="1470688"/>
                  <a:pt x="3654488" y="1478753"/>
                </a:cubicBezTo>
                <a:cubicBezTo>
                  <a:pt x="3641142" y="1486818"/>
                  <a:pt x="3629039" y="1498479"/>
                  <a:pt x="3618190" y="1513738"/>
                </a:cubicBezTo>
                <a:cubicBezTo>
                  <a:pt x="3607337" y="1528996"/>
                  <a:pt x="3598258" y="1547378"/>
                  <a:pt x="3590948" y="1568885"/>
                </a:cubicBezTo>
                <a:cubicBezTo>
                  <a:pt x="3583687" y="1590247"/>
                  <a:pt x="3580213" y="1608811"/>
                  <a:pt x="3580523" y="1624578"/>
                </a:cubicBezTo>
                <a:cubicBezTo>
                  <a:pt x="3580833" y="1640345"/>
                  <a:pt x="3584818" y="1652551"/>
                  <a:pt x="3592490" y="1661198"/>
                </a:cubicBezTo>
                <a:cubicBezTo>
                  <a:pt x="3600158" y="1669844"/>
                  <a:pt x="3611258" y="1674167"/>
                  <a:pt x="3625790" y="1674167"/>
                </a:cubicBezTo>
                <a:cubicBezTo>
                  <a:pt x="3640322" y="1674167"/>
                  <a:pt x="3654360" y="1669844"/>
                  <a:pt x="3667905" y="1661198"/>
                </a:cubicBezTo>
                <a:cubicBezTo>
                  <a:pt x="3681457" y="1652551"/>
                  <a:pt x="3693779" y="1640345"/>
                  <a:pt x="3704876" y="1624578"/>
                </a:cubicBezTo>
                <a:cubicBezTo>
                  <a:pt x="3715973" y="1608811"/>
                  <a:pt x="3725154" y="1590247"/>
                  <a:pt x="3732415" y="1568885"/>
                </a:cubicBezTo>
                <a:cubicBezTo>
                  <a:pt x="3739722" y="1547378"/>
                  <a:pt x="3743099" y="1528996"/>
                  <a:pt x="3742546" y="1513738"/>
                </a:cubicBezTo>
                <a:cubicBezTo>
                  <a:pt x="3741990" y="1498479"/>
                  <a:pt x="3737780" y="1486818"/>
                  <a:pt x="3729907" y="1478753"/>
                </a:cubicBezTo>
                <a:cubicBezTo>
                  <a:pt x="3722039" y="1470688"/>
                  <a:pt x="3710841" y="1466655"/>
                  <a:pt x="3696312" y="1466655"/>
                </a:cubicBezTo>
                <a:close/>
                <a:moveTo>
                  <a:pt x="3047753" y="1466655"/>
                </a:moveTo>
                <a:cubicBezTo>
                  <a:pt x="3033221" y="1466655"/>
                  <a:pt x="3019282" y="1470688"/>
                  <a:pt x="3005933" y="1478753"/>
                </a:cubicBezTo>
                <a:cubicBezTo>
                  <a:pt x="2992584" y="1486818"/>
                  <a:pt x="2980484" y="1498479"/>
                  <a:pt x="2969632" y="1513738"/>
                </a:cubicBezTo>
                <a:cubicBezTo>
                  <a:pt x="2958779" y="1528996"/>
                  <a:pt x="2949698" y="1547378"/>
                  <a:pt x="2942390" y="1568885"/>
                </a:cubicBezTo>
                <a:cubicBezTo>
                  <a:pt x="2935129" y="1590247"/>
                  <a:pt x="2931652" y="1608811"/>
                  <a:pt x="2931963" y="1624578"/>
                </a:cubicBezTo>
                <a:cubicBezTo>
                  <a:pt x="2932273" y="1640345"/>
                  <a:pt x="2936261" y="1652551"/>
                  <a:pt x="2943932" y="1661198"/>
                </a:cubicBezTo>
                <a:cubicBezTo>
                  <a:pt x="2951600" y="1669844"/>
                  <a:pt x="2962700" y="1674167"/>
                  <a:pt x="2977232" y="1674167"/>
                </a:cubicBezTo>
                <a:cubicBezTo>
                  <a:pt x="2991764" y="1674167"/>
                  <a:pt x="3005802" y="1669844"/>
                  <a:pt x="3019351" y="1661198"/>
                </a:cubicBezTo>
                <a:cubicBezTo>
                  <a:pt x="3032897" y="1652551"/>
                  <a:pt x="3045219" y="1640345"/>
                  <a:pt x="3056318" y="1624578"/>
                </a:cubicBezTo>
                <a:cubicBezTo>
                  <a:pt x="3067415" y="1608811"/>
                  <a:pt x="3076594" y="1590247"/>
                  <a:pt x="3083856" y="1568885"/>
                </a:cubicBezTo>
                <a:cubicBezTo>
                  <a:pt x="3091162" y="1547378"/>
                  <a:pt x="3094541" y="1528996"/>
                  <a:pt x="3093985" y="1513738"/>
                </a:cubicBezTo>
                <a:cubicBezTo>
                  <a:pt x="3093430" y="1498479"/>
                  <a:pt x="3089220" y="1486818"/>
                  <a:pt x="3081352" y="1478753"/>
                </a:cubicBezTo>
                <a:cubicBezTo>
                  <a:pt x="3073485" y="1470688"/>
                  <a:pt x="3062285" y="1466655"/>
                  <a:pt x="3047753" y="1466655"/>
                </a:cubicBezTo>
                <a:close/>
                <a:moveTo>
                  <a:pt x="2125209" y="1466655"/>
                </a:moveTo>
                <a:cubicBezTo>
                  <a:pt x="2110678" y="1466655"/>
                  <a:pt x="2096737" y="1470688"/>
                  <a:pt x="2083388" y="1478753"/>
                </a:cubicBezTo>
                <a:cubicBezTo>
                  <a:pt x="2070039" y="1486818"/>
                  <a:pt x="2057939" y="1498479"/>
                  <a:pt x="2047087" y="1513738"/>
                </a:cubicBezTo>
                <a:cubicBezTo>
                  <a:pt x="2036234" y="1528996"/>
                  <a:pt x="2027154" y="1547378"/>
                  <a:pt x="2019846" y="1568885"/>
                </a:cubicBezTo>
                <a:cubicBezTo>
                  <a:pt x="2012584" y="1590247"/>
                  <a:pt x="2009108" y="1608811"/>
                  <a:pt x="2009418" y="1624578"/>
                </a:cubicBezTo>
                <a:cubicBezTo>
                  <a:pt x="2009728" y="1640345"/>
                  <a:pt x="2013717" y="1652551"/>
                  <a:pt x="2021387" y="1661198"/>
                </a:cubicBezTo>
                <a:cubicBezTo>
                  <a:pt x="2029055" y="1669844"/>
                  <a:pt x="2040155" y="1674167"/>
                  <a:pt x="2054687" y="1674167"/>
                </a:cubicBezTo>
                <a:cubicBezTo>
                  <a:pt x="2069219" y="1674167"/>
                  <a:pt x="2083258" y="1669844"/>
                  <a:pt x="2096806" y="1661198"/>
                </a:cubicBezTo>
                <a:cubicBezTo>
                  <a:pt x="2110352" y="1652551"/>
                  <a:pt x="2122675" y="1640345"/>
                  <a:pt x="2133773" y="1624578"/>
                </a:cubicBezTo>
                <a:cubicBezTo>
                  <a:pt x="2144870" y="1608811"/>
                  <a:pt x="2154050" y="1590247"/>
                  <a:pt x="2161311" y="1568885"/>
                </a:cubicBezTo>
                <a:cubicBezTo>
                  <a:pt x="2168620" y="1547378"/>
                  <a:pt x="2171997" y="1528996"/>
                  <a:pt x="2171442" y="1513738"/>
                </a:cubicBezTo>
                <a:cubicBezTo>
                  <a:pt x="2170886" y="1498479"/>
                  <a:pt x="2166675" y="1486818"/>
                  <a:pt x="2158807" y="1478753"/>
                </a:cubicBezTo>
                <a:cubicBezTo>
                  <a:pt x="2150940" y="1470688"/>
                  <a:pt x="2139741" y="1466655"/>
                  <a:pt x="2125209" y="1466655"/>
                </a:cubicBezTo>
                <a:close/>
                <a:moveTo>
                  <a:pt x="1476647" y="1466655"/>
                </a:moveTo>
                <a:cubicBezTo>
                  <a:pt x="1462116" y="1466655"/>
                  <a:pt x="1448175" y="1470688"/>
                  <a:pt x="1434827" y="1478753"/>
                </a:cubicBezTo>
                <a:cubicBezTo>
                  <a:pt x="1421479" y="1486818"/>
                  <a:pt x="1409378" y="1498479"/>
                  <a:pt x="1398526" y="1513738"/>
                </a:cubicBezTo>
                <a:cubicBezTo>
                  <a:pt x="1387674" y="1528996"/>
                  <a:pt x="1378594" y="1547378"/>
                  <a:pt x="1371284" y="1568885"/>
                </a:cubicBezTo>
                <a:cubicBezTo>
                  <a:pt x="1364023" y="1590247"/>
                  <a:pt x="1360548" y="1608811"/>
                  <a:pt x="1360857" y="1624578"/>
                </a:cubicBezTo>
                <a:cubicBezTo>
                  <a:pt x="1361167" y="1640345"/>
                  <a:pt x="1365157" y="1652551"/>
                  <a:pt x="1372825" y="1661198"/>
                </a:cubicBezTo>
                <a:cubicBezTo>
                  <a:pt x="1380494" y="1669844"/>
                  <a:pt x="1391594" y="1674167"/>
                  <a:pt x="1406126" y="1674167"/>
                </a:cubicBezTo>
                <a:cubicBezTo>
                  <a:pt x="1420658" y="1674167"/>
                  <a:pt x="1434697" y="1669844"/>
                  <a:pt x="1448244" y="1661198"/>
                </a:cubicBezTo>
                <a:cubicBezTo>
                  <a:pt x="1461792" y="1652551"/>
                  <a:pt x="1474115" y="1640345"/>
                  <a:pt x="1485212" y="1624578"/>
                </a:cubicBezTo>
                <a:cubicBezTo>
                  <a:pt x="1496309" y="1608811"/>
                  <a:pt x="1505489" y="1590247"/>
                  <a:pt x="1512749" y="1568885"/>
                </a:cubicBezTo>
                <a:cubicBezTo>
                  <a:pt x="1520059" y="1547378"/>
                  <a:pt x="1523436" y="1528996"/>
                  <a:pt x="1522880" y="1513738"/>
                </a:cubicBezTo>
                <a:cubicBezTo>
                  <a:pt x="1522326" y="1498479"/>
                  <a:pt x="1518114" y="1486818"/>
                  <a:pt x="1510246" y="1478753"/>
                </a:cubicBezTo>
                <a:cubicBezTo>
                  <a:pt x="1502379" y="1470688"/>
                  <a:pt x="1491179" y="1466655"/>
                  <a:pt x="1476647" y="1466655"/>
                </a:cubicBezTo>
                <a:close/>
                <a:moveTo>
                  <a:pt x="554103" y="1466655"/>
                </a:moveTo>
                <a:cubicBezTo>
                  <a:pt x="539572" y="1466655"/>
                  <a:pt x="525631" y="1470688"/>
                  <a:pt x="512283" y="1478753"/>
                </a:cubicBezTo>
                <a:cubicBezTo>
                  <a:pt x="498934" y="1486818"/>
                  <a:pt x="486834" y="1498479"/>
                  <a:pt x="475981" y="1513738"/>
                </a:cubicBezTo>
                <a:cubicBezTo>
                  <a:pt x="465129" y="1528996"/>
                  <a:pt x="456048" y="1547378"/>
                  <a:pt x="448740" y="1568885"/>
                </a:cubicBezTo>
                <a:cubicBezTo>
                  <a:pt x="441478" y="1590247"/>
                  <a:pt x="438003" y="1608811"/>
                  <a:pt x="438312" y="1624578"/>
                </a:cubicBezTo>
                <a:cubicBezTo>
                  <a:pt x="438622" y="1640345"/>
                  <a:pt x="442612" y="1652551"/>
                  <a:pt x="450281" y="1661198"/>
                </a:cubicBezTo>
                <a:cubicBezTo>
                  <a:pt x="457950" y="1669844"/>
                  <a:pt x="469050" y="1674167"/>
                  <a:pt x="483581" y="1674167"/>
                </a:cubicBezTo>
                <a:cubicBezTo>
                  <a:pt x="498113" y="1674167"/>
                  <a:pt x="512153" y="1669844"/>
                  <a:pt x="525700" y="1661198"/>
                </a:cubicBezTo>
                <a:cubicBezTo>
                  <a:pt x="539247" y="1652551"/>
                  <a:pt x="551570" y="1640345"/>
                  <a:pt x="562667" y="1624578"/>
                </a:cubicBezTo>
                <a:cubicBezTo>
                  <a:pt x="573765" y="1608811"/>
                  <a:pt x="582944" y="1590247"/>
                  <a:pt x="590205" y="1568885"/>
                </a:cubicBezTo>
                <a:cubicBezTo>
                  <a:pt x="597514" y="1547378"/>
                  <a:pt x="600891" y="1528996"/>
                  <a:pt x="600336" y="1513738"/>
                </a:cubicBezTo>
                <a:cubicBezTo>
                  <a:pt x="599781" y="1498479"/>
                  <a:pt x="595570" y="1486818"/>
                  <a:pt x="587702" y="1478753"/>
                </a:cubicBezTo>
                <a:cubicBezTo>
                  <a:pt x="579834" y="1470688"/>
                  <a:pt x="568635" y="1466655"/>
                  <a:pt x="554103" y="1466655"/>
                </a:cubicBezTo>
                <a:close/>
                <a:moveTo>
                  <a:pt x="0" y="1417735"/>
                </a:moveTo>
                <a:lnTo>
                  <a:pt x="1584" y="1418483"/>
                </a:lnTo>
                <a:cubicBezTo>
                  <a:pt x="19782" y="1431852"/>
                  <a:pt x="30979" y="1451179"/>
                  <a:pt x="35174" y="1476464"/>
                </a:cubicBezTo>
                <a:cubicBezTo>
                  <a:pt x="39369" y="1501749"/>
                  <a:pt x="35294" y="1532556"/>
                  <a:pt x="22949" y="1568885"/>
                </a:cubicBezTo>
                <a:cubicBezTo>
                  <a:pt x="16775" y="1587050"/>
                  <a:pt x="9441" y="1603925"/>
                  <a:pt x="948" y="1619510"/>
                </a:cubicBezTo>
                <a:lnTo>
                  <a:pt x="0" y="1620913"/>
                </a:lnTo>
                <a:close/>
                <a:moveTo>
                  <a:pt x="12090689" y="1404096"/>
                </a:moveTo>
                <a:lnTo>
                  <a:pt x="12170685" y="1404096"/>
                </a:lnTo>
                <a:lnTo>
                  <a:pt x="12080383" y="1669808"/>
                </a:lnTo>
                <a:lnTo>
                  <a:pt x="12192000" y="1669808"/>
                </a:lnTo>
                <a:lnTo>
                  <a:pt x="12192000" y="1722363"/>
                </a:lnTo>
                <a:lnTo>
                  <a:pt x="12187119" y="1736726"/>
                </a:lnTo>
                <a:lnTo>
                  <a:pt x="11977645" y="1736726"/>
                </a:lnTo>
                <a:close/>
                <a:moveTo>
                  <a:pt x="10519583" y="1404096"/>
                </a:moveTo>
                <a:lnTo>
                  <a:pt x="10599579" y="1404096"/>
                </a:lnTo>
                <a:lnTo>
                  <a:pt x="10509277" y="1669808"/>
                </a:lnTo>
                <a:lnTo>
                  <a:pt x="10638754" y="1669808"/>
                </a:lnTo>
                <a:lnTo>
                  <a:pt x="10616013" y="1736726"/>
                </a:lnTo>
                <a:lnTo>
                  <a:pt x="10406539" y="1736726"/>
                </a:lnTo>
                <a:close/>
                <a:moveTo>
                  <a:pt x="8948478" y="1404096"/>
                </a:moveTo>
                <a:lnTo>
                  <a:pt x="9028474" y="1404096"/>
                </a:lnTo>
                <a:lnTo>
                  <a:pt x="8938172" y="1669808"/>
                </a:lnTo>
                <a:lnTo>
                  <a:pt x="9067649" y="1669808"/>
                </a:lnTo>
                <a:lnTo>
                  <a:pt x="9044908" y="1736726"/>
                </a:lnTo>
                <a:lnTo>
                  <a:pt x="8835434" y="1736726"/>
                </a:lnTo>
                <a:close/>
                <a:moveTo>
                  <a:pt x="7377373" y="1404096"/>
                </a:moveTo>
                <a:lnTo>
                  <a:pt x="7457369" y="1404096"/>
                </a:lnTo>
                <a:lnTo>
                  <a:pt x="7367067" y="1669808"/>
                </a:lnTo>
                <a:lnTo>
                  <a:pt x="7496544" y="1669808"/>
                </a:lnTo>
                <a:lnTo>
                  <a:pt x="7473803" y="1736726"/>
                </a:lnTo>
                <a:lnTo>
                  <a:pt x="7264329" y="1736726"/>
                </a:lnTo>
                <a:close/>
                <a:moveTo>
                  <a:pt x="5806270" y="1404096"/>
                </a:moveTo>
                <a:lnTo>
                  <a:pt x="5886269" y="1404096"/>
                </a:lnTo>
                <a:lnTo>
                  <a:pt x="5795965" y="1669808"/>
                </a:lnTo>
                <a:lnTo>
                  <a:pt x="5925440" y="1669808"/>
                </a:lnTo>
                <a:lnTo>
                  <a:pt x="5902699" y="1736726"/>
                </a:lnTo>
                <a:lnTo>
                  <a:pt x="5693228" y="1736726"/>
                </a:lnTo>
                <a:close/>
                <a:moveTo>
                  <a:pt x="4235166" y="1404096"/>
                </a:moveTo>
                <a:lnTo>
                  <a:pt x="4315164" y="1404096"/>
                </a:lnTo>
                <a:lnTo>
                  <a:pt x="4224860" y="1669808"/>
                </a:lnTo>
                <a:lnTo>
                  <a:pt x="4354336" y="1669808"/>
                </a:lnTo>
                <a:lnTo>
                  <a:pt x="4331598" y="1736726"/>
                </a:lnTo>
                <a:lnTo>
                  <a:pt x="4122124" y="1736726"/>
                </a:lnTo>
                <a:close/>
                <a:moveTo>
                  <a:pt x="2664062" y="1404096"/>
                </a:moveTo>
                <a:lnTo>
                  <a:pt x="2744059" y="1404096"/>
                </a:lnTo>
                <a:lnTo>
                  <a:pt x="2653756" y="1669808"/>
                </a:lnTo>
                <a:lnTo>
                  <a:pt x="2783233" y="1669808"/>
                </a:lnTo>
                <a:lnTo>
                  <a:pt x="2760492" y="1736726"/>
                </a:lnTo>
                <a:lnTo>
                  <a:pt x="2551019" y="1736726"/>
                </a:lnTo>
                <a:close/>
                <a:moveTo>
                  <a:pt x="1092957" y="1404096"/>
                </a:moveTo>
                <a:lnTo>
                  <a:pt x="1172953" y="1404096"/>
                </a:lnTo>
                <a:lnTo>
                  <a:pt x="1082651" y="1669808"/>
                </a:lnTo>
                <a:lnTo>
                  <a:pt x="1212129" y="1669808"/>
                </a:lnTo>
                <a:lnTo>
                  <a:pt x="1189387" y="1736726"/>
                </a:lnTo>
                <a:lnTo>
                  <a:pt x="979913" y="1736726"/>
                </a:lnTo>
                <a:close/>
                <a:moveTo>
                  <a:pt x="11575021" y="1398429"/>
                </a:moveTo>
                <a:cubicBezTo>
                  <a:pt x="11605393" y="1398429"/>
                  <a:pt x="11629677" y="1405114"/>
                  <a:pt x="11647876" y="1418483"/>
                </a:cubicBezTo>
                <a:cubicBezTo>
                  <a:pt x="11666075" y="1431852"/>
                  <a:pt x="11677271" y="1451179"/>
                  <a:pt x="11681466" y="1476464"/>
                </a:cubicBezTo>
                <a:cubicBezTo>
                  <a:pt x="11685661" y="1501749"/>
                  <a:pt x="11681586" y="1532556"/>
                  <a:pt x="11669241" y="1568885"/>
                </a:cubicBezTo>
                <a:cubicBezTo>
                  <a:pt x="11656894" y="1605214"/>
                  <a:pt x="11639907" y="1636385"/>
                  <a:pt x="11618279" y="1662396"/>
                </a:cubicBezTo>
                <a:cubicBezTo>
                  <a:pt x="11596652" y="1688408"/>
                  <a:pt x="11572109" y="1708353"/>
                  <a:pt x="11544649" y="1722231"/>
                </a:cubicBezTo>
                <a:cubicBezTo>
                  <a:pt x="11517191" y="1736108"/>
                  <a:pt x="11488275" y="1743047"/>
                  <a:pt x="11457904" y="1743047"/>
                </a:cubicBezTo>
                <a:cubicBezTo>
                  <a:pt x="11427824" y="1743047"/>
                  <a:pt x="11403698" y="1736108"/>
                  <a:pt x="11385528" y="1722231"/>
                </a:cubicBezTo>
                <a:cubicBezTo>
                  <a:pt x="11367358" y="1708353"/>
                  <a:pt x="11356262" y="1688408"/>
                  <a:pt x="11352241" y="1662396"/>
                </a:cubicBezTo>
                <a:cubicBezTo>
                  <a:pt x="11348220" y="1636385"/>
                  <a:pt x="11352383" y="1605214"/>
                  <a:pt x="11364731" y="1568885"/>
                </a:cubicBezTo>
                <a:cubicBezTo>
                  <a:pt x="11377075" y="1532556"/>
                  <a:pt x="11394000" y="1501676"/>
                  <a:pt x="11415503" y="1476246"/>
                </a:cubicBezTo>
                <a:cubicBezTo>
                  <a:pt x="11437007" y="1450816"/>
                  <a:pt x="11461449" y="1431489"/>
                  <a:pt x="11488830" y="1418265"/>
                </a:cubicBezTo>
                <a:cubicBezTo>
                  <a:pt x="11516210" y="1405041"/>
                  <a:pt x="11544941" y="1398429"/>
                  <a:pt x="11575021" y="1398429"/>
                </a:cubicBezTo>
                <a:close/>
                <a:moveTo>
                  <a:pt x="11283173" y="1398429"/>
                </a:moveTo>
                <a:cubicBezTo>
                  <a:pt x="11304825" y="1398429"/>
                  <a:pt x="11322769" y="1402716"/>
                  <a:pt x="11337003" y="1411289"/>
                </a:cubicBezTo>
                <a:cubicBezTo>
                  <a:pt x="11351237" y="1419863"/>
                  <a:pt x="11361973" y="1429963"/>
                  <a:pt x="11369212" y="1441588"/>
                </a:cubicBezTo>
                <a:lnTo>
                  <a:pt x="11310461" y="1492594"/>
                </a:lnTo>
                <a:cubicBezTo>
                  <a:pt x="11304846" y="1484747"/>
                  <a:pt x="11298226" y="1478462"/>
                  <a:pt x="11290603" y="1473739"/>
                </a:cubicBezTo>
                <a:cubicBezTo>
                  <a:pt x="11282980" y="1469016"/>
                  <a:pt x="11273210" y="1466655"/>
                  <a:pt x="11261294" y="1466655"/>
                </a:cubicBezTo>
                <a:cubicBezTo>
                  <a:pt x="11246908" y="1466655"/>
                  <a:pt x="11232398" y="1470760"/>
                  <a:pt x="11217765" y="1478971"/>
                </a:cubicBezTo>
                <a:cubicBezTo>
                  <a:pt x="11203133" y="1487181"/>
                  <a:pt x="11189687" y="1498952"/>
                  <a:pt x="11177428" y="1514282"/>
                </a:cubicBezTo>
                <a:cubicBezTo>
                  <a:pt x="11165169" y="1529613"/>
                  <a:pt x="11155362" y="1548105"/>
                  <a:pt x="11148005" y="1569757"/>
                </a:cubicBezTo>
                <a:cubicBezTo>
                  <a:pt x="11140498" y="1591845"/>
                  <a:pt x="11137287" y="1610700"/>
                  <a:pt x="11138372" y="1626322"/>
                </a:cubicBezTo>
                <a:cubicBezTo>
                  <a:pt x="11139456" y="1641943"/>
                  <a:pt x="11144428" y="1653823"/>
                  <a:pt x="11153287" y="1661960"/>
                </a:cubicBezTo>
                <a:cubicBezTo>
                  <a:pt x="11162147" y="1670098"/>
                  <a:pt x="11174352" y="1674167"/>
                  <a:pt x="11189901" y="1674167"/>
                </a:cubicBezTo>
                <a:cubicBezTo>
                  <a:pt x="11203270" y="1674167"/>
                  <a:pt x="11216234" y="1671188"/>
                  <a:pt x="11228795" y="1665230"/>
                </a:cubicBezTo>
                <a:cubicBezTo>
                  <a:pt x="11241356" y="1659272"/>
                  <a:pt x="11252895" y="1652152"/>
                  <a:pt x="11263412" y="1643868"/>
                </a:cubicBezTo>
                <a:lnTo>
                  <a:pt x="11288517" y="1693785"/>
                </a:lnTo>
                <a:cubicBezTo>
                  <a:pt x="11268986" y="1710205"/>
                  <a:pt x="11248669" y="1722521"/>
                  <a:pt x="11227569" y="1730732"/>
                </a:cubicBezTo>
                <a:cubicBezTo>
                  <a:pt x="11206469" y="1738942"/>
                  <a:pt x="11185020" y="1743047"/>
                  <a:pt x="11163223" y="1743047"/>
                </a:cubicBezTo>
                <a:cubicBezTo>
                  <a:pt x="11142151" y="1743047"/>
                  <a:pt x="11123466" y="1739450"/>
                  <a:pt x="11107165" y="1732257"/>
                </a:cubicBezTo>
                <a:cubicBezTo>
                  <a:pt x="11090865" y="1725064"/>
                  <a:pt x="11077930" y="1714274"/>
                  <a:pt x="11068359" y="1699888"/>
                </a:cubicBezTo>
                <a:cubicBezTo>
                  <a:pt x="11058789" y="1685502"/>
                  <a:pt x="11053516" y="1667664"/>
                  <a:pt x="11052541" y="1646375"/>
                </a:cubicBezTo>
                <a:cubicBezTo>
                  <a:pt x="11051565" y="1625087"/>
                  <a:pt x="11055844" y="1600419"/>
                  <a:pt x="11065376" y="1572373"/>
                </a:cubicBezTo>
                <a:cubicBezTo>
                  <a:pt x="11074758" y="1544763"/>
                  <a:pt x="11087366" y="1520168"/>
                  <a:pt x="11103201" y="1498589"/>
                </a:cubicBezTo>
                <a:cubicBezTo>
                  <a:pt x="11119036" y="1477009"/>
                  <a:pt x="11136860" y="1458772"/>
                  <a:pt x="11156671" y="1443877"/>
                </a:cubicBezTo>
                <a:cubicBezTo>
                  <a:pt x="11176483" y="1428982"/>
                  <a:pt x="11197215" y="1417683"/>
                  <a:pt x="11218869" y="1409982"/>
                </a:cubicBezTo>
                <a:cubicBezTo>
                  <a:pt x="11240522" y="1402280"/>
                  <a:pt x="11261957" y="1398429"/>
                  <a:pt x="11283173" y="1398429"/>
                </a:cubicBezTo>
                <a:close/>
                <a:moveTo>
                  <a:pt x="10926460" y="1398429"/>
                </a:moveTo>
                <a:cubicBezTo>
                  <a:pt x="10956832" y="1398429"/>
                  <a:pt x="10981117" y="1405114"/>
                  <a:pt x="10999315" y="1418483"/>
                </a:cubicBezTo>
                <a:cubicBezTo>
                  <a:pt x="11017514" y="1431852"/>
                  <a:pt x="11028710" y="1451179"/>
                  <a:pt x="11032905" y="1476464"/>
                </a:cubicBezTo>
                <a:cubicBezTo>
                  <a:pt x="11037100" y="1501749"/>
                  <a:pt x="11033025" y="1532556"/>
                  <a:pt x="11020680" y="1568885"/>
                </a:cubicBezTo>
                <a:cubicBezTo>
                  <a:pt x="11008333" y="1605214"/>
                  <a:pt x="10991345" y="1636385"/>
                  <a:pt x="10969718" y="1662396"/>
                </a:cubicBezTo>
                <a:cubicBezTo>
                  <a:pt x="10948091" y="1688408"/>
                  <a:pt x="10923548" y="1708353"/>
                  <a:pt x="10896089" y="1722231"/>
                </a:cubicBezTo>
                <a:cubicBezTo>
                  <a:pt x="10868630" y="1736108"/>
                  <a:pt x="10839715" y="1743047"/>
                  <a:pt x="10809343" y="1743047"/>
                </a:cubicBezTo>
                <a:cubicBezTo>
                  <a:pt x="10779263" y="1743047"/>
                  <a:pt x="10755138" y="1736108"/>
                  <a:pt x="10736967" y="1722231"/>
                </a:cubicBezTo>
                <a:cubicBezTo>
                  <a:pt x="10718797" y="1708353"/>
                  <a:pt x="10707701" y="1688408"/>
                  <a:pt x="10703680" y="1662396"/>
                </a:cubicBezTo>
                <a:cubicBezTo>
                  <a:pt x="10699659" y="1636385"/>
                  <a:pt x="10703822" y="1605214"/>
                  <a:pt x="10716169" y="1568885"/>
                </a:cubicBezTo>
                <a:cubicBezTo>
                  <a:pt x="10728514" y="1532556"/>
                  <a:pt x="10745439" y="1501676"/>
                  <a:pt x="10766942" y="1476246"/>
                </a:cubicBezTo>
                <a:cubicBezTo>
                  <a:pt x="10788446" y="1450816"/>
                  <a:pt x="10812888" y="1431489"/>
                  <a:pt x="10840268" y="1418265"/>
                </a:cubicBezTo>
                <a:cubicBezTo>
                  <a:pt x="10867649" y="1405041"/>
                  <a:pt x="10896380" y="1398429"/>
                  <a:pt x="10926460" y="1398429"/>
                </a:cubicBezTo>
                <a:close/>
                <a:moveTo>
                  <a:pt x="10003917" y="1398429"/>
                </a:moveTo>
                <a:cubicBezTo>
                  <a:pt x="10034288" y="1398429"/>
                  <a:pt x="10058572" y="1405114"/>
                  <a:pt x="10076771" y="1418483"/>
                </a:cubicBezTo>
                <a:cubicBezTo>
                  <a:pt x="10094970" y="1431852"/>
                  <a:pt x="10106166" y="1451179"/>
                  <a:pt x="10110361" y="1476464"/>
                </a:cubicBezTo>
                <a:cubicBezTo>
                  <a:pt x="10114556" y="1501749"/>
                  <a:pt x="10110481" y="1532556"/>
                  <a:pt x="10098136" y="1568885"/>
                </a:cubicBezTo>
                <a:cubicBezTo>
                  <a:pt x="10085789" y="1605214"/>
                  <a:pt x="10068802" y="1636385"/>
                  <a:pt x="10047174" y="1662396"/>
                </a:cubicBezTo>
                <a:cubicBezTo>
                  <a:pt x="10025547" y="1688408"/>
                  <a:pt x="10001004" y="1708353"/>
                  <a:pt x="9973544" y="1722231"/>
                </a:cubicBezTo>
                <a:cubicBezTo>
                  <a:pt x="9946086" y="1736108"/>
                  <a:pt x="9917171" y="1743047"/>
                  <a:pt x="9886799" y="1743047"/>
                </a:cubicBezTo>
                <a:cubicBezTo>
                  <a:pt x="9856719" y="1743047"/>
                  <a:pt x="9832593" y="1736108"/>
                  <a:pt x="9814423" y="1722231"/>
                </a:cubicBezTo>
                <a:cubicBezTo>
                  <a:pt x="9796253" y="1708353"/>
                  <a:pt x="9785157" y="1688408"/>
                  <a:pt x="9781136" y="1662396"/>
                </a:cubicBezTo>
                <a:cubicBezTo>
                  <a:pt x="9777115" y="1636385"/>
                  <a:pt x="9781278" y="1605214"/>
                  <a:pt x="9793625" y="1568885"/>
                </a:cubicBezTo>
                <a:cubicBezTo>
                  <a:pt x="9805970" y="1532556"/>
                  <a:pt x="9822895" y="1501676"/>
                  <a:pt x="9844398" y="1476246"/>
                </a:cubicBezTo>
                <a:cubicBezTo>
                  <a:pt x="9865902" y="1450816"/>
                  <a:pt x="9890344" y="1431489"/>
                  <a:pt x="9917725" y="1418265"/>
                </a:cubicBezTo>
                <a:cubicBezTo>
                  <a:pt x="9945105" y="1405041"/>
                  <a:pt x="9973836" y="1398429"/>
                  <a:pt x="10003917" y="1398429"/>
                </a:cubicBezTo>
                <a:close/>
                <a:moveTo>
                  <a:pt x="9712068" y="1398429"/>
                </a:moveTo>
                <a:cubicBezTo>
                  <a:pt x="9733720" y="1398429"/>
                  <a:pt x="9751663" y="1402716"/>
                  <a:pt x="9765898" y="1411289"/>
                </a:cubicBezTo>
                <a:cubicBezTo>
                  <a:pt x="9780132" y="1419863"/>
                  <a:pt x="9790868" y="1429963"/>
                  <a:pt x="9798107" y="1441588"/>
                </a:cubicBezTo>
                <a:lnTo>
                  <a:pt x="9739356" y="1492594"/>
                </a:lnTo>
                <a:cubicBezTo>
                  <a:pt x="9733741" y="1484747"/>
                  <a:pt x="9727121" y="1478462"/>
                  <a:pt x="9719498" y="1473739"/>
                </a:cubicBezTo>
                <a:cubicBezTo>
                  <a:pt x="9711875" y="1469016"/>
                  <a:pt x="9702105" y="1466655"/>
                  <a:pt x="9690189" y="1466655"/>
                </a:cubicBezTo>
                <a:cubicBezTo>
                  <a:pt x="9675803" y="1466655"/>
                  <a:pt x="9661293" y="1470760"/>
                  <a:pt x="9646661" y="1478971"/>
                </a:cubicBezTo>
                <a:cubicBezTo>
                  <a:pt x="9632028" y="1487181"/>
                  <a:pt x="9618582" y="1498952"/>
                  <a:pt x="9606323" y="1514282"/>
                </a:cubicBezTo>
                <a:cubicBezTo>
                  <a:pt x="9594064" y="1529613"/>
                  <a:pt x="9584257" y="1548105"/>
                  <a:pt x="9576900" y="1569757"/>
                </a:cubicBezTo>
                <a:cubicBezTo>
                  <a:pt x="9569393" y="1591845"/>
                  <a:pt x="9566182" y="1610700"/>
                  <a:pt x="9567267" y="1626322"/>
                </a:cubicBezTo>
                <a:cubicBezTo>
                  <a:pt x="9568351" y="1641943"/>
                  <a:pt x="9573323" y="1653823"/>
                  <a:pt x="9582182" y="1661960"/>
                </a:cubicBezTo>
                <a:cubicBezTo>
                  <a:pt x="9591042" y="1670098"/>
                  <a:pt x="9603247" y="1674167"/>
                  <a:pt x="9618796" y="1674167"/>
                </a:cubicBezTo>
                <a:cubicBezTo>
                  <a:pt x="9632165" y="1674167"/>
                  <a:pt x="9645129" y="1671188"/>
                  <a:pt x="9657690" y="1665230"/>
                </a:cubicBezTo>
                <a:cubicBezTo>
                  <a:pt x="9670251" y="1659272"/>
                  <a:pt x="9681790" y="1652152"/>
                  <a:pt x="9692307" y="1643868"/>
                </a:cubicBezTo>
                <a:lnTo>
                  <a:pt x="9717412" y="1693785"/>
                </a:lnTo>
                <a:cubicBezTo>
                  <a:pt x="9697881" y="1710205"/>
                  <a:pt x="9677564" y="1722521"/>
                  <a:pt x="9656464" y="1730732"/>
                </a:cubicBezTo>
                <a:cubicBezTo>
                  <a:pt x="9635364" y="1738942"/>
                  <a:pt x="9613915" y="1743047"/>
                  <a:pt x="9592117" y="1743047"/>
                </a:cubicBezTo>
                <a:cubicBezTo>
                  <a:pt x="9571046" y="1743047"/>
                  <a:pt x="9552361" y="1739450"/>
                  <a:pt x="9536061" y="1732257"/>
                </a:cubicBezTo>
                <a:cubicBezTo>
                  <a:pt x="9519760" y="1725064"/>
                  <a:pt x="9506825" y="1714274"/>
                  <a:pt x="9497254" y="1699888"/>
                </a:cubicBezTo>
                <a:cubicBezTo>
                  <a:pt x="9487684" y="1685502"/>
                  <a:pt x="9482411" y="1667664"/>
                  <a:pt x="9481436" y="1646375"/>
                </a:cubicBezTo>
                <a:cubicBezTo>
                  <a:pt x="9480460" y="1625087"/>
                  <a:pt x="9484739" y="1600419"/>
                  <a:pt x="9494271" y="1572373"/>
                </a:cubicBezTo>
                <a:cubicBezTo>
                  <a:pt x="9503653" y="1544763"/>
                  <a:pt x="9516261" y="1520168"/>
                  <a:pt x="9532096" y="1498589"/>
                </a:cubicBezTo>
                <a:cubicBezTo>
                  <a:pt x="9547931" y="1477009"/>
                  <a:pt x="9565755" y="1458772"/>
                  <a:pt x="9585566" y="1443877"/>
                </a:cubicBezTo>
                <a:cubicBezTo>
                  <a:pt x="9605378" y="1428982"/>
                  <a:pt x="9626111" y="1417683"/>
                  <a:pt x="9647764" y="1409982"/>
                </a:cubicBezTo>
                <a:cubicBezTo>
                  <a:pt x="9669417" y="1402280"/>
                  <a:pt x="9690852" y="1398429"/>
                  <a:pt x="9712068" y="1398429"/>
                </a:cubicBezTo>
                <a:close/>
                <a:moveTo>
                  <a:pt x="9355355" y="1398429"/>
                </a:moveTo>
                <a:cubicBezTo>
                  <a:pt x="9385727" y="1398429"/>
                  <a:pt x="9410012" y="1405114"/>
                  <a:pt x="9428210" y="1418483"/>
                </a:cubicBezTo>
                <a:cubicBezTo>
                  <a:pt x="9446409" y="1431852"/>
                  <a:pt x="9457605" y="1451179"/>
                  <a:pt x="9461800" y="1476464"/>
                </a:cubicBezTo>
                <a:cubicBezTo>
                  <a:pt x="9465995" y="1501749"/>
                  <a:pt x="9461920" y="1532556"/>
                  <a:pt x="9449575" y="1568885"/>
                </a:cubicBezTo>
                <a:cubicBezTo>
                  <a:pt x="9437228" y="1605214"/>
                  <a:pt x="9420240" y="1636385"/>
                  <a:pt x="9398613" y="1662396"/>
                </a:cubicBezTo>
                <a:cubicBezTo>
                  <a:pt x="9376986" y="1688408"/>
                  <a:pt x="9352443" y="1708353"/>
                  <a:pt x="9324984" y="1722231"/>
                </a:cubicBezTo>
                <a:cubicBezTo>
                  <a:pt x="9297525" y="1736108"/>
                  <a:pt x="9268610" y="1743047"/>
                  <a:pt x="9238238" y="1743047"/>
                </a:cubicBezTo>
                <a:cubicBezTo>
                  <a:pt x="9208158" y="1743047"/>
                  <a:pt x="9184033" y="1736108"/>
                  <a:pt x="9165862" y="1722231"/>
                </a:cubicBezTo>
                <a:cubicBezTo>
                  <a:pt x="9147692" y="1708353"/>
                  <a:pt x="9136597" y="1688408"/>
                  <a:pt x="9132575" y="1662396"/>
                </a:cubicBezTo>
                <a:cubicBezTo>
                  <a:pt x="9128554" y="1636385"/>
                  <a:pt x="9132717" y="1605214"/>
                  <a:pt x="9145064" y="1568885"/>
                </a:cubicBezTo>
                <a:cubicBezTo>
                  <a:pt x="9157409" y="1532556"/>
                  <a:pt x="9174334" y="1501676"/>
                  <a:pt x="9195837" y="1476246"/>
                </a:cubicBezTo>
                <a:cubicBezTo>
                  <a:pt x="9217341" y="1450816"/>
                  <a:pt x="9241783" y="1431489"/>
                  <a:pt x="9269163" y="1418265"/>
                </a:cubicBezTo>
                <a:cubicBezTo>
                  <a:pt x="9296544" y="1405041"/>
                  <a:pt x="9325275" y="1398429"/>
                  <a:pt x="9355355" y="1398429"/>
                </a:cubicBezTo>
                <a:close/>
                <a:moveTo>
                  <a:pt x="8432811" y="1398429"/>
                </a:moveTo>
                <a:cubicBezTo>
                  <a:pt x="8463183" y="1398429"/>
                  <a:pt x="8487467" y="1405114"/>
                  <a:pt x="8505666" y="1418483"/>
                </a:cubicBezTo>
                <a:cubicBezTo>
                  <a:pt x="8523865" y="1431852"/>
                  <a:pt x="8535061" y="1451179"/>
                  <a:pt x="8539256" y="1476464"/>
                </a:cubicBezTo>
                <a:cubicBezTo>
                  <a:pt x="8543451" y="1501749"/>
                  <a:pt x="8539376" y="1532556"/>
                  <a:pt x="8527031" y="1568885"/>
                </a:cubicBezTo>
                <a:cubicBezTo>
                  <a:pt x="8514684" y="1605214"/>
                  <a:pt x="8497697" y="1636385"/>
                  <a:pt x="8476069" y="1662396"/>
                </a:cubicBezTo>
                <a:cubicBezTo>
                  <a:pt x="8454442" y="1688408"/>
                  <a:pt x="8429899" y="1708353"/>
                  <a:pt x="8402439" y="1722231"/>
                </a:cubicBezTo>
                <a:cubicBezTo>
                  <a:pt x="8374981" y="1736108"/>
                  <a:pt x="8346065" y="1743047"/>
                  <a:pt x="8315694" y="1743047"/>
                </a:cubicBezTo>
                <a:cubicBezTo>
                  <a:pt x="8285614" y="1743047"/>
                  <a:pt x="8261488" y="1736108"/>
                  <a:pt x="8243318" y="1722231"/>
                </a:cubicBezTo>
                <a:cubicBezTo>
                  <a:pt x="8225148" y="1708353"/>
                  <a:pt x="8214052" y="1688408"/>
                  <a:pt x="8210031" y="1662396"/>
                </a:cubicBezTo>
                <a:cubicBezTo>
                  <a:pt x="8206010" y="1636385"/>
                  <a:pt x="8210173" y="1605214"/>
                  <a:pt x="8222521" y="1568885"/>
                </a:cubicBezTo>
                <a:cubicBezTo>
                  <a:pt x="8234865" y="1532556"/>
                  <a:pt x="8251790" y="1501676"/>
                  <a:pt x="8273293" y="1476246"/>
                </a:cubicBezTo>
                <a:cubicBezTo>
                  <a:pt x="8294797" y="1450816"/>
                  <a:pt x="8319239" y="1431489"/>
                  <a:pt x="8346620" y="1418265"/>
                </a:cubicBezTo>
                <a:cubicBezTo>
                  <a:pt x="8374000" y="1405041"/>
                  <a:pt x="8402731" y="1398429"/>
                  <a:pt x="8432811" y="1398429"/>
                </a:cubicBezTo>
                <a:close/>
                <a:moveTo>
                  <a:pt x="8140963" y="1398429"/>
                </a:moveTo>
                <a:cubicBezTo>
                  <a:pt x="8162615" y="1398429"/>
                  <a:pt x="8180559" y="1402716"/>
                  <a:pt x="8194793" y="1411289"/>
                </a:cubicBezTo>
                <a:cubicBezTo>
                  <a:pt x="8209027" y="1419863"/>
                  <a:pt x="8219763" y="1429963"/>
                  <a:pt x="8227002" y="1441588"/>
                </a:cubicBezTo>
                <a:lnTo>
                  <a:pt x="8168251" y="1492594"/>
                </a:lnTo>
                <a:cubicBezTo>
                  <a:pt x="8162636" y="1484747"/>
                  <a:pt x="8156016" y="1478462"/>
                  <a:pt x="8148393" y="1473739"/>
                </a:cubicBezTo>
                <a:cubicBezTo>
                  <a:pt x="8140770" y="1469016"/>
                  <a:pt x="8131000" y="1466655"/>
                  <a:pt x="8119084" y="1466655"/>
                </a:cubicBezTo>
                <a:cubicBezTo>
                  <a:pt x="8104698" y="1466655"/>
                  <a:pt x="8090188" y="1470760"/>
                  <a:pt x="8075555" y="1478971"/>
                </a:cubicBezTo>
                <a:cubicBezTo>
                  <a:pt x="8060923" y="1487181"/>
                  <a:pt x="8047477" y="1498952"/>
                  <a:pt x="8035218" y="1514282"/>
                </a:cubicBezTo>
                <a:cubicBezTo>
                  <a:pt x="8022959" y="1529613"/>
                  <a:pt x="8013152" y="1548105"/>
                  <a:pt x="8005795" y="1569757"/>
                </a:cubicBezTo>
                <a:cubicBezTo>
                  <a:pt x="7998288" y="1591845"/>
                  <a:pt x="7995077" y="1610700"/>
                  <a:pt x="7996162" y="1626322"/>
                </a:cubicBezTo>
                <a:cubicBezTo>
                  <a:pt x="7997246" y="1641943"/>
                  <a:pt x="8002218" y="1653823"/>
                  <a:pt x="8011077" y="1661960"/>
                </a:cubicBezTo>
                <a:cubicBezTo>
                  <a:pt x="8019937" y="1670098"/>
                  <a:pt x="8032142" y="1674167"/>
                  <a:pt x="8047691" y="1674167"/>
                </a:cubicBezTo>
                <a:cubicBezTo>
                  <a:pt x="8061060" y="1674167"/>
                  <a:pt x="8074024" y="1671188"/>
                  <a:pt x="8086585" y="1665230"/>
                </a:cubicBezTo>
                <a:cubicBezTo>
                  <a:pt x="8099146" y="1659272"/>
                  <a:pt x="8110685" y="1652152"/>
                  <a:pt x="8121202" y="1643868"/>
                </a:cubicBezTo>
                <a:lnTo>
                  <a:pt x="8146307" y="1693785"/>
                </a:lnTo>
                <a:cubicBezTo>
                  <a:pt x="8126776" y="1710205"/>
                  <a:pt x="8106459" y="1722521"/>
                  <a:pt x="8085359" y="1730732"/>
                </a:cubicBezTo>
                <a:cubicBezTo>
                  <a:pt x="8064259" y="1738942"/>
                  <a:pt x="8042810" y="1743047"/>
                  <a:pt x="8021013" y="1743047"/>
                </a:cubicBezTo>
                <a:cubicBezTo>
                  <a:pt x="7999941" y="1743047"/>
                  <a:pt x="7981256" y="1739450"/>
                  <a:pt x="7964955" y="1732257"/>
                </a:cubicBezTo>
                <a:cubicBezTo>
                  <a:pt x="7948655" y="1725064"/>
                  <a:pt x="7935720" y="1714274"/>
                  <a:pt x="7926149" y="1699888"/>
                </a:cubicBezTo>
                <a:cubicBezTo>
                  <a:pt x="7916579" y="1685502"/>
                  <a:pt x="7911306" y="1667664"/>
                  <a:pt x="7910331" y="1646375"/>
                </a:cubicBezTo>
                <a:cubicBezTo>
                  <a:pt x="7909355" y="1625087"/>
                  <a:pt x="7913634" y="1600419"/>
                  <a:pt x="7923166" y="1572373"/>
                </a:cubicBezTo>
                <a:cubicBezTo>
                  <a:pt x="7932548" y="1544763"/>
                  <a:pt x="7945156" y="1520168"/>
                  <a:pt x="7960991" y="1498589"/>
                </a:cubicBezTo>
                <a:cubicBezTo>
                  <a:pt x="7976826" y="1477009"/>
                  <a:pt x="7994650" y="1458772"/>
                  <a:pt x="8014461" y="1443877"/>
                </a:cubicBezTo>
                <a:cubicBezTo>
                  <a:pt x="8034273" y="1428982"/>
                  <a:pt x="8055005" y="1417683"/>
                  <a:pt x="8076659" y="1409982"/>
                </a:cubicBezTo>
                <a:cubicBezTo>
                  <a:pt x="8098312" y="1402280"/>
                  <a:pt x="8119747" y="1398429"/>
                  <a:pt x="8140963" y="1398429"/>
                </a:cubicBezTo>
                <a:close/>
                <a:moveTo>
                  <a:pt x="7784250" y="1398429"/>
                </a:moveTo>
                <a:cubicBezTo>
                  <a:pt x="7814622" y="1398429"/>
                  <a:pt x="7838907" y="1405114"/>
                  <a:pt x="7857105" y="1418483"/>
                </a:cubicBezTo>
                <a:cubicBezTo>
                  <a:pt x="7875304" y="1431852"/>
                  <a:pt x="7886500" y="1451179"/>
                  <a:pt x="7890695" y="1476464"/>
                </a:cubicBezTo>
                <a:cubicBezTo>
                  <a:pt x="7894890" y="1501749"/>
                  <a:pt x="7890815" y="1532556"/>
                  <a:pt x="7878470" y="1568885"/>
                </a:cubicBezTo>
                <a:cubicBezTo>
                  <a:pt x="7866123" y="1605214"/>
                  <a:pt x="7849135" y="1636385"/>
                  <a:pt x="7827508" y="1662396"/>
                </a:cubicBezTo>
                <a:cubicBezTo>
                  <a:pt x="7805881" y="1688408"/>
                  <a:pt x="7781338" y="1708353"/>
                  <a:pt x="7753879" y="1722231"/>
                </a:cubicBezTo>
                <a:cubicBezTo>
                  <a:pt x="7726420" y="1736108"/>
                  <a:pt x="7697505" y="1743047"/>
                  <a:pt x="7667133" y="1743047"/>
                </a:cubicBezTo>
                <a:cubicBezTo>
                  <a:pt x="7637053" y="1743047"/>
                  <a:pt x="7612928" y="1736108"/>
                  <a:pt x="7594757" y="1722231"/>
                </a:cubicBezTo>
                <a:cubicBezTo>
                  <a:pt x="7576587" y="1708353"/>
                  <a:pt x="7565491" y="1688408"/>
                  <a:pt x="7561470" y="1662396"/>
                </a:cubicBezTo>
                <a:cubicBezTo>
                  <a:pt x="7557449" y="1636385"/>
                  <a:pt x="7561612" y="1605214"/>
                  <a:pt x="7573959" y="1568885"/>
                </a:cubicBezTo>
                <a:cubicBezTo>
                  <a:pt x="7586304" y="1532556"/>
                  <a:pt x="7603229" y="1501676"/>
                  <a:pt x="7624732" y="1476246"/>
                </a:cubicBezTo>
                <a:cubicBezTo>
                  <a:pt x="7646236" y="1450816"/>
                  <a:pt x="7670678" y="1431489"/>
                  <a:pt x="7698058" y="1418265"/>
                </a:cubicBezTo>
                <a:cubicBezTo>
                  <a:pt x="7725439" y="1405041"/>
                  <a:pt x="7754170" y="1398429"/>
                  <a:pt x="7784250" y="1398429"/>
                </a:cubicBezTo>
                <a:close/>
                <a:moveTo>
                  <a:pt x="6861706" y="1398429"/>
                </a:moveTo>
                <a:cubicBezTo>
                  <a:pt x="6892077" y="1398429"/>
                  <a:pt x="6916362" y="1405114"/>
                  <a:pt x="6934561" y="1418483"/>
                </a:cubicBezTo>
                <a:cubicBezTo>
                  <a:pt x="6952760" y="1431852"/>
                  <a:pt x="6963956" y="1451179"/>
                  <a:pt x="6968151" y="1476464"/>
                </a:cubicBezTo>
                <a:cubicBezTo>
                  <a:pt x="6972346" y="1501749"/>
                  <a:pt x="6968271" y="1532556"/>
                  <a:pt x="6955926" y="1568885"/>
                </a:cubicBezTo>
                <a:cubicBezTo>
                  <a:pt x="6943579" y="1605214"/>
                  <a:pt x="6926591" y="1636385"/>
                  <a:pt x="6904964" y="1662396"/>
                </a:cubicBezTo>
                <a:cubicBezTo>
                  <a:pt x="6883337" y="1688408"/>
                  <a:pt x="6858794" y="1708353"/>
                  <a:pt x="6831334" y="1722231"/>
                </a:cubicBezTo>
                <a:cubicBezTo>
                  <a:pt x="6803876" y="1736108"/>
                  <a:pt x="6774960" y="1743047"/>
                  <a:pt x="6744589" y="1743047"/>
                </a:cubicBezTo>
                <a:cubicBezTo>
                  <a:pt x="6714509" y="1743047"/>
                  <a:pt x="6690383" y="1736108"/>
                  <a:pt x="6672213" y="1722231"/>
                </a:cubicBezTo>
                <a:cubicBezTo>
                  <a:pt x="6654043" y="1708353"/>
                  <a:pt x="6642947" y="1688408"/>
                  <a:pt x="6638926" y="1662396"/>
                </a:cubicBezTo>
                <a:cubicBezTo>
                  <a:pt x="6634905" y="1636385"/>
                  <a:pt x="6639068" y="1605214"/>
                  <a:pt x="6651415" y="1568885"/>
                </a:cubicBezTo>
                <a:cubicBezTo>
                  <a:pt x="6663760" y="1532556"/>
                  <a:pt x="6680685" y="1501676"/>
                  <a:pt x="6702188" y="1476246"/>
                </a:cubicBezTo>
                <a:cubicBezTo>
                  <a:pt x="6723691" y="1450816"/>
                  <a:pt x="6748134" y="1431489"/>
                  <a:pt x="6775515" y="1418265"/>
                </a:cubicBezTo>
                <a:cubicBezTo>
                  <a:pt x="6802895" y="1405041"/>
                  <a:pt x="6831626" y="1398429"/>
                  <a:pt x="6861706" y="1398429"/>
                </a:cubicBezTo>
                <a:close/>
                <a:moveTo>
                  <a:pt x="6569858" y="1398429"/>
                </a:moveTo>
                <a:cubicBezTo>
                  <a:pt x="6591510" y="1398429"/>
                  <a:pt x="6609453" y="1402716"/>
                  <a:pt x="6623688" y="1411289"/>
                </a:cubicBezTo>
                <a:cubicBezTo>
                  <a:pt x="6637922" y="1419863"/>
                  <a:pt x="6648658" y="1429963"/>
                  <a:pt x="6655896" y="1441588"/>
                </a:cubicBezTo>
                <a:lnTo>
                  <a:pt x="6597146" y="1492594"/>
                </a:lnTo>
                <a:cubicBezTo>
                  <a:pt x="6591531" y="1484747"/>
                  <a:pt x="6584911" y="1478462"/>
                  <a:pt x="6577288" y="1473739"/>
                </a:cubicBezTo>
                <a:cubicBezTo>
                  <a:pt x="6569665" y="1469016"/>
                  <a:pt x="6559895" y="1466655"/>
                  <a:pt x="6547979" y="1466655"/>
                </a:cubicBezTo>
                <a:cubicBezTo>
                  <a:pt x="6533593" y="1466655"/>
                  <a:pt x="6519083" y="1470760"/>
                  <a:pt x="6504450" y="1478971"/>
                </a:cubicBezTo>
                <a:cubicBezTo>
                  <a:pt x="6489818" y="1487181"/>
                  <a:pt x="6476372" y="1498952"/>
                  <a:pt x="6464113" y="1514282"/>
                </a:cubicBezTo>
                <a:cubicBezTo>
                  <a:pt x="6451854" y="1529613"/>
                  <a:pt x="6442047" y="1548105"/>
                  <a:pt x="6434690" y="1569757"/>
                </a:cubicBezTo>
                <a:cubicBezTo>
                  <a:pt x="6427183" y="1591845"/>
                  <a:pt x="6423972" y="1610700"/>
                  <a:pt x="6425056" y="1626322"/>
                </a:cubicBezTo>
                <a:cubicBezTo>
                  <a:pt x="6426140" y="1641943"/>
                  <a:pt x="6431112" y="1653823"/>
                  <a:pt x="6439972" y="1661960"/>
                </a:cubicBezTo>
                <a:cubicBezTo>
                  <a:pt x="6448832" y="1670098"/>
                  <a:pt x="6461036" y="1674167"/>
                  <a:pt x="6476585" y="1674167"/>
                </a:cubicBezTo>
                <a:cubicBezTo>
                  <a:pt x="6489954" y="1674167"/>
                  <a:pt x="6502919" y="1671188"/>
                  <a:pt x="6515480" y="1665230"/>
                </a:cubicBezTo>
                <a:cubicBezTo>
                  <a:pt x="6528041" y="1659272"/>
                  <a:pt x="6539580" y="1652152"/>
                  <a:pt x="6550097" y="1643868"/>
                </a:cubicBezTo>
                <a:lnTo>
                  <a:pt x="6575202" y="1693785"/>
                </a:lnTo>
                <a:cubicBezTo>
                  <a:pt x="6555670" y="1710205"/>
                  <a:pt x="6535354" y="1722521"/>
                  <a:pt x="6514254" y="1730732"/>
                </a:cubicBezTo>
                <a:cubicBezTo>
                  <a:pt x="6493154" y="1738942"/>
                  <a:pt x="6471704" y="1743047"/>
                  <a:pt x="6449907" y="1743047"/>
                </a:cubicBezTo>
                <a:cubicBezTo>
                  <a:pt x="6428836" y="1743047"/>
                  <a:pt x="6410150" y="1739450"/>
                  <a:pt x="6393850" y="1732257"/>
                </a:cubicBezTo>
                <a:cubicBezTo>
                  <a:pt x="6377550" y="1725064"/>
                  <a:pt x="6364615" y="1714274"/>
                  <a:pt x="6355044" y="1699888"/>
                </a:cubicBezTo>
                <a:cubicBezTo>
                  <a:pt x="6345473" y="1685502"/>
                  <a:pt x="6340200" y="1667664"/>
                  <a:pt x="6339226" y="1646375"/>
                </a:cubicBezTo>
                <a:cubicBezTo>
                  <a:pt x="6338250" y="1625087"/>
                  <a:pt x="6342528" y="1600419"/>
                  <a:pt x="6352060" y="1572373"/>
                </a:cubicBezTo>
                <a:cubicBezTo>
                  <a:pt x="6361443" y="1544763"/>
                  <a:pt x="6374051" y="1520168"/>
                  <a:pt x="6389886" y="1498589"/>
                </a:cubicBezTo>
                <a:cubicBezTo>
                  <a:pt x="6405721" y="1477009"/>
                  <a:pt x="6423544" y="1458772"/>
                  <a:pt x="6443356" y="1443877"/>
                </a:cubicBezTo>
                <a:cubicBezTo>
                  <a:pt x="6463168" y="1428982"/>
                  <a:pt x="6483900" y="1417683"/>
                  <a:pt x="6505554" y="1409982"/>
                </a:cubicBezTo>
                <a:cubicBezTo>
                  <a:pt x="6527207" y="1402280"/>
                  <a:pt x="6548642" y="1398429"/>
                  <a:pt x="6569858" y="1398429"/>
                </a:cubicBezTo>
                <a:close/>
                <a:moveTo>
                  <a:pt x="6213151" y="1398429"/>
                </a:moveTo>
                <a:cubicBezTo>
                  <a:pt x="6243522" y="1398429"/>
                  <a:pt x="6267803" y="1405114"/>
                  <a:pt x="6286001" y="1418483"/>
                </a:cubicBezTo>
                <a:cubicBezTo>
                  <a:pt x="6304204" y="1431852"/>
                  <a:pt x="6315400" y="1451179"/>
                  <a:pt x="6319592" y="1476464"/>
                </a:cubicBezTo>
                <a:cubicBezTo>
                  <a:pt x="6323787" y="1501749"/>
                  <a:pt x="6319713" y="1532556"/>
                  <a:pt x="6307368" y="1568885"/>
                </a:cubicBezTo>
                <a:cubicBezTo>
                  <a:pt x="6295019" y="1605214"/>
                  <a:pt x="6278036" y="1636385"/>
                  <a:pt x="6256404" y="1662396"/>
                </a:cubicBezTo>
                <a:cubicBezTo>
                  <a:pt x="6234776" y="1688408"/>
                  <a:pt x="6210237" y="1708353"/>
                  <a:pt x="6182776" y="1722231"/>
                </a:cubicBezTo>
                <a:cubicBezTo>
                  <a:pt x="6155320" y="1736108"/>
                  <a:pt x="6126400" y="1743047"/>
                  <a:pt x="6096033" y="1743047"/>
                </a:cubicBezTo>
                <a:cubicBezTo>
                  <a:pt x="6065949" y="1743047"/>
                  <a:pt x="6041822" y="1736108"/>
                  <a:pt x="6023654" y="1722231"/>
                </a:cubicBezTo>
                <a:cubicBezTo>
                  <a:pt x="6005487" y="1708353"/>
                  <a:pt x="5994389" y="1688408"/>
                  <a:pt x="5990367" y="1662396"/>
                </a:cubicBezTo>
                <a:cubicBezTo>
                  <a:pt x="5986348" y="1636385"/>
                  <a:pt x="5990512" y="1605214"/>
                  <a:pt x="6002859" y="1568885"/>
                </a:cubicBezTo>
                <a:cubicBezTo>
                  <a:pt x="6015201" y="1532556"/>
                  <a:pt x="6032126" y="1501676"/>
                  <a:pt x="6053633" y="1476246"/>
                </a:cubicBezTo>
                <a:cubicBezTo>
                  <a:pt x="6075134" y="1450816"/>
                  <a:pt x="6099576" y="1431489"/>
                  <a:pt x="6126954" y="1418265"/>
                </a:cubicBezTo>
                <a:cubicBezTo>
                  <a:pt x="6154338" y="1405041"/>
                  <a:pt x="6183073" y="1398429"/>
                  <a:pt x="6213151" y="1398429"/>
                </a:cubicBezTo>
                <a:close/>
                <a:moveTo>
                  <a:pt x="5290601" y="1398429"/>
                </a:moveTo>
                <a:cubicBezTo>
                  <a:pt x="5320976" y="1398429"/>
                  <a:pt x="5345258" y="1405114"/>
                  <a:pt x="5363461" y="1418483"/>
                </a:cubicBezTo>
                <a:cubicBezTo>
                  <a:pt x="5381660" y="1431852"/>
                  <a:pt x="5392852" y="1451179"/>
                  <a:pt x="5397049" y="1476464"/>
                </a:cubicBezTo>
                <a:cubicBezTo>
                  <a:pt x="5401242" y="1501749"/>
                  <a:pt x="5397169" y="1532556"/>
                  <a:pt x="5384825" y="1568885"/>
                </a:cubicBezTo>
                <a:cubicBezTo>
                  <a:pt x="5372477" y="1605214"/>
                  <a:pt x="5355492" y="1636385"/>
                  <a:pt x="5333861" y="1662396"/>
                </a:cubicBezTo>
                <a:cubicBezTo>
                  <a:pt x="5312236" y="1688408"/>
                  <a:pt x="5287692" y="1708353"/>
                  <a:pt x="5260233" y="1722231"/>
                </a:cubicBezTo>
                <a:cubicBezTo>
                  <a:pt x="5232777" y="1736108"/>
                  <a:pt x="5203862" y="1743047"/>
                  <a:pt x="5173488" y="1743047"/>
                </a:cubicBezTo>
                <a:cubicBezTo>
                  <a:pt x="5143408" y="1743047"/>
                  <a:pt x="5119282" y="1736108"/>
                  <a:pt x="5101112" y="1722231"/>
                </a:cubicBezTo>
                <a:cubicBezTo>
                  <a:pt x="5082942" y="1708353"/>
                  <a:pt x="5071845" y="1688408"/>
                  <a:pt x="5067825" y="1662396"/>
                </a:cubicBezTo>
                <a:cubicBezTo>
                  <a:pt x="5063805" y="1636385"/>
                  <a:pt x="5067965" y="1605214"/>
                  <a:pt x="5080317" y="1568885"/>
                </a:cubicBezTo>
                <a:cubicBezTo>
                  <a:pt x="5092660" y="1532556"/>
                  <a:pt x="5109585" y="1501676"/>
                  <a:pt x="5131088" y="1476246"/>
                </a:cubicBezTo>
                <a:cubicBezTo>
                  <a:pt x="5152592" y="1450816"/>
                  <a:pt x="5177035" y="1431489"/>
                  <a:pt x="5204415" y="1418265"/>
                </a:cubicBezTo>
                <a:cubicBezTo>
                  <a:pt x="5231796" y="1405041"/>
                  <a:pt x="5260527" y="1398429"/>
                  <a:pt x="5290601" y="1398429"/>
                </a:cubicBezTo>
                <a:close/>
                <a:moveTo>
                  <a:pt x="4998757" y="1398429"/>
                </a:moveTo>
                <a:cubicBezTo>
                  <a:pt x="5020411" y="1398429"/>
                  <a:pt x="5038355" y="1402716"/>
                  <a:pt x="5052587" y="1411289"/>
                </a:cubicBezTo>
                <a:cubicBezTo>
                  <a:pt x="5066821" y="1419863"/>
                  <a:pt x="5077559" y="1429963"/>
                  <a:pt x="5084796" y="1441588"/>
                </a:cubicBezTo>
                <a:lnTo>
                  <a:pt x="5026047" y="1492594"/>
                </a:lnTo>
                <a:cubicBezTo>
                  <a:pt x="5020431" y="1484747"/>
                  <a:pt x="5013812" y="1478462"/>
                  <a:pt x="5006186" y="1473739"/>
                </a:cubicBezTo>
                <a:cubicBezTo>
                  <a:pt x="4998564" y="1469016"/>
                  <a:pt x="4988793" y="1466655"/>
                  <a:pt x="4976880" y="1466655"/>
                </a:cubicBezTo>
                <a:cubicBezTo>
                  <a:pt x="4962493" y="1466655"/>
                  <a:pt x="4947982" y="1470760"/>
                  <a:pt x="4933349" y="1478971"/>
                </a:cubicBezTo>
                <a:cubicBezTo>
                  <a:pt x="4918716" y="1487181"/>
                  <a:pt x="4905272" y="1498952"/>
                  <a:pt x="4893011" y="1514282"/>
                </a:cubicBezTo>
                <a:cubicBezTo>
                  <a:pt x="4880754" y="1529613"/>
                  <a:pt x="4870947" y="1548105"/>
                  <a:pt x="4863591" y="1569757"/>
                </a:cubicBezTo>
                <a:cubicBezTo>
                  <a:pt x="4856083" y="1591845"/>
                  <a:pt x="4852871" y="1610700"/>
                  <a:pt x="4853957" y="1626322"/>
                </a:cubicBezTo>
                <a:cubicBezTo>
                  <a:pt x="4855041" y="1641943"/>
                  <a:pt x="4860011" y="1653823"/>
                  <a:pt x="4868873" y="1661960"/>
                </a:cubicBezTo>
                <a:cubicBezTo>
                  <a:pt x="4877731" y="1670098"/>
                  <a:pt x="4889936" y="1674167"/>
                  <a:pt x="4905484" y="1674167"/>
                </a:cubicBezTo>
                <a:cubicBezTo>
                  <a:pt x="4918853" y="1674167"/>
                  <a:pt x="4931820" y="1671188"/>
                  <a:pt x="4944380" y="1665230"/>
                </a:cubicBezTo>
                <a:cubicBezTo>
                  <a:pt x="4956939" y="1659272"/>
                  <a:pt x="4968481" y="1652152"/>
                  <a:pt x="4978998" y="1643868"/>
                </a:cubicBezTo>
                <a:lnTo>
                  <a:pt x="5004101" y="1693785"/>
                </a:lnTo>
                <a:cubicBezTo>
                  <a:pt x="4984568" y="1710205"/>
                  <a:pt x="4964254" y="1722521"/>
                  <a:pt x="4943155" y="1730732"/>
                </a:cubicBezTo>
                <a:cubicBezTo>
                  <a:pt x="4922053" y="1738942"/>
                  <a:pt x="4900605" y="1743047"/>
                  <a:pt x="4878806" y="1743047"/>
                </a:cubicBezTo>
                <a:cubicBezTo>
                  <a:pt x="4857736" y="1743047"/>
                  <a:pt x="4839051" y="1739450"/>
                  <a:pt x="4822750" y="1732257"/>
                </a:cubicBezTo>
                <a:cubicBezTo>
                  <a:pt x="4806450" y="1725064"/>
                  <a:pt x="4793514" y="1714274"/>
                  <a:pt x="4783944" y="1699888"/>
                </a:cubicBezTo>
                <a:cubicBezTo>
                  <a:pt x="4774373" y="1685502"/>
                  <a:pt x="4769099" y="1667664"/>
                  <a:pt x="4768125" y="1646375"/>
                </a:cubicBezTo>
                <a:cubicBezTo>
                  <a:pt x="4767149" y="1625087"/>
                  <a:pt x="4771427" y="1600419"/>
                  <a:pt x="4780961" y="1572373"/>
                </a:cubicBezTo>
                <a:cubicBezTo>
                  <a:pt x="4790343" y="1544763"/>
                  <a:pt x="4802952" y="1520168"/>
                  <a:pt x="4818786" y="1498589"/>
                </a:cubicBezTo>
                <a:cubicBezTo>
                  <a:pt x="4834619" y="1477009"/>
                  <a:pt x="4852442" y="1458772"/>
                  <a:pt x="4872256" y="1443877"/>
                </a:cubicBezTo>
                <a:cubicBezTo>
                  <a:pt x="4892067" y="1428982"/>
                  <a:pt x="4912799" y="1417683"/>
                  <a:pt x="4934454" y="1409982"/>
                </a:cubicBezTo>
                <a:cubicBezTo>
                  <a:pt x="4956105" y="1402280"/>
                  <a:pt x="4977542" y="1398429"/>
                  <a:pt x="4998757" y="1398429"/>
                </a:cubicBezTo>
                <a:close/>
                <a:moveTo>
                  <a:pt x="4642044" y="1398429"/>
                </a:moveTo>
                <a:cubicBezTo>
                  <a:pt x="4672415" y="1398429"/>
                  <a:pt x="4696701" y="1405114"/>
                  <a:pt x="4714897" y="1418483"/>
                </a:cubicBezTo>
                <a:cubicBezTo>
                  <a:pt x="4733098" y="1431852"/>
                  <a:pt x="4744295" y="1451179"/>
                  <a:pt x="4748491" y="1476464"/>
                </a:cubicBezTo>
                <a:cubicBezTo>
                  <a:pt x="4752685" y="1501749"/>
                  <a:pt x="4748610" y="1532556"/>
                  <a:pt x="4736263" y="1568885"/>
                </a:cubicBezTo>
                <a:cubicBezTo>
                  <a:pt x="4723918" y="1605214"/>
                  <a:pt x="4706930" y="1636385"/>
                  <a:pt x="4685303" y="1662396"/>
                </a:cubicBezTo>
                <a:cubicBezTo>
                  <a:pt x="4663674" y="1688408"/>
                  <a:pt x="4639132" y="1708353"/>
                  <a:pt x="4611673" y="1722231"/>
                </a:cubicBezTo>
                <a:cubicBezTo>
                  <a:pt x="4584215" y="1736108"/>
                  <a:pt x="4555297" y="1743047"/>
                  <a:pt x="4524928" y="1743047"/>
                </a:cubicBezTo>
                <a:cubicBezTo>
                  <a:pt x="4494847" y="1743047"/>
                  <a:pt x="4470722" y="1736108"/>
                  <a:pt x="4452549" y="1722231"/>
                </a:cubicBezTo>
                <a:cubicBezTo>
                  <a:pt x="4434382" y="1708353"/>
                  <a:pt x="4423285" y="1688408"/>
                  <a:pt x="4419262" y="1662396"/>
                </a:cubicBezTo>
                <a:cubicBezTo>
                  <a:pt x="4415245" y="1636385"/>
                  <a:pt x="4419406" y="1605214"/>
                  <a:pt x="4431754" y="1568885"/>
                </a:cubicBezTo>
                <a:cubicBezTo>
                  <a:pt x="4444099" y="1532556"/>
                  <a:pt x="4461023" y="1501676"/>
                  <a:pt x="4482528" y="1476246"/>
                </a:cubicBezTo>
                <a:cubicBezTo>
                  <a:pt x="4504029" y="1450816"/>
                  <a:pt x="4528471" y="1431489"/>
                  <a:pt x="4555852" y="1418265"/>
                </a:cubicBezTo>
                <a:cubicBezTo>
                  <a:pt x="4583233" y="1405041"/>
                  <a:pt x="4611964" y="1398429"/>
                  <a:pt x="4642044" y="1398429"/>
                </a:cubicBezTo>
                <a:close/>
                <a:moveTo>
                  <a:pt x="3719496" y="1398429"/>
                </a:moveTo>
                <a:cubicBezTo>
                  <a:pt x="3749871" y="1398429"/>
                  <a:pt x="3774153" y="1405114"/>
                  <a:pt x="3792354" y="1418483"/>
                </a:cubicBezTo>
                <a:cubicBezTo>
                  <a:pt x="3810549" y="1431852"/>
                  <a:pt x="3821750" y="1451179"/>
                  <a:pt x="3825944" y="1476464"/>
                </a:cubicBezTo>
                <a:cubicBezTo>
                  <a:pt x="3830137" y="1501749"/>
                  <a:pt x="3826064" y="1532556"/>
                  <a:pt x="3813720" y="1568885"/>
                </a:cubicBezTo>
                <a:cubicBezTo>
                  <a:pt x="3801373" y="1605214"/>
                  <a:pt x="3784384" y="1636385"/>
                  <a:pt x="3762756" y="1662396"/>
                </a:cubicBezTo>
                <a:cubicBezTo>
                  <a:pt x="3741129" y="1688408"/>
                  <a:pt x="3716587" y="1708353"/>
                  <a:pt x="3689128" y="1722231"/>
                </a:cubicBezTo>
                <a:cubicBezTo>
                  <a:pt x="3661668" y="1736108"/>
                  <a:pt x="3632752" y="1743047"/>
                  <a:pt x="3602383" y="1743047"/>
                </a:cubicBezTo>
                <a:cubicBezTo>
                  <a:pt x="3572302" y="1743047"/>
                  <a:pt x="3548175" y="1736108"/>
                  <a:pt x="3530008" y="1722231"/>
                </a:cubicBezTo>
                <a:cubicBezTo>
                  <a:pt x="3511836" y="1708353"/>
                  <a:pt x="3500741" y="1688408"/>
                  <a:pt x="3496721" y="1662396"/>
                </a:cubicBezTo>
                <a:cubicBezTo>
                  <a:pt x="3492694" y="1636385"/>
                  <a:pt x="3496861" y="1605214"/>
                  <a:pt x="3509208" y="1568885"/>
                </a:cubicBezTo>
                <a:cubicBezTo>
                  <a:pt x="3521549" y="1532556"/>
                  <a:pt x="3538478" y="1501676"/>
                  <a:pt x="3559977" y="1476246"/>
                </a:cubicBezTo>
                <a:cubicBezTo>
                  <a:pt x="3581484" y="1450816"/>
                  <a:pt x="3605927" y="1431489"/>
                  <a:pt x="3633304" y="1418265"/>
                </a:cubicBezTo>
                <a:cubicBezTo>
                  <a:pt x="3660688" y="1405041"/>
                  <a:pt x="3689416" y="1398429"/>
                  <a:pt x="3719496" y="1398429"/>
                </a:cubicBezTo>
                <a:close/>
                <a:moveTo>
                  <a:pt x="3427652" y="1398429"/>
                </a:moveTo>
                <a:cubicBezTo>
                  <a:pt x="3449303" y="1398429"/>
                  <a:pt x="3467245" y="1402716"/>
                  <a:pt x="3481479" y="1411289"/>
                </a:cubicBezTo>
                <a:cubicBezTo>
                  <a:pt x="3495717" y="1419863"/>
                  <a:pt x="3506451" y="1429963"/>
                  <a:pt x="3513690" y="1441588"/>
                </a:cubicBezTo>
                <a:lnTo>
                  <a:pt x="3454940" y="1492594"/>
                </a:lnTo>
                <a:cubicBezTo>
                  <a:pt x="3449323" y="1484747"/>
                  <a:pt x="3442705" y="1478462"/>
                  <a:pt x="3435082" y="1473739"/>
                </a:cubicBezTo>
                <a:cubicBezTo>
                  <a:pt x="3427460" y="1469016"/>
                  <a:pt x="3417687" y="1466655"/>
                  <a:pt x="3405770" y="1466655"/>
                </a:cubicBezTo>
                <a:cubicBezTo>
                  <a:pt x="3391386" y="1466655"/>
                  <a:pt x="3376878" y="1470760"/>
                  <a:pt x="3362243" y="1478971"/>
                </a:cubicBezTo>
                <a:cubicBezTo>
                  <a:pt x="3347613" y="1487181"/>
                  <a:pt x="3334162" y="1498952"/>
                  <a:pt x="3321909" y="1514282"/>
                </a:cubicBezTo>
                <a:cubicBezTo>
                  <a:pt x="3309644" y="1529613"/>
                  <a:pt x="3299842" y="1548105"/>
                  <a:pt x="3292484" y="1569757"/>
                </a:cubicBezTo>
                <a:cubicBezTo>
                  <a:pt x="3284977" y="1591845"/>
                  <a:pt x="3281767" y="1610700"/>
                  <a:pt x="3282852" y="1626322"/>
                </a:cubicBezTo>
                <a:cubicBezTo>
                  <a:pt x="3283935" y="1641943"/>
                  <a:pt x="3288906" y="1653823"/>
                  <a:pt x="3297766" y="1661960"/>
                </a:cubicBezTo>
                <a:cubicBezTo>
                  <a:pt x="3306627" y="1670098"/>
                  <a:pt x="3318832" y="1674167"/>
                  <a:pt x="3334374" y="1674167"/>
                </a:cubicBezTo>
                <a:cubicBezTo>
                  <a:pt x="3347747" y="1674167"/>
                  <a:pt x="3360712" y="1671188"/>
                  <a:pt x="3373274" y="1665230"/>
                </a:cubicBezTo>
                <a:cubicBezTo>
                  <a:pt x="3385834" y="1659272"/>
                  <a:pt x="3397374" y="1652152"/>
                  <a:pt x="3407892" y="1643868"/>
                </a:cubicBezTo>
                <a:lnTo>
                  <a:pt x="3432997" y="1693785"/>
                </a:lnTo>
                <a:cubicBezTo>
                  <a:pt x="3413464" y="1710205"/>
                  <a:pt x="3393149" y="1722521"/>
                  <a:pt x="3372047" y="1730732"/>
                </a:cubicBezTo>
                <a:cubicBezTo>
                  <a:pt x="3350949" y="1738942"/>
                  <a:pt x="3329497" y="1743047"/>
                  <a:pt x="3307696" y="1743047"/>
                </a:cubicBezTo>
                <a:cubicBezTo>
                  <a:pt x="3286630" y="1743047"/>
                  <a:pt x="3267945" y="1739450"/>
                  <a:pt x="3251644" y="1732257"/>
                </a:cubicBezTo>
                <a:cubicBezTo>
                  <a:pt x="3235344" y="1725064"/>
                  <a:pt x="3222409" y="1714274"/>
                  <a:pt x="3212838" y="1699888"/>
                </a:cubicBezTo>
                <a:cubicBezTo>
                  <a:pt x="3203269" y="1685502"/>
                  <a:pt x="3197994" y="1667664"/>
                  <a:pt x="3197020" y="1646375"/>
                </a:cubicBezTo>
                <a:cubicBezTo>
                  <a:pt x="3196046" y="1625087"/>
                  <a:pt x="3200322" y="1600419"/>
                  <a:pt x="3209856" y="1572373"/>
                </a:cubicBezTo>
                <a:cubicBezTo>
                  <a:pt x="3219237" y="1544763"/>
                  <a:pt x="3231845" y="1520168"/>
                  <a:pt x="3247680" y="1498589"/>
                </a:cubicBezTo>
                <a:cubicBezTo>
                  <a:pt x="3263515" y="1477009"/>
                  <a:pt x="3281338" y="1458772"/>
                  <a:pt x="3301150" y="1443877"/>
                </a:cubicBezTo>
                <a:cubicBezTo>
                  <a:pt x="3320957" y="1428982"/>
                  <a:pt x="3341689" y="1417683"/>
                  <a:pt x="3363346" y="1409982"/>
                </a:cubicBezTo>
                <a:cubicBezTo>
                  <a:pt x="3385001" y="1402280"/>
                  <a:pt x="3406435" y="1398429"/>
                  <a:pt x="3427652" y="1398429"/>
                </a:cubicBezTo>
                <a:close/>
                <a:moveTo>
                  <a:pt x="3070940" y="1398429"/>
                </a:moveTo>
                <a:cubicBezTo>
                  <a:pt x="3101310" y="1398429"/>
                  <a:pt x="3125596" y="1405114"/>
                  <a:pt x="3143794" y="1418483"/>
                </a:cubicBezTo>
                <a:cubicBezTo>
                  <a:pt x="3161994" y="1431852"/>
                  <a:pt x="3173189" y="1451179"/>
                  <a:pt x="3177384" y="1476464"/>
                </a:cubicBezTo>
                <a:cubicBezTo>
                  <a:pt x="3181579" y="1501749"/>
                  <a:pt x="3177504" y="1532556"/>
                  <a:pt x="3165160" y="1568885"/>
                </a:cubicBezTo>
                <a:cubicBezTo>
                  <a:pt x="3152813" y="1605214"/>
                  <a:pt x="3135826" y="1636385"/>
                  <a:pt x="3114198" y="1662396"/>
                </a:cubicBezTo>
                <a:cubicBezTo>
                  <a:pt x="3092570" y="1688408"/>
                  <a:pt x="3068027" y="1708353"/>
                  <a:pt x="3040570" y="1722231"/>
                </a:cubicBezTo>
                <a:cubicBezTo>
                  <a:pt x="3013109" y="1736108"/>
                  <a:pt x="2984194" y="1743047"/>
                  <a:pt x="2953823" y="1743047"/>
                </a:cubicBezTo>
                <a:cubicBezTo>
                  <a:pt x="2923742" y="1743047"/>
                  <a:pt x="2899617" y="1736108"/>
                  <a:pt x="2881447" y="1722231"/>
                </a:cubicBezTo>
                <a:cubicBezTo>
                  <a:pt x="2863277" y="1708353"/>
                  <a:pt x="2852181" y="1688408"/>
                  <a:pt x="2848159" y="1662396"/>
                </a:cubicBezTo>
                <a:cubicBezTo>
                  <a:pt x="2844139" y="1636385"/>
                  <a:pt x="2848302" y="1605214"/>
                  <a:pt x="2860649" y="1568885"/>
                </a:cubicBezTo>
                <a:cubicBezTo>
                  <a:pt x="2872994" y="1532556"/>
                  <a:pt x="2889919" y="1501676"/>
                  <a:pt x="2911423" y="1476246"/>
                </a:cubicBezTo>
                <a:cubicBezTo>
                  <a:pt x="2932926" y="1450816"/>
                  <a:pt x="2957367" y="1431489"/>
                  <a:pt x="2984747" y="1418265"/>
                </a:cubicBezTo>
                <a:cubicBezTo>
                  <a:pt x="3012130" y="1405041"/>
                  <a:pt x="3040859" y="1398429"/>
                  <a:pt x="3070940" y="1398429"/>
                </a:cubicBezTo>
                <a:close/>
                <a:moveTo>
                  <a:pt x="2148396" y="1398429"/>
                </a:moveTo>
                <a:cubicBezTo>
                  <a:pt x="2178767" y="1398429"/>
                  <a:pt x="2203052" y="1405114"/>
                  <a:pt x="2221250" y="1418483"/>
                </a:cubicBezTo>
                <a:cubicBezTo>
                  <a:pt x="2239449" y="1431852"/>
                  <a:pt x="2250646" y="1451179"/>
                  <a:pt x="2254841" y="1476464"/>
                </a:cubicBezTo>
                <a:cubicBezTo>
                  <a:pt x="2259036" y="1501749"/>
                  <a:pt x="2254960" y="1532556"/>
                  <a:pt x="2242615" y="1568885"/>
                </a:cubicBezTo>
                <a:cubicBezTo>
                  <a:pt x="2230268" y="1605214"/>
                  <a:pt x="2213281" y="1636385"/>
                  <a:pt x="2191653" y="1662396"/>
                </a:cubicBezTo>
                <a:cubicBezTo>
                  <a:pt x="2170026" y="1688408"/>
                  <a:pt x="2145483" y="1708353"/>
                  <a:pt x="2118024" y="1722231"/>
                </a:cubicBezTo>
                <a:cubicBezTo>
                  <a:pt x="2090565" y="1736108"/>
                  <a:pt x="2061649" y="1743047"/>
                  <a:pt x="2031279" y="1743047"/>
                </a:cubicBezTo>
                <a:cubicBezTo>
                  <a:pt x="2001198" y="1743047"/>
                  <a:pt x="1977073" y="1736108"/>
                  <a:pt x="1958903" y="1722231"/>
                </a:cubicBezTo>
                <a:cubicBezTo>
                  <a:pt x="1940733" y="1708353"/>
                  <a:pt x="1929636" y="1688408"/>
                  <a:pt x="1925616" y="1662396"/>
                </a:cubicBezTo>
                <a:cubicBezTo>
                  <a:pt x="1921595" y="1636385"/>
                  <a:pt x="1925757" y="1605214"/>
                  <a:pt x="1938105" y="1568885"/>
                </a:cubicBezTo>
                <a:cubicBezTo>
                  <a:pt x="1950450" y="1532556"/>
                  <a:pt x="1967374" y="1501676"/>
                  <a:pt x="1988878" y="1476246"/>
                </a:cubicBezTo>
                <a:cubicBezTo>
                  <a:pt x="2010381" y="1450816"/>
                  <a:pt x="2034823" y="1431489"/>
                  <a:pt x="2062205" y="1418265"/>
                </a:cubicBezTo>
                <a:cubicBezTo>
                  <a:pt x="2089585" y="1405041"/>
                  <a:pt x="2118316" y="1398429"/>
                  <a:pt x="2148396" y="1398429"/>
                </a:cubicBezTo>
                <a:close/>
                <a:moveTo>
                  <a:pt x="1856547" y="1398429"/>
                </a:moveTo>
                <a:cubicBezTo>
                  <a:pt x="1878199" y="1398429"/>
                  <a:pt x="1896143" y="1402716"/>
                  <a:pt x="1910378" y="1411289"/>
                </a:cubicBezTo>
                <a:cubicBezTo>
                  <a:pt x="1924611" y="1419863"/>
                  <a:pt x="1935348" y="1429963"/>
                  <a:pt x="1942585" y="1441588"/>
                </a:cubicBezTo>
                <a:lnTo>
                  <a:pt x="1883835" y="1492594"/>
                </a:lnTo>
                <a:cubicBezTo>
                  <a:pt x="1878220" y="1484747"/>
                  <a:pt x="1871601" y="1478462"/>
                  <a:pt x="1863977" y="1473739"/>
                </a:cubicBezTo>
                <a:cubicBezTo>
                  <a:pt x="1856354" y="1469016"/>
                  <a:pt x="1846584" y="1466655"/>
                  <a:pt x="1834668" y="1466655"/>
                </a:cubicBezTo>
                <a:cubicBezTo>
                  <a:pt x="1820282" y="1466655"/>
                  <a:pt x="1805772" y="1470760"/>
                  <a:pt x="1791140" y="1478971"/>
                </a:cubicBezTo>
                <a:cubicBezTo>
                  <a:pt x="1776507" y="1487181"/>
                  <a:pt x="1763061" y="1498952"/>
                  <a:pt x="1750803" y="1514282"/>
                </a:cubicBezTo>
                <a:cubicBezTo>
                  <a:pt x="1738543" y="1529613"/>
                  <a:pt x="1728736" y="1548105"/>
                  <a:pt x="1721379" y="1569757"/>
                </a:cubicBezTo>
                <a:cubicBezTo>
                  <a:pt x="1713873" y="1591845"/>
                  <a:pt x="1710662" y="1610700"/>
                  <a:pt x="1711746" y="1626322"/>
                </a:cubicBezTo>
                <a:cubicBezTo>
                  <a:pt x="1712830" y="1641943"/>
                  <a:pt x="1717803" y="1653823"/>
                  <a:pt x="1726661" y="1661960"/>
                </a:cubicBezTo>
                <a:cubicBezTo>
                  <a:pt x="1735521" y="1670098"/>
                  <a:pt x="1747726" y="1674167"/>
                  <a:pt x="1763275" y="1674167"/>
                </a:cubicBezTo>
                <a:cubicBezTo>
                  <a:pt x="1776644" y="1674167"/>
                  <a:pt x="1789609" y="1671188"/>
                  <a:pt x="1802169" y="1665230"/>
                </a:cubicBezTo>
                <a:cubicBezTo>
                  <a:pt x="1814730" y="1659272"/>
                  <a:pt x="1826270" y="1652152"/>
                  <a:pt x="1836787" y="1643868"/>
                </a:cubicBezTo>
                <a:lnTo>
                  <a:pt x="1861892" y="1693785"/>
                </a:lnTo>
                <a:cubicBezTo>
                  <a:pt x="1842360" y="1710205"/>
                  <a:pt x="1822044" y="1722521"/>
                  <a:pt x="1800943" y="1730732"/>
                </a:cubicBezTo>
                <a:cubicBezTo>
                  <a:pt x="1779843" y="1738942"/>
                  <a:pt x="1758394" y="1743047"/>
                  <a:pt x="1736597" y="1743047"/>
                </a:cubicBezTo>
                <a:cubicBezTo>
                  <a:pt x="1715526" y="1743047"/>
                  <a:pt x="1696840" y="1739450"/>
                  <a:pt x="1680540" y="1732257"/>
                </a:cubicBezTo>
                <a:cubicBezTo>
                  <a:pt x="1664239" y="1725064"/>
                  <a:pt x="1651304" y="1714274"/>
                  <a:pt x="1641733" y="1699888"/>
                </a:cubicBezTo>
                <a:cubicBezTo>
                  <a:pt x="1632163" y="1685502"/>
                  <a:pt x="1626890" y="1667664"/>
                  <a:pt x="1625915" y="1646375"/>
                </a:cubicBezTo>
                <a:cubicBezTo>
                  <a:pt x="1624940" y="1625087"/>
                  <a:pt x="1629218" y="1600419"/>
                  <a:pt x="1638750" y="1572373"/>
                </a:cubicBezTo>
                <a:cubicBezTo>
                  <a:pt x="1648132" y="1544763"/>
                  <a:pt x="1660740" y="1520168"/>
                  <a:pt x="1676575" y="1498589"/>
                </a:cubicBezTo>
                <a:cubicBezTo>
                  <a:pt x="1692410" y="1477009"/>
                  <a:pt x="1710233" y="1458772"/>
                  <a:pt x="1730046" y="1443877"/>
                </a:cubicBezTo>
                <a:cubicBezTo>
                  <a:pt x="1749857" y="1428982"/>
                  <a:pt x="1770590" y="1417683"/>
                  <a:pt x="1792243" y="1409982"/>
                </a:cubicBezTo>
                <a:cubicBezTo>
                  <a:pt x="1813896" y="1402280"/>
                  <a:pt x="1835332" y="1398429"/>
                  <a:pt x="1856547" y="1398429"/>
                </a:cubicBezTo>
                <a:close/>
                <a:moveTo>
                  <a:pt x="1499834" y="1398429"/>
                </a:moveTo>
                <a:cubicBezTo>
                  <a:pt x="1530206" y="1398429"/>
                  <a:pt x="1554491" y="1405114"/>
                  <a:pt x="1572689" y="1418483"/>
                </a:cubicBezTo>
                <a:cubicBezTo>
                  <a:pt x="1590888" y="1431852"/>
                  <a:pt x="1602085" y="1451179"/>
                  <a:pt x="1606280" y="1476464"/>
                </a:cubicBezTo>
                <a:cubicBezTo>
                  <a:pt x="1610474" y="1501749"/>
                  <a:pt x="1606400" y="1532556"/>
                  <a:pt x="1594054" y="1568885"/>
                </a:cubicBezTo>
                <a:cubicBezTo>
                  <a:pt x="1581707" y="1605214"/>
                  <a:pt x="1564720" y="1636385"/>
                  <a:pt x="1543092" y="1662396"/>
                </a:cubicBezTo>
                <a:cubicBezTo>
                  <a:pt x="1521466" y="1688408"/>
                  <a:pt x="1496923" y="1708353"/>
                  <a:pt x="1469464" y="1722231"/>
                </a:cubicBezTo>
                <a:cubicBezTo>
                  <a:pt x="1442004" y="1736108"/>
                  <a:pt x="1413089" y="1743047"/>
                  <a:pt x="1382718" y="1743047"/>
                </a:cubicBezTo>
                <a:cubicBezTo>
                  <a:pt x="1352638" y="1743047"/>
                  <a:pt x="1328512" y="1736108"/>
                  <a:pt x="1310342" y="1722231"/>
                </a:cubicBezTo>
                <a:cubicBezTo>
                  <a:pt x="1292172" y="1708353"/>
                  <a:pt x="1281076" y="1688408"/>
                  <a:pt x="1277054" y="1662396"/>
                </a:cubicBezTo>
                <a:cubicBezTo>
                  <a:pt x="1273033" y="1636385"/>
                  <a:pt x="1277196" y="1605214"/>
                  <a:pt x="1289544" y="1568885"/>
                </a:cubicBezTo>
                <a:cubicBezTo>
                  <a:pt x="1301889" y="1532556"/>
                  <a:pt x="1318813" y="1501676"/>
                  <a:pt x="1340317" y="1476246"/>
                </a:cubicBezTo>
                <a:cubicBezTo>
                  <a:pt x="1361820" y="1450816"/>
                  <a:pt x="1386262" y="1431489"/>
                  <a:pt x="1413642" y="1418265"/>
                </a:cubicBezTo>
                <a:cubicBezTo>
                  <a:pt x="1441024" y="1405041"/>
                  <a:pt x="1469754" y="1398429"/>
                  <a:pt x="1499834" y="1398429"/>
                </a:cubicBezTo>
                <a:close/>
                <a:moveTo>
                  <a:pt x="577290" y="1398429"/>
                </a:moveTo>
                <a:cubicBezTo>
                  <a:pt x="607661" y="1398429"/>
                  <a:pt x="631946" y="1405114"/>
                  <a:pt x="650145" y="1418483"/>
                </a:cubicBezTo>
                <a:cubicBezTo>
                  <a:pt x="668343" y="1431852"/>
                  <a:pt x="679540" y="1451179"/>
                  <a:pt x="683735" y="1476464"/>
                </a:cubicBezTo>
                <a:cubicBezTo>
                  <a:pt x="687930" y="1501749"/>
                  <a:pt x="683855" y="1532556"/>
                  <a:pt x="671510" y="1568885"/>
                </a:cubicBezTo>
                <a:cubicBezTo>
                  <a:pt x="659163" y="1605214"/>
                  <a:pt x="642175" y="1636385"/>
                  <a:pt x="620548" y="1662396"/>
                </a:cubicBezTo>
                <a:cubicBezTo>
                  <a:pt x="598921" y="1688408"/>
                  <a:pt x="574378" y="1708353"/>
                  <a:pt x="546918" y="1722231"/>
                </a:cubicBezTo>
                <a:cubicBezTo>
                  <a:pt x="519459" y="1736108"/>
                  <a:pt x="490544" y="1743047"/>
                  <a:pt x="460173" y="1743047"/>
                </a:cubicBezTo>
                <a:cubicBezTo>
                  <a:pt x="430092" y="1743047"/>
                  <a:pt x="405967" y="1736108"/>
                  <a:pt x="387797" y="1722231"/>
                </a:cubicBezTo>
                <a:cubicBezTo>
                  <a:pt x="369627" y="1708353"/>
                  <a:pt x="358531" y="1688408"/>
                  <a:pt x="354510" y="1662396"/>
                </a:cubicBezTo>
                <a:cubicBezTo>
                  <a:pt x="350489" y="1636385"/>
                  <a:pt x="354652" y="1605214"/>
                  <a:pt x="366999" y="1568885"/>
                </a:cubicBezTo>
                <a:cubicBezTo>
                  <a:pt x="379344" y="1532556"/>
                  <a:pt x="396269" y="1501676"/>
                  <a:pt x="417772" y="1476246"/>
                </a:cubicBezTo>
                <a:cubicBezTo>
                  <a:pt x="439275" y="1450816"/>
                  <a:pt x="463718" y="1431489"/>
                  <a:pt x="491099" y="1418265"/>
                </a:cubicBezTo>
                <a:cubicBezTo>
                  <a:pt x="518479" y="1405041"/>
                  <a:pt x="547210" y="1398429"/>
                  <a:pt x="577290" y="1398429"/>
                </a:cubicBezTo>
                <a:close/>
                <a:moveTo>
                  <a:pt x="285442" y="1398429"/>
                </a:moveTo>
                <a:cubicBezTo>
                  <a:pt x="307094" y="1398429"/>
                  <a:pt x="325037" y="1402716"/>
                  <a:pt x="339271" y="1411289"/>
                </a:cubicBezTo>
                <a:cubicBezTo>
                  <a:pt x="353506" y="1419863"/>
                  <a:pt x="364242" y="1429963"/>
                  <a:pt x="371480" y="1441588"/>
                </a:cubicBezTo>
                <a:lnTo>
                  <a:pt x="312730" y="1492594"/>
                </a:lnTo>
                <a:cubicBezTo>
                  <a:pt x="307114" y="1484747"/>
                  <a:pt x="300495" y="1478462"/>
                  <a:pt x="292872" y="1473739"/>
                </a:cubicBezTo>
                <a:cubicBezTo>
                  <a:pt x="285248" y="1469016"/>
                  <a:pt x="275479" y="1466655"/>
                  <a:pt x="263562" y="1466655"/>
                </a:cubicBezTo>
                <a:cubicBezTo>
                  <a:pt x="249176" y="1466655"/>
                  <a:pt x="234667" y="1470760"/>
                  <a:pt x="220034" y="1478971"/>
                </a:cubicBezTo>
                <a:cubicBezTo>
                  <a:pt x="205401" y="1487181"/>
                  <a:pt x="191955" y="1498952"/>
                  <a:pt x="179697" y="1514282"/>
                </a:cubicBezTo>
                <a:cubicBezTo>
                  <a:pt x="167438" y="1529613"/>
                  <a:pt x="157630" y="1548105"/>
                  <a:pt x="150274" y="1569757"/>
                </a:cubicBezTo>
                <a:cubicBezTo>
                  <a:pt x="142767" y="1591845"/>
                  <a:pt x="139556" y="1610700"/>
                  <a:pt x="140640" y="1626322"/>
                </a:cubicBezTo>
                <a:cubicBezTo>
                  <a:pt x="141724" y="1641943"/>
                  <a:pt x="146697" y="1653823"/>
                  <a:pt x="155556" y="1661960"/>
                </a:cubicBezTo>
                <a:cubicBezTo>
                  <a:pt x="164416" y="1670098"/>
                  <a:pt x="176620" y="1674167"/>
                  <a:pt x="192169" y="1674167"/>
                </a:cubicBezTo>
                <a:cubicBezTo>
                  <a:pt x="205538" y="1674167"/>
                  <a:pt x="218503" y="1671188"/>
                  <a:pt x="231064" y="1665230"/>
                </a:cubicBezTo>
                <a:cubicBezTo>
                  <a:pt x="243625" y="1659272"/>
                  <a:pt x="255164" y="1652152"/>
                  <a:pt x="265681" y="1643868"/>
                </a:cubicBezTo>
                <a:lnTo>
                  <a:pt x="290786" y="1693785"/>
                </a:lnTo>
                <a:cubicBezTo>
                  <a:pt x="271254" y="1710205"/>
                  <a:pt x="250938" y="1722521"/>
                  <a:pt x="229838" y="1730732"/>
                </a:cubicBezTo>
                <a:cubicBezTo>
                  <a:pt x="208738" y="1738942"/>
                  <a:pt x="187288" y="1743047"/>
                  <a:pt x="165491" y="1743047"/>
                </a:cubicBezTo>
                <a:cubicBezTo>
                  <a:pt x="144420" y="1743047"/>
                  <a:pt x="125734" y="1739450"/>
                  <a:pt x="109434" y="1732257"/>
                </a:cubicBezTo>
                <a:cubicBezTo>
                  <a:pt x="93134" y="1725064"/>
                  <a:pt x="80198" y="1714274"/>
                  <a:pt x="70628" y="1699888"/>
                </a:cubicBezTo>
                <a:cubicBezTo>
                  <a:pt x="61057" y="1685502"/>
                  <a:pt x="55785" y="1667664"/>
                  <a:pt x="54810" y="1646375"/>
                </a:cubicBezTo>
                <a:cubicBezTo>
                  <a:pt x="53834" y="1625087"/>
                  <a:pt x="58112" y="1600419"/>
                  <a:pt x="67644" y="1572373"/>
                </a:cubicBezTo>
                <a:cubicBezTo>
                  <a:pt x="77026" y="1544763"/>
                  <a:pt x="89635" y="1520168"/>
                  <a:pt x="105470" y="1498589"/>
                </a:cubicBezTo>
                <a:cubicBezTo>
                  <a:pt x="121305" y="1477009"/>
                  <a:pt x="139128" y="1458772"/>
                  <a:pt x="158940" y="1443877"/>
                </a:cubicBezTo>
                <a:cubicBezTo>
                  <a:pt x="178752" y="1428982"/>
                  <a:pt x="199484" y="1417683"/>
                  <a:pt x="221138" y="1409982"/>
                </a:cubicBezTo>
                <a:cubicBezTo>
                  <a:pt x="242791" y="1402280"/>
                  <a:pt x="264226" y="1398429"/>
                  <a:pt x="285442" y="1398429"/>
                </a:cubicBezTo>
                <a:close/>
                <a:moveTo>
                  <a:pt x="11551835" y="1000512"/>
                </a:moveTo>
                <a:cubicBezTo>
                  <a:pt x="11537303" y="1000512"/>
                  <a:pt x="11523363" y="1004545"/>
                  <a:pt x="11510014" y="1012610"/>
                </a:cubicBezTo>
                <a:cubicBezTo>
                  <a:pt x="11496665" y="1020675"/>
                  <a:pt x="11484565" y="1032336"/>
                  <a:pt x="11473713" y="1047594"/>
                </a:cubicBezTo>
                <a:cubicBezTo>
                  <a:pt x="11462860" y="1062853"/>
                  <a:pt x="11453780" y="1081235"/>
                  <a:pt x="11446471" y="1102742"/>
                </a:cubicBezTo>
                <a:cubicBezTo>
                  <a:pt x="11439210" y="1124103"/>
                  <a:pt x="11435734" y="1142668"/>
                  <a:pt x="11436044" y="1158435"/>
                </a:cubicBezTo>
                <a:cubicBezTo>
                  <a:pt x="11436354" y="1174202"/>
                  <a:pt x="11440343" y="1186408"/>
                  <a:pt x="11448012" y="1195055"/>
                </a:cubicBezTo>
                <a:cubicBezTo>
                  <a:pt x="11455681" y="1203701"/>
                  <a:pt x="11466781" y="1208024"/>
                  <a:pt x="11481313" y="1208024"/>
                </a:cubicBezTo>
                <a:cubicBezTo>
                  <a:pt x="11495844" y="1208024"/>
                  <a:pt x="11509884" y="1203701"/>
                  <a:pt x="11523431" y="1195055"/>
                </a:cubicBezTo>
                <a:cubicBezTo>
                  <a:pt x="11536979" y="1186408"/>
                  <a:pt x="11549301" y="1174202"/>
                  <a:pt x="11560398" y="1158435"/>
                </a:cubicBezTo>
                <a:cubicBezTo>
                  <a:pt x="11571496" y="1142668"/>
                  <a:pt x="11580675" y="1124103"/>
                  <a:pt x="11587937" y="1102742"/>
                </a:cubicBezTo>
                <a:cubicBezTo>
                  <a:pt x="11595246" y="1081235"/>
                  <a:pt x="11598622" y="1062853"/>
                  <a:pt x="11598067" y="1047594"/>
                </a:cubicBezTo>
                <a:cubicBezTo>
                  <a:pt x="11597512" y="1032336"/>
                  <a:pt x="11593301" y="1020675"/>
                  <a:pt x="11585433" y="1012610"/>
                </a:cubicBezTo>
                <a:cubicBezTo>
                  <a:pt x="11577566" y="1004545"/>
                  <a:pt x="11566366" y="1000512"/>
                  <a:pt x="11551835" y="1000512"/>
                </a:cubicBezTo>
                <a:close/>
                <a:moveTo>
                  <a:pt x="10903273" y="1000512"/>
                </a:moveTo>
                <a:cubicBezTo>
                  <a:pt x="10888742" y="1000512"/>
                  <a:pt x="10874802" y="1004545"/>
                  <a:pt x="10861453" y="1012610"/>
                </a:cubicBezTo>
                <a:cubicBezTo>
                  <a:pt x="10848104" y="1020675"/>
                  <a:pt x="10836004" y="1032336"/>
                  <a:pt x="10825152" y="1047594"/>
                </a:cubicBezTo>
                <a:cubicBezTo>
                  <a:pt x="10814299" y="1062853"/>
                  <a:pt x="10805219" y="1081235"/>
                  <a:pt x="10797910" y="1102742"/>
                </a:cubicBezTo>
                <a:cubicBezTo>
                  <a:pt x="10790648" y="1124103"/>
                  <a:pt x="10787173" y="1142668"/>
                  <a:pt x="10787483" y="1158435"/>
                </a:cubicBezTo>
                <a:cubicBezTo>
                  <a:pt x="10787793" y="1174202"/>
                  <a:pt x="10791782" y="1186408"/>
                  <a:pt x="10799451" y="1195055"/>
                </a:cubicBezTo>
                <a:cubicBezTo>
                  <a:pt x="10807120" y="1203701"/>
                  <a:pt x="10818220" y="1208024"/>
                  <a:pt x="10832752" y="1208024"/>
                </a:cubicBezTo>
                <a:cubicBezTo>
                  <a:pt x="10847283" y="1208024"/>
                  <a:pt x="10861323" y="1203701"/>
                  <a:pt x="10874870" y="1195055"/>
                </a:cubicBezTo>
                <a:cubicBezTo>
                  <a:pt x="10888418" y="1186408"/>
                  <a:pt x="10900740" y="1174202"/>
                  <a:pt x="10911838" y="1158435"/>
                </a:cubicBezTo>
                <a:cubicBezTo>
                  <a:pt x="10922935" y="1142668"/>
                  <a:pt x="10932114" y="1124103"/>
                  <a:pt x="10939375" y="1102742"/>
                </a:cubicBezTo>
                <a:cubicBezTo>
                  <a:pt x="10946684" y="1081235"/>
                  <a:pt x="10950061" y="1062853"/>
                  <a:pt x="10949506" y="1047594"/>
                </a:cubicBezTo>
                <a:cubicBezTo>
                  <a:pt x="10948951" y="1032336"/>
                  <a:pt x="10944740" y="1020675"/>
                  <a:pt x="10936872" y="1012610"/>
                </a:cubicBezTo>
                <a:cubicBezTo>
                  <a:pt x="10929005" y="1004545"/>
                  <a:pt x="10917805" y="1000512"/>
                  <a:pt x="10903273" y="1000512"/>
                </a:cubicBezTo>
                <a:close/>
                <a:moveTo>
                  <a:pt x="9980729" y="1000512"/>
                </a:moveTo>
                <a:cubicBezTo>
                  <a:pt x="9966198" y="1000512"/>
                  <a:pt x="9952257" y="1004545"/>
                  <a:pt x="9938909" y="1012610"/>
                </a:cubicBezTo>
                <a:cubicBezTo>
                  <a:pt x="9925560" y="1020675"/>
                  <a:pt x="9913460" y="1032336"/>
                  <a:pt x="9902608" y="1047594"/>
                </a:cubicBezTo>
                <a:cubicBezTo>
                  <a:pt x="9891755" y="1062853"/>
                  <a:pt x="9882675" y="1081235"/>
                  <a:pt x="9875366" y="1102742"/>
                </a:cubicBezTo>
                <a:cubicBezTo>
                  <a:pt x="9868105" y="1124103"/>
                  <a:pt x="9864629" y="1142668"/>
                  <a:pt x="9864939" y="1158435"/>
                </a:cubicBezTo>
                <a:cubicBezTo>
                  <a:pt x="9865249" y="1174202"/>
                  <a:pt x="9869238" y="1186408"/>
                  <a:pt x="9876907" y="1195055"/>
                </a:cubicBezTo>
                <a:cubicBezTo>
                  <a:pt x="9884576" y="1203701"/>
                  <a:pt x="9895676" y="1208024"/>
                  <a:pt x="9910208" y="1208024"/>
                </a:cubicBezTo>
                <a:cubicBezTo>
                  <a:pt x="9924739" y="1208024"/>
                  <a:pt x="9938779" y="1203701"/>
                  <a:pt x="9952326" y="1195055"/>
                </a:cubicBezTo>
                <a:cubicBezTo>
                  <a:pt x="9965874" y="1186408"/>
                  <a:pt x="9978196" y="1174202"/>
                  <a:pt x="9989293" y="1158435"/>
                </a:cubicBezTo>
                <a:cubicBezTo>
                  <a:pt x="10000391" y="1142668"/>
                  <a:pt x="10009570" y="1124103"/>
                  <a:pt x="10016832" y="1102742"/>
                </a:cubicBezTo>
                <a:cubicBezTo>
                  <a:pt x="10024141" y="1081235"/>
                  <a:pt x="10027517" y="1062853"/>
                  <a:pt x="10026962" y="1047594"/>
                </a:cubicBezTo>
                <a:cubicBezTo>
                  <a:pt x="10026407" y="1032336"/>
                  <a:pt x="10022196" y="1020675"/>
                  <a:pt x="10014328" y="1012610"/>
                </a:cubicBezTo>
                <a:cubicBezTo>
                  <a:pt x="10006461" y="1004545"/>
                  <a:pt x="9995261" y="1000512"/>
                  <a:pt x="9980729" y="1000512"/>
                </a:cubicBezTo>
                <a:close/>
                <a:moveTo>
                  <a:pt x="9332168" y="1000512"/>
                </a:moveTo>
                <a:cubicBezTo>
                  <a:pt x="9317637" y="1000512"/>
                  <a:pt x="9303697" y="1004545"/>
                  <a:pt x="9290348" y="1012610"/>
                </a:cubicBezTo>
                <a:cubicBezTo>
                  <a:pt x="9276999" y="1020675"/>
                  <a:pt x="9264899" y="1032336"/>
                  <a:pt x="9254047" y="1047594"/>
                </a:cubicBezTo>
                <a:cubicBezTo>
                  <a:pt x="9243194" y="1062853"/>
                  <a:pt x="9234114" y="1081235"/>
                  <a:pt x="9226805" y="1102742"/>
                </a:cubicBezTo>
                <a:cubicBezTo>
                  <a:pt x="9219543" y="1124103"/>
                  <a:pt x="9216068" y="1142668"/>
                  <a:pt x="9216378" y="1158435"/>
                </a:cubicBezTo>
                <a:cubicBezTo>
                  <a:pt x="9216688" y="1174202"/>
                  <a:pt x="9220677" y="1186408"/>
                  <a:pt x="9228346" y="1195055"/>
                </a:cubicBezTo>
                <a:cubicBezTo>
                  <a:pt x="9236015" y="1203701"/>
                  <a:pt x="9247115" y="1208024"/>
                  <a:pt x="9261647" y="1208024"/>
                </a:cubicBezTo>
                <a:cubicBezTo>
                  <a:pt x="9276178" y="1208024"/>
                  <a:pt x="9290218" y="1203701"/>
                  <a:pt x="9303765" y="1195055"/>
                </a:cubicBezTo>
                <a:cubicBezTo>
                  <a:pt x="9317313" y="1186408"/>
                  <a:pt x="9329635" y="1174202"/>
                  <a:pt x="9340733" y="1158435"/>
                </a:cubicBezTo>
                <a:cubicBezTo>
                  <a:pt x="9351830" y="1142668"/>
                  <a:pt x="9361009" y="1124103"/>
                  <a:pt x="9368271" y="1102742"/>
                </a:cubicBezTo>
                <a:cubicBezTo>
                  <a:pt x="9375579" y="1081235"/>
                  <a:pt x="9378956" y="1062853"/>
                  <a:pt x="9378401" y="1047594"/>
                </a:cubicBezTo>
                <a:cubicBezTo>
                  <a:pt x="9377846" y="1032336"/>
                  <a:pt x="9373635" y="1020675"/>
                  <a:pt x="9365767" y="1012610"/>
                </a:cubicBezTo>
                <a:cubicBezTo>
                  <a:pt x="9357900" y="1004545"/>
                  <a:pt x="9346700" y="1000512"/>
                  <a:pt x="9332168" y="1000512"/>
                </a:cubicBezTo>
                <a:close/>
                <a:moveTo>
                  <a:pt x="8409625" y="1000512"/>
                </a:moveTo>
                <a:cubicBezTo>
                  <a:pt x="8395093" y="1000512"/>
                  <a:pt x="8381153" y="1004545"/>
                  <a:pt x="8367804" y="1012610"/>
                </a:cubicBezTo>
                <a:cubicBezTo>
                  <a:pt x="8354455" y="1020675"/>
                  <a:pt x="8342355" y="1032336"/>
                  <a:pt x="8331503" y="1047594"/>
                </a:cubicBezTo>
                <a:cubicBezTo>
                  <a:pt x="8320650" y="1062853"/>
                  <a:pt x="8311570" y="1081235"/>
                  <a:pt x="8304261" y="1102742"/>
                </a:cubicBezTo>
                <a:cubicBezTo>
                  <a:pt x="8297000" y="1124103"/>
                  <a:pt x="8293524" y="1142668"/>
                  <a:pt x="8293834" y="1158435"/>
                </a:cubicBezTo>
                <a:cubicBezTo>
                  <a:pt x="8294144" y="1174202"/>
                  <a:pt x="8298133" y="1186408"/>
                  <a:pt x="8305802" y="1195055"/>
                </a:cubicBezTo>
                <a:cubicBezTo>
                  <a:pt x="8313471" y="1203701"/>
                  <a:pt x="8324571" y="1208024"/>
                  <a:pt x="8339103" y="1208024"/>
                </a:cubicBezTo>
                <a:cubicBezTo>
                  <a:pt x="8353634" y="1208024"/>
                  <a:pt x="8367674" y="1203701"/>
                  <a:pt x="8381221" y="1195055"/>
                </a:cubicBezTo>
                <a:cubicBezTo>
                  <a:pt x="8394769" y="1186408"/>
                  <a:pt x="8407091" y="1174202"/>
                  <a:pt x="8418188" y="1158435"/>
                </a:cubicBezTo>
                <a:cubicBezTo>
                  <a:pt x="8429286" y="1142668"/>
                  <a:pt x="8438465" y="1124103"/>
                  <a:pt x="8445727" y="1102742"/>
                </a:cubicBezTo>
                <a:cubicBezTo>
                  <a:pt x="8453036" y="1081235"/>
                  <a:pt x="8456412" y="1062853"/>
                  <a:pt x="8455857" y="1047594"/>
                </a:cubicBezTo>
                <a:cubicBezTo>
                  <a:pt x="8455302" y="1032336"/>
                  <a:pt x="8451091" y="1020675"/>
                  <a:pt x="8443223" y="1012610"/>
                </a:cubicBezTo>
                <a:cubicBezTo>
                  <a:pt x="8435356" y="1004545"/>
                  <a:pt x="8424156" y="1000512"/>
                  <a:pt x="8409625" y="1000512"/>
                </a:cubicBezTo>
                <a:close/>
                <a:moveTo>
                  <a:pt x="7761063" y="1000512"/>
                </a:moveTo>
                <a:cubicBezTo>
                  <a:pt x="7746532" y="1000512"/>
                  <a:pt x="7732592" y="1004545"/>
                  <a:pt x="7719243" y="1012610"/>
                </a:cubicBezTo>
                <a:cubicBezTo>
                  <a:pt x="7705894" y="1020675"/>
                  <a:pt x="7693794" y="1032336"/>
                  <a:pt x="7682942" y="1047594"/>
                </a:cubicBezTo>
                <a:cubicBezTo>
                  <a:pt x="7672089" y="1062853"/>
                  <a:pt x="7663009" y="1081235"/>
                  <a:pt x="7655700" y="1102742"/>
                </a:cubicBezTo>
                <a:cubicBezTo>
                  <a:pt x="7648438" y="1124103"/>
                  <a:pt x="7644963" y="1142668"/>
                  <a:pt x="7645273" y="1158435"/>
                </a:cubicBezTo>
                <a:cubicBezTo>
                  <a:pt x="7645583" y="1174202"/>
                  <a:pt x="7649572" y="1186408"/>
                  <a:pt x="7657241" y="1195055"/>
                </a:cubicBezTo>
                <a:cubicBezTo>
                  <a:pt x="7664910" y="1203701"/>
                  <a:pt x="7676010" y="1208024"/>
                  <a:pt x="7690542" y="1208024"/>
                </a:cubicBezTo>
                <a:cubicBezTo>
                  <a:pt x="7705073" y="1208024"/>
                  <a:pt x="7719113" y="1203701"/>
                  <a:pt x="7732660" y="1195055"/>
                </a:cubicBezTo>
                <a:cubicBezTo>
                  <a:pt x="7746208" y="1186408"/>
                  <a:pt x="7758530" y="1174202"/>
                  <a:pt x="7769628" y="1158435"/>
                </a:cubicBezTo>
                <a:cubicBezTo>
                  <a:pt x="7780725" y="1142668"/>
                  <a:pt x="7789904" y="1124103"/>
                  <a:pt x="7797165" y="1102742"/>
                </a:cubicBezTo>
                <a:cubicBezTo>
                  <a:pt x="7804474" y="1081235"/>
                  <a:pt x="7807851" y="1062853"/>
                  <a:pt x="7807296" y="1047594"/>
                </a:cubicBezTo>
                <a:cubicBezTo>
                  <a:pt x="7806741" y="1032336"/>
                  <a:pt x="7802530" y="1020675"/>
                  <a:pt x="7794662" y="1012610"/>
                </a:cubicBezTo>
                <a:cubicBezTo>
                  <a:pt x="7786795" y="1004545"/>
                  <a:pt x="7775595" y="1000512"/>
                  <a:pt x="7761063" y="1000512"/>
                </a:cubicBezTo>
                <a:close/>
                <a:moveTo>
                  <a:pt x="6838519" y="1000512"/>
                </a:moveTo>
                <a:cubicBezTo>
                  <a:pt x="6823988" y="1000512"/>
                  <a:pt x="6810047" y="1004545"/>
                  <a:pt x="6796699" y="1012610"/>
                </a:cubicBezTo>
                <a:cubicBezTo>
                  <a:pt x="6783350" y="1020675"/>
                  <a:pt x="6771250" y="1032336"/>
                  <a:pt x="6760397" y="1047594"/>
                </a:cubicBezTo>
                <a:cubicBezTo>
                  <a:pt x="6749545" y="1062853"/>
                  <a:pt x="6740464" y="1081235"/>
                  <a:pt x="6733156" y="1102742"/>
                </a:cubicBezTo>
                <a:cubicBezTo>
                  <a:pt x="6725894" y="1124103"/>
                  <a:pt x="6722419" y="1142668"/>
                  <a:pt x="6722729" y="1158435"/>
                </a:cubicBezTo>
                <a:cubicBezTo>
                  <a:pt x="6723038" y="1174202"/>
                  <a:pt x="6727028" y="1186408"/>
                  <a:pt x="6734697" y="1195055"/>
                </a:cubicBezTo>
                <a:cubicBezTo>
                  <a:pt x="6742366" y="1203701"/>
                  <a:pt x="6753466" y="1208024"/>
                  <a:pt x="6767997" y="1208024"/>
                </a:cubicBezTo>
                <a:cubicBezTo>
                  <a:pt x="6782529" y="1208024"/>
                  <a:pt x="6796569" y="1203701"/>
                  <a:pt x="6810116" y="1195055"/>
                </a:cubicBezTo>
                <a:cubicBezTo>
                  <a:pt x="6823664" y="1186408"/>
                  <a:pt x="6835986" y="1174202"/>
                  <a:pt x="6847083" y="1158435"/>
                </a:cubicBezTo>
                <a:cubicBezTo>
                  <a:pt x="6858181" y="1142668"/>
                  <a:pt x="6867360" y="1124103"/>
                  <a:pt x="6874622" y="1102742"/>
                </a:cubicBezTo>
                <a:cubicBezTo>
                  <a:pt x="6881930" y="1081235"/>
                  <a:pt x="6885307" y="1062853"/>
                  <a:pt x="6884752" y="1047594"/>
                </a:cubicBezTo>
                <a:cubicBezTo>
                  <a:pt x="6884197" y="1032336"/>
                  <a:pt x="6879986" y="1020675"/>
                  <a:pt x="6872118" y="1012610"/>
                </a:cubicBezTo>
                <a:cubicBezTo>
                  <a:pt x="6864250" y="1004545"/>
                  <a:pt x="6853051" y="1000512"/>
                  <a:pt x="6838519" y="1000512"/>
                </a:cubicBezTo>
                <a:close/>
                <a:moveTo>
                  <a:pt x="6189966" y="1000512"/>
                </a:moveTo>
                <a:cubicBezTo>
                  <a:pt x="6175433" y="1000512"/>
                  <a:pt x="6161491" y="1004545"/>
                  <a:pt x="6148147" y="1012610"/>
                </a:cubicBezTo>
                <a:cubicBezTo>
                  <a:pt x="6134792" y="1020675"/>
                  <a:pt x="6122698" y="1032336"/>
                  <a:pt x="6111840" y="1047594"/>
                </a:cubicBezTo>
                <a:cubicBezTo>
                  <a:pt x="6100988" y="1062853"/>
                  <a:pt x="6091908" y="1081235"/>
                  <a:pt x="6084595" y="1102742"/>
                </a:cubicBezTo>
                <a:cubicBezTo>
                  <a:pt x="6077337" y="1124103"/>
                  <a:pt x="6073859" y="1142668"/>
                  <a:pt x="6074168" y="1158435"/>
                </a:cubicBezTo>
                <a:cubicBezTo>
                  <a:pt x="6074480" y="1174202"/>
                  <a:pt x="6078468" y="1186408"/>
                  <a:pt x="6086143" y="1195055"/>
                </a:cubicBezTo>
                <a:cubicBezTo>
                  <a:pt x="6093812" y="1203701"/>
                  <a:pt x="6104906" y="1208024"/>
                  <a:pt x="6119438" y="1208024"/>
                </a:cubicBezTo>
                <a:cubicBezTo>
                  <a:pt x="6133970" y="1208024"/>
                  <a:pt x="6148010" y="1203701"/>
                  <a:pt x="6161563" y="1195055"/>
                </a:cubicBezTo>
                <a:cubicBezTo>
                  <a:pt x="6175108" y="1186408"/>
                  <a:pt x="6187429" y="1174202"/>
                  <a:pt x="6198524" y="1158435"/>
                </a:cubicBezTo>
                <a:cubicBezTo>
                  <a:pt x="6209624" y="1142668"/>
                  <a:pt x="6218803" y="1124103"/>
                  <a:pt x="6226062" y="1102742"/>
                </a:cubicBezTo>
                <a:cubicBezTo>
                  <a:pt x="6233372" y="1081235"/>
                  <a:pt x="6236753" y="1062853"/>
                  <a:pt x="6236191" y="1047594"/>
                </a:cubicBezTo>
                <a:cubicBezTo>
                  <a:pt x="6235642" y="1032336"/>
                  <a:pt x="6231429" y="1020675"/>
                  <a:pt x="6223562" y="1012610"/>
                </a:cubicBezTo>
                <a:cubicBezTo>
                  <a:pt x="6215700" y="1004545"/>
                  <a:pt x="6204498" y="1000512"/>
                  <a:pt x="6189966" y="1000512"/>
                </a:cubicBezTo>
                <a:close/>
                <a:moveTo>
                  <a:pt x="5267423" y="1000512"/>
                </a:moveTo>
                <a:cubicBezTo>
                  <a:pt x="5252891" y="1000512"/>
                  <a:pt x="5238949" y="1004545"/>
                  <a:pt x="5225600" y="1012610"/>
                </a:cubicBezTo>
                <a:cubicBezTo>
                  <a:pt x="5212253" y="1020675"/>
                  <a:pt x="5200151" y="1032336"/>
                  <a:pt x="5189299" y="1047594"/>
                </a:cubicBezTo>
                <a:cubicBezTo>
                  <a:pt x="5178446" y="1062853"/>
                  <a:pt x="5169366" y="1081235"/>
                  <a:pt x="5162058" y="1102742"/>
                </a:cubicBezTo>
                <a:cubicBezTo>
                  <a:pt x="5154795" y="1124103"/>
                  <a:pt x="5151319" y="1142668"/>
                  <a:pt x="5151631" y="1158435"/>
                </a:cubicBezTo>
                <a:cubicBezTo>
                  <a:pt x="5151940" y="1174202"/>
                  <a:pt x="5155932" y="1186408"/>
                  <a:pt x="5163600" y="1195055"/>
                </a:cubicBezTo>
                <a:cubicBezTo>
                  <a:pt x="5171268" y="1203701"/>
                  <a:pt x="5182369" y="1208024"/>
                  <a:pt x="5196901" y="1208024"/>
                </a:cubicBezTo>
                <a:cubicBezTo>
                  <a:pt x="5211432" y="1208024"/>
                  <a:pt x="5225471" y="1203701"/>
                  <a:pt x="5239019" y="1195055"/>
                </a:cubicBezTo>
                <a:cubicBezTo>
                  <a:pt x="5252566" y="1186408"/>
                  <a:pt x="5264887" y="1174202"/>
                  <a:pt x="5275984" y="1158435"/>
                </a:cubicBezTo>
                <a:cubicBezTo>
                  <a:pt x="5287082" y="1142668"/>
                  <a:pt x="5296260" y="1124103"/>
                  <a:pt x="5303523" y="1102742"/>
                </a:cubicBezTo>
                <a:cubicBezTo>
                  <a:pt x="5310831" y="1081235"/>
                  <a:pt x="5314209" y="1062853"/>
                  <a:pt x="5313651" y="1047594"/>
                </a:cubicBezTo>
                <a:cubicBezTo>
                  <a:pt x="5313098" y="1032336"/>
                  <a:pt x="5308888" y="1020675"/>
                  <a:pt x="5301019" y="1012610"/>
                </a:cubicBezTo>
                <a:cubicBezTo>
                  <a:pt x="5293153" y="1004545"/>
                  <a:pt x="5281952" y="1000512"/>
                  <a:pt x="5267423" y="1000512"/>
                </a:cubicBezTo>
                <a:close/>
                <a:moveTo>
                  <a:pt x="4618860" y="1000512"/>
                </a:moveTo>
                <a:cubicBezTo>
                  <a:pt x="4604328" y="1000512"/>
                  <a:pt x="4590387" y="1004545"/>
                  <a:pt x="4577042" y="1012610"/>
                </a:cubicBezTo>
                <a:cubicBezTo>
                  <a:pt x="4563690" y="1020675"/>
                  <a:pt x="4551589" y="1032336"/>
                  <a:pt x="4540738" y="1047594"/>
                </a:cubicBezTo>
                <a:cubicBezTo>
                  <a:pt x="4529885" y="1062853"/>
                  <a:pt x="4520805" y="1081235"/>
                  <a:pt x="4513495" y="1102742"/>
                </a:cubicBezTo>
                <a:cubicBezTo>
                  <a:pt x="4506235" y="1124103"/>
                  <a:pt x="4502759" y="1142668"/>
                  <a:pt x="4503068" y="1158435"/>
                </a:cubicBezTo>
                <a:cubicBezTo>
                  <a:pt x="4503378" y="1174202"/>
                  <a:pt x="4507369" y="1186408"/>
                  <a:pt x="4515038" y="1195055"/>
                </a:cubicBezTo>
                <a:cubicBezTo>
                  <a:pt x="4522707" y="1203701"/>
                  <a:pt x="4533806" y="1208024"/>
                  <a:pt x="4548338" y="1208024"/>
                </a:cubicBezTo>
                <a:cubicBezTo>
                  <a:pt x="4562870" y="1208024"/>
                  <a:pt x="4576908" y="1203701"/>
                  <a:pt x="4590456" y="1195055"/>
                </a:cubicBezTo>
                <a:cubicBezTo>
                  <a:pt x="4604004" y="1186408"/>
                  <a:pt x="4616324" y="1174202"/>
                  <a:pt x="4627424" y="1158435"/>
                </a:cubicBezTo>
                <a:cubicBezTo>
                  <a:pt x="4638520" y="1142668"/>
                  <a:pt x="4647702" y="1124103"/>
                  <a:pt x="4654961" y="1102742"/>
                </a:cubicBezTo>
                <a:cubicBezTo>
                  <a:pt x="4662270" y="1081235"/>
                  <a:pt x="4665648" y="1062853"/>
                  <a:pt x="4665092" y="1047594"/>
                </a:cubicBezTo>
                <a:cubicBezTo>
                  <a:pt x="4664535" y="1032336"/>
                  <a:pt x="4660325" y="1020675"/>
                  <a:pt x="4652457" y="1012610"/>
                </a:cubicBezTo>
                <a:cubicBezTo>
                  <a:pt x="4644590" y="1004545"/>
                  <a:pt x="4633392" y="1000512"/>
                  <a:pt x="4618860" y="1000512"/>
                </a:cubicBezTo>
                <a:close/>
                <a:moveTo>
                  <a:pt x="3696313" y="1000512"/>
                </a:moveTo>
                <a:cubicBezTo>
                  <a:pt x="3681783" y="1000512"/>
                  <a:pt x="3667837" y="1004545"/>
                  <a:pt x="3654488" y="1012610"/>
                </a:cubicBezTo>
                <a:cubicBezTo>
                  <a:pt x="3641142" y="1020675"/>
                  <a:pt x="3629039" y="1032336"/>
                  <a:pt x="3618192" y="1047594"/>
                </a:cubicBezTo>
                <a:cubicBezTo>
                  <a:pt x="3607339" y="1062853"/>
                  <a:pt x="3598259" y="1081235"/>
                  <a:pt x="3590950" y="1102742"/>
                </a:cubicBezTo>
                <a:cubicBezTo>
                  <a:pt x="3583689" y="1124103"/>
                  <a:pt x="3580214" y="1142668"/>
                  <a:pt x="3580525" y="1158435"/>
                </a:cubicBezTo>
                <a:cubicBezTo>
                  <a:pt x="3580834" y="1174202"/>
                  <a:pt x="3584818" y="1186408"/>
                  <a:pt x="3592490" y="1195055"/>
                </a:cubicBezTo>
                <a:cubicBezTo>
                  <a:pt x="3600158" y="1203701"/>
                  <a:pt x="3611258" y="1208024"/>
                  <a:pt x="3625790" y="1208024"/>
                </a:cubicBezTo>
                <a:cubicBezTo>
                  <a:pt x="3640322" y="1208024"/>
                  <a:pt x="3654360" y="1203701"/>
                  <a:pt x="3667905" y="1195055"/>
                </a:cubicBezTo>
                <a:cubicBezTo>
                  <a:pt x="3681458" y="1186408"/>
                  <a:pt x="3693779" y="1174202"/>
                  <a:pt x="3704878" y="1158435"/>
                </a:cubicBezTo>
                <a:cubicBezTo>
                  <a:pt x="3715976" y="1142668"/>
                  <a:pt x="3725155" y="1124103"/>
                  <a:pt x="3732417" y="1102742"/>
                </a:cubicBezTo>
                <a:cubicBezTo>
                  <a:pt x="3739722" y="1081235"/>
                  <a:pt x="3743099" y="1062853"/>
                  <a:pt x="3742546" y="1047594"/>
                </a:cubicBezTo>
                <a:cubicBezTo>
                  <a:pt x="3741991" y="1032336"/>
                  <a:pt x="3737781" y="1020675"/>
                  <a:pt x="3729907" y="1012610"/>
                </a:cubicBezTo>
                <a:cubicBezTo>
                  <a:pt x="3722039" y="1004545"/>
                  <a:pt x="3710841" y="1000512"/>
                  <a:pt x="3696313" y="1000512"/>
                </a:cubicBezTo>
                <a:close/>
                <a:moveTo>
                  <a:pt x="3047756" y="1000512"/>
                </a:moveTo>
                <a:cubicBezTo>
                  <a:pt x="3033223" y="1000512"/>
                  <a:pt x="3019284" y="1004545"/>
                  <a:pt x="3005935" y="1012610"/>
                </a:cubicBezTo>
                <a:cubicBezTo>
                  <a:pt x="2992586" y="1020675"/>
                  <a:pt x="2980486" y="1032336"/>
                  <a:pt x="2969634" y="1047594"/>
                </a:cubicBezTo>
                <a:cubicBezTo>
                  <a:pt x="2958782" y="1062853"/>
                  <a:pt x="2949701" y="1081235"/>
                  <a:pt x="2942392" y="1102742"/>
                </a:cubicBezTo>
                <a:cubicBezTo>
                  <a:pt x="2935131" y="1124103"/>
                  <a:pt x="2931655" y="1142668"/>
                  <a:pt x="2931965" y="1158435"/>
                </a:cubicBezTo>
                <a:cubicBezTo>
                  <a:pt x="2932276" y="1174202"/>
                  <a:pt x="2936264" y="1186408"/>
                  <a:pt x="2943933" y="1195055"/>
                </a:cubicBezTo>
                <a:cubicBezTo>
                  <a:pt x="2951601" y="1203701"/>
                  <a:pt x="2962701" y="1208024"/>
                  <a:pt x="2977233" y="1208024"/>
                </a:cubicBezTo>
                <a:cubicBezTo>
                  <a:pt x="2991765" y="1208024"/>
                  <a:pt x="3005804" y="1203701"/>
                  <a:pt x="3019352" y="1195055"/>
                </a:cubicBezTo>
                <a:cubicBezTo>
                  <a:pt x="3032899" y="1186408"/>
                  <a:pt x="3045222" y="1174202"/>
                  <a:pt x="3056319" y="1158435"/>
                </a:cubicBezTo>
                <a:cubicBezTo>
                  <a:pt x="3067418" y="1142668"/>
                  <a:pt x="3076597" y="1124103"/>
                  <a:pt x="3083859" y="1102742"/>
                </a:cubicBezTo>
                <a:cubicBezTo>
                  <a:pt x="3091165" y="1081235"/>
                  <a:pt x="3094542" y="1062853"/>
                  <a:pt x="3093986" y="1047594"/>
                </a:cubicBezTo>
                <a:cubicBezTo>
                  <a:pt x="3093432" y="1032336"/>
                  <a:pt x="3089222" y="1020675"/>
                  <a:pt x="3081354" y="1012610"/>
                </a:cubicBezTo>
                <a:cubicBezTo>
                  <a:pt x="3073486" y="1004545"/>
                  <a:pt x="3062288" y="1000512"/>
                  <a:pt x="3047756" y="1000512"/>
                </a:cubicBezTo>
                <a:close/>
                <a:moveTo>
                  <a:pt x="2125211" y="1000512"/>
                </a:moveTo>
                <a:cubicBezTo>
                  <a:pt x="2110679" y="1000512"/>
                  <a:pt x="2096739" y="1004545"/>
                  <a:pt x="2083390" y="1012610"/>
                </a:cubicBezTo>
                <a:cubicBezTo>
                  <a:pt x="2070041" y="1020675"/>
                  <a:pt x="2057941" y="1032336"/>
                  <a:pt x="2047089" y="1047594"/>
                </a:cubicBezTo>
                <a:cubicBezTo>
                  <a:pt x="2036237" y="1062853"/>
                  <a:pt x="2027156" y="1081235"/>
                  <a:pt x="2019848" y="1102742"/>
                </a:cubicBezTo>
                <a:cubicBezTo>
                  <a:pt x="2012586" y="1124103"/>
                  <a:pt x="2009110" y="1142668"/>
                  <a:pt x="2009420" y="1158435"/>
                </a:cubicBezTo>
                <a:cubicBezTo>
                  <a:pt x="2009730" y="1174202"/>
                  <a:pt x="2013719" y="1186408"/>
                  <a:pt x="2021388" y="1195055"/>
                </a:cubicBezTo>
                <a:cubicBezTo>
                  <a:pt x="2029057" y="1203701"/>
                  <a:pt x="2040157" y="1208024"/>
                  <a:pt x="2054689" y="1208024"/>
                </a:cubicBezTo>
                <a:cubicBezTo>
                  <a:pt x="2069221" y="1208024"/>
                  <a:pt x="2083260" y="1203701"/>
                  <a:pt x="2096807" y="1195055"/>
                </a:cubicBezTo>
                <a:cubicBezTo>
                  <a:pt x="2110355" y="1186408"/>
                  <a:pt x="2122678" y="1174202"/>
                  <a:pt x="2133775" y="1158435"/>
                </a:cubicBezTo>
                <a:cubicBezTo>
                  <a:pt x="2144872" y="1142668"/>
                  <a:pt x="2154052" y="1124103"/>
                  <a:pt x="2161313" y="1102742"/>
                </a:cubicBezTo>
                <a:cubicBezTo>
                  <a:pt x="2168622" y="1081235"/>
                  <a:pt x="2171999" y="1062853"/>
                  <a:pt x="2171444" y="1047594"/>
                </a:cubicBezTo>
                <a:cubicBezTo>
                  <a:pt x="2170889" y="1032336"/>
                  <a:pt x="2166677" y="1020675"/>
                  <a:pt x="2158809" y="1012610"/>
                </a:cubicBezTo>
                <a:cubicBezTo>
                  <a:pt x="2150941" y="1004545"/>
                  <a:pt x="2139743" y="1000512"/>
                  <a:pt x="2125211" y="1000512"/>
                </a:cubicBezTo>
                <a:close/>
                <a:moveTo>
                  <a:pt x="1476649" y="1000512"/>
                </a:moveTo>
                <a:cubicBezTo>
                  <a:pt x="1462118" y="1000512"/>
                  <a:pt x="1448178" y="1004545"/>
                  <a:pt x="1434829" y="1012610"/>
                </a:cubicBezTo>
                <a:cubicBezTo>
                  <a:pt x="1421481" y="1020675"/>
                  <a:pt x="1409380" y="1032336"/>
                  <a:pt x="1398528" y="1047594"/>
                </a:cubicBezTo>
                <a:cubicBezTo>
                  <a:pt x="1387676" y="1062853"/>
                  <a:pt x="1378595" y="1081235"/>
                  <a:pt x="1371286" y="1102742"/>
                </a:cubicBezTo>
                <a:cubicBezTo>
                  <a:pt x="1364025" y="1124103"/>
                  <a:pt x="1360550" y="1142668"/>
                  <a:pt x="1360859" y="1158435"/>
                </a:cubicBezTo>
                <a:cubicBezTo>
                  <a:pt x="1361169" y="1174202"/>
                  <a:pt x="1365159" y="1186408"/>
                  <a:pt x="1372827" y="1195055"/>
                </a:cubicBezTo>
                <a:cubicBezTo>
                  <a:pt x="1380496" y="1203701"/>
                  <a:pt x="1391596" y="1208024"/>
                  <a:pt x="1406128" y="1208024"/>
                </a:cubicBezTo>
                <a:cubicBezTo>
                  <a:pt x="1420660" y="1208024"/>
                  <a:pt x="1434699" y="1203701"/>
                  <a:pt x="1448246" y="1195055"/>
                </a:cubicBezTo>
                <a:cubicBezTo>
                  <a:pt x="1461794" y="1186408"/>
                  <a:pt x="1474117" y="1174202"/>
                  <a:pt x="1485214" y="1158435"/>
                </a:cubicBezTo>
                <a:cubicBezTo>
                  <a:pt x="1496311" y="1142668"/>
                  <a:pt x="1505490" y="1124103"/>
                  <a:pt x="1512752" y="1102742"/>
                </a:cubicBezTo>
                <a:cubicBezTo>
                  <a:pt x="1520061" y="1081235"/>
                  <a:pt x="1523438" y="1062853"/>
                  <a:pt x="1522882" y="1047594"/>
                </a:cubicBezTo>
                <a:cubicBezTo>
                  <a:pt x="1522327" y="1032336"/>
                  <a:pt x="1518116" y="1020675"/>
                  <a:pt x="1510248" y="1012610"/>
                </a:cubicBezTo>
                <a:cubicBezTo>
                  <a:pt x="1502381" y="1004545"/>
                  <a:pt x="1491181" y="1000512"/>
                  <a:pt x="1476649" y="1000512"/>
                </a:cubicBezTo>
                <a:close/>
                <a:moveTo>
                  <a:pt x="554105" y="1000512"/>
                </a:moveTo>
                <a:cubicBezTo>
                  <a:pt x="539573" y="1000512"/>
                  <a:pt x="525633" y="1004545"/>
                  <a:pt x="512285" y="1012610"/>
                </a:cubicBezTo>
                <a:cubicBezTo>
                  <a:pt x="498936" y="1020675"/>
                  <a:pt x="486835" y="1032336"/>
                  <a:pt x="475983" y="1047594"/>
                </a:cubicBezTo>
                <a:cubicBezTo>
                  <a:pt x="465131" y="1062853"/>
                  <a:pt x="456050" y="1081235"/>
                  <a:pt x="448742" y="1102742"/>
                </a:cubicBezTo>
                <a:cubicBezTo>
                  <a:pt x="441480" y="1124103"/>
                  <a:pt x="438004" y="1142668"/>
                  <a:pt x="438314" y="1158435"/>
                </a:cubicBezTo>
                <a:cubicBezTo>
                  <a:pt x="438624" y="1174202"/>
                  <a:pt x="442614" y="1186408"/>
                  <a:pt x="450283" y="1195055"/>
                </a:cubicBezTo>
                <a:cubicBezTo>
                  <a:pt x="457951" y="1203701"/>
                  <a:pt x="469051" y="1208024"/>
                  <a:pt x="483583" y="1208024"/>
                </a:cubicBezTo>
                <a:cubicBezTo>
                  <a:pt x="498115" y="1208024"/>
                  <a:pt x="512154" y="1203701"/>
                  <a:pt x="525702" y="1195055"/>
                </a:cubicBezTo>
                <a:cubicBezTo>
                  <a:pt x="539249" y="1186408"/>
                  <a:pt x="551571" y="1174202"/>
                  <a:pt x="562669" y="1158435"/>
                </a:cubicBezTo>
                <a:cubicBezTo>
                  <a:pt x="573766" y="1142668"/>
                  <a:pt x="582946" y="1124103"/>
                  <a:pt x="590207" y="1102742"/>
                </a:cubicBezTo>
                <a:cubicBezTo>
                  <a:pt x="597516" y="1081235"/>
                  <a:pt x="600893" y="1062853"/>
                  <a:pt x="600338" y="1047594"/>
                </a:cubicBezTo>
                <a:cubicBezTo>
                  <a:pt x="599782" y="1032336"/>
                  <a:pt x="595571" y="1020675"/>
                  <a:pt x="587704" y="1012610"/>
                </a:cubicBezTo>
                <a:cubicBezTo>
                  <a:pt x="579836" y="1004545"/>
                  <a:pt x="568637" y="1000512"/>
                  <a:pt x="554105" y="1000512"/>
                </a:cubicBezTo>
                <a:close/>
                <a:moveTo>
                  <a:pt x="0" y="951591"/>
                </a:moveTo>
                <a:lnTo>
                  <a:pt x="1586" y="952339"/>
                </a:lnTo>
                <a:cubicBezTo>
                  <a:pt x="19784" y="965709"/>
                  <a:pt x="30981" y="985036"/>
                  <a:pt x="35176" y="1010321"/>
                </a:cubicBezTo>
                <a:cubicBezTo>
                  <a:pt x="39370" y="1035606"/>
                  <a:pt x="35296" y="1066413"/>
                  <a:pt x="22950" y="1102742"/>
                </a:cubicBezTo>
                <a:cubicBezTo>
                  <a:pt x="16777" y="1120907"/>
                  <a:pt x="9443" y="1137782"/>
                  <a:pt x="950" y="1153367"/>
                </a:cubicBezTo>
                <a:lnTo>
                  <a:pt x="0" y="1154773"/>
                </a:lnTo>
                <a:close/>
                <a:moveTo>
                  <a:pt x="12090689" y="937953"/>
                </a:moveTo>
                <a:lnTo>
                  <a:pt x="12170685" y="937953"/>
                </a:lnTo>
                <a:lnTo>
                  <a:pt x="12080383" y="1203664"/>
                </a:lnTo>
                <a:lnTo>
                  <a:pt x="12192000" y="1203664"/>
                </a:lnTo>
                <a:lnTo>
                  <a:pt x="12192000" y="1256220"/>
                </a:lnTo>
                <a:lnTo>
                  <a:pt x="12187119" y="1270583"/>
                </a:lnTo>
                <a:lnTo>
                  <a:pt x="11977645" y="1270583"/>
                </a:lnTo>
                <a:close/>
                <a:moveTo>
                  <a:pt x="10519583" y="937953"/>
                </a:moveTo>
                <a:lnTo>
                  <a:pt x="10599579" y="937953"/>
                </a:lnTo>
                <a:lnTo>
                  <a:pt x="10509277" y="1203664"/>
                </a:lnTo>
                <a:lnTo>
                  <a:pt x="10638754" y="1203664"/>
                </a:lnTo>
                <a:lnTo>
                  <a:pt x="10616013" y="1270583"/>
                </a:lnTo>
                <a:lnTo>
                  <a:pt x="10406539" y="1270583"/>
                </a:lnTo>
                <a:close/>
                <a:moveTo>
                  <a:pt x="8948478" y="937953"/>
                </a:moveTo>
                <a:lnTo>
                  <a:pt x="9028474" y="937953"/>
                </a:lnTo>
                <a:lnTo>
                  <a:pt x="8938172" y="1203664"/>
                </a:lnTo>
                <a:lnTo>
                  <a:pt x="9067649" y="1203664"/>
                </a:lnTo>
                <a:lnTo>
                  <a:pt x="9044908" y="1270583"/>
                </a:lnTo>
                <a:lnTo>
                  <a:pt x="8835434" y="1270583"/>
                </a:lnTo>
                <a:close/>
                <a:moveTo>
                  <a:pt x="7377373" y="937953"/>
                </a:moveTo>
                <a:lnTo>
                  <a:pt x="7457369" y="937953"/>
                </a:lnTo>
                <a:lnTo>
                  <a:pt x="7367067" y="1203664"/>
                </a:lnTo>
                <a:lnTo>
                  <a:pt x="7496544" y="1203664"/>
                </a:lnTo>
                <a:lnTo>
                  <a:pt x="7473803" y="1270583"/>
                </a:lnTo>
                <a:lnTo>
                  <a:pt x="7264329" y="1270583"/>
                </a:lnTo>
                <a:close/>
                <a:moveTo>
                  <a:pt x="5806270" y="937953"/>
                </a:moveTo>
                <a:lnTo>
                  <a:pt x="5886269" y="937953"/>
                </a:lnTo>
                <a:lnTo>
                  <a:pt x="5795965" y="1203664"/>
                </a:lnTo>
                <a:lnTo>
                  <a:pt x="5925440" y="1203664"/>
                </a:lnTo>
                <a:lnTo>
                  <a:pt x="5902699" y="1270583"/>
                </a:lnTo>
                <a:lnTo>
                  <a:pt x="5693228" y="1270583"/>
                </a:lnTo>
                <a:close/>
                <a:moveTo>
                  <a:pt x="4235169" y="937953"/>
                </a:moveTo>
                <a:lnTo>
                  <a:pt x="4315165" y="937953"/>
                </a:lnTo>
                <a:lnTo>
                  <a:pt x="4224861" y="1203664"/>
                </a:lnTo>
                <a:lnTo>
                  <a:pt x="4354338" y="1203664"/>
                </a:lnTo>
                <a:lnTo>
                  <a:pt x="4331599" y="1270583"/>
                </a:lnTo>
                <a:lnTo>
                  <a:pt x="4122125" y="1270583"/>
                </a:lnTo>
                <a:close/>
                <a:moveTo>
                  <a:pt x="2664064" y="937953"/>
                </a:moveTo>
                <a:lnTo>
                  <a:pt x="2744061" y="937953"/>
                </a:lnTo>
                <a:lnTo>
                  <a:pt x="2653758" y="1203664"/>
                </a:lnTo>
                <a:lnTo>
                  <a:pt x="2783236" y="1203664"/>
                </a:lnTo>
                <a:lnTo>
                  <a:pt x="2760494" y="1270583"/>
                </a:lnTo>
                <a:lnTo>
                  <a:pt x="2551021" y="1270583"/>
                </a:lnTo>
                <a:close/>
                <a:moveTo>
                  <a:pt x="1092959" y="937953"/>
                </a:moveTo>
                <a:lnTo>
                  <a:pt x="1172955" y="937953"/>
                </a:lnTo>
                <a:lnTo>
                  <a:pt x="1082654" y="1203664"/>
                </a:lnTo>
                <a:lnTo>
                  <a:pt x="1212130" y="1203664"/>
                </a:lnTo>
                <a:lnTo>
                  <a:pt x="1189389" y="1270583"/>
                </a:lnTo>
                <a:lnTo>
                  <a:pt x="979915" y="1270583"/>
                </a:lnTo>
                <a:close/>
                <a:moveTo>
                  <a:pt x="11575021" y="932286"/>
                </a:moveTo>
                <a:cubicBezTo>
                  <a:pt x="11605393" y="932286"/>
                  <a:pt x="11629677" y="938970"/>
                  <a:pt x="11647876" y="952339"/>
                </a:cubicBezTo>
                <a:cubicBezTo>
                  <a:pt x="11666075" y="965709"/>
                  <a:pt x="11677271" y="985036"/>
                  <a:pt x="11681466" y="1010321"/>
                </a:cubicBezTo>
                <a:cubicBezTo>
                  <a:pt x="11685661" y="1035606"/>
                  <a:pt x="11681586" y="1066413"/>
                  <a:pt x="11669241" y="1102742"/>
                </a:cubicBezTo>
                <a:cubicBezTo>
                  <a:pt x="11656894" y="1139071"/>
                  <a:pt x="11639907" y="1170242"/>
                  <a:pt x="11618279" y="1196253"/>
                </a:cubicBezTo>
                <a:cubicBezTo>
                  <a:pt x="11596652" y="1222265"/>
                  <a:pt x="11572109" y="1242210"/>
                  <a:pt x="11544649" y="1256088"/>
                </a:cubicBezTo>
                <a:cubicBezTo>
                  <a:pt x="11517191" y="1269965"/>
                  <a:pt x="11488275" y="1276904"/>
                  <a:pt x="11457904" y="1276904"/>
                </a:cubicBezTo>
                <a:cubicBezTo>
                  <a:pt x="11427824" y="1276904"/>
                  <a:pt x="11403698" y="1269965"/>
                  <a:pt x="11385528" y="1256088"/>
                </a:cubicBezTo>
                <a:cubicBezTo>
                  <a:pt x="11367358" y="1242210"/>
                  <a:pt x="11356262" y="1222265"/>
                  <a:pt x="11352241" y="1196253"/>
                </a:cubicBezTo>
                <a:cubicBezTo>
                  <a:pt x="11348220" y="1170242"/>
                  <a:pt x="11352383" y="1139071"/>
                  <a:pt x="11364731" y="1102742"/>
                </a:cubicBezTo>
                <a:cubicBezTo>
                  <a:pt x="11377075" y="1066413"/>
                  <a:pt x="11394000" y="1035533"/>
                  <a:pt x="11415503" y="1010103"/>
                </a:cubicBezTo>
                <a:cubicBezTo>
                  <a:pt x="11437007" y="984672"/>
                  <a:pt x="11461449" y="965345"/>
                  <a:pt x="11488830" y="952121"/>
                </a:cubicBezTo>
                <a:cubicBezTo>
                  <a:pt x="11516210" y="938898"/>
                  <a:pt x="11544941" y="932286"/>
                  <a:pt x="11575021" y="932286"/>
                </a:cubicBezTo>
                <a:close/>
                <a:moveTo>
                  <a:pt x="11283173" y="932286"/>
                </a:moveTo>
                <a:cubicBezTo>
                  <a:pt x="11304825" y="932286"/>
                  <a:pt x="11322769" y="936573"/>
                  <a:pt x="11337003" y="945146"/>
                </a:cubicBezTo>
                <a:cubicBezTo>
                  <a:pt x="11351237" y="953720"/>
                  <a:pt x="11361973" y="963820"/>
                  <a:pt x="11369212" y="975445"/>
                </a:cubicBezTo>
                <a:lnTo>
                  <a:pt x="11310461" y="1026451"/>
                </a:lnTo>
                <a:cubicBezTo>
                  <a:pt x="11304846" y="1018604"/>
                  <a:pt x="11298226" y="1012319"/>
                  <a:pt x="11290603" y="1007596"/>
                </a:cubicBezTo>
                <a:cubicBezTo>
                  <a:pt x="11282980" y="1002873"/>
                  <a:pt x="11273210" y="1000512"/>
                  <a:pt x="11261294" y="1000512"/>
                </a:cubicBezTo>
                <a:cubicBezTo>
                  <a:pt x="11246908" y="1000512"/>
                  <a:pt x="11232398" y="1004617"/>
                  <a:pt x="11217765" y="1012827"/>
                </a:cubicBezTo>
                <a:cubicBezTo>
                  <a:pt x="11203133" y="1021038"/>
                  <a:pt x="11189687" y="1032809"/>
                  <a:pt x="11177428" y="1048139"/>
                </a:cubicBezTo>
                <a:cubicBezTo>
                  <a:pt x="11165169" y="1063470"/>
                  <a:pt x="11155362" y="1081962"/>
                  <a:pt x="11148005" y="1103614"/>
                </a:cubicBezTo>
                <a:cubicBezTo>
                  <a:pt x="11140498" y="1125702"/>
                  <a:pt x="11137287" y="1144557"/>
                  <a:pt x="11138372" y="1160179"/>
                </a:cubicBezTo>
                <a:cubicBezTo>
                  <a:pt x="11139456" y="1175800"/>
                  <a:pt x="11144428" y="1187680"/>
                  <a:pt x="11153287" y="1195817"/>
                </a:cubicBezTo>
                <a:cubicBezTo>
                  <a:pt x="11162147" y="1203955"/>
                  <a:pt x="11174352" y="1208024"/>
                  <a:pt x="11189901" y="1208024"/>
                </a:cubicBezTo>
                <a:cubicBezTo>
                  <a:pt x="11203270" y="1208024"/>
                  <a:pt x="11216234" y="1205045"/>
                  <a:pt x="11228795" y="1199087"/>
                </a:cubicBezTo>
                <a:cubicBezTo>
                  <a:pt x="11241356" y="1193129"/>
                  <a:pt x="11252895" y="1186009"/>
                  <a:pt x="11263412" y="1177725"/>
                </a:cubicBezTo>
                <a:lnTo>
                  <a:pt x="11288517" y="1227642"/>
                </a:lnTo>
                <a:cubicBezTo>
                  <a:pt x="11268986" y="1244062"/>
                  <a:pt x="11248669" y="1256378"/>
                  <a:pt x="11227569" y="1264589"/>
                </a:cubicBezTo>
                <a:cubicBezTo>
                  <a:pt x="11206469" y="1272799"/>
                  <a:pt x="11185020" y="1276904"/>
                  <a:pt x="11163223" y="1276904"/>
                </a:cubicBezTo>
                <a:cubicBezTo>
                  <a:pt x="11142151" y="1276904"/>
                  <a:pt x="11123466" y="1273307"/>
                  <a:pt x="11107165" y="1266114"/>
                </a:cubicBezTo>
                <a:cubicBezTo>
                  <a:pt x="11090865" y="1258921"/>
                  <a:pt x="11077930" y="1248132"/>
                  <a:pt x="11068359" y="1233745"/>
                </a:cubicBezTo>
                <a:cubicBezTo>
                  <a:pt x="11058789" y="1219359"/>
                  <a:pt x="11053516" y="1201521"/>
                  <a:pt x="11052541" y="1180232"/>
                </a:cubicBezTo>
                <a:cubicBezTo>
                  <a:pt x="11051565" y="1158944"/>
                  <a:pt x="11055844" y="1134276"/>
                  <a:pt x="11065376" y="1106230"/>
                </a:cubicBezTo>
                <a:cubicBezTo>
                  <a:pt x="11074758" y="1078620"/>
                  <a:pt x="11087366" y="1054024"/>
                  <a:pt x="11103201" y="1032445"/>
                </a:cubicBezTo>
                <a:cubicBezTo>
                  <a:pt x="11119036" y="1010866"/>
                  <a:pt x="11136860" y="992628"/>
                  <a:pt x="11156671" y="977733"/>
                </a:cubicBezTo>
                <a:cubicBezTo>
                  <a:pt x="11176483" y="962839"/>
                  <a:pt x="11197215" y="951540"/>
                  <a:pt x="11218869" y="943838"/>
                </a:cubicBezTo>
                <a:cubicBezTo>
                  <a:pt x="11240522" y="936136"/>
                  <a:pt x="11261957" y="932286"/>
                  <a:pt x="11283173" y="932286"/>
                </a:cubicBezTo>
                <a:close/>
                <a:moveTo>
                  <a:pt x="10926460" y="932286"/>
                </a:moveTo>
                <a:cubicBezTo>
                  <a:pt x="10956832" y="932286"/>
                  <a:pt x="10981117" y="938970"/>
                  <a:pt x="10999315" y="952339"/>
                </a:cubicBezTo>
                <a:cubicBezTo>
                  <a:pt x="11017514" y="965709"/>
                  <a:pt x="11028710" y="985036"/>
                  <a:pt x="11032905" y="1010321"/>
                </a:cubicBezTo>
                <a:cubicBezTo>
                  <a:pt x="11037100" y="1035606"/>
                  <a:pt x="11033025" y="1066413"/>
                  <a:pt x="11020680" y="1102742"/>
                </a:cubicBezTo>
                <a:cubicBezTo>
                  <a:pt x="11008333" y="1139071"/>
                  <a:pt x="10991345" y="1170242"/>
                  <a:pt x="10969718" y="1196253"/>
                </a:cubicBezTo>
                <a:cubicBezTo>
                  <a:pt x="10948091" y="1222265"/>
                  <a:pt x="10923548" y="1242210"/>
                  <a:pt x="10896089" y="1256088"/>
                </a:cubicBezTo>
                <a:cubicBezTo>
                  <a:pt x="10868630" y="1269965"/>
                  <a:pt x="10839715" y="1276904"/>
                  <a:pt x="10809343" y="1276904"/>
                </a:cubicBezTo>
                <a:cubicBezTo>
                  <a:pt x="10779263" y="1276904"/>
                  <a:pt x="10755138" y="1269965"/>
                  <a:pt x="10736967" y="1256088"/>
                </a:cubicBezTo>
                <a:cubicBezTo>
                  <a:pt x="10718797" y="1242210"/>
                  <a:pt x="10707701" y="1222265"/>
                  <a:pt x="10703680" y="1196253"/>
                </a:cubicBezTo>
                <a:cubicBezTo>
                  <a:pt x="10699659" y="1170242"/>
                  <a:pt x="10703822" y="1139071"/>
                  <a:pt x="10716169" y="1102742"/>
                </a:cubicBezTo>
                <a:cubicBezTo>
                  <a:pt x="10728514" y="1066413"/>
                  <a:pt x="10745439" y="1035533"/>
                  <a:pt x="10766942" y="1010103"/>
                </a:cubicBezTo>
                <a:cubicBezTo>
                  <a:pt x="10788446" y="984672"/>
                  <a:pt x="10812888" y="965345"/>
                  <a:pt x="10840268" y="952121"/>
                </a:cubicBezTo>
                <a:cubicBezTo>
                  <a:pt x="10867649" y="938898"/>
                  <a:pt x="10896380" y="932286"/>
                  <a:pt x="10926460" y="932286"/>
                </a:cubicBezTo>
                <a:close/>
                <a:moveTo>
                  <a:pt x="10003917" y="932286"/>
                </a:moveTo>
                <a:cubicBezTo>
                  <a:pt x="10034288" y="932286"/>
                  <a:pt x="10058572" y="938970"/>
                  <a:pt x="10076771" y="952339"/>
                </a:cubicBezTo>
                <a:cubicBezTo>
                  <a:pt x="10094970" y="965709"/>
                  <a:pt x="10106166" y="985036"/>
                  <a:pt x="10110361" y="1010321"/>
                </a:cubicBezTo>
                <a:cubicBezTo>
                  <a:pt x="10114556" y="1035606"/>
                  <a:pt x="10110481" y="1066413"/>
                  <a:pt x="10098136" y="1102742"/>
                </a:cubicBezTo>
                <a:cubicBezTo>
                  <a:pt x="10085789" y="1139071"/>
                  <a:pt x="10068802" y="1170242"/>
                  <a:pt x="10047174" y="1196253"/>
                </a:cubicBezTo>
                <a:cubicBezTo>
                  <a:pt x="10025547" y="1222265"/>
                  <a:pt x="10001004" y="1242210"/>
                  <a:pt x="9973544" y="1256088"/>
                </a:cubicBezTo>
                <a:cubicBezTo>
                  <a:pt x="9946086" y="1269965"/>
                  <a:pt x="9917171" y="1276904"/>
                  <a:pt x="9886799" y="1276904"/>
                </a:cubicBezTo>
                <a:cubicBezTo>
                  <a:pt x="9856719" y="1276904"/>
                  <a:pt x="9832593" y="1269965"/>
                  <a:pt x="9814423" y="1256088"/>
                </a:cubicBezTo>
                <a:cubicBezTo>
                  <a:pt x="9796253" y="1242210"/>
                  <a:pt x="9785157" y="1222265"/>
                  <a:pt x="9781136" y="1196253"/>
                </a:cubicBezTo>
                <a:cubicBezTo>
                  <a:pt x="9777115" y="1170242"/>
                  <a:pt x="9781278" y="1139071"/>
                  <a:pt x="9793625" y="1102742"/>
                </a:cubicBezTo>
                <a:cubicBezTo>
                  <a:pt x="9805970" y="1066413"/>
                  <a:pt x="9822895" y="1035533"/>
                  <a:pt x="9844398" y="1010103"/>
                </a:cubicBezTo>
                <a:cubicBezTo>
                  <a:pt x="9865902" y="984672"/>
                  <a:pt x="9890344" y="965345"/>
                  <a:pt x="9917725" y="952121"/>
                </a:cubicBezTo>
                <a:cubicBezTo>
                  <a:pt x="9945105" y="938898"/>
                  <a:pt x="9973836" y="932286"/>
                  <a:pt x="10003917" y="932286"/>
                </a:cubicBezTo>
                <a:close/>
                <a:moveTo>
                  <a:pt x="9712068" y="932286"/>
                </a:moveTo>
                <a:cubicBezTo>
                  <a:pt x="9733720" y="932286"/>
                  <a:pt x="9751663" y="936573"/>
                  <a:pt x="9765898" y="945146"/>
                </a:cubicBezTo>
                <a:cubicBezTo>
                  <a:pt x="9780132" y="953720"/>
                  <a:pt x="9790868" y="963820"/>
                  <a:pt x="9798107" y="975445"/>
                </a:cubicBezTo>
                <a:lnTo>
                  <a:pt x="9739356" y="1026451"/>
                </a:lnTo>
                <a:cubicBezTo>
                  <a:pt x="9733741" y="1018604"/>
                  <a:pt x="9727121" y="1012319"/>
                  <a:pt x="9719498" y="1007596"/>
                </a:cubicBezTo>
                <a:cubicBezTo>
                  <a:pt x="9711875" y="1002873"/>
                  <a:pt x="9702105" y="1000512"/>
                  <a:pt x="9690189" y="1000512"/>
                </a:cubicBezTo>
                <a:cubicBezTo>
                  <a:pt x="9675803" y="1000512"/>
                  <a:pt x="9661293" y="1004617"/>
                  <a:pt x="9646661" y="1012827"/>
                </a:cubicBezTo>
                <a:cubicBezTo>
                  <a:pt x="9632028" y="1021038"/>
                  <a:pt x="9618582" y="1032809"/>
                  <a:pt x="9606323" y="1048139"/>
                </a:cubicBezTo>
                <a:cubicBezTo>
                  <a:pt x="9594064" y="1063470"/>
                  <a:pt x="9584257" y="1081962"/>
                  <a:pt x="9576900" y="1103614"/>
                </a:cubicBezTo>
                <a:cubicBezTo>
                  <a:pt x="9569393" y="1125702"/>
                  <a:pt x="9566182" y="1144557"/>
                  <a:pt x="9567267" y="1160179"/>
                </a:cubicBezTo>
                <a:cubicBezTo>
                  <a:pt x="9568351" y="1175800"/>
                  <a:pt x="9573323" y="1187680"/>
                  <a:pt x="9582182" y="1195817"/>
                </a:cubicBezTo>
                <a:cubicBezTo>
                  <a:pt x="9591042" y="1203955"/>
                  <a:pt x="9603247" y="1208024"/>
                  <a:pt x="9618796" y="1208024"/>
                </a:cubicBezTo>
                <a:cubicBezTo>
                  <a:pt x="9632165" y="1208024"/>
                  <a:pt x="9645129" y="1205045"/>
                  <a:pt x="9657690" y="1199087"/>
                </a:cubicBezTo>
                <a:cubicBezTo>
                  <a:pt x="9670251" y="1193129"/>
                  <a:pt x="9681790" y="1186009"/>
                  <a:pt x="9692307" y="1177725"/>
                </a:cubicBezTo>
                <a:lnTo>
                  <a:pt x="9717412" y="1227642"/>
                </a:lnTo>
                <a:cubicBezTo>
                  <a:pt x="9697881" y="1244062"/>
                  <a:pt x="9677564" y="1256378"/>
                  <a:pt x="9656464" y="1264589"/>
                </a:cubicBezTo>
                <a:cubicBezTo>
                  <a:pt x="9635364" y="1272799"/>
                  <a:pt x="9613915" y="1276904"/>
                  <a:pt x="9592117" y="1276904"/>
                </a:cubicBezTo>
                <a:cubicBezTo>
                  <a:pt x="9571046" y="1276904"/>
                  <a:pt x="9552361" y="1273307"/>
                  <a:pt x="9536061" y="1266114"/>
                </a:cubicBezTo>
                <a:cubicBezTo>
                  <a:pt x="9519760" y="1258921"/>
                  <a:pt x="9506825" y="1248132"/>
                  <a:pt x="9497254" y="1233745"/>
                </a:cubicBezTo>
                <a:cubicBezTo>
                  <a:pt x="9487684" y="1219359"/>
                  <a:pt x="9482411" y="1201521"/>
                  <a:pt x="9481436" y="1180232"/>
                </a:cubicBezTo>
                <a:cubicBezTo>
                  <a:pt x="9480460" y="1158944"/>
                  <a:pt x="9484739" y="1134276"/>
                  <a:pt x="9494271" y="1106230"/>
                </a:cubicBezTo>
                <a:cubicBezTo>
                  <a:pt x="9503653" y="1078620"/>
                  <a:pt x="9516261" y="1054024"/>
                  <a:pt x="9532096" y="1032445"/>
                </a:cubicBezTo>
                <a:cubicBezTo>
                  <a:pt x="9547931" y="1010866"/>
                  <a:pt x="9565755" y="992628"/>
                  <a:pt x="9585566" y="977733"/>
                </a:cubicBezTo>
                <a:cubicBezTo>
                  <a:pt x="9605378" y="962839"/>
                  <a:pt x="9626111" y="951540"/>
                  <a:pt x="9647764" y="943838"/>
                </a:cubicBezTo>
                <a:cubicBezTo>
                  <a:pt x="9669417" y="936136"/>
                  <a:pt x="9690852" y="932286"/>
                  <a:pt x="9712068" y="932286"/>
                </a:cubicBezTo>
                <a:close/>
                <a:moveTo>
                  <a:pt x="9355355" y="932286"/>
                </a:moveTo>
                <a:cubicBezTo>
                  <a:pt x="9385727" y="932286"/>
                  <a:pt x="9410012" y="938970"/>
                  <a:pt x="9428210" y="952339"/>
                </a:cubicBezTo>
                <a:cubicBezTo>
                  <a:pt x="9446409" y="965709"/>
                  <a:pt x="9457605" y="985036"/>
                  <a:pt x="9461800" y="1010321"/>
                </a:cubicBezTo>
                <a:cubicBezTo>
                  <a:pt x="9465995" y="1035606"/>
                  <a:pt x="9461920" y="1066413"/>
                  <a:pt x="9449575" y="1102742"/>
                </a:cubicBezTo>
                <a:cubicBezTo>
                  <a:pt x="9437228" y="1139071"/>
                  <a:pt x="9420240" y="1170242"/>
                  <a:pt x="9398613" y="1196253"/>
                </a:cubicBezTo>
                <a:cubicBezTo>
                  <a:pt x="9376986" y="1222265"/>
                  <a:pt x="9352443" y="1242210"/>
                  <a:pt x="9324984" y="1256088"/>
                </a:cubicBezTo>
                <a:cubicBezTo>
                  <a:pt x="9297525" y="1269965"/>
                  <a:pt x="9268610" y="1276904"/>
                  <a:pt x="9238238" y="1276904"/>
                </a:cubicBezTo>
                <a:cubicBezTo>
                  <a:pt x="9208158" y="1276904"/>
                  <a:pt x="9184033" y="1269965"/>
                  <a:pt x="9165862" y="1256088"/>
                </a:cubicBezTo>
                <a:cubicBezTo>
                  <a:pt x="9147692" y="1242210"/>
                  <a:pt x="9136597" y="1222265"/>
                  <a:pt x="9132575" y="1196253"/>
                </a:cubicBezTo>
                <a:cubicBezTo>
                  <a:pt x="9128554" y="1170242"/>
                  <a:pt x="9132717" y="1139071"/>
                  <a:pt x="9145064" y="1102742"/>
                </a:cubicBezTo>
                <a:cubicBezTo>
                  <a:pt x="9157409" y="1066413"/>
                  <a:pt x="9174334" y="1035533"/>
                  <a:pt x="9195837" y="1010103"/>
                </a:cubicBezTo>
                <a:cubicBezTo>
                  <a:pt x="9217341" y="984672"/>
                  <a:pt x="9241783" y="965345"/>
                  <a:pt x="9269163" y="952121"/>
                </a:cubicBezTo>
                <a:cubicBezTo>
                  <a:pt x="9296544" y="938898"/>
                  <a:pt x="9325275" y="932286"/>
                  <a:pt x="9355355" y="932286"/>
                </a:cubicBezTo>
                <a:close/>
                <a:moveTo>
                  <a:pt x="8432811" y="932286"/>
                </a:moveTo>
                <a:cubicBezTo>
                  <a:pt x="8463183" y="932286"/>
                  <a:pt x="8487467" y="938970"/>
                  <a:pt x="8505666" y="952339"/>
                </a:cubicBezTo>
                <a:cubicBezTo>
                  <a:pt x="8523865" y="965709"/>
                  <a:pt x="8535061" y="985036"/>
                  <a:pt x="8539256" y="1010321"/>
                </a:cubicBezTo>
                <a:cubicBezTo>
                  <a:pt x="8543451" y="1035606"/>
                  <a:pt x="8539376" y="1066413"/>
                  <a:pt x="8527031" y="1102742"/>
                </a:cubicBezTo>
                <a:cubicBezTo>
                  <a:pt x="8514684" y="1139071"/>
                  <a:pt x="8497697" y="1170242"/>
                  <a:pt x="8476069" y="1196253"/>
                </a:cubicBezTo>
                <a:cubicBezTo>
                  <a:pt x="8454442" y="1222265"/>
                  <a:pt x="8429899" y="1242210"/>
                  <a:pt x="8402439" y="1256088"/>
                </a:cubicBezTo>
                <a:cubicBezTo>
                  <a:pt x="8374981" y="1269965"/>
                  <a:pt x="8346065" y="1276904"/>
                  <a:pt x="8315694" y="1276904"/>
                </a:cubicBezTo>
                <a:cubicBezTo>
                  <a:pt x="8285614" y="1276904"/>
                  <a:pt x="8261488" y="1269965"/>
                  <a:pt x="8243318" y="1256088"/>
                </a:cubicBezTo>
                <a:cubicBezTo>
                  <a:pt x="8225148" y="1242210"/>
                  <a:pt x="8214052" y="1222265"/>
                  <a:pt x="8210031" y="1196253"/>
                </a:cubicBezTo>
                <a:cubicBezTo>
                  <a:pt x="8206010" y="1170242"/>
                  <a:pt x="8210173" y="1139071"/>
                  <a:pt x="8222521" y="1102742"/>
                </a:cubicBezTo>
                <a:cubicBezTo>
                  <a:pt x="8234865" y="1066413"/>
                  <a:pt x="8251790" y="1035533"/>
                  <a:pt x="8273293" y="1010103"/>
                </a:cubicBezTo>
                <a:cubicBezTo>
                  <a:pt x="8294797" y="984672"/>
                  <a:pt x="8319239" y="965345"/>
                  <a:pt x="8346620" y="952121"/>
                </a:cubicBezTo>
                <a:cubicBezTo>
                  <a:pt x="8374000" y="938898"/>
                  <a:pt x="8402731" y="932286"/>
                  <a:pt x="8432811" y="932286"/>
                </a:cubicBezTo>
                <a:close/>
                <a:moveTo>
                  <a:pt x="8140963" y="932286"/>
                </a:moveTo>
                <a:cubicBezTo>
                  <a:pt x="8162615" y="932286"/>
                  <a:pt x="8180559" y="936573"/>
                  <a:pt x="8194793" y="945146"/>
                </a:cubicBezTo>
                <a:cubicBezTo>
                  <a:pt x="8209027" y="953720"/>
                  <a:pt x="8219763" y="963820"/>
                  <a:pt x="8227002" y="975445"/>
                </a:cubicBezTo>
                <a:lnTo>
                  <a:pt x="8168251" y="1026451"/>
                </a:lnTo>
                <a:cubicBezTo>
                  <a:pt x="8162636" y="1018604"/>
                  <a:pt x="8156016" y="1012319"/>
                  <a:pt x="8148393" y="1007596"/>
                </a:cubicBezTo>
                <a:cubicBezTo>
                  <a:pt x="8140770" y="1002873"/>
                  <a:pt x="8131000" y="1000512"/>
                  <a:pt x="8119084" y="1000512"/>
                </a:cubicBezTo>
                <a:cubicBezTo>
                  <a:pt x="8104698" y="1000512"/>
                  <a:pt x="8090188" y="1004617"/>
                  <a:pt x="8075555" y="1012827"/>
                </a:cubicBezTo>
                <a:cubicBezTo>
                  <a:pt x="8060923" y="1021038"/>
                  <a:pt x="8047477" y="1032809"/>
                  <a:pt x="8035218" y="1048139"/>
                </a:cubicBezTo>
                <a:cubicBezTo>
                  <a:pt x="8022959" y="1063470"/>
                  <a:pt x="8013152" y="1081962"/>
                  <a:pt x="8005795" y="1103614"/>
                </a:cubicBezTo>
                <a:cubicBezTo>
                  <a:pt x="7998288" y="1125702"/>
                  <a:pt x="7995077" y="1144557"/>
                  <a:pt x="7996162" y="1160179"/>
                </a:cubicBezTo>
                <a:cubicBezTo>
                  <a:pt x="7997246" y="1175800"/>
                  <a:pt x="8002218" y="1187680"/>
                  <a:pt x="8011077" y="1195817"/>
                </a:cubicBezTo>
                <a:cubicBezTo>
                  <a:pt x="8019937" y="1203955"/>
                  <a:pt x="8032142" y="1208024"/>
                  <a:pt x="8047691" y="1208024"/>
                </a:cubicBezTo>
                <a:cubicBezTo>
                  <a:pt x="8061060" y="1208024"/>
                  <a:pt x="8074024" y="1205045"/>
                  <a:pt x="8086585" y="1199087"/>
                </a:cubicBezTo>
                <a:cubicBezTo>
                  <a:pt x="8099146" y="1193129"/>
                  <a:pt x="8110685" y="1186009"/>
                  <a:pt x="8121202" y="1177725"/>
                </a:cubicBezTo>
                <a:lnTo>
                  <a:pt x="8146307" y="1227642"/>
                </a:lnTo>
                <a:cubicBezTo>
                  <a:pt x="8126776" y="1244062"/>
                  <a:pt x="8106459" y="1256378"/>
                  <a:pt x="8085359" y="1264589"/>
                </a:cubicBezTo>
                <a:cubicBezTo>
                  <a:pt x="8064259" y="1272799"/>
                  <a:pt x="8042810" y="1276904"/>
                  <a:pt x="8021013" y="1276904"/>
                </a:cubicBezTo>
                <a:cubicBezTo>
                  <a:pt x="7999941" y="1276904"/>
                  <a:pt x="7981256" y="1273307"/>
                  <a:pt x="7964955" y="1266114"/>
                </a:cubicBezTo>
                <a:cubicBezTo>
                  <a:pt x="7948655" y="1258921"/>
                  <a:pt x="7935720" y="1248132"/>
                  <a:pt x="7926149" y="1233745"/>
                </a:cubicBezTo>
                <a:cubicBezTo>
                  <a:pt x="7916579" y="1219359"/>
                  <a:pt x="7911306" y="1201521"/>
                  <a:pt x="7910331" y="1180232"/>
                </a:cubicBezTo>
                <a:cubicBezTo>
                  <a:pt x="7909355" y="1158944"/>
                  <a:pt x="7913634" y="1134276"/>
                  <a:pt x="7923166" y="1106230"/>
                </a:cubicBezTo>
                <a:cubicBezTo>
                  <a:pt x="7932548" y="1078620"/>
                  <a:pt x="7945156" y="1054024"/>
                  <a:pt x="7960991" y="1032445"/>
                </a:cubicBezTo>
                <a:cubicBezTo>
                  <a:pt x="7976826" y="1010866"/>
                  <a:pt x="7994650" y="992628"/>
                  <a:pt x="8014461" y="977733"/>
                </a:cubicBezTo>
                <a:cubicBezTo>
                  <a:pt x="8034273" y="962839"/>
                  <a:pt x="8055005" y="951540"/>
                  <a:pt x="8076659" y="943838"/>
                </a:cubicBezTo>
                <a:cubicBezTo>
                  <a:pt x="8098312" y="936136"/>
                  <a:pt x="8119747" y="932286"/>
                  <a:pt x="8140963" y="932286"/>
                </a:cubicBezTo>
                <a:close/>
                <a:moveTo>
                  <a:pt x="7784250" y="932286"/>
                </a:moveTo>
                <a:cubicBezTo>
                  <a:pt x="7814622" y="932286"/>
                  <a:pt x="7838907" y="938970"/>
                  <a:pt x="7857105" y="952339"/>
                </a:cubicBezTo>
                <a:cubicBezTo>
                  <a:pt x="7875304" y="965709"/>
                  <a:pt x="7886500" y="985036"/>
                  <a:pt x="7890695" y="1010321"/>
                </a:cubicBezTo>
                <a:cubicBezTo>
                  <a:pt x="7894890" y="1035606"/>
                  <a:pt x="7890815" y="1066413"/>
                  <a:pt x="7878470" y="1102742"/>
                </a:cubicBezTo>
                <a:cubicBezTo>
                  <a:pt x="7866123" y="1139071"/>
                  <a:pt x="7849135" y="1170242"/>
                  <a:pt x="7827508" y="1196253"/>
                </a:cubicBezTo>
                <a:cubicBezTo>
                  <a:pt x="7805881" y="1222265"/>
                  <a:pt x="7781338" y="1242210"/>
                  <a:pt x="7753879" y="1256088"/>
                </a:cubicBezTo>
                <a:cubicBezTo>
                  <a:pt x="7726420" y="1269965"/>
                  <a:pt x="7697505" y="1276904"/>
                  <a:pt x="7667133" y="1276904"/>
                </a:cubicBezTo>
                <a:cubicBezTo>
                  <a:pt x="7637053" y="1276904"/>
                  <a:pt x="7612928" y="1269965"/>
                  <a:pt x="7594757" y="1256088"/>
                </a:cubicBezTo>
                <a:cubicBezTo>
                  <a:pt x="7576587" y="1242210"/>
                  <a:pt x="7565491" y="1222265"/>
                  <a:pt x="7561470" y="1196253"/>
                </a:cubicBezTo>
                <a:cubicBezTo>
                  <a:pt x="7557449" y="1170242"/>
                  <a:pt x="7561612" y="1139071"/>
                  <a:pt x="7573959" y="1102742"/>
                </a:cubicBezTo>
                <a:cubicBezTo>
                  <a:pt x="7586304" y="1066413"/>
                  <a:pt x="7603229" y="1035533"/>
                  <a:pt x="7624732" y="1010103"/>
                </a:cubicBezTo>
                <a:cubicBezTo>
                  <a:pt x="7646236" y="984672"/>
                  <a:pt x="7670678" y="965345"/>
                  <a:pt x="7698058" y="952121"/>
                </a:cubicBezTo>
                <a:cubicBezTo>
                  <a:pt x="7725439" y="938898"/>
                  <a:pt x="7754170" y="932286"/>
                  <a:pt x="7784250" y="932286"/>
                </a:cubicBezTo>
                <a:close/>
                <a:moveTo>
                  <a:pt x="6861706" y="932286"/>
                </a:moveTo>
                <a:cubicBezTo>
                  <a:pt x="6892077" y="932286"/>
                  <a:pt x="6916362" y="938970"/>
                  <a:pt x="6934561" y="952339"/>
                </a:cubicBezTo>
                <a:cubicBezTo>
                  <a:pt x="6952760" y="965709"/>
                  <a:pt x="6963956" y="985036"/>
                  <a:pt x="6968151" y="1010321"/>
                </a:cubicBezTo>
                <a:cubicBezTo>
                  <a:pt x="6972346" y="1035606"/>
                  <a:pt x="6968271" y="1066413"/>
                  <a:pt x="6955926" y="1102742"/>
                </a:cubicBezTo>
                <a:cubicBezTo>
                  <a:pt x="6943579" y="1139071"/>
                  <a:pt x="6926591" y="1170242"/>
                  <a:pt x="6904964" y="1196253"/>
                </a:cubicBezTo>
                <a:cubicBezTo>
                  <a:pt x="6883337" y="1222265"/>
                  <a:pt x="6858794" y="1242210"/>
                  <a:pt x="6831334" y="1256088"/>
                </a:cubicBezTo>
                <a:cubicBezTo>
                  <a:pt x="6803876" y="1269965"/>
                  <a:pt x="6774960" y="1276904"/>
                  <a:pt x="6744589" y="1276904"/>
                </a:cubicBezTo>
                <a:cubicBezTo>
                  <a:pt x="6714509" y="1276904"/>
                  <a:pt x="6690383" y="1269965"/>
                  <a:pt x="6672213" y="1256088"/>
                </a:cubicBezTo>
                <a:cubicBezTo>
                  <a:pt x="6654043" y="1242210"/>
                  <a:pt x="6642947" y="1222265"/>
                  <a:pt x="6638926" y="1196253"/>
                </a:cubicBezTo>
                <a:cubicBezTo>
                  <a:pt x="6634905" y="1170242"/>
                  <a:pt x="6639068" y="1139071"/>
                  <a:pt x="6651415" y="1102742"/>
                </a:cubicBezTo>
                <a:cubicBezTo>
                  <a:pt x="6663760" y="1066413"/>
                  <a:pt x="6680685" y="1035533"/>
                  <a:pt x="6702188" y="1010103"/>
                </a:cubicBezTo>
                <a:cubicBezTo>
                  <a:pt x="6723691" y="984672"/>
                  <a:pt x="6748134" y="965345"/>
                  <a:pt x="6775515" y="952121"/>
                </a:cubicBezTo>
                <a:cubicBezTo>
                  <a:pt x="6802895" y="938898"/>
                  <a:pt x="6831626" y="932286"/>
                  <a:pt x="6861706" y="932286"/>
                </a:cubicBezTo>
                <a:close/>
                <a:moveTo>
                  <a:pt x="6569858" y="932286"/>
                </a:moveTo>
                <a:cubicBezTo>
                  <a:pt x="6591510" y="932286"/>
                  <a:pt x="6609453" y="936573"/>
                  <a:pt x="6623688" y="945146"/>
                </a:cubicBezTo>
                <a:cubicBezTo>
                  <a:pt x="6637922" y="953720"/>
                  <a:pt x="6648658" y="963820"/>
                  <a:pt x="6655896" y="975445"/>
                </a:cubicBezTo>
                <a:lnTo>
                  <a:pt x="6597146" y="1026451"/>
                </a:lnTo>
                <a:cubicBezTo>
                  <a:pt x="6591531" y="1018604"/>
                  <a:pt x="6584911" y="1012319"/>
                  <a:pt x="6577288" y="1007596"/>
                </a:cubicBezTo>
                <a:cubicBezTo>
                  <a:pt x="6569665" y="1002873"/>
                  <a:pt x="6559895" y="1000512"/>
                  <a:pt x="6547979" y="1000512"/>
                </a:cubicBezTo>
                <a:cubicBezTo>
                  <a:pt x="6533593" y="1000512"/>
                  <a:pt x="6519083" y="1004617"/>
                  <a:pt x="6504450" y="1012827"/>
                </a:cubicBezTo>
                <a:cubicBezTo>
                  <a:pt x="6489818" y="1021038"/>
                  <a:pt x="6476372" y="1032809"/>
                  <a:pt x="6464113" y="1048139"/>
                </a:cubicBezTo>
                <a:cubicBezTo>
                  <a:pt x="6451854" y="1063470"/>
                  <a:pt x="6442047" y="1081962"/>
                  <a:pt x="6434690" y="1103614"/>
                </a:cubicBezTo>
                <a:cubicBezTo>
                  <a:pt x="6427183" y="1125702"/>
                  <a:pt x="6423972" y="1144557"/>
                  <a:pt x="6425056" y="1160179"/>
                </a:cubicBezTo>
                <a:cubicBezTo>
                  <a:pt x="6426140" y="1175800"/>
                  <a:pt x="6431112" y="1187680"/>
                  <a:pt x="6439972" y="1195817"/>
                </a:cubicBezTo>
                <a:cubicBezTo>
                  <a:pt x="6448832" y="1203955"/>
                  <a:pt x="6461036" y="1208024"/>
                  <a:pt x="6476585" y="1208024"/>
                </a:cubicBezTo>
                <a:cubicBezTo>
                  <a:pt x="6489954" y="1208024"/>
                  <a:pt x="6502919" y="1205045"/>
                  <a:pt x="6515480" y="1199087"/>
                </a:cubicBezTo>
                <a:cubicBezTo>
                  <a:pt x="6528041" y="1193129"/>
                  <a:pt x="6539580" y="1186009"/>
                  <a:pt x="6550097" y="1177725"/>
                </a:cubicBezTo>
                <a:lnTo>
                  <a:pt x="6575202" y="1227642"/>
                </a:lnTo>
                <a:cubicBezTo>
                  <a:pt x="6555670" y="1244062"/>
                  <a:pt x="6535354" y="1256378"/>
                  <a:pt x="6514254" y="1264589"/>
                </a:cubicBezTo>
                <a:cubicBezTo>
                  <a:pt x="6493154" y="1272799"/>
                  <a:pt x="6471704" y="1276904"/>
                  <a:pt x="6449907" y="1276904"/>
                </a:cubicBezTo>
                <a:cubicBezTo>
                  <a:pt x="6428836" y="1276904"/>
                  <a:pt x="6410150" y="1273307"/>
                  <a:pt x="6393850" y="1266114"/>
                </a:cubicBezTo>
                <a:cubicBezTo>
                  <a:pt x="6377550" y="1258921"/>
                  <a:pt x="6364615" y="1248132"/>
                  <a:pt x="6355044" y="1233745"/>
                </a:cubicBezTo>
                <a:cubicBezTo>
                  <a:pt x="6345473" y="1219359"/>
                  <a:pt x="6340200" y="1201521"/>
                  <a:pt x="6339226" y="1180232"/>
                </a:cubicBezTo>
                <a:cubicBezTo>
                  <a:pt x="6338250" y="1158944"/>
                  <a:pt x="6342528" y="1134276"/>
                  <a:pt x="6352060" y="1106230"/>
                </a:cubicBezTo>
                <a:cubicBezTo>
                  <a:pt x="6361443" y="1078620"/>
                  <a:pt x="6374051" y="1054024"/>
                  <a:pt x="6389886" y="1032445"/>
                </a:cubicBezTo>
                <a:cubicBezTo>
                  <a:pt x="6405721" y="1010866"/>
                  <a:pt x="6423544" y="992628"/>
                  <a:pt x="6443356" y="977733"/>
                </a:cubicBezTo>
                <a:cubicBezTo>
                  <a:pt x="6463168" y="962839"/>
                  <a:pt x="6483900" y="951540"/>
                  <a:pt x="6505554" y="943838"/>
                </a:cubicBezTo>
                <a:cubicBezTo>
                  <a:pt x="6527207" y="936136"/>
                  <a:pt x="6548642" y="932286"/>
                  <a:pt x="6569858" y="932286"/>
                </a:cubicBezTo>
                <a:close/>
                <a:moveTo>
                  <a:pt x="6213154" y="932286"/>
                </a:moveTo>
                <a:cubicBezTo>
                  <a:pt x="6243524" y="932286"/>
                  <a:pt x="6267803" y="938970"/>
                  <a:pt x="6286001" y="952339"/>
                </a:cubicBezTo>
                <a:cubicBezTo>
                  <a:pt x="6304204" y="965709"/>
                  <a:pt x="6315400" y="985036"/>
                  <a:pt x="6319592" y="1010321"/>
                </a:cubicBezTo>
                <a:cubicBezTo>
                  <a:pt x="6323787" y="1035606"/>
                  <a:pt x="6319713" y="1066413"/>
                  <a:pt x="6307368" y="1102742"/>
                </a:cubicBezTo>
                <a:cubicBezTo>
                  <a:pt x="6295019" y="1139071"/>
                  <a:pt x="6278036" y="1170242"/>
                  <a:pt x="6256404" y="1196253"/>
                </a:cubicBezTo>
                <a:cubicBezTo>
                  <a:pt x="6234776" y="1222265"/>
                  <a:pt x="6210237" y="1242210"/>
                  <a:pt x="6182776" y="1256088"/>
                </a:cubicBezTo>
                <a:cubicBezTo>
                  <a:pt x="6155320" y="1269965"/>
                  <a:pt x="6126400" y="1276904"/>
                  <a:pt x="6096033" y="1276904"/>
                </a:cubicBezTo>
                <a:cubicBezTo>
                  <a:pt x="6065949" y="1276904"/>
                  <a:pt x="6041822" y="1269965"/>
                  <a:pt x="6023654" y="1256088"/>
                </a:cubicBezTo>
                <a:cubicBezTo>
                  <a:pt x="6005487" y="1242210"/>
                  <a:pt x="5994389" y="1222265"/>
                  <a:pt x="5990367" y="1196253"/>
                </a:cubicBezTo>
                <a:cubicBezTo>
                  <a:pt x="5986348" y="1170242"/>
                  <a:pt x="5990512" y="1139071"/>
                  <a:pt x="6002859" y="1102742"/>
                </a:cubicBezTo>
                <a:cubicBezTo>
                  <a:pt x="6015201" y="1066413"/>
                  <a:pt x="6032126" y="1035533"/>
                  <a:pt x="6053633" y="1010103"/>
                </a:cubicBezTo>
                <a:cubicBezTo>
                  <a:pt x="6075134" y="984672"/>
                  <a:pt x="6099576" y="965345"/>
                  <a:pt x="6126954" y="952121"/>
                </a:cubicBezTo>
                <a:cubicBezTo>
                  <a:pt x="6154338" y="938898"/>
                  <a:pt x="6183075" y="932286"/>
                  <a:pt x="6213154" y="932286"/>
                </a:cubicBezTo>
                <a:close/>
                <a:moveTo>
                  <a:pt x="5290601" y="932286"/>
                </a:moveTo>
                <a:cubicBezTo>
                  <a:pt x="5320977" y="932286"/>
                  <a:pt x="5345258" y="938970"/>
                  <a:pt x="5363462" y="952339"/>
                </a:cubicBezTo>
                <a:cubicBezTo>
                  <a:pt x="5381661" y="965709"/>
                  <a:pt x="5392852" y="985036"/>
                  <a:pt x="5397049" y="1010321"/>
                </a:cubicBezTo>
                <a:cubicBezTo>
                  <a:pt x="5401242" y="1035606"/>
                  <a:pt x="5397172" y="1066413"/>
                  <a:pt x="5384827" y="1102742"/>
                </a:cubicBezTo>
                <a:cubicBezTo>
                  <a:pt x="5372480" y="1139071"/>
                  <a:pt x="5355493" y="1170242"/>
                  <a:pt x="5333861" y="1196253"/>
                </a:cubicBezTo>
                <a:cubicBezTo>
                  <a:pt x="5312237" y="1222265"/>
                  <a:pt x="5287692" y="1242210"/>
                  <a:pt x="5260234" y="1256088"/>
                </a:cubicBezTo>
                <a:cubicBezTo>
                  <a:pt x="5232778" y="1269965"/>
                  <a:pt x="5203863" y="1276904"/>
                  <a:pt x="5173491" y="1276904"/>
                </a:cubicBezTo>
                <a:cubicBezTo>
                  <a:pt x="5143409" y="1276904"/>
                  <a:pt x="5119285" y="1269965"/>
                  <a:pt x="5101114" y="1256088"/>
                </a:cubicBezTo>
                <a:cubicBezTo>
                  <a:pt x="5082945" y="1242210"/>
                  <a:pt x="5071847" y="1222265"/>
                  <a:pt x="5067827" y="1196253"/>
                </a:cubicBezTo>
                <a:cubicBezTo>
                  <a:pt x="5063806" y="1170242"/>
                  <a:pt x="5067969" y="1139071"/>
                  <a:pt x="5080318" y="1102742"/>
                </a:cubicBezTo>
                <a:cubicBezTo>
                  <a:pt x="5092661" y="1066413"/>
                  <a:pt x="5109586" y="1035533"/>
                  <a:pt x="5131091" y="1010103"/>
                </a:cubicBezTo>
                <a:cubicBezTo>
                  <a:pt x="5152592" y="984672"/>
                  <a:pt x="5177036" y="965345"/>
                  <a:pt x="5204418" y="952121"/>
                </a:cubicBezTo>
                <a:cubicBezTo>
                  <a:pt x="5231797" y="938898"/>
                  <a:pt x="5260528" y="932286"/>
                  <a:pt x="5290601" y="932286"/>
                </a:cubicBezTo>
                <a:close/>
                <a:moveTo>
                  <a:pt x="4998760" y="932286"/>
                </a:moveTo>
                <a:cubicBezTo>
                  <a:pt x="5020412" y="932286"/>
                  <a:pt x="5038356" y="936573"/>
                  <a:pt x="5052589" y="945146"/>
                </a:cubicBezTo>
                <a:cubicBezTo>
                  <a:pt x="5066825" y="953720"/>
                  <a:pt x="5077560" y="963820"/>
                  <a:pt x="5084797" y="975445"/>
                </a:cubicBezTo>
                <a:lnTo>
                  <a:pt x="5026048" y="1026451"/>
                </a:lnTo>
                <a:cubicBezTo>
                  <a:pt x="5020432" y="1018604"/>
                  <a:pt x="5013815" y="1012319"/>
                  <a:pt x="5006188" y="1007596"/>
                </a:cubicBezTo>
                <a:cubicBezTo>
                  <a:pt x="4998566" y="1002873"/>
                  <a:pt x="4988794" y="1000512"/>
                  <a:pt x="4976880" y="1000512"/>
                </a:cubicBezTo>
                <a:cubicBezTo>
                  <a:pt x="4962494" y="1000512"/>
                  <a:pt x="4947986" y="1004617"/>
                  <a:pt x="4933351" y="1012827"/>
                </a:cubicBezTo>
                <a:cubicBezTo>
                  <a:pt x="4918719" y="1021038"/>
                  <a:pt x="4905274" y="1032809"/>
                  <a:pt x="4893012" y="1048139"/>
                </a:cubicBezTo>
                <a:cubicBezTo>
                  <a:pt x="4880758" y="1063470"/>
                  <a:pt x="4870948" y="1081962"/>
                  <a:pt x="4863591" y="1103614"/>
                </a:cubicBezTo>
                <a:cubicBezTo>
                  <a:pt x="4856084" y="1125702"/>
                  <a:pt x="4852873" y="1144557"/>
                  <a:pt x="4853958" y="1160179"/>
                </a:cubicBezTo>
                <a:cubicBezTo>
                  <a:pt x="4855041" y="1175800"/>
                  <a:pt x="4860012" y="1187680"/>
                  <a:pt x="4868873" y="1195817"/>
                </a:cubicBezTo>
                <a:cubicBezTo>
                  <a:pt x="4877732" y="1203955"/>
                  <a:pt x="4889938" y="1208024"/>
                  <a:pt x="4905488" y="1208024"/>
                </a:cubicBezTo>
                <a:cubicBezTo>
                  <a:pt x="4918857" y="1208024"/>
                  <a:pt x="4931820" y="1205045"/>
                  <a:pt x="4944384" y="1199087"/>
                </a:cubicBezTo>
                <a:cubicBezTo>
                  <a:pt x="4956942" y="1193129"/>
                  <a:pt x="4968482" y="1186009"/>
                  <a:pt x="4978998" y="1177725"/>
                </a:cubicBezTo>
                <a:lnTo>
                  <a:pt x="5004103" y="1227642"/>
                </a:lnTo>
                <a:cubicBezTo>
                  <a:pt x="4984570" y="1244062"/>
                  <a:pt x="4964257" y="1256378"/>
                  <a:pt x="4943156" y="1264589"/>
                </a:cubicBezTo>
                <a:cubicBezTo>
                  <a:pt x="4922055" y="1272799"/>
                  <a:pt x="4900606" y="1276904"/>
                  <a:pt x="4878810" y="1276904"/>
                </a:cubicBezTo>
                <a:cubicBezTo>
                  <a:pt x="4857737" y="1276904"/>
                  <a:pt x="4839051" y="1273307"/>
                  <a:pt x="4822753" y="1266114"/>
                </a:cubicBezTo>
                <a:cubicBezTo>
                  <a:pt x="4806451" y="1258921"/>
                  <a:pt x="4793516" y="1248132"/>
                  <a:pt x="4783945" y="1233745"/>
                </a:cubicBezTo>
                <a:cubicBezTo>
                  <a:pt x="4774375" y="1219359"/>
                  <a:pt x="4769100" y="1201521"/>
                  <a:pt x="4768126" y="1180232"/>
                </a:cubicBezTo>
                <a:cubicBezTo>
                  <a:pt x="4767151" y="1158944"/>
                  <a:pt x="4771430" y="1134276"/>
                  <a:pt x="4780962" y="1106230"/>
                </a:cubicBezTo>
                <a:cubicBezTo>
                  <a:pt x="4790343" y="1078620"/>
                  <a:pt x="4802953" y="1054024"/>
                  <a:pt x="4818786" y="1032445"/>
                </a:cubicBezTo>
                <a:cubicBezTo>
                  <a:pt x="4834621" y="1010866"/>
                  <a:pt x="4852446" y="992628"/>
                  <a:pt x="4872260" y="977733"/>
                </a:cubicBezTo>
                <a:cubicBezTo>
                  <a:pt x="4892069" y="962839"/>
                  <a:pt x="4912803" y="951540"/>
                  <a:pt x="4934456" y="943838"/>
                </a:cubicBezTo>
                <a:cubicBezTo>
                  <a:pt x="4956107" y="936136"/>
                  <a:pt x="4977544" y="932286"/>
                  <a:pt x="4998760" y="932286"/>
                </a:cubicBezTo>
                <a:close/>
                <a:moveTo>
                  <a:pt x="4642047" y="932286"/>
                </a:moveTo>
                <a:cubicBezTo>
                  <a:pt x="4672416" y="932286"/>
                  <a:pt x="4696704" y="938970"/>
                  <a:pt x="4714899" y="952339"/>
                </a:cubicBezTo>
                <a:cubicBezTo>
                  <a:pt x="4733099" y="965709"/>
                  <a:pt x="4744296" y="985036"/>
                  <a:pt x="4748492" y="1010321"/>
                </a:cubicBezTo>
                <a:cubicBezTo>
                  <a:pt x="4752688" y="1035606"/>
                  <a:pt x="4748610" y="1066413"/>
                  <a:pt x="4736264" y="1102742"/>
                </a:cubicBezTo>
                <a:cubicBezTo>
                  <a:pt x="4723919" y="1139071"/>
                  <a:pt x="4706931" y="1170242"/>
                  <a:pt x="4685304" y="1196253"/>
                </a:cubicBezTo>
                <a:cubicBezTo>
                  <a:pt x="4663675" y="1222265"/>
                  <a:pt x="4639132" y="1242210"/>
                  <a:pt x="4611676" y="1256088"/>
                </a:cubicBezTo>
                <a:cubicBezTo>
                  <a:pt x="4584216" y="1269965"/>
                  <a:pt x="4555300" y="1276904"/>
                  <a:pt x="4524930" y="1276904"/>
                </a:cubicBezTo>
                <a:cubicBezTo>
                  <a:pt x="4494848" y="1276904"/>
                  <a:pt x="4470724" y="1269965"/>
                  <a:pt x="4452552" y="1256088"/>
                </a:cubicBezTo>
                <a:cubicBezTo>
                  <a:pt x="4434385" y="1242210"/>
                  <a:pt x="4423288" y="1222265"/>
                  <a:pt x="4419265" y="1196253"/>
                </a:cubicBezTo>
                <a:cubicBezTo>
                  <a:pt x="4415248" y="1170242"/>
                  <a:pt x="4419407" y="1139071"/>
                  <a:pt x="4431757" y="1102742"/>
                </a:cubicBezTo>
                <a:cubicBezTo>
                  <a:pt x="4444103" y="1066413"/>
                  <a:pt x="4461024" y="1035533"/>
                  <a:pt x="4482530" y="1010103"/>
                </a:cubicBezTo>
                <a:cubicBezTo>
                  <a:pt x="4504032" y="984672"/>
                  <a:pt x="4528473" y="965345"/>
                  <a:pt x="4555855" y="952121"/>
                </a:cubicBezTo>
                <a:cubicBezTo>
                  <a:pt x="4583236" y="938898"/>
                  <a:pt x="4611965" y="932286"/>
                  <a:pt x="4642047" y="932286"/>
                </a:cubicBezTo>
                <a:close/>
                <a:moveTo>
                  <a:pt x="3719496" y="932286"/>
                </a:moveTo>
                <a:cubicBezTo>
                  <a:pt x="3749872" y="932286"/>
                  <a:pt x="3774153" y="938970"/>
                  <a:pt x="3792356" y="952339"/>
                </a:cubicBezTo>
                <a:cubicBezTo>
                  <a:pt x="3810549" y="965709"/>
                  <a:pt x="3821750" y="985036"/>
                  <a:pt x="3825944" y="1010321"/>
                </a:cubicBezTo>
                <a:cubicBezTo>
                  <a:pt x="3830137" y="1035606"/>
                  <a:pt x="3826065" y="1066413"/>
                  <a:pt x="3813721" y="1102742"/>
                </a:cubicBezTo>
                <a:cubicBezTo>
                  <a:pt x="3801374" y="1139071"/>
                  <a:pt x="3784387" y="1170242"/>
                  <a:pt x="3762756" y="1196253"/>
                </a:cubicBezTo>
                <a:cubicBezTo>
                  <a:pt x="3741131" y="1222265"/>
                  <a:pt x="3716587" y="1242210"/>
                  <a:pt x="3689129" y="1256088"/>
                </a:cubicBezTo>
                <a:cubicBezTo>
                  <a:pt x="3661669" y="1269965"/>
                  <a:pt x="3632752" y="1276904"/>
                  <a:pt x="3602385" y="1276904"/>
                </a:cubicBezTo>
                <a:cubicBezTo>
                  <a:pt x="3572304" y="1276904"/>
                  <a:pt x="3548178" y="1269965"/>
                  <a:pt x="3530008" y="1256088"/>
                </a:cubicBezTo>
                <a:cubicBezTo>
                  <a:pt x="3511839" y="1242210"/>
                  <a:pt x="3500742" y="1222265"/>
                  <a:pt x="3496722" y="1196253"/>
                </a:cubicBezTo>
                <a:cubicBezTo>
                  <a:pt x="3492694" y="1170242"/>
                  <a:pt x="3496861" y="1139071"/>
                  <a:pt x="3509210" y="1102742"/>
                </a:cubicBezTo>
                <a:cubicBezTo>
                  <a:pt x="3521549" y="1066413"/>
                  <a:pt x="3538480" y="1035533"/>
                  <a:pt x="3559977" y="1010103"/>
                </a:cubicBezTo>
                <a:cubicBezTo>
                  <a:pt x="3581486" y="984672"/>
                  <a:pt x="3605929" y="965345"/>
                  <a:pt x="3633304" y="952121"/>
                </a:cubicBezTo>
                <a:cubicBezTo>
                  <a:pt x="3660688" y="938898"/>
                  <a:pt x="3689416" y="932286"/>
                  <a:pt x="3719496" y="932286"/>
                </a:cubicBezTo>
                <a:close/>
                <a:moveTo>
                  <a:pt x="3427654" y="932286"/>
                </a:moveTo>
                <a:cubicBezTo>
                  <a:pt x="3449305" y="932286"/>
                  <a:pt x="3467245" y="936573"/>
                  <a:pt x="3481479" y="945146"/>
                </a:cubicBezTo>
                <a:cubicBezTo>
                  <a:pt x="3495717" y="953720"/>
                  <a:pt x="3506451" y="963820"/>
                  <a:pt x="3513691" y="975445"/>
                </a:cubicBezTo>
                <a:lnTo>
                  <a:pt x="3454942" y="1026451"/>
                </a:lnTo>
                <a:cubicBezTo>
                  <a:pt x="3449323" y="1018604"/>
                  <a:pt x="3442707" y="1012319"/>
                  <a:pt x="3435083" y="1007596"/>
                </a:cubicBezTo>
                <a:cubicBezTo>
                  <a:pt x="3427460" y="1002873"/>
                  <a:pt x="3417687" y="1000512"/>
                  <a:pt x="3405773" y="1000512"/>
                </a:cubicBezTo>
                <a:cubicBezTo>
                  <a:pt x="3391388" y="1000512"/>
                  <a:pt x="3376880" y="1004617"/>
                  <a:pt x="3362245" y="1012827"/>
                </a:cubicBezTo>
                <a:cubicBezTo>
                  <a:pt x="3347615" y="1021038"/>
                  <a:pt x="3334162" y="1032809"/>
                  <a:pt x="3321911" y="1048139"/>
                </a:cubicBezTo>
                <a:cubicBezTo>
                  <a:pt x="3309644" y="1063470"/>
                  <a:pt x="3299843" y="1081962"/>
                  <a:pt x="3292486" y="1103614"/>
                </a:cubicBezTo>
                <a:cubicBezTo>
                  <a:pt x="3284979" y="1125702"/>
                  <a:pt x="3281768" y="1144557"/>
                  <a:pt x="3282853" y="1160179"/>
                </a:cubicBezTo>
                <a:cubicBezTo>
                  <a:pt x="3283937" y="1175800"/>
                  <a:pt x="3288908" y="1187680"/>
                  <a:pt x="3297768" y="1195817"/>
                </a:cubicBezTo>
                <a:cubicBezTo>
                  <a:pt x="3306629" y="1203955"/>
                  <a:pt x="3318833" y="1208024"/>
                  <a:pt x="3334374" y="1208024"/>
                </a:cubicBezTo>
                <a:cubicBezTo>
                  <a:pt x="3347749" y="1208024"/>
                  <a:pt x="3360714" y="1205045"/>
                  <a:pt x="3373276" y="1199087"/>
                </a:cubicBezTo>
                <a:cubicBezTo>
                  <a:pt x="3385836" y="1193129"/>
                  <a:pt x="3397376" y="1186009"/>
                  <a:pt x="3407894" y="1177725"/>
                </a:cubicBezTo>
                <a:lnTo>
                  <a:pt x="3432997" y="1227642"/>
                </a:lnTo>
                <a:cubicBezTo>
                  <a:pt x="3413464" y="1244062"/>
                  <a:pt x="3393151" y="1256378"/>
                  <a:pt x="3372049" y="1264589"/>
                </a:cubicBezTo>
                <a:cubicBezTo>
                  <a:pt x="3350950" y="1272799"/>
                  <a:pt x="3329499" y="1276904"/>
                  <a:pt x="3307696" y="1276904"/>
                </a:cubicBezTo>
                <a:cubicBezTo>
                  <a:pt x="3286631" y="1276904"/>
                  <a:pt x="3267947" y="1273307"/>
                  <a:pt x="3251646" y="1266114"/>
                </a:cubicBezTo>
                <a:cubicBezTo>
                  <a:pt x="3235346" y="1258921"/>
                  <a:pt x="3222411" y="1248132"/>
                  <a:pt x="3212840" y="1233745"/>
                </a:cubicBezTo>
                <a:cubicBezTo>
                  <a:pt x="3203271" y="1219359"/>
                  <a:pt x="3197996" y="1201521"/>
                  <a:pt x="3197022" y="1180232"/>
                </a:cubicBezTo>
                <a:cubicBezTo>
                  <a:pt x="3196048" y="1158944"/>
                  <a:pt x="3200325" y="1134276"/>
                  <a:pt x="3209858" y="1106230"/>
                </a:cubicBezTo>
                <a:cubicBezTo>
                  <a:pt x="3219239" y="1078620"/>
                  <a:pt x="3231847" y="1054024"/>
                  <a:pt x="3247682" y="1032445"/>
                </a:cubicBezTo>
                <a:cubicBezTo>
                  <a:pt x="3263516" y="1010866"/>
                  <a:pt x="3281340" y="992628"/>
                  <a:pt x="3301152" y="977733"/>
                </a:cubicBezTo>
                <a:cubicBezTo>
                  <a:pt x="3320957" y="962839"/>
                  <a:pt x="3341689" y="951540"/>
                  <a:pt x="3363348" y="943838"/>
                </a:cubicBezTo>
                <a:cubicBezTo>
                  <a:pt x="3385002" y="936136"/>
                  <a:pt x="3406437" y="932286"/>
                  <a:pt x="3427654" y="932286"/>
                </a:cubicBezTo>
                <a:close/>
                <a:moveTo>
                  <a:pt x="3070943" y="932286"/>
                </a:moveTo>
                <a:cubicBezTo>
                  <a:pt x="3101313" y="932286"/>
                  <a:pt x="3125599" y="938970"/>
                  <a:pt x="3143795" y="952339"/>
                </a:cubicBezTo>
                <a:cubicBezTo>
                  <a:pt x="3161996" y="965709"/>
                  <a:pt x="3173190" y="985036"/>
                  <a:pt x="3177387" y="1010321"/>
                </a:cubicBezTo>
                <a:cubicBezTo>
                  <a:pt x="3181581" y="1035606"/>
                  <a:pt x="3177506" y="1066413"/>
                  <a:pt x="3165162" y="1102742"/>
                </a:cubicBezTo>
                <a:cubicBezTo>
                  <a:pt x="3152814" y="1139071"/>
                  <a:pt x="3135828" y="1170242"/>
                  <a:pt x="3114199" y="1196253"/>
                </a:cubicBezTo>
                <a:cubicBezTo>
                  <a:pt x="3092573" y="1222265"/>
                  <a:pt x="3068030" y="1242210"/>
                  <a:pt x="3040571" y="1256088"/>
                </a:cubicBezTo>
                <a:cubicBezTo>
                  <a:pt x="3013112" y="1269965"/>
                  <a:pt x="2984195" y="1276904"/>
                  <a:pt x="2953824" y="1276904"/>
                </a:cubicBezTo>
                <a:cubicBezTo>
                  <a:pt x="2923743" y="1276904"/>
                  <a:pt x="2899618" y="1269965"/>
                  <a:pt x="2881450" y="1256088"/>
                </a:cubicBezTo>
                <a:cubicBezTo>
                  <a:pt x="2863279" y="1242210"/>
                  <a:pt x="2852183" y="1222265"/>
                  <a:pt x="2848162" y="1196253"/>
                </a:cubicBezTo>
                <a:cubicBezTo>
                  <a:pt x="2844141" y="1170242"/>
                  <a:pt x="2848304" y="1139071"/>
                  <a:pt x="2860651" y="1102742"/>
                </a:cubicBezTo>
                <a:cubicBezTo>
                  <a:pt x="2872996" y="1066413"/>
                  <a:pt x="2889922" y="1035533"/>
                  <a:pt x="2911424" y="1010103"/>
                </a:cubicBezTo>
                <a:cubicBezTo>
                  <a:pt x="2932928" y="984672"/>
                  <a:pt x="2957370" y="965345"/>
                  <a:pt x="2984750" y="952121"/>
                </a:cubicBezTo>
                <a:cubicBezTo>
                  <a:pt x="3012132" y="938898"/>
                  <a:pt x="3040862" y="932286"/>
                  <a:pt x="3070943" y="932286"/>
                </a:cubicBezTo>
                <a:close/>
                <a:moveTo>
                  <a:pt x="2148398" y="932286"/>
                </a:moveTo>
                <a:cubicBezTo>
                  <a:pt x="2178769" y="932286"/>
                  <a:pt x="2203054" y="938970"/>
                  <a:pt x="2221252" y="952339"/>
                </a:cubicBezTo>
                <a:cubicBezTo>
                  <a:pt x="2239451" y="965709"/>
                  <a:pt x="2250649" y="985036"/>
                  <a:pt x="2254843" y="1010321"/>
                </a:cubicBezTo>
                <a:cubicBezTo>
                  <a:pt x="2259038" y="1035606"/>
                  <a:pt x="2254963" y="1066413"/>
                  <a:pt x="2242617" y="1102742"/>
                </a:cubicBezTo>
                <a:cubicBezTo>
                  <a:pt x="2230270" y="1139071"/>
                  <a:pt x="2213283" y="1170242"/>
                  <a:pt x="2191655" y="1196253"/>
                </a:cubicBezTo>
                <a:cubicBezTo>
                  <a:pt x="2170028" y="1222265"/>
                  <a:pt x="2145486" y="1242210"/>
                  <a:pt x="2118026" y="1256088"/>
                </a:cubicBezTo>
                <a:cubicBezTo>
                  <a:pt x="2090567" y="1269965"/>
                  <a:pt x="2061651" y="1276904"/>
                  <a:pt x="2031281" y="1276904"/>
                </a:cubicBezTo>
                <a:cubicBezTo>
                  <a:pt x="2001200" y="1276904"/>
                  <a:pt x="1977075" y="1269965"/>
                  <a:pt x="1958905" y="1256088"/>
                </a:cubicBezTo>
                <a:cubicBezTo>
                  <a:pt x="1940735" y="1242210"/>
                  <a:pt x="1929639" y="1222265"/>
                  <a:pt x="1925618" y="1196253"/>
                </a:cubicBezTo>
                <a:cubicBezTo>
                  <a:pt x="1921597" y="1170242"/>
                  <a:pt x="1925759" y="1139071"/>
                  <a:pt x="1938107" y="1102742"/>
                </a:cubicBezTo>
                <a:cubicBezTo>
                  <a:pt x="1950452" y="1066413"/>
                  <a:pt x="1967376" y="1035533"/>
                  <a:pt x="1988879" y="1010103"/>
                </a:cubicBezTo>
                <a:cubicBezTo>
                  <a:pt x="2010383" y="984672"/>
                  <a:pt x="2034825" y="965345"/>
                  <a:pt x="2062206" y="952121"/>
                </a:cubicBezTo>
                <a:cubicBezTo>
                  <a:pt x="2089587" y="938898"/>
                  <a:pt x="2118318" y="932286"/>
                  <a:pt x="2148398" y="932286"/>
                </a:cubicBezTo>
                <a:close/>
                <a:moveTo>
                  <a:pt x="1856549" y="932286"/>
                </a:moveTo>
                <a:cubicBezTo>
                  <a:pt x="1878201" y="932286"/>
                  <a:pt x="1896145" y="936573"/>
                  <a:pt x="1910380" y="945146"/>
                </a:cubicBezTo>
                <a:cubicBezTo>
                  <a:pt x="1924613" y="953720"/>
                  <a:pt x="1935350" y="963820"/>
                  <a:pt x="1942587" y="975445"/>
                </a:cubicBezTo>
                <a:lnTo>
                  <a:pt x="1883837" y="1026451"/>
                </a:lnTo>
                <a:cubicBezTo>
                  <a:pt x="1878222" y="1018604"/>
                  <a:pt x="1871603" y="1012319"/>
                  <a:pt x="1863980" y="1007596"/>
                </a:cubicBezTo>
                <a:cubicBezTo>
                  <a:pt x="1856356" y="1002873"/>
                  <a:pt x="1846586" y="1000512"/>
                  <a:pt x="1834670" y="1000512"/>
                </a:cubicBezTo>
                <a:cubicBezTo>
                  <a:pt x="1820284" y="1000512"/>
                  <a:pt x="1805774" y="1004617"/>
                  <a:pt x="1791142" y="1012827"/>
                </a:cubicBezTo>
                <a:cubicBezTo>
                  <a:pt x="1776509" y="1021038"/>
                  <a:pt x="1763063" y="1032809"/>
                  <a:pt x="1750805" y="1048139"/>
                </a:cubicBezTo>
                <a:cubicBezTo>
                  <a:pt x="1738545" y="1063470"/>
                  <a:pt x="1728738" y="1081962"/>
                  <a:pt x="1721381" y="1103614"/>
                </a:cubicBezTo>
                <a:cubicBezTo>
                  <a:pt x="1713875" y="1125702"/>
                  <a:pt x="1710664" y="1144557"/>
                  <a:pt x="1711748" y="1160179"/>
                </a:cubicBezTo>
                <a:cubicBezTo>
                  <a:pt x="1712832" y="1175800"/>
                  <a:pt x="1717804" y="1187680"/>
                  <a:pt x="1726663" y="1195817"/>
                </a:cubicBezTo>
                <a:cubicBezTo>
                  <a:pt x="1735523" y="1203955"/>
                  <a:pt x="1747727" y="1208024"/>
                  <a:pt x="1763277" y="1208024"/>
                </a:cubicBezTo>
                <a:cubicBezTo>
                  <a:pt x="1776646" y="1208024"/>
                  <a:pt x="1789611" y="1205045"/>
                  <a:pt x="1802171" y="1199087"/>
                </a:cubicBezTo>
                <a:cubicBezTo>
                  <a:pt x="1814732" y="1193129"/>
                  <a:pt x="1826272" y="1186009"/>
                  <a:pt x="1836789" y="1177725"/>
                </a:cubicBezTo>
                <a:lnTo>
                  <a:pt x="1861894" y="1227642"/>
                </a:lnTo>
                <a:cubicBezTo>
                  <a:pt x="1842362" y="1244062"/>
                  <a:pt x="1822046" y="1256378"/>
                  <a:pt x="1800945" y="1264589"/>
                </a:cubicBezTo>
                <a:cubicBezTo>
                  <a:pt x="1779845" y="1272799"/>
                  <a:pt x="1758396" y="1276904"/>
                  <a:pt x="1736599" y="1276904"/>
                </a:cubicBezTo>
                <a:cubicBezTo>
                  <a:pt x="1715528" y="1276904"/>
                  <a:pt x="1696842" y="1273307"/>
                  <a:pt x="1680542" y="1266114"/>
                </a:cubicBezTo>
                <a:cubicBezTo>
                  <a:pt x="1664241" y="1258921"/>
                  <a:pt x="1651306" y="1248132"/>
                  <a:pt x="1641735" y="1233745"/>
                </a:cubicBezTo>
                <a:cubicBezTo>
                  <a:pt x="1632165" y="1219359"/>
                  <a:pt x="1626891" y="1201521"/>
                  <a:pt x="1625917" y="1180232"/>
                </a:cubicBezTo>
                <a:cubicBezTo>
                  <a:pt x="1624942" y="1158944"/>
                  <a:pt x="1629220" y="1134276"/>
                  <a:pt x="1638752" y="1106230"/>
                </a:cubicBezTo>
                <a:cubicBezTo>
                  <a:pt x="1648134" y="1078620"/>
                  <a:pt x="1660742" y="1054024"/>
                  <a:pt x="1676577" y="1032445"/>
                </a:cubicBezTo>
                <a:cubicBezTo>
                  <a:pt x="1692412" y="1010866"/>
                  <a:pt x="1710236" y="992628"/>
                  <a:pt x="1730047" y="977733"/>
                </a:cubicBezTo>
                <a:cubicBezTo>
                  <a:pt x="1749859" y="962839"/>
                  <a:pt x="1770592" y="951540"/>
                  <a:pt x="1792245" y="943838"/>
                </a:cubicBezTo>
                <a:cubicBezTo>
                  <a:pt x="1813899" y="936136"/>
                  <a:pt x="1835334" y="932286"/>
                  <a:pt x="1856549" y="932286"/>
                </a:cubicBezTo>
                <a:close/>
                <a:moveTo>
                  <a:pt x="1499836" y="932286"/>
                </a:moveTo>
                <a:cubicBezTo>
                  <a:pt x="1530208" y="932286"/>
                  <a:pt x="1554493" y="938970"/>
                  <a:pt x="1572691" y="952339"/>
                </a:cubicBezTo>
                <a:cubicBezTo>
                  <a:pt x="1590890" y="965709"/>
                  <a:pt x="1602087" y="985036"/>
                  <a:pt x="1606282" y="1010321"/>
                </a:cubicBezTo>
                <a:cubicBezTo>
                  <a:pt x="1610476" y="1035606"/>
                  <a:pt x="1606401" y="1066413"/>
                  <a:pt x="1594056" y="1102742"/>
                </a:cubicBezTo>
                <a:cubicBezTo>
                  <a:pt x="1581709" y="1139071"/>
                  <a:pt x="1564722" y="1170242"/>
                  <a:pt x="1543094" y="1196253"/>
                </a:cubicBezTo>
                <a:cubicBezTo>
                  <a:pt x="1521467" y="1222265"/>
                  <a:pt x="1496924" y="1242210"/>
                  <a:pt x="1469466" y="1256088"/>
                </a:cubicBezTo>
                <a:cubicBezTo>
                  <a:pt x="1442006" y="1269965"/>
                  <a:pt x="1413091" y="1276904"/>
                  <a:pt x="1382719" y="1276904"/>
                </a:cubicBezTo>
                <a:cubicBezTo>
                  <a:pt x="1352640" y="1276904"/>
                  <a:pt x="1328513" y="1269965"/>
                  <a:pt x="1310344" y="1256088"/>
                </a:cubicBezTo>
                <a:cubicBezTo>
                  <a:pt x="1292173" y="1242210"/>
                  <a:pt x="1281078" y="1222265"/>
                  <a:pt x="1277056" y="1196253"/>
                </a:cubicBezTo>
                <a:cubicBezTo>
                  <a:pt x="1273035" y="1170242"/>
                  <a:pt x="1277199" y="1139071"/>
                  <a:pt x="1289546" y="1102742"/>
                </a:cubicBezTo>
                <a:cubicBezTo>
                  <a:pt x="1301891" y="1066413"/>
                  <a:pt x="1318815" y="1035533"/>
                  <a:pt x="1340319" y="1010103"/>
                </a:cubicBezTo>
                <a:cubicBezTo>
                  <a:pt x="1361822" y="984672"/>
                  <a:pt x="1386264" y="965345"/>
                  <a:pt x="1413644" y="952121"/>
                </a:cubicBezTo>
                <a:cubicBezTo>
                  <a:pt x="1441026" y="938898"/>
                  <a:pt x="1469756" y="932286"/>
                  <a:pt x="1499836" y="932286"/>
                </a:cubicBezTo>
                <a:close/>
                <a:moveTo>
                  <a:pt x="577292" y="932286"/>
                </a:moveTo>
                <a:cubicBezTo>
                  <a:pt x="607663" y="932286"/>
                  <a:pt x="631948" y="938970"/>
                  <a:pt x="650146" y="952339"/>
                </a:cubicBezTo>
                <a:cubicBezTo>
                  <a:pt x="668345" y="965709"/>
                  <a:pt x="679542" y="985036"/>
                  <a:pt x="683737" y="1010321"/>
                </a:cubicBezTo>
                <a:cubicBezTo>
                  <a:pt x="687931" y="1035606"/>
                  <a:pt x="683856" y="1066413"/>
                  <a:pt x="671511" y="1102742"/>
                </a:cubicBezTo>
                <a:cubicBezTo>
                  <a:pt x="659164" y="1139071"/>
                  <a:pt x="642177" y="1170242"/>
                  <a:pt x="620549" y="1196253"/>
                </a:cubicBezTo>
                <a:cubicBezTo>
                  <a:pt x="598923" y="1222265"/>
                  <a:pt x="574379" y="1242210"/>
                  <a:pt x="546920" y="1256088"/>
                </a:cubicBezTo>
                <a:cubicBezTo>
                  <a:pt x="519461" y="1269965"/>
                  <a:pt x="490546" y="1276904"/>
                  <a:pt x="460175" y="1276904"/>
                </a:cubicBezTo>
                <a:cubicBezTo>
                  <a:pt x="430094" y="1276904"/>
                  <a:pt x="405969" y="1269965"/>
                  <a:pt x="387799" y="1256088"/>
                </a:cubicBezTo>
                <a:cubicBezTo>
                  <a:pt x="369629" y="1242210"/>
                  <a:pt x="358532" y="1222265"/>
                  <a:pt x="354511" y="1196253"/>
                </a:cubicBezTo>
                <a:cubicBezTo>
                  <a:pt x="350491" y="1170242"/>
                  <a:pt x="354653" y="1139071"/>
                  <a:pt x="367001" y="1102742"/>
                </a:cubicBezTo>
                <a:cubicBezTo>
                  <a:pt x="379346" y="1066413"/>
                  <a:pt x="396270" y="1035533"/>
                  <a:pt x="417773" y="1010103"/>
                </a:cubicBezTo>
                <a:cubicBezTo>
                  <a:pt x="439277" y="984672"/>
                  <a:pt x="463719" y="965345"/>
                  <a:pt x="491100" y="952121"/>
                </a:cubicBezTo>
                <a:cubicBezTo>
                  <a:pt x="518481" y="938898"/>
                  <a:pt x="547212" y="932286"/>
                  <a:pt x="577292" y="932286"/>
                </a:cubicBezTo>
                <a:close/>
                <a:moveTo>
                  <a:pt x="285443" y="932286"/>
                </a:moveTo>
                <a:cubicBezTo>
                  <a:pt x="307096" y="932286"/>
                  <a:pt x="325039" y="936573"/>
                  <a:pt x="339273" y="945146"/>
                </a:cubicBezTo>
                <a:cubicBezTo>
                  <a:pt x="353507" y="953720"/>
                  <a:pt x="364244" y="963820"/>
                  <a:pt x="371482" y="975445"/>
                </a:cubicBezTo>
                <a:lnTo>
                  <a:pt x="312731" y="1026451"/>
                </a:lnTo>
                <a:cubicBezTo>
                  <a:pt x="307116" y="1018604"/>
                  <a:pt x="300497" y="1012319"/>
                  <a:pt x="292873" y="1007596"/>
                </a:cubicBezTo>
                <a:cubicBezTo>
                  <a:pt x="285250" y="1002873"/>
                  <a:pt x="275480" y="1000512"/>
                  <a:pt x="263564" y="1000512"/>
                </a:cubicBezTo>
                <a:cubicBezTo>
                  <a:pt x="249178" y="1000512"/>
                  <a:pt x="234668" y="1004617"/>
                  <a:pt x="220036" y="1012827"/>
                </a:cubicBezTo>
                <a:cubicBezTo>
                  <a:pt x="205403" y="1021038"/>
                  <a:pt x="191957" y="1032809"/>
                  <a:pt x="179699" y="1048139"/>
                </a:cubicBezTo>
                <a:cubicBezTo>
                  <a:pt x="167440" y="1063470"/>
                  <a:pt x="157632" y="1081962"/>
                  <a:pt x="150275" y="1103614"/>
                </a:cubicBezTo>
                <a:cubicBezTo>
                  <a:pt x="142769" y="1125702"/>
                  <a:pt x="139558" y="1144557"/>
                  <a:pt x="140642" y="1160179"/>
                </a:cubicBezTo>
                <a:cubicBezTo>
                  <a:pt x="141726" y="1175800"/>
                  <a:pt x="146698" y="1187680"/>
                  <a:pt x="155558" y="1195817"/>
                </a:cubicBezTo>
                <a:cubicBezTo>
                  <a:pt x="164418" y="1203955"/>
                  <a:pt x="176622" y="1208024"/>
                  <a:pt x="192171" y="1208024"/>
                </a:cubicBezTo>
                <a:cubicBezTo>
                  <a:pt x="205540" y="1208024"/>
                  <a:pt x="218505" y="1205045"/>
                  <a:pt x="231066" y="1199087"/>
                </a:cubicBezTo>
                <a:cubicBezTo>
                  <a:pt x="243626" y="1193129"/>
                  <a:pt x="255166" y="1186009"/>
                  <a:pt x="265683" y="1177725"/>
                </a:cubicBezTo>
                <a:lnTo>
                  <a:pt x="290787" y="1227642"/>
                </a:lnTo>
                <a:cubicBezTo>
                  <a:pt x="271256" y="1244062"/>
                  <a:pt x="250940" y="1256378"/>
                  <a:pt x="229839" y="1264589"/>
                </a:cubicBezTo>
                <a:cubicBezTo>
                  <a:pt x="208739" y="1272799"/>
                  <a:pt x="187290" y="1276904"/>
                  <a:pt x="165493" y="1276904"/>
                </a:cubicBezTo>
                <a:cubicBezTo>
                  <a:pt x="144422" y="1276904"/>
                  <a:pt x="125736" y="1273307"/>
                  <a:pt x="109436" y="1266114"/>
                </a:cubicBezTo>
                <a:cubicBezTo>
                  <a:pt x="93135" y="1258921"/>
                  <a:pt x="80200" y="1248132"/>
                  <a:pt x="70629" y="1233745"/>
                </a:cubicBezTo>
                <a:cubicBezTo>
                  <a:pt x="61059" y="1219359"/>
                  <a:pt x="55786" y="1201521"/>
                  <a:pt x="54811" y="1180232"/>
                </a:cubicBezTo>
                <a:cubicBezTo>
                  <a:pt x="53836" y="1158944"/>
                  <a:pt x="58114" y="1134276"/>
                  <a:pt x="67646" y="1106230"/>
                </a:cubicBezTo>
                <a:cubicBezTo>
                  <a:pt x="77028" y="1078620"/>
                  <a:pt x="89636" y="1054024"/>
                  <a:pt x="105472" y="1032445"/>
                </a:cubicBezTo>
                <a:cubicBezTo>
                  <a:pt x="121306" y="1010866"/>
                  <a:pt x="139130" y="992628"/>
                  <a:pt x="158942" y="977733"/>
                </a:cubicBezTo>
                <a:cubicBezTo>
                  <a:pt x="178753" y="962839"/>
                  <a:pt x="199486" y="951540"/>
                  <a:pt x="221139" y="943838"/>
                </a:cubicBezTo>
                <a:cubicBezTo>
                  <a:pt x="242793" y="936136"/>
                  <a:pt x="264228" y="932286"/>
                  <a:pt x="285443" y="932286"/>
                </a:cubicBezTo>
                <a:close/>
                <a:moveTo>
                  <a:pt x="11551835" y="534369"/>
                </a:moveTo>
                <a:cubicBezTo>
                  <a:pt x="11537303" y="534369"/>
                  <a:pt x="11523363" y="538402"/>
                  <a:pt x="11510014" y="546467"/>
                </a:cubicBezTo>
                <a:cubicBezTo>
                  <a:pt x="11496665" y="554532"/>
                  <a:pt x="11484565" y="566193"/>
                  <a:pt x="11473713" y="581451"/>
                </a:cubicBezTo>
                <a:cubicBezTo>
                  <a:pt x="11462860" y="596710"/>
                  <a:pt x="11453780" y="615092"/>
                  <a:pt x="11446471" y="636599"/>
                </a:cubicBezTo>
                <a:cubicBezTo>
                  <a:pt x="11439210" y="657960"/>
                  <a:pt x="11435734" y="676525"/>
                  <a:pt x="11436044" y="692292"/>
                </a:cubicBezTo>
                <a:cubicBezTo>
                  <a:pt x="11436354" y="708059"/>
                  <a:pt x="11440343" y="720265"/>
                  <a:pt x="11448012" y="728912"/>
                </a:cubicBezTo>
                <a:cubicBezTo>
                  <a:pt x="11455681" y="737557"/>
                  <a:pt x="11466781" y="741881"/>
                  <a:pt x="11481313" y="741881"/>
                </a:cubicBezTo>
                <a:cubicBezTo>
                  <a:pt x="11495844" y="741881"/>
                  <a:pt x="11509884" y="737557"/>
                  <a:pt x="11523431" y="728912"/>
                </a:cubicBezTo>
                <a:cubicBezTo>
                  <a:pt x="11536979" y="720265"/>
                  <a:pt x="11549301" y="708059"/>
                  <a:pt x="11560398" y="692292"/>
                </a:cubicBezTo>
                <a:cubicBezTo>
                  <a:pt x="11571496" y="676525"/>
                  <a:pt x="11580675" y="657960"/>
                  <a:pt x="11587937" y="636599"/>
                </a:cubicBezTo>
                <a:cubicBezTo>
                  <a:pt x="11595246" y="615092"/>
                  <a:pt x="11598622" y="596710"/>
                  <a:pt x="11598067" y="581451"/>
                </a:cubicBezTo>
                <a:cubicBezTo>
                  <a:pt x="11597512" y="566193"/>
                  <a:pt x="11593301" y="554532"/>
                  <a:pt x="11585433" y="546467"/>
                </a:cubicBezTo>
                <a:cubicBezTo>
                  <a:pt x="11577566" y="538402"/>
                  <a:pt x="11566366" y="534369"/>
                  <a:pt x="11551835" y="534369"/>
                </a:cubicBezTo>
                <a:close/>
                <a:moveTo>
                  <a:pt x="10903273" y="534369"/>
                </a:moveTo>
                <a:cubicBezTo>
                  <a:pt x="10888742" y="534369"/>
                  <a:pt x="10874802" y="538402"/>
                  <a:pt x="10861453" y="546467"/>
                </a:cubicBezTo>
                <a:cubicBezTo>
                  <a:pt x="10848104" y="554532"/>
                  <a:pt x="10836004" y="566193"/>
                  <a:pt x="10825152" y="581451"/>
                </a:cubicBezTo>
                <a:cubicBezTo>
                  <a:pt x="10814299" y="596710"/>
                  <a:pt x="10805219" y="615092"/>
                  <a:pt x="10797910" y="636599"/>
                </a:cubicBezTo>
                <a:cubicBezTo>
                  <a:pt x="10790648" y="657960"/>
                  <a:pt x="10787173" y="676525"/>
                  <a:pt x="10787483" y="692292"/>
                </a:cubicBezTo>
                <a:cubicBezTo>
                  <a:pt x="10787793" y="708059"/>
                  <a:pt x="10791782" y="720265"/>
                  <a:pt x="10799451" y="728912"/>
                </a:cubicBezTo>
                <a:cubicBezTo>
                  <a:pt x="10807120" y="737557"/>
                  <a:pt x="10818220" y="741881"/>
                  <a:pt x="10832752" y="741881"/>
                </a:cubicBezTo>
                <a:cubicBezTo>
                  <a:pt x="10847283" y="741881"/>
                  <a:pt x="10861323" y="737557"/>
                  <a:pt x="10874870" y="728912"/>
                </a:cubicBezTo>
                <a:cubicBezTo>
                  <a:pt x="10888418" y="720265"/>
                  <a:pt x="10900740" y="708059"/>
                  <a:pt x="10911838" y="692292"/>
                </a:cubicBezTo>
                <a:cubicBezTo>
                  <a:pt x="10922935" y="676525"/>
                  <a:pt x="10932114" y="657960"/>
                  <a:pt x="10939375" y="636599"/>
                </a:cubicBezTo>
                <a:cubicBezTo>
                  <a:pt x="10946684" y="615092"/>
                  <a:pt x="10950061" y="596710"/>
                  <a:pt x="10949506" y="581451"/>
                </a:cubicBezTo>
                <a:cubicBezTo>
                  <a:pt x="10948951" y="566193"/>
                  <a:pt x="10944740" y="554532"/>
                  <a:pt x="10936872" y="546467"/>
                </a:cubicBezTo>
                <a:cubicBezTo>
                  <a:pt x="10929005" y="538402"/>
                  <a:pt x="10917805" y="534369"/>
                  <a:pt x="10903273" y="534369"/>
                </a:cubicBezTo>
                <a:close/>
                <a:moveTo>
                  <a:pt x="9980729" y="534369"/>
                </a:moveTo>
                <a:cubicBezTo>
                  <a:pt x="9966198" y="534369"/>
                  <a:pt x="9952257" y="538402"/>
                  <a:pt x="9938909" y="546467"/>
                </a:cubicBezTo>
                <a:cubicBezTo>
                  <a:pt x="9925560" y="554532"/>
                  <a:pt x="9913460" y="566193"/>
                  <a:pt x="9902608" y="581451"/>
                </a:cubicBezTo>
                <a:cubicBezTo>
                  <a:pt x="9891755" y="596710"/>
                  <a:pt x="9882675" y="615092"/>
                  <a:pt x="9875366" y="636599"/>
                </a:cubicBezTo>
                <a:cubicBezTo>
                  <a:pt x="9868105" y="657960"/>
                  <a:pt x="9864629" y="676525"/>
                  <a:pt x="9864939" y="692292"/>
                </a:cubicBezTo>
                <a:cubicBezTo>
                  <a:pt x="9865249" y="708059"/>
                  <a:pt x="9869238" y="720265"/>
                  <a:pt x="9876907" y="728912"/>
                </a:cubicBezTo>
                <a:cubicBezTo>
                  <a:pt x="9884576" y="737557"/>
                  <a:pt x="9895676" y="741881"/>
                  <a:pt x="9910208" y="741881"/>
                </a:cubicBezTo>
                <a:cubicBezTo>
                  <a:pt x="9924739" y="741881"/>
                  <a:pt x="9938779" y="737557"/>
                  <a:pt x="9952326" y="728912"/>
                </a:cubicBezTo>
                <a:cubicBezTo>
                  <a:pt x="9965874" y="720265"/>
                  <a:pt x="9978196" y="708059"/>
                  <a:pt x="9989293" y="692292"/>
                </a:cubicBezTo>
                <a:cubicBezTo>
                  <a:pt x="10000391" y="676525"/>
                  <a:pt x="10009570" y="657960"/>
                  <a:pt x="10016832" y="636599"/>
                </a:cubicBezTo>
                <a:cubicBezTo>
                  <a:pt x="10024141" y="615092"/>
                  <a:pt x="10027517" y="596710"/>
                  <a:pt x="10026962" y="581451"/>
                </a:cubicBezTo>
                <a:cubicBezTo>
                  <a:pt x="10026407" y="566193"/>
                  <a:pt x="10022196" y="554532"/>
                  <a:pt x="10014328" y="546467"/>
                </a:cubicBezTo>
                <a:cubicBezTo>
                  <a:pt x="10006461" y="538402"/>
                  <a:pt x="9995261" y="534369"/>
                  <a:pt x="9980729" y="534369"/>
                </a:cubicBezTo>
                <a:close/>
                <a:moveTo>
                  <a:pt x="9332168" y="534369"/>
                </a:moveTo>
                <a:cubicBezTo>
                  <a:pt x="9317637" y="534369"/>
                  <a:pt x="9303697" y="538402"/>
                  <a:pt x="9290348" y="546467"/>
                </a:cubicBezTo>
                <a:cubicBezTo>
                  <a:pt x="9276999" y="554532"/>
                  <a:pt x="9264899" y="566193"/>
                  <a:pt x="9254047" y="581451"/>
                </a:cubicBezTo>
                <a:cubicBezTo>
                  <a:pt x="9243194" y="596710"/>
                  <a:pt x="9234114" y="615092"/>
                  <a:pt x="9226805" y="636599"/>
                </a:cubicBezTo>
                <a:cubicBezTo>
                  <a:pt x="9219543" y="657960"/>
                  <a:pt x="9216068" y="676525"/>
                  <a:pt x="9216378" y="692292"/>
                </a:cubicBezTo>
                <a:cubicBezTo>
                  <a:pt x="9216688" y="708059"/>
                  <a:pt x="9220677" y="720265"/>
                  <a:pt x="9228346" y="728912"/>
                </a:cubicBezTo>
                <a:cubicBezTo>
                  <a:pt x="9236015" y="737557"/>
                  <a:pt x="9247115" y="741881"/>
                  <a:pt x="9261647" y="741881"/>
                </a:cubicBezTo>
                <a:cubicBezTo>
                  <a:pt x="9276178" y="741881"/>
                  <a:pt x="9290218" y="737557"/>
                  <a:pt x="9303765" y="728912"/>
                </a:cubicBezTo>
                <a:cubicBezTo>
                  <a:pt x="9317313" y="720265"/>
                  <a:pt x="9329635" y="708059"/>
                  <a:pt x="9340733" y="692292"/>
                </a:cubicBezTo>
                <a:cubicBezTo>
                  <a:pt x="9351830" y="676525"/>
                  <a:pt x="9361009" y="657960"/>
                  <a:pt x="9368271" y="636599"/>
                </a:cubicBezTo>
                <a:cubicBezTo>
                  <a:pt x="9375579" y="615092"/>
                  <a:pt x="9378956" y="596710"/>
                  <a:pt x="9378401" y="581451"/>
                </a:cubicBezTo>
                <a:cubicBezTo>
                  <a:pt x="9377846" y="566193"/>
                  <a:pt x="9373635" y="554532"/>
                  <a:pt x="9365767" y="546467"/>
                </a:cubicBezTo>
                <a:cubicBezTo>
                  <a:pt x="9357900" y="538402"/>
                  <a:pt x="9346700" y="534369"/>
                  <a:pt x="9332168" y="534369"/>
                </a:cubicBezTo>
                <a:close/>
                <a:moveTo>
                  <a:pt x="8409625" y="534369"/>
                </a:moveTo>
                <a:cubicBezTo>
                  <a:pt x="8395093" y="534369"/>
                  <a:pt x="8381153" y="538402"/>
                  <a:pt x="8367804" y="546467"/>
                </a:cubicBezTo>
                <a:cubicBezTo>
                  <a:pt x="8354455" y="554532"/>
                  <a:pt x="8342355" y="566193"/>
                  <a:pt x="8331503" y="581451"/>
                </a:cubicBezTo>
                <a:cubicBezTo>
                  <a:pt x="8320650" y="596710"/>
                  <a:pt x="8311570" y="615092"/>
                  <a:pt x="8304261" y="636599"/>
                </a:cubicBezTo>
                <a:cubicBezTo>
                  <a:pt x="8297000" y="657960"/>
                  <a:pt x="8293524" y="676525"/>
                  <a:pt x="8293834" y="692292"/>
                </a:cubicBezTo>
                <a:cubicBezTo>
                  <a:pt x="8294144" y="708059"/>
                  <a:pt x="8298133" y="720265"/>
                  <a:pt x="8305802" y="728912"/>
                </a:cubicBezTo>
                <a:cubicBezTo>
                  <a:pt x="8313471" y="737557"/>
                  <a:pt x="8324571" y="741881"/>
                  <a:pt x="8339103" y="741881"/>
                </a:cubicBezTo>
                <a:cubicBezTo>
                  <a:pt x="8353634" y="741881"/>
                  <a:pt x="8367674" y="737557"/>
                  <a:pt x="8381221" y="728912"/>
                </a:cubicBezTo>
                <a:cubicBezTo>
                  <a:pt x="8394769" y="720265"/>
                  <a:pt x="8407091" y="708059"/>
                  <a:pt x="8418188" y="692292"/>
                </a:cubicBezTo>
                <a:cubicBezTo>
                  <a:pt x="8429286" y="676525"/>
                  <a:pt x="8438465" y="657960"/>
                  <a:pt x="8445727" y="636599"/>
                </a:cubicBezTo>
                <a:cubicBezTo>
                  <a:pt x="8453036" y="615092"/>
                  <a:pt x="8456412" y="596710"/>
                  <a:pt x="8455857" y="581451"/>
                </a:cubicBezTo>
                <a:cubicBezTo>
                  <a:pt x="8455302" y="566193"/>
                  <a:pt x="8451091" y="554532"/>
                  <a:pt x="8443223" y="546467"/>
                </a:cubicBezTo>
                <a:cubicBezTo>
                  <a:pt x="8435356" y="538402"/>
                  <a:pt x="8424156" y="534369"/>
                  <a:pt x="8409625" y="534369"/>
                </a:cubicBezTo>
                <a:close/>
                <a:moveTo>
                  <a:pt x="7761063" y="534369"/>
                </a:moveTo>
                <a:cubicBezTo>
                  <a:pt x="7746532" y="534369"/>
                  <a:pt x="7732592" y="538402"/>
                  <a:pt x="7719243" y="546467"/>
                </a:cubicBezTo>
                <a:cubicBezTo>
                  <a:pt x="7705894" y="554532"/>
                  <a:pt x="7693794" y="566193"/>
                  <a:pt x="7682942" y="581451"/>
                </a:cubicBezTo>
                <a:cubicBezTo>
                  <a:pt x="7672089" y="596710"/>
                  <a:pt x="7663009" y="615092"/>
                  <a:pt x="7655700" y="636599"/>
                </a:cubicBezTo>
                <a:cubicBezTo>
                  <a:pt x="7648438" y="657960"/>
                  <a:pt x="7644963" y="676525"/>
                  <a:pt x="7645273" y="692292"/>
                </a:cubicBezTo>
                <a:cubicBezTo>
                  <a:pt x="7645583" y="708059"/>
                  <a:pt x="7649572" y="720265"/>
                  <a:pt x="7657241" y="728912"/>
                </a:cubicBezTo>
                <a:cubicBezTo>
                  <a:pt x="7664910" y="737557"/>
                  <a:pt x="7676010" y="741881"/>
                  <a:pt x="7690542" y="741881"/>
                </a:cubicBezTo>
                <a:cubicBezTo>
                  <a:pt x="7705073" y="741881"/>
                  <a:pt x="7719113" y="737557"/>
                  <a:pt x="7732660" y="728912"/>
                </a:cubicBezTo>
                <a:cubicBezTo>
                  <a:pt x="7746208" y="720265"/>
                  <a:pt x="7758530" y="708059"/>
                  <a:pt x="7769628" y="692292"/>
                </a:cubicBezTo>
                <a:cubicBezTo>
                  <a:pt x="7780725" y="676525"/>
                  <a:pt x="7789904" y="657960"/>
                  <a:pt x="7797165" y="636599"/>
                </a:cubicBezTo>
                <a:cubicBezTo>
                  <a:pt x="7804474" y="615092"/>
                  <a:pt x="7807851" y="596710"/>
                  <a:pt x="7807296" y="581451"/>
                </a:cubicBezTo>
                <a:cubicBezTo>
                  <a:pt x="7806741" y="566193"/>
                  <a:pt x="7802530" y="554532"/>
                  <a:pt x="7794662" y="546467"/>
                </a:cubicBezTo>
                <a:cubicBezTo>
                  <a:pt x="7786795" y="538402"/>
                  <a:pt x="7775595" y="534369"/>
                  <a:pt x="7761063" y="534369"/>
                </a:cubicBezTo>
                <a:close/>
                <a:moveTo>
                  <a:pt x="6838519" y="534369"/>
                </a:moveTo>
                <a:cubicBezTo>
                  <a:pt x="6823988" y="534369"/>
                  <a:pt x="6810047" y="538402"/>
                  <a:pt x="6796699" y="546467"/>
                </a:cubicBezTo>
                <a:cubicBezTo>
                  <a:pt x="6783350" y="554532"/>
                  <a:pt x="6771250" y="566193"/>
                  <a:pt x="6760397" y="581451"/>
                </a:cubicBezTo>
                <a:cubicBezTo>
                  <a:pt x="6749545" y="596710"/>
                  <a:pt x="6740464" y="615092"/>
                  <a:pt x="6733156" y="636599"/>
                </a:cubicBezTo>
                <a:cubicBezTo>
                  <a:pt x="6725894" y="657960"/>
                  <a:pt x="6722419" y="676525"/>
                  <a:pt x="6722729" y="692292"/>
                </a:cubicBezTo>
                <a:cubicBezTo>
                  <a:pt x="6723038" y="708059"/>
                  <a:pt x="6727028" y="720265"/>
                  <a:pt x="6734697" y="728912"/>
                </a:cubicBezTo>
                <a:cubicBezTo>
                  <a:pt x="6742366" y="737557"/>
                  <a:pt x="6753466" y="741881"/>
                  <a:pt x="6767997" y="741881"/>
                </a:cubicBezTo>
                <a:cubicBezTo>
                  <a:pt x="6782529" y="741881"/>
                  <a:pt x="6796569" y="737557"/>
                  <a:pt x="6810116" y="728912"/>
                </a:cubicBezTo>
                <a:cubicBezTo>
                  <a:pt x="6823664" y="720265"/>
                  <a:pt x="6835986" y="708059"/>
                  <a:pt x="6847083" y="692292"/>
                </a:cubicBezTo>
                <a:cubicBezTo>
                  <a:pt x="6858181" y="676525"/>
                  <a:pt x="6867360" y="657960"/>
                  <a:pt x="6874622" y="636599"/>
                </a:cubicBezTo>
                <a:cubicBezTo>
                  <a:pt x="6881930" y="615092"/>
                  <a:pt x="6885307" y="596710"/>
                  <a:pt x="6884752" y="581451"/>
                </a:cubicBezTo>
                <a:cubicBezTo>
                  <a:pt x="6884197" y="566193"/>
                  <a:pt x="6879986" y="554532"/>
                  <a:pt x="6872118" y="546467"/>
                </a:cubicBezTo>
                <a:cubicBezTo>
                  <a:pt x="6864250" y="538402"/>
                  <a:pt x="6853051" y="534369"/>
                  <a:pt x="6838519" y="534369"/>
                </a:cubicBezTo>
                <a:close/>
                <a:moveTo>
                  <a:pt x="6189967" y="534369"/>
                </a:moveTo>
                <a:cubicBezTo>
                  <a:pt x="6175433" y="534369"/>
                  <a:pt x="6161491" y="538402"/>
                  <a:pt x="6148147" y="546467"/>
                </a:cubicBezTo>
                <a:cubicBezTo>
                  <a:pt x="6134792" y="554532"/>
                  <a:pt x="6122698" y="566193"/>
                  <a:pt x="6111840" y="581451"/>
                </a:cubicBezTo>
                <a:cubicBezTo>
                  <a:pt x="6100988" y="596710"/>
                  <a:pt x="6091908" y="615092"/>
                  <a:pt x="6084595" y="636599"/>
                </a:cubicBezTo>
                <a:cubicBezTo>
                  <a:pt x="6077337" y="657960"/>
                  <a:pt x="6073859" y="676525"/>
                  <a:pt x="6074168" y="692292"/>
                </a:cubicBezTo>
                <a:cubicBezTo>
                  <a:pt x="6074480" y="708059"/>
                  <a:pt x="6078468" y="720265"/>
                  <a:pt x="6086144" y="728912"/>
                </a:cubicBezTo>
                <a:cubicBezTo>
                  <a:pt x="6093812" y="737557"/>
                  <a:pt x="6104906" y="741881"/>
                  <a:pt x="6119438" y="741881"/>
                </a:cubicBezTo>
                <a:cubicBezTo>
                  <a:pt x="6133970" y="741881"/>
                  <a:pt x="6148010" y="737557"/>
                  <a:pt x="6161563" y="728912"/>
                </a:cubicBezTo>
                <a:cubicBezTo>
                  <a:pt x="6175108" y="720265"/>
                  <a:pt x="6187429" y="708059"/>
                  <a:pt x="6198524" y="692292"/>
                </a:cubicBezTo>
                <a:cubicBezTo>
                  <a:pt x="6209624" y="676525"/>
                  <a:pt x="6218803" y="657960"/>
                  <a:pt x="6226062" y="636599"/>
                </a:cubicBezTo>
                <a:cubicBezTo>
                  <a:pt x="6233372" y="615092"/>
                  <a:pt x="6236754" y="596710"/>
                  <a:pt x="6236191" y="581451"/>
                </a:cubicBezTo>
                <a:cubicBezTo>
                  <a:pt x="6235642" y="566193"/>
                  <a:pt x="6231429" y="554532"/>
                  <a:pt x="6223562" y="546467"/>
                </a:cubicBezTo>
                <a:cubicBezTo>
                  <a:pt x="6215702" y="538402"/>
                  <a:pt x="6204498" y="534369"/>
                  <a:pt x="6189967" y="534369"/>
                </a:cubicBezTo>
                <a:close/>
                <a:moveTo>
                  <a:pt x="5267424" y="534369"/>
                </a:moveTo>
                <a:cubicBezTo>
                  <a:pt x="5252892" y="534369"/>
                  <a:pt x="5238951" y="538402"/>
                  <a:pt x="5225602" y="546467"/>
                </a:cubicBezTo>
                <a:cubicBezTo>
                  <a:pt x="5212256" y="554532"/>
                  <a:pt x="5200153" y="566193"/>
                  <a:pt x="5189301" y="581451"/>
                </a:cubicBezTo>
                <a:cubicBezTo>
                  <a:pt x="5178447" y="596710"/>
                  <a:pt x="5169367" y="615092"/>
                  <a:pt x="5162059" y="636599"/>
                </a:cubicBezTo>
                <a:cubicBezTo>
                  <a:pt x="5154797" y="657960"/>
                  <a:pt x="5151320" y="676525"/>
                  <a:pt x="5151631" y="692292"/>
                </a:cubicBezTo>
                <a:cubicBezTo>
                  <a:pt x="5151941" y="708059"/>
                  <a:pt x="5155933" y="720265"/>
                  <a:pt x="5163601" y="728912"/>
                </a:cubicBezTo>
                <a:cubicBezTo>
                  <a:pt x="5171269" y="737557"/>
                  <a:pt x="5182370" y="741881"/>
                  <a:pt x="5196902" y="741881"/>
                </a:cubicBezTo>
                <a:cubicBezTo>
                  <a:pt x="5211433" y="741881"/>
                  <a:pt x="5225474" y="737557"/>
                  <a:pt x="5239020" y="728912"/>
                </a:cubicBezTo>
                <a:cubicBezTo>
                  <a:pt x="5252568" y="720265"/>
                  <a:pt x="5264888" y="708059"/>
                  <a:pt x="5275984" y="692292"/>
                </a:cubicBezTo>
                <a:cubicBezTo>
                  <a:pt x="5287084" y="676525"/>
                  <a:pt x="5296262" y="657960"/>
                  <a:pt x="5303525" y="636599"/>
                </a:cubicBezTo>
                <a:cubicBezTo>
                  <a:pt x="5310833" y="615092"/>
                  <a:pt x="5314210" y="596710"/>
                  <a:pt x="5313651" y="581451"/>
                </a:cubicBezTo>
                <a:cubicBezTo>
                  <a:pt x="5313099" y="566193"/>
                  <a:pt x="5308889" y="554532"/>
                  <a:pt x="5301021" y="546467"/>
                </a:cubicBezTo>
                <a:cubicBezTo>
                  <a:pt x="5293154" y="538402"/>
                  <a:pt x="5281955" y="534369"/>
                  <a:pt x="5267424" y="534369"/>
                </a:cubicBezTo>
                <a:close/>
                <a:moveTo>
                  <a:pt x="4618860" y="534369"/>
                </a:moveTo>
                <a:cubicBezTo>
                  <a:pt x="4604328" y="534369"/>
                  <a:pt x="4590391" y="538402"/>
                  <a:pt x="4577044" y="546467"/>
                </a:cubicBezTo>
                <a:cubicBezTo>
                  <a:pt x="4563693" y="554532"/>
                  <a:pt x="4551593" y="566193"/>
                  <a:pt x="4540741" y="581451"/>
                </a:cubicBezTo>
                <a:cubicBezTo>
                  <a:pt x="4529886" y="596710"/>
                  <a:pt x="4520806" y="615092"/>
                  <a:pt x="4513496" y="636599"/>
                </a:cubicBezTo>
                <a:cubicBezTo>
                  <a:pt x="4506238" y="657960"/>
                  <a:pt x="4502761" y="676525"/>
                  <a:pt x="4503071" y="692292"/>
                </a:cubicBezTo>
                <a:cubicBezTo>
                  <a:pt x="4503379" y="708059"/>
                  <a:pt x="4507370" y="720265"/>
                  <a:pt x="4515040" y="728912"/>
                </a:cubicBezTo>
                <a:cubicBezTo>
                  <a:pt x="4522708" y="737557"/>
                  <a:pt x="4533807" y="741881"/>
                  <a:pt x="4548339" y="741881"/>
                </a:cubicBezTo>
                <a:cubicBezTo>
                  <a:pt x="4562871" y="741881"/>
                  <a:pt x="4576911" y="737557"/>
                  <a:pt x="4590458" y="728912"/>
                </a:cubicBezTo>
                <a:cubicBezTo>
                  <a:pt x="4604005" y="720265"/>
                  <a:pt x="4616327" y="708059"/>
                  <a:pt x="4627424" y="692292"/>
                </a:cubicBezTo>
                <a:cubicBezTo>
                  <a:pt x="4638521" y="676525"/>
                  <a:pt x="4647702" y="657960"/>
                  <a:pt x="4654962" y="636599"/>
                </a:cubicBezTo>
                <a:cubicBezTo>
                  <a:pt x="4662273" y="615092"/>
                  <a:pt x="4665649" y="596710"/>
                  <a:pt x="4665094" y="581451"/>
                </a:cubicBezTo>
                <a:cubicBezTo>
                  <a:pt x="4664538" y="566193"/>
                  <a:pt x="4660325" y="554532"/>
                  <a:pt x="4652461" y="546467"/>
                </a:cubicBezTo>
                <a:cubicBezTo>
                  <a:pt x="4644592" y="538402"/>
                  <a:pt x="4633392" y="534369"/>
                  <a:pt x="4618860" y="534369"/>
                </a:cubicBezTo>
                <a:close/>
                <a:moveTo>
                  <a:pt x="3696315" y="534369"/>
                </a:moveTo>
                <a:cubicBezTo>
                  <a:pt x="3681784" y="534369"/>
                  <a:pt x="3667837" y="538402"/>
                  <a:pt x="3654488" y="546467"/>
                </a:cubicBezTo>
                <a:cubicBezTo>
                  <a:pt x="3641142" y="554532"/>
                  <a:pt x="3629039" y="566193"/>
                  <a:pt x="3618194" y="581451"/>
                </a:cubicBezTo>
                <a:cubicBezTo>
                  <a:pt x="3607342" y="596710"/>
                  <a:pt x="3598261" y="615092"/>
                  <a:pt x="3590950" y="636599"/>
                </a:cubicBezTo>
                <a:cubicBezTo>
                  <a:pt x="3583691" y="657960"/>
                  <a:pt x="3580216" y="676525"/>
                  <a:pt x="3580527" y="692292"/>
                </a:cubicBezTo>
                <a:cubicBezTo>
                  <a:pt x="3580835" y="708059"/>
                  <a:pt x="3584818" y="720265"/>
                  <a:pt x="3592490" y="728912"/>
                </a:cubicBezTo>
                <a:cubicBezTo>
                  <a:pt x="3600158" y="737557"/>
                  <a:pt x="3611258" y="741881"/>
                  <a:pt x="3625790" y="741881"/>
                </a:cubicBezTo>
                <a:cubicBezTo>
                  <a:pt x="3640322" y="741881"/>
                  <a:pt x="3654360" y="737557"/>
                  <a:pt x="3667905" y="728912"/>
                </a:cubicBezTo>
                <a:cubicBezTo>
                  <a:pt x="3681460" y="720265"/>
                  <a:pt x="3693779" y="708059"/>
                  <a:pt x="3704879" y="692292"/>
                </a:cubicBezTo>
                <a:cubicBezTo>
                  <a:pt x="3715977" y="676525"/>
                  <a:pt x="3725155" y="657960"/>
                  <a:pt x="3732420" y="636599"/>
                </a:cubicBezTo>
                <a:cubicBezTo>
                  <a:pt x="3739722" y="615092"/>
                  <a:pt x="3743099" y="596710"/>
                  <a:pt x="3742546" y="581451"/>
                </a:cubicBezTo>
                <a:cubicBezTo>
                  <a:pt x="3741992" y="566193"/>
                  <a:pt x="3737782" y="554532"/>
                  <a:pt x="3729907" y="546467"/>
                </a:cubicBezTo>
                <a:cubicBezTo>
                  <a:pt x="3722039" y="538402"/>
                  <a:pt x="3710841" y="534369"/>
                  <a:pt x="3696315" y="534369"/>
                </a:cubicBezTo>
                <a:close/>
                <a:moveTo>
                  <a:pt x="3047758" y="534369"/>
                </a:moveTo>
                <a:cubicBezTo>
                  <a:pt x="3033226" y="534369"/>
                  <a:pt x="3019286" y="538402"/>
                  <a:pt x="3005937" y="546467"/>
                </a:cubicBezTo>
                <a:cubicBezTo>
                  <a:pt x="2992589" y="554532"/>
                  <a:pt x="2980488" y="566193"/>
                  <a:pt x="2969637" y="581451"/>
                </a:cubicBezTo>
                <a:cubicBezTo>
                  <a:pt x="2958785" y="596710"/>
                  <a:pt x="2949704" y="615092"/>
                  <a:pt x="2942394" y="636599"/>
                </a:cubicBezTo>
                <a:cubicBezTo>
                  <a:pt x="2935134" y="657960"/>
                  <a:pt x="2931656" y="676525"/>
                  <a:pt x="2931967" y="692292"/>
                </a:cubicBezTo>
                <a:cubicBezTo>
                  <a:pt x="2932277" y="708059"/>
                  <a:pt x="2936265" y="720265"/>
                  <a:pt x="2943936" y="728912"/>
                </a:cubicBezTo>
                <a:cubicBezTo>
                  <a:pt x="2951604" y="737557"/>
                  <a:pt x="2962704" y="741881"/>
                  <a:pt x="2977236" y="741881"/>
                </a:cubicBezTo>
                <a:cubicBezTo>
                  <a:pt x="2991768" y="741881"/>
                  <a:pt x="3005807" y="737557"/>
                  <a:pt x="3019355" y="728912"/>
                </a:cubicBezTo>
                <a:cubicBezTo>
                  <a:pt x="3032902" y="720265"/>
                  <a:pt x="3045225" y="708059"/>
                  <a:pt x="3056322" y="692292"/>
                </a:cubicBezTo>
                <a:cubicBezTo>
                  <a:pt x="3067419" y="676525"/>
                  <a:pt x="3076599" y="657960"/>
                  <a:pt x="3083860" y="636599"/>
                </a:cubicBezTo>
                <a:cubicBezTo>
                  <a:pt x="3091168" y="615092"/>
                  <a:pt x="3094545" y="596710"/>
                  <a:pt x="3093989" y="581451"/>
                </a:cubicBezTo>
                <a:cubicBezTo>
                  <a:pt x="3093434" y="566193"/>
                  <a:pt x="3089224" y="554532"/>
                  <a:pt x="3081356" y="546467"/>
                </a:cubicBezTo>
                <a:cubicBezTo>
                  <a:pt x="3073488" y="538402"/>
                  <a:pt x="3062290" y="534369"/>
                  <a:pt x="3047758" y="534369"/>
                </a:cubicBezTo>
                <a:close/>
                <a:moveTo>
                  <a:pt x="2125213" y="534369"/>
                </a:moveTo>
                <a:cubicBezTo>
                  <a:pt x="2110682" y="534369"/>
                  <a:pt x="2096741" y="538402"/>
                  <a:pt x="2083392" y="546467"/>
                </a:cubicBezTo>
                <a:cubicBezTo>
                  <a:pt x="2070043" y="554532"/>
                  <a:pt x="2057943" y="566193"/>
                  <a:pt x="2047091" y="581451"/>
                </a:cubicBezTo>
                <a:cubicBezTo>
                  <a:pt x="2036239" y="596710"/>
                  <a:pt x="2027158" y="615092"/>
                  <a:pt x="2019850" y="636599"/>
                </a:cubicBezTo>
                <a:cubicBezTo>
                  <a:pt x="2012588" y="657960"/>
                  <a:pt x="2009112" y="676525"/>
                  <a:pt x="2009422" y="692292"/>
                </a:cubicBezTo>
                <a:cubicBezTo>
                  <a:pt x="2009732" y="708059"/>
                  <a:pt x="2013721" y="720265"/>
                  <a:pt x="2021390" y="728912"/>
                </a:cubicBezTo>
                <a:cubicBezTo>
                  <a:pt x="2029059" y="737557"/>
                  <a:pt x="2040160" y="741881"/>
                  <a:pt x="2054691" y="741881"/>
                </a:cubicBezTo>
                <a:cubicBezTo>
                  <a:pt x="2069223" y="741881"/>
                  <a:pt x="2083262" y="737557"/>
                  <a:pt x="2096810" y="728912"/>
                </a:cubicBezTo>
                <a:cubicBezTo>
                  <a:pt x="2110357" y="720265"/>
                  <a:pt x="2122680" y="708059"/>
                  <a:pt x="2133777" y="692292"/>
                </a:cubicBezTo>
                <a:cubicBezTo>
                  <a:pt x="2144874" y="676525"/>
                  <a:pt x="2154054" y="657960"/>
                  <a:pt x="2161315" y="636599"/>
                </a:cubicBezTo>
                <a:cubicBezTo>
                  <a:pt x="2168624" y="615092"/>
                  <a:pt x="2172001" y="596710"/>
                  <a:pt x="2171446" y="581451"/>
                </a:cubicBezTo>
                <a:cubicBezTo>
                  <a:pt x="2170891" y="566193"/>
                  <a:pt x="2166679" y="554532"/>
                  <a:pt x="2158811" y="546467"/>
                </a:cubicBezTo>
                <a:cubicBezTo>
                  <a:pt x="2150944" y="538402"/>
                  <a:pt x="2139745" y="534369"/>
                  <a:pt x="2125213" y="534369"/>
                </a:cubicBezTo>
                <a:close/>
                <a:moveTo>
                  <a:pt x="1476651" y="534369"/>
                </a:moveTo>
                <a:cubicBezTo>
                  <a:pt x="1462120" y="534369"/>
                  <a:pt x="1448179" y="538402"/>
                  <a:pt x="1434832" y="546467"/>
                </a:cubicBezTo>
                <a:cubicBezTo>
                  <a:pt x="1421483" y="554532"/>
                  <a:pt x="1409383" y="566193"/>
                  <a:pt x="1398530" y="581451"/>
                </a:cubicBezTo>
                <a:cubicBezTo>
                  <a:pt x="1387678" y="596710"/>
                  <a:pt x="1378597" y="615092"/>
                  <a:pt x="1371288" y="636599"/>
                </a:cubicBezTo>
                <a:cubicBezTo>
                  <a:pt x="1364027" y="657960"/>
                  <a:pt x="1360552" y="676525"/>
                  <a:pt x="1360861" y="692292"/>
                </a:cubicBezTo>
                <a:cubicBezTo>
                  <a:pt x="1361171" y="708059"/>
                  <a:pt x="1365161" y="720265"/>
                  <a:pt x="1372829" y="728912"/>
                </a:cubicBezTo>
                <a:cubicBezTo>
                  <a:pt x="1380498" y="737557"/>
                  <a:pt x="1391598" y="741881"/>
                  <a:pt x="1406130" y="741881"/>
                </a:cubicBezTo>
                <a:cubicBezTo>
                  <a:pt x="1420662" y="741881"/>
                  <a:pt x="1434701" y="737557"/>
                  <a:pt x="1448248" y="728912"/>
                </a:cubicBezTo>
                <a:cubicBezTo>
                  <a:pt x="1461796" y="720265"/>
                  <a:pt x="1474119" y="708059"/>
                  <a:pt x="1485216" y="692292"/>
                </a:cubicBezTo>
                <a:cubicBezTo>
                  <a:pt x="1496313" y="676525"/>
                  <a:pt x="1505493" y="657960"/>
                  <a:pt x="1512753" y="636599"/>
                </a:cubicBezTo>
                <a:cubicBezTo>
                  <a:pt x="1520063" y="615092"/>
                  <a:pt x="1523440" y="596710"/>
                  <a:pt x="1522884" y="581451"/>
                </a:cubicBezTo>
                <a:cubicBezTo>
                  <a:pt x="1522329" y="566193"/>
                  <a:pt x="1518118" y="554532"/>
                  <a:pt x="1510250" y="546467"/>
                </a:cubicBezTo>
                <a:cubicBezTo>
                  <a:pt x="1502383" y="538402"/>
                  <a:pt x="1491183" y="534369"/>
                  <a:pt x="1476651" y="534369"/>
                </a:cubicBezTo>
                <a:close/>
                <a:moveTo>
                  <a:pt x="554106" y="534369"/>
                </a:moveTo>
                <a:cubicBezTo>
                  <a:pt x="539575" y="534369"/>
                  <a:pt x="525635" y="538402"/>
                  <a:pt x="512286" y="546467"/>
                </a:cubicBezTo>
                <a:cubicBezTo>
                  <a:pt x="498937" y="554532"/>
                  <a:pt x="486837" y="566193"/>
                  <a:pt x="475985" y="581451"/>
                </a:cubicBezTo>
                <a:cubicBezTo>
                  <a:pt x="465132" y="596710"/>
                  <a:pt x="456052" y="615092"/>
                  <a:pt x="448743" y="636599"/>
                </a:cubicBezTo>
                <a:cubicBezTo>
                  <a:pt x="441482" y="657960"/>
                  <a:pt x="438006" y="676525"/>
                  <a:pt x="438316" y="692292"/>
                </a:cubicBezTo>
                <a:cubicBezTo>
                  <a:pt x="438626" y="708059"/>
                  <a:pt x="442615" y="720265"/>
                  <a:pt x="450284" y="728912"/>
                </a:cubicBezTo>
                <a:cubicBezTo>
                  <a:pt x="457953" y="737557"/>
                  <a:pt x="469053" y="741881"/>
                  <a:pt x="483585" y="741881"/>
                </a:cubicBezTo>
                <a:cubicBezTo>
                  <a:pt x="498116" y="741881"/>
                  <a:pt x="512156" y="737557"/>
                  <a:pt x="525703" y="728912"/>
                </a:cubicBezTo>
                <a:cubicBezTo>
                  <a:pt x="539251" y="720265"/>
                  <a:pt x="551573" y="708059"/>
                  <a:pt x="562670" y="692292"/>
                </a:cubicBezTo>
                <a:cubicBezTo>
                  <a:pt x="573768" y="676525"/>
                  <a:pt x="582947" y="657960"/>
                  <a:pt x="590209" y="636599"/>
                </a:cubicBezTo>
                <a:cubicBezTo>
                  <a:pt x="597518" y="615092"/>
                  <a:pt x="600894" y="596710"/>
                  <a:pt x="600339" y="581451"/>
                </a:cubicBezTo>
                <a:cubicBezTo>
                  <a:pt x="599784" y="566193"/>
                  <a:pt x="595573" y="554532"/>
                  <a:pt x="587705" y="546467"/>
                </a:cubicBezTo>
                <a:cubicBezTo>
                  <a:pt x="579838" y="538402"/>
                  <a:pt x="568638" y="534369"/>
                  <a:pt x="554106" y="534369"/>
                </a:cubicBezTo>
                <a:close/>
                <a:moveTo>
                  <a:pt x="0" y="485447"/>
                </a:moveTo>
                <a:lnTo>
                  <a:pt x="1587" y="486196"/>
                </a:lnTo>
                <a:cubicBezTo>
                  <a:pt x="19786" y="499566"/>
                  <a:pt x="30983" y="518893"/>
                  <a:pt x="35178" y="544178"/>
                </a:cubicBezTo>
                <a:cubicBezTo>
                  <a:pt x="39372" y="569463"/>
                  <a:pt x="35297" y="600270"/>
                  <a:pt x="22952" y="636599"/>
                </a:cubicBezTo>
                <a:cubicBezTo>
                  <a:pt x="16779" y="654764"/>
                  <a:pt x="9445" y="671638"/>
                  <a:pt x="951" y="687223"/>
                </a:cubicBezTo>
                <a:lnTo>
                  <a:pt x="0" y="688632"/>
                </a:lnTo>
                <a:close/>
                <a:moveTo>
                  <a:pt x="12090689" y="471810"/>
                </a:moveTo>
                <a:lnTo>
                  <a:pt x="12170685" y="471810"/>
                </a:lnTo>
                <a:lnTo>
                  <a:pt x="12080383" y="737521"/>
                </a:lnTo>
                <a:lnTo>
                  <a:pt x="12192000" y="737521"/>
                </a:lnTo>
                <a:lnTo>
                  <a:pt x="12192000" y="790077"/>
                </a:lnTo>
                <a:lnTo>
                  <a:pt x="12187119" y="804440"/>
                </a:lnTo>
                <a:lnTo>
                  <a:pt x="11977645" y="804440"/>
                </a:lnTo>
                <a:close/>
                <a:moveTo>
                  <a:pt x="10519583" y="471810"/>
                </a:moveTo>
                <a:lnTo>
                  <a:pt x="10599579" y="471810"/>
                </a:lnTo>
                <a:lnTo>
                  <a:pt x="10509277" y="737521"/>
                </a:lnTo>
                <a:lnTo>
                  <a:pt x="10638754" y="737521"/>
                </a:lnTo>
                <a:lnTo>
                  <a:pt x="10616013" y="804440"/>
                </a:lnTo>
                <a:lnTo>
                  <a:pt x="10406539" y="804440"/>
                </a:lnTo>
                <a:close/>
                <a:moveTo>
                  <a:pt x="8948478" y="471810"/>
                </a:moveTo>
                <a:lnTo>
                  <a:pt x="9028474" y="471810"/>
                </a:lnTo>
                <a:lnTo>
                  <a:pt x="8938172" y="737521"/>
                </a:lnTo>
                <a:lnTo>
                  <a:pt x="9067649" y="737521"/>
                </a:lnTo>
                <a:lnTo>
                  <a:pt x="9044908" y="804440"/>
                </a:lnTo>
                <a:lnTo>
                  <a:pt x="8835434" y="804440"/>
                </a:lnTo>
                <a:close/>
                <a:moveTo>
                  <a:pt x="7377373" y="471810"/>
                </a:moveTo>
                <a:lnTo>
                  <a:pt x="7457369" y="471810"/>
                </a:lnTo>
                <a:lnTo>
                  <a:pt x="7367067" y="737521"/>
                </a:lnTo>
                <a:lnTo>
                  <a:pt x="7496544" y="737521"/>
                </a:lnTo>
                <a:lnTo>
                  <a:pt x="7473803" y="804440"/>
                </a:lnTo>
                <a:lnTo>
                  <a:pt x="7264329" y="804440"/>
                </a:lnTo>
                <a:close/>
                <a:moveTo>
                  <a:pt x="5806270" y="471810"/>
                </a:moveTo>
                <a:lnTo>
                  <a:pt x="5886269" y="471810"/>
                </a:lnTo>
                <a:lnTo>
                  <a:pt x="5795965" y="737521"/>
                </a:lnTo>
                <a:lnTo>
                  <a:pt x="5925440" y="737521"/>
                </a:lnTo>
                <a:lnTo>
                  <a:pt x="5902699" y="804440"/>
                </a:lnTo>
                <a:lnTo>
                  <a:pt x="5693228" y="804440"/>
                </a:lnTo>
                <a:close/>
                <a:moveTo>
                  <a:pt x="4235169" y="471810"/>
                </a:moveTo>
                <a:lnTo>
                  <a:pt x="4315166" y="471810"/>
                </a:lnTo>
                <a:lnTo>
                  <a:pt x="4224862" y="737521"/>
                </a:lnTo>
                <a:lnTo>
                  <a:pt x="4354341" y="737521"/>
                </a:lnTo>
                <a:lnTo>
                  <a:pt x="4331600" y="804440"/>
                </a:lnTo>
                <a:lnTo>
                  <a:pt x="4122126" y="804440"/>
                </a:lnTo>
                <a:close/>
                <a:moveTo>
                  <a:pt x="2664067" y="471810"/>
                </a:moveTo>
                <a:lnTo>
                  <a:pt x="2744063" y="471810"/>
                </a:lnTo>
                <a:lnTo>
                  <a:pt x="2653761" y="737521"/>
                </a:lnTo>
                <a:lnTo>
                  <a:pt x="2783238" y="737521"/>
                </a:lnTo>
                <a:lnTo>
                  <a:pt x="2760496" y="804440"/>
                </a:lnTo>
                <a:lnTo>
                  <a:pt x="2551023" y="804440"/>
                </a:lnTo>
                <a:close/>
                <a:moveTo>
                  <a:pt x="1092960" y="471810"/>
                </a:moveTo>
                <a:lnTo>
                  <a:pt x="1172958" y="471810"/>
                </a:lnTo>
                <a:lnTo>
                  <a:pt x="1082656" y="737521"/>
                </a:lnTo>
                <a:lnTo>
                  <a:pt x="1212132" y="737521"/>
                </a:lnTo>
                <a:lnTo>
                  <a:pt x="1189391" y="804440"/>
                </a:lnTo>
                <a:lnTo>
                  <a:pt x="979917" y="804440"/>
                </a:lnTo>
                <a:close/>
                <a:moveTo>
                  <a:pt x="11575021" y="466143"/>
                </a:moveTo>
                <a:cubicBezTo>
                  <a:pt x="11605393" y="466143"/>
                  <a:pt x="11629677" y="472827"/>
                  <a:pt x="11647876" y="486196"/>
                </a:cubicBezTo>
                <a:cubicBezTo>
                  <a:pt x="11666075" y="499566"/>
                  <a:pt x="11677271" y="518893"/>
                  <a:pt x="11681466" y="544178"/>
                </a:cubicBezTo>
                <a:cubicBezTo>
                  <a:pt x="11685661" y="569463"/>
                  <a:pt x="11681586" y="600270"/>
                  <a:pt x="11669241" y="636599"/>
                </a:cubicBezTo>
                <a:cubicBezTo>
                  <a:pt x="11656894" y="672928"/>
                  <a:pt x="11639907" y="704098"/>
                  <a:pt x="11618279" y="730110"/>
                </a:cubicBezTo>
                <a:cubicBezTo>
                  <a:pt x="11596652" y="756122"/>
                  <a:pt x="11572109" y="776067"/>
                  <a:pt x="11544649" y="789944"/>
                </a:cubicBezTo>
                <a:cubicBezTo>
                  <a:pt x="11517191" y="803822"/>
                  <a:pt x="11488275" y="810761"/>
                  <a:pt x="11457904" y="810761"/>
                </a:cubicBezTo>
                <a:cubicBezTo>
                  <a:pt x="11427824" y="810761"/>
                  <a:pt x="11403698" y="803822"/>
                  <a:pt x="11385528" y="789944"/>
                </a:cubicBezTo>
                <a:cubicBezTo>
                  <a:pt x="11367358" y="776067"/>
                  <a:pt x="11356262" y="756122"/>
                  <a:pt x="11352241" y="730110"/>
                </a:cubicBezTo>
                <a:cubicBezTo>
                  <a:pt x="11348220" y="704098"/>
                  <a:pt x="11352383" y="672928"/>
                  <a:pt x="11364731" y="636599"/>
                </a:cubicBezTo>
                <a:cubicBezTo>
                  <a:pt x="11377075" y="600270"/>
                  <a:pt x="11394000" y="569390"/>
                  <a:pt x="11415503" y="543960"/>
                </a:cubicBezTo>
                <a:cubicBezTo>
                  <a:pt x="11437007" y="518529"/>
                  <a:pt x="11461449" y="499202"/>
                  <a:pt x="11488830" y="485978"/>
                </a:cubicBezTo>
                <a:cubicBezTo>
                  <a:pt x="11516210" y="472755"/>
                  <a:pt x="11544941" y="466143"/>
                  <a:pt x="11575021" y="466143"/>
                </a:cubicBezTo>
                <a:close/>
                <a:moveTo>
                  <a:pt x="11283173" y="466143"/>
                </a:moveTo>
                <a:cubicBezTo>
                  <a:pt x="11304825" y="466143"/>
                  <a:pt x="11322769" y="470430"/>
                  <a:pt x="11337003" y="479003"/>
                </a:cubicBezTo>
                <a:cubicBezTo>
                  <a:pt x="11351237" y="487577"/>
                  <a:pt x="11361973" y="497677"/>
                  <a:pt x="11369212" y="509302"/>
                </a:cubicBezTo>
                <a:lnTo>
                  <a:pt x="11310461" y="560308"/>
                </a:lnTo>
                <a:cubicBezTo>
                  <a:pt x="11304846" y="552461"/>
                  <a:pt x="11298226" y="546176"/>
                  <a:pt x="11290603" y="541453"/>
                </a:cubicBezTo>
                <a:cubicBezTo>
                  <a:pt x="11282980" y="536730"/>
                  <a:pt x="11273210" y="534369"/>
                  <a:pt x="11261294" y="534369"/>
                </a:cubicBezTo>
                <a:cubicBezTo>
                  <a:pt x="11246908" y="534369"/>
                  <a:pt x="11232398" y="538474"/>
                  <a:pt x="11217765" y="546684"/>
                </a:cubicBezTo>
                <a:cubicBezTo>
                  <a:pt x="11203133" y="554895"/>
                  <a:pt x="11189687" y="566666"/>
                  <a:pt x="11177428" y="581996"/>
                </a:cubicBezTo>
                <a:cubicBezTo>
                  <a:pt x="11165169" y="597327"/>
                  <a:pt x="11155362" y="615819"/>
                  <a:pt x="11148005" y="637471"/>
                </a:cubicBezTo>
                <a:cubicBezTo>
                  <a:pt x="11140498" y="659559"/>
                  <a:pt x="11137287" y="678414"/>
                  <a:pt x="11138372" y="694035"/>
                </a:cubicBezTo>
                <a:cubicBezTo>
                  <a:pt x="11139456" y="709657"/>
                  <a:pt x="11144428" y="721537"/>
                  <a:pt x="11153287" y="729674"/>
                </a:cubicBezTo>
                <a:cubicBezTo>
                  <a:pt x="11162147" y="737812"/>
                  <a:pt x="11174352" y="741881"/>
                  <a:pt x="11189901" y="741881"/>
                </a:cubicBezTo>
                <a:cubicBezTo>
                  <a:pt x="11203270" y="741881"/>
                  <a:pt x="11216234" y="738902"/>
                  <a:pt x="11228795" y="732944"/>
                </a:cubicBezTo>
                <a:cubicBezTo>
                  <a:pt x="11241356" y="726986"/>
                  <a:pt x="11252895" y="719865"/>
                  <a:pt x="11263412" y="711582"/>
                </a:cubicBezTo>
                <a:lnTo>
                  <a:pt x="11288517" y="761499"/>
                </a:lnTo>
                <a:cubicBezTo>
                  <a:pt x="11268986" y="777919"/>
                  <a:pt x="11248669" y="790235"/>
                  <a:pt x="11227569" y="798445"/>
                </a:cubicBezTo>
                <a:cubicBezTo>
                  <a:pt x="11206469" y="806656"/>
                  <a:pt x="11185020" y="810761"/>
                  <a:pt x="11163223" y="810761"/>
                </a:cubicBezTo>
                <a:cubicBezTo>
                  <a:pt x="11142151" y="810761"/>
                  <a:pt x="11123466" y="807164"/>
                  <a:pt x="11107165" y="799971"/>
                </a:cubicBezTo>
                <a:cubicBezTo>
                  <a:pt x="11090865" y="792778"/>
                  <a:pt x="11077930" y="781988"/>
                  <a:pt x="11068359" y="767602"/>
                </a:cubicBezTo>
                <a:cubicBezTo>
                  <a:pt x="11058789" y="753215"/>
                  <a:pt x="11053516" y="735378"/>
                  <a:pt x="11052541" y="714089"/>
                </a:cubicBezTo>
                <a:cubicBezTo>
                  <a:pt x="11051565" y="692800"/>
                  <a:pt x="11055844" y="668133"/>
                  <a:pt x="11065376" y="640087"/>
                </a:cubicBezTo>
                <a:cubicBezTo>
                  <a:pt x="11074758" y="612477"/>
                  <a:pt x="11087366" y="587881"/>
                  <a:pt x="11103201" y="566302"/>
                </a:cubicBezTo>
                <a:cubicBezTo>
                  <a:pt x="11119036" y="544723"/>
                  <a:pt x="11136860" y="526485"/>
                  <a:pt x="11156671" y="511590"/>
                </a:cubicBezTo>
                <a:cubicBezTo>
                  <a:pt x="11176483" y="496696"/>
                  <a:pt x="11197215" y="485397"/>
                  <a:pt x="11218869" y="477695"/>
                </a:cubicBezTo>
                <a:cubicBezTo>
                  <a:pt x="11240522" y="469993"/>
                  <a:pt x="11261957" y="466143"/>
                  <a:pt x="11283173" y="466143"/>
                </a:cubicBezTo>
                <a:close/>
                <a:moveTo>
                  <a:pt x="10926460" y="466143"/>
                </a:moveTo>
                <a:cubicBezTo>
                  <a:pt x="10956832" y="466143"/>
                  <a:pt x="10981117" y="472827"/>
                  <a:pt x="10999315" y="486196"/>
                </a:cubicBezTo>
                <a:cubicBezTo>
                  <a:pt x="11017514" y="499566"/>
                  <a:pt x="11028710" y="518893"/>
                  <a:pt x="11032905" y="544178"/>
                </a:cubicBezTo>
                <a:cubicBezTo>
                  <a:pt x="11037100" y="569463"/>
                  <a:pt x="11033025" y="600270"/>
                  <a:pt x="11020680" y="636599"/>
                </a:cubicBezTo>
                <a:cubicBezTo>
                  <a:pt x="11008333" y="672928"/>
                  <a:pt x="10991345" y="704098"/>
                  <a:pt x="10969718" y="730110"/>
                </a:cubicBezTo>
                <a:cubicBezTo>
                  <a:pt x="10948091" y="756122"/>
                  <a:pt x="10923548" y="776067"/>
                  <a:pt x="10896089" y="789944"/>
                </a:cubicBezTo>
                <a:cubicBezTo>
                  <a:pt x="10868630" y="803822"/>
                  <a:pt x="10839715" y="810761"/>
                  <a:pt x="10809343" y="810761"/>
                </a:cubicBezTo>
                <a:cubicBezTo>
                  <a:pt x="10779263" y="810761"/>
                  <a:pt x="10755138" y="803822"/>
                  <a:pt x="10736967" y="789944"/>
                </a:cubicBezTo>
                <a:cubicBezTo>
                  <a:pt x="10718797" y="776067"/>
                  <a:pt x="10707701" y="756122"/>
                  <a:pt x="10703680" y="730110"/>
                </a:cubicBezTo>
                <a:cubicBezTo>
                  <a:pt x="10699659" y="704098"/>
                  <a:pt x="10703822" y="672928"/>
                  <a:pt x="10716169" y="636599"/>
                </a:cubicBezTo>
                <a:cubicBezTo>
                  <a:pt x="10728514" y="600270"/>
                  <a:pt x="10745439" y="569390"/>
                  <a:pt x="10766942" y="543960"/>
                </a:cubicBezTo>
                <a:cubicBezTo>
                  <a:pt x="10788446" y="518529"/>
                  <a:pt x="10812888" y="499202"/>
                  <a:pt x="10840268" y="485978"/>
                </a:cubicBezTo>
                <a:cubicBezTo>
                  <a:pt x="10867649" y="472755"/>
                  <a:pt x="10896380" y="466143"/>
                  <a:pt x="10926460" y="466143"/>
                </a:cubicBezTo>
                <a:close/>
                <a:moveTo>
                  <a:pt x="10003917" y="466143"/>
                </a:moveTo>
                <a:cubicBezTo>
                  <a:pt x="10034288" y="466143"/>
                  <a:pt x="10058572" y="472827"/>
                  <a:pt x="10076771" y="486196"/>
                </a:cubicBezTo>
                <a:cubicBezTo>
                  <a:pt x="10094970" y="499566"/>
                  <a:pt x="10106166" y="518893"/>
                  <a:pt x="10110361" y="544178"/>
                </a:cubicBezTo>
                <a:cubicBezTo>
                  <a:pt x="10114556" y="569463"/>
                  <a:pt x="10110481" y="600270"/>
                  <a:pt x="10098136" y="636599"/>
                </a:cubicBezTo>
                <a:cubicBezTo>
                  <a:pt x="10085789" y="672928"/>
                  <a:pt x="10068802" y="704098"/>
                  <a:pt x="10047174" y="730110"/>
                </a:cubicBezTo>
                <a:cubicBezTo>
                  <a:pt x="10025547" y="756122"/>
                  <a:pt x="10001004" y="776067"/>
                  <a:pt x="9973544" y="789944"/>
                </a:cubicBezTo>
                <a:cubicBezTo>
                  <a:pt x="9946086" y="803822"/>
                  <a:pt x="9917171" y="810761"/>
                  <a:pt x="9886799" y="810761"/>
                </a:cubicBezTo>
                <a:cubicBezTo>
                  <a:pt x="9856719" y="810761"/>
                  <a:pt x="9832593" y="803822"/>
                  <a:pt x="9814423" y="789944"/>
                </a:cubicBezTo>
                <a:cubicBezTo>
                  <a:pt x="9796253" y="776067"/>
                  <a:pt x="9785157" y="756122"/>
                  <a:pt x="9781136" y="730110"/>
                </a:cubicBezTo>
                <a:cubicBezTo>
                  <a:pt x="9777115" y="704098"/>
                  <a:pt x="9781278" y="672928"/>
                  <a:pt x="9793625" y="636599"/>
                </a:cubicBezTo>
                <a:cubicBezTo>
                  <a:pt x="9805970" y="600270"/>
                  <a:pt x="9822895" y="569390"/>
                  <a:pt x="9844398" y="543960"/>
                </a:cubicBezTo>
                <a:cubicBezTo>
                  <a:pt x="9865902" y="518529"/>
                  <a:pt x="9890344" y="499202"/>
                  <a:pt x="9917725" y="485978"/>
                </a:cubicBezTo>
                <a:cubicBezTo>
                  <a:pt x="9945105" y="472755"/>
                  <a:pt x="9973836" y="466143"/>
                  <a:pt x="10003917" y="466143"/>
                </a:cubicBezTo>
                <a:close/>
                <a:moveTo>
                  <a:pt x="9712068" y="466143"/>
                </a:moveTo>
                <a:cubicBezTo>
                  <a:pt x="9733720" y="466143"/>
                  <a:pt x="9751663" y="470430"/>
                  <a:pt x="9765898" y="479003"/>
                </a:cubicBezTo>
                <a:cubicBezTo>
                  <a:pt x="9780132" y="487577"/>
                  <a:pt x="9790868" y="497677"/>
                  <a:pt x="9798107" y="509302"/>
                </a:cubicBezTo>
                <a:lnTo>
                  <a:pt x="9739356" y="560308"/>
                </a:lnTo>
                <a:cubicBezTo>
                  <a:pt x="9733741" y="552461"/>
                  <a:pt x="9727121" y="546176"/>
                  <a:pt x="9719498" y="541453"/>
                </a:cubicBezTo>
                <a:cubicBezTo>
                  <a:pt x="9711875" y="536730"/>
                  <a:pt x="9702105" y="534369"/>
                  <a:pt x="9690189" y="534369"/>
                </a:cubicBezTo>
                <a:cubicBezTo>
                  <a:pt x="9675803" y="534369"/>
                  <a:pt x="9661293" y="538474"/>
                  <a:pt x="9646661" y="546684"/>
                </a:cubicBezTo>
                <a:cubicBezTo>
                  <a:pt x="9632028" y="554895"/>
                  <a:pt x="9618582" y="566666"/>
                  <a:pt x="9606323" y="581996"/>
                </a:cubicBezTo>
                <a:cubicBezTo>
                  <a:pt x="9594064" y="597327"/>
                  <a:pt x="9584257" y="615819"/>
                  <a:pt x="9576900" y="637471"/>
                </a:cubicBezTo>
                <a:cubicBezTo>
                  <a:pt x="9569393" y="659559"/>
                  <a:pt x="9566182" y="678414"/>
                  <a:pt x="9567267" y="694035"/>
                </a:cubicBezTo>
                <a:cubicBezTo>
                  <a:pt x="9568351" y="709657"/>
                  <a:pt x="9573323" y="721537"/>
                  <a:pt x="9582182" y="729674"/>
                </a:cubicBezTo>
                <a:cubicBezTo>
                  <a:pt x="9591042" y="737812"/>
                  <a:pt x="9603247" y="741881"/>
                  <a:pt x="9618796" y="741881"/>
                </a:cubicBezTo>
                <a:cubicBezTo>
                  <a:pt x="9632165" y="741881"/>
                  <a:pt x="9645129" y="738902"/>
                  <a:pt x="9657690" y="732944"/>
                </a:cubicBezTo>
                <a:cubicBezTo>
                  <a:pt x="9670251" y="726986"/>
                  <a:pt x="9681790" y="719865"/>
                  <a:pt x="9692307" y="711582"/>
                </a:cubicBezTo>
                <a:lnTo>
                  <a:pt x="9717412" y="761499"/>
                </a:lnTo>
                <a:cubicBezTo>
                  <a:pt x="9697881" y="777919"/>
                  <a:pt x="9677564" y="790235"/>
                  <a:pt x="9656464" y="798445"/>
                </a:cubicBezTo>
                <a:cubicBezTo>
                  <a:pt x="9635364" y="806656"/>
                  <a:pt x="9613915" y="810761"/>
                  <a:pt x="9592117" y="810761"/>
                </a:cubicBezTo>
                <a:cubicBezTo>
                  <a:pt x="9571046" y="810761"/>
                  <a:pt x="9552361" y="807164"/>
                  <a:pt x="9536061" y="799971"/>
                </a:cubicBezTo>
                <a:cubicBezTo>
                  <a:pt x="9519760" y="792778"/>
                  <a:pt x="9506825" y="781988"/>
                  <a:pt x="9497254" y="767602"/>
                </a:cubicBezTo>
                <a:cubicBezTo>
                  <a:pt x="9487684" y="753215"/>
                  <a:pt x="9482411" y="735378"/>
                  <a:pt x="9481436" y="714089"/>
                </a:cubicBezTo>
                <a:cubicBezTo>
                  <a:pt x="9480460" y="692800"/>
                  <a:pt x="9484739" y="668133"/>
                  <a:pt x="9494271" y="640087"/>
                </a:cubicBezTo>
                <a:cubicBezTo>
                  <a:pt x="9503653" y="612477"/>
                  <a:pt x="9516261" y="587881"/>
                  <a:pt x="9532096" y="566302"/>
                </a:cubicBezTo>
                <a:cubicBezTo>
                  <a:pt x="9547931" y="544723"/>
                  <a:pt x="9565755" y="526485"/>
                  <a:pt x="9585566" y="511590"/>
                </a:cubicBezTo>
                <a:cubicBezTo>
                  <a:pt x="9605378" y="496696"/>
                  <a:pt x="9626111" y="485397"/>
                  <a:pt x="9647764" y="477695"/>
                </a:cubicBezTo>
                <a:cubicBezTo>
                  <a:pt x="9669417" y="469993"/>
                  <a:pt x="9690852" y="466143"/>
                  <a:pt x="9712068" y="466143"/>
                </a:cubicBezTo>
                <a:close/>
                <a:moveTo>
                  <a:pt x="9355355" y="466143"/>
                </a:moveTo>
                <a:cubicBezTo>
                  <a:pt x="9385727" y="466143"/>
                  <a:pt x="9410012" y="472827"/>
                  <a:pt x="9428210" y="486196"/>
                </a:cubicBezTo>
                <a:cubicBezTo>
                  <a:pt x="9446409" y="499566"/>
                  <a:pt x="9457605" y="518893"/>
                  <a:pt x="9461800" y="544178"/>
                </a:cubicBezTo>
                <a:cubicBezTo>
                  <a:pt x="9465995" y="569463"/>
                  <a:pt x="9461920" y="600270"/>
                  <a:pt x="9449575" y="636599"/>
                </a:cubicBezTo>
                <a:cubicBezTo>
                  <a:pt x="9437228" y="672928"/>
                  <a:pt x="9420240" y="704098"/>
                  <a:pt x="9398613" y="730110"/>
                </a:cubicBezTo>
                <a:cubicBezTo>
                  <a:pt x="9376986" y="756122"/>
                  <a:pt x="9352443" y="776067"/>
                  <a:pt x="9324984" y="789944"/>
                </a:cubicBezTo>
                <a:cubicBezTo>
                  <a:pt x="9297525" y="803822"/>
                  <a:pt x="9268610" y="810761"/>
                  <a:pt x="9238238" y="810761"/>
                </a:cubicBezTo>
                <a:cubicBezTo>
                  <a:pt x="9208158" y="810761"/>
                  <a:pt x="9184033" y="803822"/>
                  <a:pt x="9165862" y="789944"/>
                </a:cubicBezTo>
                <a:cubicBezTo>
                  <a:pt x="9147692" y="776067"/>
                  <a:pt x="9136597" y="756122"/>
                  <a:pt x="9132575" y="730110"/>
                </a:cubicBezTo>
                <a:cubicBezTo>
                  <a:pt x="9128554" y="704098"/>
                  <a:pt x="9132717" y="672928"/>
                  <a:pt x="9145064" y="636599"/>
                </a:cubicBezTo>
                <a:cubicBezTo>
                  <a:pt x="9157409" y="600270"/>
                  <a:pt x="9174334" y="569390"/>
                  <a:pt x="9195837" y="543960"/>
                </a:cubicBezTo>
                <a:cubicBezTo>
                  <a:pt x="9217341" y="518529"/>
                  <a:pt x="9241783" y="499202"/>
                  <a:pt x="9269163" y="485978"/>
                </a:cubicBezTo>
                <a:cubicBezTo>
                  <a:pt x="9296544" y="472755"/>
                  <a:pt x="9325275" y="466143"/>
                  <a:pt x="9355355" y="466143"/>
                </a:cubicBezTo>
                <a:close/>
                <a:moveTo>
                  <a:pt x="8432811" y="466143"/>
                </a:moveTo>
                <a:cubicBezTo>
                  <a:pt x="8463183" y="466143"/>
                  <a:pt x="8487467" y="472827"/>
                  <a:pt x="8505666" y="486196"/>
                </a:cubicBezTo>
                <a:cubicBezTo>
                  <a:pt x="8523865" y="499566"/>
                  <a:pt x="8535061" y="518893"/>
                  <a:pt x="8539256" y="544178"/>
                </a:cubicBezTo>
                <a:cubicBezTo>
                  <a:pt x="8543451" y="569463"/>
                  <a:pt x="8539376" y="600270"/>
                  <a:pt x="8527031" y="636599"/>
                </a:cubicBezTo>
                <a:cubicBezTo>
                  <a:pt x="8514684" y="672928"/>
                  <a:pt x="8497697" y="704098"/>
                  <a:pt x="8476069" y="730110"/>
                </a:cubicBezTo>
                <a:cubicBezTo>
                  <a:pt x="8454442" y="756122"/>
                  <a:pt x="8429899" y="776067"/>
                  <a:pt x="8402439" y="789944"/>
                </a:cubicBezTo>
                <a:cubicBezTo>
                  <a:pt x="8374981" y="803822"/>
                  <a:pt x="8346065" y="810761"/>
                  <a:pt x="8315694" y="810761"/>
                </a:cubicBezTo>
                <a:cubicBezTo>
                  <a:pt x="8285614" y="810761"/>
                  <a:pt x="8261488" y="803822"/>
                  <a:pt x="8243318" y="789944"/>
                </a:cubicBezTo>
                <a:cubicBezTo>
                  <a:pt x="8225148" y="776067"/>
                  <a:pt x="8214052" y="756122"/>
                  <a:pt x="8210031" y="730110"/>
                </a:cubicBezTo>
                <a:cubicBezTo>
                  <a:pt x="8206010" y="704098"/>
                  <a:pt x="8210173" y="672928"/>
                  <a:pt x="8222521" y="636599"/>
                </a:cubicBezTo>
                <a:cubicBezTo>
                  <a:pt x="8234865" y="600270"/>
                  <a:pt x="8251790" y="569390"/>
                  <a:pt x="8273293" y="543960"/>
                </a:cubicBezTo>
                <a:cubicBezTo>
                  <a:pt x="8294797" y="518529"/>
                  <a:pt x="8319239" y="499202"/>
                  <a:pt x="8346620" y="485978"/>
                </a:cubicBezTo>
                <a:cubicBezTo>
                  <a:pt x="8374000" y="472755"/>
                  <a:pt x="8402731" y="466143"/>
                  <a:pt x="8432811" y="466143"/>
                </a:cubicBezTo>
                <a:close/>
                <a:moveTo>
                  <a:pt x="8140963" y="466143"/>
                </a:moveTo>
                <a:cubicBezTo>
                  <a:pt x="8162615" y="466143"/>
                  <a:pt x="8180559" y="470430"/>
                  <a:pt x="8194793" y="479003"/>
                </a:cubicBezTo>
                <a:cubicBezTo>
                  <a:pt x="8209027" y="487577"/>
                  <a:pt x="8219763" y="497677"/>
                  <a:pt x="8227002" y="509302"/>
                </a:cubicBezTo>
                <a:lnTo>
                  <a:pt x="8168251" y="560308"/>
                </a:lnTo>
                <a:cubicBezTo>
                  <a:pt x="8162636" y="552461"/>
                  <a:pt x="8156016" y="546176"/>
                  <a:pt x="8148393" y="541453"/>
                </a:cubicBezTo>
                <a:cubicBezTo>
                  <a:pt x="8140770" y="536730"/>
                  <a:pt x="8131000" y="534369"/>
                  <a:pt x="8119084" y="534369"/>
                </a:cubicBezTo>
                <a:cubicBezTo>
                  <a:pt x="8104698" y="534369"/>
                  <a:pt x="8090188" y="538474"/>
                  <a:pt x="8075555" y="546684"/>
                </a:cubicBezTo>
                <a:cubicBezTo>
                  <a:pt x="8060923" y="554895"/>
                  <a:pt x="8047477" y="566666"/>
                  <a:pt x="8035218" y="581996"/>
                </a:cubicBezTo>
                <a:cubicBezTo>
                  <a:pt x="8022959" y="597327"/>
                  <a:pt x="8013152" y="615819"/>
                  <a:pt x="8005795" y="637471"/>
                </a:cubicBezTo>
                <a:cubicBezTo>
                  <a:pt x="7998288" y="659559"/>
                  <a:pt x="7995077" y="678414"/>
                  <a:pt x="7996162" y="694035"/>
                </a:cubicBezTo>
                <a:cubicBezTo>
                  <a:pt x="7997246" y="709657"/>
                  <a:pt x="8002218" y="721537"/>
                  <a:pt x="8011077" y="729674"/>
                </a:cubicBezTo>
                <a:cubicBezTo>
                  <a:pt x="8019937" y="737812"/>
                  <a:pt x="8032142" y="741881"/>
                  <a:pt x="8047691" y="741881"/>
                </a:cubicBezTo>
                <a:cubicBezTo>
                  <a:pt x="8061060" y="741881"/>
                  <a:pt x="8074024" y="738902"/>
                  <a:pt x="8086585" y="732944"/>
                </a:cubicBezTo>
                <a:cubicBezTo>
                  <a:pt x="8099146" y="726986"/>
                  <a:pt x="8110685" y="719865"/>
                  <a:pt x="8121202" y="711582"/>
                </a:cubicBezTo>
                <a:lnTo>
                  <a:pt x="8146307" y="761499"/>
                </a:lnTo>
                <a:cubicBezTo>
                  <a:pt x="8126776" y="777919"/>
                  <a:pt x="8106459" y="790235"/>
                  <a:pt x="8085359" y="798445"/>
                </a:cubicBezTo>
                <a:cubicBezTo>
                  <a:pt x="8064259" y="806656"/>
                  <a:pt x="8042810" y="810761"/>
                  <a:pt x="8021013" y="810761"/>
                </a:cubicBezTo>
                <a:cubicBezTo>
                  <a:pt x="7999941" y="810761"/>
                  <a:pt x="7981256" y="807164"/>
                  <a:pt x="7964955" y="799971"/>
                </a:cubicBezTo>
                <a:cubicBezTo>
                  <a:pt x="7948655" y="792778"/>
                  <a:pt x="7935720" y="781988"/>
                  <a:pt x="7926149" y="767602"/>
                </a:cubicBezTo>
                <a:cubicBezTo>
                  <a:pt x="7916579" y="753215"/>
                  <a:pt x="7911306" y="735378"/>
                  <a:pt x="7910331" y="714089"/>
                </a:cubicBezTo>
                <a:cubicBezTo>
                  <a:pt x="7909355" y="692800"/>
                  <a:pt x="7913634" y="668133"/>
                  <a:pt x="7923166" y="640087"/>
                </a:cubicBezTo>
                <a:cubicBezTo>
                  <a:pt x="7932548" y="612477"/>
                  <a:pt x="7945156" y="587881"/>
                  <a:pt x="7960991" y="566302"/>
                </a:cubicBezTo>
                <a:cubicBezTo>
                  <a:pt x="7976826" y="544723"/>
                  <a:pt x="7994650" y="526485"/>
                  <a:pt x="8014461" y="511590"/>
                </a:cubicBezTo>
                <a:cubicBezTo>
                  <a:pt x="8034273" y="496696"/>
                  <a:pt x="8055005" y="485397"/>
                  <a:pt x="8076659" y="477695"/>
                </a:cubicBezTo>
                <a:cubicBezTo>
                  <a:pt x="8098312" y="469993"/>
                  <a:pt x="8119747" y="466143"/>
                  <a:pt x="8140963" y="466143"/>
                </a:cubicBezTo>
                <a:close/>
                <a:moveTo>
                  <a:pt x="7784250" y="466143"/>
                </a:moveTo>
                <a:cubicBezTo>
                  <a:pt x="7814622" y="466143"/>
                  <a:pt x="7838907" y="472827"/>
                  <a:pt x="7857105" y="486196"/>
                </a:cubicBezTo>
                <a:cubicBezTo>
                  <a:pt x="7875304" y="499566"/>
                  <a:pt x="7886500" y="518893"/>
                  <a:pt x="7890695" y="544178"/>
                </a:cubicBezTo>
                <a:cubicBezTo>
                  <a:pt x="7894890" y="569463"/>
                  <a:pt x="7890815" y="600270"/>
                  <a:pt x="7878470" y="636599"/>
                </a:cubicBezTo>
                <a:cubicBezTo>
                  <a:pt x="7866123" y="672928"/>
                  <a:pt x="7849135" y="704098"/>
                  <a:pt x="7827508" y="730110"/>
                </a:cubicBezTo>
                <a:cubicBezTo>
                  <a:pt x="7805881" y="756122"/>
                  <a:pt x="7781338" y="776067"/>
                  <a:pt x="7753879" y="789944"/>
                </a:cubicBezTo>
                <a:cubicBezTo>
                  <a:pt x="7726420" y="803822"/>
                  <a:pt x="7697505" y="810761"/>
                  <a:pt x="7667133" y="810761"/>
                </a:cubicBezTo>
                <a:cubicBezTo>
                  <a:pt x="7637053" y="810761"/>
                  <a:pt x="7612928" y="803822"/>
                  <a:pt x="7594757" y="789944"/>
                </a:cubicBezTo>
                <a:cubicBezTo>
                  <a:pt x="7576587" y="776067"/>
                  <a:pt x="7565491" y="756122"/>
                  <a:pt x="7561470" y="730110"/>
                </a:cubicBezTo>
                <a:cubicBezTo>
                  <a:pt x="7557449" y="704098"/>
                  <a:pt x="7561612" y="672928"/>
                  <a:pt x="7573959" y="636599"/>
                </a:cubicBezTo>
                <a:cubicBezTo>
                  <a:pt x="7586304" y="600270"/>
                  <a:pt x="7603229" y="569390"/>
                  <a:pt x="7624732" y="543960"/>
                </a:cubicBezTo>
                <a:cubicBezTo>
                  <a:pt x="7646236" y="518529"/>
                  <a:pt x="7670678" y="499202"/>
                  <a:pt x="7698058" y="485978"/>
                </a:cubicBezTo>
                <a:cubicBezTo>
                  <a:pt x="7725439" y="472755"/>
                  <a:pt x="7754170" y="466143"/>
                  <a:pt x="7784250" y="466143"/>
                </a:cubicBezTo>
                <a:close/>
                <a:moveTo>
                  <a:pt x="6861706" y="466143"/>
                </a:moveTo>
                <a:cubicBezTo>
                  <a:pt x="6892077" y="466143"/>
                  <a:pt x="6916362" y="472827"/>
                  <a:pt x="6934561" y="486196"/>
                </a:cubicBezTo>
                <a:cubicBezTo>
                  <a:pt x="6952760" y="499566"/>
                  <a:pt x="6963956" y="518893"/>
                  <a:pt x="6968151" y="544178"/>
                </a:cubicBezTo>
                <a:cubicBezTo>
                  <a:pt x="6972346" y="569463"/>
                  <a:pt x="6968271" y="600270"/>
                  <a:pt x="6955926" y="636599"/>
                </a:cubicBezTo>
                <a:cubicBezTo>
                  <a:pt x="6943579" y="672928"/>
                  <a:pt x="6926591" y="704098"/>
                  <a:pt x="6904964" y="730110"/>
                </a:cubicBezTo>
                <a:cubicBezTo>
                  <a:pt x="6883337" y="756122"/>
                  <a:pt x="6858794" y="776067"/>
                  <a:pt x="6831334" y="789944"/>
                </a:cubicBezTo>
                <a:cubicBezTo>
                  <a:pt x="6803876" y="803822"/>
                  <a:pt x="6774960" y="810761"/>
                  <a:pt x="6744589" y="810761"/>
                </a:cubicBezTo>
                <a:cubicBezTo>
                  <a:pt x="6714509" y="810761"/>
                  <a:pt x="6690383" y="803822"/>
                  <a:pt x="6672213" y="789944"/>
                </a:cubicBezTo>
                <a:cubicBezTo>
                  <a:pt x="6654043" y="776067"/>
                  <a:pt x="6642947" y="756122"/>
                  <a:pt x="6638926" y="730110"/>
                </a:cubicBezTo>
                <a:cubicBezTo>
                  <a:pt x="6634905" y="704098"/>
                  <a:pt x="6639068" y="672928"/>
                  <a:pt x="6651415" y="636599"/>
                </a:cubicBezTo>
                <a:cubicBezTo>
                  <a:pt x="6663760" y="600270"/>
                  <a:pt x="6680685" y="569390"/>
                  <a:pt x="6702188" y="543960"/>
                </a:cubicBezTo>
                <a:cubicBezTo>
                  <a:pt x="6723691" y="518529"/>
                  <a:pt x="6748134" y="499202"/>
                  <a:pt x="6775515" y="485978"/>
                </a:cubicBezTo>
                <a:cubicBezTo>
                  <a:pt x="6802895" y="472755"/>
                  <a:pt x="6831626" y="466143"/>
                  <a:pt x="6861706" y="466143"/>
                </a:cubicBezTo>
                <a:close/>
                <a:moveTo>
                  <a:pt x="6569858" y="466143"/>
                </a:moveTo>
                <a:cubicBezTo>
                  <a:pt x="6591510" y="466143"/>
                  <a:pt x="6609453" y="470430"/>
                  <a:pt x="6623688" y="479003"/>
                </a:cubicBezTo>
                <a:cubicBezTo>
                  <a:pt x="6637922" y="487577"/>
                  <a:pt x="6648658" y="497677"/>
                  <a:pt x="6655896" y="509302"/>
                </a:cubicBezTo>
                <a:lnTo>
                  <a:pt x="6597146" y="560308"/>
                </a:lnTo>
                <a:cubicBezTo>
                  <a:pt x="6591531" y="552461"/>
                  <a:pt x="6584911" y="546176"/>
                  <a:pt x="6577288" y="541453"/>
                </a:cubicBezTo>
                <a:cubicBezTo>
                  <a:pt x="6569665" y="536730"/>
                  <a:pt x="6559895" y="534369"/>
                  <a:pt x="6547979" y="534369"/>
                </a:cubicBezTo>
                <a:cubicBezTo>
                  <a:pt x="6533593" y="534369"/>
                  <a:pt x="6519083" y="538474"/>
                  <a:pt x="6504450" y="546684"/>
                </a:cubicBezTo>
                <a:cubicBezTo>
                  <a:pt x="6489818" y="554895"/>
                  <a:pt x="6476372" y="566666"/>
                  <a:pt x="6464113" y="581996"/>
                </a:cubicBezTo>
                <a:cubicBezTo>
                  <a:pt x="6451854" y="597327"/>
                  <a:pt x="6442047" y="615819"/>
                  <a:pt x="6434690" y="637471"/>
                </a:cubicBezTo>
                <a:cubicBezTo>
                  <a:pt x="6427183" y="659559"/>
                  <a:pt x="6423972" y="678414"/>
                  <a:pt x="6425056" y="694035"/>
                </a:cubicBezTo>
                <a:cubicBezTo>
                  <a:pt x="6426140" y="709657"/>
                  <a:pt x="6431112" y="721537"/>
                  <a:pt x="6439972" y="729674"/>
                </a:cubicBezTo>
                <a:cubicBezTo>
                  <a:pt x="6448832" y="737812"/>
                  <a:pt x="6461036" y="741881"/>
                  <a:pt x="6476585" y="741881"/>
                </a:cubicBezTo>
                <a:cubicBezTo>
                  <a:pt x="6489954" y="741881"/>
                  <a:pt x="6502919" y="738902"/>
                  <a:pt x="6515480" y="732944"/>
                </a:cubicBezTo>
                <a:cubicBezTo>
                  <a:pt x="6528041" y="726986"/>
                  <a:pt x="6539580" y="719865"/>
                  <a:pt x="6550097" y="711582"/>
                </a:cubicBezTo>
                <a:lnTo>
                  <a:pt x="6575202" y="761499"/>
                </a:lnTo>
                <a:cubicBezTo>
                  <a:pt x="6555670" y="777919"/>
                  <a:pt x="6535354" y="790235"/>
                  <a:pt x="6514254" y="798445"/>
                </a:cubicBezTo>
                <a:cubicBezTo>
                  <a:pt x="6493154" y="806656"/>
                  <a:pt x="6471704" y="810761"/>
                  <a:pt x="6449907" y="810761"/>
                </a:cubicBezTo>
                <a:cubicBezTo>
                  <a:pt x="6428836" y="810761"/>
                  <a:pt x="6410150" y="807164"/>
                  <a:pt x="6393850" y="799971"/>
                </a:cubicBezTo>
                <a:cubicBezTo>
                  <a:pt x="6377550" y="792778"/>
                  <a:pt x="6364615" y="781988"/>
                  <a:pt x="6355044" y="767602"/>
                </a:cubicBezTo>
                <a:cubicBezTo>
                  <a:pt x="6345473" y="753215"/>
                  <a:pt x="6340200" y="735378"/>
                  <a:pt x="6339226" y="714089"/>
                </a:cubicBezTo>
                <a:cubicBezTo>
                  <a:pt x="6338250" y="692800"/>
                  <a:pt x="6342528" y="668133"/>
                  <a:pt x="6352060" y="640087"/>
                </a:cubicBezTo>
                <a:cubicBezTo>
                  <a:pt x="6361443" y="612477"/>
                  <a:pt x="6374051" y="587881"/>
                  <a:pt x="6389886" y="566302"/>
                </a:cubicBezTo>
                <a:cubicBezTo>
                  <a:pt x="6405721" y="544723"/>
                  <a:pt x="6423544" y="526485"/>
                  <a:pt x="6443356" y="511590"/>
                </a:cubicBezTo>
                <a:cubicBezTo>
                  <a:pt x="6463168" y="496696"/>
                  <a:pt x="6483900" y="485397"/>
                  <a:pt x="6505554" y="477695"/>
                </a:cubicBezTo>
                <a:cubicBezTo>
                  <a:pt x="6527207" y="469993"/>
                  <a:pt x="6548642" y="466143"/>
                  <a:pt x="6569858" y="466143"/>
                </a:cubicBezTo>
                <a:close/>
                <a:moveTo>
                  <a:pt x="6213155" y="466143"/>
                </a:moveTo>
                <a:cubicBezTo>
                  <a:pt x="6243524" y="466143"/>
                  <a:pt x="6267803" y="472827"/>
                  <a:pt x="6286001" y="486196"/>
                </a:cubicBezTo>
                <a:cubicBezTo>
                  <a:pt x="6304204" y="499566"/>
                  <a:pt x="6315400" y="518893"/>
                  <a:pt x="6319592" y="544178"/>
                </a:cubicBezTo>
                <a:cubicBezTo>
                  <a:pt x="6323787" y="569463"/>
                  <a:pt x="6319713" y="600270"/>
                  <a:pt x="6307368" y="636599"/>
                </a:cubicBezTo>
                <a:cubicBezTo>
                  <a:pt x="6295019" y="672928"/>
                  <a:pt x="6278036" y="704098"/>
                  <a:pt x="6256404" y="730110"/>
                </a:cubicBezTo>
                <a:cubicBezTo>
                  <a:pt x="6234776" y="756122"/>
                  <a:pt x="6210237" y="776067"/>
                  <a:pt x="6182776" y="789944"/>
                </a:cubicBezTo>
                <a:cubicBezTo>
                  <a:pt x="6155320" y="803822"/>
                  <a:pt x="6126400" y="810761"/>
                  <a:pt x="6096033" y="810761"/>
                </a:cubicBezTo>
                <a:cubicBezTo>
                  <a:pt x="6065949" y="810761"/>
                  <a:pt x="6041822" y="803822"/>
                  <a:pt x="6023654" y="789944"/>
                </a:cubicBezTo>
                <a:cubicBezTo>
                  <a:pt x="6005487" y="776067"/>
                  <a:pt x="5994389" y="756122"/>
                  <a:pt x="5990367" y="730110"/>
                </a:cubicBezTo>
                <a:cubicBezTo>
                  <a:pt x="5986348" y="704098"/>
                  <a:pt x="5990512" y="672928"/>
                  <a:pt x="6002859" y="636599"/>
                </a:cubicBezTo>
                <a:cubicBezTo>
                  <a:pt x="6015201" y="600270"/>
                  <a:pt x="6032126" y="569390"/>
                  <a:pt x="6053633" y="543960"/>
                </a:cubicBezTo>
                <a:cubicBezTo>
                  <a:pt x="6075134" y="518529"/>
                  <a:pt x="6099576" y="499202"/>
                  <a:pt x="6126954" y="485978"/>
                </a:cubicBezTo>
                <a:cubicBezTo>
                  <a:pt x="6154338" y="472755"/>
                  <a:pt x="6183075" y="466143"/>
                  <a:pt x="6213155" y="466143"/>
                </a:cubicBezTo>
                <a:close/>
                <a:moveTo>
                  <a:pt x="5290601" y="466143"/>
                </a:moveTo>
                <a:cubicBezTo>
                  <a:pt x="5320979" y="466143"/>
                  <a:pt x="5345258" y="472827"/>
                  <a:pt x="5363464" y="486196"/>
                </a:cubicBezTo>
                <a:cubicBezTo>
                  <a:pt x="5381663" y="499566"/>
                  <a:pt x="5392852" y="518893"/>
                  <a:pt x="5397049" y="544178"/>
                </a:cubicBezTo>
                <a:cubicBezTo>
                  <a:pt x="5401242" y="569463"/>
                  <a:pt x="5397173" y="600270"/>
                  <a:pt x="5384830" y="636599"/>
                </a:cubicBezTo>
                <a:cubicBezTo>
                  <a:pt x="5372482" y="672928"/>
                  <a:pt x="5355495" y="704098"/>
                  <a:pt x="5333861" y="730110"/>
                </a:cubicBezTo>
                <a:cubicBezTo>
                  <a:pt x="5312239" y="756122"/>
                  <a:pt x="5287692" y="776067"/>
                  <a:pt x="5260236" y="789944"/>
                </a:cubicBezTo>
                <a:cubicBezTo>
                  <a:pt x="5232780" y="803822"/>
                  <a:pt x="5203864" y="810761"/>
                  <a:pt x="5173492" y="810761"/>
                </a:cubicBezTo>
                <a:cubicBezTo>
                  <a:pt x="5143413" y="810761"/>
                  <a:pt x="5119286" y="803822"/>
                  <a:pt x="5101118" y="789944"/>
                </a:cubicBezTo>
                <a:cubicBezTo>
                  <a:pt x="5082946" y="776067"/>
                  <a:pt x="5071851" y="756122"/>
                  <a:pt x="5067831" y="730110"/>
                </a:cubicBezTo>
                <a:cubicBezTo>
                  <a:pt x="5063808" y="704098"/>
                  <a:pt x="5067970" y="672928"/>
                  <a:pt x="5080319" y="636599"/>
                </a:cubicBezTo>
                <a:cubicBezTo>
                  <a:pt x="5092663" y="600270"/>
                  <a:pt x="5109587" y="569390"/>
                  <a:pt x="5131092" y="543960"/>
                </a:cubicBezTo>
                <a:cubicBezTo>
                  <a:pt x="5152594" y="518529"/>
                  <a:pt x="5177040" y="499202"/>
                  <a:pt x="5204419" y="485978"/>
                </a:cubicBezTo>
                <a:cubicBezTo>
                  <a:pt x="5231799" y="472755"/>
                  <a:pt x="5260530" y="466143"/>
                  <a:pt x="5290601" y="466143"/>
                </a:cubicBezTo>
                <a:close/>
                <a:moveTo>
                  <a:pt x="4998761" y="466143"/>
                </a:moveTo>
                <a:cubicBezTo>
                  <a:pt x="5020413" y="466143"/>
                  <a:pt x="5038357" y="470430"/>
                  <a:pt x="5052593" y="479003"/>
                </a:cubicBezTo>
                <a:cubicBezTo>
                  <a:pt x="5066826" y="487577"/>
                  <a:pt x="5077562" y="497677"/>
                  <a:pt x="5084801" y="509302"/>
                </a:cubicBezTo>
                <a:lnTo>
                  <a:pt x="5026049" y="560308"/>
                </a:lnTo>
                <a:cubicBezTo>
                  <a:pt x="5020434" y="552461"/>
                  <a:pt x="5013816" y="546176"/>
                  <a:pt x="5006192" y="541453"/>
                </a:cubicBezTo>
                <a:cubicBezTo>
                  <a:pt x="4998567" y="536730"/>
                  <a:pt x="4988798" y="534369"/>
                  <a:pt x="4976882" y="534369"/>
                </a:cubicBezTo>
                <a:cubicBezTo>
                  <a:pt x="4962495" y="534369"/>
                  <a:pt x="4947987" y="538474"/>
                  <a:pt x="4933353" y="546684"/>
                </a:cubicBezTo>
                <a:cubicBezTo>
                  <a:pt x="4918721" y="554895"/>
                  <a:pt x="4905275" y="566666"/>
                  <a:pt x="4893015" y="581996"/>
                </a:cubicBezTo>
                <a:cubicBezTo>
                  <a:pt x="4880758" y="597327"/>
                  <a:pt x="4870949" y="615819"/>
                  <a:pt x="4863592" y="637471"/>
                </a:cubicBezTo>
                <a:cubicBezTo>
                  <a:pt x="4856087" y="659559"/>
                  <a:pt x="4852874" y="678414"/>
                  <a:pt x="4853959" y="694035"/>
                </a:cubicBezTo>
                <a:cubicBezTo>
                  <a:pt x="4855043" y="709657"/>
                  <a:pt x="4860016" y="721537"/>
                  <a:pt x="4868874" y="729674"/>
                </a:cubicBezTo>
                <a:cubicBezTo>
                  <a:pt x="4877734" y="737812"/>
                  <a:pt x="4889942" y="741881"/>
                  <a:pt x="4905489" y="741881"/>
                </a:cubicBezTo>
                <a:cubicBezTo>
                  <a:pt x="4918857" y="741881"/>
                  <a:pt x="4931822" y="738902"/>
                  <a:pt x="4944385" y="732944"/>
                </a:cubicBezTo>
                <a:cubicBezTo>
                  <a:pt x="4956943" y="726986"/>
                  <a:pt x="4968483" y="719865"/>
                  <a:pt x="4979000" y="711582"/>
                </a:cubicBezTo>
                <a:lnTo>
                  <a:pt x="5004107" y="761499"/>
                </a:lnTo>
                <a:cubicBezTo>
                  <a:pt x="4984571" y="777919"/>
                  <a:pt x="4964258" y="790235"/>
                  <a:pt x="4943157" y="798445"/>
                </a:cubicBezTo>
                <a:cubicBezTo>
                  <a:pt x="4922059" y="806656"/>
                  <a:pt x="4900607" y="810761"/>
                  <a:pt x="4878810" y="810761"/>
                </a:cubicBezTo>
                <a:cubicBezTo>
                  <a:pt x="4857741" y="810761"/>
                  <a:pt x="4839053" y="807164"/>
                  <a:pt x="4822754" y="799971"/>
                </a:cubicBezTo>
                <a:cubicBezTo>
                  <a:pt x="4806453" y="792778"/>
                  <a:pt x="4793517" y="781988"/>
                  <a:pt x="4783946" y="767602"/>
                </a:cubicBezTo>
                <a:cubicBezTo>
                  <a:pt x="4774376" y="753215"/>
                  <a:pt x="4769104" y="735378"/>
                  <a:pt x="4768129" y="714089"/>
                </a:cubicBezTo>
                <a:cubicBezTo>
                  <a:pt x="4767152" y="692800"/>
                  <a:pt x="4771431" y="668133"/>
                  <a:pt x="4780963" y="640087"/>
                </a:cubicBezTo>
                <a:cubicBezTo>
                  <a:pt x="4790345" y="612477"/>
                  <a:pt x="4802954" y="587881"/>
                  <a:pt x="4818788" y="566302"/>
                </a:cubicBezTo>
                <a:cubicBezTo>
                  <a:pt x="4834622" y="544723"/>
                  <a:pt x="4852446" y="526485"/>
                  <a:pt x="4872261" y="511590"/>
                </a:cubicBezTo>
                <a:cubicBezTo>
                  <a:pt x="4892070" y="496696"/>
                  <a:pt x="4912803" y="485397"/>
                  <a:pt x="4934460" y="477695"/>
                </a:cubicBezTo>
                <a:cubicBezTo>
                  <a:pt x="4956111" y="469993"/>
                  <a:pt x="4977547" y="466143"/>
                  <a:pt x="4998761" y="466143"/>
                </a:cubicBezTo>
                <a:close/>
                <a:moveTo>
                  <a:pt x="4642047" y="466143"/>
                </a:moveTo>
                <a:cubicBezTo>
                  <a:pt x="4672419" y="466143"/>
                  <a:pt x="4696705" y="472827"/>
                  <a:pt x="4714900" y="486196"/>
                </a:cubicBezTo>
                <a:cubicBezTo>
                  <a:pt x="4733103" y="499566"/>
                  <a:pt x="4744298" y="518893"/>
                  <a:pt x="4748493" y="544178"/>
                </a:cubicBezTo>
                <a:cubicBezTo>
                  <a:pt x="4752689" y="569463"/>
                  <a:pt x="4748611" y="600270"/>
                  <a:pt x="4736267" y="636599"/>
                </a:cubicBezTo>
                <a:cubicBezTo>
                  <a:pt x="4723920" y="672928"/>
                  <a:pt x="4706932" y="704098"/>
                  <a:pt x="4685305" y="730110"/>
                </a:cubicBezTo>
                <a:cubicBezTo>
                  <a:pt x="4663676" y="756122"/>
                  <a:pt x="4639135" y="776067"/>
                  <a:pt x="4611676" y="789944"/>
                </a:cubicBezTo>
                <a:cubicBezTo>
                  <a:pt x="4584220" y="803822"/>
                  <a:pt x="4555301" y="810761"/>
                  <a:pt x="4524931" y="810761"/>
                </a:cubicBezTo>
                <a:cubicBezTo>
                  <a:pt x="4494851" y="810761"/>
                  <a:pt x="4470725" y="803822"/>
                  <a:pt x="4452555" y="789944"/>
                </a:cubicBezTo>
                <a:cubicBezTo>
                  <a:pt x="4434385" y="776067"/>
                  <a:pt x="4423289" y="756122"/>
                  <a:pt x="4419268" y="730110"/>
                </a:cubicBezTo>
                <a:cubicBezTo>
                  <a:pt x="4415248" y="704098"/>
                  <a:pt x="4419409" y="672928"/>
                  <a:pt x="4431757" y="636599"/>
                </a:cubicBezTo>
                <a:cubicBezTo>
                  <a:pt x="4444103" y="600270"/>
                  <a:pt x="4461026" y="569390"/>
                  <a:pt x="4482531" y="543960"/>
                </a:cubicBezTo>
                <a:cubicBezTo>
                  <a:pt x="4504035" y="518529"/>
                  <a:pt x="4528474" y="499202"/>
                  <a:pt x="4555855" y="485978"/>
                </a:cubicBezTo>
                <a:cubicBezTo>
                  <a:pt x="4583239" y="472755"/>
                  <a:pt x="4611966" y="466143"/>
                  <a:pt x="4642047" y="466143"/>
                </a:cubicBezTo>
                <a:close/>
                <a:moveTo>
                  <a:pt x="3719496" y="466143"/>
                </a:moveTo>
                <a:cubicBezTo>
                  <a:pt x="3749872" y="466143"/>
                  <a:pt x="3774153" y="472827"/>
                  <a:pt x="3792359" y="486196"/>
                </a:cubicBezTo>
                <a:cubicBezTo>
                  <a:pt x="3810549" y="499566"/>
                  <a:pt x="3821753" y="518893"/>
                  <a:pt x="3825944" y="544178"/>
                </a:cubicBezTo>
                <a:cubicBezTo>
                  <a:pt x="3830137" y="569463"/>
                  <a:pt x="3826066" y="600270"/>
                  <a:pt x="3813723" y="636599"/>
                </a:cubicBezTo>
                <a:cubicBezTo>
                  <a:pt x="3801377" y="672928"/>
                  <a:pt x="3784388" y="704098"/>
                  <a:pt x="3762756" y="730110"/>
                </a:cubicBezTo>
                <a:cubicBezTo>
                  <a:pt x="3741134" y="756122"/>
                  <a:pt x="3716587" y="776067"/>
                  <a:pt x="3689130" y="789944"/>
                </a:cubicBezTo>
                <a:cubicBezTo>
                  <a:pt x="3661672" y="803822"/>
                  <a:pt x="3632752" y="810761"/>
                  <a:pt x="3602387" y="810761"/>
                </a:cubicBezTo>
                <a:cubicBezTo>
                  <a:pt x="3572306" y="810761"/>
                  <a:pt x="3548180" y="803822"/>
                  <a:pt x="3530008" y="789944"/>
                </a:cubicBezTo>
                <a:cubicBezTo>
                  <a:pt x="3511841" y="776067"/>
                  <a:pt x="3500744" y="756122"/>
                  <a:pt x="3496724" y="730110"/>
                </a:cubicBezTo>
                <a:cubicBezTo>
                  <a:pt x="3492694" y="704098"/>
                  <a:pt x="3496861" y="672928"/>
                  <a:pt x="3509211" y="636599"/>
                </a:cubicBezTo>
                <a:cubicBezTo>
                  <a:pt x="3521549" y="600270"/>
                  <a:pt x="3538481" y="569390"/>
                  <a:pt x="3559977" y="543960"/>
                </a:cubicBezTo>
                <a:cubicBezTo>
                  <a:pt x="3581488" y="518529"/>
                  <a:pt x="3605931" y="499202"/>
                  <a:pt x="3633304" y="485978"/>
                </a:cubicBezTo>
                <a:cubicBezTo>
                  <a:pt x="3660688" y="472755"/>
                  <a:pt x="3689416" y="466143"/>
                  <a:pt x="3719496" y="466143"/>
                </a:cubicBezTo>
                <a:close/>
                <a:moveTo>
                  <a:pt x="3427656" y="466143"/>
                </a:moveTo>
                <a:cubicBezTo>
                  <a:pt x="3449307" y="466143"/>
                  <a:pt x="3467245" y="470430"/>
                  <a:pt x="3481479" y="479003"/>
                </a:cubicBezTo>
                <a:cubicBezTo>
                  <a:pt x="3495717" y="487577"/>
                  <a:pt x="3506451" y="497677"/>
                  <a:pt x="3513692" y="509302"/>
                </a:cubicBezTo>
                <a:lnTo>
                  <a:pt x="3454943" y="560308"/>
                </a:lnTo>
                <a:cubicBezTo>
                  <a:pt x="3449323" y="552461"/>
                  <a:pt x="3442709" y="546176"/>
                  <a:pt x="3435085" y="541453"/>
                </a:cubicBezTo>
                <a:cubicBezTo>
                  <a:pt x="3427460" y="536730"/>
                  <a:pt x="3417687" y="534369"/>
                  <a:pt x="3405775" y="534369"/>
                </a:cubicBezTo>
                <a:cubicBezTo>
                  <a:pt x="3391389" y="534369"/>
                  <a:pt x="3376882" y="538474"/>
                  <a:pt x="3362246" y="546684"/>
                </a:cubicBezTo>
                <a:cubicBezTo>
                  <a:pt x="3347616" y="554895"/>
                  <a:pt x="3334162" y="566666"/>
                  <a:pt x="3321912" y="581996"/>
                </a:cubicBezTo>
                <a:cubicBezTo>
                  <a:pt x="3309644" y="597327"/>
                  <a:pt x="3299846" y="615819"/>
                  <a:pt x="3292488" y="637471"/>
                </a:cubicBezTo>
                <a:cubicBezTo>
                  <a:pt x="3284981" y="659559"/>
                  <a:pt x="3281771" y="678414"/>
                  <a:pt x="3282856" y="694035"/>
                </a:cubicBezTo>
                <a:cubicBezTo>
                  <a:pt x="3283938" y="709657"/>
                  <a:pt x="3288910" y="721537"/>
                  <a:pt x="3297770" y="729674"/>
                </a:cubicBezTo>
                <a:cubicBezTo>
                  <a:pt x="3306632" y="737812"/>
                  <a:pt x="3318835" y="741881"/>
                  <a:pt x="3334374" y="741881"/>
                </a:cubicBezTo>
                <a:cubicBezTo>
                  <a:pt x="3347749" y="741881"/>
                  <a:pt x="3360716" y="738902"/>
                  <a:pt x="3373278" y="732944"/>
                </a:cubicBezTo>
                <a:cubicBezTo>
                  <a:pt x="3385838" y="726986"/>
                  <a:pt x="3397377" y="719865"/>
                  <a:pt x="3407895" y="711582"/>
                </a:cubicBezTo>
                <a:lnTo>
                  <a:pt x="3432997" y="761499"/>
                </a:lnTo>
                <a:cubicBezTo>
                  <a:pt x="3413464" y="777919"/>
                  <a:pt x="3393153" y="790235"/>
                  <a:pt x="3372051" y="798445"/>
                </a:cubicBezTo>
                <a:cubicBezTo>
                  <a:pt x="3350952" y="806656"/>
                  <a:pt x="3329501" y="810761"/>
                  <a:pt x="3307696" y="810761"/>
                </a:cubicBezTo>
                <a:cubicBezTo>
                  <a:pt x="3286633" y="810761"/>
                  <a:pt x="3267948" y="807164"/>
                  <a:pt x="3251648" y="799971"/>
                </a:cubicBezTo>
                <a:cubicBezTo>
                  <a:pt x="3235348" y="792778"/>
                  <a:pt x="3222414" y="781988"/>
                  <a:pt x="3212842" y="767602"/>
                </a:cubicBezTo>
                <a:cubicBezTo>
                  <a:pt x="3203274" y="753215"/>
                  <a:pt x="3197998" y="735378"/>
                  <a:pt x="3197024" y="714089"/>
                </a:cubicBezTo>
                <a:cubicBezTo>
                  <a:pt x="3196050" y="692800"/>
                  <a:pt x="3200327" y="668133"/>
                  <a:pt x="3209859" y="640087"/>
                </a:cubicBezTo>
                <a:cubicBezTo>
                  <a:pt x="3219240" y="612477"/>
                  <a:pt x="3231849" y="587881"/>
                  <a:pt x="3247683" y="566302"/>
                </a:cubicBezTo>
                <a:cubicBezTo>
                  <a:pt x="3263518" y="544723"/>
                  <a:pt x="3281342" y="526485"/>
                  <a:pt x="3301154" y="511590"/>
                </a:cubicBezTo>
                <a:cubicBezTo>
                  <a:pt x="3320957" y="496696"/>
                  <a:pt x="3341689" y="485397"/>
                  <a:pt x="3363350" y="477695"/>
                </a:cubicBezTo>
                <a:cubicBezTo>
                  <a:pt x="3385004" y="469993"/>
                  <a:pt x="3406439" y="466143"/>
                  <a:pt x="3427656" y="466143"/>
                </a:cubicBezTo>
                <a:close/>
                <a:moveTo>
                  <a:pt x="3070945" y="466143"/>
                </a:moveTo>
                <a:cubicBezTo>
                  <a:pt x="3101314" y="466143"/>
                  <a:pt x="3125600" y="472827"/>
                  <a:pt x="3143798" y="486196"/>
                </a:cubicBezTo>
                <a:cubicBezTo>
                  <a:pt x="3161998" y="499566"/>
                  <a:pt x="3173193" y="518893"/>
                  <a:pt x="3177389" y="544178"/>
                </a:cubicBezTo>
                <a:cubicBezTo>
                  <a:pt x="3181584" y="569463"/>
                  <a:pt x="3177507" y="600270"/>
                  <a:pt x="3165164" y="636599"/>
                </a:cubicBezTo>
                <a:cubicBezTo>
                  <a:pt x="3152816" y="672928"/>
                  <a:pt x="3135830" y="704098"/>
                  <a:pt x="3114202" y="730110"/>
                </a:cubicBezTo>
                <a:cubicBezTo>
                  <a:pt x="3092574" y="756122"/>
                  <a:pt x="3068033" y="776067"/>
                  <a:pt x="3040574" y="789944"/>
                </a:cubicBezTo>
                <a:cubicBezTo>
                  <a:pt x="3013115" y="803822"/>
                  <a:pt x="2984198" y="810761"/>
                  <a:pt x="2953826" y="810761"/>
                </a:cubicBezTo>
                <a:cubicBezTo>
                  <a:pt x="2923746" y="810761"/>
                  <a:pt x="2899621" y="803822"/>
                  <a:pt x="2881451" y="789944"/>
                </a:cubicBezTo>
                <a:cubicBezTo>
                  <a:pt x="2863281" y="776067"/>
                  <a:pt x="2852186" y="756122"/>
                  <a:pt x="2848164" y="730110"/>
                </a:cubicBezTo>
                <a:cubicBezTo>
                  <a:pt x="2844143" y="704098"/>
                  <a:pt x="2848306" y="672928"/>
                  <a:pt x="2860653" y="636599"/>
                </a:cubicBezTo>
                <a:cubicBezTo>
                  <a:pt x="2872998" y="600270"/>
                  <a:pt x="2889923" y="569390"/>
                  <a:pt x="2911427" y="543960"/>
                </a:cubicBezTo>
                <a:cubicBezTo>
                  <a:pt x="2932931" y="518529"/>
                  <a:pt x="2957373" y="499202"/>
                  <a:pt x="2984751" y="485978"/>
                </a:cubicBezTo>
                <a:cubicBezTo>
                  <a:pt x="3012135" y="472755"/>
                  <a:pt x="3040865" y="466143"/>
                  <a:pt x="3070945" y="466143"/>
                </a:cubicBezTo>
                <a:close/>
                <a:moveTo>
                  <a:pt x="2148400" y="466143"/>
                </a:moveTo>
                <a:cubicBezTo>
                  <a:pt x="2178771" y="466143"/>
                  <a:pt x="2203055" y="472827"/>
                  <a:pt x="2221255" y="486196"/>
                </a:cubicBezTo>
                <a:cubicBezTo>
                  <a:pt x="2239453" y="499566"/>
                  <a:pt x="2250651" y="518893"/>
                  <a:pt x="2254845" y="544178"/>
                </a:cubicBezTo>
                <a:cubicBezTo>
                  <a:pt x="2259040" y="569463"/>
                  <a:pt x="2254965" y="600270"/>
                  <a:pt x="2242619" y="636599"/>
                </a:cubicBezTo>
                <a:cubicBezTo>
                  <a:pt x="2230273" y="672928"/>
                  <a:pt x="2213285" y="704098"/>
                  <a:pt x="2191658" y="730110"/>
                </a:cubicBezTo>
                <a:cubicBezTo>
                  <a:pt x="2170030" y="756122"/>
                  <a:pt x="2145488" y="776067"/>
                  <a:pt x="2118028" y="789944"/>
                </a:cubicBezTo>
                <a:cubicBezTo>
                  <a:pt x="2090569" y="803822"/>
                  <a:pt x="2061654" y="810761"/>
                  <a:pt x="2031282" y="810761"/>
                </a:cubicBezTo>
                <a:cubicBezTo>
                  <a:pt x="2001202" y="810761"/>
                  <a:pt x="1977077" y="803822"/>
                  <a:pt x="1958907" y="789944"/>
                </a:cubicBezTo>
                <a:cubicBezTo>
                  <a:pt x="1940737" y="776067"/>
                  <a:pt x="1929640" y="756122"/>
                  <a:pt x="1925620" y="730110"/>
                </a:cubicBezTo>
                <a:cubicBezTo>
                  <a:pt x="1921599" y="704098"/>
                  <a:pt x="1925761" y="672928"/>
                  <a:pt x="1938108" y="636599"/>
                </a:cubicBezTo>
                <a:cubicBezTo>
                  <a:pt x="1950454" y="600270"/>
                  <a:pt x="1967378" y="569390"/>
                  <a:pt x="1988882" y="543960"/>
                </a:cubicBezTo>
                <a:cubicBezTo>
                  <a:pt x="2010385" y="518529"/>
                  <a:pt x="2034827" y="499202"/>
                  <a:pt x="2062209" y="485978"/>
                </a:cubicBezTo>
                <a:cubicBezTo>
                  <a:pt x="2089589" y="472755"/>
                  <a:pt x="2118320" y="466143"/>
                  <a:pt x="2148400" y="466143"/>
                </a:cubicBezTo>
                <a:close/>
                <a:moveTo>
                  <a:pt x="1856551" y="466143"/>
                </a:moveTo>
                <a:cubicBezTo>
                  <a:pt x="1878203" y="466143"/>
                  <a:pt x="1896146" y="470430"/>
                  <a:pt x="1910382" y="479003"/>
                </a:cubicBezTo>
                <a:cubicBezTo>
                  <a:pt x="1924615" y="487577"/>
                  <a:pt x="1935352" y="497677"/>
                  <a:pt x="1942589" y="509302"/>
                </a:cubicBezTo>
                <a:lnTo>
                  <a:pt x="1883839" y="560308"/>
                </a:lnTo>
                <a:cubicBezTo>
                  <a:pt x="1878224" y="552461"/>
                  <a:pt x="1871605" y="546176"/>
                  <a:pt x="1863981" y="541453"/>
                </a:cubicBezTo>
                <a:cubicBezTo>
                  <a:pt x="1856358" y="536730"/>
                  <a:pt x="1846588" y="534369"/>
                  <a:pt x="1834672" y="534369"/>
                </a:cubicBezTo>
                <a:cubicBezTo>
                  <a:pt x="1820286" y="534369"/>
                  <a:pt x="1805776" y="538474"/>
                  <a:pt x="1791144" y="546684"/>
                </a:cubicBezTo>
                <a:cubicBezTo>
                  <a:pt x="1776511" y="554895"/>
                  <a:pt x="1763065" y="566666"/>
                  <a:pt x="1750806" y="581996"/>
                </a:cubicBezTo>
                <a:cubicBezTo>
                  <a:pt x="1738547" y="597327"/>
                  <a:pt x="1728740" y="615819"/>
                  <a:pt x="1721383" y="637471"/>
                </a:cubicBezTo>
                <a:cubicBezTo>
                  <a:pt x="1713877" y="659559"/>
                  <a:pt x="1710666" y="678414"/>
                  <a:pt x="1711750" y="694035"/>
                </a:cubicBezTo>
                <a:cubicBezTo>
                  <a:pt x="1712834" y="709657"/>
                  <a:pt x="1717806" y="721537"/>
                  <a:pt x="1726665" y="729674"/>
                </a:cubicBezTo>
                <a:cubicBezTo>
                  <a:pt x="1735525" y="737812"/>
                  <a:pt x="1747730" y="741881"/>
                  <a:pt x="1763279" y="741881"/>
                </a:cubicBezTo>
                <a:cubicBezTo>
                  <a:pt x="1776648" y="741881"/>
                  <a:pt x="1789613" y="738902"/>
                  <a:pt x="1802173" y="732944"/>
                </a:cubicBezTo>
                <a:cubicBezTo>
                  <a:pt x="1814734" y="726986"/>
                  <a:pt x="1826274" y="719865"/>
                  <a:pt x="1836791" y="711582"/>
                </a:cubicBezTo>
                <a:lnTo>
                  <a:pt x="1861896" y="761499"/>
                </a:lnTo>
                <a:cubicBezTo>
                  <a:pt x="1842364" y="777919"/>
                  <a:pt x="1822048" y="790235"/>
                  <a:pt x="1800947" y="798445"/>
                </a:cubicBezTo>
                <a:cubicBezTo>
                  <a:pt x="1779847" y="806656"/>
                  <a:pt x="1758398" y="810761"/>
                  <a:pt x="1736601" y="810761"/>
                </a:cubicBezTo>
                <a:cubicBezTo>
                  <a:pt x="1715530" y="810761"/>
                  <a:pt x="1696844" y="807164"/>
                  <a:pt x="1680544" y="799971"/>
                </a:cubicBezTo>
                <a:cubicBezTo>
                  <a:pt x="1664243" y="792778"/>
                  <a:pt x="1651308" y="781988"/>
                  <a:pt x="1641737" y="767602"/>
                </a:cubicBezTo>
                <a:cubicBezTo>
                  <a:pt x="1632167" y="753215"/>
                  <a:pt x="1626894" y="735378"/>
                  <a:pt x="1625919" y="714089"/>
                </a:cubicBezTo>
                <a:cubicBezTo>
                  <a:pt x="1624943" y="692800"/>
                  <a:pt x="1629222" y="668133"/>
                  <a:pt x="1638754" y="640087"/>
                </a:cubicBezTo>
                <a:cubicBezTo>
                  <a:pt x="1648136" y="612477"/>
                  <a:pt x="1660744" y="587881"/>
                  <a:pt x="1676579" y="566302"/>
                </a:cubicBezTo>
                <a:cubicBezTo>
                  <a:pt x="1692414" y="544723"/>
                  <a:pt x="1710237" y="526485"/>
                  <a:pt x="1730050" y="511590"/>
                </a:cubicBezTo>
                <a:cubicBezTo>
                  <a:pt x="1749861" y="496696"/>
                  <a:pt x="1770594" y="485397"/>
                  <a:pt x="1792248" y="477695"/>
                </a:cubicBezTo>
                <a:cubicBezTo>
                  <a:pt x="1813900" y="469993"/>
                  <a:pt x="1835336" y="466143"/>
                  <a:pt x="1856551" y="466143"/>
                </a:cubicBezTo>
                <a:close/>
                <a:moveTo>
                  <a:pt x="1499838" y="466143"/>
                </a:moveTo>
                <a:cubicBezTo>
                  <a:pt x="1530210" y="466143"/>
                  <a:pt x="1554495" y="472827"/>
                  <a:pt x="1572693" y="486196"/>
                </a:cubicBezTo>
                <a:cubicBezTo>
                  <a:pt x="1590891" y="499566"/>
                  <a:pt x="1602089" y="518893"/>
                  <a:pt x="1606284" y="544178"/>
                </a:cubicBezTo>
                <a:cubicBezTo>
                  <a:pt x="1610478" y="569463"/>
                  <a:pt x="1606404" y="600270"/>
                  <a:pt x="1594058" y="636599"/>
                </a:cubicBezTo>
                <a:cubicBezTo>
                  <a:pt x="1581711" y="672928"/>
                  <a:pt x="1564723" y="704098"/>
                  <a:pt x="1543096" y="730110"/>
                </a:cubicBezTo>
                <a:cubicBezTo>
                  <a:pt x="1521470" y="756122"/>
                  <a:pt x="1496926" y="776067"/>
                  <a:pt x="1469468" y="789944"/>
                </a:cubicBezTo>
                <a:cubicBezTo>
                  <a:pt x="1442008" y="803822"/>
                  <a:pt x="1413093" y="810761"/>
                  <a:pt x="1382722" y="810761"/>
                </a:cubicBezTo>
                <a:cubicBezTo>
                  <a:pt x="1352642" y="810761"/>
                  <a:pt x="1328516" y="803822"/>
                  <a:pt x="1310346" y="789944"/>
                </a:cubicBezTo>
                <a:cubicBezTo>
                  <a:pt x="1292176" y="776067"/>
                  <a:pt x="1281080" y="756122"/>
                  <a:pt x="1277058" y="730110"/>
                </a:cubicBezTo>
                <a:cubicBezTo>
                  <a:pt x="1273037" y="704098"/>
                  <a:pt x="1277201" y="672928"/>
                  <a:pt x="1289548" y="636599"/>
                </a:cubicBezTo>
                <a:cubicBezTo>
                  <a:pt x="1301893" y="600270"/>
                  <a:pt x="1318817" y="569390"/>
                  <a:pt x="1340321" y="543960"/>
                </a:cubicBezTo>
                <a:cubicBezTo>
                  <a:pt x="1361824" y="518529"/>
                  <a:pt x="1386266" y="499202"/>
                  <a:pt x="1413646" y="485978"/>
                </a:cubicBezTo>
                <a:cubicBezTo>
                  <a:pt x="1441028" y="472755"/>
                  <a:pt x="1469758" y="466143"/>
                  <a:pt x="1499838" y="466143"/>
                </a:cubicBezTo>
                <a:close/>
                <a:moveTo>
                  <a:pt x="577293" y="466143"/>
                </a:moveTo>
                <a:cubicBezTo>
                  <a:pt x="607665" y="466143"/>
                  <a:pt x="631949" y="472827"/>
                  <a:pt x="650148" y="486196"/>
                </a:cubicBezTo>
                <a:cubicBezTo>
                  <a:pt x="668347" y="499566"/>
                  <a:pt x="679543" y="518893"/>
                  <a:pt x="683738" y="544178"/>
                </a:cubicBezTo>
                <a:cubicBezTo>
                  <a:pt x="687933" y="569463"/>
                  <a:pt x="683858" y="600270"/>
                  <a:pt x="671513" y="636599"/>
                </a:cubicBezTo>
                <a:cubicBezTo>
                  <a:pt x="659166" y="672928"/>
                  <a:pt x="642179" y="704098"/>
                  <a:pt x="620551" y="730110"/>
                </a:cubicBezTo>
                <a:cubicBezTo>
                  <a:pt x="598924" y="756122"/>
                  <a:pt x="574381" y="776067"/>
                  <a:pt x="546921" y="789944"/>
                </a:cubicBezTo>
                <a:cubicBezTo>
                  <a:pt x="519463" y="803822"/>
                  <a:pt x="490547" y="810761"/>
                  <a:pt x="460176" y="810761"/>
                </a:cubicBezTo>
                <a:cubicBezTo>
                  <a:pt x="430096" y="810761"/>
                  <a:pt x="405970" y="803822"/>
                  <a:pt x="387800" y="789944"/>
                </a:cubicBezTo>
                <a:cubicBezTo>
                  <a:pt x="369630" y="776067"/>
                  <a:pt x="358534" y="756122"/>
                  <a:pt x="354513" y="730110"/>
                </a:cubicBezTo>
                <a:cubicBezTo>
                  <a:pt x="350492" y="704098"/>
                  <a:pt x="354655" y="672928"/>
                  <a:pt x="367002" y="636599"/>
                </a:cubicBezTo>
                <a:cubicBezTo>
                  <a:pt x="379347" y="600270"/>
                  <a:pt x="396272" y="569390"/>
                  <a:pt x="417775" y="543960"/>
                </a:cubicBezTo>
                <a:cubicBezTo>
                  <a:pt x="439279" y="518529"/>
                  <a:pt x="463721" y="499202"/>
                  <a:pt x="491102" y="485978"/>
                </a:cubicBezTo>
                <a:cubicBezTo>
                  <a:pt x="518482" y="472755"/>
                  <a:pt x="547213" y="466143"/>
                  <a:pt x="577293" y="466143"/>
                </a:cubicBezTo>
                <a:close/>
                <a:moveTo>
                  <a:pt x="285445" y="466143"/>
                </a:moveTo>
                <a:cubicBezTo>
                  <a:pt x="307097" y="466143"/>
                  <a:pt x="325040" y="470430"/>
                  <a:pt x="339275" y="479003"/>
                </a:cubicBezTo>
                <a:cubicBezTo>
                  <a:pt x="353509" y="487577"/>
                  <a:pt x="364246" y="497677"/>
                  <a:pt x="371484" y="509302"/>
                </a:cubicBezTo>
                <a:lnTo>
                  <a:pt x="312733" y="560308"/>
                </a:lnTo>
                <a:cubicBezTo>
                  <a:pt x="307118" y="552461"/>
                  <a:pt x="300498" y="546176"/>
                  <a:pt x="292875" y="541453"/>
                </a:cubicBezTo>
                <a:cubicBezTo>
                  <a:pt x="285252" y="536730"/>
                  <a:pt x="275482" y="534369"/>
                  <a:pt x="263566" y="534369"/>
                </a:cubicBezTo>
                <a:cubicBezTo>
                  <a:pt x="249180" y="534369"/>
                  <a:pt x="234670" y="538474"/>
                  <a:pt x="220038" y="546684"/>
                </a:cubicBezTo>
                <a:cubicBezTo>
                  <a:pt x="205405" y="554895"/>
                  <a:pt x="191959" y="566666"/>
                  <a:pt x="179700" y="581996"/>
                </a:cubicBezTo>
                <a:cubicBezTo>
                  <a:pt x="167441" y="597327"/>
                  <a:pt x="157634" y="615819"/>
                  <a:pt x="150277" y="637471"/>
                </a:cubicBezTo>
                <a:cubicBezTo>
                  <a:pt x="142770" y="659559"/>
                  <a:pt x="139559" y="678414"/>
                  <a:pt x="140644" y="694035"/>
                </a:cubicBezTo>
                <a:cubicBezTo>
                  <a:pt x="141728" y="709657"/>
                  <a:pt x="146700" y="721537"/>
                  <a:pt x="155559" y="729674"/>
                </a:cubicBezTo>
                <a:cubicBezTo>
                  <a:pt x="164419" y="737812"/>
                  <a:pt x="176624" y="741881"/>
                  <a:pt x="192172" y="741881"/>
                </a:cubicBezTo>
                <a:cubicBezTo>
                  <a:pt x="205542" y="741881"/>
                  <a:pt x="218506" y="738902"/>
                  <a:pt x="231067" y="732944"/>
                </a:cubicBezTo>
                <a:cubicBezTo>
                  <a:pt x="243628" y="726986"/>
                  <a:pt x="255167" y="719865"/>
                  <a:pt x="265684" y="711582"/>
                </a:cubicBezTo>
                <a:lnTo>
                  <a:pt x="290789" y="761499"/>
                </a:lnTo>
                <a:cubicBezTo>
                  <a:pt x="271258" y="777919"/>
                  <a:pt x="250941" y="790235"/>
                  <a:pt x="229841" y="798445"/>
                </a:cubicBezTo>
                <a:cubicBezTo>
                  <a:pt x="208741" y="806656"/>
                  <a:pt x="187292" y="810761"/>
                  <a:pt x="165494" y="810761"/>
                </a:cubicBezTo>
                <a:cubicBezTo>
                  <a:pt x="144424" y="810761"/>
                  <a:pt x="125738" y="807164"/>
                  <a:pt x="109437" y="799971"/>
                </a:cubicBezTo>
                <a:cubicBezTo>
                  <a:pt x="93137" y="792778"/>
                  <a:pt x="80202" y="781988"/>
                  <a:pt x="70631" y="767602"/>
                </a:cubicBezTo>
                <a:cubicBezTo>
                  <a:pt x="61061" y="753215"/>
                  <a:pt x="55788" y="735378"/>
                  <a:pt x="54813" y="714089"/>
                </a:cubicBezTo>
                <a:cubicBezTo>
                  <a:pt x="53837" y="692800"/>
                  <a:pt x="58115" y="668133"/>
                  <a:pt x="67648" y="640087"/>
                </a:cubicBezTo>
                <a:cubicBezTo>
                  <a:pt x="77030" y="612477"/>
                  <a:pt x="89638" y="587881"/>
                  <a:pt x="105473" y="566302"/>
                </a:cubicBezTo>
                <a:cubicBezTo>
                  <a:pt x="121308" y="544723"/>
                  <a:pt x="139132" y="526485"/>
                  <a:pt x="158943" y="511590"/>
                </a:cubicBezTo>
                <a:cubicBezTo>
                  <a:pt x="178755" y="496696"/>
                  <a:pt x="199487" y="485397"/>
                  <a:pt x="221141" y="477695"/>
                </a:cubicBezTo>
                <a:cubicBezTo>
                  <a:pt x="242794" y="469993"/>
                  <a:pt x="264229" y="466143"/>
                  <a:pt x="285445" y="466143"/>
                </a:cubicBezTo>
                <a:close/>
                <a:moveTo>
                  <a:pt x="11551835" y="68226"/>
                </a:moveTo>
                <a:cubicBezTo>
                  <a:pt x="11537303" y="68226"/>
                  <a:pt x="11523363" y="72259"/>
                  <a:pt x="11510014" y="80324"/>
                </a:cubicBezTo>
                <a:cubicBezTo>
                  <a:pt x="11496665" y="88389"/>
                  <a:pt x="11484565" y="100050"/>
                  <a:pt x="11473713" y="115308"/>
                </a:cubicBezTo>
                <a:cubicBezTo>
                  <a:pt x="11462860" y="130567"/>
                  <a:pt x="11453780" y="148949"/>
                  <a:pt x="11446471" y="170456"/>
                </a:cubicBezTo>
                <a:cubicBezTo>
                  <a:pt x="11439210" y="191817"/>
                  <a:pt x="11435734" y="210382"/>
                  <a:pt x="11436044" y="226149"/>
                </a:cubicBezTo>
                <a:cubicBezTo>
                  <a:pt x="11436354" y="241916"/>
                  <a:pt x="11440343" y="254122"/>
                  <a:pt x="11448012" y="262769"/>
                </a:cubicBezTo>
                <a:cubicBezTo>
                  <a:pt x="11455681" y="271414"/>
                  <a:pt x="11466781" y="275738"/>
                  <a:pt x="11481313" y="275738"/>
                </a:cubicBezTo>
                <a:cubicBezTo>
                  <a:pt x="11495844" y="275738"/>
                  <a:pt x="11509884" y="271414"/>
                  <a:pt x="11523431" y="262769"/>
                </a:cubicBezTo>
                <a:cubicBezTo>
                  <a:pt x="11536979" y="254122"/>
                  <a:pt x="11549301" y="241916"/>
                  <a:pt x="11560398" y="226149"/>
                </a:cubicBezTo>
                <a:cubicBezTo>
                  <a:pt x="11571496" y="210382"/>
                  <a:pt x="11580675" y="191817"/>
                  <a:pt x="11587937" y="170456"/>
                </a:cubicBezTo>
                <a:cubicBezTo>
                  <a:pt x="11595246" y="148949"/>
                  <a:pt x="11598622" y="130567"/>
                  <a:pt x="11598067" y="115308"/>
                </a:cubicBezTo>
                <a:cubicBezTo>
                  <a:pt x="11597512" y="100050"/>
                  <a:pt x="11593301" y="88389"/>
                  <a:pt x="11585433" y="80324"/>
                </a:cubicBezTo>
                <a:cubicBezTo>
                  <a:pt x="11577566" y="72259"/>
                  <a:pt x="11566366" y="68226"/>
                  <a:pt x="11551835" y="68226"/>
                </a:cubicBezTo>
                <a:close/>
                <a:moveTo>
                  <a:pt x="10903273" y="68226"/>
                </a:moveTo>
                <a:cubicBezTo>
                  <a:pt x="10888742" y="68226"/>
                  <a:pt x="10874802" y="72259"/>
                  <a:pt x="10861453" y="80324"/>
                </a:cubicBezTo>
                <a:cubicBezTo>
                  <a:pt x="10848104" y="88389"/>
                  <a:pt x="10836004" y="100050"/>
                  <a:pt x="10825152" y="115308"/>
                </a:cubicBezTo>
                <a:cubicBezTo>
                  <a:pt x="10814299" y="130567"/>
                  <a:pt x="10805219" y="148949"/>
                  <a:pt x="10797910" y="170456"/>
                </a:cubicBezTo>
                <a:cubicBezTo>
                  <a:pt x="10790648" y="191817"/>
                  <a:pt x="10787173" y="210382"/>
                  <a:pt x="10787483" y="226149"/>
                </a:cubicBezTo>
                <a:cubicBezTo>
                  <a:pt x="10787793" y="241916"/>
                  <a:pt x="10791782" y="254122"/>
                  <a:pt x="10799451" y="262769"/>
                </a:cubicBezTo>
                <a:cubicBezTo>
                  <a:pt x="10807120" y="271414"/>
                  <a:pt x="10818220" y="275738"/>
                  <a:pt x="10832752" y="275738"/>
                </a:cubicBezTo>
                <a:cubicBezTo>
                  <a:pt x="10847283" y="275738"/>
                  <a:pt x="10861323" y="271414"/>
                  <a:pt x="10874870" y="262769"/>
                </a:cubicBezTo>
                <a:cubicBezTo>
                  <a:pt x="10888418" y="254122"/>
                  <a:pt x="10900740" y="241916"/>
                  <a:pt x="10911838" y="226149"/>
                </a:cubicBezTo>
                <a:cubicBezTo>
                  <a:pt x="10922935" y="210382"/>
                  <a:pt x="10932114" y="191817"/>
                  <a:pt x="10939375" y="170456"/>
                </a:cubicBezTo>
                <a:cubicBezTo>
                  <a:pt x="10946684" y="148949"/>
                  <a:pt x="10950061" y="130567"/>
                  <a:pt x="10949506" y="115308"/>
                </a:cubicBezTo>
                <a:cubicBezTo>
                  <a:pt x="10948951" y="100050"/>
                  <a:pt x="10944740" y="88389"/>
                  <a:pt x="10936872" y="80324"/>
                </a:cubicBezTo>
                <a:cubicBezTo>
                  <a:pt x="10929005" y="72259"/>
                  <a:pt x="10917805" y="68226"/>
                  <a:pt x="10903273" y="68226"/>
                </a:cubicBezTo>
                <a:close/>
                <a:moveTo>
                  <a:pt x="9980729" y="68226"/>
                </a:moveTo>
                <a:cubicBezTo>
                  <a:pt x="9966198" y="68226"/>
                  <a:pt x="9952257" y="72259"/>
                  <a:pt x="9938909" y="80324"/>
                </a:cubicBezTo>
                <a:cubicBezTo>
                  <a:pt x="9925560" y="88389"/>
                  <a:pt x="9913460" y="100050"/>
                  <a:pt x="9902608" y="115308"/>
                </a:cubicBezTo>
                <a:cubicBezTo>
                  <a:pt x="9891755" y="130567"/>
                  <a:pt x="9882675" y="148949"/>
                  <a:pt x="9875366" y="170456"/>
                </a:cubicBezTo>
                <a:cubicBezTo>
                  <a:pt x="9868105" y="191817"/>
                  <a:pt x="9864629" y="210382"/>
                  <a:pt x="9864939" y="226149"/>
                </a:cubicBezTo>
                <a:cubicBezTo>
                  <a:pt x="9865249" y="241916"/>
                  <a:pt x="9869238" y="254122"/>
                  <a:pt x="9876907" y="262769"/>
                </a:cubicBezTo>
                <a:cubicBezTo>
                  <a:pt x="9884576" y="271414"/>
                  <a:pt x="9895676" y="275738"/>
                  <a:pt x="9910208" y="275738"/>
                </a:cubicBezTo>
                <a:cubicBezTo>
                  <a:pt x="9924739" y="275738"/>
                  <a:pt x="9938779" y="271414"/>
                  <a:pt x="9952326" y="262769"/>
                </a:cubicBezTo>
                <a:cubicBezTo>
                  <a:pt x="9965874" y="254122"/>
                  <a:pt x="9978196" y="241916"/>
                  <a:pt x="9989293" y="226149"/>
                </a:cubicBezTo>
                <a:cubicBezTo>
                  <a:pt x="10000391" y="210382"/>
                  <a:pt x="10009570" y="191817"/>
                  <a:pt x="10016832" y="170456"/>
                </a:cubicBezTo>
                <a:cubicBezTo>
                  <a:pt x="10024141" y="148949"/>
                  <a:pt x="10027517" y="130567"/>
                  <a:pt x="10026962" y="115308"/>
                </a:cubicBezTo>
                <a:cubicBezTo>
                  <a:pt x="10026407" y="100050"/>
                  <a:pt x="10022196" y="88389"/>
                  <a:pt x="10014328" y="80324"/>
                </a:cubicBezTo>
                <a:cubicBezTo>
                  <a:pt x="10006461" y="72259"/>
                  <a:pt x="9995261" y="68226"/>
                  <a:pt x="9980729" y="68226"/>
                </a:cubicBezTo>
                <a:close/>
                <a:moveTo>
                  <a:pt x="9332168" y="68226"/>
                </a:moveTo>
                <a:cubicBezTo>
                  <a:pt x="9317637" y="68226"/>
                  <a:pt x="9303697" y="72259"/>
                  <a:pt x="9290348" y="80324"/>
                </a:cubicBezTo>
                <a:cubicBezTo>
                  <a:pt x="9276999" y="88389"/>
                  <a:pt x="9264899" y="100050"/>
                  <a:pt x="9254047" y="115308"/>
                </a:cubicBezTo>
                <a:cubicBezTo>
                  <a:pt x="9243194" y="130567"/>
                  <a:pt x="9234114" y="148949"/>
                  <a:pt x="9226805" y="170456"/>
                </a:cubicBezTo>
                <a:cubicBezTo>
                  <a:pt x="9219543" y="191817"/>
                  <a:pt x="9216068" y="210382"/>
                  <a:pt x="9216378" y="226149"/>
                </a:cubicBezTo>
                <a:cubicBezTo>
                  <a:pt x="9216688" y="241916"/>
                  <a:pt x="9220677" y="254122"/>
                  <a:pt x="9228346" y="262769"/>
                </a:cubicBezTo>
                <a:cubicBezTo>
                  <a:pt x="9236015" y="271414"/>
                  <a:pt x="9247115" y="275738"/>
                  <a:pt x="9261647" y="275738"/>
                </a:cubicBezTo>
                <a:cubicBezTo>
                  <a:pt x="9276178" y="275738"/>
                  <a:pt x="9290218" y="271414"/>
                  <a:pt x="9303765" y="262769"/>
                </a:cubicBezTo>
                <a:cubicBezTo>
                  <a:pt x="9317313" y="254122"/>
                  <a:pt x="9329635" y="241916"/>
                  <a:pt x="9340733" y="226149"/>
                </a:cubicBezTo>
                <a:cubicBezTo>
                  <a:pt x="9351830" y="210382"/>
                  <a:pt x="9361009" y="191817"/>
                  <a:pt x="9368271" y="170456"/>
                </a:cubicBezTo>
                <a:cubicBezTo>
                  <a:pt x="9375579" y="148949"/>
                  <a:pt x="9378956" y="130567"/>
                  <a:pt x="9378401" y="115308"/>
                </a:cubicBezTo>
                <a:cubicBezTo>
                  <a:pt x="9377846" y="100050"/>
                  <a:pt x="9373635" y="88389"/>
                  <a:pt x="9365767" y="80324"/>
                </a:cubicBezTo>
                <a:cubicBezTo>
                  <a:pt x="9357900" y="72259"/>
                  <a:pt x="9346700" y="68226"/>
                  <a:pt x="9332168" y="68226"/>
                </a:cubicBezTo>
                <a:close/>
                <a:moveTo>
                  <a:pt x="8409625" y="68226"/>
                </a:moveTo>
                <a:cubicBezTo>
                  <a:pt x="8395093" y="68226"/>
                  <a:pt x="8381153" y="72259"/>
                  <a:pt x="8367804" y="80324"/>
                </a:cubicBezTo>
                <a:cubicBezTo>
                  <a:pt x="8354455" y="88389"/>
                  <a:pt x="8342355" y="100050"/>
                  <a:pt x="8331503" y="115308"/>
                </a:cubicBezTo>
                <a:cubicBezTo>
                  <a:pt x="8320650" y="130567"/>
                  <a:pt x="8311570" y="148949"/>
                  <a:pt x="8304261" y="170456"/>
                </a:cubicBezTo>
                <a:cubicBezTo>
                  <a:pt x="8297000" y="191817"/>
                  <a:pt x="8293524" y="210382"/>
                  <a:pt x="8293834" y="226149"/>
                </a:cubicBezTo>
                <a:cubicBezTo>
                  <a:pt x="8294144" y="241916"/>
                  <a:pt x="8298133" y="254122"/>
                  <a:pt x="8305802" y="262769"/>
                </a:cubicBezTo>
                <a:cubicBezTo>
                  <a:pt x="8313471" y="271414"/>
                  <a:pt x="8324571" y="275738"/>
                  <a:pt x="8339103" y="275738"/>
                </a:cubicBezTo>
                <a:cubicBezTo>
                  <a:pt x="8353634" y="275738"/>
                  <a:pt x="8367674" y="271414"/>
                  <a:pt x="8381221" y="262769"/>
                </a:cubicBezTo>
                <a:cubicBezTo>
                  <a:pt x="8394769" y="254122"/>
                  <a:pt x="8407091" y="241916"/>
                  <a:pt x="8418188" y="226149"/>
                </a:cubicBezTo>
                <a:cubicBezTo>
                  <a:pt x="8429286" y="210382"/>
                  <a:pt x="8438465" y="191817"/>
                  <a:pt x="8445727" y="170456"/>
                </a:cubicBezTo>
                <a:cubicBezTo>
                  <a:pt x="8453036" y="148949"/>
                  <a:pt x="8456412" y="130567"/>
                  <a:pt x="8455857" y="115308"/>
                </a:cubicBezTo>
                <a:cubicBezTo>
                  <a:pt x="8455302" y="100050"/>
                  <a:pt x="8451091" y="88389"/>
                  <a:pt x="8443223" y="80324"/>
                </a:cubicBezTo>
                <a:cubicBezTo>
                  <a:pt x="8435356" y="72259"/>
                  <a:pt x="8424156" y="68226"/>
                  <a:pt x="8409625" y="68226"/>
                </a:cubicBezTo>
                <a:close/>
                <a:moveTo>
                  <a:pt x="7761063" y="68226"/>
                </a:moveTo>
                <a:cubicBezTo>
                  <a:pt x="7746532" y="68226"/>
                  <a:pt x="7732592" y="72259"/>
                  <a:pt x="7719243" y="80324"/>
                </a:cubicBezTo>
                <a:cubicBezTo>
                  <a:pt x="7705894" y="88389"/>
                  <a:pt x="7693794" y="100050"/>
                  <a:pt x="7682942" y="115308"/>
                </a:cubicBezTo>
                <a:cubicBezTo>
                  <a:pt x="7672089" y="130567"/>
                  <a:pt x="7663009" y="148949"/>
                  <a:pt x="7655700" y="170456"/>
                </a:cubicBezTo>
                <a:cubicBezTo>
                  <a:pt x="7648438" y="191817"/>
                  <a:pt x="7644963" y="210382"/>
                  <a:pt x="7645273" y="226149"/>
                </a:cubicBezTo>
                <a:cubicBezTo>
                  <a:pt x="7645583" y="241916"/>
                  <a:pt x="7649572" y="254122"/>
                  <a:pt x="7657241" y="262769"/>
                </a:cubicBezTo>
                <a:cubicBezTo>
                  <a:pt x="7664910" y="271414"/>
                  <a:pt x="7676010" y="275738"/>
                  <a:pt x="7690542" y="275738"/>
                </a:cubicBezTo>
                <a:cubicBezTo>
                  <a:pt x="7705073" y="275738"/>
                  <a:pt x="7719113" y="271414"/>
                  <a:pt x="7732660" y="262769"/>
                </a:cubicBezTo>
                <a:cubicBezTo>
                  <a:pt x="7746208" y="254122"/>
                  <a:pt x="7758530" y="241916"/>
                  <a:pt x="7769628" y="226149"/>
                </a:cubicBezTo>
                <a:cubicBezTo>
                  <a:pt x="7780725" y="210382"/>
                  <a:pt x="7789904" y="191817"/>
                  <a:pt x="7797165" y="170456"/>
                </a:cubicBezTo>
                <a:cubicBezTo>
                  <a:pt x="7804474" y="148949"/>
                  <a:pt x="7807851" y="130567"/>
                  <a:pt x="7807296" y="115308"/>
                </a:cubicBezTo>
                <a:cubicBezTo>
                  <a:pt x="7806741" y="100050"/>
                  <a:pt x="7802530" y="88389"/>
                  <a:pt x="7794662" y="80324"/>
                </a:cubicBezTo>
                <a:cubicBezTo>
                  <a:pt x="7786795" y="72259"/>
                  <a:pt x="7775595" y="68226"/>
                  <a:pt x="7761063" y="68226"/>
                </a:cubicBezTo>
                <a:close/>
                <a:moveTo>
                  <a:pt x="6838519" y="68226"/>
                </a:moveTo>
                <a:cubicBezTo>
                  <a:pt x="6823988" y="68226"/>
                  <a:pt x="6810047" y="72259"/>
                  <a:pt x="6796699" y="80324"/>
                </a:cubicBezTo>
                <a:cubicBezTo>
                  <a:pt x="6783350" y="88389"/>
                  <a:pt x="6771250" y="100050"/>
                  <a:pt x="6760397" y="115308"/>
                </a:cubicBezTo>
                <a:cubicBezTo>
                  <a:pt x="6749545" y="130567"/>
                  <a:pt x="6740464" y="148949"/>
                  <a:pt x="6733156" y="170456"/>
                </a:cubicBezTo>
                <a:cubicBezTo>
                  <a:pt x="6725894" y="191817"/>
                  <a:pt x="6722419" y="210382"/>
                  <a:pt x="6722729" y="226149"/>
                </a:cubicBezTo>
                <a:cubicBezTo>
                  <a:pt x="6723038" y="241916"/>
                  <a:pt x="6727028" y="254122"/>
                  <a:pt x="6734697" y="262769"/>
                </a:cubicBezTo>
                <a:cubicBezTo>
                  <a:pt x="6742366" y="271414"/>
                  <a:pt x="6753466" y="275738"/>
                  <a:pt x="6767997" y="275738"/>
                </a:cubicBezTo>
                <a:cubicBezTo>
                  <a:pt x="6782529" y="275738"/>
                  <a:pt x="6796569" y="271414"/>
                  <a:pt x="6810116" y="262769"/>
                </a:cubicBezTo>
                <a:cubicBezTo>
                  <a:pt x="6823664" y="254122"/>
                  <a:pt x="6835986" y="241916"/>
                  <a:pt x="6847083" y="226149"/>
                </a:cubicBezTo>
                <a:cubicBezTo>
                  <a:pt x="6858181" y="210382"/>
                  <a:pt x="6867360" y="191817"/>
                  <a:pt x="6874622" y="170456"/>
                </a:cubicBezTo>
                <a:cubicBezTo>
                  <a:pt x="6881930" y="148949"/>
                  <a:pt x="6885307" y="130567"/>
                  <a:pt x="6884752" y="115308"/>
                </a:cubicBezTo>
                <a:cubicBezTo>
                  <a:pt x="6884197" y="100050"/>
                  <a:pt x="6879986" y="88389"/>
                  <a:pt x="6872118" y="80324"/>
                </a:cubicBezTo>
                <a:cubicBezTo>
                  <a:pt x="6864250" y="72259"/>
                  <a:pt x="6853051" y="68226"/>
                  <a:pt x="6838519" y="68226"/>
                </a:cubicBezTo>
                <a:close/>
                <a:moveTo>
                  <a:pt x="6189967" y="68226"/>
                </a:moveTo>
                <a:cubicBezTo>
                  <a:pt x="6175433" y="68226"/>
                  <a:pt x="6161491" y="72259"/>
                  <a:pt x="6148147" y="80324"/>
                </a:cubicBezTo>
                <a:cubicBezTo>
                  <a:pt x="6134792" y="88389"/>
                  <a:pt x="6122698" y="100050"/>
                  <a:pt x="6111840" y="115308"/>
                </a:cubicBezTo>
                <a:cubicBezTo>
                  <a:pt x="6100988" y="130567"/>
                  <a:pt x="6091908" y="148949"/>
                  <a:pt x="6084595" y="170456"/>
                </a:cubicBezTo>
                <a:cubicBezTo>
                  <a:pt x="6077337" y="191817"/>
                  <a:pt x="6073859" y="210382"/>
                  <a:pt x="6074168" y="226149"/>
                </a:cubicBezTo>
                <a:cubicBezTo>
                  <a:pt x="6074480" y="241916"/>
                  <a:pt x="6078468" y="254122"/>
                  <a:pt x="6086144" y="262769"/>
                </a:cubicBezTo>
                <a:cubicBezTo>
                  <a:pt x="6093812" y="271414"/>
                  <a:pt x="6104906" y="275738"/>
                  <a:pt x="6119438" y="275738"/>
                </a:cubicBezTo>
                <a:cubicBezTo>
                  <a:pt x="6133970" y="275738"/>
                  <a:pt x="6148010" y="271414"/>
                  <a:pt x="6161563" y="262769"/>
                </a:cubicBezTo>
                <a:cubicBezTo>
                  <a:pt x="6175108" y="254122"/>
                  <a:pt x="6187429" y="241916"/>
                  <a:pt x="6198524" y="226149"/>
                </a:cubicBezTo>
                <a:cubicBezTo>
                  <a:pt x="6209624" y="210382"/>
                  <a:pt x="6218803" y="191817"/>
                  <a:pt x="6226062" y="170456"/>
                </a:cubicBezTo>
                <a:cubicBezTo>
                  <a:pt x="6233372" y="148949"/>
                  <a:pt x="6236754" y="130567"/>
                  <a:pt x="6236191" y="115308"/>
                </a:cubicBezTo>
                <a:cubicBezTo>
                  <a:pt x="6235642" y="100050"/>
                  <a:pt x="6231429" y="88389"/>
                  <a:pt x="6223562" y="80324"/>
                </a:cubicBezTo>
                <a:cubicBezTo>
                  <a:pt x="6215702" y="72259"/>
                  <a:pt x="6204499" y="68226"/>
                  <a:pt x="6189967" y="68226"/>
                </a:cubicBezTo>
                <a:close/>
                <a:moveTo>
                  <a:pt x="5267425" y="68226"/>
                </a:moveTo>
                <a:cubicBezTo>
                  <a:pt x="5252893" y="68226"/>
                  <a:pt x="5238954" y="72259"/>
                  <a:pt x="5225605" y="80324"/>
                </a:cubicBezTo>
                <a:cubicBezTo>
                  <a:pt x="5212257" y="88389"/>
                  <a:pt x="5200156" y="100050"/>
                  <a:pt x="5189304" y="115308"/>
                </a:cubicBezTo>
                <a:cubicBezTo>
                  <a:pt x="5178448" y="130567"/>
                  <a:pt x="5169368" y="148949"/>
                  <a:pt x="5162061" y="170456"/>
                </a:cubicBezTo>
                <a:cubicBezTo>
                  <a:pt x="5154801" y="191817"/>
                  <a:pt x="5151324" y="210382"/>
                  <a:pt x="5151633" y="226149"/>
                </a:cubicBezTo>
                <a:cubicBezTo>
                  <a:pt x="5151945" y="241916"/>
                  <a:pt x="5155934" y="254122"/>
                  <a:pt x="5163602" y="262769"/>
                </a:cubicBezTo>
                <a:cubicBezTo>
                  <a:pt x="5171270" y="271414"/>
                  <a:pt x="5182372" y="275738"/>
                  <a:pt x="5196904" y="275738"/>
                </a:cubicBezTo>
                <a:cubicBezTo>
                  <a:pt x="5211434" y="275738"/>
                  <a:pt x="5225475" y="271414"/>
                  <a:pt x="5239021" y="262769"/>
                </a:cubicBezTo>
                <a:cubicBezTo>
                  <a:pt x="5252568" y="254122"/>
                  <a:pt x="5264890" y="241916"/>
                  <a:pt x="5275984" y="226149"/>
                </a:cubicBezTo>
                <a:cubicBezTo>
                  <a:pt x="5287087" y="210382"/>
                  <a:pt x="5296265" y="191817"/>
                  <a:pt x="5303528" y="170456"/>
                </a:cubicBezTo>
                <a:cubicBezTo>
                  <a:pt x="5310836" y="148949"/>
                  <a:pt x="5314211" y="130567"/>
                  <a:pt x="5313651" y="115308"/>
                </a:cubicBezTo>
                <a:cubicBezTo>
                  <a:pt x="5313100" y="100050"/>
                  <a:pt x="5308890" y="88389"/>
                  <a:pt x="5301024" y="80324"/>
                </a:cubicBezTo>
                <a:cubicBezTo>
                  <a:pt x="5293155" y="72259"/>
                  <a:pt x="5281956" y="68226"/>
                  <a:pt x="5267425" y="68226"/>
                </a:cubicBezTo>
                <a:close/>
                <a:moveTo>
                  <a:pt x="4618863" y="68226"/>
                </a:moveTo>
                <a:cubicBezTo>
                  <a:pt x="4604331" y="68226"/>
                  <a:pt x="4590391" y="72259"/>
                  <a:pt x="4577045" y="80324"/>
                </a:cubicBezTo>
                <a:cubicBezTo>
                  <a:pt x="4563693" y="88389"/>
                  <a:pt x="4551593" y="100050"/>
                  <a:pt x="4540742" y="115308"/>
                </a:cubicBezTo>
                <a:cubicBezTo>
                  <a:pt x="4529887" y="130567"/>
                  <a:pt x="4520807" y="148949"/>
                  <a:pt x="4513498" y="170456"/>
                </a:cubicBezTo>
                <a:cubicBezTo>
                  <a:pt x="4506240" y="191817"/>
                  <a:pt x="4502762" y="210382"/>
                  <a:pt x="4503074" y="226149"/>
                </a:cubicBezTo>
                <a:cubicBezTo>
                  <a:pt x="4503382" y="241916"/>
                  <a:pt x="4507372" y="254122"/>
                  <a:pt x="4515044" y="262769"/>
                </a:cubicBezTo>
                <a:cubicBezTo>
                  <a:pt x="4522712" y="271414"/>
                  <a:pt x="4533808" y="275738"/>
                  <a:pt x="4548341" y="275738"/>
                </a:cubicBezTo>
                <a:cubicBezTo>
                  <a:pt x="4562873" y="275738"/>
                  <a:pt x="4576912" y="271414"/>
                  <a:pt x="4590459" y="262769"/>
                </a:cubicBezTo>
                <a:cubicBezTo>
                  <a:pt x="4604008" y="254122"/>
                  <a:pt x="4616330" y="241916"/>
                  <a:pt x="4627427" y="226149"/>
                </a:cubicBezTo>
                <a:cubicBezTo>
                  <a:pt x="4638524" y="210382"/>
                  <a:pt x="4647702" y="191817"/>
                  <a:pt x="4654965" y="170456"/>
                </a:cubicBezTo>
                <a:cubicBezTo>
                  <a:pt x="4662273" y="148949"/>
                  <a:pt x="4665650" y="130567"/>
                  <a:pt x="4665097" y="115308"/>
                </a:cubicBezTo>
                <a:cubicBezTo>
                  <a:pt x="4664539" y="100050"/>
                  <a:pt x="4660327" y="88389"/>
                  <a:pt x="4652461" y="80324"/>
                </a:cubicBezTo>
                <a:cubicBezTo>
                  <a:pt x="4644593" y="72259"/>
                  <a:pt x="4633394" y="68226"/>
                  <a:pt x="4618863" y="68226"/>
                </a:cubicBezTo>
                <a:close/>
                <a:moveTo>
                  <a:pt x="3696316" y="68226"/>
                </a:moveTo>
                <a:cubicBezTo>
                  <a:pt x="3681785" y="68226"/>
                  <a:pt x="3667837" y="72259"/>
                  <a:pt x="3654488" y="80324"/>
                </a:cubicBezTo>
                <a:cubicBezTo>
                  <a:pt x="3641142" y="88389"/>
                  <a:pt x="3629039" y="100050"/>
                  <a:pt x="3618194" y="115308"/>
                </a:cubicBezTo>
                <a:cubicBezTo>
                  <a:pt x="3607343" y="130567"/>
                  <a:pt x="3598262" y="148949"/>
                  <a:pt x="3590950" y="170456"/>
                </a:cubicBezTo>
                <a:cubicBezTo>
                  <a:pt x="3583691" y="191817"/>
                  <a:pt x="3580216" y="210382"/>
                  <a:pt x="3580527" y="226149"/>
                </a:cubicBezTo>
                <a:cubicBezTo>
                  <a:pt x="3580837" y="241916"/>
                  <a:pt x="3584818" y="254122"/>
                  <a:pt x="3592490" y="262769"/>
                </a:cubicBezTo>
                <a:cubicBezTo>
                  <a:pt x="3600158" y="271414"/>
                  <a:pt x="3611258" y="275738"/>
                  <a:pt x="3625790" y="275738"/>
                </a:cubicBezTo>
                <a:cubicBezTo>
                  <a:pt x="3640322" y="275738"/>
                  <a:pt x="3654360" y="271414"/>
                  <a:pt x="3667905" y="262769"/>
                </a:cubicBezTo>
                <a:cubicBezTo>
                  <a:pt x="3681462" y="254122"/>
                  <a:pt x="3693779" y="241916"/>
                  <a:pt x="3704879" y="226149"/>
                </a:cubicBezTo>
                <a:cubicBezTo>
                  <a:pt x="3715977" y="210382"/>
                  <a:pt x="3725158" y="191817"/>
                  <a:pt x="3732420" y="170456"/>
                </a:cubicBezTo>
                <a:cubicBezTo>
                  <a:pt x="3739722" y="148949"/>
                  <a:pt x="3743099" y="130567"/>
                  <a:pt x="3742546" y="115308"/>
                </a:cubicBezTo>
                <a:cubicBezTo>
                  <a:pt x="3741994" y="100050"/>
                  <a:pt x="3737784" y="88389"/>
                  <a:pt x="3729907" y="80324"/>
                </a:cubicBezTo>
                <a:cubicBezTo>
                  <a:pt x="3722039" y="72259"/>
                  <a:pt x="3710841" y="68226"/>
                  <a:pt x="3696316" y="68226"/>
                </a:cubicBezTo>
                <a:close/>
                <a:moveTo>
                  <a:pt x="3047761" y="68226"/>
                </a:moveTo>
                <a:cubicBezTo>
                  <a:pt x="3033229" y="68226"/>
                  <a:pt x="3019288" y="72259"/>
                  <a:pt x="3005940" y="80324"/>
                </a:cubicBezTo>
                <a:cubicBezTo>
                  <a:pt x="2992591" y="88389"/>
                  <a:pt x="2980491" y="100050"/>
                  <a:pt x="2969639" y="115308"/>
                </a:cubicBezTo>
                <a:cubicBezTo>
                  <a:pt x="2958787" y="130567"/>
                  <a:pt x="2949705" y="148949"/>
                  <a:pt x="2942396" y="170456"/>
                </a:cubicBezTo>
                <a:cubicBezTo>
                  <a:pt x="2935136" y="191817"/>
                  <a:pt x="2931659" y="210382"/>
                  <a:pt x="2931970" y="226149"/>
                </a:cubicBezTo>
                <a:cubicBezTo>
                  <a:pt x="2932280" y="241916"/>
                  <a:pt x="2936268" y="254122"/>
                  <a:pt x="2943939" y="262769"/>
                </a:cubicBezTo>
                <a:cubicBezTo>
                  <a:pt x="2951607" y="271414"/>
                  <a:pt x="2962707" y="275738"/>
                  <a:pt x="2977239" y="275738"/>
                </a:cubicBezTo>
                <a:cubicBezTo>
                  <a:pt x="2991771" y="275738"/>
                  <a:pt x="3005809" y="271414"/>
                  <a:pt x="3019358" y="262769"/>
                </a:cubicBezTo>
                <a:cubicBezTo>
                  <a:pt x="3032903" y="254122"/>
                  <a:pt x="3045226" y="241916"/>
                  <a:pt x="3056325" y="226149"/>
                </a:cubicBezTo>
                <a:cubicBezTo>
                  <a:pt x="3067422" y="210382"/>
                  <a:pt x="3076601" y="191817"/>
                  <a:pt x="3083863" y="170456"/>
                </a:cubicBezTo>
                <a:cubicBezTo>
                  <a:pt x="3091170" y="148949"/>
                  <a:pt x="3094548" y="130567"/>
                  <a:pt x="3093992" y="115308"/>
                </a:cubicBezTo>
                <a:cubicBezTo>
                  <a:pt x="3093437" y="100050"/>
                  <a:pt x="3089227" y="88389"/>
                  <a:pt x="3081358" y="80324"/>
                </a:cubicBezTo>
                <a:cubicBezTo>
                  <a:pt x="3073491" y="72259"/>
                  <a:pt x="3062293" y="68226"/>
                  <a:pt x="3047761" y="68226"/>
                </a:cubicBezTo>
                <a:close/>
                <a:moveTo>
                  <a:pt x="2125215" y="68226"/>
                </a:moveTo>
                <a:cubicBezTo>
                  <a:pt x="2110684" y="68226"/>
                  <a:pt x="2096743" y="72259"/>
                  <a:pt x="2083394" y="80324"/>
                </a:cubicBezTo>
                <a:cubicBezTo>
                  <a:pt x="2070044" y="88389"/>
                  <a:pt x="2057945" y="100050"/>
                  <a:pt x="2047093" y="115308"/>
                </a:cubicBezTo>
                <a:cubicBezTo>
                  <a:pt x="2036241" y="130567"/>
                  <a:pt x="2027160" y="148949"/>
                  <a:pt x="2019852" y="170456"/>
                </a:cubicBezTo>
                <a:cubicBezTo>
                  <a:pt x="2012590" y="191817"/>
                  <a:pt x="2009115" y="210382"/>
                  <a:pt x="2009424" y="226149"/>
                </a:cubicBezTo>
                <a:cubicBezTo>
                  <a:pt x="2009734" y="241916"/>
                  <a:pt x="2013723" y="254122"/>
                  <a:pt x="2021392" y="262769"/>
                </a:cubicBezTo>
                <a:cubicBezTo>
                  <a:pt x="2029062" y="271414"/>
                  <a:pt x="2040162" y="275738"/>
                  <a:pt x="2054693" y="275738"/>
                </a:cubicBezTo>
                <a:cubicBezTo>
                  <a:pt x="2069225" y="275738"/>
                  <a:pt x="2083264" y="271414"/>
                  <a:pt x="2096812" y="262769"/>
                </a:cubicBezTo>
                <a:cubicBezTo>
                  <a:pt x="2110359" y="254122"/>
                  <a:pt x="2122681" y="241916"/>
                  <a:pt x="2133779" y="226149"/>
                </a:cubicBezTo>
                <a:cubicBezTo>
                  <a:pt x="2144876" y="210382"/>
                  <a:pt x="2154056" y="191817"/>
                  <a:pt x="2161317" y="170456"/>
                </a:cubicBezTo>
                <a:cubicBezTo>
                  <a:pt x="2168626" y="148949"/>
                  <a:pt x="2172003" y="130567"/>
                  <a:pt x="2171448" y="115308"/>
                </a:cubicBezTo>
                <a:cubicBezTo>
                  <a:pt x="2170893" y="100050"/>
                  <a:pt x="2166681" y="88389"/>
                  <a:pt x="2158813" y="80324"/>
                </a:cubicBezTo>
                <a:cubicBezTo>
                  <a:pt x="2150946" y="72259"/>
                  <a:pt x="2139747" y="68226"/>
                  <a:pt x="2125215" y="68226"/>
                </a:cubicBezTo>
                <a:close/>
                <a:moveTo>
                  <a:pt x="1476653" y="68226"/>
                </a:moveTo>
                <a:cubicBezTo>
                  <a:pt x="1462122" y="68226"/>
                  <a:pt x="1448182" y="72259"/>
                  <a:pt x="1434833" y="80324"/>
                </a:cubicBezTo>
                <a:cubicBezTo>
                  <a:pt x="1421484" y="88389"/>
                  <a:pt x="1409384" y="100050"/>
                  <a:pt x="1398532" y="115308"/>
                </a:cubicBezTo>
                <a:cubicBezTo>
                  <a:pt x="1387680" y="130567"/>
                  <a:pt x="1378599" y="148949"/>
                  <a:pt x="1371291" y="170456"/>
                </a:cubicBezTo>
                <a:cubicBezTo>
                  <a:pt x="1364029" y="191817"/>
                  <a:pt x="1360554" y="210382"/>
                  <a:pt x="1360863" y="226149"/>
                </a:cubicBezTo>
                <a:cubicBezTo>
                  <a:pt x="1361173" y="241916"/>
                  <a:pt x="1365163" y="254122"/>
                  <a:pt x="1372831" y="262769"/>
                </a:cubicBezTo>
                <a:cubicBezTo>
                  <a:pt x="1380500" y="271414"/>
                  <a:pt x="1391600" y="275738"/>
                  <a:pt x="1406132" y="275738"/>
                </a:cubicBezTo>
                <a:cubicBezTo>
                  <a:pt x="1420664" y="275738"/>
                  <a:pt x="1434702" y="271414"/>
                  <a:pt x="1448250" y="262769"/>
                </a:cubicBezTo>
                <a:cubicBezTo>
                  <a:pt x="1461798" y="254122"/>
                  <a:pt x="1474121" y="241916"/>
                  <a:pt x="1485218" y="226149"/>
                </a:cubicBezTo>
                <a:cubicBezTo>
                  <a:pt x="1496315" y="210382"/>
                  <a:pt x="1505494" y="191817"/>
                  <a:pt x="1512756" y="170456"/>
                </a:cubicBezTo>
                <a:cubicBezTo>
                  <a:pt x="1520064" y="148949"/>
                  <a:pt x="1523441" y="130567"/>
                  <a:pt x="1522886" y="115308"/>
                </a:cubicBezTo>
                <a:cubicBezTo>
                  <a:pt x="1522331" y="100050"/>
                  <a:pt x="1518120" y="88389"/>
                  <a:pt x="1510252" y="80324"/>
                </a:cubicBezTo>
                <a:cubicBezTo>
                  <a:pt x="1502385" y="72259"/>
                  <a:pt x="1491185" y="68226"/>
                  <a:pt x="1476653" y="68226"/>
                </a:cubicBezTo>
                <a:close/>
                <a:moveTo>
                  <a:pt x="554108" y="68226"/>
                </a:moveTo>
                <a:cubicBezTo>
                  <a:pt x="539577" y="68226"/>
                  <a:pt x="525636" y="72259"/>
                  <a:pt x="512288" y="80324"/>
                </a:cubicBezTo>
                <a:cubicBezTo>
                  <a:pt x="498939" y="88389"/>
                  <a:pt x="486839" y="100050"/>
                  <a:pt x="475986" y="115308"/>
                </a:cubicBezTo>
                <a:cubicBezTo>
                  <a:pt x="465134" y="130567"/>
                  <a:pt x="456053" y="148949"/>
                  <a:pt x="448745" y="170456"/>
                </a:cubicBezTo>
                <a:cubicBezTo>
                  <a:pt x="441483" y="191817"/>
                  <a:pt x="438008" y="210382"/>
                  <a:pt x="438317" y="226149"/>
                </a:cubicBezTo>
                <a:cubicBezTo>
                  <a:pt x="438627" y="241916"/>
                  <a:pt x="442617" y="254122"/>
                  <a:pt x="450286" y="262769"/>
                </a:cubicBezTo>
                <a:cubicBezTo>
                  <a:pt x="457955" y="271414"/>
                  <a:pt x="469055" y="275738"/>
                  <a:pt x="483586" y="275738"/>
                </a:cubicBezTo>
                <a:cubicBezTo>
                  <a:pt x="498118" y="275738"/>
                  <a:pt x="512158" y="271414"/>
                  <a:pt x="525705" y="262769"/>
                </a:cubicBezTo>
                <a:cubicBezTo>
                  <a:pt x="539252" y="254122"/>
                  <a:pt x="551575" y="241916"/>
                  <a:pt x="562672" y="226149"/>
                </a:cubicBezTo>
                <a:cubicBezTo>
                  <a:pt x="573770" y="210382"/>
                  <a:pt x="582949" y="191817"/>
                  <a:pt x="590210" y="170456"/>
                </a:cubicBezTo>
                <a:cubicBezTo>
                  <a:pt x="597519" y="148949"/>
                  <a:pt x="600896" y="130567"/>
                  <a:pt x="600341" y="115308"/>
                </a:cubicBezTo>
                <a:cubicBezTo>
                  <a:pt x="599786" y="100050"/>
                  <a:pt x="595575" y="88389"/>
                  <a:pt x="587707" y="80324"/>
                </a:cubicBezTo>
                <a:cubicBezTo>
                  <a:pt x="579839" y="72259"/>
                  <a:pt x="568640" y="68226"/>
                  <a:pt x="554108" y="68226"/>
                </a:cubicBezTo>
                <a:close/>
                <a:moveTo>
                  <a:pt x="0" y="19303"/>
                </a:moveTo>
                <a:lnTo>
                  <a:pt x="1589" y="20053"/>
                </a:lnTo>
                <a:cubicBezTo>
                  <a:pt x="19787" y="33423"/>
                  <a:pt x="30984" y="52750"/>
                  <a:pt x="35179" y="78035"/>
                </a:cubicBezTo>
                <a:cubicBezTo>
                  <a:pt x="39374" y="103320"/>
                  <a:pt x="35299" y="134127"/>
                  <a:pt x="22954" y="170456"/>
                </a:cubicBezTo>
                <a:cubicBezTo>
                  <a:pt x="16780" y="188621"/>
                  <a:pt x="9447" y="205495"/>
                  <a:pt x="953" y="221080"/>
                </a:cubicBezTo>
                <a:lnTo>
                  <a:pt x="0" y="222491"/>
                </a:lnTo>
                <a:close/>
                <a:moveTo>
                  <a:pt x="12090689" y="5667"/>
                </a:moveTo>
                <a:lnTo>
                  <a:pt x="12170685" y="5667"/>
                </a:lnTo>
                <a:lnTo>
                  <a:pt x="12080383" y="271378"/>
                </a:lnTo>
                <a:lnTo>
                  <a:pt x="12192000" y="271378"/>
                </a:lnTo>
                <a:lnTo>
                  <a:pt x="12192000" y="323934"/>
                </a:lnTo>
                <a:lnTo>
                  <a:pt x="12187119" y="338297"/>
                </a:lnTo>
                <a:lnTo>
                  <a:pt x="11977645" y="338297"/>
                </a:lnTo>
                <a:close/>
                <a:moveTo>
                  <a:pt x="10519583" y="5667"/>
                </a:moveTo>
                <a:lnTo>
                  <a:pt x="10599579" y="5667"/>
                </a:lnTo>
                <a:lnTo>
                  <a:pt x="10509277" y="271378"/>
                </a:lnTo>
                <a:lnTo>
                  <a:pt x="10638754" y="271378"/>
                </a:lnTo>
                <a:lnTo>
                  <a:pt x="10616013" y="338297"/>
                </a:lnTo>
                <a:lnTo>
                  <a:pt x="10406539" y="338297"/>
                </a:lnTo>
                <a:close/>
                <a:moveTo>
                  <a:pt x="8948478" y="5667"/>
                </a:moveTo>
                <a:lnTo>
                  <a:pt x="9028474" y="5667"/>
                </a:lnTo>
                <a:lnTo>
                  <a:pt x="8938172" y="271378"/>
                </a:lnTo>
                <a:lnTo>
                  <a:pt x="9067649" y="271378"/>
                </a:lnTo>
                <a:lnTo>
                  <a:pt x="9044908" y="338297"/>
                </a:lnTo>
                <a:lnTo>
                  <a:pt x="8835434" y="338297"/>
                </a:lnTo>
                <a:close/>
                <a:moveTo>
                  <a:pt x="7377373" y="5667"/>
                </a:moveTo>
                <a:lnTo>
                  <a:pt x="7457369" y="5667"/>
                </a:lnTo>
                <a:lnTo>
                  <a:pt x="7367067" y="271378"/>
                </a:lnTo>
                <a:lnTo>
                  <a:pt x="7496544" y="271378"/>
                </a:lnTo>
                <a:lnTo>
                  <a:pt x="7473803" y="338297"/>
                </a:lnTo>
                <a:lnTo>
                  <a:pt x="7264329" y="338297"/>
                </a:lnTo>
                <a:close/>
                <a:moveTo>
                  <a:pt x="5806270" y="5667"/>
                </a:moveTo>
                <a:lnTo>
                  <a:pt x="5886269" y="5667"/>
                </a:lnTo>
                <a:lnTo>
                  <a:pt x="5795965" y="271378"/>
                </a:lnTo>
                <a:lnTo>
                  <a:pt x="5925440" y="271378"/>
                </a:lnTo>
                <a:lnTo>
                  <a:pt x="5902699" y="338297"/>
                </a:lnTo>
                <a:lnTo>
                  <a:pt x="5693228" y="338297"/>
                </a:lnTo>
                <a:close/>
                <a:moveTo>
                  <a:pt x="4235170" y="5667"/>
                </a:moveTo>
                <a:lnTo>
                  <a:pt x="4315169" y="5667"/>
                </a:lnTo>
                <a:lnTo>
                  <a:pt x="4224865" y="271378"/>
                </a:lnTo>
                <a:lnTo>
                  <a:pt x="4354343" y="271378"/>
                </a:lnTo>
                <a:lnTo>
                  <a:pt x="4331602" y="338297"/>
                </a:lnTo>
                <a:lnTo>
                  <a:pt x="4122128" y="338297"/>
                </a:lnTo>
                <a:close/>
                <a:moveTo>
                  <a:pt x="2664069" y="5667"/>
                </a:moveTo>
                <a:lnTo>
                  <a:pt x="2744066" y="5667"/>
                </a:lnTo>
                <a:lnTo>
                  <a:pt x="2653763" y="271378"/>
                </a:lnTo>
                <a:lnTo>
                  <a:pt x="2783240" y="271378"/>
                </a:lnTo>
                <a:lnTo>
                  <a:pt x="2760499" y="338297"/>
                </a:lnTo>
                <a:lnTo>
                  <a:pt x="2551025" y="338297"/>
                </a:lnTo>
                <a:close/>
                <a:moveTo>
                  <a:pt x="1092963" y="5667"/>
                </a:moveTo>
                <a:lnTo>
                  <a:pt x="1172959" y="5667"/>
                </a:lnTo>
                <a:lnTo>
                  <a:pt x="1082658" y="271378"/>
                </a:lnTo>
                <a:lnTo>
                  <a:pt x="1212135" y="271378"/>
                </a:lnTo>
                <a:lnTo>
                  <a:pt x="1189393" y="338297"/>
                </a:lnTo>
                <a:lnTo>
                  <a:pt x="979919" y="338297"/>
                </a:lnTo>
                <a:close/>
                <a:moveTo>
                  <a:pt x="11575021" y="0"/>
                </a:moveTo>
                <a:cubicBezTo>
                  <a:pt x="11605393" y="0"/>
                  <a:pt x="11629677" y="6684"/>
                  <a:pt x="11647876" y="20053"/>
                </a:cubicBezTo>
                <a:cubicBezTo>
                  <a:pt x="11666075" y="33423"/>
                  <a:pt x="11677271" y="52750"/>
                  <a:pt x="11681466" y="78035"/>
                </a:cubicBezTo>
                <a:cubicBezTo>
                  <a:pt x="11685661" y="103320"/>
                  <a:pt x="11681586" y="134127"/>
                  <a:pt x="11669241" y="170456"/>
                </a:cubicBezTo>
                <a:cubicBezTo>
                  <a:pt x="11656894" y="206785"/>
                  <a:pt x="11639907" y="237955"/>
                  <a:pt x="11618279" y="263967"/>
                </a:cubicBezTo>
                <a:cubicBezTo>
                  <a:pt x="11596652" y="289979"/>
                  <a:pt x="11572109" y="309924"/>
                  <a:pt x="11544649" y="323801"/>
                </a:cubicBezTo>
                <a:cubicBezTo>
                  <a:pt x="11517191" y="337679"/>
                  <a:pt x="11488275" y="344618"/>
                  <a:pt x="11457904" y="344618"/>
                </a:cubicBezTo>
                <a:cubicBezTo>
                  <a:pt x="11427824" y="344618"/>
                  <a:pt x="11403698" y="337679"/>
                  <a:pt x="11385528" y="323801"/>
                </a:cubicBezTo>
                <a:cubicBezTo>
                  <a:pt x="11367358" y="309924"/>
                  <a:pt x="11356262" y="289979"/>
                  <a:pt x="11352241" y="263967"/>
                </a:cubicBezTo>
                <a:cubicBezTo>
                  <a:pt x="11348220" y="237955"/>
                  <a:pt x="11352383" y="206785"/>
                  <a:pt x="11364731" y="170456"/>
                </a:cubicBezTo>
                <a:cubicBezTo>
                  <a:pt x="11377075" y="134127"/>
                  <a:pt x="11394000" y="103247"/>
                  <a:pt x="11415503" y="77817"/>
                </a:cubicBezTo>
                <a:cubicBezTo>
                  <a:pt x="11437007" y="52386"/>
                  <a:pt x="11461449" y="33059"/>
                  <a:pt x="11488830" y="19835"/>
                </a:cubicBezTo>
                <a:cubicBezTo>
                  <a:pt x="11516210" y="6612"/>
                  <a:pt x="11544941" y="0"/>
                  <a:pt x="11575021" y="0"/>
                </a:cubicBezTo>
                <a:close/>
                <a:moveTo>
                  <a:pt x="11283173" y="0"/>
                </a:moveTo>
                <a:cubicBezTo>
                  <a:pt x="11304825" y="0"/>
                  <a:pt x="11322769" y="4287"/>
                  <a:pt x="11337003" y="12860"/>
                </a:cubicBezTo>
                <a:cubicBezTo>
                  <a:pt x="11351237" y="21434"/>
                  <a:pt x="11361973" y="31534"/>
                  <a:pt x="11369212" y="43159"/>
                </a:cubicBezTo>
                <a:lnTo>
                  <a:pt x="11310461" y="94165"/>
                </a:lnTo>
                <a:cubicBezTo>
                  <a:pt x="11304846" y="86318"/>
                  <a:pt x="11298226" y="80033"/>
                  <a:pt x="11290603" y="75310"/>
                </a:cubicBezTo>
                <a:cubicBezTo>
                  <a:pt x="11282980" y="70587"/>
                  <a:pt x="11273210" y="68226"/>
                  <a:pt x="11261294" y="68226"/>
                </a:cubicBezTo>
                <a:cubicBezTo>
                  <a:pt x="11246908" y="68226"/>
                  <a:pt x="11232398" y="72331"/>
                  <a:pt x="11217765" y="80541"/>
                </a:cubicBezTo>
                <a:cubicBezTo>
                  <a:pt x="11203133" y="88752"/>
                  <a:pt x="11189687" y="100523"/>
                  <a:pt x="11177428" y="115853"/>
                </a:cubicBezTo>
                <a:cubicBezTo>
                  <a:pt x="11165169" y="131184"/>
                  <a:pt x="11155362" y="149676"/>
                  <a:pt x="11148005" y="171328"/>
                </a:cubicBezTo>
                <a:cubicBezTo>
                  <a:pt x="11140498" y="193416"/>
                  <a:pt x="11137287" y="212271"/>
                  <a:pt x="11138372" y="227892"/>
                </a:cubicBezTo>
                <a:cubicBezTo>
                  <a:pt x="11139456" y="243514"/>
                  <a:pt x="11144428" y="255394"/>
                  <a:pt x="11153287" y="263531"/>
                </a:cubicBezTo>
                <a:cubicBezTo>
                  <a:pt x="11162147" y="271669"/>
                  <a:pt x="11174352" y="275738"/>
                  <a:pt x="11189901" y="275738"/>
                </a:cubicBezTo>
                <a:cubicBezTo>
                  <a:pt x="11203270" y="275738"/>
                  <a:pt x="11216234" y="272759"/>
                  <a:pt x="11228795" y="266801"/>
                </a:cubicBezTo>
                <a:cubicBezTo>
                  <a:pt x="11241356" y="260843"/>
                  <a:pt x="11252895" y="253722"/>
                  <a:pt x="11263412" y="245439"/>
                </a:cubicBezTo>
                <a:lnTo>
                  <a:pt x="11288517" y="295356"/>
                </a:lnTo>
                <a:cubicBezTo>
                  <a:pt x="11268986" y="311776"/>
                  <a:pt x="11248669" y="324092"/>
                  <a:pt x="11227569" y="332302"/>
                </a:cubicBezTo>
                <a:cubicBezTo>
                  <a:pt x="11206469" y="340513"/>
                  <a:pt x="11185020" y="344618"/>
                  <a:pt x="11163223" y="344618"/>
                </a:cubicBezTo>
                <a:cubicBezTo>
                  <a:pt x="11142151" y="344618"/>
                  <a:pt x="11123466" y="341021"/>
                  <a:pt x="11107165" y="333828"/>
                </a:cubicBezTo>
                <a:cubicBezTo>
                  <a:pt x="11090865" y="326635"/>
                  <a:pt x="11077930" y="315845"/>
                  <a:pt x="11068359" y="301459"/>
                </a:cubicBezTo>
                <a:cubicBezTo>
                  <a:pt x="11058789" y="287072"/>
                  <a:pt x="11053516" y="269235"/>
                  <a:pt x="11052541" y="247946"/>
                </a:cubicBezTo>
                <a:cubicBezTo>
                  <a:pt x="11051565" y="226657"/>
                  <a:pt x="11055844" y="201990"/>
                  <a:pt x="11065376" y="173944"/>
                </a:cubicBezTo>
                <a:cubicBezTo>
                  <a:pt x="11074758" y="146334"/>
                  <a:pt x="11087366" y="121738"/>
                  <a:pt x="11103201" y="100159"/>
                </a:cubicBezTo>
                <a:cubicBezTo>
                  <a:pt x="11119036" y="78580"/>
                  <a:pt x="11136860" y="60342"/>
                  <a:pt x="11156671" y="45447"/>
                </a:cubicBezTo>
                <a:cubicBezTo>
                  <a:pt x="11176483" y="30553"/>
                  <a:pt x="11197215" y="19254"/>
                  <a:pt x="11218869" y="11552"/>
                </a:cubicBezTo>
                <a:cubicBezTo>
                  <a:pt x="11240522" y="3850"/>
                  <a:pt x="11261957" y="0"/>
                  <a:pt x="11283173" y="0"/>
                </a:cubicBezTo>
                <a:close/>
                <a:moveTo>
                  <a:pt x="10926460" y="0"/>
                </a:moveTo>
                <a:cubicBezTo>
                  <a:pt x="10956832" y="0"/>
                  <a:pt x="10981117" y="6684"/>
                  <a:pt x="10999315" y="20053"/>
                </a:cubicBezTo>
                <a:cubicBezTo>
                  <a:pt x="11017514" y="33423"/>
                  <a:pt x="11028710" y="52750"/>
                  <a:pt x="11032905" y="78035"/>
                </a:cubicBezTo>
                <a:cubicBezTo>
                  <a:pt x="11037100" y="103320"/>
                  <a:pt x="11033025" y="134127"/>
                  <a:pt x="11020680" y="170456"/>
                </a:cubicBezTo>
                <a:cubicBezTo>
                  <a:pt x="11008333" y="206785"/>
                  <a:pt x="10991345" y="237955"/>
                  <a:pt x="10969718" y="263967"/>
                </a:cubicBezTo>
                <a:cubicBezTo>
                  <a:pt x="10948091" y="289979"/>
                  <a:pt x="10923548" y="309924"/>
                  <a:pt x="10896089" y="323801"/>
                </a:cubicBezTo>
                <a:cubicBezTo>
                  <a:pt x="10868630" y="337679"/>
                  <a:pt x="10839715" y="344618"/>
                  <a:pt x="10809343" y="344618"/>
                </a:cubicBezTo>
                <a:cubicBezTo>
                  <a:pt x="10779263" y="344618"/>
                  <a:pt x="10755138" y="337679"/>
                  <a:pt x="10736967" y="323801"/>
                </a:cubicBezTo>
                <a:cubicBezTo>
                  <a:pt x="10718797" y="309924"/>
                  <a:pt x="10707701" y="289979"/>
                  <a:pt x="10703680" y="263967"/>
                </a:cubicBezTo>
                <a:cubicBezTo>
                  <a:pt x="10699659" y="237955"/>
                  <a:pt x="10703822" y="206785"/>
                  <a:pt x="10716169" y="170456"/>
                </a:cubicBezTo>
                <a:cubicBezTo>
                  <a:pt x="10728514" y="134127"/>
                  <a:pt x="10745439" y="103247"/>
                  <a:pt x="10766942" y="77817"/>
                </a:cubicBezTo>
                <a:cubicBezTo>
                  <a:pt x="10788446" y="52386"/>
                  <a:pt x="10812888" y="33059"/>
                  <a:pt x="10840268" y="19835"/>
                </a:cubicBezTo>
                <a:cubicBezTo>
                  <a:pt x="10867649" y="6612"/>
                  <a:pt x="10896380" y="0"/>
                  <a:pt x="10926460" y="0"/>
                </a:cubicBezTo>
                <a:close/>
                <a:moveTo>
                  <a:pt x="10003917" y="0"/>
                </a:moveTo>
                <a:cubicBezTo>
                  <a:pt x="10034288" y="0"/>
                  <a:pt x="10058572" y="6684"/>
                  <a:pt x="10076771" y="20053"/>
                </a:cubicBezTo>
                <a:cubicBezTo>
                  <a:pt x="10094970" y="33423"/>
                  <a:pt x="10106166" y="52750"/>
                  <a:pt x="10110361" y="78035"/>
                </a:cubicBezTo>
                <a:cubicBezTo>
                  <a:pt x="10114556" y="103320"/>
                  <a:pt x="10110481" y="134127"/>
                  <a:pt x="10098136" y="170456"/>
                </a:cubicBezTo>
                <a:cubicBezTo>
                  <a:pt x="10085789" y="206785"/>
                  <a:pt x="10068802" y="237955"/>
                  <a:pt x="10047174" y="263967"/>
                </a:cubicBezTo>
                <a:cubicBezTo>
                  <a:pt x="10025547" y="289979"/>
                  <a:pt x="10001004" y="309924"/>
                  <a:pt x="9973544" y="323801"/>
                </a:cubicBezTo>
                <a:cubicBezTo>
                  <a:pt x="9946086" y="337679"/>
                  <a:pt x="9917171" y="344618"/>
                  <a:pt x="9886799" y="344618"/>
                </a:cubicBezTo>
                <a:cubicBezTo>
                  <a:pt x="9856719" y="344618"/>
                  <a:pt x="9832593" y="337679"/>
                  <a:pt x="9814423" y="323801"/>
                </a:cubicBezTo>
                <a:cubicBezTo>
                  <a:pt x="9796253" y="309924"/>
                  <a:pt x="9785157" y="289979"/>
                  <a:pt x="9781136" y="263967"/>
                </a:cubicBezTo>
                <a:cubicBezTo>
                  <a:pt x="9777115" y="237955"/>
                  <a:pt x="9781278" y="206785"/>
                  <a:pt x="9793625" y="170456"/>
                </a:cubicBezTo>
                <a:cubicBezTo>
                  <a:pt x="9805970" y="134127"/>
                  <a:pt x="9822895" y="103247"/>
                  <a:pt x="9844398" y="77817"/>
                </a:cubicBezTo>
                <a:cubicBezTo>
                  <a:pt x="9865902" y="52386"/>
                  <a:pt x="9890344" y="33059"/>
                  <a:pt x="9917725" y="19835"/>
                </a:cubicBezTo>
                <a:cubicBezTo>
                  <a:pt x="9945105" y="6612"/>
                  <a:pt x="9973836" y="0"/>
                  <a:pt x="10003917" y="0"/>
                </a:cubicBezTo>
                <a:close/>
                <a:moveTo>
                  <a:pt x="9712068" y="0"/>
                </a:moveTo>
                <a:cubicBezTo>
                  <a:pt x="9733720" y="0"/>
                  <a:pt x="9751663" y="4287"/>
                  <a:pt x="9765898" y="12860"/>
                </a:cubicBezTo>
                <a:cubicBezTo>
                  <a:pt x="9780132" y="21434"/>
                  <a:pt x="9790868" y="31534"/>
                  <a:pt x="9798107" y="43159"/>
                </a:cubicBezTo>
                <a:lnTo>
                  <a:pt x="9739356" y="94165"/>
                </a:lnTo>
                <a:cubicBezTo>
                  <a:pt x="9733741" y="86318"/>
                  <a:pt x="9727121" y="80033"/>
                  <a:pt x="9719498" y="75310"/>
                </a:cubicBezTo>
                <a:cubicBezTo>
                  <a:pt x="9711875" y="70587"/>
                  <a:pt x="9702105" y="68226"/>
                  <a:pt x="9690189" y="68226"/>
                </a:cubicBezTo>
                <a:cubicBezTo>
                  <a:pt x="9675803" y="68226"/>
                  <a:pt x="9661293" y="72331"/>
                  <a:pt x="9646661" y="80541"/>
                </a:cubicBezTo>
                <a:cubicBezTo>
                  <a:pt x="9632028" y="88752"/>
                  <a:pt x="9618582" y="100523"/>
                  <a:pt x="9606323" y="115853"/>
                </a:cubicBezTo>
                <a:cubicBezTo>
                  <a:pt x="9594064" y="131184"/>
                  <a:pt x="9584257" y="149676"/>
                  <a:pt x="9576900" y="171328"/>
                </a:cubicBezTo>
                <a:cubicBezTo>
                  <a:pt x="9569393" y="193416"/>
                  <a:pt x="9566182" y="212271"/>
                  <a:pt x="9567267" y="227892"/>
                </a:cubicBezTo>
                <a:cubicBezTo>
                  <a:pt x="9568351" y="243514"/>
                  <a:pt x="9573323" y="255394"/>
                  <a:pt x="9582182" y="263531"/>
                </a:cubicBezTo>
                <a:cubicBezTo>
                  <a:pt x="9591042" y="271669"/>
                  <a:pt x="9603247" y="275738"/>
                  <a:pt x="9618796" y="275738"/>
                </a:cubicBezTo>
                <a:cubicBezTo>
                  <a:pt x="9632165" y="275738"/>
                  <a:pt x="9645129" y="272759"/>
                  <a:pt x="9657690" y="266801"/>
                </a:cubicBezTo>
                <a:cubicBezTo>
                  <a:pt x="9670251" y="260843"/>
                  <a:pt x="9681790" y="253722"/>
                  <a:pt x="9692307" y="245439"/>
                </a:cubicBezTo>
                <a:lnTo>
                  <a:pt x="9717412" y="295356"/>
                </a:lnTo>
                <a:cubicBezTo>
                  <a:pt x="9697881" y="311776"/>
                  <a:pt x="9677564" y="324092"/>
                  <a:pt x="9656464" y="332302"/>
                </a:cubicBezTo>
                <a:cubicBezTo>
                  <a:pt x="9635364" y="340513"/>
                  <a:pt x="9613915" y="344618"/>
                  <a:pt x="9592117" y="344618"/>
                </a:cubicBezTo>
                <a:cubicBezTo>
                  <a:pt x="9571046" y="344618"/>
                  <a:pt x="9552361" y="341021"/>
                  <a:pt x="9536061" y="333828"/>
                </a:cubicBezTo>
                <a:cubicBezTo>
                  <a:pt x="9519760" y="326635"/>
                  <a:pt x="9506825" y="315845"/>
                  <a:pt x="9497254" y="301459"/>
                </a:cubicBezTo>
                <a:cubicBezTo>
                  <a:pt x="9487684" y="287072"/>
                  <a:pt x="9482411" y="269235"/>
                  <a:pt x="9481436" y="247946"/>
                </a:cubicBezTo>
                <a:cubicBezTo>
                  <a:pt x="9480460" y="226657"/>
                  <a:pt x="9484739" y="201990"/>
                  <a:pt x="9494271" y="173944"/>
                </a:cubicBezTo>
                <a:cubicBezTo>
                  <a:pt x="9503653" y="146334"/>
                  <a:pt x="9516261" y="121738"/>
                  <a:pt x="9532096" y="100159"/>
                </a:cubicBezTo>
                <a:cubicBezTo>
                  <a:pt x="9547931" y="78580"/>
                  <a:pt x="9565755" y="60342"/>
                  <a:pt x="9585566" y="45447"/>
                </a:cubicBezTo>
                <a:cubicBezTo>
                  <a:pt x="9605378" y="30553"/>
                  <a:pt x="9626111" y="19254"/>
                  <a:pt x="9647764" y="11552"/>
                </a:cubicBezTo>
                <a:cubicBezTo>
                  <a:pt x="9669417" y="3850"/>
                  <a:pt x="9690852" y="0"/>
                  <a:pt x="9712068" y="0"/>
                </a:cubicBezTo>
                <a:close/>
                <a:moveTo>
                  <a:pt x="9355355" y="0"/>
                </a:moveTo>
                <a:cubicBezTo>
                  <a:pt x="9385727" y="0"/>
                  <a:pt x="9410012" y="6684"/>
                  <a:pt x="9428210" y="20053"/>
                </a:cubicBezTo>
                <a:cubicBezTo>
                  <a:pt x="9446409" y="33423"/>
                  <a:pt x="9457605" y="52750"/>
                  <a:pt x="9461800" y="78035"/>
                </a:cubicBezTo>
                <a:cubicBezTo>
                  <a:pt x="9465995" y="103320"/>
                  <a:pt x="9461920" y="134127"/>
                  <a:pt x="9449575" y="170456"/>
                </a:cubicBezTo>
                <a:cubicBezTo>
                  <a:pt x="9437228" y="206785"/>
                  <a:pt x="9420240" y="237955"/>
                  <a:pt x="9398613" y="263967"/>
                </a:cubicBezTo>
                <a:cubicBezTo>
                  <a:pt x="9376986" y="289979"/>
                  <a:pt x="9352443" y="309924"/>
                  <a:pt x="9324984" y="323801"/>
                </a:cubicBezTo>
                <a:cubicBezTo>
                  <a:pt x="9297525" y="337679"/>
                  <a:pt x="9268610" y="344618"/>
                  <a:pt x="9238238" y="344618"/>
                </a:cubicBezTo>
                <a:cubicBezTo>
                  <a:pt x="9208158" y="344618"/>
                  <a:pt x="9184033" y="337679"/>
                  <a:pt x="9165862" y="323801"/>
                </a:cubicBezTo>
                <a:cubicBezTo>
                  <a:pt x="9147692" y="309924"/>
                  <a:pt x="9136597" y="289979"/>
                  <a:pt x="9132575" y="263967"/>
                </a:cubicBezTo>
                <a:cubicBezTo>
                  <a:pt x="9128554" y="237955"/>
                  <a:pt x="9132717" y="206785"/>
                  <a:pt x="9145064" y="170456"/>
                </a:cubicBezTo>
                <a:cubicBezTo>
                  <a:pt x="9157409" y="134127"/>
                  <a:pt x="9174334" y="103247"/>
                  <a:pt x="9195837" y="77817"/>
                </a:cubicBezTo>
                <a:cubicBezTo>
                  <a:pt x="9217341" y="52386"/>
                  <a:pt x="9241783" y="33059"/>
                  <a:pt x="9269163" y="19835"/>
                </a:cubicBezTo>
                <a:cubicBezTo>
                  <a:pt x="9296544" y="6612"/>
                  <a:pt x="9325275" y="0"/>
                  <a:pt x="9355355" y="0"/>
                </a:cubicBezTo>
                <a:close/>
                <a:moveTo>
                  <a:pt x="8432811" y="0"/>
                </a:moveTo>
                <a:cubicBezTo>
                  <a:pt x="8463183" y="0"/>
                  <a:pt x="8487467" y="6684"/>
                  <a:pt x="8505666" y="20053"/>
                </a:cubicBezTo>
                <a:cubicBezTo>
                  <a:pt x="8523865" y="33423"/>
                  <a:pt x="8535061" y="52750"/>
                  <a:pt x="8539256" y="78035"/>
                </a:cubicBezTo>
                <a:cubicBezTo>
                  <a:pt x="8543451" y="103320"/>
                  <a:pt x="8539376" y="134127"/>
                  <a:pt x="8527031" y="170456"/>
                </a:cubicBezTo>
                <a:cubicBezTo>
                  <a:pt x="8514684" y="206785"/>
                  <a:pt x="8497697" y="237955"/>
                  <a:pt x="8476069" y="263967"/>
                </a:cubicBezTo>
                <a:cubicBezTo>
                  <a:pt x="8454442" y="289979"/>
                  <a:pt x="8429899" y="309924"/>
                  <a:pt x="8402439" y="323801"/>
                </a:cubicBezTo>
                <a:cubicBezTo>
                  <a:pt x="8374981" y="337679"/>
                  <a:pt x="8346065" y="344618"/>
                  <a:pt x="8315694" y="344618"/>
                </a:cubicBezTo>
                <a:cubicBezTo>
                  <a:pt x="8285614" y="344618"/>
                  <a:pt x="8261488" y="337679"/>
                  <a:pt x="8243318" y="323801"/>
                </a:cubicBezTo>
                <a:cubicBezTo>
                  <a:pt x="8225148" y="309924"/>
                  <a:pt x="8214052" y="289979"/>
                  <a:pt x="8210031" y="263967"/>
                </a:cubicBezTo>
                <a:cubicBezTo>
                  <a:pt x="8206010" y="237955"/>
                  <a:pt x="8210173" y="206785"/>
                  <a:pt x="8222521" y="170456"/>
                </a:cubicBezTo>
                <a:cubicBezTo>
                  <a:pt x="8234865" y="134127"/>
                  <a:pt x="8251790" y="103247"/>
                  <a:pt x="8273293" y="77817"/>
                </a:cubicBezTo>
                <a:cubicBezTo>
                  <a:pt x="8294797" y="52386"/>
                  <a:pt x="8319239" y="33059"/>
                  <a:pt x="8346620" y="19835"/>
                </a:cubicBezTo>
                <a:cubicBezTo>
                  <a:pt x="8374000" y="6612"/>
                  <a:pt x="8402731" y="0"/>
                  <a:pt x="8432811" y="0"/>
                </a:cubicBezTo>
                <a:close/>
                <a:moveTo>
                  <a:pt x="8140963" y="0"/>
                </a:moveTo>
                <a:cubicBezTo>
                  <a:pt x="8162615" y="0"/>
                  <a:pt x="8180559" y="4287"/>
                  <a:pt x="8194793" y="12860"/>
                </a:cubicBezTo>
                <a:cubicBezTo>
                  <a:pt x="8209027" y="21434"/>
                  <a:pt x="8219763" y="31534"/>
                  <a:pt x="8227002" y="43159"/>
                </a:cubicBezTo>
                <a:lnTo>
                  <a:pt x="8168251" y="94165"/>
                </a:lnTo>
                <a:cubicBezTo>
                  <a:pt x="8162636" y="86318"/>
                  <a:pt x="8156016" y="80033"/>
                  <a:pt x="8148393" y="75310"/>
                </a:cubicBezTo>
                <a:cubicBezTo>
                  <a:pt x="8140770" y="70587"/>
                  <a:pt x="8131000" y="68226"/>
                  <a:pt x="8119084" y="68226"/>
                </a:cubicBezTo>
                <a:cubicBezTo>
                  <a:pt x="8104698" y="68226"/>
                  <a:pt x="8090188" y="72331"/>
                  <a:pt x="8075555" y="80541"/>
                </a:cubicBezTo>
                <a:cubicBezTo>
                  <a:pt x="8060923" y="88752"/>
                  <a:pt x="8047477" y="100523"/>
                  <a:pt x="8035218" y="115853"/>
                </a:cubicBezTo>
                <a:cubicBezTo>
                  <a:pt x="8022959" y="131184"/>
                  <a:pt x="8013152" y="149676"/>
                  <a:pt x="8005795" y="171328"/>
                </a:cubicBezTo>
                <a:cubicBezTo>
                  <a:pt x="7998288" y="193416"/>
                  <a:pt x="7995077" y="212271"/>
                  <a:pt x="7996162" y="227892"/>
                </a:cubicBezTo>
                <a:cubicBezTo>
                  <a:pt x="7997246" y="243514"/>
                  <a:pt x="8002218" y="255394"/>
                  <a:pt x="8011077" y="263531"/>
                </a:cubicBezTo>
                <a:cubicBezTo>
                  <a:pt x="8019937" y="271669"/>
                  <a:pt x="8032142" y="275738"/>
                  <a:pt x="8047691" y="275738"/>
                </a:cubicBezTo>
                <a:cubicBezTo>
                  <a:pt x="8061060" y="275738"/>
                  <a:pt x="8074024" y="272759"/>
                  <a:pt x="8086585" y="266801"/>
                </a:cubicBezTo>
                <a:cubicBezTo>
                  <a:pt x="8099146" y="260843"/>
                  <a:pt x="8110685" y="253722"/>
                  <a:pt x="8121202" y="245439"/>
                </a:cubicBezTo>
                <a:lnTo>
                  <a:pt x="8146307" y="295356"/>
                </a:lnTo>
                <a:cubicBezTo>
                  <a:pt x="8126776" y="311776"/>
                  <a:pt x="8106459" y="324092"/>
                  <a:pt x="8085359" y="332302"/>
                </a:cubicBezTo>
                <a:cubicBezTo>
                  <a:pt x="8064259" y="340513"/>
                  <a:pt x="8042810" y="344618"/>
                  <a:pt x="8021013" y="344618"/>
                </a:cubicBezTo>
                <a:cubicBezTo>
                  <a:pt x="7999941" y="344618"/>
                  <a:pt x="7981256" y="341021"/>
                  <a:pt x="7964955" y="333828"/>
                </a:cubicBezTo>
                <a:cubicBezTo>
                  <a:pt x="7948655" y="326635"/>
                  <a:pt x="7935720" y="315845"/>
                  <a:pt x="7926149" y="301459"/>
                </a:cubicBezTo>
                <a:cubicBezTo>
                  <a:pt x="7916579" y="287072"/>
                  <a:pt x="7911306" y="269235"/>
                  <a:pt x="7910331" y="247946"/>
                </a:cubicBezTo>
                <a:cubicBezTo>
                  <a:pt x="7909355" y="226657"/>
                  <a:pt x="7913634" y="201990"/>
                  <a:pt x="7923166" y="173944"/>
                </a:cubicBezTo>
                <a:cubicBezTo>
                  <a:pt x="7932548" y="146334"/>
                  <a:pt x="7945156" y="121738"/>
                  <a:pt x="7960991" y="100159"/>
                </a:cubicBezTo>
                <a:cubicBezTo>
                  <a:pt x="7976826" y="78580"/>
                  <a:pt x="7994650" y="60342"/>
                  <a:pt x="8014461" y="45447"/>
                </a:cubicBezTo>
                <a:cubicBezTo>
                  <a:pt x="8034273" y="30553"/>
                  <a:pt x="8055005" y="19254"/>
                  <a:pt x="8076659" y="11552"/>
                </a:cubicBezTo>
                <a:cubicBezTo>
                  <a:pt x="8098312" y="3850"/>
                  <a:pt x="8119747" y="0"/>
                  <a:pt x="8140963" y="0"/>
                </a:cubicBezTo>
                <a:close/>
                <a:moveTo>
                  <a:pt x="7784250" y="0"/>
                </a:moveTo>
                <a:cubicBezTo>
                  <a:pt x="7814622" y="0"/>
                  <a:pt x="7838907" y="6684"/>
                  <a:pt x="7857105" y="20053"/>
                </a:cubicBezTo>
                <a:cubicBezTo>
                  <a:pt x="7875304" y="33423"/>
                  <a:pt x="7886500" y="52750"/>
                  <a:pt x="7890695" y="78035"/>
                </a:cubicBezTo>
                <a:cubicBezTo>
                  <a:pt x="7894890" y="103320"/>
                  <a:pt x="7890815" y="134127"/>
                  <a:pt x="7878470" y="170456"/>
                </a:cubicBezTo>
                <a:cubicBezTo>
                  <a:pt x="7866123" y="206785"/>
                  <a:pt x="7849135" y="237955"/>
                  <a:pt x="7827508" y="263967"/>
                </a:cubicBezTo>
                <a:cubicBezTo>
                  <a:pt x="7805881" y="289979"/>
                  <a:pt x="7781338" y="309924"/>
                  <a:pt x="7753879" y="323801"/>
                </a:cubicBezTo>
                <a:cubicBezTo>
                  <a:pt x="7726420" y="337679"/>
                  <a:pt x="7697505" y="344618"/>
                  <a:pt x="7667133" y="344618"/>
                </a:cubicBezTo>
                <a:cubicBezTo>
                  <a:pt x="7637053" y="344618"/>
                  <a:pt x="7612928" y="337679"/>
                  <a:pt x="7594757" y="323801"/>
                </a:cubicBezTo>
                <a:cubicBezTo>
                  <a:pt x="7576587" y="309924"/>
                  <a:pt x="7565491" y="289979"/>
                  <a:pt x="7561470" y="263967"/>
                </a:cubicBezTo>
                <a:cubicBezTo>
                  <a:pt x="7557449" y="237955"/>
                  <a:pt x="7561612" y="206785"/>
                  <a:pt x="7573959" y="170456"/>
                </a:cubicBezTo>
                <a:cubicBezTo>
                  <a:pt x="7586304" y="134127"/>
                  <a:pt x="7603229" y="103247"/>
                  <a:pt x="7624732" y="77817"/>
                </a:cubicBezTo>
                <a:cubicBezTo>
                  <a:pt x="7646236" y="52386"/>
                  <a:pt x="7670678" y="33059"/>
                  <a:pt x="7698058" y="19835"/>
                </a:cubicBezTo>
                <a:cubicBezTo>
                  <a:pt x="7725439" y="6612"/>
                  <a:pt x="7754170" y="0"/>
                  <a:pt x="7784250" y="0"/>
                </a:cubicBezTo>
                <a:close/>
                <a:moveTo>
                  <a:pt x="6861706" y="0"/>
                </a:moveTo>
                <a:cubicBezTo>
                  <a:pt x="6892077" y="0"/>
                  <a:pt x="6916362" y="6684"/>
                  <a:pt x="6934561" y="20053"/>
                </a:cubicBezTo>
                <a:cubicBezTo>
                  <a:pt x="6952760" y="33423"/>
                  <a:pt x="6963956" y="52750"/>
                  <a:pt x="6968151" y="78035"/>
                </a:cubicBezTo>
                <a:cubicBezTo>
                  <a:pt x="6972346" y="103320"/>
                  <a:pt x="6968271" y="134127"/>
                  <a:pt x="6955926" y="170456"/>
                </a:cubicBezTo>
                <a:cubicBezTo>
                  <a:pt x="6943579" y="206785"/>
                  <a:pt x="6926591" y="237955"/>
                  <a:pt x="6904964" y="263967"/>
                </a:cubicBezTo>
                <a:cubicBezTo>
                  <a:pt x="6883337" y="289979"/>
                  <a:pt x="6858794" y="309924"/>
                  <a:pt x="6831334" y="323801"/>
                </a:cubicBezTo>
                <a:cubicBezTo>
                  <a:pt x="6803876" y="337679"/>
                  <a:pt x="6774960" y="344618"/>
                  <a:pt x="6744589" y="344618"/>
                </a:cubicBezTo>
                <a:cubicBezTo>
                  <a:pt x="6714509" y="344618"/>
                  <a:pt x="6690383" y="337679"/>
                  <a:pt x="6672213" y="323801"/>
                </a:cubicBezTo>
                <a:cubicBezTo>
                  <a:pt x="6654043" y="309924"/>
                  <a:pt x="6642947" y="289979"/>
                  <a:pt x="6638926" y="263967"/>
                </a:cubicBezTo>
                <a:cubicBezTo>
                  <a:pt x="6634905" y="237955"/>
                  <a:pt x="6639068" y="206785"/>
                  <a:pt x="6651415" y="170456"/>
                </a:cubicBezTo>
                <a:cubicBezTo>
                  <a:pt x="6663760" y="134127"/>
                  <a:pt x="6680685" y="103247"/>
                  <a:pt x="6702188" y="77817"/>
                </a:cubicBezTo>
                <a:cubicBezTo>
                  <a:pt x="6723691" y="52386"/>
                  <a:pt x="6748134" y="33059"/>
                  <a:pt x="6775515" y="19835"/>
                </a:cubicBezTo>
                <a:cubicBezTo>
                  <a:pt x="6802895" y="6612"/>
                  <a:pt x="6831626" y="0"/>
                  <a:pt x="6861706" y="0"/>
                </a:cubicBezTo>
                <a:close/>
                <a:moveTo>
                  <a:pt x="6569858" y="0"/>
                </a:moveTo>
                <a:cubicBezTo>
                  <a:pt x="6591510" y="0"/>
                  <a:pt x="6609453" y="4287"/>
                  <a:pt x="6623688" y="12860"/>
                </a:cubicBezTo>
                <a:cubicBezTo>
                  <a:pt x="6637922" y="21434"/>
                  <a:pt x="6648658" y="31534"/>
                  <a:pt x="6655896" y="43159"/>
                </a:cubicBezTo>
                <a:lnTo>
                  <a:pt x="6597146" y="94165"/>
                </a:lnTo>
                <a:cubicBezTo>
                  <a:pt x="6591531" y="86318"/>
                  <a:pt x="6584911" y="80033"/>
                  <a:pt x="6577288" y="75310"/>
                </a:cubicBezTo>
                <a:cubicBezTo>
                  <a:pt x="6569665" y="70587"/>
                  <a:pt x="6559895" y="68226"/>
                  <a:pt x="6547979" y="68226"/>
                </a:cubicBezTo>
                <a:cubicBezTo>
                  <a:pt x="6533593" y="68226"/>
                  <a:pt x="6519083" y="72331"/>
                  <a:pt x="6504450" y="80541"/>
                </a:cubicBezTo>
                <a:cubicBezTo>
                  <a:pt x="6489818" y="88752"/>
                  <a:pt x="6476372" y="100523"/>
                  <a:pt x="6464113" y="115853"/>
                </a:cubicBezTo>
                <a:cubicBezTo>
                  <a:pt x="6451854" y="131184"/>
                  <a:pt x="6442047" y="149676"/>
                  <a:pt x="6434690" y="171328"/>
                </a:cubicBezTo>
                <a:cubicBezTo>
                  <a:pt x="6427183" y="193416"/>
                  <a:pt x="6423972" y="212271"/>
                  <a:pt x="6425056" y="227892"/>
                </a:cubicBezTo>
                <a:cubicBezTo>
                  <a:pt x="6426140" y="243514"/>
                  <a:pt x="6431112" y="255394"/>
                  <a:pt x="6439972" y="263531"/>
                </a:cubicBezTo>
                <a:cubicBezTo>
                  <a:pt x="6448832" y="271669"/>
                  <a:pt x="6461036" y="275738"/>
                  <a:pt x="6476585" y="275738"/>
                </a:cubicBezTo>
                <a:cubicBezTo>
                  <a:pt x="6489954" y="275738"/>
                  <a:pt x="6502919" y="272759"/>
                  <a:pt x="6515480" y="266801"/>
                </a:cubicBezTo>
                <a:cubicBezTo>
                  <a:pt x="6528041" y="260843"/>
                  <a:pt x="6539580" y="253722"/>
                  <a:pt x="6550097" y="245439"/>
                </a:cubicBezTo>
                <a:lnTo>
                  <a:pt x="6575202" y="295356"/>
                </a:lnTo>
                <a:cubicBezTo>
                  <a:pt x="6555670" y="311776"/>
                  <a:pt x="6535354" y="324092"/>
                  <a:pt x="6514254" y="332302"/>
                </a:cubicBezTo>
                <a:cubicBezTo>
                  <a:pt x="6493154" y="340513"/>
                  <a:pt x="6471704" y="344618"/>
                  <a:pt x="6449907" y="344618"/>
                </a:cubicBezTo>
                <a:cubicBezTo>
                  <a:pt x="6428836" y="344618"/>
                  <a:pt x="6410150" y="341021"/>
                  <a:pt x="6393850" y="333828"/>
                </a:cubicBezTo>
                <a:cubicBezTo>
                  <a:pt x="6377550" y="326635"/>
                  <a:pt x="6364615" y="315845"/>
                  <a:pt x="6355044" y="301459"/>
                </a:cubicBezTo>
                <a:cubicBezTo>
                  <a:pt x="6345473" y="287072"/>
                  <a:pt x="6340200" y="269235"/>
                  <a:pt x="6339226" y="247946"/>
                </a:cubicBezTo>
                <a:cubicBezTo>
                  <a:pt x="6338250" y="226657"/>
                  <a:pt x="6342528" y="201990"/>
                  <a:pt x="6352060" y="173944"/>
                </a:cubicBezTo>
                <a:cubicBezTo>
                  <a:pt x="6361443" y="146334"/>
                  <a:pt x="6374051" y="121738"/>
                  <a:pt x="6389886" y="100159"/>
                </a:cubicBezTo>
                <a:cubicBezTo>
                  <a:pt x="6405721" y="78580"/>
                  <a:pt x="6423544" y="60342"/>
                  <a:pt x="6443356" y="45447"/>
                </a:cubicBezTo>
                <a:cubicBezTo>
                  <a:pt x="6463168" y="30553"/>
                  <a:pt x="6483900" y="19254"/>
                  <a:pt x="6505554" y="11552"/>
                </a:cubicBezTo>
                <a:cubicBezTo>
                  <a:pt x="6527207" y="3850"/>
                  <a:pt x="6548642" y="0"/>
                  <a:pt x="6569858" y="0"/>
                </a:cubicBezTo>
                <a:close/>
                <a:moveTo>
                  <a:pt x="6213157" y="0"/>
                </a:moveTo>
                <a:cubicBezTo>
                  <a:pt x="6243524" y="0"/>
                  <a:pt x="6267803" y="6684"/>
                  <a:pt x="6286001" y="20053"/>
                </a:cubicBezTo>
                <a:cubicBezTo>
                  <a:pt x="6304204" y="33423"/>
                  <a:pt x="6315400" y="52750"/>
                  <a:pt x="6319592" y="78035"/>
                </a:cubicBezTo>
                <a:cubicBezTo>
                  <a:pt x="6323787" y="103320"/>
                  <a:pt x="6319713" y="134127"/>
                  <a:pt x="6307368" y="170456"/>
                </a:cubicBezTo>
                <a:cubicBezTo>
                  <a:pt x="6295019" y="206785"/>
                  <a:pt x="6278036" y="237955"/>
                  <a:pt x="6256404" y="263967"/>
                </a:cubicBezTo>
                <a:cubicBezTo>
                  <a:pt x="6234776" y="289979"/>
                  <a:pt x="6210237" y="309924"/>
                  <a:pt x="6182776" y="323801"/>
                </a:cubicBezTo>
                <a:cubicBezTo>
                  <a:pt x="6155320" y="337679"/>
                  <a:pt x="6126400" y="344618"/>
                  <a:pt x="6096033" y="344618"/>
                </a:cubicBezTo>
                <a:cubicBezTo>
                  <a:pt x="6065949" y="344618"/>
                  <a:pt x="6041822" y="337679"/>
                  <a:pt x="6023654" y="323801"/>
                </a:cubicBezTo>
                <a:cubicBezTo>
                  <a:pt x="6005487" y="309924"/>
                  <a:pt x="5994389" y="289979"/>
                  <a:pt x="5990367" y="263967"/>
                </a:cubicBezTo>
                <a:cubicBezTo>
                  <a:pt x="5986348" y="237955"/>
                  <a:pt x="5990512" y="206785"/>
                  <a:pt x="6002859" y="170456"/>
                </a:cubicBezTo>
                <a:cubicBezTo>
                  <a:pt x="6015201" y="134127"/>
                  <a:pt x="6032126" y="103247"/>
                  <a:pt x="6053633" y="77817"/>
                </a:cubicBezTo>
                <a:cubicBezTo>
                  <a:pt x="6075134" y="52386"/>
                  <a:pt x="6099576" y="33059"/>
                  <a:pt x="6126954" y="19835"/>
                </a:cubicBezTo>
                <a:cubicBezTo>
                  <a:pt x="6154338" y="6612"/>
                  <a:pt x="6183075" y="0"/>
                  <a:pt x="6213157" y="0"/>
                </a:cubicBezTo>
                <a:close/>
                <a:moveTo>
                  <a:pt x="5290601" y="0"/>
                </a:moveTo>
                <a:cubicBezTo>
                  <a:pt x="5320982" y="0"/>
                  <a:pt x="5345258" y="6684"/>
                  <a:pt x="5363464" y="20053"/>
                </a:cubicBezTo>
                <a:cubicBezTo>
                  <a:pt x="5381666" y="33423"/>
                  <a:pt x="5392852" y="52750"/>
                  <a:pt x="5397049" y="78035"/>
                </a:cubicBezTo>
                <a:cubicBezTo>
                  <a:pt x="5401242" y="103320"/>
                  <a:pt x="5397174" y="134127"/>
                  <a:pt x="5384831" y="170456"/>
                </a:cubicBezTo>
                <a:cubicBezTo>
                  <a:pt x="5372483" y="206785"/>
                  <a:pt x="5355498" y="237955"/>
                  <a:pt x="5333861" y="263967"/>
                </a:cubicBezTo>
                <a:cubicBezTo>
                  <a:pt x="5312242" y="289979"/>
                  <a:pt x="5287692" y="309924"/>
                  <a:pt x="5260239" y="323801"/>
                </a:cubicBezTo>
                <a:cubicBezTo>
                  <a:pt x="5232783" y="337679"/>
                  <a:pt x="5203866" y="344618"/>
                  <a:pt x="5173493" y="344618"/>
                </a:cubicBezTo>
                <a:cubicBezTo>
                  <a:pt x="5143414" y="344618"/>
                  <a:pt x="5119287" y="337679"/>
                  <a:pt x="5101119" y="323801"/>
                </a:cubicBezTo>
                <a:cubicBezTo>
                  <a:pt x="5082947" y="309924"/>
                  <a:pt x="5071852" y="289979"/>
                  <a:pt x="5067832" y="263967"/>
                </a:cubicBezTo>
                <a:cubicBezTo>
                  <a:pt x="5063811" y="237955"/>
                  <a:pt x="5067972" y="206785"/>
                  <a:pt x="5080323" y="170456"/>
                </a:cubicBezTo>
                <a:cubicBezTo>
                  <a:pt x="5092666" y="134127"/>
                  <a:pt x="5109591" y="103247"/>
                  <a:pt x="5131093" y="77817"/>
                </a:cubicBezTo>
                <a:cubicBezTo>
                  <a:pt x="5152598" y="52386"/>
                  <a:pt x="5177041" y="33059"/>
                  <a:pt x="5204420" y="19835"/>
                </a:cubicBezTo>
                <a:cubicBezTo>
                  <a:pt x="5231802" y="6612"/>
                  <a:pt x="5260533" y="0"/>
                  <a:pt x="5290601" y="0"/>
                </a:cubicBezTo>
                <a:close/>
                <a:moveTo>
                  <a:pt x="4998762" y="0"/>
                </a:moveTo>
                <a:cubicBezTo>
                  <a:pt x="5020414" y="0"/>
                  <a:pt x="5038359" y="4287"/>
                  <a:pt x="5052594" y="12860"/>
                </a:cubicBezTo>
                <a:cubicBezTo>
                  <a:pt x="5066828" y="21434"/>
                  <a:pt x="5077565" y="31534"/>
                  <a:pt x="5084802" y="43159"/>
                </a:cubicBezTo>
                <a:lnTo>
                  <a:pt x="5026053" y="94165"/>
                </a:lnTo>
                <a:cubicBezTo>
                  <a:pt x="5020437" y="86318"/>
                  <a:pt x="5013817" y="80033"/>
                  <a:pt x="5006193" y="75310"/>
                </a:cubicBezTo>
                <a:cubicBezTo>
                  <a:pt x="4998571" y="70587"/>
                  <a:pt x="4988799" y="68226"/>
                  <a:pt x="4976886" y="68226"/>
                </a:cubicBezTo>
                <a:cubicBezTo>
                  <a:pt x="4962499" y="68226"/>
                  <a:pt x="4947988" y="72331"/>
                  <a:pt x="4933356" y="80541"/>
                </a:cubicBezTo>
                <a:cubicBezTo>
                  <a:pt x="4918725" y="88752"/>
                  <a:pt x="4905279" y="100523"/>
                  <a:pt x="4893017" y="115853"/>
                </a:cubicBezTo>
                <a:cubicBezTo>
                  <a:pt x="4880760" y="131184"/>
                  <a:pt x="4870952" y="149676"/>
                  <a:pt x="4863594" y="171328"/>
                </a:cubicBezTo>
                <a:cubicBezTo>
                  <a:pt x="4856088" y="193416"/>
                  <a:pt x="4852877" y="212271"/>
                  <a:pt x="4853962" y="227892"/>
                </a:cubicBezTo>
                <a:cubicBezTo>
                  <a:pt x="4855044" y="243514"/>
                  <a:pt x="4860016" y="255394"/>
                  <a:pt x="4868876" y="263531"/>
                </a:cubicBezTo>
                <a:cubicBezTo>
                  <a:pt x="4877735" y="271669"/>
                  <a:pt x="4889943" y="275738"/>
                  <a:pt x="4905490" y="275738"/>
                </a:cubicBezTo>
                <a:cubicBezTo>
                  <a:pt x="4918859" y="275738"/>
                  <a:pt x="4931826" y="272759"/>
                  <a:pt x="4944386" y="266801"/>
                </a:cubicBezTo>
                <a:cubicBezTo>
                  <a:pt x="4956944" y="260843"/>
                  <a:pt x="4968487" y="253722"/>
                  <a:pt x="4979004" y="245439"/>
                </a:cubicBezTo>
                <a:lnTo>
                  <a:pt x="5004108" y="295356"/>
                </a:lnTo>
                <a:cubicBezTo>
                  <a:pt x="4984575" y="311776"/>
                  <a:pt x="4964259" y="324092"/>
                  <a:pt x="4943161" y="332302"/>
                </a:cubicBezTo>
                <a:cubicBezTo>
                  <a:pt x="4922060" y="340513"/>
                  <a:pt x="4900608" y="344618"/>
                  <a:pt x="4878812" y="344618"/>
                </a:cubicBezTo>
                <a:cubicBezTo>
                  <a:pt x="4857742" y="344618"/>
                  <a:pt x="4839054" y="341021"/>
                  <a:pt x="4822755" y="333828"/>
                </a:cubicBezTo>
                <a:cubicBezTo>
                  <a:pt x="4806454" y="326635"/>
                  <a:pt x="4793520" y="315845"/>
                  <a:pt x="4783949" y="301459"/>
                </a:cubicBezTo>
                <a:cubicBezTo>
                  <a:pt x="4774379" y="287072"/>
                  <a:pt x="4769104" y="269235"/>
                  <a:pt x="4768129" y="247946"/>
                </a:cubicBezTo>
                <a:cubicBezTo>
                  <a:pt x="4767155" y="226657"/>
                  <a:pt x="4771431" y="201990"/>
                  <a:pt x="4780964" y="173944"/>
                </a:cubicBezTo>
                <a:cubicBezTo>
                  <a:pt x="4790346" y="146334"/>
                  <a:pt x="4802955" y="121738"/>
                  <a:pt x="4818792" y="100159"/>
                </a:cubicBezTo>
                <a:cubicBezTo>
                  <a:pt x="4834625" y="78580"/>
                  <a:pt x="4852448" y="60342"/>
                  <a:pt x="4872262" y="45447"/>
                </a:cubicBezTo>
                <a:cubicBezTo>
                  <a:pt x="4892074" y="30553"/>
                  <a:pt x="4912805" y="19254"/>
                  <a:pt x="4934461" y="11552"/>
                </a:cubicBezTo>
                <a:cubicBezTo>
                  <a:pt x="4956112" y="3850"/>
                  <a:pt x="4977548" y="0"/>
                  <a:pt x="4998762" y="0"/>
                </a:cubicBezTo>
                <a:close/>
                <a:moveTo>
                  <a:pt x="4642049" y="0"/>
                </a:moveTo>
                <a:cubicBezTo>
                  <a:pt x="4672419" y="0"/>
                  <a:pt x="4696706" y="6684"/>
                  <a:pt x="4714901" y="20053"/>
                </a:cubicBezTo>
                <a:cubicBezTo>
                  <a:pt x="4733103" y="33423"/>
                  <a:pt x="4744301" y="52750"/>
                  <a:pt x="4748494" y="78035"/>
                </a:cubicBezTo>
                <a:cubicBezTo>
                  <a:pt x="4752690" y="103320"/>
                  <a:pt x="4748612" y="134127"/>
                  <a:pt x="4736267" y="170456"/>
                </a:cubicBezTo>
                <a:cubicBezTo>
                  <a:pt x="4723921" y="206785"/>
                  <a:pt x="4706935" y="237955"/>
                  <a:pt x="4685306" y="263967"/>
                </a:cubicBezTo>
                <a:cubicBezTo>
                  <a:pt x="4663679" y="289979"/>
                  <a:pt x="4639138" y="309924"/>
                  <a:pt x="4611679" y="323801"/>
                </a:cubicBezTo>
                <a:cubicBezTo>
                  <a:pt x="4584220" y="337679"/>
                  <a:pt x="4555303" y="344618"/>
                  <a:pt x="4524932" y="344618"/>
                </a:cubicBezTo>
                <a:cubicBezTo>
                  <a:pt x="4494851" y="344618"/>
                  <a:pt x="4470727" y="337679"/>
                  <a:pt x="4452557" y="323801"/>
                </a:cubicBezTo>
                <a:cubicBezTo>
                  <a:pt x="4434388" y="309924"/>
                  <a:pt x="4423290" y="289979"/>
                  <a:pt x="4419269" y="263967"/>
                </a:cubicBezTo>
                <a:cubicBezTo>
                  <a:pt x="4415250" y="237955"/>
                  <a:pt x="4419412" y="206785"/>
                  <a:pt x="4431760" y="170456"/>
                </a:cubicBezTo>
                <a:cubicBezTo>
                  <a:pt x="4444104" y="134127"/>
                  <a:pt x="4461028" y="103247"/>
                  <a:pt x="4482534" y="77817"/>
                </a:cubicBezTo>
                <a:cubicBezTo>
                  <a:pt x="4504036" y="52386"/>
                  <a:pt x="4528475" y="33059"/>
                  <a:pt x="4555857" y="19835"/>
                </a:cubicBezTo>
                <a:cubicBezTo>
                  <a:pt x="4583239" y="6612"/>
                  <a:pt x="4611970" y="0"/>
                  <a:pt x="4642049" y="0"/>
                </a:cubicBezTo>
                <a:close/>
                <a:moveTo>
                  <a:pt x="3719496" y="0"/>
                </a:moveTo>
                <a:cubicBezTo>
                  <a:pt x="3749874" y="0"/>
                  <a:pt x="3774153" y="6684"/>
                  <a:pt x="3792359" y="20053"/>
                </a:cubicBezTo>
                <a:cubicBezTo>
                  <a:pt x="3810549" y="33423"/>
                  <a:pt x="3821754" y="52750"/>
                  <a:pt x="3825944" y="78035"/>
                </a:cubicBezTo>
                <a:cubicBezTo>
                  <a:pt x="3830137" y="103320"/>
                  <a:pt x="3826068" y="134127"/>
                  <a:pt x="3813724" y="170456"/>
                </a:cubicBezTo>
                <a:cubicBezTo>
                  <a:pt x="3801378" y="206785"/>
                  <a:pt x="3784388" y="237955"/>
                  <a:pt x="3762756" y="263967"/>
                </a:cubicBezTo>
                <a:cubicBezTo>
                  <a:pt x="3741134" y="289979"/>
                  <a:pt x="3716587" y="309924"/>
                  <a:pt x="3689131" y="323801"/>
                </a:cubicBezTo>
                <a:cubicBezTo>
                  <a:pt x="3661673" y="337679"/>
                  <a:pt x="3632752" y="344618"/>
                  <a:pt x="3602387" y="344618"/>
                </a:cubicBezTo>
                <a:cubicBezTo>
                  <a:pt x="3572306" y="344618"/>
                  <a:pt x="3548182" y="337679"/>
                  <a:pt x="3530008" y="323801"/>
                </a:cubicBezTo>
                <a:cubicBezTo>
                  <a:pt x="3511842" y="309924"/>
                  <a:pt x="3500744" y="289979"/>
                  <a:pt x="3496725" y="263967"/>
                </a:cubicBezTo>
                <a:cubicBezTo>
                  <a:pt x="3492694" y="237955"/>
                  <a:pt x="3496861" y="206785"/>
                  <a:pt x="3509213" y="170456"/>
                </a:cubicBezTo>
                <a:cubicBezTo>
                  <a:pt x="3521549" y="134127"/>
                  <a:pt x="3538483" y="103247"/>
                  <a:pt x="3559977" y="77817"/>
                </a:cubicBezTo>
                <a:cubicBezTo>
                  <a:pt x="3581488" y="52386"/>
                  <a:pt x="3605933" y="33059"/>
                  <a:pt x="3633304" y="19835"/>
                </a:cubicBezTo>
                <a:cubicBezTo>
                  <a:pt x="3660688" y="6612"/>
                  <a:pt x="3689416" y="0"/>
                  <a:pt x="3719496" y="0"/>
                </a:cubicBezTo>
                <a:close/>
                <a:moveTo>
                  <a:pt x="3427657" y="0"/>
                </a:moveTo>
                <a:cubicBezTo>
                  <a:pt x="3449308" y="0"/>
                  <a:pt x="3467245" y="4287"/>
                  <a:pt x="3481479" y="12860"/>
                </a:cubicBezTo>
                <a:cubicBezTo>
                  <a:pt x="3495717" y="21434"/>
                  <a:pt x="3506451" y="31534"/>
                  <a:pt x="3513694" y="43159"/>
                </a:cubicBezTo>
                <a:lnTo>
                  <a:pt x="3454945" y="94165"/>
                </a:lnTo>
                <a:cubicBezTo>
                  <a:pt x="3449323" y="86318"/>
                  <a:pt x="3442711" y="80033"/>
                  <a:pt x="3435085" y="75310"/>
                </a:cubicBezTo>
                <a:cubicBezTo>
                  <a:pt x="3427460" y="70587"/>
                  <a:pt x="3417687" y="68226"/>
                  <a:pt x="3405776" y="68226"/>
                </a:cubicBezTo>
                <a:cubicBezTo>
                  <a:pt x="3391391" y="68226"/>
                  <a:pt x="3376883" y="72331"/>
                  <a:pt x="3362248" y="80541"/>
                </a:cubicBezTo>
                <a:cubicBezTo>
                  <a:pt x="3347618" y="88752"/>
                  <a:pt x="3334162" y="100523"/>
                  <a:pt x="3321914" y="115853"/>
                </a:cubicBezTo>
                <a:cubicBezTo>
                  <a:pt x="3309644" y="131184"/>
                  <a:pt x="3299848" y="149676"/>
                  <a:pt x="3292490" y="171328"/>
                </a:cubicBezTo>
                <a:cubicBezTo>
                  <a:pt x="3284983" y="193416"/>
                  <a:pt x="3281773" y="212271"/>
                  <a:pt x="3282858" y="227892"/>
                </a:cubicBezTo>
                <a:cubicBezTo>
                  <a:pt x="3283940" y="243514"/>
                  <a:pt x="3288912" y="255394"/>
                  <a:pt x="3297772" y="263531"/>
                </a:cubicBezTo>
                <a:cubicBezTo>
                  <a:pt x="3306634" y="271669"/>
                  <a:pt x="3318837" y="275738"/>
                  <a:pt x="3334374" y="275738"/>
                </a:cubicBezTo>
                <a:cubicBezTo>
                  <a:pt x="3347749" y="275738"/>
                  <a:pt x="3360717" y="272759"/>
                  <a:pt x="3373280" y="266801"/>
                </a:cubicBezTo>
                <a:cubicBezTo>
                  <a:pt x="3385838" y="260843"/>
                  <a:pt x="3397379" y="253722"/>
                  <a:pt x="3407897" y="245439"/>
                </a:cubicBezTo>
                <a:lnTo>
                  <a:pt x="3432997" y="295356"/>
                </a:lnTo>
                <a:cubicBezTo>
                  <a:pt x="3413464" y="311776"/>
                  <a:pt x="3393154" y="324092"/>
                  <a:pt x="3372052" y="332302"/>
                </a:cubicBezTo>
                <a:cubicBezTo>
                  <a:pt x="3350954" y="340513"/>
                  <a:pt x="3329502" y="344618"/>
                  <a:pt x="3307696" y="344618"/>
                </a:cubicBezTo>
                <a:cubicBezTo>
                  <a:pt x="3286635" y="344618"/>
                  <a:pt x="3267950" y="341021"/>
                  <a:pt x="3251650" y="333828"/>
                </a:cubicBezTo>
                <a:cubicBezTo>
                  <a:pt x="3235351" y="326635"/>
                  <a:pt x="3222416" y="315845"/>
                  <a:pt x="3212844" y="301459"/>
                </a:cubicBezTo>
                <a:cubicBezTo>
                  <a:pt x="3203276" y="287072"/>
                  <a:pt x="3198000" y="269235"/>
                  <a:pt x="3197026" y="247946"/>
                </a:cubicBezTo>
                <a:cubicBezTo>
                  <a:pt x="3196052" y="226657"/>
                  <a:pt x="3200328" y="201990"/>
                  <a:pt x="3209861" y="173944"/>
                </a:cubicBezTo>
                <a:cubicBezTo>
                  <a:pt x="3219242" y="146334"/>
                  <a:pt x="3231850" y="121738"/>
                  <a:pt x="3247685" y="100159"/>
                </a:cubicBezTo>
                <a:cubicBezTo>
                  <a:pt x="3263518" y="78580"/>
                  <a:pt x="3281342" y="60342"/>
                  <a:pt x="3301156" y="45447"/>
                </a:cubicBezTo>
                <a:cubicBezTo>
                  <a:pt x="3320957" y="30553"/>
                  <a:pt x="3341689" y="19254"/>
                  <a:pt x="3363351" y="11552"/>
                </a:cubicBezTo>
                <a:cubicBezTo>
                  <a:pt x="3385006" y="3850"/>
                  <a:pt x="3406441" y="0"/>
                  <a:pt x="3427657" y="0"/>
                </a:cubicBezTo>
                <a:close/>
                <a:moveTo>
                  <a:pt x="3070948" y="0"/>
                </a:moveTo>
                <a:cubicBezTo>
                  <a:pt x="3101317" y="0"/>
                  <a:pt x="3125602" y="6684"/>
                  <a:pt x="3143799" y="20053"/>
                </a:cubicBezTo>
                <a:cubicBezTo>
                  <a:pt x="3162000" y="33423"/>
                  <a:pt x="3173196" y="52750"/>
                  <a:pt x="3177391" y="78035"/>
                </a:cubicBezTo>
                <a:cubicBezTo>
                  <a:pt x="3181586" y="103320"/>
                  <a:pt x="3177510" y="134127"/>
                  <a:pt x="3165166" y="170456"/>
                </a:cubicBezTo>
                <a:cubicBezTo>
                  <a:pt x="3152818" y="206785"/>
                  <a:pt x="3135832" y="237955"/>
                  <a:pt x="3114205" y="263967"/>
                </a:cubicBezTo>
                <a:cubicBezTo>
                  <a:pt x="3092577" y="289979"/>
                  <a:pt x="3068034" y="309924"/>
                  <a:pt x="3040577" y="323801"/>
                </a:cubicBezTo>
                <a:cubicBezTo>
                  <a:pt x="3013117" y="337679"/>
                  <a:pt x="2984201" y="344618"/>
                  <a:pt x="2953829" y="344618"/>
                </a:cubicBezTo>
                <a:cubicBezTo>
                  <a:pt x="2923748" y="344618"/>
                  <a:pt x="2899624" y="337679"/>
                  <a:pt x="2881454" y="323801"/>
                </a:cubicBezTo>
                <a:cubicBezTo>
                  <a:pt x="2863283" y="309924"/>
                  <a:pt x="2852187" y="289979"/>
                  <a:pt x="2848166" y="263967"/>
                </a:cubicBezTo>
                <a:cubicBezTo>
                  <a:pt x="2844145" y="237955"/>
                  <a:pt x="2848308" y="206785"/>
                  <a:pt x="2860655" y="170456"/>
                </a:cubicBezTo>
                <a:cubicBezTo>
                  <a:pt x="2873000" y="134127"/>
                  <a:pt x="2889926" y="103247"/>
                  <a:pt x="2911430" y="77817"/>
                </a:cubicBezTo>
                <a:cubicBezTo>
                  <a:pt x="2932933" y="52386"/>
                  <a:pt x="2957375" y="33059"/>
                  <a:pt x="2984754" y="19835"/>
                </a:cubicBezTo>
                <a:cubicBezTo>
                  <a:pt x="3012137" y="6612"/>
                  <a:pt x="3040867" y="0"/>
                  <a:pt x="3070948" y="0"/>
                </a:cubicBezTo>
                <a:close/>
                <a:moveTo>
                  <a:pt x="2148402" y="0"/>
                </a:moveTo>
                <a:cubicBezTo>
                  <a:pt x="2178773" y="0"/>
                  <a:pt x="2203058" y="6684"/>
                  <a:pt x="2221256" y="20053"/>
                </a:cubicBezTo>
                <a:cubicBezTo>
                  <a:pt x="2239455" y="33423"/>
                  <a:pt x="2250652" y="52750"/>
                  <a:pt x="2254847" y="78035"/>
                </a:cubicBezTo>
                <a:cubicBezTo>
                  <a:pt x="2259042" y="103320"/>
                  <a:pt x="2254967" y="134127"/>
                  <a:pt x="2242621" y="170456"/>
                </a:cubicBezTo>
                <a:cubicBezTo>
                  <a:pt x="2230275" y="206785"/>
                  <a:pt x="2213287" y="237955"/>
                  <a:pt x="2191660" y="263967"/>
                </a:cubicBezTo>
                <a:cubicBezTo>
                  <a:pt x="2170033" y="289979"/>
                  <a:pt x="2145489" y="309924"/>
                  <a:pt x="2118030" y="323801"/>
                </a:cubicBezTo>
                <a:cubicBezTo>
                  <a:pt x="2090571" y="337679"/>
                  <a:pt x="2061656" y="344618"/>
                  <a:pt x="2031284" y="344618"/>
                </a:cubicBezTo>
                <a:cubicBezTo>
                  <a:pt x="2001204" y="344618"/>
                  <a:pt x="1977079" y="337679"/>
                  <a:pt x="1958909" y="323801"/>
                </a:cubicBezTo>
                <a:cubicBezTo>
                  <a:pt x="1940739" y="309924"/>
                  <a:pt x="1929643" y="289979"/>
                  <a:pt x="1925622" y="263967"/>
                </a:cubicBezTo>
                <a:cubicBezTo>
                  <a:pt x="1921601" y="237955"/>
                  <a:pt x="1925763" y="206785"/>
                  <a:pt x="1938111" y="170456"/>
                </a:cubicBezTo>
                <a:cubicBezTo>
                  <a:pt x="1950456" y="134127"/>
                  <a:pt x="1967380" y="103247"/>
                  <a:pt x="1988884" y="77817"/>
                </a:cubicBezTo>
                <a:cubicBezTo>
                  <a:pt x="2010387" y="52386"/>
                  <a:pt x="2034829" y="33059"/>
                  <a:pt x="2062211" y="19835"/>
                </a:cubicBezTo>
                <a:cubicBezTo>
                  <a:pt x="2089591" y="6612"/>
                  <a:pt x="2118322" y="0"/>
                  <a:pt x="2148402" y="0"/>
                </a:cubicBezTo>
                <a:close/>
                <a:moveTo>
                  <a:pt x="1856553" y="0"/>
                </a:moveTo>
                <a:cubicBezTo>
                  <a:pt x="1878205" y="0"/>
                  <a:pt x="1896149" y="4287"/>
                  <a:pt x="1910384" y="12860"/>
                </a:cubicBezTo>
                <a:cubicBezTo>
                  <a:pt x="1924617" y="21434"/>
                  <a:pt x="1935354" y="31534"/>
                  <a:pt x="1942591" y="43159"/>
                </a:cubicBezTo>
                <a:lnTo>
                  <a:pt x="1883841" y="94165"/>
                </a:lnTo>
                <a:cubicBezTo>
                  <a:pt x="1878226" y="86318"/>
                  <a:pt x="1871607" y="80033"/>
                  <a:pt x="1863984" y="75310"/>
                </a:cubicBezTo>
                <a:cubicBezTo>
                  <a:pt x="1856360" y="70587"/>
                  <a:pt x="1846590" y="68226"/>
                  <a:pt x="1834674" y="68226"/>
                </a:cubicBezTo>
                <a:cubicBezTo>
                  <a:pt x="1820288" y="68226"/>
                  <a:pt x="1805778" y="72331"/>
                  <a:pt x="1791146" y="80541"/>
                </a:cubicBezTo>
                <a:cubicBezTo>
                  <a:pt x="1776513" y="88752"/>
                  <a:pt x="1763066" y="100523"/>
                  <a:pt x="1750809" y="115853"/>
                </a:cubicBezTo>
                <a:cubicBezTo>
                  <a:pt x="1738549" y="131184"/>
                  <a:pt x="1728742" y="149676"/>
                  <a:pt x="1721385" y="171328"/>
                </a:cubicBezTo>
                <a:cubicBezTo>
                  <a:pt x="1713878" y="193416"/>
                  <a:pt x="1710668" y="212271"/>
                  <a:pt x="1711752" y="227892"/>
                </a:cubicBezTo>
                <a:cubicBezTo>
                  <a:pt x="1712836" y="243514"/>
                  <a:pt x="1717808" y="255394"/>
                  <a:pt x="1726667" y="263531"/>
                </a:cubicBezTo>
                <a:cubicBezTo>
                  <a:pt x="1735527" y="271669"/>
                  <a:pt x="1747731" y="275738"/>
                  <a:pt x="1763281" y="275738"/>
                </a:cubicBezTo>
                <a:cubicBezTo>
                  <a:pt x="1776650" y="275738"/>
                  <a:pt x="1789615" y="272759"/>
                  <a:pt x="1802175" y="266801"/>
                </a:cubicBezTo>
                <a:cubicBezTo>
                  <a:pt x="1814736" y="260843"/>
                  <a:pt x="1826276" y="253722"/>
                  <a:pt x="1836792" y="245439"/>
                </a:cubicBezTo>
                <a:lnTo>
                  <a:pt x="1861898" y="295356"/>
                </a:lnTo>
                <a:cubicBezTo>
                  <a:pt x="1842365" y="311776"/>
                  <a:pt x="1822050" y="324092"/>
                  <a:pt x="1800949" y="332302"/>
                </a:cubicBezTo>
                <a:cubicBezTo>
                  <a:pt x="1779849" y="340513"/>
                  <a:pt x="1758400" y="344618"/>
                  <a:pt x="1736603" y="344618"/>
                </a:cubicBezTo>
                <a:cubicBezTo>
                  <a:pt x="1715532" y="344618"/>
                  <a:pt x="1696845" y="341021"/>
                  <a:pt x="1680545" y="333828"/>
                </a:cubicBezTo>
                <a:cubicBezTo>
                  <a:pt x="1664245" y="326635"/>
                  <a:pt x="1651310" y="315845"/>
                  <a:pt x="1641739" y="301459"/>
                </a:cubicBezTo>
                <a:cubicBezTo>
                  <a:pt x="1632169" y="287072"/>
                  <a:pt x="1626895" y="269235"/>
                  <a:pt x="1625921" y="247946"/>
                </a:cubicBezTo>
                <a:cubicBezTo>
                  <a:pt x="1624946" y="226657"/>
                  <a:pt x="1629224" y="201990"/>
                  <a:pt x="1638756" y="173944"/>
                </a:cubicBezTo>
                <a:cubicBezTo>
                  <a:pt x="1648138" y="146334"/>
                  <a:pt x="1660746" y="121738"/>
                  <a:pt x="1676581" y="100159"/>
                </a:cubicBezTo>
                <a:cubicBezTo>
                  <a:pt x="1692416" y="78580"/>
                  <a:pt x="1710240" y="60342"/>
                  <a:pt x="1730051" y="45447"/>
                </a:cubicBezTo>
                <a:cubicBezTo>
                  <a:pt x="1749863" y="30553"/>
                  <a:pt x="1770596" y="19254"/>
                  <a:pt x="1792249" y="11552"/>
                </a:cubicBezTo>
                <a:cubicBezTo>
                  <a:pt x="1813902" y="3850"/>
                  <a:pt x="1835338" y="0"/>
                  <a:pt x="1856553" y="0"/>
                </a:cubicBezTo>
                <a:close/>
                <a:moveTo>
                  <a:pt x="1499840" y="0"/>
                </a:moveTo>
                <a:cubicBezTo>
                  <a:pt x="1530212" y="0"/>
                  <a:pt x="1554496" y="6684"/>
                  <a:pt x="1572695" y="20053"/>
                </a:cubicBezTo>
                <a:cubicBezTo>
                  <a:pt x="1590894" y="33423"/>
                  <a:pt x="1602091" y="52750"/>
                  <a:pt x="1606286" y="78035"/>
                </a:cubicBezTo>
                <a:cubicBezTo>
                  <a:pt x="1610480" y="103320"/>
                  <a:pt x="1606405" y="134127"/>
                  <a:pt x="1594060" y="170456"/>
                </a:cubicBezTo>
                <a:cubicBezTo>
                  <a:pt x="1581713" y="206785"/>
                  <a:pt x="1564726" y="237955"/>
                  <a:pt x="1543098" y="263967"/>
                </a:cubicBezTo>
                <a:cubicBezTo>
                  <a:pt x="1521471" y="289979"/>
                  <a:pt x="1496928" y="309924"/>
                  <a:pt x="1469470" y="323801"/>
                </a:cubicBezTo>
                <a:cubicBezTo>
                  <a:pt x="1442010" y="337679"/>
                  <a:pt x="1413094" y="344618"/>
                  <a:pt x="1382724" y="344618"/>
                </a:cubicBezTo>
                <a:cubicBezTo>
                  <a:pt x="1352644" y="344618"/>
                  <a:pt x="1328518" y="337679"/>
                  <a:pt x="1310348" y="323801"/>
                </a:cubicBezTo>
                <a:cubicBezTo>
                  <a:pt x="1292178" y="309924"/>
                  <a:pt x="1281082" y="289979"/>
                  <a:pt x="1277060" y="263967"/>
                </a:cubicBezTo>
                <a:cubicBezTo>
                  <a:pt x="1273039" y="237955"/>
                  <a:pt x="1277203" y="206785"/>
                  <a:pt x="1289550" y="170456"/>
                </a:cubicBezTo>
                <a:cubicBezTo>
                  <a:pt x="1301895" y="134127"/>
                  <a:pt x="1318819" y="103247"/>
                  <a:pt x="1340323" y="77817"/>
                </a:cubicBezTo>
                <a:cubicBezTo>
                  <a:pt x="1361826" y="52386"/>
                  <a:pt x="1386268" y="33059"/>
                  <a:pt x="1413648" y="19835"/>
                </a:cubicBezTo>
                <a:cubicBezTo>
                  <a:pt x="1441030" y="6612"/>
                  <a:pt x="1469760" y="0"/>
                  <a:pt x="1499840" y="0"/>
                </a:cubicBezTo>
                <a:close/>
                <a:moveTo>
                  <a:pt x="577295" y="0"/>
                </a:moveTo>
                <a:cubicBezTo>
                  <a:pt x="607666" y="0"/>
                  <a:pt x="631951" y="6684"/>
                  <a:pt x="650150" y="20053"/>
                </a:cubicBezTo>
                <a:cubicBezTo>
                  <a:pt x="668348" y="33423"/>
                  <a:pt x="679545" y="52750"/>
                  <a:pt x="683740" y="78035"/>
                </a:cubicBezTo>
                <a:cubicBezTo>
                  <a:pt x="687935" y="103320"/>
                  <a:pt x="683860" y="134127"/>
                  <a:pt x="671515" y="170456"/>
                </a:cubicBezTo>
                <a:cubicBezTo>
                  <a:pt x="659168" y="206785"/>
                  <a:pt x="642180" y="237955"/>
                  <a:pt x="620553" y="263967"/>
                </a:cubicBezTo>
                <a:cubicBezTo>
                  <a:pt x="598926" y="289979"/>
                  <a:pt x="574383" y="309924"/>
                  <a:pt x="546923" y="323801"/>
                </a:cubicBezTo>
                <a:cubicBezTo>
                  <a:pt x="519464" y="337679"/>
                  <a:pt x="490549" y="344618"/>
                  <a:pt x="460178" y="344618"/>
                </a:cubicBezTo>
                <a:cubicBezTo>
                  <a:pt x="430097" y="344618"/>
                  <a:pt x="405972" y="337679"/>
                  <a:pt x="387802" y="323801"/>
                </a:cubicBezTo>
                <a:cubicBezTo>
                  <a:pt x="369632" y="309924"/>
                  <a:pt x="358536" y="289979"/>
                  <a:pt x="354515" y="263967"/>
                </a:cubicBezTo>
                <a:cubicBezTo>
                  <a:pt x="350494" y="237955"/>
                  <a:pt x="354657" y="206785"/>
                  <a:pt x="367004" y="170456"/>
                </a:cubicBezTo>
                <a:cubicBezTo>
                  <a:pt x="379349" y="134127"/>
                  <a:pt x="396274" y="103247"/>
                  <a:pt x="417777" y="77817"/>
                </a:cubicBezTo>
                <a:cubicBezTo>
                  <a:pt x="439280" y="52386"/>
                  <a:pt x="463723" y="33059"/>
                  <a:pt x="491103" y="19835"/>
                </a:cubicBezTo>
                <a:cubicBezTo>
                  <a:pt x="518484" y="6612"/>
                  <a:pt x="547215" y="0"/>
                  <a:pt x="577295" y="0"/>
                </a:cubicBezTo>
                <a:close/>
                <a:moveTo>
                  <a:pt x="285447" y="0"/>
                </a:moveTo>
                <a:cubicBezTo>
                  <a:pt x="307099" y="0"/>
                  <a:pt x="325042" y="4287"/>
                  <a:pt x="339276" y="12860"/>
                </a:cubicBezTo>
                <a:cubicBezTo>
                  <a:pt x="353511" y="21434"/>
                  <a:pt x="364247" y="31534"/>
                  <a:pt x="371485" y="43159"/>
                </a:cubicBezTo>
                <a:lnTo>
                  <a:pt x="312735" y="94165"/>
                </a:lnTo>
                <a:cubicBezTo>
                  <a:pt x="307119" y="86318"/>
                  <a:pt x="300500" y="80033"/>
                  <a:pt x="292876" y="75310"/>
                </a:cubicBezTo>
                <a:cubicBezTo>
                  <a:pt x="285253" y="70587"/>
                  <a:pt x="275484" y="68226"/>
                  <a:pt x="263567" y="68226"/>
                </a:cubicBezTo>
                <a:cubicBezTo>
                  <a:pt x="249181" y="68226"/>
                  <a:pt x="234672" y="72331"/>
                  <a:pt x="220039" y="80541"/>
                </a:cubicBezTo>
                <a:cubicBezTo>
                  <a:pt x="205406" y="88752"/>
                  <a:pt x="191960" y="100523"/>
                  <a:pt x="179702" y="115853"/>
                </a:cubicBezTo>
                <a:cubicBezTo>
                  <a:pt x="167443" y="131184"/>
                  <a:pt x="157635" y="149676"/>
                  <a:pt x="150279" y="171328"/>
                </a:cubicBezTo>
                <a:cubicBezTo>
                  <a:pt x="142772" y="193416"/>
                  <a:pt x="139561" y="212271"/>
                  <a:pt x="140645" y="227892"/>
                </a:cubicBezTo>
                <a:cubicBezTo>
                  <a:pt x="141729" y="243514"/>
                  <a:pt x="146702" y="255394"/>
                  <a:pt x="155561" y="263531"/>
                </a:cubicBezTo>
                <a:cubicBezTo>
                  <a:pt x="164421" y="271669"/>
                  <a:pt x="176625" y="275738"/>
                  <a:pt x="192174" y="275738"/>
                </a:cubicBezTo>
                <a:cubicBezTo>
                  <a:pt x="205543" y="275738"/>
                  <a:pt x="218508" y="272759"/>
                  <a:pt x="231069" y="266801"/>
                </a:cubicBezTo>
                <a:cubicBezTo>
                  <a:pt x="243630" y="260843"/>
                  <a:pt x="255169" y="253722"/>
                  <a:pt x="265686" y="245439"/>
                </a:cubicBezTo>
                <a:lnTo>
                  <a:pt x="290791" y="295356"/>
                </a:lnTo>
                <a:cubicBezTo>
                  <a:pt x="271259" y="311776"/>
                  <a:pt x="250943" y="324092"/>
                  <a:pt x="229843" y="332302"/>
                </a:cubicBezTo>
                <a:cubicBezTo>
                  <a:pt x="208743" y="340513"/>
                  <a:pt x="187293" y="344618"/>
                  <a:pt x="165496" y="344618"/>
                </a:cubicBezTo>
                <a:cubicBezTo>
                  <a:pt x="144425" y="344618"/>
                  <a:pt x="125739" y="341021"/>
                  <a:pt x="109439" y="333828"/>
                </a:cubicBezTo>
                <a:cubicBezTo>
                  <a:pt x="93139" y="326635"/>
                  <a:pt x="80203" y="315845"/>
                  <a:pt x="70633" y="301459"/>
                </a:cubicBezTo>
                <a:cubicBezTo>
                  <a:pt x="61062" y="287072"/>
                  <a:pt x="55790" y="269235"/>
                  <a:pt x="54814" y="247946"/>
                </a:cubicBezTo>
                <a:cubicBezTo>
                  <a:pt x="53839" y="226657"/>
                  <a:pt x="58117" y="201990"/>
                  <a:pt x="67649" y="173944"/>
                </a:cubicBezTo>
                <a:cubicBezTo>
                  <a:pt x="77031" y="146334"/>
                  <a:pt x="89640" y="121738"/>
                  <a:pt x="105475" y="100159"/>
                </a:cubicBezTo>
                <a:cubicBezTo>
                  <a:pt x="121309" y="78580"/>
                  <a:pt x="139133" y="60342"/>
                  <a:pt x="158945" y="45447"/>
                </a:cubicBezTo>
                <a:cubicBezTo>
                  <a:pt x="178757" y="30553"/>
                  <a:pt x="199489" y="19254"/>
                  <a:pt x="221143" y="11552"/>
                </a:cubicBezTo>
                <a:cubicBezTo>
                  <a:pt x="242796" y="3850"/>
                  <a:pt x="264231" y="0"/>
                  <a:pt x="285447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F29EB9D8-54AF-4BE9-8A3F-FFF9FB583B32}"/>
              </a:ext>
            </a:extLst>
          </p:cNvPr>
          <p:cNvSpPr/>
          <p:nvPr/>
        </p:nvSpPr>
        <p:spPr>
          <a:xfrm>
            <a:off x="5214341" y="2705100"/>
            <a:ext cx="6248400" cy="215900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形 45">
            <a:extLst>
              <a:ext uri="{FF2B5EF4-FFF2-40B4-BE49-F238E27FC236}">
                <a16:creationId xmlns:a16="http://schemas.microsoft.com/office/drawing/2014/main" id="{75F41641-7814-4381-80FE-B4E6D5F95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9259" y="87649"/>
            <a:ext cx="4744441" cy="677035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C6B0325-E9CA-4BC3-AF65-E49A29643307}"/>
              </a:ext>
            </a:extLst>
          </p:cNvPr>
          <p:cNvSpPr/>
          <p:nvPr/>
        </p:nvSpPr>
        <p:spPr>
          <a:xfrm>
            <a:off x="0" y="3797300"/>
            <a:ext cx="11315700" cy="2583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形 46">
            <a:extLst>
              <a:ext uri="{FF2B5EF4-FFF2-40B4-BE49-F238E27FC236}">
                <a16:creationId xmlns:a16="http://schemas.microsoft.com/office/drawing/2014/main" id="{8043E1EC-2902-41E1-8A18-B1633BA1E07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54793" b="7044"/>
          <a:stretch>
            <a:fillRect/>
          </a:stretch>
        </p:blipFill>
        <p:spPr>
          <a:xfrm>
            <a:off x="729258" y="3797300"/>
            <a:ext cx="4744441" cy="2583824"/>
          </a:xfrm>
          <a:custGeom>
            <a:avLst/>
            <a:gdLst>
              <a:gd name="connsiteX0" fmla="*/ 0 w 4744441"/>
              <a:gd name="connsiteY0" fmla="*/ 0 h 2583824"/>
              <a:gd name="connsiteX1" fmla="*/ 4744441 w 4744441"/>
              <a:gd name="connsiteY1" fmla="*/ 0 h 2583824"/>
              <a:gd name="connsiteX2" fmla="*/ 4744441 w 4744441"/>
              <a:gd name="connsiteY2" fmla="*/ 2583824 h 2583824"/>
              <a:gd name="connsiteX3" fmla="*/ 0 w 4744441"/>
              <a:gd name="connsiteY3" fmla="*/ 2583824 h 258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4441" h="2583824">
                <a:moveTo>
                  <a:pt x="0" y="0"/>
                </a:moveTo>
                <a:lnTo>
                  <a:pt x="4744441" y="0"/>
                </a:lnTo>
                <a:lnTo>
                  <a:pt x="4744441" y="2583824"/>
                </a:lnTo>
                <a:lnTo>
                  <a:pt x="0" y="2583824"/>
                </a:lnTo>
                <a:close/>
              </a:path>
            </a:pathLst>
          </a:custGeom>
        </p:spPr>
      </p:pic>
      <p:sp>
        <p:nvSpPr>
          <p:cNvPr id="48" name="平行四边形 47">
            <a:extLst>
              <a:ext uri="{FF2B5EF4-FFF2-40B4-BE49-F238E27FC236}">
                <a16:creationId xmlns:a16="http://schemas.microsoft.com/office/drawing/2014/main" id="{B5C99D0E-CB4A-496D-992E-CBB3A37FEB77}"/>
              </a:ext>
            </a:extLst>
          </p:cNvPr>
          <p:cNvSpPr/>
          <p:nvPr/>
        </p:nvSpPr>
        <p:spPr>
          <a:xfrm>
            <a:off x="9075057" y="1183992"/>
            <a:ext cx="2913743" cy="100678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D37BF61-0659-4AD7-BF39-DDAB2E472754}"/>
              </a:ext>
            </a:extLst>
          </p:cNvPr>
          <p:cNvSpPr txBox="1"/>
          <p:nvPr/>
        </p:nvSpPr>
        <p:spPr>
          <a:xfrm>
            <a:off x="8077196" y="3622577"/>
            <a:ext cx="3291286" cy="315471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19900" b="1" i="0" u="none" strike="noStrike" kern="1200" cap="none" spc="0" normalizeH="0" baseline="0" noProof="0" dirty="0">
                <a:solidFill>
                  <a:schemeClr val="bg1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01</a:t>
            </a:r>
            <a:endParaRPr lang="zh-CN" altLang="en-US" sz="19900" b="1" dirty="0">
              <a:solidFill>
                <a:schemeClr val="bg1"/>
              </a:solidFill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E82C08E-FC4D-472F-8FD6-A39775C73DFC}"/>
              </a:ext>
            </a:extLst>
          </p:cNvPr>
          <p:cNvSpPr txBox="1"/>
          <p:nvPr/>
        </p:nvSpPr>
        <p:spPr>
          <a:xfrm>
            <a:off x="6070515" y="1386823"/>
            <a:ext cx="5657850" cy="2308324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7200" b="1" dirty="0">
                <a:latin typeface="梦源黑体 CN W90" panose="020B0200000000000000" pitchFamily="34" charset="-122"/>
                <a:ea typeface="梦源黑体 CN W90" panose="020B0200000000000000" pitchFamily="34" charset="-122"/>
              </a:rPr>
              <a:t>此处输入标</a:t>
            </a:r>
            <a:endParaRPr lang="en-US" altLang="zh-CN" sz="72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  <a:p>
            <a:pPr algn="ctr"/>
            <a:r>
              <a:rPr lang="zh-CN" altLang="en-US" sz="7200" b="1" dirty="0">
                <a:latin typeface="梦源黑体 CN W90" panose="020B0200000000000000" pitchFamily="34" charset="-122"/>
                <a:ea typeface="梦源黑体 CN W90" panose="020B0200000000000000" pitchFamily="34" charset="-122"/>
              </a:rPr>
              <a:t>题文本内容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A7928B3-7F3E-4DDA-8285-D6FEBDBF25B7}"/>
              </a:ext>
            </a:extLst>
          </p:cNvPr>
          <p:cNvSpPr txBox="1"/>
          <p:nvPr/>
        </p:nvSpPr>
        <p:spPr>
          <a:xfrm>
            <a:off x="10006816" y="93990"/>
            <a:ext cx="205376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MAX-QING</a:t>
            </a:r>
            <a:endParaRPr lang="zh-CN" altLang="en-US" sz="2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110DC07-D562-456F-BB8C-F9477984E0B5}"/>
              </a:ext>
            </a:extLst>
          </p:cNvPr>
          <p:cNvSpPr txBox="1"/>
          <p:nvPr/>
        </p:nvSpPr>
        <p:spPr>
          <a:xfrm>
            <a:off x="5657850" y="4211354"/>
            <a:ext cx="2033072" cy="1895647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点击输入简要文字内容，文字内容需概括精炼，不用多余的文字修饰，言简意赅的说明</a:t>
            </a:r>
          </a:p>
        </p:txBody>
      </p:sp>
    </p:spTree>
    <p:extLst>
      <p:ext uri="{BB962C8B-B14F-4D97-AF65-F5344CB8AC3E}">
        <p14:creationId xmlns:p14="http://schemas.microsoft.com/office/powerpoint/2010/main" val="4286724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49606B54-E8EF-4729-8171-64AD427C52A9}"/>
              </a:ext>
            </a:extLst>
          </p:cNvPr>
          <p:cNvSpPr/>
          <p:nvPr/>
        </p:nvSpPr>
        <p:spPr>
          <a:xfrm rot="5400000">
            <a:off x="1436913" y="3715663"/>
            <a:ext cx="1248229" cy="4122055"/>
          </a:xfrm>
          <a:custGeom>
            <a:avLst/>
            <a:gdLst>
              <a:gd name="connsiteX0" fmla="*/ 0 w 1248229"/>
              <a:gd name="connsiteY0" fmla="*/ 4122055 h 4122055"/>
              <a:gd name="connsiteX1" fmla="*/ 0 w 1248229"/>
              <a:gd name="connsiteY1" fmla="*/ 0 h 4122055"/>
              <a:gd name="connsiteX2" fmla="*/ 1248229 w 1248229"/>
              <a:gd name="connsiteY2" fmla="*/ 0 h 4122055"/>
              <a:gd name="connsiteX3" fmla="*/ 1248229 w 1248229"/>
              <a:gd name="connsiteY3" fmla="*/ 4122055 h 412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8229" h="4122055">
                <a:moveTo>
                  <a:pt x="0" y="4122055"/>
                </a:moveTo>
                <a:lnTo>
                  <a:pt x="0" y="0"/>
                </a:lnTo>
                <a:lnTo>
                  <a:pt x="1248229" y="0"/>
                </a:lnTo>
                <a:lnTo>
                  <a:pt x="1248229" y="412205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8DC23DF5-A010-4847-882B-B4DF697D32C1}"/>
              </a:ext>
            </a:extLst>
          </p:cNvPr>
          <p:cNvSpPr/>
          <p:nvPr/>
        </p:nvSpPr>
        <p:spPr>
          <a:xfrm>
            <a:off x="986970" y="0"/>
            <a:ext cx="1248229" cy="4818742"/>
          </a:xfrm>
          <a:custGeom>
            <a:avLst/>
            <a:gdLst>
              <a:gd name="connsiteX0" fmla="*/ 0 w 1248229"/>
              <a:gd name="connsiteY0" fmla="*/ 0 h 4818742"/>
              <a:gd name="connsiteX1" fmla="*/ 1248229 w 1248229"/>
              <a:gd name="connsiteY1" fmla="*/ 0 h 4818742"/>
              <a:gd name="connsiteX2" fmla="*/ 1248229 w 1248229"/>
              <a:gd name="connsiteY2" fmla="*/ 4818742 h 4818742"/>
              <a:gd name="connsiteX3" fmla="*/ 0 w 1248229"/>
              <a:gd name="connsiteY3" fmla="*/ 4818742 h 4818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8229" h="4818742">
                <a:moveTo>
                  <a:pt x="0" y="0"/>
                </a:moveTo>
                <a:lnTo>
                  <a:pt x="1248229" y="0"/>
                </a:lnTo>
                <a:lnTo>
                  <a:pt x="1248229" y="4818742"/>
                </a:lnTo>
                <a:lnTo>
                  <a:pt x="0" y="481874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8861494D-C8CB-4A16-9248-99221EA2D26E}"/>
              </a:ext>
            </a:extLst>
          </p:cNvPr>
          <p:cNvSpPr/>
          <p:nvPr/>
        </p:nvSpPr>
        <p:spPr>
          <a:xfrm>
            <a:off x="4542970" y="3429000"/>
            <a:ext cx="1248229" cy="3429000"/>
          </a:xfrm>
          <a:custGeom>
            <a:avLst/>
            <a:gdLst>
              <a:gd name="connsiteX0" fmla="*/ 0 w 1248229"/>
              <a:gd name="connsiteY0" fmla="*/ 0 h 3429000"/>
              <a:gd name="connsiteX1" fmla="*/ 1248229 w 1248229"/>
              <a:gd name="connsiteY1" fmla="*/ 0 h 3429000"/>
              <a:gd name="connsiteX2" fmla="*/ 1248229 w 1248229"/>
              <a:gd name="connsiteY2" fmla="*/ 3429000 h 3429000"/>
              <a:gd name="connsiteX3" fmla="*/ 0 w 1248229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8229" h="3429000">
                <a:moveTo>
                  <a:pt x="0" y="0"/>
                </a:moveTo>
                <a:lnTo>
                  <a:pt x="1248229" y="0"/>
                </a:lnTo>
                <a:lnTo>
                  <a:pt x="1248229" y="3429000"/>
                </a:lnTo>
                <a:lnTo>
                  <a:pt x="0" y="3429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E213D67A-9959-43F9-8CB7-774338F58E74}"/>
              </a:ext>
            </a:extLst>
          </p:cNvPr>
          <p:cNvSpPr/>
          <p:nvPr/>
        </p:nvSpPr>
        <p:spPr>
          <a:xfrm rot="5400000">
            <a:off x="7053943" y="-2728684"/>
            <a:ext cx="1248229" cy="9027884"/>
          </a:xfrm>
          <a:custGeom>
            <a:avLst/>
            <a:gdLst>
              <a:gd name="connsiteX0" fmla="*/ 0 w 1248229"/>
              <a:gd name="connsiteY0" fmla="*/ 9027884 h 9027884"/>
              <a:gd name="connsiteX1" fmla="*/ 0 w 1248229"/>
              <a:gd name="connsiteY1" fmla="*/ 0 h 9027884"/>
              <a:gd name="connsiteX2" fmla="*/ 1248229 w 1248229"/>
              <a:gd name="connsiteY2" fmla="*/ 0 h 9027884"/>
              <a:gd name="connsiteX3" fmla="*/ 1248229 w 1248229"/>
              <a:gd name="connsiteY3" fmla="*/ 9027884 h 9027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8229" h="9027884">
                <a:moveTo>
                  <a:pt x="0" y="9027884"/>
                </a:moveTo>
                <a:lnTo>
                  <a:pt x="0" y="0"/>
                </a:lnTo>
                <a:lnTo>
                  <a:pt x="1248229" y="0"/>
                </a:lnTo>
                <a:lnTo>
                  <a:pt x="1248229" y="902788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F7CB7200-3A12-4EDA-B6F4-0DA7D252C1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38626" y="2619834"/>
            <a:ext cx="1955539" cy="2242452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0FFB1613-0A8A-4897-8F23-E4CFB51CFC05}"/>
              </a:ext>
            </a:extLst>
          </p:cNvPr>
          <p:cNvSpPr txBox="1"/>
          <p:nvPr/>
        </p:nvSpPr>
        <p:spPr>
          <a:xfrm>
            <a:off x="2627758" y="189890"/>
            <a:ext cx="9564242" cy="705892"/>
          </a:xfrm>
          <a:custGeom>
            <a:avLst/>
            <a:gdLst>
              <a:gd name="connsiteX0" fmla="*/ 8407458 w 9564242"/>
              <a:gd name="connsiteY0" fmla="*/ 139750 h 705892"/>
              <a:gd name="connsiteX1" fmla="*/ 8330217 w 9564242"/>
              <a:gd name="connsiteY1" fmla="*/ 164530 h 705892"/>
              <a:gd name="connsiteX2" fmla="*/ 8280210 w 9564242"/>
              <a:gd name="connsiteY2" fmla="*/ 236190 h 705892"/>
              <a:gd name="connsiteX3" fmla="*/ 8262798 w 9564242"/>
              <a:gd name="connsiteY3" fmla="*/ 349151 h 705892"/>
              <a:gd name="connsiteX4" fmla="*/ 8280210 w 9564242"/>
              <a:gd name="connsiteY4" fmla="*/ 463228 h 705892"/>
              <a:gd name="connsiteX5" fmla="*/ 8330217 w 9564242"/>
              <a:gd name="connsiteY5" fmla="*/ 538237 h 705892"/>
              <a:gd name="connsiteX6" fmla="*/ 8407458 w 9564242"/>
              <a:gd name="connsiteY6" fmla="*/ 564803 h 705892"/>
              <a:gd name="connsiteX7" fmla="*/ 8484700 w 9564242"/>
              <a:gd name="connsiteY7" fmla="*/ 538237 h 705892"/>
              <a:gd name="connsiteX8" fmla="*/ 8534930 w 9564242"/>
              <a:gd name="connsiteY8" fmla="*/ 463228 h 705892"/>
              <a:gd name="connsiteX9" fmla="*/ 8552566 w 9564242"/>
              <a:gd name="connsiteY9" fmla="*/ 349151 h 705892"/>
              <a:gd name="connsiteX10" fmla="*/ 8534930 w 9564242"/>
              <a:gd name="connsiteY10" fmla="*/ 236190 h 705892"/>
              <a:gd name="connsiteX11" fmla="*/ 8484700 w 9564242"/>
              <a:gd name="connsiteY11" fmla="*/ 164530 h 705892"/>
              <a:gd name="connsiteX12" fmla="*/ 8407458 w 9564242"/>
              <a:gd name="connsiteY12" fmla="*/ 139750 h 705892"/>
              <a:gd name="connsiteX13" fmla="*/ 5879559 w 9564242"/>
              <a:gd name="connsiteY13" fmla="*/ 139750 h 705892"/>
              <a:gd name="connsiteX14" fmla="*/ 5802318 w 9564242"/>
              <a:gd name="connsiteY14" fmla="*/ 164530 h 705892"/>
              <a:gd name="connsiteX15" fmla="*/ 5752312 w 9564242"/>
              <a:gd name="connsiteY15" fmla="*/ 236190 h 705892"/>
              <a:gd name="connsiteX16" fmla="*/ 5734899 w 9564242"/>
              <a:gd name="connsiteY16" fmla="*/ 349151 h 705892"/>
              <a:gd name="connsiteX17" fmla="*/ 5752312 w 9564242"/>
              <a:gd name="connsiteY17" fmla="*/ 463228 h 705892"/>
              <a:gd name="connsiteX18" fmla="*/ 5802318 w 9564242"/>
              <a:gd name="connsiteY18" fmla="*/ 538237 h 705892"/>
              <a:gd name="connsiteX19" fmla="*/ 5879559 w 9564242"/>
              <a:gd name="connsiteY19" fmla="*/ 564803 h 705892"/>
              <a:gd name="connsiteX20" fmla="*/ 5956801 w 9564242"/>
              <a:gd name="connsiteY20" fmla="*/ 538237 h 705892"/>
              <a:gd name="connsiteX21" fmla="*/ 6007031 w 9564242"/>
              <a:gd name="connsiteY21" fmla="*/ 463228 h 705892"/>
              <a:gd name="connsiteX22" fmla="*/ 6024667 w 9564242"/>
              <a:gd name="connsiteY22" fmla="*/ 349151 h 705892"/>
              <a:gd name="connsiteX23" fmla="*/ 6007031 w 9564242"/>
              <a:gd name="connsiteY23" fmla="*/ 236190 h 705892"/>
              <a:gd name="connsiteX24" fmla="*/ 5956801 w 9564242"/>
              <a:gd name="connsiteY24" fmla="*/ 164530 h 705892"/>
              <a:gd name="connsiteX25" fmla="*/ 5879559 w 9564242"/>
              <a:gd name="connsiteY25" fmla="*/ 139750 h 705892"/>
              <a:gd name="connsiteX26" fmla="*/ 3351661 w 9564242"/>
              <a:gd name="connsiteY26" fmla="*/ 139750 h 705892"/>
              <a:gd name="connsiteX27" fmla="*/ 3274419 w 9564242"/>
              <a:gd name="connsiteY27" fmla="*/ 164530 h 705892"/>
              <a:gd name="connsiteX28" fmla="*/ 3224413 w 9564242"/>
              <a:gd name="connsiteY28" fmla="*/ 236190 h 705892"/>
              <a:gd name="connsiteX29" fmla="*/ 3207000 w 9564242"/>
              <a:gd name="connsiteY29" fmla="*/ 349151 h 705892"/>
              <a:gd name="connsiteX30" fmla="*/ 3224413 w 9564242"/>
              <a:gd name="connsiteY30" fmla="*/ 463228 h 705892"/>
              <a:gd name="connsiteX31" fmla="*/ 3274419 w 9564242"/>
              <a:gd name="connsiteY31" fmla="*/ 538237 h 705892"/>
              <a:gd name="connsiteX32" fmla="*/ 3351661 w 9564242"/>
              <a:gd name="connsiteY32" fmla="*/ 564803 h 705892"/>
              <a:gd name="connsiteX33" fmla="*/ 3428904 w 9564242"/>
              <a:gd name="connsiteY33" fmla="*/ 538237 h 705892"/>
              <a:gd name="connsiteX34" fmla="*/ 3479133 w 9564242"/>
              <a:gd name="connsiteY34" fmla="*/ 463228 h 705892"/>
              <a:gd name="connsiteX35" fmla="*/ 3496769 w 9564242"/>
              <a:gd name="connsiteY35" fmla="*/ 349151 h 705892"/>
              <a:gd name="connsiteX36" fmla="*/ 3479133 w 9564242"/>
              <a:gd name="connsiteY36" fmla="*/ 236190 h 705892"/>
              <a:gd name="connsiteX37" fmla="*/ 3428904 w 9564242"/>
              <a:gd name="connsiteY37" fmla="*/ 164530 h 705892"/>
              <a:gd name="connsiteX38" fmla="*/ 3351661 w 9564242"/>
              <a:gd name="connsiteY38" fmla="*/ 139750 h 705892"/>
              <a:gd name="connsiteX39" fmla="*/ 823764 w 9564242"/>
              <a:gd name="connsiteY39" fmla="*/ 139750 h 705892"/>
              <a:gd name="connsiteX40" fmla="*/ 746522 w 9564242"/>
              <a:gd name="connsiteY40" fmla="*/ 164530 h 705892"/>
              <a:gd name="connsiteX41" fmla="*/ 696516 w 9564242"/>
              <a:gd name="connsiteY41" fmla="*/ 236190 h 705892"/>
              <a:gd name="connsiteX42" fmla="*/ 679103 w 9564242"/>
              <a:gd name="connsiteY42" fmla="*/ 349151 h 705892"/>
              <a:gd name="connsiteX43" fmla="*/ 696516 w 9564242"/>
              <a:gd name="connsiteY43" fmla="*/ 463228 h 705892"/>
              <a:gd name="connsiteX44" fmla="*/ 746522 w 9564242"/>
              <a:gd name="connsiteY44" fmla="*/ 538237 h 705892"/>
              <a:gd name="connsiteX45" fmla="*/ 823764 w 9564242"/>
              <a:gd name="connsiteY45" fmla="*/ 564803 h 705892"/>
              <a:gd name="connsiteX46" fmla="*/ 901005 w 9564242"/>
              <a:gd name="connsiteY46" fmla="*/ 538237 h 705892"/>
              <a:gd name="connsiteX47" fmla="*/ 951235 w 9564242"/>
              <a:gd name="connsiteY47" fmla="*/ 463228 h 705892"/>
              <a:gd name="connsiteX48" fmla="*/ 968871 w 9564242"/>
              <a:gd name="connsiteY48" fmla="*/ 349151 h 705892"/>
              <a:gd name="connsiteX49" fmla="*/ 951235 w 9564242"/>
              <a:gd name="connsiteY49" fmla="*/ 236190 h 705892"/>
              <a:gd name="connsiteX50" fmla="*/ 901005 w 9564242"/>
              <a:gd name="connsiteY50" fmla="*/ 164530 h 705892"/>
              <a:gd name="connsiteX51" fmla="*/ 823764 w 9564242"/>
              <a:gd name="connsiteY51" fmla="*/ 139750 h 705892"/>
              <a:gd name="connsiteX52" fmla="*/ 9431545 w 9564242"/>
              <a:gd name="connsiteY52" fmla="*/ 11609 h 705892"/>
              <a:gd name="connsiteX53" fmla="*/ 9564242 w 9564242"/>
              <a:gd name="connsiteY53" fmla="*/ 11609 h 705892"/>
              <a:gd name="connsiteX54" fmla="*/ 9564242 w 9564242"/>
              <a:gd name="connsiteY54" fmla="*/ 692944 h 705892"/>
              <a:gd name="connsiteX55" fmla="*/ 9431545 w 9564242"/>
              <a:gd name="connsiteY55" fmla="*/ 692944 h 705892"/>
              <a:gd name="connsiteX56" fmla="*/ 8754377 w 9564242"/>
              <a:gd name="connsiteY56" fmla="*/ 11609 h 705892"/>
              <a:gd name="connsiteX57" fmla="*/ 8927166 w 9564242"/>
              <a:gd name="connsiteY57" fmla="*/ 11609 h 705892"/>
              <a:gd name="connsiteX58" fmla="*/ 9004854 w 9564242"/>
              <a:gd name="connsiteY58" fmla="*/ 322808 h 705892"/>
              <a:gd name="connsiteX59" fmla="*/ 9031867 w 9564242"/>
              <a:gd name="connsiteY59" fmla="*/ 430411 h 705892"/>
              <a:gd name="connsiteX60" fmla="*/ 9057986 w 9564242"/>
              <a:gd name="connsiteY60" fmla="*/ 540246 h 705892"/>
              <a:gd name="connsiteX61" fmla="*/ 9062451 w 9564242"/>
              <a:gd name="connsiteY61" fmla="*/ 540246 h 705892"/>
              <a:gd name="connsiteX62" fmla="*/ 9089463 w 9564242"/>
              <a:gd name="connsiteY62" fmla="*/ 430411 h 705892"/>
              <a:gd name="connsiteX63" fmla="*/ 9115583 w 9564242"/>
              <a:gd name="connsiteY63" fmla="*/ 322808 h 705892"/>
              <a:gd name="connsiteX64" fmla="*/ 9192378 w 9564242"/>
              <a:gd name="connsiteY64" fmla="*/ 11609 h 705892"/>
              <a:gd name="connsiteX65" fmla="*/ 9358470 w 9564242"/>
              <a:gd name="connsiteY65" fmla="*/ 11609 h 705892"/>
              <a:gd name="connsiteX66" fmla="*/ 9154873 w 9564242"/>
              <a:gd name="connsiteY66" fmla="*/ 692944 h 705892"/>
              <a:gd name="connsiteX67" fmla="*/ 8957974 w 9564242"/>
              <a:gd name="connsiteY67" fmla="*/ 692944 h 705892"/>
              <a:gd name="connsiteX68" fmla="*/ 7583695 w 9564242"/>
              <a:gd name="connsiteY68" fmla="*/ 11609 h 705892"/>
              <a:gd name="connsiteX69" fmla="*/ 7747555 w 9564242"/>
              <a:gd name="connsiteY69" fmla="*/ 11609 h 705892"/>
              <a:gd name="connsiteX70" fmla="*/ 7747555 w 9564242"/>
              <a:gd name="connsiteY70" fmla="*/ 555873 h 705892"/>
              <a:gd name="connsiteX71" fmla="*/ 8012766 w 9564242"/>
              <a:gd name="connsiteY71" fmla="*/ 555873 h 705892"/>
              <a:gd name="connsiteX72" fmla="*/ 8012766 w 9564242"/>
              <a:gd name="connsiteY72" fmla="*/ 692944 h 705892"/>
              <a:gd name="connsiteX73" fmla="*/ 7583695 w 9564242"/>
              <a:gd name="connsiteY73" fmla="*/ 692944 h 705892"/>
              <a:gd name="connsiteX74" fmla="*/ 6903646 w 9564242"/>
              <a:gd name="connsiteY74" fmla="*/ 11609 h 705892"/>
              <a:gd name="connsiteX75" fmla="*/ 7335396 w 9564242"/>
              <a:gd name="connsiteY75" fmla="*/ 11609 h 705892"/>
              <a:gd name="connsiteX76" fmla="*/ 7335396 w 9564242"/>
              <a:gd name="connsiteY76" fmla="*/ 147787 h 705892"/>
              <a:gd name="connsiteX77" fmla="*/ 7067506 w 9564242"/>
              <a:gd name="connsiteY77" fmla="*/ 147787 h 705892"/>
              <a:gd name="connsiteX78" fmla="*/ 7067506 w 9564242"/>
              <a:gd name="connsiteY78" fmla="*/ 274142 h 705892"/>
              <a:gd name="connsiteX79" fmla="*/ 7295212 w 9564242"/>
              <a:gd name="connsiteY79" fmla="*/ 274142 h 705892"/>
              <a:gd name="connsiteX80" fmla="*/ 7295212 w 9564242"/>
              <a:gd name="connsiteY80" fmla="*/ 411212 h 705892"/>
              <a:gd name="connsiteX81" fmla="*/ 7067506 w 9564242"/>
              <a:gd name="connsiteY81" fmla="*/ 411212 h 705892"/>
              <a:gd name="connsiteX82" fmla="*/ 7067506 w 9564242"/>
              <a:gd name="connsiteY82" fmla="*/ 555873 h 705892"/>
              <a:gd name="connsiteX83" fmla="*/ 7345219 w 9564242"/>
              <a:gd name="connsiteY83" fmla="*/ 555873 h 705892"/>
              <a:gd name="connsiteX84" fmla="*/ 7345219 w 9564242"/>
              <a:gd name="connsiteY84" fmla="*/ 692944 h 705892"/>
              <a:gd name="connsiteX85" fmla="*/ 6903646 w 9564242"/>
              <a:gd name="connsiteY85" fmla="*/ 692944 h 705892"/>
              <a:gd name="connsiteX86" fmla="*/ 6226478 w 9564242"/>
              <a:gd name="connsiteY86" fmla="*/ 11609 h 705892"/>
              <a:gd name="connsiteX87" fmla="*/ 6399267 w 9564242"/>
              <a:gd name="connsiteY87" fmla="*/ 11609 h 705892"/>
              <a:gd name="connsiteX88" fmla="*/ 6476956 w 9564242"/>
              <a:gd name="connsiteY88" fmla="*/ 322808 h 705892"/>
              <a:gd name="connsiteX89" fmla="*/ 6503968 w 9564242"/>
              <a:gd name="connsiteY89" fmla="*/ 430411 h 705892"/>
              <a:gd name="connsiteX90" fmla="*/ 6530087 w 9564242"/>
              <a:gd name="connsiteY90" fmla="*/ 540246 h 705892"/>
              <a:gd name="connsiteX91" fmla="*/ 6534552 w 9564242"/>
              <a:gd name="connsiteY91" fmla="*/ 540246 h 705892"/>
              <a:gd name="connsiteX92" fmla="*/ 6561564 w 9564242"/>
              <a:gd name="connsiteY92" fmla="*/ 430411 h 705892"/>
              <a:gd name="connsiteX93" fmla="*/ 6587684 w 9564242"/>
              <a:gd name="connsiteY93" fmla="*/ 322808 h 705892"/>
              <a:gd name="connsiteX94" fmla="*/ 6664479 w 9564242"/>
              <a:gd name="connsiteY94" fmla="*/ 11609 h 705892"/>
              <a:gd name="connsiteX95" fmla="*/ 6830571 w 9564242"/>
              <a:gd name="connsiteY95" fmla="*/ 11609 h 705892"/>
              <a:gd name="connsiteX96" fmla="*/ 6626974 w 9564242"/>
              <a:gd name="connsiteY96" fmla="*/ 692944 h 705892"/>
              <a:gd name="connsiteX97" fmla="*/ 6430075 w 9564242"/>
              <a:gd name="connsiteY97" fmla="*/ 692944 h 705892"/>
              <a:gd name="connsiteX98" fmla="*/ 5055796 w 9564242"/>
              <a:gd name="connsiteY98" fmla="*/ 11609 h 705892"/>
              <a:gd name="connsiteX99" fmla="*/ 5219656 w 9564242"/>
              <a:gd name="connsiteY99" fmla="*/ 11609 h 705892"/>
              <a:gd name="connsiteX100" fmla="*/ 5219656 w 9564242"/>
              <a:gd name="connsiteY100" fmla="*/ 555873 h 705892"/>
              <a:gd name="connsiteX101" fmla="*/ 5484867 w 9564242"/>
              <a:gd name="connsiteY101" fmla="*/ 555873 h 705892"/>
              <a:gd name="connsiteX102" fmla="*/ 5484867 w 9564242"/>
              <a:gd name="connsiteY102" fmla="*/ 692944 h 705892"/>
              <a:gd name="connsiteX103" fmla="*/ 5055796 w 9564242"/>
              <a:gd name="connsiteY103" fmla="*/ 692944 h 705892"/>
              <a:gd name="connsiteX104" fmla="*/ 4375748 w 9564242"/>
              <a:gd name="connsiteY104" fmla="*/ 11609 h 705892"/>
              <a:gd name="connsiteX105" fmla="*/ 4807498 w 9564242"/>
              <a:gd name="connsiteY105" fmla="*/ 11609 h 705892"/>
              <a:gd name="connsiteX106" fmla="*/ 4807498 w 9564242"/>
              <a:gd name="connsiteY106" fmla="*/ 147787 h 705892"/>
              <a:gd name="connsiteX107" fmla="*/ 4539607 w 9564242"/>
              <a:gd name="connsiteY107" fmla="*/ 147787 h 705892"/>
              <a:gd name="connsiteX108" fmla="*/ 4539607 w 9564242"/>
              <a:gd name="connsiteY108" fmla="*/ 274142 h 705892"/>
              <a:gd name="connsiteX109" fmla="*/ 4767314 w 9564242"/>
              <a:gd name="connsiteY109" fmla="*/ 274142 h 705892"/>
              <a:gd name="connsiteX110" fmla="*/ 4767314 w 9564242"/>
              <a:gd name="connsiteY110" fmla="*/ 411212 h 705892"/>
              <a:gd name="connsiteX111" fmla="*/ 4539607 w 9564242"/>
              <a:gd name="connsiteY111" fmla="*/ 411212 h 705892"/>
              <a:gd name="connsiteX112" fmla="*/ 4539607 w 9564242"/>
              <a:gd name="connsiteY112" fmla="*/ 555873 h 705892"/>
              <a:gd name="connsiteX113" fmla="*/ 4817321 w 9564242"/>
              <a:gd name="connsiteY113" fmla="*/ 555873 h 705892"/>
              <a:gd name="connsiteX114" fmla="*/ 4817321 w 9564242"/>
              <a:gd name="connsiteY114" fmla="*/ 692944 h 705892"/>
              <a:gd name="connsiteX115" fmla="*/ 4375748 w 9564242"/>
              <a:gd name="connsiteY115" fmla="*/ 692944 h 705892"/>
              <a:gd name="connsiteX116" fmla="*/ 3698580 w 9564242"/>
              <a:gd name="connsiteY116" fmla="*/ 11609 h 705892"/>
              <a:gd name="connsiteX117" fmla="*/ 3871369 w 9564242"/>
              <a:gd name="connsiteY117" fmla="*/ 11609 h 705892"/>
              <a:gd name="connsiteX118" fmla="*/ 3949057 w 9564242"/>
              <a:gd name="connsiteY118" fmla="*/ 322808 h 705892"/>
              <a:gd name="connsiteX119" fmla="*/ 3976070 w 9564242"/>
              <a:gd name="connsiteY119" fmla="*/ 430411 h 705892"/>
              <a:gd name="connsiteX120" fmla="*/ 4002189 w 9564242"/>
              <a:gd name="connsiteY120" fmla="*/ 540246 h 705892"/>
              <a:gd name="connsiteX121" fmla="*/ 4006654 w 9564242"/>
              <a:gd name="connsiteY121" fmla="*/ 540246 h 705892"/>
              <a:gd name="connsiteX122" fmla="*/ 4033666 w 9564242"/>
              <a:gd name="connsiteY122" fmla="*/ 430411 h 705892"/>
              <a:gd name="connsiteX123" fmla="*/ 4059785 w 9564242"/>
              <a:gd name="connsiteY123" fmla="*/ 322808 h 705892"/>
              <a:gd name="connsiteX124" fmla="*/ 4136581 w 9564242"/>
              <a:gd name="connsiteY124" fmla="*/ 11609 h 705892"/>
              <a:gd name="connsiteX125" fmla="*/ 4302673 w 9564242"/>
              <a:gd name="connsiteY125" fmla="*/ 11609 h 705892"/>
              <a:gd name="connsiteX126" fmla="*/ 4099076 w 9564242"/>
              <a:gd name="connsiteY126" fmla="*/ 692944 h 705892"/>
              <a:gd name="connsiteX127" fmla="*/ 3902176 w 9564242"/>
              <a:gd name="connsiteY127" fmla="*/ 692944 h 705892"/>
              <a:gd name="connsiteX128" fmla="*/ 2527898 w 9564242"/>
              <a:gd name="connsiteY128" fmla="*/ 11609 h 705892"/>
              <a:gd name="connsiteX129" fmla="*/ 2691757 w 9564242"/>
              <a:gd name="connsiteY129" fmla="*/ 11609 h 705892"/>
              <a:gd name="connsiteX130" fmla="*/ 2691757 w 9564242"/>
              <a:gd name="connsiteY130" fmla="*/ 555873 h 705892"/>
              <a:gd name="connsiteX131" fmla="*/ 2956969 w 9564242"/>
              <a:gd name="connsiteY131" fmla="*/ 555873 h 705892"/>
              <a:gd name="connsiteX132" fmla="*/ 2956969 w 9564242"/>
              <a:gd name="connsiteY132" fmla="*/ 692944 h 705892"/>
              <a:gd name="connsiteX133" fmla="*/ 2527898 w 9564242"/>
              <a:gd name="connsiteY133" fmla="*/ 692944 h 705892"/>
              <a:gd name="connsiteX134" fmla="*/ 1847850 w 9564242"/>
              <a:gd name="connsiteY134" fmla="*/ 11609 h 705892"/>
              <a:gd name="connsiteX135" fmla="*/ 2279600 w 9564242"/>
              <a:gd name="connsiteY135" fmla="*/ 11609 h 705892"/>
              <a:gd name="connsiteX136" fmla="*/ 2279600 w 9564242"/>
              <a:gd name="connsiteY136" fmla="*/ 147787 h 705892"/>
              <a:gd name="connsiteX137" fmla="*/ 2011709 w 9564242"/>
              <a:gd name="connsiteY137" fmla="*/ 147787 h 705892"/>
              <a:gd name="connsiteX138" fmla="*/ 2011709 w 9564242"/>
              <a:gd name="connsiteY138" fmla="*/ 274142 h 705892"/>
              <a:gd name="connsiteX139" fmla="*/ 2239416 w 9564242"/>
              <a:gd name="connsiteY139" fmla="*/ 274142 h 705892"/>
              <a:gd name="connsiteX140" fmla="*/ 2239416 w 9564242"/>
              <a:gd name="connsiteY140" fmla="*/ 411212 h 705892"/>
              <a:gd name="connsiteX141" fmla="*/ 2011709 w 9564242"/>
              <a:gd name="connsiteY141" fmla="*/ 411212 h 705892"/>
              <a:gd name="connsiteX142" fmla="*/ 2011709 w 9564242"/>
              <a:gd name="connsiteY142" fmla="*/ 555873 h 705892"/>
              <a:gd name="connsiteX143" fmla="*/ 2289424 w 9564242"/>
              <a:gd name="connsiteY143" fmla="*/ 555873 h 705892"/>
              <a:gd name="connsiteX144" fmla="*/ 2289424 w 9564242"/>
              <a:gd name="connsiteY144" fmla="*/ 692944 h 705892"/>
              <a:gd name="connsiteX145" fmla="*/ 1847850 w 9564242"/>
              <a:gd name="connsiteY145" fmla="*/ 692944 h 705892"/>
              <a:gd name="connsiteX146" fmla="*/ 1170682 w 9564242"/>
              <a:gd name="connsiteY146" fmla="*/ 11609 h 705892"/>
              <a:gd name="connsiteX147" fmla="*/ 1343471 w 9564242"/>
              <a:gd name="connsiteY147" fmla="*/ 11609 h 705892"/>
              <a:gd name="connsiteX148" fmla="*/ 1421160 w 9564242"/>
              <a:gd name="connsiteY148" fmla="*/ 322808 h 705892"/>
              <a:gd name="connsiteX149" fmla="*/ 1448172 w 9564242"/>
              <a:gd name="connsiteY149" fmla="*/ 430411 h 705892"/>
              <a:gd name="connsiteX150" fmla="*/ 1474291 w 9564242"/>
              <a:gd name="connsiteY150" fmla="*/ 540246 h 705892"/>
              <a:gd name="connsiteX151" fmla="*/ 1478756 w 9564242"/>
              <a:gd name="connsiteY151" fmla="*/ 540246 h 705892"/>
              <a:gd name="connsiteX152" fmla="*/ 1505768 w 9564242"/>
              <a:gd name="connsiteY152" fmla="*/ 430411 h 705892"/>
              <a:gd name="connsiteX153" fmla="*/ 1531888 w 9564242"/>
              <a:gd name="connsiteY153" fmla="*/ 322808 h 705892"/>
              <a:gd name="connsiteX154" fmla="*/ 1608684 w 9564242"/>
              <a:gd name="connsiteY154" fmla="*/ 11609 h 705892"/>
              <a:gd name="connsiteX155" fmla="*/ 1774775 w 9564242"/>
              <a:gd name="connsiteY155" fmla="*/ 11609 h 705892"/>
              <a:gd name="connsiteX156" fmla="*/ 1571178 w 9564242"/>
              <a:gd name="connsiteY156" fmla="*/ 692944 h 705892"/>
              <a:gd name="connsiteX157" fmla="*/ 1374279 w 9564242"/>
              <a:gd name="connsiteY157" fmla="*/ 692944 h 705892"/>
              <a:gd name="connsiteX158" fmla="*/ 0 w 9564242"/>
              <a:gd name="connsiteY158" fmla="*/ 11609 h 705892"/>
              <a:gd name="connsiteX159" fmla="*/ 163860 w 9564242"/>
              <a:gd name="connsiteY159" fmla="*/ 11609 h 705892"/>
              <a:gd name="connsiteX160" fmla="*/ 163860 w 9564242"/>
              <a:gd name="connsiteY160" fmla="*/ 555873 h 705892"/>
              <a:gd name="connsiteX161" fmla="*/ 429071 w 9564242"/>
              <a:gd name="connsiteY161" fmla="*/ 555873 h 705892"/>
              <a:gd name="connsiteX162" fmla="*/ 429071 w 9564242"/>
              <a:gd name="connsiteY162" fmla="*/ 692944 h 705892"/>
              <a:gd name="connsiteX163" fmla="*/ 0 w 9564242"/>
              <a:gd name="connsiteY163" fmla="*/ 692944 h 705892"/>
              <a:gd name="connsiteX164" fmla="*/ 8407458 w 9564242"/>
              <a:gd name="connsiteY164" fmla="*/ 0 h 705892"/>
              <a:gd name="connsiteX165" fmla="*/ 8570648 w 9564242"/>
              <a:gd name="connsiteY165" fmla="*/ 41077 h 705892"/>
              <a:gd name="connsiteX166" fmla="*/ 8679814 w 9564242"/>
              <a:gd name="connsiteY166" fmla="*/ 159842 h 705892"/>
              <a:gd name="connsiteX167" fmla="*/ 8719104 w 9564242"/>
              <a:gd name="connsiteY167" fmla="*/ 349151 h 705892"/>
              <a:gd name="connsiteX168" fmla="*/ 8679814 w 9564242"/>
              <a:gd name="connsiteY168" fmla="*/ 540693 h 705892"/>
              <a:gd name="connsiteX169" fmla="*/ 8570648 w 9564242"/>
              <a:gd name="connsiteY169" fmla="*/ 663253 h 705892"/>
              <a:gd name="connsiteX170" fmla="*/ 8407458 w 9564242"/>
              <a:gd name="connsiteY170" fmla="*/ 705892 h 705892"/>
              <a:gd name="connsiteX171" fmla="*/ 8244715 w 9564242"/>
              <a:gd name="connsiteY171" fmla="*/ 663253 h 705892"/>
              <a:gd name="connsiteX172" fmla="*/ 8134880 w 9564242"/>
              <a:gd name="connsiteY172" fmla="*/ 540693 h 705892"/>
              <a:gd name="connsiteX173" fmla="*/ 8095366 w 9564242"/>
              <a:gd name="connsiteY173" fmla="*/ 349151 h 705892"/>
              <a:gd name="connsiteX174" fmla="*/ 8134880 w 9564242"/>
              <a:gd name="connsiteY174" fmla="*/ 159395 h 705892"/>
              <a:gd name="connsiteX175" fmla="*/ 8244715 w 9564242"/>
              <a:gd name="connsiteY175" fmla="*/ 40630 h 705892"/>
              <a:gd name="connsiteX176" fmla="*/ 8407458 w 9564242"/>
              <a:gd name="connsiteY176" fmla="*/ 0 h 705892"/>
              <a:gd name="connsiteX177" fmla="*/ 5879559 w 9564242"/>
              <a:gd name="connsiteY177" fmla="*/ 0 h 705892"/>
              <a:gd name="connsiteX178" fmla="*/ 6042750 w 9564242"/>
              <a:gd name="connsiteY178" fmla="*/ 41077 h 705892"/>
              <a:gd name="connsiteX179" fmla="*/ 6151915 w 9564242"/>
              <a:gd name="connsiteY179" fmla="*/ 159842 h 705892"/>
              <a:gd name="connsiteX180" fmla="*/ 6191206 w 9564242"/>
              <a:gd name="connsiteY180" fmla="*/ 349151 h 705892"/>
              <a:gd name="connsiteX181" fmla="*/ 6151915 w 9564242"/>
              <a:gd name="connsiteY181" fmla="*/ 540693 h 705892"/>
              <a:gd name="connsiteX182" fmla="*/ 6042750 w 9564242"/>
              <a:gd name="connsiteY182" fmla="*/ 663253 h 705892"/>
              <a:gd name="connsiteX183" fmla="*/ 5879559 w 9564242"/>
              <a:gd name="connsiteY183" fmla="*/ 705892 h 705892"/>
              <a:gd name="connsiteX184" fmla="*/ 5716816 w 9564242"/>
              <a:gd name="connsiteY184" fmla="*/ 663253 h 705892"/>
              <a:gd name="connsiteX185" fmla="*/ 5606981 w 9564242"/>
              <a:gd name="connsiteY185" fmla="*/ 540693 h 705892"/>
              <a:gd name="connsiteX186" fmla="*/ 5567467 w 9564242"/>
              <a:gd name="connsiteY186" fmla="*/ 349151 h 705892"/>
              <a:gd name="connsiteX187" fmla="*/ 5606981 w 9564242"/>
              <a:gd name="connsiteY187" fmla="*/ 159395 h 705892"/>
              <a:gd name="connsiteX188" fmla="*/ 5716816 w 9564242"/>
              <a:gd name="connsiteY188" fmla="*/ 40630 h 705892"/>
              <a:gd name="connsiteX189" fmla="*/ 5879559 w 9564242"/>
              <a:gd name="connsiteY189" fmla="*/ 0 h 705892"/>
              <a:gd name="connsiteX190" fmla="*/ 3351661 w 9564242"/>
              <a:gd name="connsiteY190" fmla="*/ 0 h 705892"/>
              <a:gd name="connsiteX191" fmla="*/ 3514851 w 9564242"/>
              <a:gd name="connsiteY191" fmla="*/ 41077 h 705892"/>
              <a:gd name="connsiteX192" fmla="*/ 3624017 w 9564242"/>
              <a:gd name="connsiteY192" fmla="*/ 159842 h 705892"/>
              <a:gd name="connsiteX193" fmla="*/ 3663307 w 9564242"/>
              <a:gd name="connsiteY193" fmla="*/ 349151 h 705892"/>
              <a:gd name="connsiteX194" fmla="*/ 3624017 w 9564242"/>
              <a:gd name="connsiteY194" fmla="*/ 540693 h 705892"/>
              <a:gd name="connsiteX195" fmla="*/ 3514851 w 9564242"/>
              <a:gd name="connsiteY195" fmla="*/ 663253 h 705892"/>
              <a:gd name="connsiteX196" fmla="*/ 3351661 w 9564242"/>
              <a:gd name="connsiteY196" fmla="*/ 705892 h 705892"/>
              <a:gd name="connsiteX197" fmla="*/ 3188918 w 9564242"/>
              <a:gd name="connsiteY197" fmla="*/ 663253 h 705892"/>
              <a:gd name="connsiteX198" fmla="*/ 3079083 w 9564242"/>
              <a:gd name="connsiteY198" fmla="*/ 540693 h 705892"/>
              <a:gd name="connsiteX199" fmla="*/ 3039569 w 9564242"/>
              <a:gd name="connsiteY199" fmla="*/ 349151 h 705892"/>
              <a:gd name="connsiteX200" fmla="*/ 3079083 w 9564242"/>
              <a:gd name="connsiteY200" fmla="*/ 159395 h 705892"/>
              <a:gd name="connsiteX201" fmla="*/ 3188918 w 9564242"/>
              <a:gd name="connsiteY201" fmla="*/ 40630 h 705892"/>
              <a:gd name="connsiteX202" fmla="*/ 3351661 w 9564242"/>
              <a:gd name="connsiteY202" fmla="*/ 0 h 705892"/>
              <a:gd name="connsiteX203" fmla="*/ 823764 w 9564242"/>
              <a:gd name="connsiteY203" fmla="*/ 0 h 705892"/>
              <a:gd name="connsiteX204" fmla="*/ 986954 w 9564242"/>
              <a:gd name="connsiteY204" fmla="*/ 41077 h 705892"/>
              <a:gd name="connsiteX205" fmla="*/ 1096119 w 9564242"/>
              <a:gd name="connsiteY205" fmla="*/ 159842 h 705892"/>
              <a:gd name="connsiteX206" fmla="*/ 1135410 w 9564242"/>
              <a:gd name="connsiteY206" fmla="*/ 349151 h 705892"/>
              <a:gd name="connsiteX207" fmla="*/ 1096119 w 9564242"/>
              <a:gd name="connsiteY207" fmla="*/ 540693 h 705892"/>
              <a:gd name="connsiteX208" fmla="*/ 986954 w 9564242"/>
              <a:gd name="connsiteY208" fmla="*/ 663253 h 705892"/>
              <a:gd name="connsiteX209" fmla="*/ 823764 w 9564242"/>
              <a:gd name="connsiteY209" fmla="*/ 705892 h 705892"/>
              <a:gd name="connsiteX210" fmla="*/ 661020 w 9564242"/>
              <a:gd name="connsiteY210" fmla="*/ 663253 h 705892"/>
              <a:gd name="connsiteX211" fmla="*/ 551185 w 9564242"/>
              <a:gd name="connsiteY211" fmla="*/ 540693 h 705892"/>
              <a:gd name="connsiteX212" fmla="*/ 511671 w 9564242"/>
              <a:gd name="connsiteY212" fmla="*/ 349151 h 705892"/>
              <a:gd name="connsiteX213" fmla="*/ 551185 w 9564242"/>
              <a:gd name="connsiteY213" fmla="*/ 159395 h 705892"/>
              <a:gd name="connsiteX214" fmla="*/ 661020 w 9564242"/>
              <a:gd name="connsiteY214" fmla="*/ 40630 h 705892"/>
              <a:gd name="connsiteX215" fmla="*/ 823764 w 9564242"/>
              <a:gd name="connsiteY215" fmla="*/ 0 h 705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</a:cxnLst>
            <a:rect l="l" t="t" r="r" b="b"/>
            <a:pathLst>
              <a:path w="9564242" h="705892">
                <a:moveTo>
                  <a:pt x="8407458" y="139750"/>
                </a:moveTo>
                <a:cubicBezTo>
                  <a:pt x="8377693" y="139750"/>
                  <a:pt x="8351946" y="148010"/>
                  <a:pt x="8330217" y="164530"/>
                </a:cubicBezTo>
                <a:cubicBezTo>
                  <a:pt x="8308488" y="181050"/>
                  <a:pt x="8291819" y="204937"/>
                  <a:pt x="8280210" y="236190"/>
                </a:cubicBezTo>
                <a:cubicBezTo>
                  <a:pt x="8268602" y="267444"/>
                  <a:pt x="8262798" y="305098"/>
                  <a:pt x="8262798" y="349151"/>
                </a:cubicBezTo>
                <a:cubicBezTo>
                  <a:pt x="8262798" y="392907"/>
                  <a:pt x="8268602" y="430932"/>
                  <a:pt x="8280210" y="463228"/>
                </a:cubicBezTo>
                <a:cubicBezTo>
                  <a:pt x="8291819" y="495524"/>
                  <a:pt x="8308488" y="520527"/>
                  <a:pt x="8330217" y="538237"/>
                </a:cubicBezTo>
                <a:cubicBezTo>
                  <a:pt x="8351946" y="555948"/>
                  <a:pt x="8377693" y="564803"/>
                  <a:pt x="8407458" y="564803"/>
                </a:cubicBezTo>
                <a:cubicBezTo>
                  <a:pt x="8437224" y="564803"/>
                  <a:pt x="8462971" y="555948"/>
                  <a:pt x="8484700" y="538237"/>
                </a:cubicBezTo>
                <a:cubicBezTo>
                  <a:pt x="8506429" y="520527"/>
                  <a:pt x="8523172" y="495524"/>
                  <a:pt x="8534930" y="463228"/>
                </a:cubicBezTo>
                <a:cubicBezTo>
                  <a:pt x="8546687" y="430932"/>
                  <a:pt x="8552566" y="392907"/>
                  <a:pt x="8552566" y="349151"/>
                </a:cubicBezTo>
                <a:cubicBezTo>
                  <a:pt x="8552566" y="305098"/>
                  <a:pt x="8546687" y="267444"/>
                  <a:pt x="8534930" y="236190"/>
                </a:cubicBezTo>
                <a:cubicBezTo>
                  <a:pt x="8523172" y="204937"/>
                  <a:pt x="8506429" y="181050"/>
                  <a:pt x="8484700" y="164530"/>
                </a:cubicBezTo>
                <a:cubicBezTo>
                  <a:pt x="8462971" y="148010"/>
                  <a:pt x="8437224" y="139750"/>
                  <a:pt x="8407458" y="139750"/>
                </a:cubicBezTo>
                <a:close/>
                <a:moveTo>
                  <a:pt x="5879559" y="139750"/>
                </a:moveTo>
                <a:cubicBezTo>
                  <a:pt x="5849794" y="139750"/>
                  <a:pt x="5824047" y="148010"/>
                  <a:pt x="5802318" y="164530"/>
                </a:cubicBezTo>
                <a:cubicBezTo>
                  <a:pt x="5780589" y="181050"/>
                  <a:pt x="5763920" y="204937"/>
                  <a:pt x="5752312" y="236190"/>
                </a:cubicBezTo>
                <a:cubicBezTo>
                  <a:pt x="5740703" y="267444"/>
                  <a:pt x="5734899" y="305098"/>
                  <a:pt x="5734899" y="349151"/>
                </a:cubicBezTo>
                <a:cubicBezTo>
                  <a:pt x="5734899" y="392907"/>
                  <a:pt x="5740703" y="430932"/>
                  <a:pt x="5752312" y="463228"/>
                </a:cubicBezTo>
                <a:cubicBezTo>
                  <a:pt x="5763920" y="495524"/>
                  <a:pt x="5780589" y="520527"/>
                  <a:pt x="5802318" y="538237"/>
                </a:cubicBezTo>
                <a:cubicBezTo>
                  <a:pt x="5824047" y="555948"/>
                  <a:pt x="5849794" y="564803"/>
                  <a:pt x="5879559" y="564803"/>
                </a:cubicBezTo>
                <a:cubicBezTo>
                  <a:pt x="5909325" y="564803"/>
                  <a:pt x="5935072" y="555948"/>
                  <a:pt x="5956801" y="538237"/>
                </a:cubicBezTo>
                <a:cubicBezTo>
                  <a:pt x="5978530" y="520527"/>
                  <a:pt x="5995273" y="495524"/>
                  <a:pt x="6007031" y="463228"/>
                </a:cubicBezTo>
                <a:cubicBezTo>
                  <a:pt x="6018788" y="430932"/>
                  <a:pt x="6024667" y="392907"/>
                  <a:pt x="6024667" y="349151"/>
                </a:cubicBezTo>
                <a:cubicBezTo>
                  <a:pt x="6024667" y="305098"/>
                  <a:pt x="6018788" y="267444"/>
                  <a:pt x="6007031" y="236190"/>
                </a:cubicBezTo>
                <a:cubicBezTo>
                  <a:pt x="5995273" y="204937"/>
                  <a:pt x="5978530" y="181050"/>
                  <a:pt x="5956801" y="164530"/>
                </a:cubicBezTo>
                <a:cubicBezTo>
                  <a:pt x="5935072" y="148010"/>
                  <a:pt x="5909325" y="139750"/>
                  <a:pt x="5879559" y="139750"/>
                </a:cubicBezTo>
                <a:close/>
                <a:moveTo>
                  <a:pt x="3351661" y="139750"/>
                </a:moveTo>
                <a:cubicBezTo>
                  <a:pt x="3321896" y="139750"/>
                  <a:pt x="3296149" y="148010"/>
                  <a:pt x="3274419" y="164530"/>
                </a:cubicBezTo>
                <a:cubicBezTo>
                  <a:pt x="3252691" y="181050"/>
                  <a:pt x="3236022" y="204937"/>
                  <a:pt x="3224413" y="236190"/>
                </a:cubicBezTo>
                <a:cubicBezTo>
                  <a:pt x="3212806" y="267444"/>
                  <a:pt x="3207000" y="305098"/>
                  <a:pt x="3207000" y="349151"/>
                </a:cubicBezTo>
                <a:cubicBezTo>
                  <a:pt x="3207000" y="392907"/>
                  <a:pt x="3212806" y="430932"/>
                  <a:pt x="3224413" y="463228"/>
                </a:cubicBezTo>
                <a:cubicBezTo>
                  <a:pt x="3236022" y="495524"/>
                  <a:pt x="3252691" y="520527"/>
                  <a:pt x="3274419" y="538237"/>
                </a:cubicBezTo>
                <a:cubicBezTo>
                  <a:pt x="3296149" y="555948"/>
                  <a:pt x="3321896" y="564803"/>
                  <a:pt x="3351661" y="564803"/>
                </a:cubicBezTo>
                <a:cubicBezTo>
                  <a:pt x="3381428" y="564803"/>
                  <a:pt x="3407174" y="555948"/>
                  <a:pt x="3428904" y="538237"/>
                </a:cubicBezTo>
                <a:cubicBezTo>
                  <a:pt x="3450632" y="520527"/>
                  <a:pt x="3467375" y="495524"/>
                  <a:pt x="3479133" y="463228"/>
                </a:cubicBezTo>
                <a:cubicBezTo>
                  <a:pt x="3490890" y="430932"/>
                  <a:pt x="3496769" y="392907"/>
                  <a:pt x="3496769" y="349151"/>
                </a:cubicBezTo>
                <a:cubicBezTo>
                  <a:pt x="3496769" y="305098"/>
                  <a:pt x="3490890" y="267444"/>
                  <a:pt x="3479133" y="236190"/>
                </a:cubicBezTo>
                <a:cubicBezTo>
                  <a:pt x="3467375" y="204937"/>
                  <a:pt x="3450632" y="181050"/>
                  <a:pt x="3428904" y="164530"/>
                </a:cubicBezTo>
                <a:cubicBezTo>
                  <a:pt x="3407174" y="148010"/>
                  <a:pt x="3381428" y="139750"/>
                  <a:pt x="3351661" y="139750"/>
                </a:cubicBezTo>
                <a:close/>
                <a:moveTo>
                  <a:pt x="823764" y="139750"/>
                </a:moveTo>
                <a:cubicBezTo>
                  <a:pt x="793998" y="139750"/>
                  <a:pt x="768251" y="148010"/>
                  <a:pt x="746522" y="164530"/>
                </a:cubicBezTo>
                <a:cubicBezTo>
                  <a:pt x="724793" y="181050"/>
                  <a:pt x="708124" y="204937"/>
                  <a:pt x="696516" y="236190"/>
                </a:cubicBezTo>
                <a:cubicBezTo>
                  <a:pt x="684907" y="267444"/>
                  <a:pt x="679103" y="305098"/>
                  <a:pt x="679103" y="349151"/>
                </a:cubicBezTo>
                <a:cubicBezTo>
                  <a:pt x="679103" y="392907"/>
                  <a:pt x="684907" y="430932"/>
                  <a:pt x="696516" y="463228"/>
                </a:cubicBezTo>
                <a:cubicBezTo>
                  <a:pt x="708124" y="495524"/>
                  <a:pt x="724793" y="520527"/>
                  <a:pt x="746522" y="538237"/>
                </a:cubicBezTo>
                <a:cubicBezTo>
                  <a:pt x="768251" y="555948"/>
                  <a:pt x="793998" y="564803"/>
                  <a:pt x="823764" y="564803"/>
                </a:cubicBezTo>
                <a:cubicBezTo>
                  <a:pt x="853529" y="564803"/>
                  <a:pt x="879277" y="555948"/>
                  <a:pt x="901005" y="538237"/>
                </a:cubicBezTo>
                <a:cubicBezTo>
                  <a:pt x="922734" y="520527"/>
                  <a:pt x="939478" y="495524"/>
                  <a:pt x="951235" y="463228"/>
                </a:cubicBezTo>
                <a:cubicBezTo>
                  <a:pt x="962992" y="430932"/>
                  <a:pt x="968871" y="392907"/>
                  <a:pt x="968871" y="349151"/>
                </a:cubicBezTo>
                <a:cubicBezTo>
                  <a:pt x="968871" y="305098"/>
                  <a:pt x="962992" y="267444"/>
                  <a:pt x="951235" y="236190"/>
                </a:cubicBezTo>
                <a:cubicBezTo>
                  <a:pt x="939478" y="204937"/>
                  <a:pt x="922734" y="181050"/>
                  <a:pt x="901005" y="164530"/>
                </a:cubicBezTo>
                <a:cubicBezTo>
                  <a:pt x="879277" y="148010"/>
                  <a:pt x="853529" y="139750"/>
                  <a:pt x="823764" y="139750"/>
                </a:cubicBezTo>
                <a:close/>
                <a:moveTo>
                  <a:pt x="9431545" y="11609"/>
                </a:moveTo>
                <a:lnTo>
                  <a:pt x="9564242" y="11609"/>
                </a:lnTo>
                <a:lnTo>
                  <a:pt x="9564242" y="692944"/>
                </a:lnTo>
                <a:lnTo>
                  <a:pt x="9431545" y="692944"/>
                </a:lnTo>
                <a:close/>
                <a:moveTo>
                  <a:pt x="8754377" y="11609"/>
                </a:moveTo>
                <a:lnTo>
                  <a:pt x="8927166" y="11609"/>
                </a:lnTo>
                <a:lnTo>
                  <a:pt x="9004854" y="322808"/>
                </a:lnTo>
                <a:cubicBezTo>
                  <a:pt x="9015272" y="359123"/>
                  <a:pt x="9024277" y="394990"/>
                  <a:pt x="9031867" y="430411"/>
                </a:cubicBezTo>
                <a:cubicBezTo>
                  <a:pt x="9039457" y="465832"/>
                  <a:pt x="9048164" y="502444"/>
                  <a:pt x="9057986" y="540246"/>
                </a:cubicBezTo>
                <a:lnTo>
                  <a:pt x="9062451" y="540246"/>
                </a:lnTo>
                <a:cubicBezTo>
                  <a:pt x="9072869" y="502444"/>
                  <a:pt x="9081873" y="465832"/>
                  <a:pt x="9089463" y="430411"/>
                </a:cubicBezTo>
                <a:cubicBezTo>
                  <a:pt x="9097054" y="394990"/>
                  <a:pt x="9105760" y="359123"/>
                  <a:pt x="9115583" y="322808"/>
                </a:cubicBezTo>
                <a:lnTo>
                  <a:pt x="9192378" y="11609"/>
                </a:lnTo>
                <a:lnTo>
                  <a:pt x="9358470" y="11609"/>
                </a:lnTo>
                <a:lnTo>
                  <a:pt x="9154873" y="692944"/>
                </a:lnTo>
                <a:lnTo>
                  <a:pt x="8957974" y="692944"/>
                </a:lnTo>
                <a:close/>
                <a:moveTo>
                  <a:pt x="7583695" y="11609"/>
                </a:moveTo>
                <a:lnTo>
                  <a:pt x="7747555" y="11609"/>
                </a:lnTo>
                <a:lnTo>
                  <a:pt x="7747555" y="555873"/>
                </a:lnTo>
                <a:lnTo>
                  <a:pt x="8012766" y="555873"/>
                </a:lnTo>
                <a:lnTo>
                  <a:pt x="8012766" y="692944"/>
                </a:lnTo>
                <a:lnTo>
                  <a:pt x="7583695" y="692944"/>
                </a:lnTo>
                <a:close/>
                <a:moveTo>
                  <a:pt x="6903646" y="11609"/>
                </a:moveTo>
                <a:lnTo>
                  <a:pt x="7335396" y="11609"/>
                </a:lnTo>
                <a:lnTo>
                  <a:pt x="7335396" y="147787"/>
                </a:lnTo>
                <a:lnTo>
                  <a:pt x="7067506" y="147787"/>
                </a:lnTo>
                <a:lnTo>
                  <a:pt x="7067506" y="274142"/>
                </a:lnTo>
                <a:lnTo>
                  <a:pt x="7295212" y="274142"/>
                </a:lnTo>
                <a:lnTo>
                  <a:pt x="7295212" y="411212"/>
                </a:lnTo>
                <a:lnTo>
                  <a:pt x="7067506" y="411212"/>
                </a:lnTo>
                <a:lnTo>
                  <a:pt x="7067506" y="555873"/>
                </a:lnTo>
                <a:lnTo>
                  <a:pt x="7345219" y="555873"/>
                </a:lnTo>
                <a:lnTo>
                  <a:pt x="7345219" y="692944"/>
                </a:lnTo>
                <a:lnTo>
                  <a:pt x="6903646" y="692944"/>
                </a:lnTo>
                <a:close/>
                <a:moveTo>
                  <a:pt x="6226478" y="11609"/>
                </a:moveTo>
                <a:lnTo>
                  <a:pt x="6399267" y="11609"/>
                </a:lnTo>
                <a:lnTo>
                  <a:pt x="6476956" y="322808"/>
                </a:lnTo>
                <a:cubicBezTo>
                  <a:pt x="6487374" y="359123"/>
                  <a:pt x="6496378" y="394990"/>
                  <a:pt x="6503968" y="430411"/>
                </a:cubicBezTo>
                <a:cubicBezTo>
                  <a:pt x="6511558" y="465832"/>
                  <a:pt x="6520264" y="502444"/>
                  <a:pt x="6530087" y="540246"/>
                </a:cubicBezTo>
                <a:lnTo>
                  <a:pt x="6534552" y="540246"/>
                </a:lnTo>
                <a:cubicBezTo>
                  <a:pt x="6544970" y="502444"/>
                  <a:pt x="6553974" y="465832"/>
                  <a:pt x="6561564" y="430411"/>
                </a:cubicBezTo>
                <a:cubicBezTo>
                  <a:pt x="6569154" y="394990"/>
                  <a:pt x="6577861" y="359123"/>
                  <a:pt x="6587684" y="322808"/>
                </a:cubicBezTo>
                <a:lnTo>
                  <a:pt x="6664479" y="11609"/>
                </a:lnTo>
                <a:lnTo>
                  <a:pt x="6830571" y="11609"/>
                </a:lnTo>
                <a:lnTo>
                  <a:pt x="6626974" y="692944"/>
                </a:lnTo>
                <a:lnTo>
                  <a:pt x="6430075" y="692944"/>
                </a:lnTo>
                <a:close/>
                <a:moveTo>
                  <a:pt x="5055796" y="11609"/>
                </a:moveTo>
                <a:lnTo>
                  <a:pt x="5219656" y="11609"/>
                </a:lnTo>
                <a:lnTo>
                  <a:pt x="5219656" y="555873"/>
                </a:lnTo>
                <a:lnTo>
                  <a:pt x="5484867" y="555873"/>
                </a:lnTo>
                <a:lnTo>
                  <a:pt x="5484867" y="692944"/>
                </a:lnTo>
                <a:lnTo>
                  <a:pt x="5055796" y="692944"/>
                </a:lnTo>
                <a:close/>
                <a:moveTo>
                  <a:pt x="4375748" y="11609"/>
                </a:moveTo>
                <a:lnTo>
                  <a:pt x="4807498" y="11609"/>
                </a:lnTo>
                <a:lnTo>
                  <a:pt x="4807498" y="147787"/>
                </a:lnTo>
                <a:lnTo>
                  <a:pt x="4539607" y="147787"/>
                </a:lnTo>
                <a:lnTo>
                  <a:pt x="4539607" y="274142"/>
                </a:lnTo>
                <a:lnTo>
                  <a:pt x="4767314" y="274142"/>
                </a:lnTo>
                <a:lnTo>
                  <a:pt x="4767314" y="411212"/>
                </a:lnTo>
                <a:lnTo>
                  <a:pt x="4539607" y="411212"/>
                </a:lnTo>
                <a:lnTo>
                  <a:pt x="4539607" y="555873"/>
                </a:lnTo>
                <a:lnTo>
                  <a:pt x="4817321" y="555873"/>
                </a:lnTo>
                <a:lnTo>
                  <a:pt x="4817321" y="692944"/>
                </a:lnTo>
                <a:lnTo>
                  <a:pt x="4375748" y="692944"/>
                </a:lnTo>
                <a:close/>
                <a:moveTo>
                  <a:pt x="3698580" y="11609"/>
                </a:moveTo>
                <a:lnTo>
                  <a:pt x="3871369" y="11609"/>
                </a:lnTo>
                <a:lnTo>
                  <a:pt x="3949057" y="322808"/>
                </a:lnTo>
                <a:cubicBezTo>
                  <a:pt x="3959475" y="359123"/>
                  <a:pt x="3968479" y="394990"/>
                  <a:pt x="3976070" y="430411"/>
                </a:cubicBezTo>
                <a:cubicBezTo>
                  <a:pt x="3983660" y="465832"/>
                  <a:pt x="3992366" y="502444"/>
                  <a:pt x="4002189" y="540246"/>
                </a:cubicBezTo>
                <a:lnTo>
                  <a:pt x="4006654" y="540246"/>
                </a:lnTo>
                <a:cubicBezTo>
                  <a:pt x="4017072" y="502444"/>
                  <a:pt x="4026076" y="465832"/>
                  <a:pt x="4033666" y="430411"/>
                </a:cubicBezTo>
                <a:cubicBezTo>
                  <a:pt x="4041256" y="394990"/>
                  <a:pt x="4049963" y="359123"/>
                  <a:pt x="4059785" y="322808"/>
                </a:cubicBezTo>
                <a:lnTo>
                  <a:pt x="4136581" y="11609"/>
                </a:lnTo>
                <a:lnTo>
                  <a:pt x="4302673" y="11609"/>
                </a:lnTo>
                <a:lnTo>
                  <a:pt x="4099076" y="692944"/>
                </a:lnTo>
                <a:lnTo>
                  <a:pt x="3902176" y="692944"/>
                </a:lnTo>
                <a:close/>
                <a:moveTo>
                  <a:pt x="2527898" y="11609"/>
                </a:moveTo>
                <a:lnTo>
                  <a:pt x="2691757" y="11609"/>
                </a:lnTo>
                <a:lnTo>
                  <a:pt x="2691757" y="555873"/>
                </a:lnTo>
                <a:lnTo>
                  <a:pt x="2956969" y="555873"/>
                </a:lnTo>
                <a:lnTo>
                  <a:pt x="2956969" y="692944"/>
                </a:lnTo>
                <a:lnTo>
                  <a:pt x="2527898" y="692944"/>
                </a:lnTo>
                <a:close/>
                <a:moveTo>
                  <a:pt x="1847850" y="11609"/>
                </a:moveTo>
                <a:lnTo>
                  <a:pt x="2279600" y="11609"/>
                </a:lnTo>
                <a:lnTo>
                  <a:pt x="2279600" y="147787"/>
                </a:lnTo>
                <a:lnTo>
                  <a:pt x="2011709" y="147787"/>
                </a:lnTo>
                <a:lnTo>
                  <a:pt x="2011709" y="274142"/>
                </a:lnTo>
                <a:lnTo>
                  <a:pt x="2239416" y="274142"/>
                </a:lnTo>
                <a:lnTo>
                  <a:pt x="2239416" y="411212"/>
                </a:lnTo>
                <a:lnTo>
                  <a:pt x="2011709" y="411212"/>
                </a:lnTo>
                <a:lnTo>
                  <a:pt x="2011709" y="555873"/>
                </a:lnTo>
                <a:lnTo>
                  <a:pt x="2289424" y="555873"/>
                </a:lnTo>
                <a:lnTo>
                  <a:pt x="2289424" y="692944"/>
                </a:lnTo>
                <a:lnTo>
                  <a:pt x="1847850" y="692944"/>
                </a:lnTo>
                <a:close/>
                <a:moveTo>
                  <a:pt x="1170682" y="11609"/>
                </a:moveTo>
                <a:lnTo>
                  <a:pt x="1343471" y="11609"/>
                </a:lnTo>
                <a:lnTo>
                  <a:pt x="1421160" y="322808"/>
                </a:lnTo>
                <a:cubicBezTo>
                  <a:pt x="1431577" y="359123"/>
                  <a:pt x="1440582" y="394990"/>
                  <a:pt x="1448172" y="430411"/>
                </a:cubicBezTo>
                <a:cubicBezTo>
                  <a:pt x="1455762" y="465832"/>
                  <a:pt x="1464469" y="502444"/>
                  <a:pt x="1474291" y="540246"/>
                </a:cubicBezTo>
                <a:lnTo>
                  <a:pt x="1478756" y="540246"/>
                </a:lnTo>
                <a:cubicBezTo>
                  <a:pt x="1489174" y="502444"/>
                  <a:pt x="1498178" y="465832"/>
                  <a:pt x="1505768" y="430411"/>
                </a:cubicBezTo>
                <a:cubicBezTo>
                  <a:pt x="1513358" y="394990"/>
                  <a:pt x="1522065" y="359123"/>
                  <a:pt x="1531888" y="322808"/>
                </a:cubicBezTo>
                <a:lnTo>
                  <a:pt x="1608684" y="11609"/>
                </a:lnTo>
                <a:lnTo>
                  <a:pt x="1774775" y="11609"/>
                </a:lnTo>
                <a:lnTo>
                  <a:pt x="1571178" y="692944"/>
                </a:lnTo>
                <a:lnTo>
                  <a:pt x="1374279" y="692944"/>
                </a:lnTo>
                <a:close/>
                <a:moveTo>
                  <a:pt x="0" y="11609"/>
                </a:moveTo>
                <a:lnTo>
                  <a:pt x="163860" y="11609"/>
                </a:lnTo>
                <a:lnTo>
                  <a:pt x="163860" y="555873"/>
                </a:lnTo>
                <a:lnTo>
                  <a:pt x="429071" y="555873"/>
                </a:lnTo>
                <a:lnTo>
                  <a:pt x="429071" y="692944"/>
                </a:lnTo>
                <a:lnTo>
                  <a:pt x="0" y="692944"/>
                </a:lnTo>
                <a:close/>
                <a:moveTo>
                  <a:pt x="8407458" y="0"/>
                </a:moveTo>
                <a:cubicBezTo>
                  <a:pt x="8469669" y="0"/>
                  <a:pt x="8524065" y="13692"/>
                  <a:pt x="8570648" y="41077"/>
                </a:cubicBezTo>
                <a:cubicBezTo>
                  <a:pt x="8617232" y="68461"/>
                  <a:pt x="8653620" y="108049"/>
                  <a:pt x="8679814" y="159842"/>
                </a:cubicBezTo>
                <a:cubicBezTo>
                  <a:pt x="8706008" y="211634"/>
                  <a:pt x="8719104" y="274737"/>
                  <a:pt x="8719104" y="349151"/>
                </a:cubicBezTo>
                <a:cubicBezTo>
                  <a:pt x="8719104" y="423565"/>
                  <a:pt x="8706008" y="487412"/>
                  <a:pt x="8679814" y="540693"/>
                </a:cubicBezTo>
                <a:cubicBezTo>
                  <a:pt x="8653620" y="593973"/>
                  <a:pt x="8617232" y="634827"/>
                  <a:pt x="8570648" y="663253"/>
                </a:cubicBezTo>
                <a:cubicBezTo>
                  <a:pt x="8524065" y="691679"/>
                  <a:pt x="8469669" y="705892"/>
                  <a:pt x="8407458" y="705892"/>
                </a:cubicBezTo>
                <a:cubicBezTo>
                  <a:pt x="8345844" y="705892"/>
                  <a:pt x="8291596" y="691679"/>
                  <a:pt x="8244715" y="663253"/>
                </a:cubicBezTo>
                <a:cubicBezTo>
                  <a:pt x="8197834" y="634827"/>
                  <a:pt x="8161222" y="593973"/>
                  <a:pt x="8134880" y="540693"/>
                </a:cubicBezTo>
                <a:cubicBezTo>
                  <a:pt x="8108537" y="487412"/>
                  <a:pt x="8095366" y="423565"/>
                  <a:pt x="8095366" y="349151"/>
                </a:cubicBezTo>
                <a:cubicBezTo>
                  <a:pt x="8095366" y="274737"/>
                  <a:pt x="8108537" y="211485"/>
                  <a:pt x="8134880" y="159395"/>
                </a:cubicBezTo>
                <a:cubicBezTo>
                  <a:pt x="8161222" y="107305"/>
                  <a:pt x="8197834" y="67717"/>
                  <a:pt x="8244715" y="40630"/>
                </a:cubicBezTo>
                <a:cubicBezTo>
                  <a:pt x="8291596" y="13544"/>
                  <a:pt x="8345844" y="0"/>
                  <a:pt x="8407458" y="0"/>
                </a:cubicBezTo>
                <a:close/>
                <a:moveTo>
                  <a:pt x="5879559" y="0"/>
                </a:moveTo>
                <a:cubicBezTo>
                  <a:pt x="5941770" y="0"/>
                  <a:pt x="5996166" y="13692"/>
                  <a:pt x="6042750" y="41077"/>
                </a:cubicBezTo>
                <a:cubicBezTo>
                  <a:pt x="6089333" y="68461"/>
                  <a:pt x="6125721" y="108049"/>
                  <a:pt x="6151915" y="159842"/>
                </a:cubicBezTo>
                <a:cubicBezTo>
                  <a:pt x="6178109" y="211634"/>
                  <a:pt x="6191206" y="274737"/>
                  <a:pt x="6191206" y="349151"/>
                </a:cubicBezTo>
                <a:cubicBezTo>
                  <a:pt x="6191206" y="423565"/>
                  <a:pt x="6178109" y="487412"/>
                  <a:pt x="6151915" y="540693"/>
                </a:cubicBezTo>
                <a:cubicBezTo>
                  <a:pt x="6125721" y="593973"/>
                  <a:pt x="6089333" y="634827"/>
                  <a:pt x="6042750" y="663253"/>
                </a:cubicBezTo>
                <a:cubicBezTo>
                  <a:pt x="5996166" y="691679"/>
                  <a:pt x="5941770" y="705892"/>
                  <a:pt x="5879559" y="705892"/>
                </a:cubicBezTo>
                <a:cubicBezTo>
                  <a:pt x="5817945" y="705892"/>
                  <a:pt x="5763697" y="691679"/>
                  <a:pt x="5716816" y="663253"/>
                </a:cubicBezTo>
                <a:cubicBezTo>
                  <a:pt x="5669935" y="634827"/>
                  <a:pt x="5633324" y="593973"/>
                  <a:pt x="5606981" y="540693"/>
                </a:cubicBezTo>
                <a:cubicBezTo>
                  <a:pt x="5580638" y="487412"/>
                  <a:pt x="5567467" y="423565"/>
                  <a:pt x="5567467" y="349151"/>
                </a:cubicBezTo>
                <a:cubicBezTo>
                  <a:pt x="5567467" y="274737"/>
                  <a:pt x="5580638" y="211485"/>
                  <a:pt x="5606981" y="159395"/>
                </a:cubicBezTo>
                <a:cubicBezTo>
                  <a:pt x="5633324" y="107305"/>
                  <a:pt x="5669935" y="67717"/>
                  <a:pt x="5716816" y="40630"/>
                </a:cubicBezTo>
                <a:cubicBezTo>
                  <a:pt x="5763697" y="13544"/>
                  <a:pt x="5817945" y="0"/>
                  <a:pt x="5879559" y="0"/>
                </a:cubicBezTo>
                <a:close/>
                <a:moveTo>
                  <a:pt x="3351661" y="0"/>
                </a:moveTo>
                <a:cubicBezTo>
                  <a:pt x="3413871" y="0"/>
                  <a:pt x="3468268" y="13692"/>
                  <a:pt x="3514851" y="41077"/>
                </a:cubicBezTo>
                <a:cubicBezTo>
                  <a:pt x="3561434" y="68461"/>
                  <a:pt x="3597823" y="108049"/>
                  <a:pt x="3624017" y="159842"/>
                </a:cubicBezTo>
                <a:cubicBezTo>
                  <a:pt x="3650210" y="211634"/>
                  <a:pt x="3663307" y="274737"/>
                  <a:pt x="3663307" y="349151"/>
                </a:cubicBezTo>
                <a:cubicBezTo>
                  <a:pt x="3663307" y="423565"/>
                  <a:pt x="3650210" y="487412"/>
                  <a:pt x="3624017" y="540693"/>
                </a:cubicBezTo>
                <a:cubicBezTo>
                  <a:pt x="3597823" y="593973"/>
                  <a:pt x="3561434" y="634827"/>
                  <a:pt x="3514851" y="663253"/>
                </a:cubicBezTo>
                <a:cubicBezTo>
                  <a:pt x="3468268" y="691679"/>
                  <a:pt x="3413871" y="705892"/>
                  <a:pt x="3351661" y="705892"/>
                </a:cubicBezTo>
                <a:cubicBezTo>
                  <a:pt x="3290046" y="705892"/>
                  <a:pt x="3235799" y="691679"/>
                  <a:pt x="3188918" y="663253"/>
                </a:cubicBezTo>
                <a:cubicBezTo>
                  <a:pt x="3142037" y="634827"/>
                  <a:pt x="3105425" y="593973"/>
                  <a:pt x="3079083" y="540693"/>
                </a:cubicBezTo>
                <a:cubicBezTo>
                  <a:pt x="3052740" y="487412"/>
                  <a:pt x="3039569" y="423565"/>
                  <a:pt x="3039569" y="349151"/>
                </a:cubicBezTo>
                <a:cubicBezTo>
                  <a:pt x="3039569" y="274737"/>
                  <a:pt x="3052740" y="211485"/>
                  <a:pt x="3079083" y="159395"/>
                </a:cubicBezTo>
                <a:cubicBezTo>
                  <a:pt x="3105425" y="107305"/>
                  <a:pt x="3142037" y="67717"/>
                  <a:pt x="3188918" y="40630"/>
                </a:cubicBezTo>
                <a:cubicBezTo>
                  <a:pt x="3235799" y="13544"/>
                  <a:pt x="3290046" y="0"/>
                  <a:pt x="3351661" y="0"/>
                </a:cubicBezTo>
                <a:close/>
                <a:moveTo>
                  <a:pt x="823764" y="0"/>
                </a:moveTo>
                <a:cubicBezTo>
                  <a:pt x="885974" y="0"/>
                  <a:pt x="940371" y="13692"/>
                  <a:pt x="986954" y="41077"/>
                </a:cubicBezTo>
                <a:cubicBezTo>
                  <a:pt x="1033537" y="68461"/>
                  <a:pt x="1069925" y="108049"/>
                  <a:pt x="1096119" y="159842"/>
                </a:cubicBezTo>
                <a:cubicBezTo>
                  <a:pt x="1122313" y="211634"/>
                  <a:pt x="1135410" y="274737"/>
                  <a:pt x="1135410" y="349151"/>
                </a:cubicBezTo>
                <a:cubicBezTo>
                  <a:pt x="1135410" y="423565"/>
                  <a:pt x="1122313" y="487412"/>
                  <a:pt x="1096119" y="540693"/>
                </a:cubicBezTo>
                <a:cubicBezTo>
                  <a:pt x="1069925" y="593973"/>
                  <a:pt x="1033537" y="634827"/>
                  <a:pt x="986954" y="663253"/>
                </a:cubicBezTo>
                <a:cubicBezTo>
                  <a:pt x="940371" y="691679"/>
                  <a:pt x="885974" y="705892"/>
                  <a:pt x="823764" y="705892"/>
                </a:cubicBezTo>
                <a:cubicBezTo>
                  <a:pt x="762149" y="705892"/>
                  <a:pt x="707901" y="691679"/>
                  <a:pt x="661020" y="663253"/>
                </a:cubicBezTo>
                <a:cubicBezTo>
                  <a:pt x="614139" y="634827"/>
                  <a:pt x="577527" y="593973"/>
                  <a:pt x="551185" y="540693"/>
                </a:cubicBezTo>
                <a:cubicBezTo>
                  <a:pt x="524842" y="487412"/>
                  <a:pt x="511671" y="423565"/>
                  <a:pt x="511671" y="349151"/>
                </a:cubicBezTo>
                <a:cubicBezTo>
                  <a:pt x="511671" y="274737"/>
                  <a:pt x="524842" y="211485"/>
                  <a:pt x="551185" y="159395"/>
                </a:cubicBezTo>
                <a:cubicBezTo>
                  <a:pt x="577527" y="107305"/>
                  <a:pt x="614139" y="67717"/>
                  <a:pt x="661020" y="40630"/>
                </a:cubicBezTo>
                <a:cubicBezTo>
                  <a:pt x="707901" y="13544"/>
                  <a:pt x="762149" y="0"/>
                  <a:pt x="823764" y="0"/>
                </a:cubicBezTo>
                <a:close/>
              </a:path>
            </a:pathLst>
          </a:custGeom>
          <a:noFill/>
          <a:ln>
            <a:solidFill>
              <a:schemeClr val="accent3">
                <a:lumMod val="20000"/>
                <a:lumOff val="8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7200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140BB4C2-5513-4DF3-BF1C-A8AD2EF48242}"/>
              </a:ext>
            </a:extLst>
          </p:cNvPr>
          <p:cNvSpPr/>
          <p:nvPr/>
        </p:nvSpPr>
        <p:spPr>
          <a:xfrm flipH="1">
            <a:off x="9075057" y="380653"/>
            <a:ext cx="2913743" cy="100678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B2524B0-7E29-42F6-9D3F-1BFC142233A6}"/>
              </a:ext>
            </a:extLst>
          </p:cNvPr>
          <p:cNvSpPr txBox="1"/>
          <p:nvPr/>
        </p:nvSpPr>
        <p:spPr>
          <a:xfrm>
            <a:off x="7678057" y="316414"/>
            <a:ext cx="4288353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此处输入标题文本内容</a:t>
            </a:r>
            <a:endParaRPr lang="zh-CN" altLang="en-US" sz="32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8F9BC95-A363-45D8-A0AE-299971A599A6}"/>
              </a:ext>
            </a:extLst>
          </p:cNvPr>
          <p:cNvSpPr txBox="1"/>
          <p:nvPr/>
        </p:nvSpPr>
        <p:spPr>
          <a:xfrm rot="5400000">
            <a:off x="-694083" y="765274"/>
            <a:ext cx="205376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MAX-QING</a:t>
            </a:r>
            <a:endParaRPr lang="zh-CN" altLang="en-US" sz="2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CE93A95-158A-46DF-9612-2306BE3DB436}"/>
              </a:ext>
            </a:extLst>
          </p:cNvPr>
          <p:cNvSpPr txBox="1"/>
          <p:nvPr/>
        </p:nvSpPr>
        <p:spPr>
          <a:xfrm>
            <a:off x="6037945" y="5196120"/>
            <a:ext cx="6154056" cy="1661880"/>
          </a:xfrm>
          <a:custGeom>
            <a:avLst/>
            <a:gdLst>
              <a:gd name="connsiteX0" fmla="*/ 1981796 w 6154056"/>
              <a:gd name="connsiteY0" fmla="*/ 336208 h 1661880"/>
              <a:gd name="connsiteX1" fmla="*/ 1795969 w 6154056"/>
              <a:gd name="connsiteY1" fmla="*/ 395823 h 1661880"/>
              <a:gd name="connsiteX2" fmla="*/ 1675665 w 6154056"/>
              <a:gd name="connsiteY2" fmla="*/ 568222 h 1661880"/>
              <a:gd name="connsiteX3" fmla="*/ 1633773 w 6154056"/>
              <a:gd name="connsiteY3" fmla="*/ 839981 h 1661880"/>
              <a:gd name="connsiteX4" fmla="*/ 1675665 w 6154056"/>
              <a:gd name="connsiteY4" fmla="*/ 1114426 h 1661880"/>
              <a:gd name="connsiteX5" fmla="*/ 1795969 w 6154056"/>
              <a:gd name="connsiteY5" fmla="*/ 1294881 h 1661880"/>
              <a:gd name="connsiteX6" fmla="*/ 1981796 w 6154056"/>
              <a:gd name="connsiteY6" fmla="*/ 1358793 h 1661880"/>
              <a:gd name="connsiteX7" fmla="*/ 2167621 w 6154056"/>
              <a:gd name="connsiteY7" fmla="*/ 1294881 h 1661880"/>
              <a:gd name="connsiteX8" fmla="*/ 2288464 w 6154056"/>
              <a:gd name="connsiteY8" fmla="*/ 1114426 h 1661880"/>
              <a:gd name="connsiteX9" fmla="*/ 2330892 w 6154056"/>
              <a:gd name="connsiteY9" fmla="*/ 839981 h 1661880"/>
              <a:gd name="connsiteX10" fmla="*/ 2288464 w 6154056"/>
              <a:gd name="connsiteY10" fmla="*/ 568222 h 1661880"/>
              <a:gd name="connsiteX11" fmla="*/ 2167621 w 6154056"/>
              <a:gd name="connsiteY11" fmla="*/ 395823 h 1661880"/>
              <a:gd name="connsiteX12" fmla="*/ 1981796 w 6154056"/>
              <a:gd name="connsiteY12" fmla="*/ 336208 h 1661880"/>
              <a:gd name="connsiteX13" fmla="*/ 6081570 w 6154056"/>
              <a:gd name="connsiteY13" fmla="*/ 27929 h 1661880"/>
              <a:gd name="connsiteX14" fmla="*/ 6154056 w 6154056"/>
              <a:gd name="connsiteY14" fmla="*/ 27929 h 1661880"/>
              <a:gd name="connsiteX15" fmla="*/ 6154056 w 6154056"/>
              <a:gd name="connsiteY15" fmla="*/ 1661880 h 1661880"/>
              <a:gd name="connsiteX16" fmla="*/ 6081570 w 6154056"/>
              <a:gd name="connsiteY16" fmla="*/ 1661880 h 1661880"/>
              <a:gd name="connsiteX17" fmla="*/ 4445523 w 6154056"/>
              <a:gd name="connsiteY17" fmla="*/ 27929 h 1661880"/>
              <a:gd name="connsiteX18" fmla="*/ 5484219 w 6154056"/>
              <a:gd name="connsiteY18" fmla="*/ 27929 h 1661880"/>
              <a:gd name="connsiteX19" fmla="*/ 5484219 w 6154056"/>
              <a:gd name="connsiteY19" fmla="*/ 355543 h 1661880"/>
              <a:gd name="connsiteX20" fmla="*/ 4839731 w 6154056"/>
              <a:gd name="connsiteY20" fmla="*/ 355543 h 1661880"/>
              <a:gd name="connsiteX21" fmla="*/ 4839731 w 6154056"/>
              <a:gd name="connsiteY21" fmla="*/ 659526 h 1661880"/>
              <a:gd name="connsiteX22" fmla="*/ 5387545 w 6154056"/>
              <a:gd name="connsiteY22" fmla="*/ 659526 h 1661880"/>
              <a:gd name="connsiteX23" fmla="*/ 5387545 w 6154056"/>
              <a:gd name="connsiteY23" fmla="*/ 989286 h 1661880"/>
              <a:gd name="connsiteX24" fmla="*/ 4839731 w 6154056"/>
              <a:gd name="connsiteY24" fmla="*/ 989286 h 1661880"/>
              <a:gd name="connsiteX25" fmla="*/ 4839731 w 6154056"/>
              <a:gd name="connsiteY25" fmla="*/ 1337309 h 1661880"/>
              <a:gd name="connsiteX26" fmla="*/ 5507854 w 6154056"/>
              <a:gd name="connsiteY26" fmla="*/ 1337309 h 1661880"/>
              <a:gd name="connsiteX27" fmla="*/ 5507854 w 6154056"/>
              <a:gd name="connsiteY27" fmla="*/ 1661880 h 1661880"/>
              <a:gd name="connsiteX28" fmla="*/ 4445523 w 6154056"/>
              <a:gd name="connsiteY28" fmla="*/ 1661880 h 1661880"/>
              <a:gd name="connsiteX29" fmla="*/ 2816404 w 6154056"/>
              <a:gd name="connsiteY29" fmla="*/ 27929 h 1661880"/>
              <a:gd name="connsiteX30" fmla="*/ 3232097 w 6154056"/>
              <a:gd name="connsiteY30" fmla="*/ 27929 h 1661880"/>
              <a:gd name="connsiteX31" fmla="*/ 3419000 w 6154056"/>
              <a:gd name="connsiteY31" fmla="*/ 776606 h 1661880"/>
              <a:gd name="connsiteX32" fmla="*/ 3483985 w 6154056"/>
              <a:gd name="connsiteY32" fmla="*/ 1035475 h 1661880"/>
              <a:gd name="connsiteX33" fmla="*/ 3546822 w 6154056"/>
              <a:gd name="connsiteY33" fmla="*/ 1299714 h 1661880"/>
              <a:gd name="connsiteX34" fmla="*/ 3557563 w 6154056"/>
              <a:gd name="connsiteY34" fmla="*/ 1299714 h 1661880"/>
              <a:gd name="connsiteX35" fmla="*/ 3622548 w 6154056"/>
              <a:gd name="connsiteY35" fmla="*/ 1035475 h 1661880"/>
              <a:gd name="connsiteX36" fmla="*/ 3685387 w 6154056"/>
              <a:gd name="connsiteY36" fmla="*/ 776606 h 1661880"/>
              <a:gd name="connsiteX37" fmla="*/ 3870141 w 6154056"/>
              <a:gd name="connsiteY37" fmla="*/ 27929 h 1661880"/>
              <a:gd name="connsiteX38" fmla="*/ 4269720 w 6154056"/>
              <a:gd name="connsiteY38" fmla="*/ 27929 h 1661880"/>
              <a:gd name="connsiteX39" fmla="*/ 3781462 w 6154056"/>
              <a:gd name="connsiteY39" fmla="*/ 1661880 h 1661880"/>
              <a:gd name="connsiteX40" fmla="*/ 3304663 w 6154056"/>
              <a:gd name="connsiteY40" fmla="*/ 1661880 h 1661880"/>
              <a:gd name="connsiteX41" fmla="*/ 0 w 6154056"/>
              <a:gd name="connsiteY41" fmla="*/ 27929 h 1661880"/>
              <a:gd name="connsiteX42" fmla="*/ 394211 w 6154056"/>
              <a:gd name="connsiteY42" fmla="*/ 27929 h 1661880"/>
              <a:gd name="connsiteX43" fmla="*/ 394211 w 6154056"/>
              <a:gd name="connsiteY43" fmla="*/ 1337309 h 1661880"/>
              <a:gd name="connsiteX44" fmla="*/ 1032251 w 6154056"/>
              <a:gd name="connsiteY44" fmla="*/ 1337309 h 1661880"/>
              <a:gd name="connsiteX45" fmla="*/ 1032251 w 6154056"/>
              <a:gd name="connsiteY45" fmla="*/ 1661880 h 1661880"/>
              <a:gd name="connsiteX46" fmla="*/ 0 w 6154056"/>
              <a:gd name="connsiteY46" fmla="*/ 1661880 h 1661880"/>
              <a:gd name="connsiteX47" fmla="*/ 1981796 w 6154056"/>
              <a:gd name="connsiteY47" fmla="*/ 0 h 1661880"/>
              <a:gd name="connsiteX48" fmla="*/ 2374395 w 6154056"/>
              <a:gd name="connsiteY48" fmla="*/ 98823 h 1661880"/>
              <a:gd name="connsiteX49" fmla="*/ 2637022 w 6154056"/>
              <a:gd name="connsiteY49" fmla="*/ 384545 h 1661880"/>
              <a:gd name="connsiteX50" fmla="*/ 2731547 w 6154056"/>
              <a:gd name="connsiteY50" fmla="*/ 839981 h 1661880"/>
              <a:gd name="connsiteX51" fmla="*/ 2637022 w 6154056"/>
              <a:gd name="connsiteY51" fmla="*/ 1300789 h 1661880"/>
              <a:gd name="connsiteX52" fmla="*/ 2374395 w 6154056"/>
              <a:gd name="connsiteY52" fmla="*/ 1595642 h 1661880"/>
              <a:gd name="connsiteX53" fmla="*/ 2286819 w 6154056"/>
              <a:gd name="connsiteY53" fmla="*/ 1640521 h 1661880"/>
              <a:gd name="connsiteX54" fmla="*/ 2223770 w 6154056"/>
              <a:gd name="connsiteY54" fmla="*/ 1661880 h 1661880"/>
              <a:gd name="connsiteX55" fmla="*/ 1741186 w 6154056"/>
              <a:gd name="connsiteY55" fmla="*/ 1661880 h 1661880"/>
              <a:gd name="connsiteX56" fmla="*/ 1678182 w 6154056"/>
              <a:gd name="connsiteY56" fmla="*/ 1640521 h 1661880"/>
              <a:gd name="connsiteX57" fmla="*/ 1590270 w 6154056"/>
              <a:gd name="connsiteY57" fmla="*/ 1595642 h 1661880"/>
              <a:gd name="connsiteX58" fmla="*/ 1326031 w 6154056"/>
              <a:gd name="connsiteY58" fmla="*/ 1300789 h 1661880"/>
              <a:gd name="connsiteX59" fmla="*/ 1230969 w 6154056"/>
              <a:gd name="connsiteY59" fmla="*/ 839981 h 1661880"/>
              <a:gd name="connsiteX60" fmla="*/ 1326031 w 6154056"/>
              <a:gd name="connsiteY60" fmla="*/ 383470 h 1661880"/>
              <a:gd name="connsiteX61" fmla="*/ 1590270 w 6154056"/>
              <a:gd name="connsiteY61" fmla="*/ 97747 h 1661880"/>
              <a:gd name="connsiteX62" fmla="*/ 1981796 w 6154056"/>
              <a:gd name="connsiteY62" fmla="*/ 0 h 166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154056" h="1661880">
                <a:moveTo>
                  <a:pt x="1981796" y="336208"/>
                </a:moveTo>
                <a:cubicBezTo>
                  <a:pt x="1910186" y="336208"/>
                  <a:pt x="1848244" y="356080"/>
                  <a:pt x="1795969" y="395823"/>
                </a:cubicBezTo>
                <a:cubicBezTo>
                  <a:pt x="1743694" y="435567"/>
                  <a:pt x="1703592" y="493034"/>
                  <a:pt x="1675665" y="568222"/>
                </a:cubicBezTo>
                <a:cubicBezTo>
                  <a:pt x="1647737" y="643412"/>
                  <a:pt x="1633773" y="733999"/>
                  <a:pt x="1633773" y="839981"/>
                </a:cubicBezTo>
                <a:cubicBezTo>
                  <a:pt x="1633773" y="945249"/>
                  <a:pt x="1647737" y="1036729"/>
                  <a:pt x="1675665" y="1114426"/>
                </a:cubicBezTo>
                <a:cubicBezTo>
                  <a:pt x="1703592" y="1192123"/>
                  <a:pt x="1743694" y="1252274"/>
                  <a:pt x="1795969" y="1294881"/>
                </a:cubicBezTo>
                <a:cubicBezTo>
                  <a:pt x="1848244" y="1337490"/>
                  <a:pt x="1910186" y="1358793"/>
                  <a:pt x="1981796" y="1358793"/>
                </a:cubicBezTo>
                <a:cubicBezTo>
                  <a:pt x="2053404" y="1358793"/>
                  <a:pt x="2115348" y="1337490"/>
                  <a:pt x="2167621" y="1294881"/>
                </a:cubicBezTo>
                <a:cubicBezTo>
                  <a:pt x="2219896" y="1252274"/>
                  <a:pt x="2260179" y="1192123"/>
                  <a:pt x="2288464" y="1114426"/>
                </a:cubicBezTo>
                <a:cubicBezTo>
                  <a:pt x="2316748" y="1036729"/>
                  <a:pt x="2330892" y="945249"/>
                  <a:pt x="2330892" y="839981"/>
                </a:cubicBezTo>
                <a:cubicBezTo>
                  <a:pt x="2330892" y="733999"/>
                  <a:pt x="2316748" y="643412"/>
                  <a:pt x="2288464" y="568222"/>
                </a:cubicBezTo>
                <a:cubicBezTo>
                  <a:pt x="2260179" y="493034"/>
                  <a:pt x="2219896" y="435567"/>
                  <a:pt x="2167621" y="395823"/>
                </a:cubicBezTo>
                <a:cubicBezTo>
                  <a:pt x="2115348" y="356080"/>
                  <a:pt x="2053404" y="336208"/>
                  <a:pt x="1981796" y="336208"/>
                </a:cubicBezTo>
                <a:close/>
                <a:moveTo>
                  <a:pt x="6081570" y="27929"/>
                </a:moveTo>
                <a:lnTo>
                  <a:pt x="6154056" y="27929"/>
                </a:lnTo>
                <a:lnTo>
                  <a:pt x="6154056" y="1661880"/>
                </a:lnTo>
                <a:lnTo>
                  <a:pt x="6081570" y="1661880"/>
                </a:lnTo>
                <a:close/>
                <a:moveTo>
                  <a:pt x="4445523" y="27929"/>
                </a:moveTo>
                <a:lnTo>
                  <a:pt x="5484219" y="27929"/>
                </a:lnTo>
                <a:lnTo>
                  <a:pt x="5484219" y="355543"/>
                </a:lnTo>
                <a:lnTo>
                  <a:pt x="4839731" y="355543"/>
                </a:lnTo>
                <a:lnTo>
                  <a:pt x="4839731" y="659526"/>
                </a:lnTo>
                <a:lnTo>
                  <a:pt x="5387545" y="659526"/>
                </a:lnTo>
                <a:lnTo>
                  <a:pt x="5387545" y="989286"/>
                </a:lnTo>
                <a:lnTo>
                  <a:pt x="4839731" y="989286"/>
                </a:lnTo>
                <a:lnTo>
                  <a:pt x="4839731" y="1337309"/>
                </a:lnTo>
                <a:lnTo>
                  <a:pt x="5507854" y="1337309"/>
                </a:lnTo>
                <a:lnTo>
                  <a:pt x="5507854" y="1661880"/>
                </a:lnTo>
                <a:lnTo>
                  <a:pt x="4445523" y="1661880"/>
                </a:lnTo>
                <a:close/>
                <a:moveTo>
                  <a:pt x="2816404" y="27929"/>
                </a:moveTo>
                <a:lnTo>
                  <a:pt x="3232097" y="27929"/>
                </a:lnTo>
                <a:lnTo>
                  <a:pt x="3419000" y="776606"/>
                </a:lnTo>
                <a:cubicBezTo>
                  <a:pt x="3444061" y="863972"/>
                  <a:pt x="3465726" y="950260"/>
                  <a:pt x="3483985" y="1035475"/>
                </a:cubicBezTo>
                <a:cubicBezTo>
                  <a:pt x="3502246" y="1120690"/>
                  <a:pt x="3523192" y="1208771"/>
                  <a:pt x="3546822" y="1299714"/>
                </a:cubicBezTo>
                <a:lnTo>
                  <a:pt x="3557563" y="1299714"/>
                </a:lnTo>
                <a:cubicBezTo>
                  <a:pt x="3582627" y="1208771"/>
                  <a:pt x="3604289" y="1120690"/>
                  <a:pt x="3622548" y="1035475"/>
                </a:cubicBezTo>
                <a:cubicBezTo>
                  <a:pt x="3640809" y="950260"/>
                  <a:pt x="3661755" y="863972"/>
                  <a:pt x="3685387" y="776606"/>
                </a:cubicBezTo>
                <a:lnTo>
                  <a:pt x="3870141" y="27929"/>
                </a:lnTo>
                <a:lnTo>
                  <a:pt x="4269720" y="27929"/>
                </a:lnTo>
                <a:lnTo>
                  <a:pt x="3781462" y="1661880"/>
                </a:lnTo>
                <a:lnTo>
                  <a:pt x="3304663" y="1661880"/>
                </a:lnTo>
                <a:close/>
                <a:moveTo>
                  <a:pt x="0" y="27929"/>
                </a:moveTo>
                <a:lnTo>
                  <a:pt x="394211" y="27929"/>
                </a:lnTo>
                <a:lnTo>
                  <a:pt x="394211" y="1337309"/>
                </a:lnTo>
                <a:lnTo>
                  <a:pt x="1032251" y="1337309"/>
                </a:lnTo>
                <a:lnTo>
                  <a:pt x="1032251" y="1661880"/>
                </a:lnTo>
                <a:lnTo>
                  <a:pt x="0" y="1661880"/>
                </a:lnTo>
                <a:close/>
                <a:moveTo>
                  <a:pt x="1981796" y="0"/>
                </a:moveTo>
                <a:cubicBezTo>
                  <a:pt x="2131460" y="0"/>
                  <a:pt x="2262327" y="32940"/>
                  <a:pt x="2374395" y="98823"/>
                </a:cubicBezTo>
                <a:cubicBezTo>
                  <a:pt x="2486463" y="164702"/>
                  <a:pt x="2574005" y="259943"/>
                  <a:pt x="2637022" y="384545"/>
                </a:cubicBezTo>
                <a:cubicBezTo>
                  <a:pt x="2700039" y="509145"/>
                  <a:pt x="2731547" y="660957"/>
                  <a:pt x="2731547" y="839981"/>
                </a:cubicBezTo>
                <a:cubicBezTo>
                  <a:pt x="2731547" y="1019005"/>
                  <a:pt x="2700039" y="1172607"/>
                  <a:pt x="2637022" y="1300789"/>
                </a:cubicBezTo>
                <a:cubicBezTo>
                  <a:pt x="2574005" y="1428970"/>
                  <a:pt x="2486463" y="1527255"/>
                  <a:pt x="2374395" y="1595642"/>
                </a:cubicBezTo>
                <a:cubicBezTo>
                  <a:pt x="2346378" y="1612739"/>
                  <a:pt x="2317186" y="1627698"/>
                  <a:pt x="2286819" y="1640521"/>
                </a:cubicBezTo>
                <a:lnTo>
                  <a:pt x="2223770" y="1661880"/>
                </a:lnTo>
                <a:lnTo>
                  <a:pt x="1741186" y="1661880"/>
                </a:lnTo>
                <a:lnTo>
                  <a:pt x="1678182" y="1640521"/>
                </a:lnTo>
                <a:cubicBezTo>
                  <a:pt x="1647770" y="1627698"/>
                  <a:pt x="1618466" y="1612739"/>
                  <a:pt x="1590270" y="1595642"/>
                </a:cubicBezTo>
                <a:cubicBezTo>
                  <a:pt x="1477484" y="1527255"/>
                  <a:pt x="1389404" y="1428970"/>
                  <a:pt x="1326031" y="1300789"/>
                </a:cubicBezTo>
                <a:cubicBezTo>
                  <a:pt x="1262655" y="1172607"/>
                  <a:pt x="1230969" y="1019005"/>
                  <a:pt x="1230969" y="839981"/>
                </a:cubicBezTo>
                <a:cubicBezTo>
                  <a:pt x="1230969" y="660957"/>
                  <a:pt x="1262655" y="508787"/>
                  <a:pt x="1326031" y="383470"/>
                </a:cubicBezTo>
                <a:cubicBezTo>
                  <a:pt x="1389404" y="258153"/>
                  <a:pt x="1477484" y="162913"/>
                  <a:pt x="1590270" y="97747"/>
                </a:cubicBezTo>
                <a:cubicBezTo>
                  <a:pt x="1703055" y="32584"/>
                  <a:pt x="1833564" y="0"/>
                  <a:pt x="1981796" y="0"/>
                </a:cubicBezTo>
                <a:close/>
              </a:path>
            </a:pathLst>
          </a:custGeom>
          <a:noFill/>
          <a:ln>
            <a:solidFill>
              <a:schemeClr val="accent3">
                <a:lumMod val="40000"/>
                <a:lumOff val="6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7200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FC5E1AE9-C539-4444-8C40-4B391DBEB6C3}"/>
              </a:ext>
            </a:extLst>
          </p:cNvPr>
          <p:cNvSpPr txBox="1"/>
          <p:nvPr/>
        </p:nvSpPr>
        <p:spPr>
          <a:xfrm>
            <a:off x="5986526" y="2924034"/>
            <a:ext cx="2646878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输入标题文本</a:t>
            </a:r>
            <a:endParaRPr lang="zh-CN" altLang="en-US" sz="32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C6C5730B-5196-40F1-ABE6-E1BA3D2C66E2}"/>
              </a:ext>
            </a:extLst>
          </p:cNvPr>
          <p:cNvSpPr txBox="1"/>
          <p:nvPr/>
        </p:nvSpPr>
        <p:spPr>
          <a:xfrm>
            <a:off x="6030068" y="3598795"/>
            <a:ext cx="5892800" cy="2264979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点击输入简要文字内容，文字内容需概括精炼，不用多余的文字修饰，言简意赅的说明点击输入简要文字内容，文字内容需概括精炼，不用多余的文字修饰，言简意赅的说明点击输入简要文字内容，文字内容需概括精炼，不用多余的文字修饰，言简意赅的说明点击输入简要文字内容，文字内容需概括精炼，不用多余的文字修饰，言简意赅的说明</a:t>
            </a: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E7A73E0E-CBEC-4884-8DFB-7646E8C7F258}"/>
              </a:ext>
            </a:extLst>
          </p:cNvPr>
          <p:cNvCxnSpPr>
            <a:cxnSpLocks/>
          </p:cNvCxnSpPr>
          <p:nvPr/>
        </p:nvCxnSpPr>
        <p:spPr>
          <a:xfrm>
            <a:off x="6096000" y="3545151"/>
            <a:ext cx="812800" cy="0"/>
          </a:xfrm>
          <a:prstGeom prst="line">
            <a:avLst/>
          </a:prstGeom>
          <a:ln w="2222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>
            <a:extLst>
              <a:ext uri="{FF2B5EF4-FFF2-40B4-BE49-F238E27FC236}">
                <a16:creationId xmlns:a16="http://schemas.microsoft.com/office/drawing/2014/main" id="{F0863D8B-61FB-4449-A73C-823AC2BF7623}"/>
              </a:ext>
            </a:extLst>
          </p:cNvPr>
          <p:cNvSpPr txBox="1"/>
          <p:nvPr/>
        </p:nvSpPr>
        <p:spPr>
          <a:xfrm>
            <a:off x="1" y="5152577"/>
            <a:ext cx="4122055" cy="1248229"/>
          </a:xfrm>
          <a:custGeom>
            <a:avLst/>
            <a:gdLst>
              <a:gd name="connsiteX0" fmla="*/ 0 w 4122055"/>
              <a:gd name="connsiteY0" fmla="*/ 829740 h 1248229"/>
              <a:gd name="connsiteX1" fmla="*/ 40647 w 4122055"/>
              <a:gd name="connsiteY1" fmla="*/ 889091 h 1248229"/>
              <a:gd name="connsiteX2" fmla="*/ 77833 w 4122055"/>
              <a:gd name="connsiteY2" fmla="*/ 1068261 h 1248229"/>
              <a:gd name="connsiteX3" fmla="*/ 68536 w 4122055"/>
              <a:gd name="connsiteY3" fmla="*/ 1166403 h 1248229"/>
              <a:gd name="connsiteX4" fmla="*/ 41088 w 4122055"/>
              <a:gd name="connsiteY4" fmla="*/ 1248229 h 1248229"/>
              <a:gd name="connsiteX5" fmla="*/ 0 w 4122055"/>
              <a:gd name="connsiteY5" fmla="*/ 1248229 h 1248229"/>
              <a:gd name="connsiteX6" fmla="*/ 3788247 w 4122055"/>
              <a:gd name="connsiteY6" fmla="*/ 748798 h 1248229"/>
              <a:gd name="connsiteX7" fmla="*/ 3943330 w 4122055"/>
              <a:gd name="connsiteY7" fmla="*/ 748798 h 1248229"/>
              <a:gd name="connsiteX8" fmla="*/ 3943330 w 4122055"/>
              <a:gd name="connsiteY8" fmla="*/ 1248229 h 1248229"/>
              <a:gd name="connsiteX9" fmla="*/ 3788247 w 4122055"/>
              <a:gd name="connsiteY9" fmla="*/ 1248229 h 1248229"/>
              <a:gd name="connsiteX10" fmla="*/ 3144621 w 4122055"/>
              <a:gd name="connsiteY10" fmla="*/ 748798 h 1248229"/>
              <a:gd name="connsiteX11" fmla="*/ 3553246 w 4122055"/>
              <a:gd name="connsiteY11" fmla="*/ 748798 h 1248229"/>
              <a:gd name="connsiteX12" fmla="*/ 3553246 w 4122055"/>
              <a:gd name="connsiteY12" fmla="*/ 877682 h 1248229"/>
              <a:gd name="connsiteX13" fmla="*/ 3299705 w 4122055"/>
              <a:gd name="connsiteY13" fmla="*/ 877682 h 1248229"/>
              <a:gd name="connsiteX14" fmla="*/ 3299705 w 4122055"/>
              <a:gd name="connsiteY14" fmla="*/ 997270 h 1248229"/>
              <a:gd name="connsiteX15" fmla="*/ 3515215 w 4122055"/>
              <a:gd name="connsiteY15" fmla="*/ 997270 h 1248229"/>
              <a:gd name="connsiteX16" fmla="*/ 3515215 w 4122055"/>
              <a:gd name="connsiteY16" fmla="*/ 1126998 h 1248229"/>
              <a:gd name="connsiteX17" fmla="*/ 3299705 w 4122055"/>
              <a:gd name="connsiteY17" fmla="*/ 1126998 h 1248229"/>
              <a:gd name="connsiteX18" fmla="*/ 3299705 w 4122055"/>
              <a:gd name="connsiteY18" fmla="*/ 1248229 h 1248229"/>
              <a:gd name="connsiteX19" fmla="*/ 3144621 w 4122055"/>
              <a:gd name="connsiteY19" fmla="*/ 1248229 h 1248229"/>
              <a:gd name="connsiteX20" fmla="*/ 2918263 w 4122055"/>
              <a:gd name="connsiteY20" fmla="*/ 748798 h 1248229"/>
              <a:gd name="connsiteX21" fmla="*/ 3075460 w 4122055"/>
              <a:gd name="connsiteY21" fmla="*/ 748798 h 1248229"/>
              <a:gd name="connsiteX22" fmla="*/ 2926219 w 4122055"/>
              <a:gd name="connsiteY22" fmla="*/ 1248229 h 1248229"/>
              <a:gd name="connsiteX23" fmla="*/ 2795514 w 4122055"/>
              <a:gd name="connsiteY23" fmla="*/ 1248229 h 1248229"/>
              <a:gd name="connsiteX24" fmla="*/ 2820861 w 4122055"/>
              <a:gd name="connsiteY24" fmla="*/ 1145169 h 1248229"/>
              <a:gd name="connsiteX25" fmla="*/ 2845582 w 4122055"/>
              <a:gd name="connsiteY25" fmla="*/ 1043329 h 1248229"/>
              <a:gd name="connsiteX26" fmla="*/ 2503722 w 4122055"/>
              <a:gd name="connsiteY26" fmla="*/ 748798 h 1248229"/>
              <a:gd name="connsiteX27" fmla="*/ 2667256 w 4122055"/>
              <a:gd name="connsiteY27" fmla="*/ 748798 h 1248229"/>
              <a:gd name="connsiteX28" fmla="*/ 2740784 w 4122055"/>
              <a:gd name="connsiteY28" fmla="*/ 1043329 h 1248229"/>
              <a:gd name="connsiteX29" fmla="*/ 2766349 w 4122055"/>
              <a:gd name="connsiteY29" fmla="*/ 1145169 h 1248229"/>
              <a:gd name="connsiteX30" fmla="*/ 2790857 w 4122055"/>
              <a:gd name="connsiteY30" fmla="*/ 1248229 h 1248229"/>
              <a:gd name="connsiteX31" fmla="*/ 2652962 w 4122055"/>
              <a:gd name="connsiteY31" fmla="*/ 1248229 h 1248229"/>
              <a:gd name="connsiteX32" fmla="*/ 1395741 w 4122055"/>
              <a:gd name="connsiteY32" fmla="*/ 748798 h 1248229"/>
              <a:gd name="connsiteX33" fmla="*/ 1550825 w 4122055"/>
              <a:gd name="connsiteY33" fmla="*/ 748798 h 1248229"/>
              <a:gd name="connsiteX34" fmla="*/ 1550825 w 4122055"/>
              <a:gd name="connsiteY34" fmla="*/ 1248229 h 1248229"/>
              <a:gd name="connsiteX35" fmla="*/ 1395741 w 4122055"/>
              <a:gd name="connsiteY35" fmla="*/ 1248229 h 1248229"/>
              <a:gd name="connsiteX36" fmla="*/ 752116 w 4122055"/>
              <a:gd name="connsiteY36" fmla="*/ 748798 h 1248229"/>
              <a:gd name="connsiteX37" fmla="*/ 1160742 w 4122055"/>
              <a:gd name="connsiteY37" fmla="*/ 748798 h 1248229"/>
              <a:gd name="connsiteX38" fmla="*/ 1160742 w 4122055"/>
              <a:gd name="connsiteY38" fmla="*/ 877682 h 1248229"/>
              <a:gd name="connsiteX39" fmla="*/ 907199 w 4122055"/>
              <a:gd name="connsiteY39" fmla="*/ 877682 h 1248229"/>
              <a:gd name="connsiteX40" fmla="*/ 907199 w 4122055"/>
              <a:gd name="connsiteY40" fmla="*/ 997270 h 1248229"/>
              <a:gd name="connsiteX41" fmla="*/ 1122710 w 4122055"/>
              <a:gd name="connsiteY41" fmla="*/ 997270 h 1248229"/>
              <a:gd name="connsiteX42" fmla="*/ 1122710 w 4122055"/>
              <a:gd name="connsiteY42" fmla="*/ 1126998 h 1248229"/>
              <a:gd name="connsiteX43" fmla="*/ 907199 w 4122055"/>
              <a:gd name="connsiteY43" fmla="*/ 1126998 h 1248229"/>
              <a:gd name="connsiteX44" fmla="*/ 907199 w 4122055"/>
              <a:gd name="connsiteY44" fmla="*/ 1248229 h 1248229"/>
              <a:gd name="connsiteX45" fmla="*/ 752116 w 4122055"/>
              <a:gd name="connsiteY45" fmla="*/ 1248229 h 1248229"/>
              <a:gd name="connsiteX46" fmla="*/ 525759 w 4122055"/>
              <a:gd name="connsiteY46" fmla="*/ 748798 h 1248229"/>
              <a:gd name="connsiteX47" fmla="*/ 682955 w 4122055"/>
              <a:gd name="connsiteY47" fmla="*/ 748798 h 1248229"/>
              <a:gd name="connsiteX48" fmla="*/ 533714 w 4122055"/>
              <a:gd name="connsiteY48" fmla="*/ 1248229 h 1248229"/>
              <a:gd name="connsiteX49" fmla="*/ 403010 w 4122055"/>
              <a:gd name="connsiteY49" fmla="*/ 1248229 h 1248229"/>
              <a:gd name="connsiteX50" fmla="*/ 428356 w 4122055"/>
              <a:gd name="connsiteY50" fmla="*/ 1145169 h 1248229"/>
              <a:gd name="connsiteX51" fmla="*/ 453076 w 4122055"/>
              <a:gd name="connsiteY51" fmla="*/ 1043329 h 1248229"/>
              <a:gd name="connsiteX52" fmla="*/ 111217 w 4122055"/>
              <a:gd name="connsiteY52" fmla="*/ 748798 h 1248229"/>
              <a:gd name="connsiteX53" fmla="*/ 274751 w 4122055"/>
              <a:gd name="connsiteY53" fmla="*/ 748798 h 1248229"/>
              <a:gd name="connsiteX54" fmla="*/ 348278 w 4122055"/>
              <a:gd name="connsiteY54" fmla="*/ 1043329 h 1248229"/>
              <a:gd name="connsiteX55" fmla="*/ 373844 w 4122055"/>
              <a:gd name="connsiteY55" fmla="*/ 1145169 h 1248229"/>
              <a:gd name="connsiteX56" fmla="*/ 398353 w 4122055"/>
              <a:gd name="connsiteY56" fmla="*/ 1248229 h 1248229"/>
              <a:gd name="connsiteX57" fmla="*/ 260456 w 4122055"/>
              <a:gd name="connsiteY57" fmla="*/ 1248229 h 1248229"/>
              <a:gd name="connsiteX58" fmla="*/ 2175383 w 4122055"/>
              <a:gd name="connsiteY58" fmla="*/ 737810 h 1248229"/>
              <a:gd name="connsiteX59" fmla="*/ 2329834 w 4122055"/>
              <a:gd name="connsiteY59" fmla="*/ 776687 h 1248229"/>
              <a:gd name="connsiteX60" fmla="*/ 2433152 w 4122055"/>
              <a:gd name="connsiteY60" fmla="*/ 889091 h 1248229"/>
              <a:gd name="connsiteX61" fmla="*/ 2470339 w 4122055"/>
              <a:gd name="connsiteY61" fmla="*/ 1068261 h 1248229"/>
              <a:gd name="connsiteX62" fmla="*/ 2461042 w 4122055"/>
              <a:gd name="connsiteY62" fmla="*/ 1166403 h 1248229"/>
              <a:gd name="connsiteX63" fmla="*/ 2433593 w 4122055"/>
              <a:gd name="connsiteY63" fmla="*/ 1248229 h 1248229"/>
              <a:gd name="connsiteX64" fmla="*/ 2246684 w 4122055"/>
              <a:gd name="connsiteY64" fmla="*/ 1248229 h 1248229"/>
              <a:gd name="connsiteX65" fmla="*/ 2248488 w 4122055"/>
              <a:gd name="connsiteY65" fmla="*/ 1247220 h 1248229"/>
              <a:gd name="connsiteX66" fmla="*/ 2296028 w 4122055"/>
              <a:gd name="connsiteY66" fmla="*/ 1176228 h 1248229"/>
              <a:gd name="connsiteX67" fmla="*/ 2312720 w 4122055"/>
              <a:gd name="connsiteY67" fmla="*/ 1068261 h 1248229"/>
              <a:gd name="connsiteX68" fmla="*/ 2296028 w 4122055"/>
              <a:gd name="connsiteY68" fmla="*/ 961350 h 1248229"/>
              <a:gd name="connsiteX69" fmla="*/ 2248488 w 4122055"/>
              <a:gd name="connsiteY69" fmla="*/ 893528 h 1248229"/>
              <a:gd name="connsiteX70" fmla="*/ 2175383 w 4122055"/>
              <a:gd name="connsiteY70" fmla="*/ 870076 h 1248229"/>
              <a:gd name="connsiteX71" fmla="*/ 2102279 w 4122055"/>
              <a:gd name="connsiteY71" fmla="*/ 893528 h 1248229"/>
              <a:gd name="connsiteX72" fmla="*/ 2054952 w 4122055"/>
              <a:gd name="connsiteY72" fmla="*/ 961350 h 1248229"/>
              <a:gd name="connsiteX73" fmla="*/ 2038471 w 4122055"/>
              <a:gd name="connsiteY73" fmla="*/ 1068261 h 1248229"/>
              <a:gd name="connsiteX74" fmla="*/ 2054952 w 4122055"/>
              <a:gd name="connsiteY74" fmla="*/ 1176228 h 1248229"/>
              <a:gd name="connsiteX75" fmla="*/ 2102279 w 4122055"/>
              <a:gd name="connsiteY75" fmla="*/ 1247220 h 1248229"/>
              <a:gd name="connsiteX76" fmla="*/ 2104083 w 4122055"/>
              <a:gd name="connsiteY76" fmla="*/ 1248229 h 1248229"/>
              <a:gd name="connsiteX77" fmla="*/ 1916961 w 4122055"/>
              <a:gd name="connsiteY77" fmla="*/ 1248229 h 1248229"/>
              <a:gd name="connsiteX78" fmla="*/ 1889356 w 4122055"/>
              <a:gd name="connsiteY78" fmla="*/ 1166403 h 1248229"/>
              <a:gd name="connsiteX79" fmla="*/ 1880007 w 4122055"/>
              <a:gd name="connsiteY79" fmla="*/ 1068261 h 1248229"/>
              <a:gd name="connsiteX80" fmla="*/ 1917404 w 4122055"/>
              <a:gd name="connsiteY80" fmla="*/ 888668 h 1248229"/>
              <a:gd name="connsiteX81" fmla="*/ 2021357 w 4122055"/>
              <a:gd name="connsiteY81" fmla="*/ 776264 h 1248229"/>
              <a:gd name="connsiteX82" fmla="*/ 2175383 w 4122055"/>
              <a:gd name="connsiteY82" fmla="*/ 737810 h 1248229"/>
              <a:gd name="connsiteX83" fmla="*/ 0 w 4122055"/>
              <a:gd name="connsiteY83" fmla="*/ 402728 h 1248229"/>
              <a:gd name="connsiteX84" fmla="*/ 15163 w 4122055"/>
              <a:gd name="connsiteY84" fmla="*/ 402728 h 1248229"/>
              <a:gd name="connsiteX85" fmla="*/ 15163 w 4122055"/>
              <a:gd name="connsiteY85" fmla="*/ 532457 h 1248229"/>
              <a:gd name="connsiteX86" fmla="*/ 0 w 4122055"/>
              <a:gd name="connsiteY86" fmla="*/ 532457 h 1248229"/>
              <a:gd name="connsiteX87" fmla="*/ 3413012 w 4122055"/>
              <a:gd name="connsiteY87" fmla="*/ 8892 h 1248229"/>
              <a:gd name="connsiteX88" fmla="*/ 3339908 w 4122055"/>
              <a:gd name="connsiteY88" fmla="*/ 32345 h 1248229"/>
              <a:gd name="connsiteX89" fmla="*/ 3292581 w 4122055"/>
              <a:gd name="connsiteY89" fmla="*/ 100167 h 1248229"/>
              <a:gd name="connsiteX90" fmla="*/ 3276100 w 4122055"/>
              <a:gd name="connsiteY90" fmla="*/ 207078 h 1248229"/>
              <a:gd name="connsiteX91" fmla="*/ 3292581 w 4122055"/>
              <a:gd name="connsiteY91" fmla="*/ 315045 h 1248229"/>
              <a:gd name="connsiteX92" fmla="*/ 3339908 w 4122055"/>
              <a:gd name="connsiteY92" fmla="*/ 386037 h 1248229"/>
              <a:gd name="connsiteX93" fmla="*/ 3413012 w 4122055"/>
              <a:gd name="connsiteY93" fmla="*/ 411180 h 1248229"/>
              <a:gd name="connsiteX94" fmla="*/ 3486117 w 4122055"/>
              <a:gd name="connsiteY94" fmla="*/ 386037 h 1248229"/>
              <a:gd name="connsiteX95" fmla="*/ 3533657 w 4122055"/>
              <a:gd name="connsiteY95" fmla="*/ 315045 h 1248229"/>
              <a:gd name="connsiteX96" fmla="*/ 3550348 w 4122055"/>
              <a:gd name="connsiteY96" fmla="*/ 207078 h 1248229"/>
              <a:gd name="connsiteX97" fmla="*/ 3533657 w 4122055"/>
              <a:gd name="connsiteY97" fmla="*/ 100167 h 1248229"/>
              <a:gd name="connsiteX98" fmla="*/ 3486117 w 4122055"/>
              <a:gd name="connsiteY98" fmla="*/ 32345 h 1248229"/>
              <a:gd name="connsiteX99" fmla="*/ 3413012 w 4122055"/>
              <a:gd name="connsiteY99" fmla="*/ 8892 h 1248229"/>
              <a:gd name="connsiteX100" fmla="*/ 1020508 w 4122055"/>
              <a:gd name="connsiteY100" fmla="*/ 8892 h 1248229"/>
              <a:gd name="connsiteX101" fmla="*/ 947403 w 4122055"/>
              <a:gd name="connsiteY101" fmla="*/ 32345 h 1248229"/>
              <a:gd name="connsiteX102" fmla="*/ 900075 w 4122055"/>
              <a:gd name="connsiteY102" fmla="*/ 100167 h 1248229"/>
              <a:gd name="connsiteX103" fmla="*/ 883595 w 4122055"/>
              <a:gd name="connsiteY103" fmla="*/ 207078 h 1248229"/>
              <a:gd name="connsiteX104" fmla="*/ 900075 w 4122055"/>
              <a:gd name="connsiteY104" fmla="*/ 315045 h 1248229"/>
              <a:gd name="connsiteX105" fmla="*/ 947403 w 4122055"/>
              <a:gd name="connsiteY105" fmla="*/ 386037 h 1248229"/>
              <a:gd name="connsiteX106" fmla="*/ 1020508 w 4122055"/>
              <a:gd name="connsiteY106" fmla="*/ 411180 h 1248229"/>
              <a:gd name="connsiteX107" fmla="*/ 1093613 w 4122055"/>
              <a:gd name="connsiteY107" fmla="*/ 386037 h 1248229"/>
              <a:gd name="connsiteX108" fmla="*/ 1141152 w 4122055"/>
              <a:gd name="connsiteY108" fmla="*/ 315045 h 1248229"/>
              <a:gd name="connsiteX109" fmla="*/ 1157844 w 4122055"/>
              <a:gd name="connsiteY109" fmla="*/ 207078 h 1248229"/>
              <a:gd name="connsiteX110" fmla="*/ 1141152 w 4122055"/>
              <a:gd name="connsiteY110" fmla="*/ 100167 h 1248229"/>
              <a:gd name="connsiteX111" fmla="*/ 1093613 w 4122055"/>
              <a:gd name="connsiteY111" fmla="*/ 32345 h 1248229"/>
              <a:gd name="connsiteX112" fmla="*/ 1020508 w 4122055"/>
              <a:gd name="connsiteY112" fmla="*/ 8892 h 1248229"/>
              <a:gd name="connsiteX113" fmla="*/ 3774934 w 4122055"/>
              <a:gd name="connsiteY113" fmla="*/ 0 h 1248229"/>
              <a:gd name="connsiteX114" fmla="*/ 3932942 w 4122055"/>
              <a:gd name="connsiteY114" fmla="*/ 0 h 1248229"/>
              <a:gd name="connsiteX115" fmla="*/ 3978413 w 4122055"/>
              <a:gd name="connsiteY115" fmla="*/ 182146 h 1248229"/>
              <a:gd name="connsiteX116" fmla="*/ 4003978 w 4122055"/>
              <a:gd name="connsiteY116" fmla="*/ 283986 h 1248229"/>
              <a:gd name="connsiteX117" fmla="*/ 4028698 w 4122055"/>
              <a:gd name="connsiteY117" fmla="*/ 387938 h 1248229"/>
              <a:gd name="connsiteX118" fmla="*/ 4032924 w 4122055"/>
              <a:gd name="connsiteY118" fmla="*/ 387938 h 1248229"/>
              <a:gd name="connsiteX119" fmla="*/ 4058489 w 4122055"/>
              <a:gd name="connsiteY119" fmla="*/ 283986 h 1248229"/>
              <a:gd name="connsiteX120" fmla="*/ 4083210 w 4122055"/>
              <a:gd name="connsiteY120" fmla="*/ 182146 h 1248229"/>
              <a:gd name="connsiteX121" fmla="*/ 4122055 w 4122055"/>
              <a:gd name="connsiteY121" fmla="*/ 24733 h 1248229"/>
              <a:gd name="connsiteX122" fmla="*/ 4122055 w 4122055"/>
              <a:gd name="connsiteY122" fmla="*/ 526905 h 1248229"/>
              <a:gd name="connsiteX123" fmla="*/ 4120396 w 4122055"/>
              <a:gd name="connsiteY123" fmla="*/ 532457 h 1248229"/>
              <a:gd name="connsiteX124" fmla="*/ 3934043 w 4122055"/>
              <a:gd name="connsiteY124" fmla="*/ 532457 h 1248229"/>
              <a:gd name="connsiteX125" fmla="*/ 3173907 w 4122055"/>
              <a:gd name="connsiteY125" fmla="*/ 0 h 1248229"/>
              <a:gd name="connsiteX126" fmla="*/ 3651668 w 4122055"/>
              <a:gd name="connsiteY126" fmla="*/ 0 h 1248229"/>
              <a:gd name="connsiteX127" fmla="*/ 3670781 w 4122055"/>
              <a:gd name="connsiteY127" fmla="*/ 27908 h 1248229"/>
              <a:gd name="connsiteX128" fmla="*/ 3707968 w 4122055"/>
              <a:gd name="connsiteY128" fmla="*/ 207078 h 1248229"/>
              <a:gd name="connsiteX129" fmla="*/ 3670781 w 4122055"/>
              <a:gd name="connsiteY129" fmla="*/ 388361 h 1248229"/>
              <a:gd name="connsiteX130" fmla="*/ 3567463 w 4122055"/>
              <a:gd name="connsiteY130" fmla="*/ 504357 h 1248229"/>
              <a:gd name="connsiteX131" fmla="*/ 3413012 w 4122055"/>
              <a:gd name="connsiteY131" fmla="*/ 544712 h 1248229"/>
              <a:gd name="connsiteX132" fmla="*/ 3258986 w 4122055"/>
              <a:gd name="connsiteY132" fmla="*/ 504357 h 1248229"/>
              <a:gd name="connsiteX133" fmla="*/ 3155034 w 4122055"/>
              <a:gd name="connsiteY133" fmla="*/ 388361 h 1248229"/>
              <a:gd name="connsiteX134" fmla="*/ 3117636 w 4122055"/>
              <a:gd name="connsiteY134" fmla="*/ 207078 h 1248229"/>
              <a:gd name="connsiteX135" fmla="*/ 3155034 w 4122055"/>
              <a:gd name="connsiteY135" fmla="*/ 27485 h 1248229"/>
              <a:gd name="connsiteX136" fmla="*/ 2633370 w 4122055"/>
              <a:gd name="connsiteY136" fmla="*/ 0 h 1248229"/>
              <a:gd name="connsiteX137" fmla="*/ 2788453 w 4122055"/>
              <a:gd name="connsiteY137" fmla="*/ 0 h 1248229"/>
              <a:gd name="connsiteX138" fmla="*/ 2788453 w 4122055"/>
              <a:gd name="connsiteY138" fmla="*/ 402728 h 1248229"/>
              <a:gd name="connsiteX139" fmla="*/ 3039460 w 4122055"/>
              <a:gd name="connsiteY139" fmla="*/ 402728 h 1248229"/>
              <a:gd name="connsiteX140" fmla="*/ 3039460 w 4122055"/>
              <a:gd name="connsiteY140" fmla="*/ 532457 h 1248229"/>
              <a:gd name="connsiteX141" fmla="*/ 2633370 w 4122055"/>
              <a:gd name="connsiteY141" fmla="*/ 532457 h 1248229"/>
              <a:gd name="connsiteX142" fmla="*/ 1989745 w 4122055"/>
              <a:gd name="connsiteY142" fmla="*/ 0 h 1248229"/>
              <a:gd name="connsiteX143" fmla="*/ 2398371 w 4122055"/>
              <a:gd name="connsiteY143" fmla="*/ 0 h 1248229"/>
              <a:gd name="connsiteX144" fmla="*/ 2398371 w 4122055"/>
              <a:gd name="connsiteY144" fmla="*/ 16499 h 1248229"/>
              <a:gd name="connsiteX145" fmla="*/ 2144828 w 4122055"/>
              <a:gd name="connsiteY145" fmla="*/ 16499 h 1248229"/>
              <a:gd name="connsiteX146" fmla="*/ 2144828 w 4122055"/>
              <a:gd name="connsiteY146" fmla="*/ 136086 h 1248229"/>
              <a:gd name="connsiteX147" fmla="*/ 2360339 w 4122055"/>
              <a:gd name="connsiteY147" fmla="*/ 136086 h 1248229"/>
              <a:gd name="connsiteX148" fmla="*/ 2360339 w 4122055"/>
              <a:gd name="connsiteY148" fmla="*/ 265815 h 1248229"/>
              <a:gd name="connsiteX149" fmla="*/ 2144828 w 4122055"/>
              <a:gd name="connsiteY149" fmla="*/ 265815 h 1248229"/>
              <a:gd name="connsiteX150" fmla="*/ 2144828 w 4122055"/>
              <a:gd name="connsiteY150" fmla="*/ 402728 h 1248229"/>
              <a:gd name="connsiteX151" fmla="*/ 2407667 w 4122055"/>
              <a:gd name="connsiteY151" fmla="*/ 402728 h 1248229"/>
              <a:gd name="connsiteX152" fmla="*/ 2407667 w 4122055"/>
              <a:gd name="connsiteY152" fmla="*/ 532457 h 1248229"/>
              <a:gd name="connsiteX153" fmla="*/ 1989745 w 4122055"/>
              <a:gd name="connsiteY153" fmla="*/ 532457 h 1248229"/>
              <a:gd name="connsiteX154" fmla="*/ 1382429 w 4122055"/>
              <a:gd name="connsiteY154" fmla="*/ 0 h 1248229"/>
              <a:gd name="connsiteX155" fmla="*/ 1540436 w 4122055"/>
              <a:gd name="connsiteY155" fmla="*/ 0 h 1248229"/>
              <a:gd name="connsiteX156" fmla="*/ 1585907 w 4122055"/>
              <a:gd name="connsiteY156" fmla="*/ 182146 h 1248229"/>
              <a:gd name="connsiteX157" fmla="*/ 1611473 w 4122055"/>
              <a:gd name="connsiteY157" fmla="*/ 283986 h 1248229"/>
              <a:gd name="connsiteX158" fmla="*/ 1636194 w 4122055"/>
              <a:gd name="connsiteY158" fmla="*/ 387938 h 1248229"/>
              <a:gd name="connsiteX159" fmla="*/ 1640419 w 4122055"/>
              <a:gd name="connsiteY159" fmla="*/ 387938 h 1248229"/>
              <a:gd name="connsiteX160" fmla="*/ 1665985 w 4122055"/>
              <a:gd name="connsiteY160" fmla="*/ 283986 h 1248229"/>
              <a:gd name="connsiteX161" fmla="*/ 1690705 w 4122055"/>
              <a:gd name="connsiteY161" fmla="*/ 182146 h 1248229"/>
              <a:gd name="connsiteX162" fmla="*/ 1735654 w 4122055"/>
              <a:gd name="connsiteY162" fmla="*/ 0 h 1248229"/>
              <a:gd name="connsiteX163" fmla="*/ 1887000 w 4122055"/>
              <a:gd name="connsiteY163" fmla="*/ 0 h 1248229"/>
              <a:gd name="connsiteX164" fmla="*/ 1727891 w 4122055"/>
              <a:gd name="connsiteY164" fmla="*/ 532457 h 1248229"/>
              <a:gd name="connsiteX165" fmla="*/ 1541537 w 4122055"/>
              <a:gd name="connsiteY165" fmla="*/ 532457 h 1248229"/>
              <a:gd name="connsiteX166" fmla="*/ 781402 w 4122055"/>
              <a:gd name="connsiteY166" fmla="*/ 0 h 1248229"/>
              <a:gd name="connsiteX167" fmla="*/ 1259163 w 4122055"/>
              <a:gd name="connsiteY167" fmla="*/ 0 h 1248229"/>
              <a:gd name="connsiteX168" fmla="*/ 1278276 w 4122055"/>
              <a:gd name="connsiteY168" fmla="*/ 27908 h 1248229"/>
              <a:gd name="connsiteX169" fmla="*/ 1315462 w 4122055"/>
              <a:gd name="connsiteY169" fmla="*/ 207078 h 1248229"/>
              <a:gd name="connsiteX170" fmla="*/ 1278276 w 4122055"/>
              <a:gd name="connsiteY170" fmla="*/ 388361 h 1248229"/>
              <a:gd name="connsiteX171" fmla="*/ 1174957 w 4122055"/>
              <a:gd name="connsiteY171" fmla="*/ 504357 h 1248229"/>
              <a:gd name="connsiteX172" fmla="*/ 1020508 w 4122055"/>
              <a:gd name="connsiteY172" fmla="*/ 544712 h 1248229"/>
              <a:gd name="connsiteX173" fmla="*/ 866481 w 4122055"/>
              <a:gd name="connsiteY173" fmla="*/ 504357 h 1248229"/>
              <a:gd name="connsiteX174" fmla="*/ 762529 w 4122055"/>
              <a:gd name="connsiteY174" fmla="*/ 388361 h 1248229"/>
              <a:gd name="connsiteX175" fmla="*/ 725131 w 4122055"/>
              <a:gd name="connsiteY175" fmla="*/ 207078 h 1248229"/>
              <a:gd name="connsiteX176" fmla="*/ 762529 w 4122055"/>
              <a:gd name="connsiteY176" fmla="*/ 27485 h 1248229"/>
              <a:gd name="connsiteX177" fmla="*/ 240865 w 4122055"/>
              <a:gd name="connsiteY177" fmla="*/ 0 h 1248229"/>
              <a:gd name="connsiteX178" fmla="*/ 395948 w 4122055"/>
              <a:gd name="connsiteY178" fmla="*/ 0 h 1248229"/>
              <a:gd name="connsiteX179" fmla="*/ 395948 w 4122055"/>
              <a:gd name="connsiteY179" fmla="*/ 402728 h 1248229"/>
              <a:gd name="connsiteX180" fmla="*/ 646955 w 4122055"/>
              <a:gd name="connsiteY180" fmla="*/ 402728 h 1248229"/>
              <a:gd name="connsiteX181" fmla="*/ 646955 w 4122055"/>
              <a:gd name="connsiteY181" fmla="*/ 532457 h 1248229"/>
              <a:gd name="connsiteX182" fmla="*/ 240865 w 4122055"/>
              <a:gd name="connsiteY182" fmla="*/ 532457 h 1248229"/>
              <a:gd name="connsiteX183" fmla="*/ 0 w 4122055"/>
              <a:gd name="connsiteY183" fmla="*/ 0 h 1248229"/>
              <a:gd name="connsiteX184" fmla="*/ 5866 w 4122055"/>
              <a:gd name="connsiteY184" fmla="*/ 0 h 1248229"/>
              <a:gd name="connsiteX185" fmla="*/ 5866 w 4122055"/>
              <a:gd name="connsiteY185" fmla="*/ 16499 h 1248229"/>
              <a:gd name="connsiteX186" fmla="*/ 0 w 4122055"/>
              <a:gd name="connsiteY186" fmla="*/ 16499 h 124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4122055" h="1248229">
                <a:moveTo>
                  <a:pt x="0" y="829740"/>
                </a:moveTo>
                <a:lnTo>
                  <a:pt x="40647" y="889091"/>
                </a:lnTo>
                <a:cubicBezTo>
                  <a:pt x="65437" y="938109"/>
                  <a:pt x="77833" y="997833"/>
                  <a:pt x="77833" y="1068261"/>
                </a:cubicBezTo>
                <a:cubicBezTo>
                  <a:pt x="77833" y="1103475"/>
                  <a:pt x="74734" y="1136189"/>
                  <a:pt x="68536" y="1166403"/>
                </a:cubicBezTo>
                <a:lnTo>
                  <a:pt x="41088" y="1248229"/>
                </a:lnTo>
                <a:lnTo>
                  <a:pt x="0" y="1248229"/>
                </a:lnTo>
                <a:close/>
                <a:moveTo>
                  <a:pt x="3788247" y="748798"/>
                </a:moveTo>
                <a:lnTo>
                  <a:pt x="3943330" y="748798"/>
                </a:lnTo>
                <a:lnTo>
                  <a:pt x="3943330" y="1248229"/>
                </a:lnTo>
                <a:lnTo>
                  <a:pt x="3788247" y="1248229"/>
                </a:lnTo>
                <a:close/>
                <a:moveTo>
                  <a:pt x="3144621" y="748798"/>
                </a:moveTo>
                <a:lnTo>
                  <a:pt x="3553246" y="748798"/>
                </a:lnTo>
                <a:lnTo>
                  <a:pt x="3553246" y="877682"/>
                </a:lnTo>
                <a:lnTo>
                  <a:pt x="3299705" y="877682"/>
                </a:lnTo>
                <a:lnTo>
                  <a:pt x="3299705" y="997270"/>
                </a:lnTo>
                <a:lnTo>
                  <a:pt x="3515215" y="997270"/>
                </a:lnTo>
                <a:lnTo>
                  <a:pt x="3515215" y="1126998"/>
                </a:lnTo>
                <a:lnTo>
                  <a:pt x="3299705" y="1126998"/>
                </a:lnTo>
                <a:lnTo>
                  <a:pt x="3299705" y="1248229"/>
                </a:lnTo>
                <a:lnTo>
                  <a:pt x="3144621" y="1248229"/>
                </a:lnTo>
                <a:close/>
                <a:moveTo>
                  <a:pt x="2918263" y="748798"/>
                </a:moveTo>
                <a:lnTo>
                  <a:pt x="3075460" y="748798"/>
                </a:lnTo>
                <a:lnTo>
                  <a:pt x="2926219" y="1248229"/>
                </a:lnTo>
                <a:lnTo>
                  <a:pt x="2795514" y="1248229"/>
                </a:lnTo>
                <a:lnTo>
                  <a:pt x="2820861" y="1145169"/>
                </a:lnTo>
                <a:cubicBezTo>
                  <a:pt x="2828044" y="1111645"/>
                  <a:pt x="2836285" y="1077699"/>
                  <a:pt x="2845582" y="1043329"/>
                </a:cubicBezTo>
                <a:close/>
                <a:moveTo>
                  <a:pt x="2503722" y="748798"/>
                </a:moveTo>
                <a:lnTo>
                  <a:pt x="2667256" y="748798"/>
                </a:lnTo>
                <a:lnTo>
                  <a:pt x="2740784" y="1043329"/>
                </a:lnTo>
                <a:cubicBezTo>
                  <a:pt x="2750644" y="1077699"/>
                  <a:pt x="2759166" y="1111645"/>
                  <a:pt x="2766349" y="1145169"/>
                </a:cubicBezTo>
                <a:lnTo>
                  <a:pt x="2790857" y="1248229"/>
                </a:lnTo>
                <a:lnTo>
                  <a:pt x="2652962" y="1248229"/>
                </a:lnTo>
                <a:close/>
                <a:moveTo>
                  <a:pt x="1395741" y="748798"/>
                </a:moveTo>
                <a:lnTo>
                  <a:pt x="1550825" y="748798"/>
                </a:lnTo>
                <a:lnTo>
                  <a:pt x="1550825" y="1248229"/>
                </a:lnTo>
                <a:lnTo>
                  <a:pt x="1395741" y="1248229"/>
                </a:lnTo>
                <a:close/>
                <a:moveTo>
                  <a:pt x="752116" y="748798"/>
                </a:moveTo>
                <a:lnTo>
                  <a:pt x="1160742" y="748798"/>
                </a:lnTo>
                <a:lnTo>
                  <a:pt x="1160742" y="877682"/>
                </a:lnTo>
                <a:lnTo>
                  <a:pt x="907199" y="877682"/>
                </a:lnTo>
                <a:lnTo>
                  <a:pt x="907199" y="997270"/>
                </a:lnTo>
                <a:lnTo>
                  <a:pt x="1122710" y="997270"/>
                </a:lnTo>
                <a:lnTo>
                  <a:pt x="1122710" y="1126998"/>
                </a:lnTo>
                <a:lnTo>
                  <a:pt x="907199" y="1126998"/>
                </a:lnTo>
                <a:lnTo>
                  <a:pt x="907199" y="1248229"/>
                </a:lnTo>
                <a:lnTo>
                  <a:pt x="752116" y="1248229"/>
                </a:lnTo>
                <a:close/>
                <a:moveTo>
                  <a:pt x="525759" y="748798"/>
                </a:moveTo>
                <a:lnTo>
                  <a:pt x="682955" y="748798"/>
                </a:lnTo>
                <a:lnTo>
                  <a:pt x="533714" y="1248229"/>
                </a:lnTo>
                <a:lnTo>
                  <a:pt x="403010" y="1248229"/>
                </a:lnTo>
                <a:lnTo>
                  <a:pt x="428356" y="1145169"/>
                </a:lnTo>
                <a:cubicBezTo>
                  <a:pt x="435539" y="1111645"/>
                  <a:pt x="443780" y="1077699"/>
                  <a:pt x="453076" y="1043329"/>
                </a:cubicBezTo>
                <a:close/>
                <a:moveTo>
                  <a:pt x="111217" y="748798"/>
                </a:moveTo>
                <a:lnTo>
                  <a:pt x="274751" y="748798"/>
                </a:lnTo>
                <a:lnTo>
                  <a:pt x="348278" y="1043329"/>
                </a:lnTo>
                <a:cubicBezTo>
                  <a:pt x="358138" y="1077699"/>
                  <a:pt x="366660" y="1111645"/>
                  <a:pt x="373844" y="1145169"/>
                </a:cubicBezTo>
                <a:lnTo>
                  <a:pt x="398353" y="1248229"/>
                </a:lnTo>
                <a:lnTo>
                  <a:pt x="260456" y="1248229"/>
                </a:lnTo>
                <a:close/>
                <a:moveTo>
                  <a:pt x="2175383" y="737810"/>
                </a:moveTo>
                <a:cubicBezTo>
                  <a:pt x="2234262" y="737810"/>
                  <a:pt x="2285745" y="750769"/>
                  <a:pt x="2329834" y="776687"/>
                </a:cubicBezTo>
                <a:cubicBezTo>
                  <a:pt x="2373922" y="802605"/>
                  <a:pt x="2408361" y="840072"/>
                  <a:pt x="2433152" y="889091"/>
                </a:cubicBezTo>
                <a:cubicBezTo>
                  <a:pt x="2457943" y="938109"/>
                  <a:pt x="2470339" y="997833"/>
                  <a:pt x="2470339" y="1068261"/>
                </a:cubicBezTo>
                <a:cubicBezTo>
                  <a:pt x="2470339" y="1103475"/>
                  <a:pt x="2467240" y="1136189"/>
                  <a:pt x="2461042" y="1166403"/>
                </a:cubicBezTo>
                <a:lnTo>
                  <a:pt x="2433593" y="1248229"/>
                </a:lnTo>
                <a:lnTo>
                  <a:pt x="2246684" y="1248229"/>
                </a:lnTo>
                <a:lnTo>
                  <a:pt x="2248488" y="1247220"/>
                </a:lnTo>
                <a:cubicBezTo>
                  <a:pt x="2269054" y="1230458"/>
                  <a:pt x="2284900" y="1206794"/>
                  <a:pt x="2296028" y="1176228"/>
                </a:cubicBezTo>
                <a:cubicBezTo>
                  <a:pt x="2307155" y="1145662"/>
                  <a:pt x="2312720" y="1109674"/>
                  <a:pt x="2312720" y="1068261"/>
                </a:cubicBezTo>
                <a:cubicBezTo>
                  <a:pt x="2312720" y="1026568"/>
                  <a:pt x="2307155" y="990930"/>
                  <a:pt x="2296028" y="961350"/>
                </a:cubicBezTo>
                <a:cubicBezTo>
                  <a:pt x="2284900" y="931771"/>
                  <a:pt x="2269054" y="909164"/>
                  <a:pt x="2248488" y="893528"/>
                </a:cubicBezTo>
                <a:cubicBezTo>
                  <a:pt x="2227923" y="877893"/>
                  <a:pt x="2203555" y="870076"/>
                  <a:pt x="2175383" y="870076"/>
                </a:cubicBezTo>
                <a:cubicBezTo>
                  <a:pt x="2147213" y="870076"/>
                  <a:pt x="2122845" y="877893"/>
                  <a:pt x="2102279" y="893528"/>
                </a:cubicBezTo>
                <a:cubicBezTo>
                  <a:pt x="2081714" y="909164"/>
                  <a:pt x="2065938" y="931771"/>
                  <a:pt x="2054952" y="961350"/>
                </a:cubicBezTo>
                <a:cubicBezTo>
                  <a:pt x="2043965" y="990930"/>
                  <a:pt x="2038471" y="1026568"/>
                  <a:pt x="2038471" y="1068261"/>
                </a:cubicBezTo>
                <a:cubicBezTo>
                  <a:pt x="2038471" y="1109674"/>
                  <a:pt x="2043965" y="1145662"/>
                  <a:pt x="2054952" y="1176228"/>
                </a:cubicBezTo>
                <a:cubicBezTo>
                  <a:pt x="2065938" y="1206794"/>
                  <a:pt x="2081714" y="1230458"/>
                  <a:pt x="2102279" y="1247220"/>
                </a:cubicBezTo>
                <a:lnTo>
                  <a:pt x="2104083" y="1248229"/>
                </a:lnTo>
                <a:lnTo>
                  <a:pt x="1916961" y="1248229"/>
                </a:lnTo>
                <a:lnTo>
                  <a:pt x="1889356" y="1166403"/>
                </a:lnTo>
                <a:cubicBezTo>
                  <a:pt x="1883123" y="1136189"/>
                  <a:pt x="1880007" y="1103475"/>
                  <a:pt x="1880007" y="1068261"/>
                </a:cubicBezTo>
                <a:cubicBezTo>
                  <a:pt x="1880007" y="997833"/>
                  <a:pt x="1892473" y="937968"/>
                  <a:pt x="1917404" y="888668"/>
                </a:cubicBezTo>
                <a:cubicBezTo>
                  <a:pt x="1942337" y="839368"/>
                  <a:pt x="1976987" y="801901"/>
                  <a:pt x="2021357" y="776264"/>
                </a:cubicBezTo>
                <a:cubicBezTo>
                  <a:pt x="2065727" y="750629"/>
                  <a:pt x="2117069" y="737810"/>
                  <a:pt x="2175383" y="737810"/>
                </a:cubicBezTo>
                <a:close/>
                <a:moveTo>
                  <a:pt x="0" y="402728"/>
                </a:moveTo>
                <a:lnTo>
                  <a:pt x="15163" y="402728"/>
                </a:lnTo>
                <a:lnTo>
                  <a:pt x="15163" y="532457"/>
                </a:lnTo>
                <a:lnTo>
                  <a:pt x="0" y="532457"/>
                </a:lnTo>
                <a:close/>
                <a:moveTo>
                  <a:pt x="3413012" y="8892"/>
                </a:moveTo>
                <a:cubicBezTo>
                  <a:pt x="3384842" y="8892"/>
                  <a:pt x="3360474" y="16710"/>
                  <a:pt x="3339908" y="32345"/>
                </a:cubicBezTo>
                <a:cubicBezTo>
                  <a:pt x="3319343" y="47980"/>
                  <a:pt x="3303567" y="70588"/>
                  <a:pt x="3292581" y="100167"/>
                </a:cubicBezTo>
                <a:cubicBezTo>
                  <a:pt x="3281593" y="129747"/>
                  <a:pt x="3276100" y="165384"/>
                  <a:pt x="3276100" y="207078"/>
                </a:cubicBezTo>
                <a:cubicBezTo>
                  <a:pt x="3276100" y="248490"/>
                  <a:pt x="3281593" y="284479"/>
                  <a:pt x="3292581" y="315045"/>
                </a:cubicBezTo>
                <a:cubicBezTo>
                  <a:pt x="3303567" y="345611"/>
                  <a:pt x="3319343" y="369275"/>
                  <a:pt x="3339908" y="386037"/>
                </a:cubicBezTo>
                <a:cubicBezTo>
                  <a:pt x="3360474" y="402799"/>
                  <a:pt x="3384842" y="411180"/>
                  <a:pt x="3413012" y="411180"/>
                </a:cubicBezTo>
                <a:cubicBezTo>
                  <a:pt x="3441184" y="411180"/>
                  <a:pt x="3465552" y="402799"/>
                  <a:pt x="3486117" y="386037"/>
                </a:cubicBezTo>
                <a:cubicBezTo>
                  <a:pt x="3506683" y="369275"/>
                  <a:pt x="3522529" y="345611"/>
                  <a:pt x="3533657" y="315045"/>
                </a:cubicBezTo>
                <a:cubicBezTo>
                  <a:pt x="3544784" y="284479"/>
                  <a:pt x="3550348" y="248490"/>
                  <a:pt x="3550348" y="207078"/>
                </a:cubicBezTo>
                <a:cubicBezTo>
                  <a:pt x="3550348" y="165384"/>
                  <a:pt x="3544784" y="129747"/>
                  <a:pt x="3533657" y="100167"/>
                </a:cubicBezTo>
                <a:cubicBezTo>
                  <a:pt x="3522529" y="70588"/>
                  <a:pt x="3506683" y="47980"/>
                  <a:pt x="3486117" y="32345"/>
                </a:cubicBezTo>
                <a:cubicBezTo>
                  <a:pt x="3465552" y="16710"/>
                  <a:pt x="3441184" y="8892"/>
                  <a:pt x="3413012" y="8892"/>
                </a:cubicBezTo>
                <a:close/>
                <a:moveTo>
                  <a:pt x="1020508" y="8892"/>
                </a:moveTo>
                <a:cubicBezTo>
                  <a:pt x="992337" y="8892"/>
                  <a:pt x="967969" y="16710"/>
                  <a:pt x="947403" y="32345"/>
                </a:cubicBezTo>
                <a:cubicBezTo>
                  <a:pt x="926838" y="47980"/>
                  <a:pt x="911062" y="70588"/>
                  <a:pt x="900075" y="100167"/>
                </a:cubicBezTo>
                <a:cubicBezTo>
                  <a:pt x="889090" y="129747"/>
                  <a:pt x="883595" y="165384"/>
                  <a:pt x="883595" y="207078"/>
                </a:cubicBezTo>
                <a:cubicBezTo>
                  <a:pt x="883595" y="248490"/>
                  <a:pt x="889090" y="284479"/>
                  <a:pt x="900075" y="315045"/>
                </a:cubicBezTo>
                <a:cubicBezTo>
                  <a:pt x="911062" y="345611"/>
                  <a:pt x="926838" y="369275"/>
                  <a:pt x="947403" y="386037"/>
                </a:cubicBezTo>
                <a:cubicBezTo>
                  <a:pt x="967969" y="402799"/>
                  <a:pt x="992337" y="411180"/>
                  <a:pt x="1020508" y="411180"/>
                </a:cubicBezTo>
                <a:cubicBezTo>
                  <a:pt x="1048680" y="411180"/>
                  <a:pt x="1073047" y="402799"/>
                  <a:pt x="1093613" y="386037"/>
                </a:cubicBezTo>
                <a:cubicBezTo>
                  <a:pt x="1114178" y="369275"/>
                  <a:pt x="1130024" y="345611"/>
                  <a:pt x="1141152" y="315045"/>
                </a:cubicBezTo>
                <a:cubicBezTo>
                  <a:pt x="1152279" y="284479"/>
                  <a:pt x="1157844" y="248490"/>
                  <a:pt x="1157844" y="207078"/>
                </a:cubicBezTo>
                <a:cubicBezTo>
                  <a:pt x="1157844" y="165384"/>
                  <a:pt x="1152279" y="129747"/>
                  <a:pt x="1141152" y="100167"/>
                </a:cubicBezTo>
                <a:cubicBezTo>
                  <a:pt x="1130024" y="70588"/>
                  <a:pt x="1114178" y="47980"/>
                  <a:pt x="1093613" y="32345"/>
                </a:cubicBezTo>
                <a:cubicBezTo>
                  <a:pt x="1073047" y="16710"/>
                  <a:pt x="1048680" y="8892"/>
                  <a:pt x="1020508" y="8892"/>
                </a:cubicBezTo>
                <a:close/>
                <a:moveTo>
                  <a:pt x="3774934" y="0"/>
                </a:moveTo>
                <a:lnTo>
                  <a:pt x="3932942" y="0"/>
                </a:lnTo>
                <a:lnTo>
                  <a:pt x="3978413" y="182146"/>
                </a:lnTo>
                <a:cubicBezTo>
                  <a:pt x="3988273" y="216516"/>
                  <a:pt x="3996795" y="250462"/>
                  <a:pt x="4003978" y="283986"/>
                </a:cubicBezTo>
                <a:cubicBezTo>
                  <a:pt x="4011162" y="317509"/>
                  <a:pt x="4019401" y="352161"/>
                  <a:pt x="4028698" y="387938"/>
                </a:cubicBezTo>
                <a:lnTo>
                  <a:pt x="4032924" y="387938"/>
                </a:lnTo>
                <a:cubicBezTo>
                  <a:pt x="4042784" y="352161"/>
                  <a:pt x="4051306" y="317509"/>
                  <a:pt x="4058489" y="283986"/>
                </a:cubicBezTo>
                <a:cubicBezTo>
                  <a:pt x="4065673" y="250462"/>
                  <a:pt x="4073914" y="216516"/>
                  <a:pt x="4083210" y="182146"/>
                </a:cubicBezTo>
                <a:lnTo>
                  <a:pt x="4122055" y="24733"/>
                </a:lnTo>
                <a:lnTo>
                  <a:pt x="4122055" y="526905"/>
                </a:lnTo>
                <a:lnTo>
                  <a:pt x="4120396" y="532457"/>
                </a:lnTo>
                <a:lnTo>
                  <a:pt x="3934043" y="532457"/>
                </a:lnTo>
                <a:close/>
                <a:moveTo>
                  <a:pt x="3173907" y="0"/>
                </a:moveTo>
                <a:lnTo>
                  <a:pt x="3651668" y="0"/>
                </a:lnTo>
                <a:lnTo>
                  <a:pt x="3670781" y="27908"/>
                </a:lnTo>
                <a:cubicBezTo>
                  <a:pt x="3695572" y="76926"/>
                  <a:pt x="3707968" y="136649"/>
                  <a:pt x="3707968" y="207078"/>
                </a:cubicBezTo>
                <a:cubicBezTo>
                  <a:pt x="3707968" y="277506"/>
                  <a:pt x="3695572" y="337934"/>
                  <a:pt x="3670781" y="388361"/>
                </a:cubicBezTo>
                <a:cubicBezTo>
                  <a:pt x="3645990" y="438787"/>
                  <a:pt x="3611551" y="477453"/>
                  <a:pt x="3567463" y="504357"/>
                </a:cubicBezTo>
                <a:cubicBezTo>
                  <a:pt x="3523374" y="531260"/>
                  <a:pt x="3471891" y="544712"/>
                  <a:pt x="3413012" y="544712"/>
                </a:cubicBezTo>
                <a:cubicBezTo>
                  <a:pt x="3354698" y="544712"/>
                  <a:pt x="3303356" y="531260"/>
                  <a:pt x="3258986" y="504357"/>
                </a:cubicBezTo>
                <a:cubicBezTo>
                  <a:pt x="3214616" y="477453"/>
                  <a:pt x="3179966" y="438787"/>
                  <a:pt x="3155034" y="388361"/>
                </a:cubicBezTo>
                <a:cubicBezTo>
                  <a:pt x="3130101" y="337934"/>
                  <a:pt x="3117636" y="277506"/>
                  <a:pt x="3117636" y="207078"/>
                </a:cubicBezTo>
                <a:cubicBezTo>
                  <a:pt x="3117636" y="136649"/>
                  <a:pt x="3130101" y="76785"/>
                  <a:pt x="3155034" y="27485"/>
                </a:cubicBezTo>
                <a:close/>
                <a:moveTo>
                  <a:pt x="2633370" y="0"/>
                </a:moveTo>
                <a:lnTo>
                  <a:pt x="2788453" y="0"/>
                </a:lnTo>
                <a:lnTo>
                  <a:pt x="2788453" y="402728"/>
                </a:lnTo>
                <a:lnTo>
                  <a:pt x="3039460" y="402728"/>
                </a:lnTo>
                <a:lnTo>
                  <a:pt x="3039460" y="532457"/>
                </a:lnTo>
                <a:lnTo>
                  <a:pt x="2633370" y="532457"/>
                </a:lnTo>
                <a:close/>
                <a:moveTo>
                  <a:pt x="1989745" y="0"/>
                </a:moveTo>
                <a:lnTo>
                  <a:pt x="2398371" y="0"/>
                </a:lnTo>
                <a:lnTo>
                  <a:pt x="2398371" y="16499"/>
                </a:lnTo>
                <a:lnTo>
                  <a:pt x="2144828" y="16499"/>
                </a:lnTo>
                <a:lnTo>
                  <a:pt x="2144828" y="136086"/>
                </a:lnTo>
                <a:lnTo>
                  <a:pt x="2360339" y="136086"/>
                </a:lnTo>
                <a:lnTo>
                  <a:pt x="2360339" y="265815"/>
                </a:lnTo>
                <a:lnTo>
                  <a:pt x="2144828" y="265815"/>
                </a:lnTo>
                <a:lnTo>
                  <a:pt x="2144828" y="402728"/>
                </a:lnTo>
                <a:lnTo>
                  <a:pt x="2407667" y="402728"/>
                </a:lnTo>
                <a:lnTo>
                  <a:pt x="2407667" y="532457"/>
                </a:lnTo>
                <a:lnTo>
                  <a:pt x="1989745" y="532457"/>
                </a:lnTo>
                <a:close/>
                <a:moveTo>
                  <a:pt x="1382429" y="0"/>
                </a:moveTo>
                <a:lnTo>
                  <a:pt x="1540436" y="0"/>
                </a:lnTo>
                <a:lnTo>
                  <a:pt x="1585907" y="182146"/>
                </a:lnTo>
                <a:cubicBezTo>
                  <a:pt x="1595767" y="216516"/>
                  <a:pt x="1604289" y="250462"/>
                  <a:pt x="1611473" y="283986"/>
                </a:cubicBezTo>
                <a:cubicBezTo>
                  <a:pt x="1618657" y="317509"/>
                  <a:pt x="1626897" y="352161"/>
                  <a:pt x="1636194" y="387938"/>
                </a:cubicBezTo>
                <a:lnTo>
                  <a:pt x="1640419" y="387938"/>
                </a:lnTo>
                <a:cubicBezTo>
                  <a:pt x="1650279" y="352161"/>
                  <a:pt x="1658801" y="317509"/>
                  <a:pt x="1665985" y="283986"/>
                </a:cubicBezTo>
                <a:cubicBezTo>
                  <a:pt x="1673168" y="250462"/>
                  <a:pt x="1681409" y="216516"/>
                  <a:pt x="1690705" y="182146"/>
                </a:cubicBezTo>
                <a:lnTo>
                  <a:pt x="1735654" y="0"/>
                </a:lnTo>
                <a:lnTo>
                  <a:pt x="1887000" y="0"/>
                </a:lnTo>
                <a:lnTo>
                  <a:pt x="1727891" y="532457"/>
                </a:lnTo>
                <a:lnTo>
                  <a:pt x="1541537" y="532457"/>
                </a:lnTo>
                <a:close/>
                <a:moveTo>
                  <a:pt x="781402" y="0"/>
                </a:moveTo>
                <a:lnTo>
                  <a:pt x="1259163" y="0"/>
                </a:lnTo>
                <a:lnTo>
                  <a:pt x="1278276" y="27908"/>
                </a:lnTo>
                <a:cubicBezTo>
                  <a:pt x="1303066" y="76926"/>
                  <a:pt x="1315462" y="136649"/>
                  <a:pt x="1315462" y="207078"/>
                </a:cubicBezTo>
                <a:cubicBezTo>
                  <a:pt x="1315462" y="277506"/>
                  <a:pt x="1303066" y="337934"/>
                  <a:pt x="1278276" y="388361"/>
                </a:cubicBezTo>
                <a:cubicBezTo>
                  <a:pt x="1253485" y="438787"/>
                  <a:pt x="1219045" y="477453"/>
                  <a:pt x="1174957" y="504357"/>
                </a:cubicBezTo>
                <a:cubicBezTo>
                  <a:pt x="1130869" y="531260"/>
                  <a:pt x="1079386" y="544712"/>
                  <a:pt x="1020508" y="544712"/>
                </a:cubicBezTo>
                <a:cubicBezTo>
                  <a:pt x="962193" y="544712"/>
                  <a:pt x="910851" y="531260"/>
                  <a:pt x="866481" y="504357"/>
                </a:cubicBezTo>
                <a:cubicBezTo>
                  <a:pt x="822111" y="477453"/>
                  <a:pt x="787460" y="438787"/>
                  <a:pt x="762529" y="388361"/>
                </a:cubicBezTo>
                <a:cubicBezTo>
                  <a:pt x="737597" y="337934"/>
                  <a:pt x="725131" y="277506"/>
                  <a:pt x="725131" y="207078"/>
                </a:cubicBezTo>
                <a:cubicBezTo>
                  <a:pt x="725131" y="136649"/>
                  <a:pt x="737597" y="76785"/>
                  <a:pt x="762529" y="27485"/>
                </a:cubicBezTo>
                <a:close/>
                <a:moveTo>
                  <a:pt x="240865" y="0"/>
                </a:moveTo>
                <a:lnTo>
                  <a:pt x="395948" y="0"/>
                </a:lnTo>
                <a:lnTo>
                  <a:pt x="395948" y="402728"/>
                </a:lnTo>
                <a:lnTo>
                  <a:pt x="646955" y="402728"/>
                </a:lnTo>
                <a:lnTo>
                  <a:pt x="646955" y="532457"/>
                </a:lnTo>
                <a:lnTo>
                  <a:pt x="240865" y="532457"/>
                </a:lnTo>
                <a:close/>
                <a:moveTo>
                  <a:pt x="0" y="0"/>
                </a:moveTo>
                <a:lnTo>
                  <a:pt x="5866" y="0"/>
                </a:lnTo>
                <a:lnTo>
                  <a:pt x="5866" y="16499"/>
                </a:lnTo>
                <a:lnTo>
                  <a:pt x="0" y="16499"/>
                </a:lnTo>
                <a:close/>
              </a:path>
            </a:pathLst>
          </a:custGeom>
          <a:noFill/>
          <a:ln>
            <a:solidFill>
              <a:schemeClr val="accent3">
                <a:lumMod val="20000"/>
                <a:lumOff val="8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7200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E1A83762-23BA-4A95-9256-03299DA258D5}"/>
              </a:ext>
            </a:extLst>
          </p:cNvPr>
          <p:cNvSpPr txBox="1"/>
          <p:nvPr/>
        </p:nvSpPr>
        <p:spPr>
          <a:xfrm>
            <a:off x="3314700" y="1352983"/>
            <a:ext cx="8877300" cy="7922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点击输入简要文字内容，文字内容需概括精炼，不用多余的文字修饰，言简意赅的说明点击输入简要文字内容，文字内容需概括精炼，不用多余的文字修饰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557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文本框 264">
            <a:extLst>
              <a:ext uri="{FF2B5EF4-FFF2-40B4-BE49-F238E27FC236}">
                <a16:creationId xmlns:a16="http://schemas.microsoft.com/office/drawing/2014/main" id="{99A09258-691E-4745-B5D1-3E84B009E9AD}"/>
              </a:ext>
            </a:extLst>
          </p:cNvPr>
          <p:cNvSpPr txBox="1"/>
          <p:nvPr/>
        </p:nvSpPr>
        <p:spPr>
          <a:xfrm>
            <a:off x="167962" y="1397431"/>
            <a:ext cx="4550055" cy="5419204"/>
          </a:xfrm>
          <a:custGeom>
            <a:avLst/>
            <a:gdLst>
              <a:gd name="connsiteX0" fmla="*/ 5407269 w 5583124"/>
              <a:gd name="connsiteY0" fmla="*/ 6279219 h 6649609"/>
              <a:gd name="connsiteX1" fmla="*/ 5351226 w 5583124"/>
              <a:gd name="connsiteY1" fmla="*/ 6295431 h 6649609"/>
              <a:gd name="connsiteX2" fmla="*/ 5302578 w 5583124"/>
              <a:gd name="connsiteY2" fmla="*/ 6342314 h 6649609"/>
              <a:gd name="connsiteX3" fmla="*/ 5266072 w 5583124"/>
              <a:gd name="connsiteY3" fmla="*/ 6416217 h 6649609"/>
              <a:gd name="connsiteX4" fmla="*/ 5252099 w 5583124"/>
              <a:gd name="connsiteY4" fmla="*/ 6490850 h 6649609"/>
              <a:gd name="connsiteX5" fmla="*/ 5268137 w 5583124"/>
              <a:gd name="connsiteY5" fmla="*/ 6539924 h 6649609"/>
              <a:gd name="connsiteX6" fmla="*/ 5312763 w 5583124"/>
              <a:gd name="connsiteY6" fmla="*/ 6557304 h 6649609"/>
              <a:gd name="connsiteX7" fmla="*/ 5369205 w 5583124"/>
              <a:gd name="connsiteY7" fmla="*/ 6539924 h 6649609"/>
              <a:gd name="connsiteX8" fmla="*/ 5418745 w 5583124"/>
              <a:gd name="connsiteY8" fmla="*/ 6490850 h 6649609"/>
              <a:gd name="connsiteX9" fmla="*/ 5455649 w 5583124"/>
              <a:gd name="connsiteY9" fmla="*/ 6416217 h 6649609"/>
              <a:gd name="connsiteX10" fmla="*/ 5469224 w 5583124"/>
              <a:gd name="connsiteY10" fmla="*/ 6342314 h 6649609"/>
              <a:gd name="connsiteX11" fmla="*/ 5452293 w 5583124"/>
              <a:gd name="connsiteY11" fmla="*/ 6295431 h 6649609"/>
              <a:gd name="connsiteX12" fmla="*/ 5407269 w 5583124"/>
              <a:gd name="connsiteY12" fmla="*/ 6279219 h 6649609"/>
              <a:gd name="connsiteX13" fmla="*/ 4538139 w 5583124"/>
              <a:gd name="connsiteY13" fmla="*/ 6279219 h 6649609"/>
              <a:gd name="connsiteX14" fmla="*/ 4482095 w 5583124"/>
              <a:gd name="connsiteY14" fmla="*/ 6295431 h 6649609"/>
              <a:gd name="connsiteX15" fmla="*/ 4433449 w 5583124"/>
              <a:gd name="connsiteY15" fmla="*/ 6342314 h 6649609"/>
              <a:gd name="connsiteX16" fmla="*/ 4396942 w 5583124"/>
              <a:gd name="connsiteY16" fmla="*/ 6416217 h 6649609"/>
              <a:gd name="connsiteX17" fmla="*/ 4382969 w 5583124"/>
              <a:gd name="connsiteY17" fmla="*/ 6490850 h 6649609"/>
              <a:gd name="connsiteX18" fmla="*/ 4399007 w 5583124"/>
              <a:gd name="connsiteY18" fmla="*/ 6539924 h 6649609"/>
              <a:gd name="connsiteX19" fmla="*/ 4443634 w 5583124"/>
              <a:gd name="connsiteY19" fmla="*/ 6557304 h 6649609"/>
              <a:gd name="connsiteX20" fmla="*/ 4500075 w 5583124"/>
              <a:gd name="connsiteY20" fmla="*/ 6539924 h 6649609"/>
              <a:gd name="connsiteX21" fmla="*/ 4549616 w 5583124"/>
              <a:gd name="connsiteY21" fmla="*/ 6490850 h 6649609"/>
              <a:gd name="connsiteX22" fmla="*/ 4586519 w 5583124"/>
              <a:gd name="connsiteY22" fmla="*/ 6416217 h 6649609"/>
              <a:gd name="connsiteX23" fmla="*/ 4600095 w 5583124"/>
              <a:gd name="connsiteY23" fmla="*/ 6342314 h 6649609"/>
              <a:gd name="connsiteX24" fmla="*/ 4583163 w 5583124"/>
              <a:gd name="connsiteY24" fmla="*/ 6295431 h 6649609"/>
              <a:gd name="connsiteX25" fmla="*/ 4538139 w 5583124"/>
              <a:gd name="connsiteY25" fmla="*/ 6279219 h 6649609"/>
              <a:gd name="connsiteX26" fmla="*/ 3471033 w 5583124"/>
              <a:gd name="connsiteY26" fmla="*/ 6279219 h 6649609"/>
              <a:gd name="connsiteX27" fmla="*/ 3414990 w 5583124"/>
              <a:gd name="connsiteY27" fmla="*/ 6295431 h 6649609"/>
              <a:gd name="connsiteX28" fmla="*/ 3366343 w 5583124"/>
              <a:gd name="connsiteY28" fmla="*/ 6342314 h 6649609"/>
              <a:gd name="connsiteX29" fmla="*/ 3329837 w 5583124"/>
              <a:gd name="connsiteY29" fmla="*/ 6416217 h 6649609"/>
              <a:gd name="connsiteX30" fmla="*/ 3315863 w 5583124"/>
              <a:gd name="connsiteY30" fmla="*/ 6490850 h 6649609"/>
              <a:gd name="connsiteX31" fmla="*/ 3331902 w 5583124"/>
              <a:gd name="connsiteY31" fmla="*/ 6539924 h 6649609"/>
              <a:gd name="connsiteX32" fmla="*/ 3376527 w 5583124"/>
              <a:gd name="connsiteY32" fmla="*/ 6557304 h 6649609"/>
              <a:gd name="connsiteX33" fmla="*/ 3432970 w 5583124"/>
              <a:gd name="connsiteY33" fmla="*/ 6539924 h 6649609"/>
              <a:gd name="connsiteX34" fmla="*/ 3482509 w 5583124"/>
              <a:gd name="connsiteY34" fmla="*/ 6490850 h 6649609"/>
              <a:gd name="connsiteX35" fmla="*/ 3519413 w 5583124"/>
              <a:gd name="connsiteY35" fmla="*/ 6416217 h 6649609"/>
              <a:gd name="connsiteX36" fmla="*/ 3532989 w 5583124"/>
              <a:gd name="connsiteY36" fmla="*/ 6342314 h 6649609"/>
              <a:gd name="connsiteX37" fmla="*/ 3516058 w 5583124"/>
              <a:gd name="connsiteY37" fmla="*/ 6295431 h 6649609"/>
              <a:gd name="connsiteX38" fmla="*/ 3471033 w 5583124"/>
              <a:gd name="connsiteY38" fmla="*/ 6279219 h 6649609"/>
              <a:gd name="connsiteX39" fmla="*/ 2601903 w 5583124"/>
              <a:gd name="connsiteY39" fmla="*/ 6279219 h 6649609"/>
              <a:gd name="connsiteX40" fmla="*/ 2545860 w 5583124"/>
              <a:gd name="connsiteY40" fmla="*/ 6295431 h 6649609"/>
              <a:gd name="connsiteX41" fmla="*/ 2497213 w 5583124"/>
              <a:gd name="connsiteY41" fmla="*/ 6342314 h 6649609"/>
              <a:gd name="connsiteX42" fmla="*/ 2460707 w 5583124"/>
              <a:gd name="connsiteY42" fmla="*/ 6416217 h 6649609"/>
              <a:gd name="connsiteX43" fmla="*/ 2446734 w 5583124"/>
              <a:gd name="connsiteY43" fmla="*/ 6490850 h 6649609"/>
              <a:gd name="connsiteX44" fmla="*/ 2462772 w 5583124"/>
              <a:gd name="connsiteY44" fmla="*/ 6539924 h 6649609"/>
              <a:gd name="connsiteX45" fmla="*/ 2507398 w 5583124"/>
              <a:gd name="connsiteY45" fmla="*/ 6557304 h 6649609"/>
              <a:gd name="connsiteX46" fmla="*/ 2563840 w 5583124"/>
              <a:gd name="connsiteY46" fmla="*/ 6539924 h 6649609"/>
              <a:gd name="connsiteX47" fmla="*/ 2613380 w 5583124"/>
              <a:gd name="connsiteY47" fmla="*/ 6490850 h 6649609"/>
              <a:gd name="connsiteX48" fmla="*/ 2650283 w 5583124"/>
              <a:gd name="connsiteY48" fmla="*/ 6416217 h 6649609"/>
              <a:gd name="connsiteX49" fmla="*/ 2663859 w 5583124"/>
              <a:gd name="connsiteY49" fmla="*/ 6342314 h 6649609"/>
              <a:gd name="connsiteX50" fmla="*/ 2646928 w 5583124"/>
              <a:gd name="connsiteY50" fmla="*/ 6295431 h 6649609"/>
              <a:gd name="connsiteX51" fmla="*/ 2601903 w 5583124"/>
              <a:gd name="connsiteY51" fmla="*/ 6279219 h 6649609"/>
              <a:gd name="connsiteX52" fmla="*/ 1534798 w 5583124"/>
              <a:gd name="connsiteY52" fmla="*/ 6279219 h 6649609"/>
              <a:gd name="connsiteX53" fmla="*/ 1478755 w 5583124"/>
              <a:gd name="connsiteY53" fmla="*/ 6295431 h 6649609"/>
              <a:gd name="connsiteX54" fmla="*/ 1430108 w 5583124"/>
              <a:gd name="connsiteY54" fmla="*/ 6342314 h 6649609"/>
              <a:gd name="connsiteX55" fmla="*/ 1393602 w 5583124"/>
              <a:gd name="connsiteY55" fmla="*/ 6416217 h 6649609"/>
              <a:gd name="connsiteX56" fmla="*/ 1379628 w 5583124"/>
              <a:gd name="connsiteY56" fmla="*/ 6490850 h 6649609"/>
              <a:gd name="connsiteX57" fmla="*/ 1395667 w 5583124"/>
              <a:gd name="connsiteY57" fmla="*/ 6539924 h 6649609"/>
              <a:gd name="connsiteX58" fmla="*/ 1440293 w 5583124"/>
              <a:gd name="connsiteY58" fmla="*/ 6557304 h 6649609"/>
              <a:gd name="connsiteX59" fmla="*/ 1496735 w 5583124"/>
              <a:gd name="connsiteY59" fmla="*/ 6539924 h 6649609"/>
              <a:gd name="connsiteX60" fmla="*/ 1546275 w 5583124"/>
              <a:gd name="connsiteY60" fmla="*/ 6490850 h 6649609"/>
              <a:gd name="connsiteX61" fmla="*/ 1583178 w 5583124"/>
              <a:gd name="connsiteY61" fmla="*/ 6416217 h 6649609"/>
              <a:gd name="connsiteX62" fmla="*/ 1596754 w 5583124"/>
              <a:gd name="connsiteY62" fmla="*/ 6342314 h 6649609"/>
              <a:gd name="connsiteX63" fmla="*/ 1579823 w 5583124"/>
              <a:gd name="connsiteY63" fmla="*/ 6295431 h 6649609"/>
              <a:gd name="connsiteX64" fmla="*/ 1534798 w 5583124"/>
              <a:gd name="connsiteY64" fmla="*/ 6279219 h 6649609"/>
              <a:gd name="connsiteX65" fmla="*/ 665668 w 5583124"/>
              <a:gd name="connsiteY65" fmla="*/ 6279219 h 6649609"/>
              <a:gd name="connsiteX66" fmla="*/ 609625 w 5583124"/>
              <a:gd name="connsiteY66" fmla="*/ 6295431 h 6649609"/>
              <a:gd name="connsiteX67" fmla="*/ 560978 w 5583124"/>
              <a:gd name="connsiteY67" fmla="*/ 6342314 h 6649609"/>
              <a:gd name="connsiteX68" fmla="*/ 524472 w 5583124"/>
              <a:gd name="connsiteY68" fmla="*/ 6416217 h 6649609"/>
              <a:gd name="connsiteX69" fmla="*/ 510499 w 5583124"/>
              <a:gd name="connsiteY69" fmla="*/ 6490850 h 6649609"/>
              <a:gd name="connsiteX70" fmla="*/ 526537 w 5583124"/>
              <a:gd name="connsiteY70" fmla="*/ 6539924 h 6649609"/>
              <a:gd name="connsiteX71" fmla="*/ 571163 w 5583124"/>
              <a:gd name="connsiteY71" fmla="*/ 6557304 h 6649609"/>
              <a:gd name="connsiteX72" fmla="*/ 627605 w 5583124"/>
              <a:gd name="connsiteY72" fmla="*/ 6539924 h 6649609"/>
              <a:gd name="connsiteX73" fmla="*/ 677145 w 5583124"/>
              <a:gd name="connsiteY73" fmla="*/ 6490850 h 6649609"/>
              <a:gd name="connsiteX74" fmla="*/ 714048 w 5583124"/>
              <a:gd name="connsiteY74" fmla="*/ 6416217 h 6649609"/>
              <a:gd name="connsiteX75" fmla="*/ 727624 w 5583124"/>
              <a:gd name="connsiteY75" fmla="*/ 6342314 h 6649609"/>
              <a:gd name="connsiteX76" fmla="*/ 710693 w 5583124"/>
              <a:gd name="connsiteY76" fmla="*/ 6295431 h 6649609"/>
              <a:gd name="connsiteX77" fmla="*/ 665668 w 5583124"/>
              <a:gd name="connsiteY77" fmla="*/ 6279219 h 6649609"/>
              <a:gd name="connsiteX78" fmla="*/ 4023959 w 5583124"/>
              <a:gd name="connsiteY78" fmla="*/ 6195385 h 6649609"/>
              <a:gd name="connsiteX79" fmla="*/ 4131162 w 5583124"/>
              <a:gd name="connsiteY79" fmla="*/ 6195385 h 6649609"/>
              <a:gd name="connsiteX80" fmla="*/ 4010149 w 5583124"/>
              <a:gd name="connsiteY80" fmla="*/ 6551462 h 6649609"/>
              <a:gd name="connsiteX81" fmla="*/ 4183659 w 5583124"/>
              <a:gd name="connsiteY81" fmla="*/ 6551462 h 6649609"/>
              <a:gd name="connsiteX82" fmla="*/ 4153184 w 5583124"/>
              <a:gd name="connsiteY82" fmla="*/ 6641138 h 6649609"/>
              <a:gd name="connsiteX83" fmla="*/ 3872471 w 5583124"/>
              <a:gd name="connsiteY83" fmla="*/ 6641138 h 6649609"/>
              <a:gd name="connsiteX84" fmla="*/ 2087723 w 5583124"/>
              <a:gd name="connsiteY84" fmla="*/ 6195385 h 6649609"/>
              <a:gd name="connsiteX85" fmla="*/ 2194927 w 5583124"/>
              <a:gd name="connsiteY85" fmla="*/ 6195385 h 6649609"/>
              <a:gd name="connsiteX86" fmla="*/ 2073913 w 5583124"/>
              <a:gd name="connsiteY86" fmla="*/ 6551462 h 6649609"/>
              <a:gd name="connsiteX87" fmla="*/ 2247423 w 5583124"/>
              <a:gd name="connsiteY87" fmla="*/ 6551462 h 6649609"/>
              <a:gd name="connsiteX88" fmla="*/ 2216949 w 5583124"/>
              <a:gd name="connsiteY88" fmla="*/ 6641138 h 6649609"/>
              <a:gd name="connsiteX89" fmla="*/ 1936235 w 5583124"/>
              <a:gd name="connsiteY89" fmla="*/ 6641138 h 6649609"/>
              <a:gd name="connsiteX90" fmla="*/ 151489 w 5583124"/>
              <a:gd name="connsiteY90" fmla="*/ 6195385 h 6649609"/>
              <a:gd name="connsiteX91" fmla="*/ 258691 w 5583124"/>
              <a:gd name="connsiteY91" fmla="*/ 6195385 h 6649609"/>
              <a:gd name="connsiteX92" fmla="*/ 137678 w 5583124"/>
              <a:gd name="connsiteY92" fmla="*/ 6551462 h 6649609"/>
              <a:gd name="connsiteX93" fmla="*/ 311189 w 5583124"/>
              <a:gd name="connsiteY93" fmla="*/ 6551462 h 6649609"/>
              <a:gd name="connsiteX94" fmla="*/ 280714 w 5583124"/>
              <a:gd name="connsiteY94" fmla="*/ 6641138 h 6649609"/>
              <a:gd name="connsiteX95" fmla="*/ 0 w 5583124"/>
              <a:gd name="connsiteY95" fmla="*/ 6641138 h 6649609"/>
              <a:gd name="connsiteX96" fmla="*/ 5438341 w 5583124"/>
              <a:gd name="connsiteY96" fmla="*/ 6187790 h 6649609"/>
              <a:gd name="connsiteX97" fmla="*/ 5535973 w 5583124"/>
              <a:gd name="connsiteY97" fmla="*/ 6214664 h 6649609"/>
              <a:gd name="connsiteX98" fmla="*/ 5580987 w 5583124"/>
              <a:gd name="connsiteY98" fmla="*/ 6292364 h 6649609"/>
              <a:gd name="connsiteX99" fmla="*/ 5564604 w 5583124"/>
              <a:gd name="connsiteY99" fmla="*/ 6416217 h 6649609"/>
              <a:gd name="connsiteX100" fmla="*/ 5496310 w 5583124"/>
              <a:gd name="connsiteY100" fmla="*/ 6541530 h 6649609"/>
              <a:gd name="connsiteX101" fmla="*/ 5397640 w 5583124"/>
              <a:gd name="connsiteY101" fmla="*/ 6621713 h 6649609"/>
              <a:gd name="connsiteX102" fmla="*/ 5281394 w 5583124"/>
              <a:gd name="connsiteY102" fmla="*/ 6649609 h 6649609"/>
              <a:gd name="connsiteX103" fmla="*/ 5184403 w 5583124"/>
              <a:gd name="connsiteY103" fmla="*/ 6621713 h 6649609"/>
              <a:gd name="connsiteX104" fmla="*/ 5139795 w 5583124"/>
              <a:gd name="connsiteY104" fmla="*/ 6541530 h 6649609"/>
              <a:gd name="connsiteX105" fmla="*/ 5156532 w 5583124"/>
              <a:gd name="connsiteY105" fmla="*/ 6416217 h 6649609"/>
              <a:gd name="connsiteX106" fmla="*/ 5224573 w 5583124"/>
              <a:gd name="connsiteY106" fmla="*/ 6292072 h 6649609"/>
              <a:gd name="connsiteX107" fmla="*/ 5322837 w 5583124"/>
              <a:gd name="connsiteY107" fmla="*/ 6214372 h 6649609"/>
              <a:gd name="connsiteX108" fmla="*/ 5438341 w 5583124"/>
              <a:gd name="connsiteY108" fmla="*/ 6187790 h 6649609"/>
              <a:gd name="connsiteX109" fmla="*/ 5047239 w 5583124"/>
              <a:gd name="connsiteY109" fmla="*/ 6187790 h 6649609"/>
              <a:gd name="connsiteX110" fmla="*/ 5119375 w 5583124"/>
              <a:gd name="connsiteY110" fmla="*/ 6205024 h 6649609"/>
              <a:gd name="connsiteX111" fmla="*/ 5162538 w 5583124"/>
              <a:gd name="connsiteY111" fmla="*/ 6245627 h 6649609"/>
              <a:gd name="connsiteX112" fmla="*/ 5083807 w 5583124"/>
              <a:gd name="connsiteY112" fmla="*/ 6313980 h 6649609"/>
              <a:gd name="connsiteX113" fmla="*/ 5057195 w 5583124"/>
              <a:gd name="connsiteY113" fmla="*/ 6288713 h 6649609"/>
              <a:gd name="connsiteX114" fmla="*/ 5017918 w 5583124"/>
              <a:gd name="connsiteY114" fmla="*/ 6279219 h 6649609"/>
              <a:gd name="connsiteX115" fmla="*/ 4959586 w 5583124"/>
              <a:gd name="connsiteY115" fmla="*/ 6295723 h 6649609"/>
              <a:gd name="connsiteX116" fmla="*/ 4905531 w 5583124"/>
              <a:gd name="connsiteY116" fmla="*/ 6343044 h 6649609"/>
              <a:gd name="connsiteX117" fmla="*/ 4866101 w 5583124"/>
              <a:gd name="connsiteY117" fmla="*/ 6417386 h 6649609"/>
              <a:gd name="connsiteX118" fmla="*/ 4853191 w 5583124"/>
              <a:gd name="connsiteY118" fmla="*/ 6493187 h 6649609"/>
              <a:gd name="connsiteX119" fmla="*/ 4873179 w 5583124"/>
              <a:gd name="connsiteY119" fmla="*/ 6540946 h 6649609"/>
              <a:gd name="connsiteX120" fmla="*/ 4922245 w 5583124"/>
              <a:gd name="connsiteY120" fmla="*/ 6557304 h 6649609"/>
              <a:gd name="connsiteX121" fmla="*/ 4974367 w 5583124"/>
              <a:gd name="connsiteY121" fmla="*/ 6545328 h 6649609"/>
              <a:gd name="connsiteX122" fmla="*/ 5020757 w 5583124"/>
              <a:gd name="connsiteY122" fmla="*/ 6516701 h 6649609"/>
              <a:gd name="connsiteX123" fmla="*/ 5054399 w 5583124"/>
              <a:gd name="connsiteY123" fmla="*/ 6583594 h 6649609"/>
              <a:gd name="connsiteX124" fmla="*/ 4972724 w 5583124"/>
              <a:gd name="connsiteY124" fmla="*/ 6633106 h 6649609"/>
              <a:gd name="connsiteX125" fmla="*/ 4886494 w 5583124"/>
              <a:gd name="connsiteY125" fmla="*/ 6649609 h 6649609"/>
              <a:gd name="connsiteX126" fmla="*/ 4811373 w 5583124"/>
              <a:gd name="connsiteY126" fmla="*/ 6635150 h 6649609"/>
              <a:gd name="connsiteX127" fmla="*/ 4759368 w 5583124"/>
              <a:gd name="connsiteY127" fmla="*/ 6591772 h 6649609"/>
              <a:gd name="connsiteX128" fmla="*/ 4738170 w 5583124"/>
              <a:gd name="connsiteY128" fmla="*/ 6520060 h 6649609"/>
              <a:gd name="connsiteX129" fmla="*/ 4755370 w 5583124"/>
              <a:gd name="connsiteY129" fmla="*/ 6420890 h 6649609"/>
              <a:gd name="connsiteX130" fmla="*/ 4806060 w 5583124"/>
              <a:gd name="connsiteY130" fmla="*/ 6322013 h 6649609"/>
              <a:gd name="connsiteX131" fmla="*/ 4877715 w 5583124"/>
              <a:gd name="connsiteY131" fmla="*/ 6248694 h 6649609"/>
              <a:gd name="connsiteX132" fmla="*/ 4961065 w 5583124"/>
              <a:gd name="connsiteY132" fmla="*/ 6203271 h 6649609"/>
              <a:gd name="connsiteX133" fmla="*/ 5047239 w 5583124"/>
              <a:gd name="connsiteY133" fmla="*/ 6187790 h 6649609"/>
              <a:gd name="connsiteX134" fmla="*/ 4569211 w 5583124"/>
              <a:gd name="connsiteY134" fmla="*/ 6187790 h 6649609"/>
              <a:gd name="connsiteX135" fmla="*/ 4666843 w 5583124"/>
              <a:gd name="connsiteY135" fmla="*/ 6214664 h 6649609"/>
              <a:gd name="connsiteX136" fmla="*/ 4711857 w 5583124"/>
              <a:gd name="connsiteY136" fmla="*/ 6292364 h 6649609"/>
              <a:gd name="connsiteX137" fmla="*/ 4695474 w 5583124"/>
              <a:gd name="connsiteY137" fmla="*/ 6416217 h 6649609"/>
              <a:gd name="connsiteX138" fmla="*/ 4627181 w 5583124"/>
              <a:gd name="connsiteY138" fmla="*/ 6541530 h 6649609"/>
              <a:gd name="connsiteX139" fmla="*/ 4528511 w 5583124"/>
              <a:gd name="connsiteY139" fmla="*/ 6621713 h 6649609"/>
              <a:gd name="connsiteX140" fmla="*/ 4412263 w 5583124"/>
              <a:gd name="connsiteY140" fmla="*/ 6649609 h 6649609"/>
              <a:gd name="connsiteX141" fmla="*/ 4315274 w 5583124"/>
              <a:gd name="connsiteY141" fmla="*/ 6621713 h 6649609"/>
              <a:gd name="connsiteX142" fmla="*/ 4270666 w 5583124"/>
              <a:gd name="connsiteY142" fmla="*/ 6541530 h 6649609"/>
              <a:gd name="connsiteX143" fmla="*/ 4287403 w 5583124"/>
              <a:gd name="connsiteY143" fmla="*/ 6416217 h 6649609"/>
              <a:gd name="connsiteX144" fmla="*/ 4355443 w 5583124"/>
              <a:gd name="connsiteY144" fmla="*/ 6292072 h 6649609"/>
              <a:gd name="connsiteX145" fmla="*/ 4453707 w 5583124"/>
              <a:gd name="connsiteY145" fmla="*/ 6214372 h 6649609"/>
              <a:gd name="connsiteX146" fmla="*/ 4569211 w 5583124"/>
              <a:gd name="connsiteY146" fmla="*/ 6187790 h 6649609"/>
              <a:gd name="connsiteX147" fmla="*/ 3502106 w 5583124"/>
              <a:gd name="connsiteY147" fmla="*/ 6187790 h 6649609"/>
              <a:gd name="connsiteX148" fmla="*/ 3599737 w 5583124"/>
              <a:gd name="connsiteY148" fmla="*/ 6214664 h 6649609"/>
              <a:gd name="connsiteX149" fmla="*/ 3644751 w 5583124"/>
              <a:gd name="connsiteY149" fmla="*/ 6292364 h 6649609"/>
              <a:gd name="connsiteX150" fmla="*/ 3628368 w 5583124"/>
              <a:gd name="connsiteY150" fmla="*/ 6416217 h 6649609"/>
              <a:gd name="connsiteX151" fmla="*/ 3560074 w 5583124"/>
              <a:gd name="connsiteY151" fmla="*/ 6541530 h 6649609"/>
              <a:gd name="connsiteX152" fmla="*/ 3461405 w 5583124"/>
              <a:gd name="connsiteY152" fmla="*/ 6621713 h 6649609"/>
              <a:gd name="connsiteX153" fmla="*/ 3345159 w 5583124"/>
              <a:gd name="connsiteY153" fmla="*/ 6649609 h 6649609"/>
              <a:gd name="connsiteX154" fmla="*/ 3248168 w 5583124"/>
              <a:gd name="connsiteY154" fmla="*/ 6621713 h 6649609"/>
              <a:gd name="connsiteX155" fmla="*/ 3203560 w 5583124"/>
              <a:gd name="connsiteY155" fmla="*/ 6541530 h 6649609"/>
              <a:gd name="connsiteX156" fmla="*/ 3220297 w 5583124"/>
              <a:gd name="connsiteY156" fmla="*/ 6416217 h 6649609"/>
              <a:gd name="connsiteX157" fmla="*/ 3288337 w 5583124"/>
              <a:gd name="connsiteY157" fmla="*/ 6292072 h 6649609"/>
              <a:gd name="connsiteX158" fmla="*/ 3386601 w 5583124"/>
              <a:gd name="connsiteY158" fmla="*/ 6214372 h 6649609"/>
              <a:gd name="connsiteX159" fmla="*/ 3502106 w 5583124"/>
              <a:gd name="connsiteY159" fmla="*/ 6187790 h 6649609"/>
              <a:gd name="connsiteX160" fmla="*/ 3111003 w 5583124"/>
              <a:gd name="connsiteY160" fmla="*/ 6187790 h 6649609"/>
              <a:gd name="connsiteX161" fmla="*/ 3183139 w 5583124"/>
              <a:gd name="connsiteY161" fmla="*/ 6205024 h 6649609"/>
              <a:gd name="connsiteX162" fmla="*/ 3226302 w 5583124"/>
              <a:gd name="connsiteY162" fmla="*/ 6245627 h 6649609"/>
              <a:gd name="connsiteX163" fmla="*/ 3147571 w 5583124"/>
              <a:gd name="connsiteY163" fmla="*/ 6313980 h 6649609"/>
              <a:gd name="connsiteX164" fmla="*/ 3120959 w 5583124"/>
              <a:gd name="connsiteY164" fmla="*/ 6288713 h 6649609"/>
              <a:gd name="connsiteX165" fmla="*/ 3081683 w 5583124"/>
              <a:gd name="connsiteY165" fmla="*/ 6279219 h 6649609"/>
              <a:gd name="connsiteX166" fmla="*/ 3023351 w 5583124"/>
              <a:gd name="connsiteY166" fmla="*/ 6295723 h 6649609"/>
              <a:gd name="connsiteX167" fmla="*/ 2969295 w 5583124"/>
              <a:gd name="connsiteY167" fmla="*/ 6343044 h 6649609"/>
              <a:gd name="connsiteX168" fmla="*/ 2929865 w 5583124"/>
              <a:gd name="connsiteY168" fmla="*/ 6417386 h 6649609"/>
              <a:gd name="connsiteX169" fmla="*/ 2916956 w 5583124"/>
              <a:gd name="connsiteY169" fmla="*/ 6493187 h 6649609"/>
              <a:gd name="connsiteX170" fmla="*/ 2936944 w 5583124"/>
              <a:gd name="connsiteY170" fmla="*/ 6540946 h 6649609"/>
              <a:gd name="connsiteX171" fmla="*/ 2986009 w 5583124"/>
              <a:gd name="connsiteY171" fmla="*/ 6557304 h 6649609"/>
              <a:gd name="connsiteX172" fmla="*/ 3038132 w 5583124"/>
              <a:gd name="connsiteY172" fmla="*/ 6545328 h 6649609"/>
              <a:gd name="connsiteX173" fmla="*/ 3084521 w 5583124"/>
              <a:gd name="connsiteY173" fmla="*/ 6516701 h 6649609"/>
              <a:gd name="connsiteX174" fmla="*/ 3118164 w 5583124"/>
              <a:gd name="connsiteY174" fmla="*/ 6583594 h 6649609"/>
              <a:gd name="connsiteX175" fmla="*/ 3036488 w 5583124"/>
              <a:gd name="connsiteY175" fmla="*/ 6633106 h 6649609"/>
              <a:gd name="connsiteX176" fmla="*/ 2950258 w 5583124"/>
              <a:gd name="connsiteY176" fmla="*/ 6649609 h 6649609"/>
              <a:gd name="connsiteX177" fmla="*/ 2875137 w 5583124"/>
              <a:gd name="connsiteY177" fmla="*/ 6635150 h 6649609"/>
              <a:gd name="connsiteX178" fmla="*/ 2823133 w 5583124"/>
              <a:gd name="connsiteY178" fmla="*/ 6591772 h 6649609"/>
              <a:gd name="connsiteX179" fmla="*/ 2801935 w 5583124"/>
              <a:gd name="connsiteY179" fmla="*/ 6520060 h 6649609"/>
              <a:gd name="connsiteX180" fmla="*/ 2819134 w 5583124"/>
              <a:gd name="connsiteY180" fmla="*/ 6420890 h 6649609"/>
              <a:gd name="connsiteX181" fmla="*/ 2869824 w 5583124"/>
              <a:gd name="connsiteY181" fmla="*/ 6322013 h 6649609"/>
              <a:gd name="connsiteX182" fmla="*/ 2941479 w 5583124"/>
              <a:gd name="connsiteY182" fmla="*/ 6248694 h 6649609"/>
              <a:gd name="connsiteX183" fmla="*/ 3024829 w 5583124"/>
              <a:gd name="connsiteY183" fmla="*/ 6203271 h 6649609"/>
              <a:gd name="connsiteX184" fmla="*/ 3111003 w 5583124"/>
              <a:gd name="connsiteY184" fmla="*/ 6187790 h 6649609"/>
              <a:gd name="connsiteX185" fmla="*/ 2632975 w 5583124"/>
              <a:gd name="connsiteY185" fmla="*/ 6187790 h 6649609"/>
              <a:gd name="connsiteX186" fmla="*/ 2730608 w 5583124"/>
              <a:gd name="connsiteY186" fmla="*/ 6214664 h 6649609"/>
              <a:gd name="connsiteX187" fmla="*/ 2775621 w 5583124"/>
              <a:gd name="connsiteY187" fmla="*/ 6292364 h 6649609"/>
              <a:gd name="connsiteX188" fmla="*/ 2759239 w 5583124"/>
              <a:gd name="connsiteY188" fmla="*/ 6416217 h 6649609"/>
              <a:gd name="connsiteX189" fmla="*/ 2690945 w 5583124"/>
              <a:gd name="connsiteY189" fmla="*/ 6541530 h 6649609"/>
              <a:gd name="connsiteX190" fmla="*/ 2592275 w 5583124"/>
              <a:gd name="connsiteY190" fmla="*/ 6621713 h 6649609"/>
              <a:gd name="connsiteX191" fmla="*/ 2476028 w 5583124"/>
              <a:gd name="connsiteY191" fmla="*/ 6649609 h 6649609"/>
              <a:gd name="connsiteX192" fmla="*/ 2379038 w 5583124"/>
              <a:gd name="connsiteY192" fmla="*/ 6621713 h 6649609"/>
              <a:gd name="connsiteX193" fmla="*/ 2334430 w 5583124"/>
              <a:gd name="connsiteY193" fmla="*/ 6541530 h 6649609"/>
              <a:gd name="connsiteX194" fmla="*/ 2351167 w 5583124"/>
              <a:gd name="connsiteY194" fmla="*/ 6416217 h 6649609"/>
              <a:gd name="connsiteX195" fmla="*/ 2419207 w 5583124"/>
              <a:gd name="connsiteY195" fmla="*/ 6292072 h 6649609"/>
              <a:gd name="connsiteX196" fmla="*/ 2517471 w 5583124"/>
              <a:gd name="connsiteY196" fmla="*/ 6214372 h 6649609"/>
              <a:gd name="connsiteX197" fmla="*/ 2632975 w 5583124"/>
              <a:gd name="connsiteY197" fmla="*/ 6187790 h 6649609"/>
              <a:gd name="connsiteX198" fmla="*/ 1565870 w 5583124"/>
              <a:gd name="connsiteY198" fmla="*/ 6187790 h 6649609"/>
              <a:gd name="connsiteX199" fmla="*/ 1663502 w 5583124"/>
              <a:gd name="connsiteY199" fmla="*/ 6214664 h 6649609"/>
              <a:gd name="connsiteX200" fmla="*/ 1708516 w 5583124"/>
              <a:gd name="connsiteY200" fmla="*/ 6292364 h 6649609"/>
              <a:gd name="connsiteX201" fmla="*/ 1692134 w 5583124"/>
              <a:gd name="connsiteY201" fmla="*/ 6416217 h 6649609"/>
              <a:gd name="connsiteX202" fmla="*/ 1623840 w 5583124"/>
              <a:gd name="connsiteY202" fmla="*/ 6541530 h 6649609"/>
              <a:gd name="connsiteX203" fmla="*/ 1525170 w 5583124"/>
              <a:gd name="connsiteY203" fmla="*/ 6621713 h 6649609"/>
              <a:gd name="connsiteX204" fmla="*/ 1408923 w 5583124"/>
              <a:gd name="connsiteY204" fmla="*/ 6649609 h 6649609"/>
              <a:gd name="connsiteX205" fmla="*/ 1311933 w 5583124"/>
              <a:gd name="connsiteY205" fmla="*/ 6621713 h 6649609"/>
              <a:gd name="connsiteX206" fmla="*/ 1267325 w 5583124"/>
              <a:gd name="connsiteY206" fmla="*/ 6541530 h 6649609"/>
              <a:gd name="connsiteX207" fmla="*/ 1284062 w 5583124"/>
              <a:gd name="connsiteY207" fmla="*/ 6416217 h 6649609"/>
              <a:gd name="connsiteX208" fmla="*/ 1352102 w 5583124"/>
              <a:gd name="connsiteY208" fmla="*/ 6292072 h 6649609"/>
              <a:gd name="connsiteX209" fmla="*/ 1450366 w 5583124"/>
              <a:gd name="connsiteY209" fmla="*/ 6214372 h 6649609"/>
              <a:gd name="connsiteX210" fmla="*/ 1565870 w 5583124"/>
              <a:gd name="connsiteY210" fmla="*/ 6187790 h 6649609"/>
              <a:gd name="connsiteX211" fmla="*/ 1174768 w 5583124"/>
              <a:gd name="connsiteY211" fmla="*/ 6187790 h 6649609"/>
              <a:gd name="connsiteX212" fmla="*/ 1246905 w 5583124"/>
              <a:gd name="connsiteY212" fmla="*/ 6205024 h 6649609"/>
              <a:gd name="connsiteX213" fmla="*/ 1290067 w 5583124"/>
              <a:gd name="connsiteY213" fmla="*/ 6245627 h 6649609"/>
              <a:gd name="connsiteX214" fmla="*/ 1211336 w 5583124"/>
              <a:gd name="connsiteY214" fmla="*/ 6313980 h 6649609"/>
              <a:gd name="connsiteX215" fmla="*/ 1184724 w 5583124"/>
              <a:gd name="connsiteY215" fmla="*/ 6288713 h 6649609"/>
              <a:gd name="connsiteX216" fmla="*/ 1145448 w 5583124"/>
              <a:gd name="connsiteY216" fmla="*/ 6279219 h 6649609"/>
              <a:gd name="connsiteX217" fmla="*/ 1087116 w 5583124"/>
              <a:gd name="connsiteY217" fmla="*/ 6295723 h 6649609"/>
              <a:gd name="connsiteX218" fmla="*/ 1033060 w 5583124"/>
              <a:gd name="connsiteY218" fmla="*/ 6343044 h 6649609"/>
              <a:gd name="connsiteX219" fmla="*/ 993630 w 5583124"/>
              <a:gd name="connsiteY219" fmla="*/ 6417386 h 6649609"/>
              <a:gd name="connsiteX220" fmla="*/ 980721 w 5583124"/>
              <a:gd name="connsiteY220" fmla="*/ 6493187 h 6649609"/>
              <a:gd name="connsiteX221" fmla="*/ 1000709 w 5583124"/>
              <a:gd name="connsiteY221" fmla="*/ 6540946 h 6649609"/>
              <a:gd name="connsiteX222" fmla="*/ 1049774 w 5583124"/>
              <a:gd name="connsiteY222" fmla="*/ 6557304 h 6649609"/>
              <a:gd name="connsiteX223" fmla="*/ 1101896 w 5583124"/>
              <a:gd name="connsiteY223" fmla="*/ 6545328 h 6649609"/>
              <a:gd name="connsiteX224" fmla="*/ 1148287 w 5583124"/>
              <a:gd name="connsiteY224" fmla="*/ 6516701 h 6649609"/>
              <a:gd name="connsiteX225" fmla="*/ 1181929 w 5583124"/>
              <a:gd name="connsiteY225" fmla="*/ 6583594 h 6649609"/>
              <a:gd name="connsiteX226" fmla="*/ 1100254 w 5583124"/>
              <a:gd name="connsiteY226" fmla="*/ 6633106 h 6649609"/>
              <a:gd name="connsiteX227" fmla="*/ 1014024 w 5583124"/>
              <a:gd name="connsiteY227" fmla="*/ 6649609 h 6649609"/>
              <a:gd name="connsiteX228" fmla="*/ 938902 w 5583124"/>
              <a:gd name="connsiteY228" fmla="*/ 6635150 h 6649609"/>
              <a:gd name="connsiteX229" fmla="*/ 886898 w 5583124"/>
              <a:gd name="connsiteY229" fmla="*/ 6591772 h 6649609"/>
              <a:gd name="connsiteX230" fmla="*/ 865700 w 5583124"/>
              <a:gd name="connsiteY230" fmla="*/ 6520060 h 6649609"/>
              <a:gd name="connsiteX231" fmla="*/ 882900 w 5583124"/>
              <a:gd name="connsiteY231" fmla="*/ 6420890 h 6649609"/>
              <a:gd name="connsiteX232" fmla="*/ 933590 w 5583124"/>
              <a:gd name="connsiteY232" fmla="*/ 6322013 h 6649609"/>
              <a:gd name="connsiteX233" fmla="*/ 1005244 w 5583124"/>
              <a:gd name="connsiteY233" fmla="*/ 6248694 h 6649609"/>
              <a:gd name="connsiteX234" fmla="*/ 1088594 w 5583124"/>
              <a:gd name="connsiteY234" fmla="*/ 6203271 h 6649609"/>
              <a:gd name="connsiteX235" fmla="*/ 1174768 w 5583124"/>
              <a:gd name="connsiteY235" fmla="*/ 6187790 h 6649609"/>
              <a:gd name="connsiteX236" fmla="*/ 696741 w 5583124"/>
              <a:gd name="connsiteY236" fmla="*/ 6187790 h 6649609"/>
              <a:gd name="connsiteX237" fmla="*/ 794373 w 5583124"/>
              <a:gd name="connsiteY237" fmla="*/ 6214664 h 6649609"/>
              <a:gd name="connsiteX238" fmla="*/ 839387 w 5583124"/>
              <a:gd name="connsiteY238" fmla="*/ 6292364 h 6649609"/>
              <a:gd name="connsiteX239" fmla="*/ 823004 w 5583124"/>
              <a:gd name="connsiteY239" fmla="*/ 6416217 h 6649609"/>
              <a:gd name="connsiteX240" fmla="*/ 754711 w 5583124"/>
              <a:gd name="connsiteY240" fmla="*/ 6541530 h 6649609"/>
              <a:gd name="connsiteX241" fmla="*/ 656041 w 5583124"/>
              <a:gd name="connsiteY241" fmla="*/ 6621713 h 6649609"/>
              <a:gd name="connsiteX242" fmla="*/ 539793 w 5583124"/>
              <a:gd name="connsiteY242" fmla="*/ 6649609 h 6649609"/>
              <a:gd name="connsiteX243" fmla="*/ 442804 w 5583124"/>
              <a:gd name="connsiteY243" fmla="*/ 6621713 h 6649609"/>
              <a:gd name="connsiteX244" fmla="*/ 398196 w 5583124"/>
              <a:gd name="connsiteY244" fmla="*/ 6541530 h 6649609"/>
              <a:gd name="connsiteX245" fmla="*/ 414932 w 5583124"/>
              <a:gd name="connsiteY245" fmla="*/ 6416217 h 6649609"/>
              <a:gd name="connsiteX246" fmla="*/ 482972 w 5583124"/>
              <a:gd name="connsiteY246" fmla="*/ 6292072 h 6649609"/>
              <a:gd name="connsiteX247" fmla="*/ 581236 w 5583124"/>
              <a:gd name="connsiteY247" fmla="*/ 6214372 h 6649609"/>
              <a:gd name="connsiteX248" fmla="*/ 696741 w 5583124"/>
              <a:gd name="connsiteY248" fmla="*/ 6187790 h 6649609"/>
              <a:gd name="connsiteX249" fmla="*/ 5407269 w 5583124"/>
              <a:gd name="connsiteY249" fmla="*/ 5395249 h 6649609"/>
              <a:gd name="connsiteX250" fmla="*/ 5351226 w 5583124"/>
              <a:gd name="connsiteY250" fmla="*/ 5411461 h 6649609"/>
              <a:gd name="connsiteX251" fmla="*/ 5302578 w 5583124"/>
              <a:gd name="connsiteY251" fmla="*/ 5458344 h 6649609"/>
              <a:gd name="connsiteX252" fmla="*/ 5266072 w 5583124"/>
              <a:gd name="connsiteY252" fmla="*/ 5532247 h 6649609"/>
              <a:gd name="connsiteX253" fmla="*/ 5252099 w 5583124"/>
              <a:gd name="connsiteY253" fmla="*/ 5606880 h 6649609"/>
              <a:gd name="connsiteX254" fmla="*/ 5268137 w 5583124"/>
              <a:gd name="connsiteY254" fmla="*/ 5655954 h 6649609"/>
              <a:gd name="connsiteX255" fmla="*/ 5312763 w 5583124"/>
              <a:gd name="connsiteY255" fmla="*/ 5673334 h 6649609"/>
              <a:gd name="connsiteX256" fmla="*/ 5369205 w 5583124"/>
              <a:gd name="connsiteY256" fmla="*/ 5655954 h 6649609"/>
              <a:gd name="connsiteX257" fmla="*/ 5418745 w 5583124"/>
              <a:gd name="connsiteY257" fmla="*/ 5606880 h 6649609"/>
              <a:gd name="connsiteX258" fmla="*/ 5455649 w 5583124"/>
              <a:gd name="connsiteY258" fmla="*/ 5532247 h 6649609"/>
              <a:gd name="connsiteX259" fmla="*/ 5469224 w 5583124"/>
              <a:gd name="connsiteY259" fmla="*/ 5458344 h 6649609"/>
              <a:gd name="connsiteX260" fmla="*/ 5452293 w 5583124"/>
              <a:gd name="connsiteY260" fmla="*/ 5411461 h 6649609"/>
              <a:gd name="connsiteX261" fmla="*/ 5407269 w 5583124"/>
              <a:gd name="connsiteY261" fmla="*/ 5395249 h 6649609"/>
              <a:gd name="connsiteX262" fmla="*/ 4538139 w 5583124"/>
              <a:gd name="connsiteY262" fmla="*/ 5395249 h 6649609"/>
              <a:gd name="connsiteX263" fmla="*/ 4482095 w 5583124"/>
              <a:gd name="connsiteY263" fmla="*/ 5411461 h 6649609"/>
              <a:gd name="connsiteX264" fmla="*/ 4433449 w 5583124"/>
              <a:gd name="connsiteY264" fmla="*/ 5458344 h 6649609"/>
              <a:gd name="connsiteX265" fmla="*/ 4396942 w 5583124"/>
              <a:gd name="connsiteY265" fmla="*/ 5532247 h 6649609"/>
              <a:gd name="connsiteX266" fmla="*/ 4382969 w 5583124"/>
              <a:gd name="connsiteY266" fmla="*/ 5606880 h 6649609"/>
              <a:gd name="connsiteX267" fmla="*/ 4399007 w 5583124"/>
              <a:gd name="connsiteY267" fmla="*/ 5655954 h 6649609"/>
              <a:gd name="connsiteX268" fmla="*/ 4443634 w 5583124"/>
              <a:gd name="connsiteY268" fmla="*/ 5673334 h 6649609"/>
              <a:gd name="connsiteX269" fmla="*/ 4500075 w 5583124"/>
              <a:gd name="connsiteY269" fmla="*/ 5655954 h 6649609"/>
              <a:gd name="connsiteX270" fmla="*/ 4549616 w 5583124"/>
              <a:gd name="connsiteY270" fmla="*/ 5606880 h 6649609"/>
              <a:gd name="connsiteX271" fmla="*/ 4586519 w 5583124"/>
              <a:gd name="connsiteY271" fmla="*/ 5532247 h 6649609"/>
              <a:gd name="connsiteX272" fmla="*/ 4600095 w 5583124"/>
              <a:gd name="connsiteY272" fmla="*/ 5458344 h 6649609"/>
              <a:gd name="connsiteX273" fmla="*/ 4583163 w 5583124"/>
              <a:gd name="connsiteY273" fmla="*/ 5411461 h 6649609"/>
              <a:gd name="connsiteX274" fmla="*/ 4538139 w 5583124"/>
              <a:gd name="connsiteY274" fmla="*/ 5395249 h 6649609"/>
              <a:gd name="connsiteX275" fmla="*/ 3471033 w 5583124"/>
              <a:gd name="connsiteY275" fmla="*/ 5395249 h 6649609"/>
              <a:gd name="connsiteX276" fmla="*/ 3414990 w 5583124"/>
              <a:gd name="connsiteY276" fmla="*/ 5411461 h 6649609"/>
              <a:gd name="connsiteX277" fmla="*/ 3366343 w 5583124"/>
              <a:gd name="connsiteY277" fmla="*/ 5458344 h 6649609"/>
              <a:gd name="connsiteX278" fmla="*/ 3329837 w 5583124"/>
              <a:gd name="connsiteY278" fmla="*/ 5532247 h 6649609"/>
              <a:gd name="connsiteX279" fmla="*/ 3315863 w 5583124"/>
              <a:gd name="connsiteY279" fmla="*/ 5606880 h 6649609"/>
              <a:gd name="connsiteX280" fmla="*/ 3331902 w 5583124"/>
              <a:gd name="connsiteY280" fmla="*/ 5655954 h 6649609"/>
              <a:gd name="connsiteX281" fmla="*/ 3376527 w 5583124"/>
              <a:gd name="connsiteY281" fmla="*/ 5673334 h 6649609"/>
              <a:gd name="connsiteX282" fmla="*/ 3432970 w 5583124"/>
              <a:gd name="connsiteY282" fmla="*/ 5655954 h 6649609"/>
              <a:gd name="connsiteX283" fmla="*/ 3482509 w 5583124"/>
              <a:gd name="connsiteY283" fmla="*/ 5606880 h 6649609"/>
              <a:gd name="connsiteX284" fmla="*/ 3519413 w 5583124"/>
              <a:gd name="connsiteY284" fmla="*/ 5532247 h 6649609"/>
              <a:gd name="connsiteX285" fmla="*/ 3532989 w 5583124"/>
              <a:gd name="connsiteY285" fmla="*/ 5458344 h 6649609"/>
              <a:gd name="connsiteX286" fmla="*/ 3516058 w 5583124"/>
              <a:gd name="connsiteY286" fmla="*/ 5411461 h 6649609"/>
              <a:gd name="connsiteX287" fmla="*/ 3471033 w 5583124"/>
              <a:gd name="connsiteY287" fmla="*/ 5395249 h 6649609"/>
              <a:gd name="connsiteX288" fmla="*/ 2601903 w 5583124"/>
              <a:gd name="connsiteY288" fmla="*/ 5395249 h 6649609"/>
              <a:gd name="connsiteX289" fmla="*/ 2545860 w 5583124"/>
              <a:gd name="connsiteY289" fmla="*/ 5411461 h 6649609"/>
              <a:gd name="connsiteX290" fmla="*/ 2497213 w 5583124"/>
              <a:gd name="connsiteY290" fmla="*/ 5458344 h 6649609"/>
              <a:gd name="connsiteX291" fmla="*/ 2460707 w 5583124"/>
              <a:gd name="connsiteY291" fmla="*/ 5532247 h 6649609"/>
              <a:gd name="connsiteX292" fmla="*/ 2446734 w 5583124"/>
              <a:gd name="connsiteY292" fmla="*/ 5606880 h 6649609"/>
              <a:gd name="connsiteX293" fmla="*/ 2462772 w 5583124"/>
              <a:gd name="connsiteY293" fmla="*/ 5655954 h 6649609"/>
              <a:gd name="connsiteX294" fmla="*/ 2507398 w 5583124"/>
              <a:gd name="connsiteY294" fmla="*/ 5673334 h 6649609"/>
              <a:gd name="connsiteX295" fmla="*/ 2563840 w 5583124"/>
              <a:gd name="connsiteY295" fmla="*/ 5655954 h 6649609"/>
              <a:gd name="connsiteX296" fmla="*/ 2613380 w 5583124"/>
              <a:gd name="connsiteY296" fmla="*/ 5606880 h 6649609"/>
              <a:gd name="connsiteX297" fmla="*/ 2650283 w 5583124"/>
              <a:gd name="connsiteY297" fmla="*/ 5532247 h 6649609"/>
              <a:gd name="connsiteX298" fmla="*/ 2663859 w 5583124"/>
              <a:gd name="connsiteY298" fmla="*/ 5458344 h 6649609"/>
              <a:gd name="connsiteX299" fmla="*/ 2646928 w 5583124"/>
              <a:gd name="connsiteY299" fmla="*/ 5411461 h 6649609"/>
              <a:gd name="connsiteX300" fmla="*/ 2601903 w 5583124"/>
              <a:gd name="connsiteY300" fmla="*/ 5395249 h 6649609"/>
              <a:gd name="connsiteX301" fmla="*/ 1534798 w 5583124"/>
              <a:gd name="connsiteY301" fmla="*/ 5395249 h 6649609"/>
              <a:gd name="connsiteX302" fmla="*/ 1478755 w 5583124"/>
              <a:gd name="connsiteY302" fmla="*/ 5411461 h 6649609"/>
              <a:gd name="connsiteX303" fmla="*/ 1430108 w 5583124"/>
              <a:gd name="connsiteY303" fmla="*/ 5458344 h 6649609"/>
              <a:gd name="connsiteX304" fmla="*/ 1393602 w 5583124"/>
              <a:gd name="connsiteY304" fmla="*/ 5532247 h 6649609"/>
              <a:gd name="connsiteX305" fmla="*/ 1379628 w 5583124"/>
              <a:gd name="connsiteY305" fmla="*/ 5606880 h 6649609"/>
              <a:gd name="connsiteX306" fmla="*/ 1395667 w 5583124"/>
              <a:gd name="connsiteY306" fmla="*/ 5655954 h 6649609"/>
              <a:gd name="connsiteX307" fmla="*/ 1440293 w 5583124"/>
              <a:gd name="connsiteY307" fmla="*/ 5673334 h 6649609"/>
              <a:gd name="connsiteX308" fmla="*/ 1496735 w 5583124"/>
              <a:gd name="connsiteY308" fmla="*/ 5655954 h 6649609"/>
              <a:gd name="connsiteX309" fmla="*/ 1546275 w 5583124"/>
              <a:gd name="connsiteY309" fmla="*/ 5606880 h 6649609"/>
              <a:gd name="connsiteX310" fmla="*/ 1583178 w 5583124"/>
              <a:gd name="connsiteY310" fmla="*/ 5532247 h 6649609"/>
              <a:gd name="connsiteX311" fmla="*/ 1596754 w 5583124"/>
              <a:gd name="connsiteY311" fmla="*/ 5458344 h 6649609"/>
              <a:gd name="connsiteX312" fmla="*/ 1579823 w 5583124"/>
              <a:gd name="connsiteY312" fmla="*/ 5411461 h 6649609"/>
              <a:gd name="connsiteX313" fmla="*/ 1534798 w 5583124"/>
              <a:gd name="connsiteY313" fmla="*/ 5395249 h 6649609"/>
              <a:gd name="connsiteX314" fmla="*/ 665668 w 5583124"/>
              <a:gd name="connsiteY314" fmla="*/ 5395249 h 6649609"/>
              <a:gd name="connsiteX315" fmla="*/ 609625 w 5583124"/>
              <a:gd name="connsiteY315" fmla="*/ 5411461 h 6649609"/>
              <a:gd name="connsiteX316" fmla="*/ 560978 w 5583124"/>
              <a:gd name="connsiteY316" fmla="*/ 5458344 h 6649609"/>
              <a:gd name="connsiteX317" fmla="*/ 524472 w 5583124"/>
              <a:gd name="connsiteY317" fmla="*/ 5532247 h 6649609"/>
              <a:gd name="connsiteX318" fmla="*/ 510499 w 5583124"/>
              <a:gd name="connsiteY318" fmla="*/ 5606880 h 6649609"/>
              <a:gd name="connsiteX319" fmla="*/ 526537 w 5583124"/>
              <a:gd name="connsiteY319" fmla="*/ 5655954 h 6649609"/>
              <a:gd name="connsiteX320" fmla="*/ 571163 w 5583124"/>
              <a:gd name="connsiteY320" fmla="*/ 5673334 h 6649609"/>
              <a:gd name="connsiteX321" fmla="*/ 627605 w 5583124"/>
              <a:gd name="connsiteY321" fmla="*/ 5655954 h 6649609"/>
              <a:gd name="connsiteX322" fmla="*/ 677145 w 5583124"/>
              <a:gd name="connsiteY322" fmla="*/ 5606880 h 6649609"/>
              <a:gd name="connsiteX323" fmla="*/ 714048 w 5583124"/>
              <a:gd name="connsiteY323" fmla="*/ 5532247 h 6649609"/>
              <a:gd name="connsiteX324" fmla="*/ 727624 w 5583124"/>
              <a:gd name="connsiteY324" fmla="*/ 5458344 h 6649609"/>
              <a:gd name="connsiteX325" fmla="*/ 710693 w 5583124"/>
              <a:gd name="connsiteY325" fmla="*/ 5411461 h 6649609"/>
              <a:gd name="connsiteX326" fmla="*/ 665668 w 5583124"/>
              <a:gd name="connsiteY326" fmla="*/ 5395249 h 6649609"/>
              <a:gd name="connsiteX327" fmla="*/ 4023959 w 5583124"/>
              <a:gd name="connsiteY327" fmla="*/ 5311415 h 6649609"/>
              <a:gd name="connsiteX328" fmla="*/ 4131162 w 5583124"/>
              <a:gd name="connsiteY328" fmla="*/ 5311415 h 6649609"/>
              <a:gd name="connsiteX329" fmla="*/ 4010149 w 5583124"/>
              <a:gd name="connsiteY329" fmla="*/ 5667492 h 6649609"/>
              <a:gd name="connsiteX330" fmla="*/ 4183659 w 5583124"/>
              <a:gd name="connsiteY330" fmla="*/ 5667492 h 6649609"/>
              <a:gd name="connsiteX331" fmla="*/ 4153184 w 5583124"/>
              <a:gd name="connsiteY331" fmla="*/ 5757168 h 6649609"/>
              <a:gd name="connsiteX332" fmla="*/ 3872471 w 5583124"/>
              <a:gd name="connsiteY332" fmla="*/ 5757168 h 6649609"/>
              <a:gd name="connsiteX333" fmla="*/ 2087723 w 5583124"/>
              <a:gd name="connsiteY333" fmla="*/ 5311415 h 6649609"/>
              <a:gd name="connsiteX334" fmla="*/ 2194927 w 5583124"/>
              <a:gd name="connsiteY334" fmla="*/ 5311415 h 6649609"/>
              <a:gd name="connsiteX335" fmla="*/ 2073913 w 5583124"/>
              <a:gd name="connsiteY335" fmla="*/ 5667492 h 6649609"/>
              <a:gd name="connsiteX336" fmla="*/ 2247423 w 5583124"/>
              <a:gd name="connsiteY336" fmla="*/ 5667492 h 6649609"/>
              <a:gd name="connsiteX337" fmla="*/ 2216949 w 5583124"/>
              <a:gd name="connsiteY337" fmla="*/ 5757168 h 6649609"/>
              <a:gd name="connsiteX338" fmla="*/ 1936235 w 5583124"/>
              <a:gd name="connsiteY338" fmla="*/ 5757168 h 6649609"/>
              <a:gd name="connsiteX339" fmla="*/ 151489 w 5583124"/>
              <a:gd name="connsiteY339" fmla="*/ 5311415 h 6649609"/>
              <a:gd name="connsiteX340" fmla="*/ 258691 w 5583124"/>
              <a:gd name="connsiteY340" fmla="*/ 5311415 h 6649609"/>
              <a:gd name="connsiteX341" fmla="*/ 137678 w 5583124"/>
              <a:gd name="connsiteY341" fmla="*/ 5667492 h 6649609"/>
              <a:gd name="connsiteX342" fmla="*/ 311189 w 5583124"/>
              <a:gd name="connsiteY342" fmla="*/ 5667492 h 6649609"/>
              <a:gd name="connsiteX343" fmla="*/ 280714 w 5583124"/>
              <a:gd name="connsiteY343" fmla="*/ 5757168 h 6649609"/>
              <a:gd name="connsiteX344" fmla="*/ 0 w 5583124"/>
              <a:gd name="connsiteY344" fmla="*/ 5757168 h 6649609"/>
              <a:gd name="connsiteX345" fmla="*/ 5438341 w 5583124"/>
              <a:gd name="connsiteY345" fmla="*/ 5303820 h 6649609"/>
              <a:gd name="connsiteX346" fmla="*/ 5535973 w 5583124"/>
              <a:gd name="connsiteY346" fmla="*/ 5330694 h 6649609"/>
              <a:gd name="connsiteX347" fmla="*/ 5580987 w 5583124"/>
              <a:gd name="connsiteY347" fmla="*/ 5408394 h 6649609"/>
              <a:gd name="connsiteX348" fmla="*/ 5564604 w 5583124"/>
              <a:gd name="connsiteY348" fmla="*/ 5532247 h 6649609"/>
              <a:gd name="connsiteX349" fmla="*/ 5496310 w 5583124"/>
              <a:gd name="connsiteY349" fmla="*/ 5657560 h 6649609"/>
              <a:gd name="connsiteX350" fmla="*/ 5397640 w 5583124"/>
              <a:gd name="connsiteY350" fmla="*/ 5737743 h 6649609"/>
              <a:gd name="connsiteX351" fmla="*/ 5281394 w 5583124"/>
              <a:gd name="connsiteY351" fmla="*/ 5765639 h 6649609"/>
              <a:gd name="connsiteX352" fmla="*/ 5184403 w 5583124"/>
              <a:gd name="connsiteY352" fmla="*/ 5737743 h 6649609"/>
              <a:gd name="connsiteX353" fmla="*/ 5139795 w 5583124"/>
              <a:gd name="connsiteY353" fmla="*/ 5657560 h 6649609"/>
              <a:gd name="connsiteX354" fmla="*/ 5156532 w 5583124"/>
              <a:gd name="connsiteY354" fmla="*/ 5532247 h 6649609"/>
              <a:gd name="connsiteX355" fmla="*/ 5224573 w 5583124"/>
              <a:gd name="connsiteY355" fmla="*/ 5408102 h 6649609"/>
              <a:gd name="connsiteX356" fmla="*/ 5322837 w 5583124"/>
              <a:gd name="connsiteY356" fmla="*/ 5330402 h 6649609"/>
              <a:gd name="connsiteX357" fmla="*/ 5438341 w 5583124"/>
              <a:gd name="connsiteY357" fmla="*/ 5303820 h 6649609"/>
              <a:gd name="connsiteX358" fmla="*/ 5047239 w 5583124"/>
              <a:gd name="connsiteY358" fmla="*/ 5303820 h 6649609"/>
              <a:gd name="connsiteX359" fmla="*/ 5119375 w 5583124"/>
              <a:gd name="connsiteY359" fmla="*/ 5321054 h 6649609"/>
              <a:gd name="connsiteX360" fmla="*/ 5162538 w 5583124"/>
              <a:gd name="connsiteY360" fmla="*/ 5361657 h 6649609"/>
              <a:gd name="connsiteX361" fmla="*/ 5083807 w 5583124"/>
              <a:gd name="connsiteY361" fmla="*/ 5430010 h 6649609"/>
              <a:gd name="connsiteX362" fmla="*/ 5057195 w 5583124"/>
              <a:gd name="connsiteY362" fmla="*/ 5404743 h 6649609"/>
              <a:gd name="connsiteX363" fmla="*/ 5017918 w 5583124"/>
              <a:gd name="connsiteY363" fmla="*/ 5395249 h 6649609"/>
              <a:gd name="connsiteX364" fmla="*/ 4959586 w 5583124"/>
              <a:gd name="connsiteY364" fmla="*/ 5411753 h 6649609"/>
              <a:gd name="connsiteX365" fmla="*/ 4905531 w 5583124"/>
              <a:gd name="connsiteY365" fmla="*/ 5459074 h 6649609"/>
              <a:gd name="connsiteX366" fmla="*/ 4866101 w 5583124"/>
              <a:gd name="connsiteY366" fmla="*/ 5533416 h 6649609"/>
              <a:gd name="connsiteX367" fmla="*/ 4853191 w 5583124"/>
              <a:gd name="connsiteY367" fmla="*/ 5609217 h 6649609"/>
              <a:gd name="connsiteX368" fmla="*/ 4873179 w 5583124"/>
              <a:gd name="connsiteY368" fmla="*/ 5656976 h 6649609"/>
              <a:gd name="connsiteX369" fmla="*/ 4922245 w 5583124"/>
              <a:gd name="connsiteY369" fmla="*/ 5673334 h 6649609"/>
              <a:gd name="connsiteX370" fmla="*/ 4974367 w 5583124"/>
              <a:gd name="connsiteY370" fmla="*/ 5661358 h 6649609"/>
              <a:gd name="connsiteX371" fmla="*/ 5020757 w 5583124"/>
              <a:gd name="connsiteY371" fmla="*/ 5632731 h 6649609"/>
              <a:gd name="connsiteX372" fmla="*/ 5054399 w 5583124"/>
              <a:gd name="connsiteY372" fmla="*/ 5699624 h 6649609"/>
              <a:gd name="connsiteX373" fmla="*/ 4972724 w 5583124"/>
              <a:gd name="connsiteY373" fmla="*/ 5749136 h 6649609"/>
              <a:gd name="connsiteX374" fmla="*/ 4886494 w 5583124"/>
              <a:gd name="connsiteY374" fmla="*/ 5765639 h 6649609"/>
              <a:gd name="connsiteX375" fmla="*/ 4811373 w 5583124"/>
              <a:gd name="connsiteY375" fmla="*/ 5751180 h 6649609"/>
              <a:gd name="connsiteX376" fmla="*/ 4759368 w 5583124"/>
              <a:gd name="connsiteY376" fmla="*/ 5707802 h 6649609"/>
              <a:gd name="connsiteX377" fmla="*/ 4738170 w 5583124"/>
              <a:gd name="connsiteY377" fmla="*/ 5636090 h 6649609"/>
              <a:gd name="connsiteX378" fmla="*/ 4755370 w 5583124"/>
              <a:gd name="connsiteY378" fmla="*/ 5536920 h 6649609"/>
              <a:gd name="connsiteX379" fmla="*/ 4806060 w 5583124"/>
              <a:gd name="connsiteY379" fmla="*/ 5438043 h 6649609"/>
              <a:gd name="connsiteX380" fmla="*/ 4877715 w 5583124"/>
              <a:gd name="connsiteY380" fmla="*/ 5364724 h 6649609"/>
              <a:gd name="connsiteX381" fmla="*/ 4961065 w 5583124"/>
              <a:gd name="connsiteY381" fmla="*/ 5319301 h 6649609"/>
              <a:gd name="connsiteX382" fmla="*/ 5047239 w 5583124"/>
              <a:gd name="connsiteY382" fmla="*/ 5303820 h 6649609"/>
              <a:gd name="connsiteX383" fmla="*/ 4569211 w 5583124"/>
              <a:gd name="connsiteY383" fmla="*/ 5303820 h 6649609"/>
              <a:gd name="connsiteX384" fmla="*/ 4666843 w 5583124"/>
              <a:gd name="connsiteY384" fmla="*/ 5330694 h 6649609"/>
              <a:gd name="connsiteX385" fmla="*/ 4711857 w 5583124"/>
              <a:gd name="connsiteY385" fmla="*/ 5408394 h 6649609"/>
              <a:gd name="connsiteX386" fmla="*/ 4695474 w 5583124"/>
              <a:gd name="connsiteY386" fmla="*/ 5532247 h 6649609"/>
              <a:gd name="connsiteX387" fmla="*/ 4627181 w 5583124"/>
              <a:gd name="connsiteY387" fmla="*/ 5657560 h 6649609"/>
              <a:gd name="connsiteX388" fmla="*/ 4528511 w 5583124"/>
              <a:gd name="connsiteY388" fmla="*/ 5737743 h 6649609"/>
              <a:gd name="connsiteX389" fmla="*/ 4412263 w 5583124"/>
              <a:gd name="connsiteY389" fmla="*/ 5765639 h 6649609"/>
              <a:gd name="connsiteX390" fmla="*/ 4315274 w 5583124"/>
              <a:gd name="connsiteY390" fmla="*/ 5737743 h 6649609"/>
              <a:gd name="connsiteX391" fmla="*/ 4270666 w 5583124"/>
              <a:gd name="connsiteY391" fmla="*/ 5657560 h 6649609"/>
              <a:gd name="connsiteX392" fmla="*/ 4287403 w 5583124"/>
              <a:gd name="connsiteY392" fmla="*/ 5532247 h 6649609"/>
              <a:gd name="connsiteX393" fmla="*/ 4355443 w 5583124"/>
              <a:gd name="connsiteY393" fmla="*/ 5408102 h 6649609"/>
              <a:gd name="connsiteX394" fmla="*/ 4453707 w 5583124"/>
              <a:gd name="connsiteY394" fmla="*/ 5330402 h 6649609"/>
              <a:gd name="connsiteX395" fmla="*/ 4569211 w 5583124"/>
              <a:gd name="connsiteY395" fmla="*/ 5303820 h 6649609"/>
              <a:gd name="connsiteX396" fmla="*/ 3502106 w 5583124"/>
              <a:gd name="connsiteY396" fmla="*/ 5303820 h 6649609"/>
              <a:gd name="connsiteX397" fmla="*/ 3599737 w 5583124"/>
              <a:gd name="connsiteY397" fmla="*/ 5330694 h 6649609"/>
              <a:gd name="connsiteX398" fmla="*/ 3644751 w 5583124"/>
              <a:gd name="connsiteY398" fmla="*/ 5408394 h 6649609"/>
              <a:gd name="connsiteX399" fmla="*/ 3628368 w 5583124"/>
              <a:gd name="connsiteY399" fmla="*/ 5532247 h 6649609"/>
              <a:gd name="connsiteX400" fmla="*/ 3560074 w 5583124"/>
              <a:gd name="connsiteY400" fmla="*/ 5657560 h 6649609"/>
              <a:gd name="connsiteX401" fmla="*/ 3461405 w 5583124"/>
              <a:gd name="connsiteY401" fmla="*/ 5737743 h 6649609"/>
              <a:gd name="connsiteX402" fmla="*/ 3345159 w 5583124"/>
              <a:gd name="connsiteY402" fmla="*/ 5765639 h 6649609"/>
              <a:gd name="connsiteX403" fmla="*/ 3248168 w 5583124"/>
              <a:gd name="connsiteY403" fmla="*/ 5737743 h 6649609"/>
              <a:gd name="connsiteX404" fmla="*/ 3203560 w 5583124"/>
              <a:gd name="connsiteY404" fmla="*/ 5657560 h 6649609"/>
              <a:gd name="connsiteX405" fmla="*/ 3220297 w 5583124"/>
              <a:gd name="connsiteY405" fmla="*/ 5532247 h 6649609"/>
              <a:gd name="connsiteX406" fmla="*/ 3288337 w 5583124"/>
              <a:gd name="connsiteY406" fmla="*/ 5408102 h 6649609"/>
              <a:gd name="connsiteX407" fmla="*/ 3386601 w 5583124"/>
              <a:gd name="connsiteY407" fmla="*/ 5330402 h 6649609"/>
              <a:gd name="connsiteX408" fmla="*/ 3502106 w 5583124"/>
              <a:gd name="connsiteY408" fmla="*/ 5303820 h 6649609"/>
              <a:gd name="connsiteX409" fmla="*/ 3111003 w 5583124"/>
              <a:gd name="connsiteY409" fmla="*/ 5303820 h 6649609"/>
              <a:gd name="connsiteX410" fmla="*/ 3183139 w 5583124"/>
              <a:gd name="connsiteY410" fmla="*/ 5321054 h 6649609"/>
              <a:gd name="connsiteX411" fmla="*/ 3226302 w 5583124"/>
              <a:gd name="connsiteY411" fmla="*/ 5361657 h 6649609"/>
              <a:gd name="connsiteX412" fmla="*/ 3147571 w 5583124"/>
              <a:gd name="connsiteY412" fmla="*/ 5430010 h 6649609"/>
              <a:gd name="connsiteX413" fmla="*/ 3120959 w 5583124"/>
              <a:gd name="connsiteY413" fmla="*/ 5404743 h 6649609"/>
              <a:gd name="connsiteX414" fmla="*/ 3081683 w 5583124"/>
              <a:gd name="connsiteY414" fmla="*/ 5395249 h 6649609"/>
              <a:gd name="connsiteX415" fmla="*/ 3023351 w 5583124"/>
              <a:gd name="connsiteY415" fmla="*/ 5411753 h 6649609"/>
              <a:gd name="connsiteX416" fmla="*/ 2969295 w 5583124"/>
              <a:gd name="connsiteY416" fmla="*/ 5459074 h 6649609"/>
              <a:gd name="connsiteX417" fmla="*/ 2929865 w 5583124"/>
              <a:gd name="connsiteY417" fmla="*/ 5533416 h 6649609"/>
              <a:gd name="connsiteX418" fmla="*/ 2916956 w 5583124"/>
              <a:gd name="connsiteY418" fmla="*/ 5609217 h 6649609"/>
              <a:gd name="connsiteX419" fmla="*/ 2936944 w 5583124"/>
              <a:gd name="connsiteY419" fmla="*/ 5656976 h 6649609"/>
              <a:gd name="connsiteX420" fmla="*/ 2986009 w 5583124"/>
              <a:gd name="connsiteY420" fmla="*/ 5673334 h 6649609"/>
              <a:gd name="connsiteX421" fmla="*/ 3038132 w 5583124"/>
              <a:gd name="connsiteY421" fmla="*/ 5661358 h 6649609"/>
              <a:gd name="connsiteX422" fmla="*/ 3084521 w 5583124"/>
              <a:gd name="connsiteY422" fmla="*/ 5632731 h 6649609"/>
              <a:gd name="connsiteX423" fmla="*/ 3118164 w 5583124"/>
              <a:gd name="connsiteY423" fmla="*/ 5699624 h 6649609"/>
              <a:gd name="connsiteX424" fmla="*/ 3036488 w 5583124"/>
              <a:gd name="connsiteY424" fmla="*/ 5749136 h 6649609"/>
              <a:gd name="connsiteX425" fmla="*/ 2950258 w 5583124"/>
              <a:gd name="connsiteY425" fmla="*/ 5765639 h 6649609"/>
              <a:gd name="connsiteX426" fmla="*/ 2875137 w 5583124"/>
              <a:gd name="connsiteY426" fmla="*/ 5751180 h 6649609"/>
              <a:gd name="connsiteX427" fmla="*/ 2823133 w 5583124"/>
              <a:gd name="connsiteY427" fmla="*/ 5707802 h 6649609"/>
              <a:gd name="connsiteX428" fmla="*/ 2801935 w 5583124"/>
              <a:gd name="connsiteY428" fmla="*/ 5636090 h 6649609"/>
              <a:gd name="connsiteX429" fmla="*/ 2819134 w 5583124"/>
              <a:gd name="connsiteY429" fmla="*/ 5536920 h 6649609"/>
              <a:gd name="connsiteX430" fmla="*/ 2869824 w 5583124"/>
              <a:gd name="connsiteY430" fmla="*/ 5438043 h 6649609"/>
              <a:gd name="connsiteX431" fmla="*/ 2941479 w 5583124"/>
              <a:gd name="connsiteY431" fmla="*/ 5364724 h 6649609"/>
              <a:gd name="connsiteX432" fmla="*/ 3024829 w 5583124"/>
              <a:gd name="connsiteY432" fmla="*/ 5319301 h 6649609"/>
              <a:gd name="connsiteX433" fmla="*/ 3111003 w 5583124"/>
              <a:gd name="connsiteY433" fmla="*/ 5303820 h 6649609"/>
              <a:gd name="connsiteX434" fmla="*/ 2632975 w 5583124"/>
              <a:gd name="connsiteY434" fmla="*/ 5303820 h 6649609"/>
              <a:gd name="connsiteX435" fmla="*/ 2730608 w 5583124"/>
              <a:gd name="connsiteY435" fmla="*/ 5330694 h 6649609"/>
              <a:gd name="connsiteX436" fmla="*/ 2775621 w 5583124"/>
              <a:gd name="connsiteY436" fmla="*/ 5408394 h 6649609"/>
              <a:gd name="connsiteX437" fmla="*/ 2759239 w 5583124"/>
              <a:gd name="connsiteY437" fmla="*/ 5532247 h 6649609"/>
              <a:gd name="connsiteX438" fmla="*/ 2690945 w 5583124"/>
              <a:gd name="connsiteY438" fmla="*/ 5657560 h 6649609"/>
              <a:gd name="connsiteX439" fmla="*/ 2592275 w 5583124"/>
              <a:gd name="connsiteY439" fmla="*/ 5737743 h 6649609"/>
              <a:gd name="connsiteX440" fmla="*/ 2476028 w 5583124"/>
              <a:gd name="connsiteY440" fmla="*/ 5765639 h 6649609"/>
              <a:gd name="connsiteX441" fmla="*/ 2379038 w 5583124"/>
              <a:gd name="connsiteY441" fmla="*/ 5737743 h 6649609"/>
              <a:gd name="connsiteX442" fmla="*/ 2334430 w 5583124"/>
              <a:gd name="connsiteY442" fmla="*/ 5657560 h 6649609"/>
              <a:gd name="connsiteX443" fmla="*/ 2351167 w 5583124"/>
              <a:gd name="connsiteY443" fmla="*/ 5532247 h 6649609"/>
              <a:gd name="connsiteX444" fmla="*/ 2419207 w 5583124"/>
              <a:gd name="connsiteY444" fmla="*/ 5408102 h 6649609"/>
              <a:gd name="connsiteX445" fmla="*/ 2517471 w 5583124"/>
              <a:gd name="connsiteY445" fmla="*/ 5330402 h 6649609"/>
              <a:gd name="connsiteX446" fmla="*/ 2632975 w 5583124"/>
              <a:gd name="connsiteY446" fmla="*/ 5303820 h 6649609"/>
              <a:gd name="connsiteX447" fmla="*/ 1565870 w 5583124"/>
              <a:gd name="connsiteY447" fmla="*/ 5303820 h 6649609"/>
              <a:gd name="connsiteX448" fmla="*/ 1663502 w 5583124"/>
              <a:gd name="connsiteY448" fmla="*/ 5330694 h 6649609"/>
              <a:gd name="connsiteX449" fmla="*/ 1708516 w 5583124"/>
              <a:gd name="connsiteY449" fmla="*/ 5408394 h 6649609"/>
              <a:gd name="connsiteX450" fmla="*/ 1692134 w 5583124"/>
              <a:gd name="connsiteY450" fmla="*/ 5532247 h 6649609"/>
              <a:gd name="connsiteX451" fmla="*/ 1623840 w 5583124"/>
              <a:gd name="connsiteY451" fmla="*/ 5657560 h 6649609"/>
              <a:gd name="connsiteX452" fmla="*/ 1525170 w 5583124"/>
              <a:gd name="connsiteY452" fmla="*/ 5737743 h 6649609"/>
              <a:gd name="connsiteX453" fmla="*/ 1408923 w 5583124"/>
              <a:gd name="connsiteY453" fmla="*/ 5765639 h 6649609"/>
              <a:gd name="connsiteX454" fmla="*/ 1311933 w 5583124"/>
              <a:gd name="connsiteY454" fmla="*/ 5737743 h 6649609"/>
              <a:gd name="connsiteX455" fmla="*/ 1267325 w 5583124"/>
              <a:gd name="connsiteY455" fmla="*/ 5657560 h 6649609"/>
              <a:gd name="connsiteX456" fmla="*/ 1284062 w 5583124"/>
              <a:gd name="connsiteY456" fmla="*/ 5532247 h 6649609"/>
              <a:gd name="connsiteX457" fmla="*/ 1352102 w 5583124"/>
              <a:gd name="connsiteY457" fmla="*/ 5408102 h 6649609"/>
              <a:gd name="connsiteX458" fmla="*/ 1450366 w 5583124"/>
              <a:gd name="connsiteY458" fmla="*/ 5330402 h 6649609"/>
              <a:gd name="connsiteX459" fmla="*/ 1565870 w 5583124"/>
              <a:gd name="connsiteY459" fmla="*/ 5303820 h 6649609"/>
              <a:gd name="connsiteX460" fmla="*/ 1174768 w 5583124"/>
              <a:gd name="connsiteY460" fmla="*/ 5303820 h 6649609"/>
              <a:gd name="connsiteX461" fmla="*/ 1246905 w 5583124"/>
              <a:gd name="connsiteY461" fmla="*/ 5321054 h 6649609"/>
              <a:gd name="connsiteX462" fmla="*/ 1290067 w 5583124"/>
              <a:gd name="connsiteY462" fmla="*/ 5361657 h 6649609"/>
              <a:gd name="connsiteX463" fmla="*/ 1211336 w 5583124"/>
              <a:gd name="connsiteY463" fmla="*/ 5430010 h 6649609"/>
              <a:gd name="connsiteX464" fmla="*/ 1184724 w 5583124"/>
              <a:gd name="connsiteY464" fmla="*/ 5404743 h 6649609"/>
              <a:gd name="connsiteX465" fmla="*/ 1145448 w 5583124"/>
              <a:gd name="connsiteY465" fmla="*/ 5395249 h 6649609"/>
              <a:gd name="connsiteX466" fmla="*/ 1087116 w 5583124"/>
              <a:gd name="connsiteY466" fmla="*/ 5411753 h 6649609"/>
              <a:gd name="connsiteX467" fmla="*/ 1033060 w 5583124"/>
              <a:gd name="connsiteY467" fmla="*/ 5459074 h 6649609"/>
              <a:gd name="connsiteX468" fmla="*/ 993630 w 5583124"/>
              <a:gd name="connsiteY468" fmla="*/ 5533416 h 6649609"/>
              <a:gd name="connsiteX469" fmla="*/ 980721 w 5583124"/>
              <a:gd name="connsiteY469" fmla="*/ 5609217 h 6649609"/>
              <a:gd name="connsiteX470" fmla="*/ 1000709 w 5583124"/>
              <a:gd name="connsiteY470" fmla="*/ 5656976 h 6649609"/>
              <a:gd name="connsiteX471" fmla="*/ 1049774 w 5583124"/>
              <a:gd name="connsiteY471" fmla="*/ 5673334 h 6649609"/>
              <a:gd name="connsiteX472" fmla="*/ 1101896 w 5583124"/>
              <a:gd name="connsiteY472" fmla="*/ 5661358 h 6649609"/>
              <a:gd name="connsiteX473" fmla="*/ 1148287 w 5583124"/>
              <a:gd name="connsiteY473" fmla="*/ 5632731 h 6649609"/>
              <a:gd name="connsiteX474" fmla="*/ 1181929 w 5583124"/>
              <a:gd name="connsiteY474" fmla="*/ 5699624 h 6649609"/>
              <a:gd name="connsiteX475" fmla="*/ 1100254 w 5583124"/>
              <a:gd name="connsiteY475" fmla="*/ 5749136 h 6649609"/>
              <a:gd name="connsiteX476" fmla="*/ 1014024 w 5583124"/>
              <a:gd name="connsiteY476" fmla="*/ 5765639 h 6649609"/>
              <a:gd name="connsiteX477" fmla="*/ 938902 w 5583124"/>
              <a:gd name="connsiteY477" fmla="*/ 5751180 h 6649609"/>
              <a:gd name="connsiteX478" fmla="*/ 886898 w 5583124"/>
              <a:gd name="connsiteY478" fmla="*/ 5707802 h 6649609"/>
              <a:gd name="connsiteX479" fmla="*/ 865700 w 5583124"/>
              <a:gd name="connsiteY479" fmla="*/ 5636090 h 6649609"/>
              <a:gd name="connsiteX480" fmla="*/ 882900 w 5583124"/>
              <a:gd name="connsiteY480" fmla="*/ 5536920 h 6649609"/>
              <a:gd name="connsiteX481" fmla="*/ 933590 w 5583124"/>
              <a:gd name="connsiteY481" fmla="*/ 5438043 h 6649609"/>
              <a:gd name="connsiteX482" fmla="*/ 1005244 w 5583124"/>
              <a:gd name="connsiteY482" fmla="*/ 5364724 h 6649609"/>
              <a:gd name="connsiteX483" fmla="*/ 1088594 w 5583124"/>
              <a:gd name="connsiteY483" fmla="*/ 5319301 h 6649609"/>
              <a:gd name="connsiteX484" fmla="*/ 1174768 w 5583124"/>
              <a:gd name="connsiteY484" fmla="*/ 5303820 h 6649609"/>
              <a:gd name="connsiteX485" fmla="*/ 696741 w 5583124"/>
              <a:gd name="connsiteY485" fmla="*/ 5303820 h 6649609"/>
              <a:gd name="connsiteX486" fmla="*/ 794373 w 5583124"/>
              <a:gd name="connsiteY486" fmla="*/ 5330694 h 6649609"/>
              <a:gd name="connsiteX487" fmla="*/ 839387 w 5583124"/>
              <a:gd name="connsiteY487" fmla="*/ 5408394 h 6649609"/>
              <a:gd name="connsiteX488" fmla="*/ 823004 w 5583124"/>
              <a:gd name="connsiteY488" fmla="*/ 5532247 h 6649609"/>
              <a:gd name="connsiteX489" fmla="*/ 754711 w 5583124"/>
              <a:gd name="connsiteY489" fmla="*/ 5657560 h 6649609"/>
              <a:gd name="connsiteX490" fmla="*/ 656041 w 5583124"/>
              <a:gd name="connsiteY490" fmla="*/ 5737743 h 6649609"/>
              <a:gd name="connsiteX491" fmla="*/ 539793 w 5583124"/>
              <a:gd name="connsiteY491" fmla="*/ 5765639 h 6649609"/>
              <a:gd name="connsiteX492" fmla="*/ 442804 w 5583124"/>
              <a:gd name="connsiteY492" fmla="*/ 5737743 h 6649609"/>
              <a:gd name="connsiteX493" fmla="*/ 398196 w 5583124"/>
              <a:gd name="connsiteY493" fmla="*/ 5657560 h 6649609"/>
              <a:gd name="connsiteX494" fmla="*/ 414932 w 5583124"/>
              <a:gd name="connsiteY494" fmla="*/ 5532247 h 6649609"/>
              <a:gd name="connsiteX495" fmla="*/ 482972 w 5583124"/>
              <a:gd name="connsiteY495" fmla="*/ 5408102 h 6649609"/>
              <a:gd name="connsiteX496" fmla="*/ 581236 w 5583124"/>
              <a:gd name="connsiteY496" fmla="*/ 5330402 h 6649609"/>
              <a:gd name="connsiteX497" fmla="*/ 696741 w 5583124"/>
              <a:gd name="connsiteY497" fmla="*/ 5303820 h 6649609"/>
              <a:gd name="connsiteX498" fmla="*/ 5407269 w 5583124"/>
              <a:gd name="connsiteY498" fmla="*/ 4511279 h 6649609"/>
              <a:gd name="connsiteX499" fmla="*/ 5351226 w 5583124"/>
              <a:gd name="connsiteY499" fmla="*/ 4527491 h 6649609"/>
              <a:gd name="connsiteX500" fmla="*/ 5302578 w 5583124"/>
              <a:gd name="connsiteY500" fmla="*/ 4574374 h 6649609"/>
              <a:gd name="connsiteX501" fmla="*/ 5266072 w 5583124"/>
              <a:gd name="connsiteY501" fmla="*/ 4648277 h 6649609"/>
              <a:gd name="connsiteX502" fmla="*/ 5252099 w 5583124"/>
              <a:gd name="connsiteY502" fmla="*/ 4722910 h 6649609"/>
              <a:gd name="connsiteX503" fmla="*/ 5268137 w 5583124"/>
              <a:gd name="connsiteY503" fmla="*/ 4771983 h 6649609"/>
              <a:gd name="connsiteX504" fmla="*/ 5312763 w 5583124"/>
              <a:gd name="connsiteY504" fmla="*/ 4789364 h 6649609"/>
              <a:gd name="connsiteX505" fmla="*/ 5369205 w 5583124"/>
              <a:gd name="connsiteY505" fmla="*/ 4771983 h 6649609"/>
              <a:gd name="connsiteX506" fmla="*/ 5418745 w 5583124"/>
              <a:gd name="connsiteY506" fmla="*/ 4722910 h 6649609"/>
              <a:gd name="connsiteX507" fmla="*/ 5455649 w 5583124"/>
              <a:gd name="connsiteY507" fmla="*/ 4648277 h 6649609"/>
              <a:gd name="connsiteX508" fmla="*/ 5469224 w 5583124"/>
              <a:gd name="connsiteY508" fmla="*/ 4574374 h 6649609"/>
              <a:gd name="connsiteX509" fmla="*/ 5452293 w 5583124"/>
              <a:gd name="connsiteY509" fmla="*/ 4527491 h 6649609"/>
              <a:gd name="connsiteX510" fmla="*/ 5407269 w 5583124"/>
              <a:gd name="connsiteY510" fmla="*/ 4511279 h 6649609"/>
              <a:gd name="connsiteX511" fmla="*/ 4538139 w 5583124"/>
              <a:gd name="connsiteY511" fmla="*/ 4511279 h 6649609"/>
              <a:gd name="connsiteX512" fmla="*/ 4482095 w 5583124"/>
              <a:gd name="connsiteY512" fmla="*/ 4527491 h 6649609"/>
              <a:gd name="connsiteX513" fmla="*/ 4433449 w 5583124"/>
              <a:gd name="connsiteY513" fmla="*/ 4574374 h 6649609"/>
              <a:gd name="connsiteX514" fmla="*/ 4396942 w 5583124"/>
              <a:gd name="connsiteY514" fmla="*/ 4648277 h 6649609"/>
              <a:gd name="connsiteX515" fmla="*/ 4382969 w 5583124"/>
              <a:gd name="connsiteY515" fmla="*/ 4722910 h 6649609"/>
              <a:gd name="connsiteX516" fmla="*/ 4399007 w 5583124"/>
              <a:gd name="connsiteY516" fmla="*/ 4771983 h 6649609"/>
              <a:gd name="connsiteX517" fmla="*/ 4443634 w 5583124"/>
              <a:gd name="connsiteY517" fmla="*/ 4789364 h 6649609"/>
              <a:gd name="connsiteX518" fmla="*/ 4500075 w 5583124"/>
              <a:gd name="connsiteY518" fmla="*/ 4771983 h 6649609"/>
              <a:gd name="connsiteX519" fmla="*/ 4549616 w 5583124"/>
              <a:gd name="connsiteY519" fmla="*/ 4722910 h 6649609"/>
              <a:gd name="connsiteX520" fmla="*/ 4586519 w 5583124"/>
              <a:gd name="connsiteY520" fmla="*/ 4648277 h 6649609"/>
              <a:gd name="connsiteX521" fmla="*/ 4600095 w 5583124"/>
              <a:gd name="connsiteY521" fmla="*/ 4574374 h 6649609"/>
              <a:gd name="connsiteX522" fmla="*/ 4583163 w 5583124"/>
              <a:gd name="connsiteY522" fmla="*/ 4527491 h 6649609"/>
              <a:gd name="connsiteX523" fmla="*/ 4538139 w 5583124"/>
              <a:gd name="connsiteY523" fmla="*/ 4511279 h 6649609"/>
              <a:gd name="connsiteX524" fmla="*/ 3471033 w 5583124"/>
              <a:gd name="connsiteY524" fmla="*/ 4511279 h 6649609"/>
              <a:gd name="connsiteX525" fmla="*/ 3414990 w 5583124"/>
              <a:gd name="connsiteY525" fmla="*/ 4527491 h 6649609"/>
              <a:gd name="connsiteX526" fmla="*/ 3366343 w 5583124"/>
              <a:gd name="connsiteY526" fmla="*/ 4574374 h 6649609"/>
              <a:gd name="connsiteX527" fmla="*/ 3329837 w 5583124"/>
              <a:gd name="connsiteY527" fmla="*/ 4648277 h 6649609"/>
              <a:gd name="connsiteX528" fmla="*/ 3315863 w 5583124"/>
              <a:gd name="connsiteY528" fmla="*/ 4722910 h 6649609"/>
              <a:gd name="connsiteX529" fmla="*/ 3331902 w 5583124"/>
              <a:gd name="connsiteY529" fmla="*/ 4771983 h 6649609"/>
              <a:gd name="connsiteX530" fmla="*/ 3376527 w 5583124"/>
              <a:gd name="connsiteY530" fmla="*/ 4789364 h 6649609"/>
              <a:gd name="connsiteX531" fmla="*/ 3432970 w 5583124"/>
              <a:gd name="connsiteY531" fmla="*/ 4771983 h 6649609"/>
              <a:gd name="connsiteX532" fmla="*/ 3482509 w 5583124"/>
              <a:gd name="connsiteY532" fmla="*/ 4722910 h 6649609"/>
              <a:gd name="connsiteX533" fmla="*/ 3519413 w 5583124"/>
              <a:gd name="connsiteY533" fmla="*/ 4648277 h 6649609"/>
              <a:gd name="connsiteX534" fmla="*/ 3532989 w 5583124"/>
              <a:gd name="connsiteY534" fmla="*/ 4574374 h 6649609"/>
              <a:gd name="connsiteX535" fmla="*/ 3516058 w 5583124"/>
              <a:gd name="connsiteY535" fmla="*/ 4527491 h 6649609"/>
              <a:gd name="connsiteX536" fmla="*/ 3471033 w 5583124"/>
              <a:gd name="connsiteY536" fmla="*/ 4511279 h 6649609"/>
              <a:gd name="connsiteX537" fmla="*/ 2601903 w 5583124"/>
              <a:gd name="connsiteY537" fmla="*/ 4511279 h 6649609"/>
              <a:gd name="connsiteX538" fmla="*/ 2545860 w 5583124"/>
              <a:gd name="connsiteY538" fmla="*/ 4527491 h 6649609"/>
              <a:gd name="connsiteX539" fmla="*/ 2497213 w 5583124"/>
              <a:gd name="connsiteY539" fmla="*/ 4574374 h 6649609"/>
              <a:gd name="connsiteX540" fmla="*/ 2460707 w 5583124"/>
              <a:gd name="connsiteY540" fmla="*/ 4648277 h 6649609"/>
              <a:gd name="connsiteX541" fmla="*/ 2446734 w 5583124"/>
              <a:gd name="connsiteY541" fmla="*/ 4722910 h 6649609"/>
              <a:gd name="connsiteX542" fmla="*/ 2462772 w 5583124"/>
              <a:gd name="connsiteY542" fmla="*/ 4771983 h 6649609"/>
              <a:gd name="connsiteX543" fmla="*/ 2507398 w 5583124"/>
              <a:gd name="connsiteY543" fmla="*/ 4789364 h 6649609"/>
              <a:gd name="connsiteX544" fmla="*/ 2563840 w 5583124"/>
              <a:gd name="connsiteY544" fmla="*/ 4771983 h 6649609"/>
              <a:gd name="connsiteX545" fmla="*/ 2613380 w 5583124"/>
              <a:gd name="connsiteY545" fmla="*/ 4722910 h 6649609"/>
              <a:gd name="connsiteX546" fmla="*/ 2650283 w 5583124"/>
              <a:gd name="connsiteY546" fmla="*/ 4648277 h 6649609"/>
              <a:gd name="connsiteX547" fmla="*/ 2663859 w 5583124"/>
              <a:gd name="connsiteY547" fmla="*/ 4574374 h 6649609"/>
              <a:gd name="connsiteX548" fmla="*/ 2646928 w 5583124"/>
              <a:gd name="connsiteY548" fmla="*/ 4527491 h 6649609"/>
              <a:gd name="connsiteX549" fmla="*/ 2601903 w 5583124"/>
              <a:gd name="connsiteY549" fmla="*/ 4511279 h 6649609"/>
              <a:gd name="connsiteX550" fmla="*/ 1534798 w 5583124"/>
              <a:gd name="connsiteY550" fmla="*/ 4511279 h 6649609"/>
              <a:gd name="connsiteX551" fmla="*/ 1478755 w 5583124"/>
              <a:gd name="connsiteY551" fmla="*/ 4527491 h 6649609"/>
              <a:gd name="connsiteX552" fmla="*/ 1430108 w 5583124"/>
              <a:gd name="connsiteY552" fmla="*/ 4574374 h 6649609"/>
              <a:gd name="connsiteX553" fmla="*/ 1393602 w 5583124"/>
              <a:gd name="connsiteY553" fmla="*/ 4648277 h 6649609"/>
              <a:gd name="connsiteX554" fmla="*/ 1379628 w 5583124"/>
              <a:gd name="connsiteY554" fmla="*/ 4722910 h 6649609"/>
              <a:gd name="connsiteX555" fmla="*/ 1395667 w 5583124"/>
              <a:gd name="connsiteY555" fmla="*/ 4771983 h 6649609"/>
              <a:gd name="connsiteX556" fmla="*/ 1440293 w 5583124"/>
              <a:gd name="connsiteY556" fmla="*/ 4789364 h 6649609"/>
              <a:gd name="connsiteX557" fmla="*/ 1496735 w 5583124"/>
              <a:gd name="connsiteY557" fmla="*/ 4771983 h 6649609"/>
              <a:gd name="connsiteX558" fmla="*/ 1546275 w 5583124"/>
              <a:gd name="connsiteY558" fmla="*/ 4722910 h 6649609"/>
              <a:gd name="connsiteX559" fmla="*/ 1583178 w 5583124"/>
              <a:gd name="connsiteY559" fmla="*/ 4648277 h 6649609"/>
              <a:gd name="connsiteX560" fmla="*/ 1596754 w 5583124"/>
              <a:gd name="connsiteY560" fmla="*/ 4574374 h 6649609"/>
              <a:gd name="connsiteX561" fmla="*/ 1579823 w 5583124"/>
              <a:gd name="connsiteY561" fmla="*/ 4527491 h 6649609"/>
              <a:gd name="connsiteX562" fmla="*/ 1534798 w 5583124"/>
              <a:gd name="connsiteY562" fmla="*/ 4511279 h 6649609"/>
              <a:gd name="connsiteX563" fmla="*/ 665668 w 5583124"/>
              <a:gd name="connsiteY563" fmla="*/ 4511279 h 6649609"/>
              <a:gd name="connsiteX564" fmla="*/ 609625 w 5583124"/>
              <a:gd name="connsiteY564" fmla="*/ 4527491 h 6649609"/>
              <a:gd name="connsiteX565" fmla="*/ 560978 w 5583124"/>
              <a:gd name="connsiteY565" fmla="*/ 4574374 h 6649609"/>
              <a:gd name="connsiteX566" fmla="*/ 524472 w 5583124"/>
              <a:gd name="connsiteY566" fmla="*/ 4648277 h 6649609"/>
              <a:gd name="connsiteX567" fmla="*/ 510499 w 5583124"/>
              <a:gd name="connsiteY567" fmla="*/ 4722910 h 6649609"/>
              <a:gd name="connsiteX568" fmla="*/ 526537 w 5583124"/>
              <a:gd name="connsiteY568" fmla="*/ 4771983 h 6649609"/>
              <a:gd name="connsiteX569" fmla="*/ 571163 w 5583124"/>
              <a:gd name="connsiteY569" fmla="*/ 4789364 h 6649609"/>
              <a:gd name="connsiteX570" fmla="*/ 627605 w 5583124"/>
              <a:gd name="connsiteY570" fmla="*/ 4771983 h 6649609"/>
              <a:gd name="connsiteX571" fmla="*/ 677145 w 5583124"/>
              <a:gd name="connsiteY571" fmla="*/ 4722910 h 6649609"/>
              <a:gd name="connsiteX572" fmla="*/ 714048 w 5583124"/>
              <a:gd name="connsiteY572" fmla="*/ 4648277 h 6649609"/>
              <a:gd name="connsiteX573" fmla="*/ 727624 w 5583124"/>
              <a:gd name="connsiteY573" fmla="*/ 4574374 h 6649609"/>
              <a:gd name="connsiteX574" fmla="*/ 710693 w 5583124"/>
              <a:gd name="connsiteY574" fmla="*/ 4527491 h 6649609"/>
              <a:gd name="connsiteX575" fmla="*/ 665668 w 5583124"/>
              <a:gd name="connsiteY575" fmla="*/ 4511279 h 6649609"/>
              <a:gd name="connsiteX576" fmla="*/ 4023959 w 5583124"/>
              <a:gd name="connsiteY576" fmla="*/ 4427444 h 6649609"/>
              <a:gd name="connsiteX577" fmla="*/ 4131162 w 5583124"/>
              <a:gd name="connsiteY577" fmla="*/ 4427444 h 6649609"/>
              <a:gd name="connsiteX578" fmla="*/ 4010149 w 5583124"/>
              <a:gd name="connsiteY578" fmla="*/ 4783522 h 6649609"/>
              <a:gd name="connsiteX579" fmla="*/ 4183659 w 5583124"/>
              <a:gd name="connsiteY579" fmla="*/ 4783522 h 6649609"/>
              <a:gd name="connsiteX580" fmla="*/ 4153184 w 5583124"/>
              <a:gd name="connsiteY580" fmla="*/ 4873198 h 6649609"/>
              <a:gd name="connsiteX581" fmla="*/ 3872471 w 5583124"/>
              <a:gd name="connsiteY581" fmla="*/ 4873198 h 6649609"/>
              <a:gd name="connsiteX582" fmla="*/ 2087723 w 5583124"/>
              <a:gd name="connsiteY582" fmla="*/ 4427444 h 6649609"/>
              <a:gd name="connsiteX583" fmla="*/ 2194927 w 5583124"/>
              <a:gd name="connsiteY583" fmla="*/ 4427444 h 6649609"/>
              <a:gd name="connsiteX584" fmla="*/ 2073913 w 5583124"/>
              <a:gd name="connsiteY584" fmla="*/ 4783522 h 6649609"/>
              <a:gd name="connsiteX585" fmla="*/ 2247423 w 5583124"/>
              <a:gd name="connsiteY585" fmla="*/ 4783522 h 6649609"/>
              <a:gd name="connsiteX586" fmla="*/ 2216949 w 5583124"/>
              <a:gd name="connsiteY586" fmla="*/ 4873198 h 6649609"/>
              <a:gd name="connsiteX587" fmla="*/ 1936235 w 5583124"/>
              <a:gd name="connsiteY587" fmla="*/ 4873198 h 6649609"/>
              <a:gd name="connsiteX588" fmla="*/ 151489 w 5583124"/>
              <a:gd name="connsiteY588" fmla="*/ 4427444 h 6649609"/>
              <a:gd name="connsiteX589" fmla="*/ 258691 w 5583124"/>
              <a:gd name="connsiteY589" fmla="*/ 4427444 h 6649609"/>
              <a:gd name="connsiteX590" fmla="*/ 137678 w 5583124"/>
              <a:gd name="connsiteY590" fmla="*/ 4783522 h 6649609"/>
              <a:gd name="connsiteX591" fmla="*/ 311189 w 5583124"/>
              <a:gd name="connsiteY591" fmla="*/ 4783522 h 6649609"/>
              <a:gd name="connsiteX592" fmla="*/ 280714 w 5583124"/>
              <a:gd name="connsiteY592" fmla="*/ 4873198 h 6649609"/>
              <a:gd name="connsiteX593" fmla="*/ 0 w 5583124"/>
              <a:gd name="connsiteY593" fmla="*/ 4873198 h 6649609"/>
              <a:gd name="connsiteX594" fmla="*/ 5438341 w 5583124"/>
              <a:gd name="connsiteY594" fmla="*/ 4419850 h 6649609"/>
              <a:gd name="connsiteX595" fmla="*/ 5535973 w 5583124"/>
              <a:gd name="connsiteY595" fmla="*/ 4446723 h 6649609"/>
              <a:gd name="connsiteX596" fmla="*/ 5580987 w 5583124"/>
              <a:gd name="connsiteY596" fmla="*/ 4524424 h 6649609"/>
              <a:gd name="connsiteX597" fmla="*/ 5564604 w 5583124"/>
              <a:gd name="connsiteY597" fmla="*/ 4648277 h 6649609"/>
              <a:gd name="connsiteX598" fmla="*/ 5496310 w 5583124"/>
              <a:gd name="connsiteY598" fmla="*/ 4773590 h 6649609"/>
              <a:gd name="connsiteX599" fmla="*/ 5397640 w 5583124"/>
              <a:gd name="connsiteY599" fmla="*/ 4853773 h 6649609"/>
              <a:gd name="connsiteX600" fmla="*/ 5281394 w 5583124"/>
              <a:gd name="connsiteY600" fmla="*/ 4881669 h 6649609"/>
              <a:gd name="connsiteX601" fmla="*/ 5184403 w 5583124"/>
              <a:gd name="connsiteY601" fmla="*/ 4853773 h 6649609"/>
              <a:gd name="connsiteX602" fmla="*/ 5139795 w 5583124"/>
              <a:gd name="connsiteY602" fmla="*/ 4773590 h 6649609"/>
              <a:gd name="connsiteX603" fmla="*/ 5156532 w 5583124"/>
              <a:gd name="connsiteY603" fmla="*/ 4648277 h 6649609"/>
              <a:gd name="connsiteX604" fmla="*/ 5224573 w 5583124"/>
              <a:gd name="connsiteY604" fmla="*/ 4524131 h 6649609"/>
              <a:gd name="connsiteX605" fmla="*/ 5322837 w 5583124"/>
              <a:gd name="connsiteY605" fmla="*/ 4446431 h 6649609"/>
              <a:gd name="connsiteX606" fmla="*/ 5438341 w 5583124"/>
              <a:gd name="connsiteY606" fmla="*/ 4419850 h 6649609"/>
              <a:gd name="connsiteX607" fmla="*/ 5047239 w 5583124"/>
              <a:gd name="connsiteY607" fmla="*/ 4419850 h 6649609"/>
              <a:gd name="connsiteX608" fmla="*/ 5119375 w 5583124"/>
              <a:gd name="connsiteY608" fmla="*/ 4437084 h 6649609"/>
              <a:gd name="connsiteX609" fmla="*/ 5162538 w 5583124"/>
              <a:gd name="connsiteY609" fmla="*/ 4477687 h 6649609"/>
              <a:gd name="connsiteX610" fmla="*/ 5083807 w 5583124"/>
              <a:gd name="connsiteY610" fmla="*/ 4546039 h 6649609"/>
              <a:gd name="connsiteX611" fmla="*/ 5057195 w 5583124"/>
              <a:gd name="connsiteY611" fmla="*/ 4520772 h 6649609"/>
              <a:gd name="connsiteX612" fmla="*/ 5017918 w 5583124"/>
              <a:gd name="connsiteY612" fmla="*/ 4511279 h 6649609"/>
              <a:gd name="connsiteX613" fmla="*/ 4959586 w 5583124"/>
              <a:gd name="connsiteY613" fmla="*/ 4527782 h 6649609"/>
              <a:gd name="connsiteX614" fmla="*/ 4905531 w 5583124"/>
              <a:gd name="connsiteY614" fmla="*/ 4575104 h 6649609"/>
              <a:gd name="connsiteX615" fmla="*/ 4866101 w 5583124"/>
              <a:gd name="connsiteY615" fmla="*/ 4649445 h 6649609"/>
              <a:gd name="connsiteX616" fmla="*/ 4853191 w 5583124"/>
              <a:gd name="connsiteY616" fmla="*/ 4725246 h 6649609"/>
              <a:gd name="connsiteX617" fmla="*/ 4873179 w 5583124"/>
              <a:gd name="connsiteY617" fmla="*/ 4773005 h 6649609"/>
              <a:gd name="connsiteX618" fmla="*/ 4922245 w 5583124"/>
              <a:gd name="connsiteY618" fmla="*/ 4789364 h 6649609"/>
              <a:gd name="connsiteX619" fmla="*/ 4974367 w 5583124"/>
              <a:gd name="connsiteY619" fmla="*/ 4777388 h 6649609"/>
              <a:gd name="connsiteX620" fmla="*/ 5020757 w 5583124"/>
              <a:gd name="connsiteY620" fmla="*/ 4748760 h 6649609"/>
              <a:gd name="connsiteX621" fmla="*/ 5054399 w 5583124"/>
              <a:gd name="connsiteY621" fmla="*/ 4815653 h 6649609"/>
              <a:gd name="connsiteX622" fmla="*/ 4972724 w 5583124"/>
              <a:gd name="connsiteY622" fmla="*/ 4865165 h 6649609"/>
              <a:gd name="connsiteX623" fmla="*/ 4886494 w 5583124"/>
              <a:gd name="connsiteY623" fmla="*/ 4881669 h 6649609"/>
              <a:gd name="connsiteX624" fmla="*/ 4811373 w 5583124"/>
              <a:gd name="connsiteY624" fmla="*/ 4867210 h 6649609"/>
              <a:gd name="connsiteX625" fmla="*/ 4759368 w 5583124"/>
              <a:gd name="connsiteY625" fmla="*/ 4823832 h 6649609"/>
              <a:gd name="connsiteX626" fmla="*/ 4738170 w 5583124"/>
              <a:gd name="connsiteY626" fmla="*/ 4752120 h 6649609"/>
              <a:gd name="connsiteX627" fmla="*/ 4755370 w 5583124"/>
              <a:gd name="connsiteY627" fmla="*/ 4652950 h 6649609"/>
              <a:gd name="connsiteX628" fmla="*/ 4806060 w 5583124"/>
              <a:gd name="connsiteY628" fmla="*/ 4554072 h 6649609"/>
              <a:gd name="connsiteX629" fmla="*/ 4877715 w 5583124"/>
              <a:gd name="connsiteY629" fmla="*/ 4480754 h 6649609"/>
              <a:gd name="connsiteX630" fmla="*/ 4961065 w 5583124"/>
              <a:gd name="connsiteY630" fmla="*/ 4435331 h 6649609"/>
              <a:gd name="connsiteX631" fmla="*/ 5047239 w 5583124"/>
              <a:gd name="connsiteY631" fmla="*/ 4419850 h 6649609"/>
              <a:gd name="connsiteX632" fmla="*/ 4569211 w 5583124"/>
              <a:gd name="connsiteY632" fmla="*/ 4419850 h 6649609"/>
              <a:gd name="connsiteX633" fmla="*/ 4666843 w 5583124"/>
              <a:gd name="connsiteY633" fmla="*/ 4446723 h 6649609"/>
              <a:gd name="connsiteX634" fmla="*/ 4711857 w 5583124"/>
              <a:gd name="connsiteY634" fmla="*/ 4524424 h 6649609"/>
              <a:gd name="connsiteX635" fmla="*/ 4695474 w 5583124"/>
              <a:gd name="connsiteY635" fmla="*/ 4648277 h 6649609"/>
              <a:gd name="connsiteX636" fmla="*/ 4627181 w 5583124"/>
              <a:gd name="connsiteY636" fmla="*/ 4773590 h 6649609"/>
              <a:gd name="connsiteX637" fmla="*/ 4528511 w 5583124"/>
              <a:gd name="connsiteY637" fmla="*/ 4853773 h 6649609"/>
              <a:gd name="connsiteX638" fmla="*/ 4412263 w 5583124"/>
              <a:gd name="connsiteY638" fmla="*/ 4881669 h 6649609"/>
              <a:gd name="connsiteX639" fmla="*/ 4315274 w 5583124"/>
              <a:gd name="connsiteY639" fmla="*/ 4853773 h 6649609"/>
              <a:gd name="connsiteX640" fmla="*/ 4270666 w 5583124"/>
              <a:gd name="connsiteY640" fmla="*/ 4773590 h 6649609"/>
              <a:gd name="connsiteX641" fmla="*/ 4287403 w 5583124"/>
              <a:gd name="connsiteY641" fmla="*/ 4648277 h 6649609"/>
              <a:gd name="connsiteX642" fmla="*/ 4355443 w 5583124"/>
              <a:gd name="connsiteY642" fmla="*/ 4524131 h 6649609"/>
              <a:gd name="connsiteX643" fmla="*/ 4453707 w 5583124"/>
              <a:gd name="connsiteY643" fmla="*/ 4446431 h 6649609"/>
              <a:gd name="connsiteX644" fmla="*/ 4569211 w 5583124"/>
              <a:gd name="connsiteY644" fmla="*/ 4419850 h 6649609"/>
              <a:gd name="connsiteX645" fmla="*/ 3502106 w 5583124"/>
              <a:gd name="connsiteY645" fmla="*/ 4419850 h 6649609"/>
              <a:gd name="connsiteX646" fmla="*/ 3599737 w 5583124"/>
              <a:gd name="connsiteY646" fmla="*/ 4446723 h 6649609"/>
              <a:gd name="connsiteX647" fmla="*/ 3644751 w 5583124"/>
              <a:gd name="connsiteY647" fmla="*/ 4524424 h 6649609"/>
              <a:gd name="connsiteX648" fmla="*/ 3628368 w 5583124"/>
              <a:gd name="connsiteY648" fmla="*/ 4648277 h 6649609"/>
              <a:gd name="connsiteX649" fmla="*/ 3560074 w 5583124"/>
              <a:gd name="connsiteY649" fmla="*/ 4773590 h 6649609"/>
              <a:gd name="connsiteX650" fmla="*/ 3461405 w 5583124"/>
              <a:gd name="connsiteY650" fmla="*/ 4853773 h 6649609"/>
              <a:gd name="connsiteX651" fmla="*/ 3345159 w 5583124"/>
              <a:gd name="connsiteY651" fmla="*/ 4881669 h 6649609"/>
              <a:gd name="connsiteX652" fmla="*/ 3248168 w 5583124"/>
              <a:gd name="connsiteY652" fmla="*/ 4853773 h 6649609"/>
              <a:gd name="connsiteX653" fmla="*/ 3203560 w 5583124"/>
              <a:gd name="connsiteY653" fmla="*/ 4773590 h 6649609"/>
              <a:gd name="connsiteX654" fmla="*/ 3220297 w 5583124"/>
              <a:gd name="connsiteY654" fmla="*/ 4648277 h 6649609"/>
              <a:gd name="connsiteX655" fmla="*/ 3288337 w 5583124"/>
              <a:gd name="connsiteY655" fmla="*/ 4524131 h 6649609"/>
              <a:gd name="connsiteX656" fmla="*/ 3386601 w 5583124"/>
              <a:gd name="connsiteY656" fmla="*/ 4446431 h 6649609"/>
              <a:gd name="connsiteX657" fmla="*/ 3502106 w 5583124"/>
              <a:gd name="connsiteY657" fmla="*/ 4419850 h 6649609"/>
              <a:gd name="connsiteX658" fmla="*/ 3111003 w 5583124"/>
              <a:gd name="connsiteY658" fmla="*/ 4419850 h 6649609"/>
              <a:gd name="connsiteX659" fmla="*/ 3183139 w 5583124"/>
              <a:gd name="connsiteY659" fmla="*/ 4437084 h 6649609"/>
              <a:gd name="connsiteX660" fmla="*/ 3226302 w 5583124"/>
              <a:gd name="connsiteY660" fmla="*/ 4477687 h 6649609"/>
              <a:gd name="connsiteX661" fmla="*/ 3147571 w 5583124"/>
              <a:gd name="connsiteY661" fmla="*/ 4546039 h 6649609"/>
              <a:gd name="connsiteX662" fmla="*/ 3120959 w 5583124"/>
              <a:gd name="connsiteY662" fmla="*/ 4520772 h 6649609"/>
              <a:gd name="connsiteX663" fmla="*/ 3081683 w 5583124"/>
              <a:gd name="connsiteY663" fmla="*/ 4511279 h 6649609"/>
              <a:gd name="connsiteX664" fmla="*/ 3023351 w 5583124"/>
              <a:gd name="connsiteY664" fmla="*/ 4527782 h 6649609"/>
              <a:gd name="connsiteX665" fmla="*/ 2969295 w 5583124"/>
              <a:gd name="connsiteY665" fmla="*/ 4575104 h 6649609"/>
              <a:gd name="connsiteX666" fmla="*/ 2929865 w 5583124"/>
              <a:gd name="connsiteY666" fmla="*/ 4649445 h 6649609"/>
              <a:gd name="connsiteX667" fmla="*/ 2916956 w 5583124"/>
              <a:gd name="connsiteY667" fmla="*/ 4725246 h 6649609"/>
              <a:gd name="connsiteX668" fmla="*/ 2936944 w 5583124"/>
              <a:gd name="connsiteY668" fmla="*/ 4773005 h 6649609"/>
              <a:gd name="connsiteX669" fmla="*/ 2986009 w 5583124"/>
              <a:gd name="connsiteY669" fmla="*/ 4789364 h 6649609"/>
              <a:gd name="connsiteX670" fmla="*/ 3038132 w 5583124"/>
              <a:gd name="connsiteY670" fmla="*/ 4777388 h 6649609"/>
              <a:gd name="connsiteX671" fmla="*/ 3084521 w 5583124"/>
              <a:gd name="connsiteY671" fmla="*/ 4748760 h 6649609"/>
              <a:gd name="connsiteX672" fmla="*/ 3118164 w 5583124"/>
              <a:gd name="connsiteY672" fmla="*/ 4815653 h 6649609"/>
              <a:gd name="connsiteX673" fmla="*/ 3036488 w 5583124"/>
              <a:gd name="connsiteY673" fmla="*/ 4865165 h 6649609"/>
              <a:gd name="connsiteX674" fmla="*/ 2950258 w 5583124"/>
              <a:gd name="connsiteY674" fmla="*/ 4881669 h 6649609"/>
              <a:gd name="connsiteX675" fmla="*/ 2875137 w 5583124"/>
              <a:gd name="connsiteY675" fmla="*/ 4867210 h 6649609"/>
              <a:gd name="connsiteX676" fmla="*/ 2823133 w 5583124"/>
              <a:gd name="connsiteY676" fmla="*/ 4823832 h 6649609"/>
              <a:gd name="connsiteX677" fmla="*/ 2801935 w 5583124"/>
              <a:gd name="connsiteY677" fmla="*/ 4752120 h 6649609"/>
              <a:gd name="connsiteX678" fmla="*/ 2819134 w 5583124"/>
              <a:gd name="connsiteY678" fmla="*/ 4652950 h 6649609"/>
              <a:gd name="connsiteX679" fmla="*/ 2869824 w 5583124"/>
              <a:gd name="connsiteY679" fmla="*/ 4554072 h 6649609"/>
              <a:gd name="connsiteX680" fmla="*/ 2941479 w 5583124"/>
              <a:gd name="connsiteY680" fmla="*/ 4480754 h 6649609"/>
              <a:gd name="connsiteX681" fmla="*/ 3024829 w 5583124"/>
              <a:gd name="connsiteY681" fmla="*/ 4435331 h 6649609"/>
              <a:gd name="connsiteX682" fmla="*/ 3111003 w 5583124"/>
              <a:gd name="connsiteY682" fmla="*/ 4419850 h 6649609"/>
              <a:gd name="connsiteX683" fmla="*/ 2632975 w 5583124"/>
              <a:gd name="connsiteY683" fmla="*/ 4419850 h 6649609"/>
              <a:gd name="connsiteX684" fmla="*/ 2730608 w 5583124"/>
              <a:gd name="connsiteY684" fmla="*/ 4446723 h 6649609"/>
              <a:gd name="connsiteX685" fmla="*/ 2775621 w 5583124"/>
              <a:gd name="connsiteY685" fmla="*/ 4524424 h 6649609"/>
              <a:gd name="connsiteX686" fmla="*/ 2759239 w 5583124"/>
              <a:gd name="connsiteY686" fmla="*/ 4648277 h 6649609"/>
              <a:gd name="connsiteX687" fmla="*/ 2690945 w 5583124"/>
              <a:gd name="connsiteY687" fmla="*/ 4773590 h 6649609"/>
              <a:gd name="connsiteX688" fmla="*/ 2592275 w 5583124"/>
              <a:gd name="connsiteY688" fmla="*/ 4853773 h 6649609"/>
              <a:gd name="connsiteX689" fmla="*/ 2476028 w 5583124"/>
              <a:gd name="connsiteY689" fmla="*/ 4881669 h 6649609"/>
              <a:gd name="connsiteX690" fmla="*/ 2379038 w 5583124"/>
              <a:gd name="connsiteY690" fmla="*/ 4853773 h 6649609"/>
              <a:gd name="connsiteX691" fmla="*/ 2334430 w 5583124"/>
              <a:gd name="connsiteY691" fmla="*/ 4773590 h 6649609"/>
              <a:gd name="connsiteX692" fmla="*/ 2351167 w 5583124"/>
              <a:gd name="connsiteY692" fmla="*/ 4648277 h 6649609"/>
              <a:gd name="connsiteX693" fmla="*/ 2419207 w 5583124"/>
              <a:gd name="connsiteY693" fmla="*/ 4524131 h 6649609"/>
              <a:gd name="connsiteX694" fmla="*/ 2517471 w 5583124"/>
              <a:gd name="connsiteY694" fmla="*/ 4446431 h 6649609"/>
              <a:gd name="connsiteX695" fmla="*/ 2632975 w 5583124"/>
              <a:gd name="connsiteY695" fmla="*/ 4419850 h 6649609"/>
              <a:gd name="connsiteX696" fmla="*/ 1565870 w 5583124"/>
              <a:gd name="connsiteY696" fmla="*/ 4419850 h 6649609"/>
              <a:gd name="connsiteX697" fmla="*/ 1663502 w 5583124"/>
              <a:gd name="connsiteY697" fmla="*/ 4446723 h 6649609"/>
              <a:gd name="connsiteX698" fmla="*/ 1708516 w 5583124"/>
              <a:gd name="connsiteY698" fmla="*/ 4524424 h 6649609"/>
              <a:gd name="connsiteX699" fmla="*/ 1692134 w 5583124"/>
              <a:gd name="connsiteY699" fmla="*/ 4648277 h 6649609"/>
              <a:gd name="connsiteX700" fmla="*/ 1623840 w 5583124"/>
              <a:gd name="connsiteY700" fmla="*/ 4773590 h 6649609"/>
              <a:gd name="connsiteX701" fmla="*/ 1525170 w 5583124"/>
              <a:gd name="connsiteY701" fmla="*/ 4853773 h 6649609"/>
              <a:gd name="connsiteX702" fmla="*/ 1408923 w 5583124"/>
              <a:gd name="connsiteY702" fmla="*/ 4881669 h 6649609"/>
              <a:gd name="connsiteX703" fmla="*/ 1311933 w 5583124"/>
              <a:gd name="connsiteY703" fmla="*/ 4853773 h 6649609"/>
              <a:gd name="connsiteX704" fmla="*/ 1267325 w 5583124"/>
              <a:gd name="connsiteY704" fmla="*/ 4773590 h 6649609"/>
              <a:gd name="connsiteX705" fmla="*/ 1284062 w 5583124"/>
              <a:gd name="connsiteY705" fmla="*/ 4648277 h 6649609"/>
              <a:gd name="connsiteX706" fmla="*/ 1352102 w 5583124"/>
              <a:gd name="connsiteY706" fmla="*/ 4524131 h 6649609"/>
              <a:gd name="connsiteX707" fmla="*/ 1450366 w 5583124"/>
              <a:gd name="connsiteY707" fmla="*/ 4446431 h 6649609"/>
              <a:gd name="connsiteX708" fmla="*/ 1565870 w 5583124"/>
              <a:gd name="connsiteY708" fmla="*/ 4419850 h 6649609"/>
              <a:gd name="connsiteX709" fmla="*/ 1174768 w 5583124"/>
              <a:gd name="connsiteY709" fmla="*/ 4419850 h 6649609"/>
              <a:gd name="connsiteX710" fmla="*/ 1246905 w 5583124"/>
              <a:gd name="connsiteY710" fmla="*/ 4437084 h 6649609"/>
              <a:gd name="connsiteX711" fmla="*/ 1290067 w 5583124"/>
              <a:gd name="connsiteY711" fmla="*/ 4477687 h 6649609"/>
              <a:gd name="connsiteX712" fmla="*/ 1211336 w 5583124"/>
              <a:gd name="connsiteY712" fmla="*/ 4546039 h 6649609"/>
              <a:gd name="connsiteX713" fmla="*/ 1184724 w 5583124"/>
              <a:gd name="connsiteY713" fmla="*/ 4520772 h 6649609"/>
              <a:gd name="connsiteX714" fmla="*/ 1145448 w 5583124"/>
              <a:gd name="connsiteY714" fmla="*/ 4511279 h 6649609"/>
              <a:gd name="connsiteX715" fmla="*/ 1087116 w 5583124"/>
              <a:gd name="connsiteY715" fmla="*/ 4527782 h 6649609"/>
              <a:gd name="connsiteX716" fmla="*/ 1033060 w 5583124"/>
              <a:gd name="connsiteY716" fmla="*/ 4575104 h 6649609"/>
              <a:gd name="connsiteX717" fmla="*/ 993630 w 5583124"/>
              <a:gd name="connsiteY717" fmla="*/ 4649445 h 6649609"/>
              <a:gd name="connsiteX718" fmla="*/ 980721 w 5583124"/>
              <a:gd name="connsiteY718" fmla="*/ 4725246 h 6649609"/>
              <a:gd name="connsiteX719" fmla="*/ 1000709 w 5583124"/>
              <a:gd name="connsiteY719" fmla="*/ 4773005 h 6649609"/>
              <a:gd name="connsiteX720" fmla="*/ 1049774 w 5583124"/>
              <a:gd name="connsiteY720" fmla="*/ 4789364 h 6649609"/>
              <a:gd name="connsiteX721" fmla="*/ 1101896 w 5583124"/>
              <a:gd name="connsiteY721" fmla="*/ 4777388 h 6649609"/>
              <a:gd name="connsiteX722" fmla="*/ 1148287 w 5583124"/>
              <a:gd name="connsiteY722" fmla="*/ 4748760 h 6649609"/>
              <a:gd name="connsiteX723" fmla="*/ 1181929 w 5583124"/>
              <a:gd name="connsiteY723" fmla="*/ 4815653 h 6649609"/>
              <a:gd name="connsiteX724" fmla="*/ 1100254 w 5583124"/>
              <a:gd name="connsiteY724" fmla="*/ 4865165 h 6649609"/>
              <a:gd name="connsiteX725" fmla="*/ 1014024 w 5583124"/>
              <a:gd name="connsiteY725" fmla="*/ 4881669 h 6649609"/>
              <a:gd name="connsiteX726" fmla="*/ 938902 w 5583124"/>
              <a:gd name="connsiteY726" fmla="*/ 4867210 h 6649609"/>
              <a:gd name="connsiteX727" fmla="*/ 886898 w 5583124"/>
              <a:gd name="connsiteY727" fmla="*/ 4823832 h 6649609"/>
              <a:gd name="connsiteX728" fmla="*/ 865700 w 5583124"/>
              <a:gd name="connsiteY728" fmla="*/ 4752120 h 6649609"/>
              <a:gd name="connsiteX729" fmla="*/ 882900 w 5583124"/>
              <a:gd name="connsiteY729" fmla="*/ 4652950 h 6649609"/>
              <a:gd name="connsiteX730" fmla="*/ 933590 w 5583124"/>
              <a:gd name="connsiteY730" fmla="*/ 4554072 h 6649609"/>
              <a:gd name="connsiteX731" fmla="*/ 1005244 w 5583124"/>
              <a:gd name="connsiteY731" fmla="*/ 4480754 h 6649609"/>
              <a:gd name="connsiteX732" fmla="*/ 1088594 w 5583124"/>
              <a:gd name="connsiteY732" fmla="*/ 4435331 h 6649609"/>
              <a:gd name="connsiteX733" fmla="*/ 1174768 w 5583124"/>
              <a:gd name="connsiteY733" fmla="*/ 4419850 h 6649609"/>
              <a:gd name="connsiteX734" fmla="*/ 696741 w 5583124"/>
              <a:gd name="connsiteY734" fmla="*/ 4419850 h 6649609"/>
              <a:gd name="connsiteX735" fmla="*/ 794373 w 5583124"/>
              <a:gd name="connsiteY735" fmla="*/ 4446723 h 6649609"/>
              <a:gd name="connsiteX736" fmla="*/ 839387 w 5583124"/>
              <a:gd name="connsiteY736" fmla="*/ 4524424 h 6649609"/>
              <a:gd name="connsiteX737" fmla="*/ 823004 w 5583124"/>
              <a:gd name="connsiteY737" fmla="*/ 4648277 h 6649609"/>
              <a:gd name="connsiteX738" fmla="*/ 754711 w 5583124"/>
              <a:gd name="connsiteY738" fmla="*/ 4773590 h 6649609"/>
              <a:gd name="connsiteX739" fmla="*/ 656041 w 5583124"/>
              <a:gd name="connsiteY739" fmla="*/ 4853773 h 6649609"/>
              <a:gd name="connsiteX740" fmla="*/ 539793 w 5583124"/>
              <a:gd name="connsiteY740" fmla="*/ 4881669 h 6649609"/>
              <a:gd name="connsiteX741" fmla="*/ 442804 w 5583124"/>
              <a:gd name="connsiteY741" fmla="*/ 4853773 h 6649609"/>
              <a:gd name="connsiteX742" fmla="*/ 398196 w 5583124"/>
              <a:gd name="connsiteY742" fmla="*/ 4773590 h 6649609"/>
              <a:gd name="connsiteX743" fmla="*/ 414932 w 5583124"/>
              <a:gd name="connsiteY743" fmla="*/ 4648277 h 6649609"/>
              <a:gd name="connsiteX744" fmla="*/ 482972 w 5583124"/>
              <a:gd name="connsiteY744" fmla="*/ 4524131 h 6649609"/>
              <a:gd name="connsiteX745" fmla="*/ 581236 w 5583124"/>
              <a:gd name="connsiteY745" fmla="*/ 4446431 h 6649609"/>
              <a:gd name="connsiteX746" fmla="*/ 696741 w 5583124"/>
              <a:gd name="connsiteY746" fmla="*/ 4419850 h 6649609"/>
              <a:gd name="connsiteX747" fmla="*/ 5407269 w 5583124"/>
              <a:gd name="connsiteY747" fmla="*/ 3627309 h 6649609"/>
              <a:gd name="connsiteX748" fmla="*/ 5351226 w 5583124"/>
              <a:gd name="connsiteY748" fmla="*/ 3643521 h 6649609"/>
              <a:gd name="connsiteX749" fmla="*/ 5302578 w 5583124"/>
              <a:gd name="connsiteY749" fmla="*/ 3690404 h 6649609"/>
              <a:gd name="connsiteX750" fmla="*/ 5266072 w 5583124"/>
              <a:gd name="connsiteY750" fmla="*/ 3764307 h 6649609"/>
              <a:gd name="connsiteX751" fmla="*/ 5252099 w 5583124"/>
              <a:gd name="connsiteY751" fmla="*/ 3838940 h 6649609"/>
              <a:gd name="connsiteX752" fmla="*/ 5268137 w 5583124"/>
              <a:gd name="connsiteY752" fmla="*/ 3888013 h 6649609"/>
              <a:gd name="connsiteX753" fmla="*/ 5312763 w 5583124"/>
              <a:gd name="connsiteY753" fmla="*/ 3905394 h 6649609"/>
              <a:gd name="connsiteX754" fmla="*/ 5369205 w 5583124"/>
              <a:gd name="connsiteY754" fmla="*/ 3888013 h 6649609"/>
              <a:gd name="connsiteX755" fmla="*/ 5418745 w 5583124"/>
              <a:gd name="connsiteY755" fmla="*/ 3838940 h 6649609"/>
              <a:gd name="connsiteX756" fmla="*/ 5455649 w 5583124"/>
              <a:gd name="connsiteY756" fmla="*/ 3764307 h 6649609"/>
              <a:gd name="connsiteX757" fmla="*/ 5469224 w 5583124"/>
              <a:gd name="connsiteY757" fmla="*/ 3690404 h 6649609"/>
              <a:gd name="connsiteX758" fmla="*/ 5452293 w 5583124"/>
              <a:gd name="connsiteY758" fmla="*/ 3643521 h 6649609"/>
              <a:gd name="connsiteX759" fmla="*/ 5407269 w 5583124"/>
              <a:gd name="connsiteY759" fmla="*/ 3627309 h 6649609"/>
              <a:gd name="connsiteX760" fmla="*/ 4538139 w 5583124"/>
              <a:gd name="connsiteY760" fmla="*/ 3627309 h 6649609"/>
              <a:gd name="connsiteX761" fmla="*/ 4482095 w 5583124"/>
              <a:gd name="connsiteY761" fmla="*/ 3643521 h 6649609"/>
              <a:gd name="connsiteX762" fmla="*/ 4433449 w 5583124"/>
              <a:gd name="connsiteY762" fmla="*/ 3690404 h 6649609"/>
              <a:gd name="connsiteX763" fmla="*/ 4396942 w 5583124"/>
              <a:gd name="connsiteY763" fmla="*/ 3764307 h 6649609"/>
              <a:gd name="connsiteX764" fmla="*/ 4382969 w 5583124"/>
              <a:gd name="connsiteY764" fmla="*/ 3838940 h 6649609"/>
              <a:gd name="connsiteX765" fmla="*/ 4399007 w 5583124"/>
              <a:gd name="connsiteY765" fmla="*/ 3888013 h 6649609"/>
              <a:gd name="connsiteX766" fmla="*/ 4443634 w 5583124"/>
              <a:gd name="connsiteY766" fmla="*/ 3905394 h 6649609"/>
              <a:gd name="connsiteX767" fmla="*/ 4500075 w 5583124"/>
              <a:gd name="connsiteY767" fmla="*/ 3888013 h 6649609"/>
              <a:gd name="connsiteX768" fmla="*/ 4549616 w 5583124"/>
              <a:gd name="connsiteY768" fmla="*/ 3838940 h 6649609"/>
              <a:gd name="connsiteX769" fmla="*/ 4586519 w 5583124"/>
              <a:gd name="connsiteY769" fmla="*/ 3764307 h 6649609"/>
              <a:gd name="connsiteX770" fmla="*/ 4600095 w 5583124"/>
              <a:gd name="connsiteY770" fmla="*/ 3690404 h 6649609"/>
              <a:gd name="connsiteX771" fmla="*/ 4583163 w 5583124"/>
              <a:gd name="connsiteY771" fmla="*/ 3643521 h 6649609"/>
              <a:gd name="connsiteX772" fmla="*/ 4538139 w 5583124"/>
              <a:gd name="connsiteY772" fmla="*/ 3627309 h 6649609"/>
              <a:gd name="connsiteX773" fmla="*/ 3471033 w 5583124"/>
              <a:gd name="connsiteY773" fmla="*/ 3627309 h 6649609"/>
              <a:gd name="connsiteX774" fmla="*/ 3414990 w 5583124"/>
              <a:gd name="connsiteY774" fmla="*/ 3643521 h 6649609"/>
              <a:gd name="connsiteX775" fmla="*/ 3366343 w 5583124"/>
              <a:gd name="connsiteY775" fmla="*/ 3690404 h 6649609"/>
              <a:gd name="connsiteX776" fmla="*/ 3329837 w 5583124"/>
              <a:gd name="connsiteY776" fmla="*/ 3764307 h 6649609"/>
              <a:gd name="connsiteX777" fmla="*/ 3315863 w 5583124"/>
              <a:gd name="connsiteY777" fmla="*/ 3838940 h 6649609"/>
              <a:gd name="connsiteX778" fmla="*/ 3331902 w 5583124"/>
              <a:gd name="connsiteY778" fmla="*/ 3888013 h 6649609"/>
              <a:gd name="connsiteX779" fmla="*/ 3376527 w 5583124"/>
              <a:gd name="connsiteY779" fmla="*/ 3905394 h 6649609"/>
              <a:gd name="connsiteX780" fmla="*/ 3432970 w 5583124"/>
              <a:gd name="connsiteY780" fmla="*/ 3888013 h 6649609"/>
              <a:gd name="connsiteX781" fmla="*/ 3482509 w 5583124"/>
              <a:gd name="connsiteY781" fmla="*/ 3838940 h 6649609"/>
              <a:gd name="connsiteX782" fmla="*/ 3519413 w 5583124"/>
              <a:gd name="connsiteY782" fmla="*/ 3764307 h 6649609"/>
              <a:gd name="connsiteX783" fmla="*/ 3532989 w 5583124"/>
              <a:gd name="connsiteY783" fmla="*/ 3690404 h 6649609"/>
              <a:gd name="connsiteX784" fmla="*/ 3516058 w 5583124"/>
              <a:gd name="connsiteY784" fmla="*/ 3643521 h 6649609"/>
              <a:gd name="connsiteX785" fmla="*/ 3471033 w 5583124"/>
              <a:gd name="connsiteY785" fmla="*/ 3627309 h 6649609"/>
              <a:gd name="connsiteX786" fmla="*/ 2601903 w 5583124"/>
              <a:gd name="connsiteY786" fmla="*/ 3627309 h 6649609"/>
              <a:gd name="connsiteX787" fmla="*/ 2545860 w 5583124"/>
              <a:gd name="connsiteY787" fmla="*/ 3643521 h 6649609"/>
              <a:gd name="connsiteX788" fmla="*/ 2497213 w 5583124"/>
              <a:gd name="connsiteY788" fmla="*/ 3690404 h 6649609"/>
              <a:gd name="connsiteX789" fmla="*/ 2460707 w 5583124"/>
              <a:gd name="connsiteY789" fmla="*/ 3764307 h 6649609"/>
              <a:gd name="connsiteX790" fmla="*/ 2446734 w 5583124"/>
              <a:gd name="connsiteY790" fmla="*/ 3838940 h 6649609"/>
              <a:gd name="connsiteX791" fmla="*/ 2462772 w 5583124"/>
              <a:gd name="connsiteY791" fmla="*/ 3888013 h 6649609"/>
              <a:gd name="connsiteX792" fmla="*/ 2507398 w 5583124"/>
              <a:gd name="connsiteY792" fmla="*/ 3905394 h 6649609"/>
              <a:gd name="connsiteX793" fmla="*/ 2563840 w 5583124"/>
              <a:gd name="connsiteY793" fmla="*/ 3888013 h 6649609"/>
              <a:gd name="connsiteX794" fmla="*/ 2613380 w 5583124"/>
              <a:gd name="connsiteY794" fmla="*/ 3838940 h 6649609"/>
              <a:gd name="connsiteX795" fmla="*/ 2650283 w 5583124"/>
              <a:gd name="connsiteY795" fmla="*/ 3764307 h 6649609"/>
              <a:gd name="connsiteX796" fmla="*/ 2663859 w 5583124"/>
              <a:gd name="connsiteY796" fmla="*/ 3690404 h 6649609"/>
              <a:gd name="connsiteX797" fmla="*/ 2646928 w 5583124"/>
              <a:gd name="connsiteY797" fmla="*/ 3643521 h 6649609"/>
              <a:gd name="connsiteX798" fmla="*/ 2601903 w 5583124"/>
              <a:gd name="connsiteY798" fmla="*/ 3627309 h 6649609"/>
              <a:gd name="connsiteX799" fmla="*/ 1534798 w 5583124"/>
              <a:gd name="connsiteY799" fmla="*/ 3627309 h 6649609"/>
              <a:gd name="connsiteX800" fmla="*/ 1478755 w 5583124"/>
              <a:gd name="connsiteY800" fmla="*/ 3643521 h 6649609"/>
              <a:gd name="connsiteX801" fmla="*/ 1430108 w 5583124"/>
              <a:gd name="connsiteY801" fmla="*/ 3690404 h 6649609"/>
              <a:gd name="connsiteX802" fmla="*/ 1393602 w 5583124"/>
              <a:gd name="connsiteY802" fmla="*/ 3764307 h 6649609"/>
              <a:gd name="connsiteX803" fmla="*/ 1379628 w 5583124"/>
              <a:gd name="connsiteY803" fmla="*/ 3838940 h 6649609"/>
              <a:gd name="connsiteX804" fmla="*/ 1395667 w 5583124"/>
              <a:gd name="connsiteY804" fmla="*/ 3888013 h 6649609"/>
              <a:gd name="connsiteX805" fmla="*/ 1440293 w 5583124"/>
              <a:gd name="connsiteY805" fmla="*/ 3905394 h 6649609"/>
              <a:gd name="connsiteX806" fmla="*/ 1496735 w 5583124"/>
              <a:gd name="connsiteY806" fmla="*/ 3888013 h 6649609"/>
              <a:gd name="connsiteX807" fmla="*/ 1546275 w 5583124"/>
              <a:gd name="connsiteY807" fmla="*/ 3838940 h 6649609"/>
              <a:gd name="connsiteX808" fmla="*/ 1583178 w 5583124"/>
              <a:gd name="connsiteY808" fmla="*/ 3764307 h 6649609"/>
              <a:gd name="connsiteX809" fmla="*/ 1596754 w 5583124"/>
              <a:gd name="connsiteY809" fmla="*/ 3690404 h 6649609"/>
              <a:gd name="connsiteX810" fmla="*/ 1579823 w 5583124"/>
              <a:gd name="connsiteY810" fmla="*/ 3643521 h 6649609"/>
              <a:gd name="connsiteX811" fmla="*/ 1534798 w 5583124"/>
              <a:gd name="connsiteY811" fmla="*/ 3627309 h 6649609"/>
              <a:gd name="connsiteX812" fmla="*/ 665668 w 5583124"/>
              <a:gd name="connsiteY812" fmla="*/ 3627309 h 6649609"/>
              <a:gd name="connsiteX813" fmla="*/ 609625 w 5583124"/>
              <a:gd name="connsiteY813" fmla="*/ 3643521 h 6649609"/>
              <a:gd name="connsiteX814" fmla="*/ 560978 w 5583124"/>
              <a:gd name="connsiteY814" fmla="*/ 3690404 h 6649609"/>
              <a:gd name="connsiteX815" fmla="*/ 524472 w 5583124"/>
              <a:gd name="connsiteY815" fmla="*/ 3764307 h 6649609"/>
              <a:gd name="connsiteX816" fmla="*/ 510499 w 5583124"/>
              <a:gd name="connsiteY816" fmla="*/ 3838940 h 6649609"/>
              <a:gd name="connsiteX817" fmla="*/ 526537 w 5583124"/>
              <a:gd name="connsiteY817" fmla="*/ 3888013 h 6649609"/>
              <a:gd name="connsiteX818" fmla="*/ 571163 w 5583124"/>
              <a:gd name="connsiteY818" fmla="*/ 3905394 h 6649609"/>
              <a:gd name="connsiteX819" fmla="*/ 627605 w 5583124"/>
              <a:gd name="connsiteY819" fmla="*/ 3888013 h 6649609"/>
              <a:gd name="connsiteX820" fmla="*/ 677145 w 5583124"/>
              <a:gd name="connsiteY820" fmla="*/ 3838940 h 6649609"/>
              <a:gd name="connsiteX821" fmla="*/ 714048 w 5583124"/>
              <a:gd name="connsiteY821" fmla="*/ 3764307 h 6649609"/>
              <a:gd name="connsiteX822" fmla="*/ 727624 w 5583124"/>
              <a:gd name="connsiteY822" fmla="*/ 3690404 h 6649609"/>
              <a:gd name="connsiteX823" fmla="*/ 710693 w 5583124"/>
              <a:gd name="connsiteY823" fmla="*/ 3643521 h 6649609"/>
              <a:gd name="connsiteX824" fmla="*/ 665668 w 5583124"/>
              <a:gd name="connsiteY824" fmla="*/ 3627309 h 6649609"/>
              <a:gd name="connsiteX825" fmla="*/ 4023959 w 5583124"/>
              <a:gd name="connsiteY825" fmla="*/ 3543474 h 6649609"/>
              <a:gd name="connsiteX826" fmla="*/ 4131162 w 5583124"/>
              <a:gd name="connsiteY826" fmla="*/ 3543474 h 6649609"/>
              <a:gd name="connsiteX827" fmla="*/ 4010149 w 5583124"/>
              <a:gd name="connsiteY827" fmla="*/ 3899552 h 6649609"/>
              <a:gd name="connsiteX828" fmla="*/ 4183659 w 5583124"/>
              <a:gd name="connsiteY828" fmla="*/ 3899552 h 6649609"/>
              <a:gd name="connsiteX829" fmla="*/ 4153184 w 5583124"/>
              <a:gd name="connsiteY829" fmla="*/ 3989228 h 6649609"/>
              <a:gd name="connsiteX830" fmla="*/ 3872471 w 5583124"/>
              <a:gd name="connsiteY830" fmla="*/ 3989228 h 6649609"/>
              <a:gd name="connsiteX831" fmla="*/ 2087723 w 5583124"/>
              <a:gd name="connsiteY831" fmla="*/ 3543474 h 6649609"/>
              <a:gd name="connsiteX832" fmla="*/ 2194927 w 5583124"/>
              <a:gd name="connsiteY832" fmla="*/ 3543474 h 6649609"/>
              <a:gd name="connsiteX833" fmla="*/ 2073913 w 5583124"/>
              <a:gd name="connsiteY833" fmla="*/ 3899552 h 6649609"/>
              <a:gd name="connsiteX834" fmla="*/ 2247423 w 5583124"/>
              <a:gd name="connsiteY834" fmla="*/ 3899552 h 6649609"/>
              <a:gd name="connsiteX835" fmla="*/ 2216949 w 5583124"/>
              <a:gd name="connsiteY835" fmla="*/ 3989228 h 6649609"/>
              <a:gd name="connsiteX836" fmla="*/ 1936235 w 5583124"/>
              <a:gd name="connsiteY836" fmla="*/ 3989228 h 6649609"/>
              <a:gd name="connsiteX837" fmla="*/ 151489 w 5583124"/>
              <a:gd name="connsiteY837" fmla="*/ 3543474 h 6649609"/>
              <a:gd name="connsiteX838" fmla="*/ 258691 w 5583124"/>
              <a:gd name="connsiteY838" fmla="*/ 3543474 h 6649609"/>
              <a:gd name="connsiteX839" fmla="*/ 137678 w 5583124"/>
              <a:gd name="connsiteY839" fmla="*/ 3899552 h 6649609"/>
              <a:gd name="connsiteX840" fmla="*/ 311189 w 5583124"/>
              <a:gd name="connsiteY840" fmla="*/ 3899552 h 6649609"/>
              <a:gd name="connsiteX841" fmla="*/ 280714 w 5583124"/>
              <a:gd name="connsiteY841" fmla="*/ 3989228 h 6649609"/>
              <a:gd name="connsiteX842" fmla="*/ 0 w 5583124"/>
              <a:gd name="connsiteY842" fmla="*/ 3989228 h 6649609"/>
              <a:gd name="connsiteX843" fmla="*/ 5438341 w 5583124"/>
              <a:gd name="connsiteY843" fmla="*/ 3535880 h 6649609"/>
              <a:gd name="connsiteX844" fmla="*/ 5535973 w 5583124"/>
              <a:gd name="connsiteY844" fmla="*/ 3562754 h 6649609"/>
              <a:gd name="connsiteX845" fmla="*/ 5580987 w 5583124"/>
              <a:gd name="connsiteY845" fmla="*/ 3640454 h 6649609"/>
              <a:gd name="connsiteX846" fmla="*/ 5564604 w 5583124"/>
              <a:gd name="connsiteY846" fmla="*/ 3764307 h 6649609"/>
              <a:gd name="connsiteX847" fmla="*/ 5496310 w 5583124"/>
              <a:gd name="connsiteY847" fmla="*/ 3889620 h 6649609"/>
              <a:gd name="connsiteX848" fmla="*/ 5397640 w 5583124"/>
              <a:gd name="connsiteY848" fmla="*/ 3969803 h 6649609"/>
              <a:gd name="connsiteX849" fmla="*/ 5281394 w 5583124"/>
              <a:gd name="connsiteY849" fmla="*/ 3997699 h 6649609"/>
              <a:gd name="connsiteX850" fmla="*/ 5184403 w 5583124"/>
              <a:gd name="connsiteY850" fmla="*/ 3969803 h 6649609"/>
              <a:gd name="connsiteX851" fmla="*/ 5139795 w 5583124"/>
              <a:gd name="connsiteY851" fmla="*/ 3889620 h 6649609"/>
              <a:gd name="connsiteX852" fmla="*/ 5156532 w 5583124"/>
              <a:gd name="connsiteY852" fmla="*/ 3764307 h 6649609"/>
              <a:gd name="connsiteX853" fmla="*/ 5224573 w 5583124"/>
              <a:gd name="connsiteY853" fmla="*/ 3640162 h 6649609"/>
              <a:gd name="connsiteX854" fmla="*/ 5322837 w 5583124"/>
              <a:gd name="connsiteY854" fmla="*/ 3562461 h 6649609"/>
              <a:gd name="connsiteX855" fmla="*/ 5438341 w 5583124"/>
              <a:gd name="connsiteY855" fmla="*/ 3535880 h 6649609"/>
              <a:gd name="connsiteX856" fmla="*/ 5047239 w 5583124"/>
              <a:gd name="connsiteY856" fmla="*/ 3535880 h 6649609"/>
              <a:gd name="connsiteX857" fmla="*/ 5119375 w 5583124"/>
              <a:gd name="connsiteY857" fmla="*/ 3553114 h 6649609"/>
              <a:gd name="connsiteX858" fmla="*/ 5162538 w 5583124"/>
              <a:gd name="connsiteY858" fmla="*/ 3593717 h 6649609"/>
              <a:gd name="connsiteX859" fmla="*/ 5083807 w 5583124"/>
              <a:gd name="connsiteY859" fmla="*/ 3662069 h 6649609"/>
              <a:gd name="connsiteX860" fmla="*/ 5057195 w 5583124"/>
              <a:gd name="connsiteY860" fmla="*/ 3636802 h 6649609"/>
              <a:gd name="connsiteX861" fmla="*/ 5017918 w 5583124"/>
              <a:gd name="connsiteY861" fmla="*/ 3627309 h 6649609"/>
              <a:gd name="connsiteX862" fmla="*/ 4959586 w 5583124"/>
              <a:gd name="connsiteY862" fmla="*/ 3643812 h 6649609"/>
              <a:gd name="connsiteX863" fmla="*/ 4905531 w 5583124"/>
              <a:gd name="connsiteY863" fmla="*/ 3691134 h 6649609"/>
              <a:gd name="connsiteX864" fmla="*/ 4866101 w 5583124"/>
              <a:gd name="connsiteY864" fmla="*/ 3765475 h 6649609"/>
              <a:gd name="connsiteX865" fmla="*/ 4853191 w 5583124"/>
              <a:gd name="connsiteY865" fmla="*/ 3841276 h 6649609"/>
              <a:gd name="connsiteX866" fmla="*/ 4873179 w 5583124"/>
              <a:gd name="connsiteY866" fmla="*/ 3889036 h 6649609"/>
              <a:gd name="connsiteX867" fmla="*/ 4922245 w 5583124"/>
              <a:gd name="connsiteY867" fmla="*/ 3905394 h 6649609"/>
              <a:gd name="connsiteX868" fmla="*/ 4974367 w 5583124"/>
              <a:gd name="connsiteY868" fmla="*/ 3893418 h 6649609"/>
              <a:gd name="connsiteX869" fmla="*/ 5020757 w 5583124"/>
              <a:gd name="connsiteY869" fmla="*/ 3864791 h 6649609"/>
              <a:gd name="connsiteX870" fmla="*/ 5054399 w 5583124"/>
              <a:gd name="connsiteY870" fmla="*/ 3931683 h 6649609"/>
              <a:gd name="connsiteX871" fmla="*/ 4972724 w 5583124"/>
              <a:gd name="connsiteY871" fmla="*/ 3981195 h 6649609"/>
              <a:gd name="connsiteX872" fmla="*/ 4886494 w 5583124"/>
              <a:gd name="connsiteY872" fmla="*/ 3997699 h 6649609"/>
              <a:gd name="connsiteX873" fmla="*/ 4811373 w 5583124"/>
              <a:gd name="connsiteY873" fmla="*/ 3983240 h 6649609"/>
              <a:gd name="connsiteX874" fmla="*/ 4759368 w 5583124"/>
              <a:gd name="connsiteY874" fmla="*/ 3939862 h 6649609"/>
              <a:gd name="connsiteX875" fmla="*/ 4738170 w 5583124"/>
              <a:gd name="connsiteY875" fmla="*/ 3868150 h 6649609"/>
              <a:gd name="connsiteX876" fmla="*/ 4755370 w 5583124"/>
              <a:gd name="connsiteY876" fmla="*/ 3768980 h 6649609"/>
              <a:gd name="connsiteX877" fmla="*/ 4806060 w 5583124"/>
              <a:gd name="connsiteY877" fmla="*/ 3670103 h 6649609"/>
              <a:gd name="connsiteX878" fmla="*/ 4877715 w 5583124"/>
              <a:gd name="connsiteY878" fmla="*/ 3596784 h 6649609"/>
              <a:gd name="connsiteX879" fmla="*/ 4961065 w 5583124"/>
              <a:gd name="connsiteY879" fmla="*/ 3551361 h 6649609"/>
              <a:gd name="connsiteX880" fmla="*/ 5047239 w 5583124"/>
              <a:gd name="connsiteY880" fmla="*/ 3535880 h 6649609"/>
              <a:gd name="connsiteX881" fmla="*/ 4569211 w 5583124"/>
              <a:gd name="connsiteY881" fmla="*/ 3535880 h 6649609"/>
              <a:gd name="connsiteX882" fmla="*/ 4666843 w 5583124"/>
              <a:gd name="connsiteY882" fmla="*/ 3562754 h 6649609"/>
              <a:gd name="connsiteX883" fmla="*/ 4711857 w 5583124"/>
              <a:gd name="connsiteY883" fmla="*/ 3640454 h 6649609"/>
              <a:gd name="connsiteX884" fmla="*/ 4695474 w 5583124"/>
              <a:gd name="connsiteY884" fmla="*/ 3764307 h 6649609"/>
              <a:gd name="connsiteX885" fmla="*/ 4627181 w 5583124"/>
              <a:gd name="connsiteY885" fmla="*/ 3889620 h 6649609"/>
              <a:gd name="connsiteX886" fmla="*/ 4528511 w 5583124"/>
              <a:gd name="connsiteY886" fmla="*/ 3969803 h 6649609"/>
              <a:gd name="connsiteX887" fmla="*/ 4412263 w 5583124"/>
              <a:gd name="connsiteY887" fmla="*/ 3997699 h 6649609"/>
              <a:gd name="connsiteX888" fmla="*/ 4315274 w 5583124"/>
              <a:gd name="connsiteY888" fmla="*/ 3969803 h 6649609"/>
              <a:gd name="connsiteX889" fmla="*/ 4270666 w 5583124"/>
              <a:gd name="connsiteY889" fmla="*/ 3889620 h 6649609"/>
              <a:gd name="connsiteX890" fmla="*/ 4287403 w 5583124"/>
              <a:gd name="connsiteY890" fmla="*/ 3764307 h 6649609"/>
              <a:gd name="connsiteX891" fmla="*/ 4355443 w 5583124"/>
              <a:gd name="connsiteY891" fmla="*/ 3640162 h 6649609"/>
              <a:gd name="connsiteX892" fmla="*/ 4453707 w 5583124"/>
              <a:gd name="connsiteY892" fmla="*/ 3562461 h 6649609"/>
              <a:gd name="connsiteX893" fmla="*/ 4569211 w 5583124"/>
              <a:gd name="connsiteY893" fmla="*/ 3535880 h 6649609"/>
              <a:gd name="connsiteX894" fmla="*/ 3502106 w 5583124"/>
              <a:gd name="connsiteY894" fmla="*/ 3535880 h 6649609"/>
              <a:gd name="connsiteX895" fmla="*/ 3599737 w 5583124"/>
              <a:gd name="connsiteY895" fmla="*/ 3562754 h 6649609"/>
              <a:gd name="connsiteX896" fmla="*/ 3644751 w 5583124"/>
              <a:gd name="connsiteY896" fmla="*/ 3640454 h 6649609"/>
              <a:gd name="connsiteX897" fmla="*/ 3628368 w 5583124"/>
              <a:gd name="connsiteY897" fmla="*/ 3764307 h 6649609"/>
              <a:gd name="connsiteX898" fmla="*/ 3560074 w 5583124"/>
              <a:gd name="connsiteY898" fmla="*/ 3889620 h 6649609"/>
              <a:gd name="connsiteX899" fmla="*/ 3461405 w 5583124"/>
              <a:gd name="connsiteY899" fmla="*/ 3969803 h 6649609"/>
              <a:gd name="connsiteX900" fmla="*/ 3345159 w 5583124"/>
              <a:gd name="connsiteY900" fmla="*/ 3997699 h 6649609"/>
              <a:gd name="connsiteX901" fmla="*/ 3248168 w 5583124"/>
              <a:gd name="connsiteY901" fmla="*/ 3969803 h 6649609"/>
              <a:gd name="connsiteX902" fmla="*/ 3203560 w 5583124"/>
              <a:gd name="connsiteY902" fmla="*/ 3889620 h 6649609"/>
              <a:gd name="connsiteX903" fmla="*/ 3220297 w 5583124"/>
              <a:gd name="connsiteY903" fmla="*/ 3764307 h 6649609"/>
              <a:gd name="connsiteX904" fmla="*/ 3288337 w 5583124"/>
              <a:gd name="connsiteY904" fmla="*/ 3640162 h 6649609"/>
              <a:gd name="connsiteX905" fmla="*/ 3386601 w 5583124"/>
              <a:gd name="connsiteY905" fmla="*/ 3562461 h 6649609"/>
              <a:gd name="connsiteX906" fmla="*/ 3502106 w 5583124"/>
              <a:gd name="connsiteY906" fmla="*/ 3535880 h 6649609"/>
              <a:gd name="connsiteX907" fmla="*/ 3111003 w 5583124"/>
              <a:gd name="connsiteY907" fmla="*/ 3535880 h 6649609"/>
              <a:gd name="connsiteX908" fmla="*/ 3183139 w 5583124"/>
              <a:gd name="connsiteY908" fmla="*/ 3553114 h 6649609"/>
              <a:gd name="connsiteX909" fmla="*/ 3226302 w 5583124"/>
              <a:gd name="connsiteY909" fmla="*/ 3593717 h 6649609"/>
              <a:gd name="connsiteX910" fmla="*/ 3147571 w 5583124"/>
              <a:gd name="connsiteY910" fmla="*/ 3662069 h 6649609"/>
              <a:gd name="connsiteX911" fmla="*/ 3120959 w 5583124"/>
              <a:gd name="connsiteY911" fmla="*/ 3636802 h 6649609"/>
              <a:gd name="connsiteX912" fmla="*/ 3081683 w 5583124"/>
              <a:gd name="connsiteY912" fmla="*/ 3627309 h 6649609"/>
              <a:gd name="connsiteX913" fmla="*/ 3023351 w 5583124"/>
              <a:gd name="connsiteY913" fmla="*/ 3643812 h 6649609"/>
              <a:gd name="connsiteX914" fmla="*/ 2969295 w 5583124"/>
              <a:gd name="connsiteY914" fmla="*/ 3691134 h 6649609"/>
              <a:gd name="connsiteX915" fmla="*/ 2929865 w 5583124"/>
              <a:gd name="connsiteY915" fmla="*/ 3765475 h 6649609"/>
              <a:gd name="connsiteX916" fmla="*/ 2916956 w 5583124"/>
              <a:gd name="connsiteY916" fmla="*/ 3841276 h 6649609"/>
              <a:gd name="connsiteX917" fmla="*/ 2936944 w 5583124"/>
              <a:gd name="connsiteY917" fmla="*/ 3889036 h 6649609"/>
              <a:gd name="connsiteX918" fmla="*/ 2986009 w 5583124"/>
              <a:gd name="connsiteY918" fmla="*/ 3905394 h 6649609"/>
              <a:gd name="connsiteX919" fmla="*/ 3038132 w 5583124"/>
              <a:gd name="connsiteY919" fmla="*/ 3893418 h 6649609"/>
              <a:gd name="connsiteX920" fmla="*/ 3084521 w 5583124"/>
              <a:gd name="connsiteY920" fmla="*/ 3864791 h 6649609"/>
              <a:gd name="connsiteX921" fmla="*/ 3118164 w 5583124"/>
              <a:gd name="connsiteY921" fmla="*/ 3931683 h 6649609"/>
              <a:gd name="connsiteX922" fmla="*/ 3036488 w 5583124"/>
              <a:gd name="connsiteY922" fmla="*/ 3981195 h 6649609"/>
              <a:gd name="connsiteX923" fmla="*/ 2950258 w 5583124"/>
              <a:gd name="connsiteY923" fmla="*/ 3997699 h 6649609"/>
              <a:gd name="connsiteX924" fmla="*/ 2875137 w 5583124"/>
              <a:gd name="connsiteY924" fmla="*/ 3983240 h 6649609"/>
              <a:gd name="connsiteX925" fmla="*/ 2823133 w 5583124"/>
              <a:gd name="connsiteY925" fmla="*/ 3939862 h 6649609"/>
              <a:gd name="connsiteX926" fmla="*/ 2801935 w 5583124"/>
              <a:gd name="connsiteY926" fmla="*/ 3868150 h 6649609"/>
              <a:gd name="connsiteX927" fmla="*/ 2819134 w 5583124"/>
              <a:gd name="connsiteY927" fmla="*/ 3768980 h 6649609"/>
              <a:gd name="connsiteX928" fmla="*/ 2869824 w 5583124"/>
              <a:gd name="connsiteY928" fmla="*/ 3670103 h 6649609"/>
              <a:gd name="connsiteX929" fmla="*/ 2941479 w 5583124"/>
              <a:gd name="connsiteY929" fmla="*/ 3596784 h 6649609"/>
              <a:gd name="connsiteX930" fmla="*/ 3024829 w 5583124"/>
              <a:gd name="connsiteY930" fmla="*/ 3551361 h 6649609"/>
              <a:gd name="connsiteX931" fmla="*/ 3111003 w 5583124"/>
              <a:gd name="connsiteY931" fmla="*/ 3535880 h 6649609"/>
              <a:gd name="connsiteX932" fmla="*/ 2632975 w 5583124"/>
              <a:gd name="connsiteY932" fmla="*/ 3535880 h 6649609"/>
              <a:gd name="connsiteX933" fmla="*/ 2730608 w 5583124"/>
              <a:gd name="connsiteY933" fmla="*/ 3562754 h 6649609"/>
              <a:gd name="connsiteX934" fmla="*/ 2775621 w 5583124"/>
              <a:gd name="connsiteY934" fmla="*/ 3640454 h 6649609"/>
              <a:gd name="connsiteX935" fmla="*/ 2759239 w 5583124"/>
              <a:gd name="connsiteY935" fmla="*/ 3764307 h 6649609"/>
              <a:gd name="connsiteX936" fmla="*/ 2690945 w 5583124"/>
              <a:gd name="connsiteY936" fmla="*/ 3889620 h 6649609"/>
              <a:gd name="connsiteX937" fmla="*/ 2592275 w 5583124"/>
              <a:gd name="connsiteY937" fmla="*/ 3969803 h 6649609"/>
              <a:gd name="connsiteX938" fmla="*/ 2476028 w 5583124"/>
              <a:gd name="connsiteY938" fmla="*/ 3997699 h 6649609"/>
              <a:gd name="connsiteX939" fmla="*/ 2379038 w 5583124"/>
              <a:gd name="connsiteY939" fmla="*/ 3969803 h 6649609"/>
              <a:gd name="connsiteX940" fmla="*/ 2334430 w 5583124"/>
              <a:gd name="connsiteY940" fmla="*/ 3889620 h 6649609"/>
              <a:gd name="connsiteX941" fmla="*/ 2351167 w 5583124"/>
              <a:gd name="connsiteY941" fmla="*/ 3764307 h 6649609"/>
              <a:gd name="connsiteX942" fmla="*/ 2419207 w 5583124"/>
              <a:gd name="connsiteY942" fmla="*/ 3640162 h 6649609"/>
              <a:gd name="connsiteX943" fmla="*/ 2517471 w 5583124"/>
              <a:gd name="connsiteY943" fmla="*/ 3562461 h 6649609"/>
              <a:gd name="connsiteX944" fmla="*/ 2632975 w 5583124"/>
              <a:gd name="connsiteY944" fmla="*/ 3535880 h 6649609"/>
              <a:gd name="connsiteX945" fmla="*/ 1565870 w 5583124"/>
              <a:gd name="connsiteY945" fmla="*/ 3535880 h 6649609"/>
              <a:gd name="connsiteX946" fmla="*/ 1663502 w 5583124"/>
              <a:gd name="connsiteY946" fmla="*/ 3562754 h 6649609"/>
              <a:gd name="connsiteX947" fmla="*/ 1708516 w 5583124"/>
              <a:gd name="connsiteY947" fmla="*/ 3640454 h 6649609"/>
              <a:gd name="connsiteX948" fmla="*/ 1692134 w 5583124"/>
              <a:gd name="connsiteY948" fmla="*/ 3764307 h 6649609"/>
              <a:gd name="connsiteX949" fmla="*/ 1623840 w 5583124"/>
              <a:gd name="connsiteY949" fmla="*/ 3889620 h 6649609"/>
              <a:gd name="connsiteX950" fmla="*/ 1525170 w 5583124"/>
              <a:gd name="connsiteY950" fmla="*/ 3969803 h 6649609"/>
              <a:gd name="connsiteX951" fmla="*/ 1408923 w 5583124"/>
              <a:gd name="connsiteY951" fmla="*/ 3997699 h 6649609"/>
              <a:gd name="connsiteX952" fmla="*/ 1311933 w 5583124"/>
              <a:gd name="connsiteY952" fmla="*/ 3969803 h 6649609"/>
              <a:gd name="connsiteX953" fmla="*/ 1267325 w 5583124"/>
              <a:gd name="connsiteY953" fmla="*/ 3889620 h 6649609"/>
              <a:gd name="connsiteX954" fmla="*/ 1284062 w 5583124"/>
              <a:gd name="connsiteY954" fmla="*/ 3764307 h 6649609"/>
              <a:gd name="connsiteX955" fmla="*/ 1352102 w 5583124"/>
              <a:gd name="connsiteY955" fmla="*/ 3640162 h 6649609"/>
              <a:gd name="connsiteX956" fmla="*/ 1450366 w 5583124"/>
              <a:gd name="connsiteY956" fmla="*/ 3562461 h 6649609"/>
              <a:gd name="connsiteX957" fmla="*/ 1565870 w 5583124"/>
              <a:gd name="connsiteY957" fmla="*/ 3535880 h 6649609"/>
              <a:gd name="connsiteX958" fmla="*/ 1174768 w 5583124"/>
              <a:gd name="connsiteY958" fmla="*/ 3535880 h 6649609"/>
              <a:gd name="connsiteX959" fmla="*/ 1246905 w 5583124"/>
              <a:gd name="connsiteY959" fmla="*/ 3553114 h 6649609"/>
              <a:gd name="connsiteX960" fmla="*/ 1290067 w 5583124"/>
              <a:gd name="connsiteY960" fmla="*/ 3593717 h 6649609"/>
              <a:gd name="connsiteX961" fmla="*/ 1211336 w 5583124"/>
              <a:gd name="connsiteY961" fmla="*/ 3662069 h 6649609"/>
              <a:gd name="connsiteX962" fmla="*/ 1184724 w 5583124"/>
              <a:gd name="connsiteY962" fmla="*/ 3636802 h 6649609"/>
              <a:gd name="connsiteX963" fmla="*/ 1145448 w 5583124"/>
              <a:gd name="connsiteY963" fmla="*/ 3627309 h 6649609"/>
              <a:gd name="connsiteX964" fmla="*/ 1087116 w 5583124"/>
              <a:gd name="connsiteY964" fmla="*/ 3643812 h 6649609"/>
              <a:gd name="connsiteX965" fmla="*/ 1033060 w 5583124"/>
              <a:gd name="connsiteY965" fmla="*/ 3691134 h 6649609"/>
              <a:gd name="connsiteX966" fmla="*/ 993630 w 5583124"/>
              <a:gd name="connsiteY966" fmla="*/ 3765475 h 6649609"/>
              <a:gd name="connsiteX967" fmla="*/ 980721 w 5583124"/>
              <a:gd name="connsiteY967" fmla="*/ 3841276 h 6649609"/>
              <a:gd name="connsiteX968" fmla="*/ 1000709 w 5583124"/>
              <a:gd name="connsiteY968" fmla="*/ 3889036 h 6649609"/>
              <a:gd name="connsiteX969" fmla="*/ 1049774 w 5583124"/>
              <a:gd name="connsiteY969" fmla="*/ 3905394 h 6649609"/>
              <a:gd name="connsiteX970" fmla="*/ 1101896 w 5583124"/>
              <a:gd name="connsiteY970" fmla="*/ 3893418 h 6649609"/>
              <a:gd name="connsiteX971" fmla="*/ 1148287 w 5583124"/>
              <a:gd name="connsiteY971" fmla="*/ 3864791 h 6649609"/>
              <a:gd name="connsiteX972" fmla="*/ 1181929 w 5583124"/>
              <a:gd name="connsiteY972" fmla="*/ 3931683 h 6649609"/>
              <a:gd name="connsiteX973" fmla="*/ 1100254 w 5583124"/>
              <a:gd name="connsiteY973" fmla="*/ 3981195 h 6649609"/>
              <a:gd name="connsiteX974" fmla="*/ 1014024 w 5583124"/>
              <a:gd name="connsiteY974" fmla="*/ 3997699 h 6649609"/>
              <a:gd name="connsiteX975" fmla="*/ 938902 w 5583124"/>
              <a:gd name="connsiteY975" fmla="*/ 3983240 h 6649609"/>
              <a:gd name="connsiteX976" fmla="*/ 886898 w 5583124"/>
              <a:gd name="connsiteY976" fmla="*/ 3939862 h 6649609"/>
              <a:gd name="connsiteX977" fmla="*/ 865700 w 5583124"/>
              <a:gd name="connsiteY977" fmla="*/ 3868150 h 6649609"/>
              <a:gd name="connsiteX978" fmla="*/ 882900 w 5583124"/>
              <a:gd name="connsiteY978" fmla="*/ 3768980 h 6649609"/>
              <a:gd name="connsiteX979" fmla="*/ 933590 w 5583124"/>
              <a:gd name="connsiteY979" fmla="*/ 3670103 h 6649609"/>
              <a:gd name="connsiteX980" fmla="*/ 1005244 w 5583124"/>
              <a:gd name="connsiteY980" fmla="*/ 3596784 h 6649609"/>
              <a:gd name="connsiteX981" fmla="*/ 1088594 w 5583124"/>
              <a:gd name="connsiteY981" fmla="*/ 3551361 h 6649609"/>
              <a:gd name="connsiteX982" fmla="*/ 1174768 w 5583124"/>
              <a:gd name="connsiteY982" fmla="*/ 3535880 h 6649609"/>
              <a:gd name="connsiteX983" fmla="*/ 696741 w 5583124"/>
              <a:gd name="connsiteY983" fmla="*/ 3535880 h 6649609"/>
              <a:gd name="connsiteX984" fmla="*/ 794373 w 5583124"/>
              <a:gd name="connsiteY984" fmla="*/ 3562754 h 6649609"/>
              <a:gd name="connsiteX985" fmla="*/ 839387 w 5583124"/>
              <a:gd name="connsiteY985" fmla="*/ 3640454 h 6649609"/>
              <a:gd name="connsiteX986" fmla="*/ 823004 w 5583124"/>
              <a:gd name="connsiteY986" fmla="*/ 3764307 h 6649609"/>
              <a:gd name="connsiteX987" fmla="*/ 754711 w 5583124"/>
              <a:gd name="connsiteY987" fmla="*/ 3889620 h 6649609"/>
              <a:gd name="connsiteX988" fmla="*/ 656041 w 5583124"/>
              <a:gd name="connsiteY988" fmla="*/ 3969803 h 6649609"/>
              <a:gd name="connsiteX989" fmla="*/ 539793 w 5583124"/>
              <a:gd name="connsiteY989" fmla="*/ 3997699 h 6649609"/>
              <a:gd name="connsiteX990" fmla="*/ 442804 w 5583124"/>
              <a:gd name="connsiteY990" fmla="*/ 3969803 h 6649609"/>
              <a:gd name="connsiteX991" fmla="*/ 398196 w 5583124"/>
              <a:gd name="connsiteY991" fmla="*/ 3889620 h 6649609"/>
              <a:gd name="connsiteX992" fmla="*/ 414932 w 5583124"/>
              <a:gd name="connsiteY992" fmla="*/ 3764307 h 6649609"/>
              <a:gd name="connsiteX993" fmla="*/ 482972 w 5583124"/>
              <a:gd name="connsiteY993" fmla="*/ 3640162 h 6649609"/>
              <a:gd name="connsiteX994" fmla="*/ 581236 w 5583124"/>
              <a:gd name="connsiteY994" fmla="*/ 3562461 h 6649609"/>
              <a:gd name="connsiteX995" fmla="*/ 696741 w 5583124"/>
              <a:gd name="connsiteY995" fmla="*/ 3535880 h 6649609"/>
              <a:gd name="connsiteX996" fmla="*/ 5407269 w 5583124"/>
              <a:gd name="connsiteY996" fmla="*/ 2743339 h 6649609"/>
              <a:gd name="connsiteX997" fmla="*/ 5351226 w 5583124"/>
              <a:gd name="connsiteY997" fmla="*/ 2759551 h 6649609"/>
              <a:gd name="connsiteX998" fmla="*/ 5302578 w 5583124"/>
              <a:gd name="connsiteY998" fmla="*/ 2806434 h 6649609"/>
              <a:gd name="connsiteX999" fmla="*/ 5266072 w 5583124"/>
              <a:gd name="connsiteY999" fmla="*/ 2880337 h 6649609"/>
              <a:gd name="connsiteX1000" fmla="*/ 5252099 w 5583124"/>
              <a:gd name="connsiteY1000" fmla="*/ 2954970 h 6649609"/>
              <a:gd name="connsiteX1001" fmla="*/ 5268137 w 5583124"/>
              <a:gd name="connsiteY1001" fmla="*/ 3004043 h 6649609"/>
              <a:gd name="connsiteX1002" fmla="*/ 5312763 w 5583124"/>
              <a:gd name="connsiteY1002" fmla="*/ 3021424 h 6649609"/>
              <a:gd name="connsiteX1003" fmla="*/ 5369205 w 5583124"/>
              <a:gd name="connsiteY1003" fmla="*/ 3004043 h 6649609"/>
              <a:gd name="connsiteX1004" fmla="*/ 5418745 w 5583124"/>
              <a:gd name="connsiteY1004" fmla="*/ 2954970 h 6649609"/>
              <a:gd name="connsiteX1005" fmla="*/ 5455649 w 5583124"/>
              <a:gd name="connsiteY1005" fmla="*/ 2880337 h 6649609"/>
              <a:gd name="connsiteX1006" fmla="*/ 5469224 w 5583124"/>
              <a:gd name="connsiteY1006" fmla="*/ 2806434 h 6649609"/>
              <a:gd name="connsiteX1007" fmla="*/ 5452293 w 5583124"/>
              <a:gd name="connsiteY1007" fmla="*/ 2759551 h 6649609"/>
              <a:gd name="connsiteX1008" fmla="*/ 5407269 w 5583124"/>
              <a:gd name="connsiteY1008" fmla="*/ 2743339 h 6649609"/>
              <a:gd name="connsiteX1009" fmla="*/ 4538139 w 5583124"/>
              <a:gd name="connsiteY1009" fmla="*/ 2743339 h 6649609"/>
              <a:gd name="connsiteX1010" fmla="*/ 4482095 w 5583124"/>
              <a:gd name="connsiteY1010" fmla="*/ 2759551 h 6649609"/>
              <a:gd name="connsiteX1011" fmla="*/ 4433449 w 5583124"/>
              <a:gd name="connsiteY1011" fmla="*/ 2806434 h 6649609"/>
              <a:gd name="connsiteX1012" fmla="*/ 4396942 w 5583124"/>
              <a:gd name="connsiteY1012" fmla="*/ 2880337 h 6649609"/>
              <a:gd name="connsiteX1013" fmla="*/ 4382969 w 5583124"/>
              <a:gd name="connsiteY1013" fmla="*/ 2954970 h 6649609"/>
              <a:gd name="connsiteX1014" fmla="*/ 4399007 w 5583124"/>
              <a:gd name="connsiteY1014" fmla="*/ 3004043 h 6649609"/>
              <a:gd name="connsiteX1015" fmla="*/ 4443634 w 5583124"/>
              <a:gd name="connsiteY1015" fmla="*/ 3021424 h 6649609"/>
              <a:gd name="connsiteX1016" fmla="*/ 4500075 w 5583124"/>
              <a:gd name="connsiteY1016" fmla="*/ 3004043 h 6649609"/>
              <a:gd name="connsiteX1017" fmla="*/ 4549616 w 5583124"/>
              <a:gd name="connsiteY1017" fmla="*/ 2954970 h 6649609"/>
              <a:gd name="connsiteX1018" fmla="*/ 4586519 w 5583124"/>
              <a:gd name="connsiteY1018" fmla="*/ 2880337 h 6649609"/>
              <a:gd name="connsiteX1019" fmla="*/ 4600095 w 5583124"/>
              <a:gd name="connsiteY1019" fmla="*/ 2806434 h 6649609"/>
              <a:gd name="connsiteX1020" fmla="*/ 4583163 w 5583124"/>
              <a:gd name="connsiteY1020" fmla="*/ 2759551 h 6649609"/>
              <a:gd name="connsiteX1021" fmla="*/ 4538139 w 5583124"/>
              <a:gd name="connsiteY1021" fmla="*/ 2743339 h 6649609"/>
              <a:gd name="connsiteX1022" fmla="*/ 3471033 w 5583124"/>
              <a:gd name="connsiteY1022" fmla="*/ 2743339 h 6649609"/>
              <a:gd name="connsiteX1023" fmla="*/ 3414990 w 5583124"/>
              <a:gd name="connsiteY1023" fmla="*/ 2759551 h 6649609"/>
              <a:gd name="connsiteX1024" fmla="*/ 3366343 w 5583124"/>
              <a:gd name="connsiteY1024" fmla="*/ 2806434 h 6649609"/>
              <a:gd name="connsiteX1025" fmla="*/ 3329837 w 5583124"/>
              <a:gd name="connsiteY1025" fmla="*/ 2880337 h 6649609"/>
              <a:gd name="connsiteX1026" fmla="*/ 3315863 w 5583124"/>
              <a:gd name="connsiteY1026" fmla="*/ 2954970 h 6649609"/>
              <a:gd name="connsiteX1027" fmla="*/ 3331902 w 5583124"/>
              <a:gd name="connsiteY1027" fmla="*/ 3004043 h 6649609"/>
              <a:gd name="connsiteX1028" fmla="*/ 3376527 w 5583124"/>
              <a:gd name="connsiteY1028" fmla="*/ 3021424 h 6649609"/>
              <a:gd name="connsiteX1029" fmla="*/ 3432970 w 5583124"/>
              <a:gd name="connsiteY1029" fmla="*/ 3004043 h 6649609"/>
              <a:gd name="connsiteX1030" fmla="*/ 3482509 w 5583124"/>
              <a:gd name="connsiteY1030" fmla="*/ 2954970 h 6649609"/>
              <a:gd name="connsiteX1031" fmla="*/ 3519413 w 5583124"/>
              <a:gd name="connsiteY1031" fmla="*/ 2880337 h 6649609"/>
              <a:gd name="connsiteX1032" fmla="*/ 3532989 w 5583124"/>
              <a:gd name="connsiteY1032" fmla="*/ 2806434 h 6649609"/>
              <a:gd name="connsiteX1033" fmla="*/ 3516058 w 5583124"/>
              <a:gd name="connsiteY1033" fmla="*/ 2759551 h 6649609"/>
              <a:gd name="connsiteX1034" fmla="*/ 3471033 w 5583124"/>
              <a:gd name="connsiteY1034" fmla="*/ 2743339 h 6649609"/>
              <a:gd name="connsiteX1035" fmla="*/ 2601903 w 5583124"/>
              <a:gd name="connsiteY1035" fmla="*/ 2743339 h 6649609"/>
              <a:gd name="connsiteX1036" fmla="*/ 2545860 w 5583124"/>
              <a:gd name="connsiteY1036" fmla="*/ 2759551 h 6649609"/>
              <a:gd name="connsiteX1037" fmla="*/ 2497213 w 5583124"/>
              <a:gd name="connsiteY1037" fmla="*/ 2806434 h 6649609"/>
              <a:gd name="connsiteX1038" fmla="*/ 2460707 w 5583124"/>
              <a:gd name="connsiteY1038" fmla="*/ 2880337 h 6649609"/>
              <a:gd name="connsiteX1039" fmla="*/ 2446734 w 5583124"/>
              <a:gd name="connsiteY1039" fmla="*/ 2954970 h 6649609"/>
              <a:gd name="connsiteX1040" fmla="*/ 2462772 w 5583124"/>
              <a:gd name="connsiteY1040" fmla="*/ 3004043 h 6649609"/>
              <a:gd name="connsiteX1041" fmla="*/ 2507398 w 5583124"/>
              <a:gd name="connsiteY1041" fmla="*/ 3021424 h 6649609"/>
              <a:gd name="connsiteX1042" fmla="*/ 2563840 w 5583124"/>
              <a:gd name="connsiteY1042" fmla="*/ 3004043 h 6649609"/>
              <a:gd name="connsiteX1043" fmla="*/ 2613380 w 5583124"/>
              <a:gd name="connsiteY1043" fmla="*/ 2954970 h 6649609"/>
              <a:gd name="connsiteX1044" fmla="*/ 2650283 w 5583124"/>
              <a:gd name="connsiteY1044" fmla="*/ 2880337 h 6649609"/>
              <a:gd name="connsiteX1045" fmla="*/ 2663859 w 5583124"/>
              <a:gd name="connsiteY1045" fmla="*/ 2806434 h 6649609"/>
              <a:gd name="connsiteX1046" fmla="*/ 2646928 w 5583124"/>
              <a:gd name="connsiteY1046" fmla="*/ 2759551 h 6649609"/>
              <a:gd name="connsiteX1047" fmla="*/ 2601903 w 5583124"/>
              <a:gd name="connsiteY1047" fmla="*/ 2743339 h 6649609"/>
              <a:gd name="connsiteX1048" fmla="*/ 1534798 w 5583124"/>
              <a:gd name="connsiteY1048" fmla="*/ 2743339 h 6649609"/>
              <a:gd name="connsiteX1049" fmla="*/ 1478755 w 5583124"/>
              <a:gd name="connsiteY1049" fmla="*/ 2759551 h 6649609"/>
              <a:gd name="connsiteX1050" fmla="*/ 1430108 w 5583124"/>
              <a:gd name="connsiteY1050" fmla="*/ 2806434 h 6649609"/>
              <a:gd name="connsiteX1051" fmla="*/ 1393602 w 5583124"/>
              <a:gd name="connsiteY1051" fmla="*/ 2880337 h 6649609"/>
              <a:gd name="connsiteX1052" fmla="*/ 1379628 w 5583124"/>
              <a:gd name="connsiteY1052" fmla="*/ 2954970 h 6649609"/>
              <a:gd name="connsiteX1053" fmla="*/ 1395667 w 5583124"/>
              <a:gd name="connsiteY1053" fmla="*/ 3004043 h 6649609"/>
              <a:gd name="connsiteX1054" fmla="*/ 1440293 w 5583124"/>
              <a:gd name="connsiteY1054" fmla="*/ 3021424 h 6649609"/>
              <a:gd name="connsiteX1055" fmla="*/ 1496735 w 5583124"/>
              <a:gd name="connsiteY1055" fmla="*/ 3004043 h 6649609"/>
              <a:gd name="connsiteX1056" fmla="*/ 1546275 w 5583124"/>
              <a:gd name="connsiteY1056" fmla="*/ 2954970 h 6649609"/>
              <a:gd name="connsiteX1057" fmla="*/ 1583178 w 5583124"/>
              <a:gd name="connsiteY1057" fmla="*/ 2880337 h 6649609"/>
              <a:gd name="connsiteX1058" fmla="*/ 1596754 w 5583124"/>
              <a:gd name="connsiteY1058" fmla="*/ 2806434 h 6649609"/>
              <a:gd name="connsiteX1059" fmla="*/ 1579823 w 5583124"/>
              <a:gd name="connsiteY1059" fmla="*/ 2759551 h 6649609"/>
              <a:gd name="connsiteX1060" fmla="*/ 1534798 w 5583124"/>
              <a:gd name="connsiteY1060" fmla="*/ 2743339 h 6649609"/>
              <a:gd name="connsiteX1061" fmla="*/ 665668 w 5583124"/>
              <a:gd name="connsiteY1061" fmla="*/ 2743339 h 6649609"/>
              <a:gd name="connsiteX1062" fmla="*/ 609625 w 5583124"/>
              <a:gd name="connsiteY1062" fmla="*/ 2759551 h 6649609"/>
              <a:gd name="connsiteX1063" fmla="*/ 560978 w 5583124"/>
              <a:gd name="connsiteY1063" fmla="*/ 2806434 h 6649609"/>
              <a:gd name="connsiteX1064" fmla="*/ 524472 w 5583124"/>
              <a:gd name="connsiteY1064" fmla="*/ 2880337 h 6649609"/>
              <a:gd name="connsiteX1065" fmla="*/ 510499 w 5583124"/>
              <a:gd name="connsiteY1065" fmla="*/ 2954970 h 6649609"/>
              <a:gd name="connsiteX1066" fmla="*/ 526537 w 5583124"/>
              <a:gd name="connsiteY1066" fmla="*/ 3004043 h 6649609"/>
              <a:gd name="connsiteX1067" fmla="*/ 571163 w 5583124"/>
              <a:gd name="connsiteY1067" fmla="*/ 3021424 h 6649609"/>
              <a:gd name="connsiteX1068" fmla="*/ 627605 w 5583124"/>
              <a:gd name="connsiteY1068" fmla="*/ 3004043 h 6649609"/>
              <a:gd name="connsiteX1069" fmla="*/ 677145 w 5583124"/>
              <a:gd name="connsiteY1069" fmla="*/ 2954970 h 6649609"/>
              <a:gd name="connsiteX1070" fmla="*/ 714048 w 5583124"/>
              <a:gd name="connsiteY1070" fmla="*/ 2880337 h 6649609"/>
              <a:gd name="connsiteX1071" fmla="*/ 727624 w 5583124"/>
              <a:gd name="connsiteY1071" fmla="*/ 2806434 h 6649609"/>
              <a:gd name="connsiteX1072" fmla="*/ 710693 w 5583124"/>
              <a:gd name="connsiteY1072" fmla="*/ 2759551 h 6649609"/>
              <a:gd name="connsiteX1073" fmla="*/ 665668 w 5583124"/>
              <a:gd name="connsiteY1073" fmla="*/ 2743339 h 6649609"/>
              <a:gd name="connsiteX1074" fmla="*/ 4023959 w 5583124"/>
              <a:gd name="connsiteY1074" fmla="*/ 2659505 h 6649609"/>
              <a:gd name="connsiteX1075" fmla="*/ 4131162 w 5583124"/>
              <a:gd name="connsiteY1075" fmla="*/ 2659505 h 6649609"/>
              <a:gd name="connsiteX1076" fmla="*/ 4010149 w 5583124"/>
              <a:gd name="connsiteY1076" fmla="*/ 3015582 h 6649609"/>
              <a:gd name="connsiteX1077" fmla="*/ 4183659 w 5583124"/>
              <a:gd name="connsiteY1077" fmla="*/ 3015582 h 6649609"/>
              <a:gd name="connsiteX1078" fmla="*/ 4153184 w 5583124"/>
              <a:gd name="connsiteY1078" fmla="*/ 3105258 h 6649609"/>
              <a:gd name="connsiteX1079" fmla="*/ 3872471 w 5583124"/>
              <a:gd name="connsiteY1079" fmla="*/ 3105258 h 6649609"/>
              <a:gd name="connsiteX1080" fmla="*/ 2087723 w 5583124"/>
              <a:gd name="connsiteY1080" fmla="*/ 2659505 h 6649609"/>
              <a:gd name="connsiteX1081" fmla="*/ 2194927 w 5583124"/>
              <a:gd name="connsiteY1081" fmla="*/ 2659505 h 6649609"/>
              <a:gd name="connsiteX1082" fmla="*/ 2073913 w 5583124"/>
              <a:gd name="connsiteY1082" fmla="*/ 3015582 h 6649609"/>
              <a:gd name="connsiteX1083" fmla="*/ 2247423 w 5583124"/>
              <a:gd name="connsiteY1083" fmla="*/ 3015582 h 6649609"/>
              <a:gd name="connsiteX1084" fmla="*/ 2216949 w 5583124"/>
              <a:gd name="connsiteY1084" fmla="*/ 3105258 h 6649609"/>
              <a:gd name="connsiteX1085" fmla="*/ 1936235 w 5583124"/>
              <a:gd name="connsiteY1085" fmla="*/ 3105258 h 6649609"/>
              <a:gd name="connsiteX1086" fmla="*/ 151489 w 5583124"/>
              <a:gd name="connsiteY1086" fmla="*/ 2659505 h 6649609"/>
              <a:gd name="connsiteX1087" fmla="*/ 258691 w 5583124"/>
              <a:gd name="connsiteY1087" fmla="*/ 2659505 h 6649609"/>
              <a:gd name="connsiteX1088" fmla="*/ 137678 w 5583124"/>
              <a:gd name="connsiteY1088" fmla="*/ 3015582 h 6649609"/>
              <a:gd name="connsiteX1089" fmla="*/ 311189 w 5583124"/>
              <a:gd name="connsiteY1089" fmla="*/ 3015582 h 6649609"/>
              <a:gd name="connsiteX1090" fmla="*/ 280714 w 5583124"/>
              <a:gd name="connsiteY1090" fmla="*/ 3105258 h 6649609"/>
              <a:gd name="connsiteX1091" fmla="*/ 0 w 5583124"/>
              <a:gd name="connsiteY1091" fmla="*/ 3105258 h 6649609"/>
              <a:gd name="connsiteX1092" fmla="*/ 5438341 w 5583124"/>
              <a:gd name="connsiteY1092" fmla="*/ 2651910 h 6649609"/>
              <a:gd name="connsiteX1093" fmla="*/ 5535973 w 5583124"/>
              <a:gd name="connsiteY1093" fmla="*/ 2678784 h 6649609"/>
              <a:gd name="connsiteX1094" fmla="*/ 5580987 w 5583124"/>
              <a:gd name="connsiteY1094" fmla="*/ 2756484 h 6649609"/>
              <a:gd name="connsiteX1095" fmla="*/ 5564604 w 5583124"/>
              <a:gd name="connsiteY1095" fmla="*/ 2880337 h 6649609"/>
              <a:gd name="connsiteX1096" fmla="*/ 5496310 w 5583124"/>
              <a:gd name="connsiteY1096" fmla="*/ 3005650 h 6649609"/>
              <a:gd name="connsiteX1097" fmla="*/ 5397640 w 5583124"/>
              <a:gd name="connsiteY1097" fmla="*/ 3085833 h 6649609"/>
              <a:gd name="connsiteX1098" fmla="*/ 5281394 w 5583124"/>
              <a:gd name="connsiteY1098" fmla="*/ 3113729 h 6649609"/>
              <a:gd name="connsiteX1099" fmla="*/ 5184403 w 5583124"/>
              <a:gd name="connsiteY1099" fmla="*/ 3085833 h 6649609"/>
              <a:gd name="connsiteX1100" fmla="*/ 5139795 w 5583124"/>
              <a:gd name="connsiteY1100" fmla="*/ 3005650 h 6649609"/>
              <a:gd name="connsiteX1101" fmla="*/ 5156532 w 5583124"/>
              <a:gd name="connsiteY1101" fmla="*/ 2880337 h 6649609"/>
              <a:gd name="connsiteX1102" fmla="*/ 5224573 w 5583124"/>
              <a:gd name="connsiteY1102" fmla="*/ 2756192 h 6649609"/>
              <a:gd name="connsiteX1103" fmla="*/ 5322837 w 5583124"/>
              <a:gd name="connsiteY1103" fmla="*/ 2678492 h 6649609"/>
              <a:gd name="connsiteX1104" fmla="*/ 5438341 w 5583124"/>
              <a:gd name="connsiteY1104" fmla="*/ 2651910 h 6649609"/>
              <a:gd name="connsiteX1105" fmla="*/ 5047239 w 5583124"/>
              <a:gd name="connsiteY1105" fmla="*/ 2651910 h 6649609"/>
              <a:gd name="connsiteX1106" fmla="*/ 5119375 w 5583124"/>
              <a:gd name="connsiteY1106" fmla="*/ 2669144 h 6649609"/>
              <a:gd name="connsiteX1107" fmla="*/ 5162538 w 5583124"/>
              <a:gd name="connsiteY1107" fmla="*/ 2709747 h 6649609"/>
              <a:gd name="connsiteX1108" fmla="*/ 5083807 w 5583124"/>
              <a:gd name="connsiteY1108" fmla="*/ 2778100 h 6649609"/>
              <a:gd name="connsiteX1109" fmla="*/ 5057195 w 5583124"/>
              <a:gd name="connsiteY1109" fmla="*/ 2752832 h 6649609"/>
              <a:gd name="connsiteX1110" fmla="*/ 5017918 w 5583124"/>
              <a:gd name="connsiteY1110" fmla="*/ 2743339 h 6649609"/>
              <a:gd name="connsiteX1111" fmla="*/ 4959586 w 5583124"/>
              <a:gd name="connsiteY1111" fmla="*/ 2759842 h 6649609"/>
              <a:gd name="connsiteX1112" fmla="*/ 4905531 w 5583124"/>
              <a:gd name="connsiteY1112" fmla="*/ 2807164 h 6649609"/>
              <a:gd name="connsiteX1113" fmla="*/ 4866101 w 5583124"/>
              <a:gd name="connsiteY1113" fmla="*/ 2881505 h 6649609"/>
              <a:gd name="connsiteX1114" fmla="*/ 4853191 w 5583124"/>
              <a:gd name="connsiteY1114" fmla="*/ 2957306 h 6649609"/>
              <a:gd name="connsiteX1115" fmla="*/ 4873179 w 5583124"/>
              <a:gd name="connsiteY1115" fmla="*/ 3005066 h 6649609"/>
              <a:gd name="connsiteX1116" fmla="*/ 4922245 w 5583124"/>
              <a:gd name="connsiteY1116" fmla="*/ 3021424 h 6649609"/>
              <a:gd name="connsiteX1117" fmla="*/ 4974367 w 5583124"/>
              <a:gd name="connsiteY1117" fmla="*/ 3009448 h 6649609"/>
              <a:gd name="connsiteX1118" fmla="*/ 5020757 w 5583124"/>
              <a:gd name="connsiteY1118" fmla="*/ 2980821 h 6649609"/>
              <a:gd name="connsiteX1119" fmla="*/ 5054399 w 5583124"/>
              <a:gd name="connsiteY1119" fmla="*/ 3047713 h 6649609"/>
              <a:gd name="connsiteX1120" fmla="*/ 4972724 w 5583124"/>
              <a:gd name="connsiteY1120" fmla="*/ 3097225 h 6649609"/>
              <a:gd name="connsiteX1121" fmla="*/ 4886494 w 5583124"/>
              <a:gd name="connsiteY1121" fmla="*/ 3113729 h 6649609"/>
              <a:gd name="connsiteX1122" fmla="*/ 4811373 w 5583124"/>
              <a:gd name="connsiteY1122" fmla="*/ 3099270 h 6649609"/>
              <a:gd name="connsiteX1123" fmla="*/ 4759368 w 5583124"/>
              <a:gd name="connsiteY1123" fmla="*/ 3055892 h 6649609"/>
              <a:gd name="connsiteX1124" fmla="*/ 4738170 w 5583124"/>
              <a:gd name="connsiteY1124" fmla="*/ 2984180 h 6649609"/>
              <a:gd name="connsiteX1125" fmla="*/ 4755370 w 5583124"/>
              <a:gd name="connsiteY1125" fmla="*/ 2885010 h 6649609"/>
              <a:gd name="connsiteX1126" fmla="*/ 4806060 w 5583124"/>
              <a:gd name="connsiteY1126" fmla="*/ 2786133 h 6649609"/>
              <a:gd name="connsiteX1127" fmla="*/ 4877715 w 5583124"/>
              <a:gd name="connsiteY1127" fmla="*/ 2712814 h 6649609"/>
              <a:gd name="connsiteX1128" fmla="*/ 4961065 w 5583124"/>
              <a:gd name="connsiteY1128" fmla="*/ 2667391 h 6649609"/>
              <a:gd name="connsiteX1129" fmla="*/ 5047239 w 5583124"/>
              <a:gd name="connsiteY1129" fmla="*/ 2651910 h 6649609"/>
              <a:gd name="connsiteX1130" fmla="*/ 4569211 w 5583124"/>
              <a:gd name="connsiteY1130" fmla="*/ 2651910 h 6649609"/>
              <a:gd name="connsiteX1131" fmla="*/ 4666843 w 5583124"/>
              <a:gd name="connsiteY1131" fmla="*/ 2678784 h 6649609"/>
              <a:gd name="connsiteX1132" fmla="*/ 4711857 w 5583124"/>
              <a:gd name="connsiteY1132" fmla="*/ 2756484 h 6649609"/>
              <a:gd name="connsiteX1133" fmla="*/ 4695474 w 5583124"/>
              <a:gd name="connsiteY1133" fmla="*/ 2880337 h 6649609"/>
              <a:gd name="connsiteX1134" fmla="*/ 4627181 w 5583124"/>
              <a:gd name="connsiteY1134" fmla="*/ 3005650 h 6649609"/>
              <a:gd name="connsiteX1135" fmla="*/ 4528511 w 5583124"/>
              <a:gd name="connsiteY1135" fmla="*/ 3085833 h 6649609"/>
              <a:gd name="connsiteX1136" fmla="*/ 4412263 w 5583124"/>
              <a:gd name="connsiteY1136" fmla="*/ 3113729 h 6649609"/>
              <a:gd name="connsiteX1137" fmla="*/ 4315274 w 5583124"/>
              <a:gd name="connsiteY1137" fmla="*/ 3085833 h 6649609"/>
              <a:gd name="connsiteX1138" fmla="*/ 4270666 w 5583124"/>
              <a:gd name="connsiteY1138" fmla="*/ 3005650 h 6649609"/>
              <a:gd name="connsiteX1139" fmla="*/ 4287403 w 5583124"/>
              <a:gd name="connsiteY1139" fmla="*/ 2880337 h 6649609"/>
              <a:gd name="connsiteX1140" fmla="*/ 4355443 w 5583124"/>
              <a:gd name="connsiteY1140" fmla="*/ 2756192 h 6649609"/>
              <a:gd name="connsiteX1141" fmla="*/ 4453707 w 5583124"/>
              <a:gd name="connsiteY1141" fmla="*/ 2678492 h 6649609"/>
              <a:gd name="connsiteX1142" fmla="*/ 4569211 w 5583124"/>
              <a:gd name="connsiteY1142" fmla="*/ 2651910 h 6649609"/>
              <a:gd name="connsiteX1143" fmla="*/ 3502106 w 5583124"/>
              <a:gd name="connsiteY1143" fmla="*/ 2651910 h 6649609"/>
              <a:gd name="connsiteX1144" fmla="*/ 3599737 w 5583124"/>
              <a:gd name="connsiteY1144" fmla="*/ 2678784 h 6649609"/>
              <a:gd name="connsiteX1145" fmla="*/ 3644751 w 5583124"/>
              <a:gd name="connsiteY1145" fmla="*/ 2756484 h 6649609"/>
              <a:gd name="connsiteX1146" fmla="*/ 3628368 w 5583124"/>
              <a:gd name="connsiteY1146" fmla="*/ 2880337 h 6649609"/>
              <a:gd name="connsiteX1147" fmla="*/ 3560074 w 5583124"/>
              <a:gd name="connsiteY1147" fmla="*/ 3005650 h 6649609"/>
              <a:gd name="connsiteX1148" fmla="*/ 3461405 w 5583124"/>
              <a:gd name="connsiteY1148" fmla="*/ 3085833 h 6649609"/>
              <a:gd name="connsiteX1149" fmla="*/ 3345159 w 5583124"/>
              <a:gd name="connsiteY1149" fmla="*/ 3113729 h 6649609"/>
              <a:gd name="connsiteX1150" fmla="*/ 3248168 w 5583124"/>
              <a:gd name="connsiteY1150" fmla="*/ 3085833 h 6649609"/>
              <a:gd name="connsiteX1151" fmla="*/ 3203560 w 5583124"/>
              <a:gd name="connsiteY1151" fmla="*/ 3005650 h 6649609"/>
              <a:gd name="connsiteX1152" fmla="*/ 3220297 w 5583124"/>
              <a:gd name="connsiteY1152" fmla="*/ 2880337 h 6649609"/>
              <a:gd name="connsiteX1153" fmla="*/ 3288337 w 5583124"/>
              <a:gd name="connsiteY1153" fmla="*/ 2756192 h 6649609"/>
              <a:gd name="connsiteX1154" fmla="*/ 3386601 w 5583124"/>
              <a:gd name="connsiteY1154" fmla="*/ 2678492 h 6649609"/>
              <a:gd name="connsiteX1155" fmla="*/ 3502106 w 5583124"/>
              <a:gd name="connsiteY1155" fmla="*/ 2651910 h 6649609"/>
              <a:gd name="connsiteX1156" fmla="*/ 3111003 w 5583124"/>
              <a:gd name="connsiteY1156" fmla="*/ 2651910 h 6649609"/>
              <a:gd name="connsiteX1157" fmla="*/ 3183139 w 5583124"/>
              <a:gd name="connsiteY1157" fmla="*/ 2669144 h 6649609"/>
              <a:gd name="connsiteX1158" fmla="*/ 3226302 w 5583124"/>
              <a:gd name="connsiteY1158" fmla="*/ 2709747 h 6649609"/>
              <a:gd name="connsiteX1159" fmla="*/ 3147571 w 5583124"/>
              <a:gd name="connsiteY1159" fmla="*/ 2778100 h 6649609"/>
              <a:gd name="connsiteX1160" fmla="*/ 3120959 w 5583124"/>
              <a:gd name="connsiteY1160" fmla="*/ 2752832 h 6649609"/>
              <a:gd name="connsiteX1161" fmla="*/ 3081683 w 5583124"/>
              <a:gd name="connsiteY1161" fmla="*/ 2743339 h 6649609"/>
              <a:gd name="connsiteX1162" fmla="*/ 3023351 w 5583124"/>
              <a:gd name="connsiteY1162" fmla="*/ 2759842 h 6649609"/>
              <a:gd name="connsiteX1163" fmla="*/ 2969295 w 5583124"/>
              <a:gd name="connsiteY1163" fmla="*/ 2807164 h 6649609"/>
              <a:gd name="connsiteX1164" fmla="*/ 2929865 w 5583124"/>
              <a:gd name="connsiteY1164" fmla="*/ 2881505 h 6649609"/>
              <a:gd name="connsiteX1165" fmla="*/ 2916956 w 5583124"/>
              <a:gd name="connsiteY1165" fmla="*/ 2957306 h 6649609"/>
              <a:gd name="connsiteX1166" fmla="*/ 2936944 w 5583124"/>
              <a:gd name="connsiteY1166" fmla="*/ 3005066 h 6649609"/>
              <a:gd name="connsiteX1167" fmla="*/ 2986009 w 5583124"/>
              <a:gd name="connsiteY1167" fmla="*/ 3021424 h 6649609"/>
              <a:gd name="connsiteX1168" fmla="*/ 3038132 w 5583124"/>
              <a:gd name="connsiteY1168" fmla="*/ 3009448 h 6649609"/>
              <a:gd name="connsiteX1169" fmla="*/ 3084521 w 5583124"/>
              <a:gd name="connsiteY1169" fmla="*/ 2980821 h 6649609"/>
              <a:gd name="connsiteX1170" fmla="*/ 3118164 w 5583124"/>
              <a:gd name="connsiteY1170" fmla="*/ 3047713 h 6649609"/>
              <a:gd name="connsiteX1171" fmla="*/ 3036488 w 5583124"/>
              <a:gd name="connsiteY1171" fmla="*/ 3097225 h 6649609"/>
              <a:gd name="connsiteX1172" fmla="*/ 2950258 w 5583124"/>
              <a:gd name="connsiteY1172" fmla="*/ 3113729 h 6649609"/>
              <a:gd name="connsiteX1173" fmla="*/ 2875137 w 5583124"/>
              <a:gd name="connsiteY1173" fmla="*/ 3099270 h 6649609"/>
              <a:gd name="connsiteX1174" fmla="*/ 2823133 w 5583124"/>
              <a:gd name="connsiteY1174" fmla="*/ 3055892 h 6649609"/>
              <a:gd name="connsiteX1175" fmla="*/ 2801935 w 5583124"/>
              <a:gd name="connsiteY1175" fmla="*/ 2984180 h 6649609"/>
              <a:gd name="connsiteX1176" fmla="*/ 2819134 w 5583124"/>
              <a:gd name="connsiteY1176" fmla="*/ 2885010 h 6649609"/>
              <a:gd name="connsiteX1177" fmla="*/ 2869824 w 5583124"/>
              <a:gd name="connsiteY1177" fmla="*/ 2786133 h 6649609"/>
              <a:gd name="connsiteX1178" fmla="*/ 2941479 w 5583124"/>
              <a:gd name="connsiteY1178" fmla="*/ 2712814 h 6649609"/>
              <a:gd name="connsiteX1179" fmla="*/ 3024829 w 5583124"/>
              <a:gd name="connsiteY1179" fmla="*/ 2667391 h 6649609"/>
              <a:gd name="connsiteX1180" fmla="*/ 3111003 w 5583124"/>
              <a:gd name="connsiteY1180" fmla="*/ 2651910 h 6649609"/>
              <a:gd name="connsiteX1181" fmla="*/ 2632975 w 5583124"/>
              <a:gd name="connsiteY1181" fmla="*/ 2651910 h 6649609"/>
              <a:gd name="connsiteX1182" fmla="*/ 2730608 w 5583124"/>
              <a:gd name="connsiteY1182" fmla="*/ 2678784 h 6649609"/>
              <a:gd name="connsiteX1183" fmla="*/ 2775621 w 5583124"/>
              <a:gd name="connsiteY1183" fmla="*/ 2756484 h 6649609"/>
              <a:gd name="connsiteX1184" fmla="*/ 2759239 w 5583124"/>
              <a:gd name="connsiteY1184" fmla="*/ 2880337 h 6649609"/>
              <a:gd name="connsiteX1185" fmla="*/ 2690945 w 5583124"/>
              <a:gd name="connsiteY1185" fmla="*/ 3005650 h 6649609"/>
              <a:gd name="connsiteX1186" fmla="*/ 2592275 w 5583124"/>
              <a:gd name="connsiteY1186" fmla="*/ 3085833 h 6649609"/>
              <a:gd name="connsiteX1187" fmla="*/ 2476028 w 5583124"/>
              <a:gd name="connsiteY1187" fmla="*/ 3113729 h 6649609"/>
              <a:gd name="connsiteX1188" fmla="*/ 2379038 w 5583124"/>
              <a:gd name="connsiteY1188" fmla="*/ 3085833 h 6649609"/>
              <a:gd name="connsiteX1189" fmla="*/ 2334430 w 5583124"/>
              <a:gd name="connsiteY1189" fmla="*/ 3005650 h 6649609"/>
              <a:gd name="connsiteX1190" fmla="*/ 2351167 w 5583124"/>
              <a:gd name="connsiteY1190" fmla="*/ 2880337 h 6649609"/>
              <a:gd name="connsiteX1191" fmla="*/ 2419207 w 5583124"/>
              <a:gd name="connsiteY1191" fmla="*/ 2756192 h 6649609"/>
              <a:gd name="connsiteX1192" fmla="*/ 2517471 w 5583124"/>
              <a:gd name="connsiteY1192" fmla="*/ 2678492 h 6649609"/>
              <a:gd name="connsiteX1193" fmla="*/ 2632975 w 5583124"/>
              <a:gd name="connsiteY1193" fmla="*/ 2651910 h 6649609"/>
              <a:gd name="connsiteX1194" fmla="*/ 1565870 w 5583124"/>
              <a:gd name="connsiteY1194" fmla="*/ 2651910 h 6649609"/>
              <a:gd name="connsiteX1195" fmla="*/ 1663502 w 5583124"/>
              <a:gd name="connsiteY1195" fmla="*/ 2678784 h 6649609"/>
              <a:gd name="connsiteX1196" fmla="*/ 1708516 w 5583124"/>
              <a:gd name="connsiteY1196" fmla="*/ 2756484 h 6649609"/>
              <a:gd name="connsiteX1197" fmla="*/ 1692134 w 5583124"/>
              <a:gd name="connsiteY1197" fmla="*/ 2880337 h 6649609"/>
              <a:gd name="connsiteX1198" fmla="*/ 1623840 w 5583124"/>
              <a:gd name="connsiteY1198" fmla="*/ 3005650 h 6649609"/>
              <a:gd name="connsiteX1199" fmla="*/ 1525170 w 5583124"/>
              <a:gd name="connsiteY1199" fmla="*/ 3085833 h 6649609"/>
              <a:gd name="connsiteX1200" fmla="*/ 1408923 w 5583124"/>
              <a:gd name="connsiteY1200" fmla="*/ 3113729 h 6649609"/>
              <a:gd name="connsiteX1201" fmla="*/ 1311933 w 5583124"/>
              <a:gd name="connsiteY1201" fmla="*/ 3085833 h 6649609"/>
              <a:gd name="connsiteX1202" fmla="*/ 1267325 w 5583124"/>
              <a:gd name="connsiteY1202" fmla="*/ 3005650 h 6649609"/>
              <a:gd name="connsiteX1203" fmla="*/ 1284062 w 5583124"/>
              <a:gd name="connsiteY1203" fmla="*/ 2880337 h 6649609"/>
              <a:gd name="connsiteX1204" fmla="*/ 1352102 w 5583124"/>
              <a:gd name="connsiteY1204" fmla="*/ 2756192 h 6649609"/>
              <a:gd name="connsiteX1205" fmla="*/ 1450366 w 5583124"/>
              <a:gd name="connsiteY1205" fmla="*/ 2678492 h 6649609"/>
              <a:gd name="connsiteX1206" fmla="*/ 1565870 w 5583124"/>
              <a:gd name="connsiteY1206" fmla="*/ 2651910 h 6649609"/>
              <a:gd name="connsiteX1207" fmla="*/ 1174768 w 5583124"/>
              <a:gd name="connsiteY1207" fmla="*/ 2651910 h 6649609"/>
              <a:gd name="connsiteX1208" fmla="*/ 1246905 w 5583124"/>
              <a:gd name="connsiteY1208" fmla="*/ 2669144 h 6649609"/>
              <a:gd name="connsiteX1209" fmla="*/ 1290067 w 5583124"/>
              <a:gd name="connsiteY1209" fmla="*/ 2709747 h 6649609"/>
              <a:gd name="connsiteX1210" fmla="*/ 1211336 w 5583124"/>
              <a:gd name="connsiteY1210" fmla="*/ 2778100 h 6649609"/>
              <a:gd name="connsiteX1211" fmla="*/ 1184724 w 5583124"/>
              <a:gd name="connsiteY1211" fmla="*/ 2752832 h 6649609"/>
              <a:gd name="connsiteX1212" fmla="*/ 1145448 w 5583124"/>
              <a:gd name="connsiteY1212" fmla="*/ 2743339 h 6649609"/>
              <a:gd name="connsiteX1213" fmla="*/ 1087116 w 5583124"/>
              <a:gd name="connsiteY1213" fmla="*/ 2759842 h 6649609"/>
              <a:gd name="connsiteX1214" fmla="*/ 1033060 w 5583124"/>
              <a:gd name="connsiteY1214" fmla="*/ 2807164 h 6649609"/>
              <a:gd name="connsiteX1215" fmla="*/ 993630 w 5583124"/>
              <a:gd name="connsiteY1215" fmla="*/ 2881505 h 6649609"/>
              <a:gd name="connsiteX1216" fmla="*/ 980721 w 5583124"/>
              <a:gd name="connsiteY1216" fmla="*/ 2957306 h 6649609"/>
              <a:gd name="connsiteX1217" fmla="*/ 1000709 w 5583124"/>
              <a:gd name="connsiteY1217" fmla="*/ 3005066 h 6649609"/>
              <a:gd name="connsiteX1218" fmla="*/ 1049774 w 5583124"/>
              <a:gd name="connsiteY1218" fmla="*/ 3021424 h 6649609"/>
              <a:gd name="connsiteX1219" fmla="*/ 1101896 w 5583124"/>
              <a:gd name="connsiteY1219" fmla="*/ 3009448 h 6649609"/>
              <a:gd name="connsiteX1220" fmla="*/ 1148287 w 5583124"/>
              <a:gd name="connsiteY1220" fmla="*/ 2980821 h 6649609"/>
              <a:gd name="connsiteX1221" fmla="*/ 1181929 w 5583124"/>
              <a:gd name="connsiteY1221" fmla="*/ 3047713 h 6649609"/>
              <a:gd name="connsiteX1222" fmla="*/ 1100254 w 5583124"/>
              <a:gd name="connsiteY1222" fmla="*/ 3097225 h 6649609"/>
              <a:gd name="connsiteX1223" fmla="*/ 1014024 w 5583124"/>
              <a:gd name="connsiteY1223" fmla="*/ 3113729 h 6649609"/>
              <a:gd name="connsiteX1224" fmla="*/ 938902 w 5583124"/>
              <a:gd name="connsiteY1224" fmla="*/ 3099270 h 6649609"/>
              <a:gd name="connsiteX1225" fmla="*/ 886898 w 5583124"/>
              <a:gd name="connsiteY1225" fmla="*/ 3055892 h 6649609"/>
              <a:gd name="connsiteX1226" fmla="*/ 865700 w 5583124"/>
              <a:gd name="connsiteY1226" fmla="*/ 2984180 h 6649609"/>
              <a:gd name="connsiteX1227" fmla="*/ 882900 w 5583124"/>
              <a:gd name="connsiteY1227" fmla="*/ 2885010 h 6649609"/>
              <a:gd name="connsiteX1228" fmla="*/ 933590 w 5583124"/>
              <a:gd name="connsiteY1228" fmla="*/ 2786133 h 6649609"/>
              <a:gd name="connsiteX1229" fmla="*/ 1005244 w 5583124"/>
              <a:gd name="connsiteY1229" fmla="*/ 2712814 h 6649609"/>
              <a:gd name="connsiteX1230" fmla="*/ 1088594 w 5583124"/>
              <a:gd name="connsiteY1230" fmla="*/ 2667391 h 6649609"/>
              <a:gd name="connsiteX1231" fmla="*/ 1174768 w 5583124"/>
              <a:gd name="connsiteY1231" fmla="*/ 2651910 h 6649609"/>
              <a:gd name="connsiteX1232" fmla="*/ 696741 w 5583124"/>
              <a:gd name="connsiteY1232" fmla="*/ 2651910 h 6649609"/>
              <a:gd name="connsiteX1233" fmla="*/ 794373 w 5583124"/>
              <a:gd name="connsiteY1233" fmla="*/ 2678784 h 6649609"/>
              <a:gd name="connsiteX1234" fmla="*/ 839387 w 5583124"/>
              <a:gd name="connsiteY1234" fmla="*/ 2756484 h 6649609"/>
              <a:gd name="connsiteX1235" fmla="*/ 823004 w 5583124"/>
              <a:gd name="connsiteY1235" fmla="*/ 2880337 h 6649609"/>
              <a:gd name="connsiteX1236" fmla="*/ 754711 w 5583124"/>
              <a:gd name="connsiteY1236" fmla="*/ 3005650 h 6649609"/>
              <a:gd name="connsiteX1237" fmla="*/ 656041 w 5583124"/>
              <a:gd name="connsiteY1237" fmla="*/ 3085833 h 6649609"/>
              <a:gd name="connsiteX1238" fmla="*/ 539793 w 5583124"/>
              <a:gd name="connsiteY1238" fmla="*/ 3113729 h 6649609"/>
              <a:gd name="connsiteX1239" fmla="*/ 442804 w 5583124"/>
              <a:gd name="connsiteY1239" fmla="*/ 3085833 h 6649609"/>
              <a:gd name="connsiteX1240" fmla="*/ 398196 w 5583124"/>
              <a:gd name="connsiteY1240" fmla="*/ 3005650 h 6649609"/>
              <a:gd name="connsiteX1241" fmla="*/ 414932 w 5583124"/>
              <a:gd name="connsiteY1241" fmla="*/ 2880337 h 6649609"/>
              <a:gd name="connsiteX1242" fmla="*/ 482972 w 5583124"/>
              <a:gd name="connsiteY1242" fmla="*/ 2756192 h 6649609"/>
              <a:gd name="connsiteX1243" fmla="*/ 581236 w 5583124"/>
              <a:gd name="connsiteY1243" fmla="*/ 2678492 h 6649609"/>
              <a:gd name="connsiteX1244" fmla="*/ 696741 w 5583124"/>
              <a:gd name="connsiteY1244" fmla="*/ 2651910 h 6649609"/>
              <a:gd name="connsiteX1245" fmla="*/ 5407269 w 5583124"/>
              <a:gd name="connsiteY1245" fmla="*/ 1859369 h 6649609"/>
              <a:gd name="connsiteX1246" fmla="*/ 5351226 w 5583124"/>
              <a:gd name="connsiteY1246" fmla="*/ 1875581 h 6649609"/>
              <a:gd name="connsiteX1247" fmla="*/ 5302578 w 5583124"/>
              <a:gd name="connsiteY1247" fmla="*/ 1922464 h 6649609"/>
              <a:gd name="connsiteX1248" fmla="*/ 5266072 w 5583124"/>
              <a:gd name="connsiteY1248" fmla="*/ 1996367 h 6649609"/>
              <a:gd name="connsiteX1249" fmla="*/ 5252099 w 5583124"/>
              <a:gd name="connsiteY1249" fmla="*/ 2071000 h 6649609"/>
              <a:gd name="connsiteX1250" fmla="*/ 5268137 w 5583124"/>
              <a:gd name="connsiteY1250" fmla="*/ 2120073 h 6649609"/>
              <a:gd name="connsiteX1251" fmla="*/ 5312763 w 5583124"/>
              <a:gd name="connsiteY1251" fmla="*/ 2137454 h 6649609"/>
              <a:gd name="connsiteX1252" fmla="*/ 5369205 w 5583124"/>
              <a:gd name="connsiteY1252" fmla="*/ 2120073 h 6649609"/>
              <a:gd name="connsiteX1253" fmla="*/ 5418745 w 5583124"/>
              <a:gd name="connsiteY1253" fmla="*/ 2071000 h 6649609"/>
              <a:gd name="connsiteX1254" fmla="*/ 5455649 w 5583124"/>
              <a:gd name="connsiteY1254" fmla="*/ 1996367 h 6649609"/>
              <a:gd name="connsiteX1255" fmla="*/ 5469224 w 5583124"/>
              <a:gd name="connsiteY1255" fmla="*/ 1922464 h 6649609"/>
              <a:gd name="connsiteX1256" fmla="*/ 5452293 w 5583124"/>
              <a:gd name="connsiteY1256" fmla="*/ 1875581 h 6649609"/>
              <a:gd name="connsiteX1257" fmla="*/ 5407269 w 5583124"/>
              <a:gd name="connsiteY1257" fmla="*/ 1859369 h 6649609"/>
              <a:gd name="connsiteX1258" fmla="*/ 4538139 w 5583124"/>
              <a:gd name="connsiteY1258" fmla="*/ 1859369 h 6649609"/>
              <a:gd name="connsiteX1259" fmla="*/ 4482095 w 5583124"/>
              <a:gd name="connsiteY1259" fmla="*/ 1875581 h 6649609"/>
              <a:gd name="connsiteX1260" fmla="*/ 4433449 w 5583124"/>
              <a:gd name="connsiteY1260" fmla="*/ 1922464 h 6649609"/>
              <a:gd name="connsiteX1261" fmla="*/ 4396942 w 5583124"/>
              <a:gd name="connsiteY1261" fmla="*/ 1996367 h 6649609"/>
              <a:gd name="connsiteX1262" fmla="*/ 4382969 w 5583124"/>
              <a:gd name="connsiteY1262" fmla="*/ 2071000 h 6649609"/>
              <a:gd name="connsiteX1263" fmla="*/ 4399007 w 5583124"/>
              <a:gd name="connsiteY1263" fmla="*/ 2120073 h 6649609"/>
              <a:gd name="connsiteX1264" fmla="*/ 4443634 w 5583124"/>
              <a:gd name="connsiteY1264" fmla="*/ 2137454 h 6649609"/>
              <a:gd name="connsiteX1265" fmla="*/ 4500075 w 5583124"/>
              <a:gd name="connsiteY1265" fmla="*/ 2120073 h 6649609"/>
              <a:gd name="connsiteX1266" fmla="*/ 4549616 w 5583124"/>
              <a:gd name="connsiteY1266" fmla="*/ 2071000 h 6649609"/>
              <a:gd name="connsiteX1267" fmla="*/ 4586519 w 5583124"/>
              <a:gd name="connsiteY1267" fmla="*/ 1996367 h 6649609"/>
              <a:gd name="connsiteX1268" fmla="*/ 4600095 w 5583124"/>
              <a:gd name="connsiteY1268" fmla="*/ 1922464 h 6649609"/>
              <a:gd name="connsiteX1269" fmla="*/ 4583163 w 5583124"/>
              <a:gd name="connsiteY1269" fmla="*/ 1875581 h 6649609"/>
              <a:gd name="connsiteX1270" fmla="*/ 4538139 w 5583124"/>
              <a:gd name="connsiteY1270" fmla="*/ 1859369 h 6649609"/>
              <a:gd name="connsiteX1271" fmla="*/ 3471033 w 5583124"/>
              <a:gd name="connsiteY1271" fmla="*/ 1859369 h 6649609"/>
              <a:gd name="connsiteX1272" fmla="*/ 3414990 w 5583124"/>
              <a:gd name="connsiteY1272" fmla="*/ 1875581 h 6649609"/>
              <a:gd name="connsiteX1273" fmla="*/ 3366343 w 5583124"/>
              <a:gd name="connsiteY1273" fmla="*/ 1922464 h 6649609"/>
              <a:gd name="connsiteX1274" fmla="*/ 3329837 w 5583124"/>
              <a:gd name="connsiteY1274" fmla="*/ 1996367 h 6649609"/>
              <a:gd name="connsiteX1275" fmla="*/ 3315863 w 5583124"/>
              <a:gd name="connsiteY1275" fmla="*/ 2071000 h 6649609"/>
              <a:gd name="connsiteX1276" fmla="*/ 3331902 w 5583124"/>
              <a:gd name="connsiteY1276" fmla="*/ 2120073 h 6649609"/>
              <a:gd name="connsiteX1277" fmla="*/ 3376527 w 5583124"/>
              <a:gd name="connsiteY1277" fmla="*/ 2137454 h 6649609"/>
              <a:gd name="connsiteX1278" fmla="*/ 3432970 w 5583124"/>
              <a:gd name="connsiteY1278" fmla="*/ 2120073 h 6649609"/>
              <a:gd name="connsiteX1279" fmla="*/ 3482509 w 5583124"/>
              <a:gd name="connsiteY1279" fmla="*/ 2071000 h 6649609"/>
              <a:gd name="connsiteX1280" fmla="*/ 3519413 w 5583124"/>
              <a:gd name="connsiteY1280" fmla="*/ 1996367 h 6649609"/>
              <a:gd name="connsiteX1281" fmla="*/ 3532989 w 5583124"/>
              <a:gd name="connsiteY1281" fmla="*/ 1922464 h 6649609"/>
              <a:gd name="connsiteX1282" fmla="*/ 3516058 w 5583124"/>
              <a:gd name="connsiteY1282" fmla="*/ 1875581 h 6649609"/>
              <a:gd name="connsiteX1283" fmla="*/ 3471033 w 5583124"/>
              <a:gd name="connsiteY1283" fmla="*/ 1859369 h 6649609"/>
              <a:gd name="connsiteX1284" fmla="*/ 2601903 w 5583124"/>
              <a:gd name="connsiteY1284" fmla="*/ 1859369 h 6649609"/>
              <a:gd name="connsiteX1285" fmla="*/ 2545860 w 5583124"/>
              <a:gd name="connsiteY1285" fmla="*/ 1875581 h 6649609"/>
              <a:gd name="connsiteX1286" fmla="*/ 2497213 w 5583124"/>
              <a:gd name="connsiteY1286" fmla="*/ 1922464 h 6649609"/>
              <a:gd name="connsiteX1287" fmla="*/ 2460707 w 5583124"/>
              <a:gd name="connsiteY1287" fmla="*/ 1996367 h 6649609"/>
              <a:gd name="connsiteX1288" fmla="*/ 2446734 w 5583124"/>
              <a:gd name="connsiteY1288" fmla="*/ 2071000 h 6649609"/>
              <a:gd name="connsiteX1289" fmla="*/ 2462772 w 5583124"/>
              <a:gd name="connsiteY1289" fmla="*/ 2120073 h 6649609"/>
              <a:gd name="connsiteX1290" fmla="*/ 2507398 w 5583124"/>
              <a:gd name="connsiteY1290" fmla="*/ 2137454 h 6649609"/>
              <a:gd name="connsiteX1291" fmla="*/ 2563840 w 5583124"/>
              <a:gd name="connsiteY1291" fmla="*/ 2120073 h 6649609"/>
              <a:gd name="connsiteX1292" fmla="*/ 2613380 w 5583124"/>
              <a:gd name="connsiteY1292" fmla="*/ 2071000 h 6649609"/>
              <a:gd name="connsiteX1293" fmla="*/ 2650283 w 5583124"/>
              <a:gd name="connsiteY1293" fmla="*/ 1996367 h 6649609"/>
              <a:gd name="connsiteX1294" fmla="*/ 2663859 w 5583124"/>
              <a:gd name="connsiteY1294" fmla="*/ 1922464 h 6649609"/>
              <a:gd name="connsiteX1295" fmla="*/ 2646928 w 5583124"/>
              <a:gd name="connsiteY1295" fmla="*/ 1875581 h 6649609"/>
              <a:gd name="connsiteX1296" fmla="*/ 2601903 w 5583124"/>
              <a:gd name="connsiteY1296" fmla="*/ 1859369 h 6649609"/>
              <a:gd name="connsiteX1297" fmla="*/ 1534798 w 5583124"/>
              <a:gd name="connsiteY1297" fmla="*/ 1859369 h 6649609"/>
              <a:gd name="connsiteX1298" fmla="*/ 1478755 w 5583124"/>
              <a:gd name="connsiteY1298" fmla="*/ 1875581 h 6649609"/>
              <a:gd name="connsiteX1299" fmla="*/ 1430108 w 5583124"/>
              <a:gd name="connsiteY1299" fmla="*/ 1922464 h 6649609"/>
              <a:gd name="connsiteX1300" fmla="*/ 1393602 w 5583124"/>
              <a:gd name="connsiteY1300" fmla="*/ 1996367 h 6649609"/>
              <a:gd name="connsiteX1301" fmla="*/ 1379628 w 5583124"/>
              <a:gd name="connsiteY1301" fmla="*/ 2071000 h 6649609"/>
              <a:gd name="connsiteX1302" fmla="*/ 1395667 w 5583124"/>
              <a:gd name="connsiteY1302" fmla="*/ 2120073 h 6649609"/>
              <a:gd name="connsiteX1303" fmla="*/ 1440293 w 5583124"/>
              <a:gd name="connsiteY1303" fmla="*/ 2137454 h 6649609"/>
              <a:gd name="connsiteX1304" fmla="*/ 1496735 w 5583124"/>
              <a:gd name="connsiteY1304" fmla="*/ 2120073 h 6649609"/>
              <a:gd name="connsiteX1305" fmla="*/ 1546275 w 5583124"/>
              <a:gd name="connsiteY1305" fmla="*/ 2071000 h 6649609"/>
              <a:gd name="connsiteX1306" fmla="*/ 1583178 w 5583124"/>
              <a:gd name="connsiteY1306" fmla="*/ 1996367 h 6649609"/>
              <a:gd name="connsiteX1307" fmla="*/ 1596754 w 5583124"/>
              <a:gd name="connsiteY1307" fmla="*/ 1922464 h 6649609"/>
              <a:gd name="connsiteX1308" fmla="*/ 1579823 w 5583124"/>
              <a:gd name="connsiteY1308" fmla="*/ 1875581 h 6649609"/>
              <a:gd name="connsiteX1309" fmla="*/ 1534798 w 5583124"/>
              <a:gd name="connsiteY1309" fmla="*/ 1859369 h 6649609"/>
              <a:gd name="connsiteX1310" fmla="*/ 665668 w 5583124"/>
              <a:gd name="connsiteY1310" fmla="*/ 1859369 h 6649609"/>
              <a:gd name="connsiteX1311" fmla="*/ 609625 w 5583124"/>
              <a:gd name="connsiteY1311" fmla="*/ 1875581 h 6649609"/>
              <a:gd name="connsiteX1312" fmla="*/ 560978 w 5583124"/>
              <a:gd name="connsiteY1312" fmla="*/ 1922464 h 6649609"/>
              <a:gd name="connsiteX1313" fmla="*/ 524472 w 5583124"/>
              <a:gd name="connsiteY1313" fmla="*/ 1996367 h 6649609"/>
              <a:gd name="connsiteX1314" fmla="*/ 510499 w 5583124"/>
              <a:gd name="connsiteY1314" fmla="*/ 2071000 h 6649609"/>
              <a:gd name="connsiteX1315" fmla="*/ 526537 w 5583124"/>
              <a:gd name="connsiteY1315" fmla="*/ 2120073 h 6649609"/>
              <a:gd name="connsiteX1316" fmla="*/ 571163 w 5583124"/>
              <a:gd name="connsiteY1316" fmla="*/ 2137454 h 6649609"/>
              <a:gd name="connsiteX1317" fmla="*/ 627605 w 5583124"/>
              <a:gd name="connsiteY1317" fmla="*/ 2120073 h 6649609"/>
              <a:gd name="connsiteX1318" fmla="*/ 677145 w 5583124"/>
              <a:gd name="connsiteY1318" fmla="*/ 2071000 h 6649609"/>
              <a:gd name="connsiteX1319" fmla="*/ 714048 w 5583124"/>
              <a:gd name="connsiteY1319" fmla="*/ 1996367 h 6649609"/>
              <a:gd name="connsiteX1320" fmla="*/ 727624 w 5583124"/>
              <a:gd name="connsiteY1320" fmla="*/ 1922464 h 6649609"/>
              <a:gd name="connsiteX1321" fmla="*/ 710693 w 5583124"/>
              <a:gd name="connsiteY1321" fmla="*/ 1875581 h 6649609"/>
              <a:gd name="connsiteX1322" fmla="*/ 665668 w 5583124"/>
              <a:gd name="connsiteY1322" fmla="*/ 1859369 h 6649609"/>
              <a:gd name="connsiteX1323" fmla="*/ 4023959 w 5583124"/>
              <a:gd name="connsiteY1323" fmla="*/ 1775535 h 6649609"/>
              <a:gd name="connsiteX1324" fmla="*/ 4131162 w 5583124"/>
              <a:gd name="connsiteY1324" fmla="*/ 1775535 h 6649609"/>
              <a:gd name="connsiteX1325" fmla="*/ 4010149 w 5583124"/>
              <a:gd name="connsiteY1325" fmla="*/ 2131612 h 6649609"/>
              <a:gd name="connsiteX1326" fmla="*/ 4183659 w 5583124"/>
              <a:gd name="connsiteY1326" fmla="*/ 2131612 h 6649609"/>
              <a:gd name="connsiteX1327" fmla="*/ 4153184 w 5583124"/>
              <a:gd name="connsiteY1327" fmla="*/ 2221288 h 6649609"/>
              <a:gd name="connsiteX1328" fmla="*/ 3872471 w 5583124"/>
              <a:gd name="connsiteY1328" fmla="*/ 2221288 h 6649609"/>
              <a:gd name="connsiteX1329" fmla="*/ 2087723 w 5583124"/>
              <a:gd name="connsiteY1329" fmla="*/ 1775535 h 6649609"/>
              <a:gd name="connsiteX1330" fmla="*/ 2194927 w 5583124"/>
              <a:gd name="connsiteY1330" fmla="*/ 1775535 h 6649609"/>
              <a:gd name="connsiteX1331" fmla="*/ 2073913 w 5583124"/>
              <a:gd name="connsiteY1331" fmla="*/ 2131612 h 6649609"/>
              <a:gd name="connsiteX1332" fmla="*/ 2247423 w 5583124"/>
              <a:gd name="connsiteY1332" fmla="*/ 2131612 h 6649609"/>
              <a:gd name="connsiteX1333" fmla="*/ 2216949 w 5583124"/>
              <a:gd name="connsiteY1333" fmla="*/ 2221288 h 6649609"/>
              <a:gd name="connsiteX1334" fmla="*/ 1936235 w 5583124"/>
              <a:gd name="connsiteY1334" fmla="*/ 2221288 h 6649609"/>
              <a:gd name="connsiteX1335" fmla="*/ 151489 w 5583124"/>
              <a:gd name="connsiteY1335" fmla="*/ 1775535 h 6649609"/>
              <a:gd name="connsiteX1336" fmla="*/ 258691 w 5583124"/>
              <a:gd name="connsiteY1336" fmla="*/ 1775535 h 6649609"/>
              <a:gd name="connsiteX1337" fmla="*/ 137678 w 5583124"/>
              <a:gd name="connsiteY1337" fmla="*/ 2131612 h 6649609"/>
              <a:gd name="connsiteX1338" fmla="*/ 311189 w 5583124"/>
              <a:gd name="connsiteY1338" fmla="*/ 2131612 h 6649609"/>
              <a:gd name="connsiteX1339" fmla="*/ 280714 w 5583124"/>
              <a:gd name="connsiteY1339" fmla="*/ 2221288 h 6649609"/>
              <a:gd name="connsiteX1340" fmla="*/ 0 w 5583124"/>
              <a:gd name="connsiteY1340" fmla="*/ 2221288 h 6649609"/>
              <a:gd name="connsiteX1341" fmla="*/ 5438341 w 5583124"/>
              <a:gd name="connsiteY1341" fmla="*/ 1767940 h 6649609"/>
              <a:gd name="connsiteX1342" fmla="*/ 5535973 w 5583124"/>
              <a:gd name="connsiteY1342" fmla="*/ 1794814 h 6649609"/>
              <a:gd name="connsiteX1343" fmla="*/ 5580987 w 5583124"/>
              <a:gd name="connsiteY1343" fmla="*/ 1872514 h 6649609"/>
              <a:gd name="connsiteX1344" fmla="*/ 5564604 w 5583124"/>
              <a:gd name="connsiteY1344" fmla="*/ 1996367 h 6649609"/>
              <a:gd name="connsiteX1345" fmla="*/ 5496310 w 5583124"/>
              <a:gd name="connsiteY1345" fmla="*/ 2121680 h 6649609"/>
              <a:gd name="connsiteX1346" fmla="*/ 5397640 w 5583124"/>
              <a:gd name="connsiteY1346" fmla="*/ 2201863 h 6649609"/>
              <a:gd name="connsiteX1347" fmla="*/ 5281394 w 5583124"/>
              <a:gd name="connsiteY1347" fmla="*/ 2229759 h 6649609"/>
              <a:gd name="connsiteX1348" fmla="*/ 5184403 w 5583124"/>
              <a:gd name="connsiteY1348" fmla="*/ 2201863 h 6649609"/>
              <a:gd name="connsiteX1349" fmla="*/ 5139795 w 5583124"/>
              <a:gd name="connsiteY1349" fmla="*/ 2121680 h 6649609"/>
              <a:gd name="connsiteX1350" fmla="*/ 5156532 w 5583124"/>
              <a:gd name="connsiteY1350" fmla="*/ 1996367 h 6649609"/>
              <a:gd name="connsiteX1351" fmla="*/ 5224573 w 5583124"/>
              <a:gd name="connsiteY1351" fmla="*/ 1872222 h 6649609"/>
              <a:gd name="connsiteX1352" fmla="*/ 5322837 w 5583124"/>
              <a:gd name="connsiteY1352" fmla="*/ 1794522 h 6649609"/>
              <a:gd name="connsiteX1353" fmla="*/ 5438341 w 5583124"/>
              <a:gd name="connsiteY1353" fmla="*/ 1767940 h 6649609"/>
              <a:gd name="connsiteX1354" fmla="*/ 5047239 w 5583124"/>
              <a:gd name="connsiteY1354" fmla="*/ 1767940 h 6649609"/>
              <a:gd name="connsiteX1355" fmla="*/ 5119375 w 5583124"/>
              <a:gd name="connsiteY1355" fmla="*/ 1785174 h 6649609"/>
              <a:gd name="connsiteX1356" fmla="*/ 5162538 w 5583124"/>
              <a:gd name="connsiteY1356" fmla="*/ 1825777 h 6649609"/>
              <a:gd name="connsiteX1357" fmla="*/ 5083807 w 5583124"/>
              <a:gd name="connsiteY1357" fmla="*/ 1894129 h 6649609"/>
              <a:gd name="connsiteX1358" fmla="*/ 5057195 w 5583124"/>
              <a:gd name="connsiteY1358" fmla="*/ 1868862 h 6649609"/>
              <a:gd name="connsiteX1359" fmla="*/ 5017918 w 5583124"/>
              <a:gd name="connsiteY1359" fmla="*/ 1859369 h 6649609"/>
              <a:gd name="connsiteX1360" fmla="*/ 4959586 w 5583124"/>
              <a:gd name="connsiteY1360" fmla="*/ 1875872 h 6649609"/>
              <a:gd name="connsiteX1361" fmla="*/ 4905531 w 5583124"/>
              <a:gd name="connsiteY1361" fmla="*/ 1923194 h 6649609"/>
              <a:gd name="connsiteX1362" fmla="*/ 4866101 w 5583124"/>
              <a:gd name="connsiteY1362" fmla="*/ 1997535 h 6649609"/>
              <a:gd name="connsiteX1363" fmla="*/ 4853191 w 5583124"/>
              <a:gd name="connsiteY1363" fmla="*/ 2073336 h 6649609"/>
              <a:gd name="connsiteX1364" fmla="*/ 4873179 w 5583124"/>
              <a:gd name="connsiteY1364" fmla="*/ 2121096 h 6649609"/>
              <a:gd name="connsiteX1365" fmla="*/ 4922245 w 5583124"/>
              <a:gd name="connsiteY1365" fmla="*/ 2137454 h 6649609"/>
              <a:gd name="connsiteX1366" fmla="*/ 4974367 w 5583124"/>
              <a:gd name="connsiteY1366" fmla="*/ 2125478 h 6649609"/>
              <a:gd name="connsiteX1367" fmla="*/ 5020757 w 5583124"/>
              <a:gd name="connsiteY1367" fmla="*/ 2096851 h 6649609"/>
              <a:gd name="connsiteX1368" fmla="*/ 5054399 w 5583124"/>
              <a:gd name="connsiteY1368" fmla="*/ 2163744 h 6649609"/>
              <a:gd name="connsiteX1369" fmla="*/ 4972724 w 5583124"/>
              <a:gd name="connsiteY1369" fmla="*/ 2213255 h 6649609"/>
              <a:gd name="connsiteX1370" fmla="*/ 4886494 w 5583124"/>
              <a:gd name="connsiteY1370" fmla="*/ 2229759 h 6649609"/>
              <a:gd name="connsiteX1371" fmla="*/ 4811373 w 5583124"/>
              <a:gd name="connsiteY1371" fmla="*/ 2215300 h 6649609"/>
              <a:gd name="connsiteX1372" fmla="*/ 4759368 w 5583124"/>
              <a:gd name="connsiteY1372" fmla="*/ 2171922 h 6649609"/>
              <a:gd name="connsiteX1373" fmla="*/ 4738170 w 5583124"/>
              <a:gd name="connsiteY1373" fmla="*/ 2100210 h 6649609"/>
              <a:gd name="connsiteX1374" fmla="*/ 4755370 w 5583124"/>
              <a:gd name="connsiteY1374" fmla="*/ 2001040 h 6649609"/>
              <a:gd name="connsiteX1375" fmla="*/ 4806060 w 5583124"/>
              <a:gd name="connsiteY1375" fmla="*/ 1902163 h 6649609"/>
              <a:gd name="connsiteX1376" fmla="*/ 4877715 w 5583124"/>
              <a:gd name="connsiteY1376" fmla="*/ 1828844 h 6649609"/>
              <a:gd name="connsiteX1377" fmla="*/ 4961065 w 5583124"/>
              <a:gd name="connsiteY1377" fmla="*/ 1783422 h 6649609"/>
              <a:gd name="connsiteX1378" fmla="*/ 5047239 w 5583124"/>
              <a:gd name="connsiteY1378" fmla="*/ 1767940 h 6649609"/>
              <a:gd name="connsiteX1379" fmla="*/ 4569211 w 5583124"/>
              <a:gd name="connsiteY1379" fmla="*/ 1767940 h 6649609"/>
              <a:gd name="connsiteX1380" fmla="*/ 4666843 w 5583124"/>
              <a:gd name="connsiteY1380" fmla="*/ 1794814 h 6649609"/>
              <a:gd name="connsiteX1381" fmla="*/ 4711857 w 5583124"/>
              <a:gd name="connsiteY1381" fmla="*/ 1872514 h 6649609"/>
              <a:gd name="connsiteX1382" fmla="*/ 4695474 w 5583124"/>
              <a:gd name="connsiteY1382" fmla="*/ 1996367 h 6649609"/>
              <a:gd name="connsiteX1383" fmla="*/ 4627181 w 5583124"/>
              <a:gd name="connsiteY1383" fmla="*/ 2121680 h 6649609"/>
              <a:gd name="connsiteX1384" fmla="*/ 4528511 w 5583124"/>
              <a:gd name="connsiteY1384" fmla="*/ 2201863 h 6649609"/>
              <a:gd name="connsiteX1385" fmla="*/ 4412263 w 5583124"/>
              <a:gd name="connsiteY1385" fmla="*/ 2229759 h 6649609"/>
              <a:gd name="connsiteX1386" fmla="*/ 4315274 w 5583124"/>
              <a:gd name="connsiteY1386" fmla="*/ 2201863 h 6649609"/>
              <a:gd name="connsiteX1387" fmla="*/ 4270666 w 5583124"/>
              <a:gd name="connsiteY1387" fmla="*/ 2121680 h 6649609"/>
              <a:gd name="connsiteX1388" fmla="*/ 4287403 w 5583124"/>
              <a:gd name="connsiteY1388" fmla="*/ 1996367 h 6649609"/>
              <a:gd name="connsiteX1389" fmla="*/ 4355443 w 5583124"/>
              <a:gd name="connsiteY1389" fmla="*/ 1872222 h 6649609"/>
              <a:gd name="connsiteX1390" fmla="*/ 4453707 w 5583124"/>
              <a:gd name="connsiteY1390" fmla="*/ 1794522 h 6649609"/>
              <a:gd name="connsiteX1391" fmla="*/ 4569211 w 5583124"/>
              <a:gd name="connsiteY1391" fmla="*/ 1767940 h 6649609"/>
              <a:gd name="connsiteX1392" fmla="*/ 3502106 w 5583124"/>
              <a:gd name="connsiteY1392" fmla="*/ 1767940 h 6649609"/>
              <a:gd name="connsiteX1393" fmla="*/ 3599737 w 5583124"/>
              <a:gd name="connsiteY1393" fmla="*/ 1794814 h 6649609"/>
              <a:gd name="connsiteX1394" fmla="*/ 3644751 w 5583124"/>
              <a:gd name="connsiteY1394" fmla="*/ 1872514 h 6649609"/>
              <a:gd name="connsiteX1395" fmla="*/ 3628368 w 5583124"/>
              <a:gd name="connsiteY1395" fmla="*/ 1996367 h 6649609"/>
              <a:gd name="connsiteX1396" fmla="*/ 3560074 w 5583124"/>
              <a:gd name="connsiteY1396" fmla="*/ 2121680 h 6649609"/>
              <a:gd name="connsiteX1397" fmla="*/ 3461405 w 5583124"/>
              <a:gd name="connsiteY1397" fmla="*/ 2201863 h 6649609"/>
              <a:gd name="connsiteX1398" fmla="*/ 3345159 w 5583124"/>
              <a:gd name="connsiteY1398" fmla="*/ 2229759 h 6649609"/>
              <a:gd name="connsiteX1399" fmla="*/ 3248168 w 5583124"/>
              <a:gd name="connsiteY1399" fmla="*/ 2201863 h 6649609"/>
              <a:gd name="connsiteX1400" fmla="*/ 3203560 w 5583124"/>
              <a:gd name="connsiteY1400" fmla="*/ 2121680 h 6649609"/>
              <a:gd name="connsiteX1401" fmla="*/ 3220297 w 5583124"/>
              <a:gd name="connsiteY1401" fmla="*/ 1996367 h 6649609"/>
              <a:gd name="connsiteX1402" fmla="*/ 3288337 w 5583124"/>
              <a:gd name="connsiteY1402" fmla="*/ 1872222 h 6649609"/>
              <a:gd name="connsiteX1403" fmla="*/ 3386601 w 5583124"/>
              <a:gd name="connsiteY1403" fmla="*/ 1794522 h 6649609"/>
              <a:gd name="connsiteX1404" fmla="*/ 3502106 w 5583124"/>
              <a:gd name="connsiteY1404" fmla="*/ 1767940 h 6649609"/>
              <a:gd name="connsiteX1405" fmla="*/ 3111003 w 5583124"/>
              <a:gd name="connsiteY1405" fmla="*/ 1767940 h 6649609"/>
              <a:gd name="connsiteX1406" fmla="*/ 3183139 w 5583124"/>
              <a:gd name="connsiteY1406" fmla="*/ 1785174 h 6649609"/>
              <a:gd name="connsiteX1407" fmla="*/ 3226302 w 5583124"/>
              <a:gd name="connsiteY1407" fmla="*/ 1825777 h 6649609"/>
              <a:gd name="connsiteX1408" fmla="*/ 3147571 w 5583124"/>
              <a:gd name="connsiteY1408" fmla="*/ 1894129 h 6649609"/>
              <a:gd name="connsiteX1409" fmla="*/ 3120959 w 5583124"/>
              <a:gd name="connsiteY1409" fmla="*/ 1868862 h 6649609"/>
              <a:gd name="connsiteX1410" fmla="*/ 3081683 w 5583124"/>
              <a:gd name="connsiteY1410" fmla="*/ 1859369 h 6649609"/>
              <a:gd name="connsiteX1411" fmla="*/ 3023351 w 5583124"/>
              <a:gd name="connsiteY1411" fmla="*/ 1875872 h 6649609"/>
              <a:gd name="connsiteX1412" fmla="*/ 2969295 w 5583124"/>
              <a:gd name="connsiteY1412" fmla="*/ 1923194 h 6649609"/>
              <a:gd name="connsiteX1413" fmla="*/ 2929865 w 5583124"/>
              <a:gd name="connsiteY1413" fmla="*/ 1997535 h 6649609"/>
              <a:gd name="connsiteX1414" fmla="*/ 2916956 w 5583124"/>
              <a:gd name="connsiteY1414" fmla="*/ 2073336 h 6649609"/>
              <a:gd name="connsiteX1415" fmla="*/ 2936944 w 5583124"/>
              <a:gd name="connsiteY1415" fmla="*/ 2121096 h 6649609"/>
              <a:gd name="connsiteX1416" fmla="*/ 2986009 w 5583124"/>
              <a:gd name="connsiteY1416" fmla="*/ 2137454 h 6649609"/>
              <a:gd name="connsiteX1417" fmla="*/ 3038132 w 5583124"/>
              <a:gd name="connsiteY1417" fmla="*/ 2125478 h 6649609"/>
              <a:gd name="connsiteX1418" fmla="*/ 3084521 w 5583124"/>
              <a:gd name="connsiteY1418" fmla="*/ 2096851 h 6649609"/>
              <a:gd name="connsiteX1419" fmla="*/ 3118164 w 5583124"/>
              <a:gd name="connsiteY1419" fmla="*/ 2163744 h 6649609"/>
              <a:gd name="connsiteX1420" fmla="*/ 3036488 w 5583124"/>
              <a:gd name="connsiteY1420" fmla="*/ 2213255 h 6649609"/>
              <a:gd name="connsiteX1421" fmla="*/ 2950258 w 5583124"/>
              <a:gd name="connsiteY1421" fmla="*/ 2229759 h 6649609"/>
              <a:gd name="connsiteX1422" fmla="*/ 2875137 w 5583124"/>
              <a:gd name="connsiteY1422" fmla="*/ 2215300 h 6649609"/>
              <a:gd name="connsiteX1423" fmla="*/ 2823133 w 5583124"/>
              <a:gd name="connsiteY1423" fmla="*/ 2171922 h 6649609"/>
              <a:gd name="connsiteX1424" fmla="*/ 2801935 w 5583124"/>
              <a:gd name="connsiteY1424" fmla="*/ 2100210 h 6649609"/>
              <a:gd name="connsiteX1425" fmla="*/ 2819134 w 5583124"/>
              <a:gd name="connsiteY1425" fmla="*/ 2001040 h 6649609"/>
              <a:gd name="connsiteX1426" fmla="*/ 2869824 w 5583124"/>
              <a:gd name="connsiteY1426" fmla="*/ 1902163 h 6649609"/>
              <a:gd name="connsiteX1427" fmla="*/ 2941479 w 5583124"/>
              <a:gd name="connsiteY1427" fmla="*/ 1828844 h 6649609"/>
              <a:gd name="connsiteX1428" fmla="*/ 3024829 w 5583124"/>
              <a:gd name="connsiteY1428" fmla="*/ 1783422 h 6649609"/>
              <a:gd name="connsiteX1429" fmla="*/ 3111003 w 5583124"/>
              <a:gd name="connsiteY1429" fmla="*/ 1767940 h 6649609"/>
              <a:gd name="connsiteX1430" fmla="*/ 2632975 w 5583124"/>
              <a:gd name="connsiteY1430" fmla="*/ 1767940 h 6649609"/>
              <a:gd name="connsiteX1431" fmla="*/ 2730608 w 5583124"/>
              <a:gd name="connsiteY1431" fmla="*/ 1794814 h 6649609"/>
              <a:gd name="connsiteX1432" fmla="*/ 2775621 w 5583124"/>
              <a:gd name="connsiteY1432" fmla="*/ 1872514 h 6649609"/>
              <a:gd name="connsiteX1433" fmla="*/ 2759239 w 5583124"/>
              <a:gd name="connsiteY1433" fmla="*/ 1996367 h 6649609"/>
              <a:gd name="connsiteX1434" fmla="*/ 2690945 w 5583124"/>
              <a:gd name="connsiteY1434" fmla="*/ 2121680 h 6649609"/>
              <a:gd name="connsiteX1435" fmla="*/ 2592275 w 5583124"/>
              <a:gd name="connsiteY1435" fmla="*/ 2201863 h 6649609"/>
              <a:gd name="connsiteX1436" fmla="*/ 2476028 w 5583124"/>
              <a:gd name="connsiteY1436" fmla="*/ 2229759 h 6649609"/>
              <a:gd name="connsiteX1437" fmla="*/ 2379038 w 5583124"/>
              <a:gd name="connsiteY1437" fmla="*/ 2201863 h 6649609"/>
              <a:gd name="connsiteX1438" fmla="*/ 2334430 w 5583124"/>
              <a:gd name="connsiteY1438" fmla="*/ 2121680 h 6649609"/>
              <a:gd name="connsiteX1439" fmla="*/ 2351167 w 5583124"/>
              <a:gd name="connsiteY1439" fmla="*/ 1996367 h 6649609"/>
              <a:gd name="connsiteX1440" fmla="*/ 2419207 w 5583124"/>
              <a:gd name="connsiteY1440" fmla="*/ 1872222 h 6649609"/>
              <a:gd name="connsiteX1441" fmla="*/ 2517471 w 5583124"/>
              <a:gd name="connsiteY1441" fmla="*/ 1794522 h 6649609"/>
              <a:gd name="connsiteX1442" fmla="*/ 2632975 w 5583124"/>
              <a:gd name="connsiteY1442" fmla="*/ 1767940 h 6649609"/>
              <a:gd name="connsiteX1443" fmla="*/ 1565870 w 5583124"/>
              <a:gd name="connsiteY1443" fmla="*/ 1767940 h 6649609"/>
              <a:gd name="connsiteX1444" fmla="*/ 1663502 w 5583124"/>
              <a:gd name="connsiteY1444" fmla="*/ 1794814 h 6649609"/>
              <a:gd name="connsiteX1445" fmla="*/ 1708516 w 5583124"/>
              <a:gd name="connsiteY1445" fmla="*/ 1872514 h 6649609"/>
              <a:gd name="connsiteX1446" fmla="*/ 1692134 w 5583124"/>
              <a:gd name="connsiteY1446" fmla="*/ 1996367 h 6649609"/>
              <a:gd name="connsiteX1447" fmla="*/ 1623840 w 5583124"/>
              <a:gd name="connsiteY1447" fmla="*/ 2121680 h 6649609"/>
              <a:gd name="connsiteX1448" fmla="*/ 1525170 w 5583124"/>
              <a:gd name="connsiteY1448" fmla="*/ 2201863 h 6649609"/>
              <a:gd name="connsiteX1449" fmla="*/ 1408923 w 5583124"/>
              <a:gd name="connsiteY1449" fmla="*/ 2229759 h 6649609"/>
              <a:gd name="connsiteX1450" fmla="*/ 1311933 w 5583124"/>
              <a:gd name="connsiteY1450" fmla="*/ 2201863 h 6649609"/>
              <a:gd name="connsiteX1451" fmla="*/ 1267325 w 5583124"/>
              <a:gd name="connsiteY1451" fmla="*/ 2121680 h 6649609"/>
              <a:gd name="connsiteX1452" fmla="*/ 1284062 w 5583124"/>
              <a:gd name="connsiteY1452" fmla="*/ 1996367 h 6649609"/>
              <a:gd name="connsiteX1453" fmla="*/ 1352102 w 5583124"/>
              <a:gd name="connsiteY1453" fmla="*/ 1872222 h 6649609"/>
              <a:gd name="connsiteX1454" fmla="*/ 1450366 w 5583124"/>
              <a:gd name="connsiteY1454" fmla="*/ 1794522 h 6649609"/>
              <a:gd name="connsiteX1455" fmla="*/ 1565870 w 5583124"/>
              <a:gd name="connsiteY1455" fmla="*/ 1767940 h 6649609"/>
              <a:gd name="connsiteX1456" fmla="*/ 1174768 w 5583124"/>
              <a:gd name="connsiteY1456" fmla="*/ 1767940 h 6649609"/>
              <a:gd name="connsiteX1457" fmla="*/ 1246905 w 5583124"/>
              <a:gd name="connsiteY1457" fmla="*/ 1785174 h 6649609"/>
              <a:gd name="connsiteX1458" fmla="*/ 1290067 w 5583124"/>
              <a:gd name="connsiteY1458" fmla="*/ 1825777 h 6649609"/>
              <a:gd name="connsiteX1459" fmla="*/ 1211336 w 5583124"/>
              <a:gd name="connsiteY1459" fmla="*/ 1894129 h 6649609"/>
              <a:gd name="connsiteX1460" fmla="*/ 1184724 w 5583124"/>
              <a:gd name="connsiteY1460" fmla="*/ 1868862 h 6649609"/>
              <a:gd name="connsiteX1461" fmla="*/ 1145448 w 5583124"/>
              <a:gd name="connsiteY1461" fmla="*/ 1859369 h 6649609"/>
              <a:gd name="connsiteX1462" fmla="*/ 1087116 w 5583124"/>
              <a:gd name="connsiteY1462" fmla="*/ 1875872 h 6649609"/>
              <a:gd name="connsiteX1463" fmla="*/ 1033060 w 5583124"/>
              <a:gd name="connsiteY1463" fmla="*/ 1923194 h 6649609"/>
              <a:gd name="connsiteX1464" fmla="*/ 993630 w 5583124"/>
              <a:gd name="connsiteY1464" fmla="*/ 1997535 h 6649609"/>
              <a:gd name="connsiteX1465" fmla="*/ 980721 w 5583124"/>
              <a:gd name="connsiteY1465" fmla="*/ 2073336 h 6649609"/>
              <a:gd name="connsiteX1466" fmla="*/ 1000709 w 5583124"/>
              <a:gd name="connsiteY1466" fmla="*/ 2121096 h 6649609"/>
              <a:gd name="connsiteX1467" fmla="*/ 1049774 w 5583124"/>
              <a:gd name="connsiteY1467" fmla="*/ 2137454 h 6649609"/>
              <a:gd name="connsiteX1468" fmla="*/ 1101896 w 5583124"/>
              <a:gd name="connsiteY1468" fmla="*/ 2125478 h 6649609"/>
              <a:gd name="connsiteX1469" fmla="*/ 1148287 w 5583124"/>
              <a:gd name="connsiteY1469" fmla="*/ 2096851 h 6649609"/>
              <a:gd name="connsiteX1470" fmla="*/ 1181929 w 5583124"/>
              <a:gd name="connsiteY1470" fmla="*/ 2163744 h 6649609"/>
              <a:gd name="connsiteX1471" fmla="*/ 1100254 w 5583124"/>
              <a:gd name="connsiteY1471" fmla="*/ 2213255 h 6649609"/>
              <a:gd name="connsiteX1472" fmla="*/ 1014024 w 5583124"/>
              <a:gd name="connsiteY1472" fmla="*/ 2229759 h 6649609"/>
              <a:gd name="connsiteX1473" fmla="*/ 938902 w 5583124"/>
              <a:gd name="connsiteY1473" fmla="*/ 2215300 h 6649609"/>
              <a:gd name="connsiteX1474" fmla="*/ 886898 w 5583124"/>
              <a:gd name="connsiteY1474" fmla="*/ 2171922 h 6649609"/>
              <a:gd name="connsiteX1475" fmla="*/ 865700 w 5583124"/>
              <a:gd name="connsiteY1475" fmla="*/ 2100210 h 6649609"/>
              <a:gd name="connsiteX1476" fmla="*/ 882900 w 5583124"/>
              <a:gd name="connsiteY1476" fmla="*/ 2001040 h 6649609"/>
              <a:gd name="connsiteX1477" fmla="*/ 933590 w 5583124"/>
              <a:gd name="connsiteY1477" fmla="*/ 1902163 h 6649609"/>
              <a:gd name="connsiteX1478" fmla="*/ 1005244 w 5583124"/>
              <a:gd name="connsiteY1478" fmla="*/ 1828844 h 6649609"/>
              <a:gd name="connsiteX1479" fmla="*/ 1088594 w 5583124"/>
              <a:gd name="connsiteY1479" fmla="*/ 1783422 h 6649609"/>
              <a:gd name="connsiteX1480" fmla="*/ 1174768 w 5583124"/>
              <a:gd name="connsiteY1480" fmla="*/ 1767940 h 6649609"/>
              <a:gd name="connsiteX1481" fmla="*/ 696741 w 5583124"/>
              <a:gd name="connsiteY1481" fmla="*/ 1767940 h 6649609"/>
              <a:gd name="connsiteX1482" fmla="*/ 794373 w 5583124"/>
              <a:gd name="connsiteY1482" fmla="*/ 1794814 h 6649609"/>
              <a:gd name="connsiteX1483" fmla="*/ 839387 w 5583124"/>
              <a:gd name="connsiteY1483" fmla="*/ 1872514 h 6649609"/>
              <a:gd name="connsiteX1484" fmla="*/ 823004 w 5583124"/>
              <a:gd name="connsiteY1484" fmla="*/ 1996367 h 6649609"/>
              <a:gd name="connsiteX1485" fmla="*/ 754711 w 5583124"/>
              <a:gd name="connsiteY1485" fmla="*/ 2121680 h 6649609"/>
              <a:gd name="connsiteX1486" fmla="*/ 656041 w 5583124"/>
              <a:gd name="connsiteY1486" fmla="*/ 2201863 h 6649609"/>
              <a:gd name="connsiteX1487" fmla="*/ 539793 w 5583124"/>
              <a:gd name="connsiteY1487" fmla="*/ 2229759 h 6649609"/>
              <a:gd name="connsiteX1488" fmla="*/ 442804 w 5583124"/>
              <a:gd name="connsiteY1488" fmla="*/ 2201863 h 6649609"/>
              <a:gd name="connsiteX1489" fmla="*/ 398196 w 5583124"/>
              <a:gd name="connsiteY1489" fmla="*/ 2121680 h 6649609"/>
              <a:gd name="connsiteX1490" fmla="*/ 414932 w 5583124"/>
              <a:gd name="connsiteY1490" fmla="*/ 1996367 h 6649609"/>
              <a:gd name="connsiteX1491" fmla="*/ 482972 w 5583124"/>
              <a:gd name="connsiteY1491" fmla="*/ 1872222 h 6649609"/>
              <a:gd name="connsiteX1492" fmla="*/ 581236 w 5583124"/>
              <a:gd name="connsiteY1492" fmla="*/ 1794522 h 6649609"/>
              <a:gd name="connsiteX1493" fmla="*/ 696741 w 5583124"/>
              <a:gd name="connsiteY1493" fmla="*/ 1767940 h 6649609"/>
              <a:gd name="connsiteX1494" fmla="*/ 5407269 w 5583124"/>
              <a:gd name="connsiteY1494" fmla="*/ 975399 h 6649609"/>
              <a:gd name="connsiteX1495" fmla="*/ 5351226 w 5583124"/>
              <a:gd name="connsiteY1495" fmla="*/ 991611 h 6649609"/>
              <a:gd name="connsiteX1496" fmla="*/ 5302578 w 5583124"/>
              <a:gd name="connsiteY1496" fmla="*/ 1038494 h 6649609"/>
              <a:gd name="connsiteX1497" fmla="*/ 5266072 w 5583124"/>
              <a:gd name="connsiteY1497" fmla="*/ 1112397 h 6649609"/>
              <a:gd name="connsiteX1498" fmla="*/ 5252099 w 5583124"/>
              <a:gd name="connsiteY1498" fmla="*/ 1187030 h 6649609"/>
              <a:gd name="connsiteX1499" fmla="*/ 5268137 w 5583124"/>
              <a:gd name="connsiteY1499" fmla="*/ 1236104 h 6649609"/>
              <a:gd name="connsiteX1500" fmla="*/ 5312763 w 5583124"/>
              <a:gd name="connsiteY1500" fmla="*/ 1253484 h 6649609"/>
              <a:gd name="connsiteX1501" fmla="*/ 5369205 w 5583124"/>
              <a:gd name="connsiteY1501" fmla="*/ 1236104 h 6649609"/>
              <a:gd name="connsiteX1502" fmla="*/ 5418745 w 5583124"/>
              <a:gd name="connsiteY1502" fmla="*/ 1187030 h 6649609"/>
              <a:gd name="connsiteX1503" fmla="*/ 5455649 w 5583124"/>
              <a:gd name="connsiteY1503" fmla="*/ 1112397 h 6649609"/>
              <a:gd name="connsiteX1504" fmla="*/ 5469224 w 5583124"/>
              <a:gd name="connsiteY1504" fmla="*/ 1038494 h 6649609"/>
              <a:gd name="connsiteX1505" fmla="*/ 5452293 w 5583124"/>
              <a:gd name="connsiteY1505" fmla="*/ 991611 h 6649609"/>
              <a:gd name="connsiteX1506" fmla="*/ 5407269 w 5583124"/>
              <a:gd name="connsiteY1506" fmla="*/ 975399 h 6649609"/>
              <a:gd name="connsiteX1507" fmla="*/ 4538139 w 5583124"/>
              <a:gd name="connsiteY1507" fmla="*/ 975399 h 6649609"/>
              <a:gd name="connsiteX1508" fmla="*/ 4482095 w 5583124"/>
              <a:gd name="connsiteY1508" fmla="*/ 991611 h 6649609"/>
              <a:gd name="connsiteX1509" fmla="*/ 4433449 w 5583124"/>
              <a:gd name="connsiteY1509" fmla="*/ 1038494 h 6649609"/>
              <a:gd name="connsiteX1510" fmla="*/ 4396942 w 5583124"/>
              <a:gd name="connsiteY1510" fmla="*/ 1112397 h 6649609"/>
              <a:gd name="connsiteX1511" fmla="*/ 4382969 w 5583124"/>
              <a:gd name="connsiteY1511" fmla="*/ 1187030 h 6649609"/>
              <a:gd name="connsiteX1512" fmla="*/ 4399007 w 5583124"/>
              <a:gd name="connsiteY1512" fmla="*/ 1236104 h 6649609"/>
              <a:gd name="connsiteX1513" fmla="*/ 4443634 w 5583124"/>
              <a:gd name="connsiteY1513" fmla="*/ 1253484 h 6649609"/>
              <a:gd name="connsiteX1514" fmla="*/ 4500075 w 5583124"/>
              <a:gd name="connsiteY1514" fmla="*/ 1236104 h 6649609"/>
              <a:gd name="connsiteX1515" fmla="*/ 4549616 w 5583124"/>
              <a:gd name="connsiteY1515" fmla="*/ 1187030 h 6649609"/>
              <a:gd name="connsiteX1516" fmla="*/ 4586519 w 5583124"/>
              <a:gd name="connsiteY1516" fmla="*/ 1112397 h 6649609"/>
              <a:gd name="connsiteX1517" fmla="*/ 4600095 w 5583124"/>
              <a:gd name="connsiteY1517" fmla="*/ 1038494 h 6649609"/>
              <a:gd name="connsiteX1518" fmla="*/ 4583163 w 5583124"/>
              <a:gd name="connsiteY1518" fmla="*/ 991611 h 6649609"/>
              <a:gd name="connsiteX1519" fmla="*/ 4538139 w 5583124"/>
              <a:gd name="connsiteY1519" fmla="*/ 975399 h 6649609"/>
              <a:gd name="connsiteX1520" fmla="*/ 3471033 w 5583124"/>
              <a:gd name="connsiteY1520" fmla="*/ 975399 h 6649609"/>
              <a:gd name="connsiteX1521" fmla="*/ 3414990 w 5583124"/>
              <a:gd name="connsiteY1521" fmla="*/ 991611 h 6649609"/>
              <a:gd name="connsiteX1522" fmla="*/ 3366343 w 5583124"/>
              <a:gd name="connsiteY1522" fmla="*/ 1038494 h 6649609"/>
              <a:gd name="connsiteX1523" fmla="*/ 3329837 w 5583124"/>
              <a:gd name="connsiteY1523" fmla="*/ 1112397 h 6649609"/>
              <a:gd name="connsiteX1524" fmla="*/ 3315863 w 5583124"/>
              <a:gd name="connsiteY1524" fmla="*/ 1187030 h 6649609"/>
              <a:gd name="connsiteX1525" fmla="*/ 3331902 w 5583124"/>
              <a:gd name="connsiteY1525" fmla="*/ 1236104 h 6649609"/>
              <a:gd name="connsiteX1526" fmla="*/ 3376527 w 5583124"/>
              <a:gd name="connsiteY1526" fmla="*/ 1253484 h 6649609"/>
              <a:gd name="connsiteX1527" fmla="*/ 3432970 w 5583124"/>
              <a:gd name="connsiteY1527" fmla="*/ 1236104 h 6649609"/>
              <a:gd name="connsiteX1528" fmla="*/ 3482509 w 5583124"/>
              <a:gd name="connsiteY1528" fmla="*/ 1187030 h 6649609"/>
              <a:gd name="connsiteX1529" fmla="*/ 3519413 w 5583124"/>
              <a:gd name="connsiteY1529" fmla="*/ 1112397 h 6649609"/>
              <a:gd name="connsiteX1530" fmla="*/ 3532989 w 5583124"/>
              <a:gd name="connsiteY1530" fmla="*/ 1038494 h 6649609"/>
              <a:gd name="connsiteX1531" fmla="*/ 3516058 w 5583124"/>
              <a:gd name="connsiteY1531" fmla="*/ 991611 h 6649609"/>
              <a:gd name="connsiteX1532" fmla="*/ 3471033 w 5583124"/>
              <a:gd name="connsiteY1532" fmla="*/ 975399 h 6649609"/>
              <a:gd name="connsiteX1533" fmla="*/ 2601903 w 5583124"/>
              <a:gd name="connsiteY1533" fmla="*/ 975399 h 6649609"/>
              <a:gd name="connsiteX1534" fmla="*/ 2545860 w 5583124"/>
              <a:gd name="connsiteY1534" fmla="*/ 991611 h 6649609"/>
              <a:gd name="connsiteX1535" fmla="*/ 2497213 w 5583124"/>
              <a:gd name="connsiteY1535" fmla="*/ 1038494 h 6649609"/>
              <a:gd name="connsiteX1536" fmla="*/ 2460707 w 5583124"/>
              <a:gd name="connsiteY1536" fmla="*/ 1112397 h 6649609"/>
              <a:gd name="connsiteX1537" fmla="*/ 2446734 w 5583124"/>
              <a:gd name="connsiteY1537" fmla="*/ 1187030 h 6649609"/>
              <a:gd name="connsiteX1538" fmla="*/ 2462772 w 5583124"/>
              <a:gd name="connsiteY1538" fmla="*/ 1236104 h 6649609"/>
              <a:gd name="connsiteX1539" fmla="*/ 2507398 w 5583124"/>
              <a:gd name="connsiteY1539" fmla="*/ 1253484 h 6649609"/>
              <a:gd name="connsiteX1540" fmla="*/ 2563840 w 5583124"/>
              <a:gd name="connsiteY1540" fmla="*/ 1236104 h 6649609"/>
              <a:gd name="connsiteX1541" fmla="*/ 2613380 w 5583124"/>
              <a:gd name="connsiteY1541" fmla="*/ 1187030 h 6649609"/>
              <a:gd name="connsiteX1542" fmla="*/ 2650283 w 5583124"/>
              <a:gd name="connsiteY1542" fmla="*/ 1112397 h 6649609"/>
              <a:gd name="connsiteX1543" fmla="*/ 2663859 w 5583124"/>
              <a:gd name="connsiteY1543" fmla="*/ 1038494 h 6649609"/>
              <a:gd name="connsiteX1544" fmla="*/ 2646928 w 5583124"/>
              <a:gd name="connsiteY1544" fmla="*/ 991611 h 6649609"/>
              <a:gd name="connsiteX1545" fmla="*/ 2601903 w 5583124"/>
              <a:gd name="connsiteY1545" fmla="*/ 975399 h 6649609"/>
              <a:gd name="connsiteX1546" fmla="*/ 1534798 w 5583124"/>
              <a:gd name="connsiteY1546" fmla="*/ 975399 h 6649609"/>
              <a:gd name="connsiteX1547" fmla="*/ 1478755 w 5583124"/>
              <a:gd name="connsiteY1547" fmla="*/ 991611 h 6649609"/>
              <a:gd name="connsiteX1548" fmla="*/ 1430108 w 5583124"/>
              <a:gd name="connsiteY1548" fmla="*/ 1038494 h 6649609"/>
              <a:gd name="connsiteX1549" fmla="*/ 1393602 w 5583124"/>
              <a:gd name="connsiteY1549" fmla="*/ 1112397 h 6649609"/>
              <a:gd name="connsiteX1550" fmla="*/ 1379628 w 5583124"/>
              <a:gd name="connsiteY1550" fmla="*/ 1187030 h 6649609"/>
              <a:gd name="connsiteX1551" fmla="*/ 1395667 w 5583124"/>
              <a:gd name="connsiteY1551" fmla="*/ 1236104 h 6649609"/>
              <a:gd name="connsiteX1552" fmla="*/ 1440293 w 5583124"/>
              <a:gd name="connsiteY1552" fmla="*/ 1253484 h 6649609"/>
              <a:gd name="connsiteX1553" fmla="*/ 1496735 w 5583124"/>
              <a:gd name="connsiteY1553" fmla="*/ 1236104 h 6649609"/>
              <a:gd name="connsiteX1554" fmla="*/ 1546275 w 5583124"/>
              <a:gd name="connsiteY1554" fmla="*/ 1187030 h 6649609"/>
              <a:gd name="connsiteX1555" fmla="*/ 1583178 w 5583124"/>
              <a:gd name="connsiteY1555" fmla="*/ 1112397 h 6649609"/>
              <a:gd name="connsiteX1556" fmla="*/ 1596754 w 5583124"/>
              <a:gd name="connsiteY1556" fmla="*/ 1038494 h 6649609"/>
              <a:gd name="connsiteX1557" fmla="*/ 1579823 w 5583124"/>
              <a:gd name="connsiteY1557" fmla="*/ 991611 h 6649609"/>
              <a:gd name="connsiteX1558" fmla="*/ 1534798 w 5583124"/>
              <a:gd name="connsiteY1558" fmla="*/ 975399 h 6649609"/>
              <a:gd name="connsiteX1559" fmla="*/ 665668 w 5583124"/>
              <a:gd name="connsiteY1559" fmla="*/ 975399 h 6649609"/>
              <a:gd name="connsiteX1560" fmla="*/ 609625 w 5583124"/>
              <a:gd name="connsiteY1560" fmla="*/ 991611 h 6649609"/>
              <a:gd name="connsiteX1561" fmla="*/ 560978 w 5583124"/>
              <a:gd name="connsiteY1561" fmla="*/ 1038494 h 6649609"/>
              <a:gd name="connsiteX1562" fmla="*/ 524472 w 5583124"/>
              <a:gd name="connsiteY1562" fmla="*/ 1112397 h 6649609"/>
              <a:gd name="connsiteX1563" fmla="*/ 510499 w 5583124"/>
              <a:gd name="connsiteY1563" fmla="*/ 1187030 h 6649609"/>
              <a:gd name="connsiteX1564" fmla="*/ 526537 w 5583124"/>
              <a:gd name="connsiteY1564" fmla="*/ 1236104 h 6649609"/>
              <a:gd name="connsiteX1565" fmla="*/ 571163 w 5583124"/>
              <a:gd name="connsiteY1565" fmla="*/ 1253484 h 6649609"/>
              <a:gd name="connsiteX1566" fmla="*/ 627605 w 5583124"/>
              <a:gd name="connsiteY1566" fmla="*/ 1236104 h 6649609"/>
              <a:gd name="connsiteX1567" fmla="*/ 677145 w 5583124"/>
              <a:gd name="connsiteY1567" fmla="*/ 1187030 h 6649609"/>
              <a:gd name="connsiteX1568" fmla="*/ 714048 w 5583124"/>
              <a:gd name="connsiteY1568" fmla="*/ 1112397 h 6649609"/>
              <a:gd name="connsiteX1569" fmla="*/ 727624 w 5583124"/>
              <a:gd name="connsiteY1569" fmla="*/ 1038494 h 6649609"/>
              <a:gd name="connsiteX1570" fmla="*/ 710693 w 5583124"/>
              <a:gd name="connsiteY1570" fmla="*/ 991611 h 6649609"/>
              <a:gd name="connsiteX1571" fmla="*/ 665668 w 5583124"/>
              <a:gd name="connsiteY1571" fmla="*/ 975399 h 6649609"/>
              <a:gd name="connsiteX1572" fmla="*/ 4023959 w 5583124"/>
              <a:gd name="connsiteY1572" fmla="*/ 891565 h 6649609"/>
              <a:gd name="connsiteX1573" fmla="*/ 4131162 w 5583124"/>
              <a:gd name="connsiteY1573" fmla="*/ 891565 h 6649609"/>
              <a:gd name="connsiteX1574" fmla="*/ 4010149 w 5583124"/>
              <a:gd name="connsiteY1574" fmla="*/ 1247642 h 6649609"/>
              <a:gd name="connsiteX1575" fmla="*/ 4183659 w 5583124"/>
              <a:gd name="connsiteY1575" fmla="*/ 1247642 h 6649609"/>
              <a:gd name="connsiteX1576" fmla="*/ 4153184 w 5583124"/>
              <a:gd name="connsiteY1576" fmla="*/ 1337318 h 6649609"/>
              <a:gd name="connsiteX1577" fmla="*/ 3872471 w 5583124"/>
              <a:gd name="connsiteY1577" fmla="*/ 1337318 h 6649609"/>
              <a:gd name="connsiteX1578" fmla="*/ 2087723 w 5583124"/>
              <a:gd name="connsiteY1578" fmla="*/ 891565 h 6649609"/>
              <a:gd name="connsiteX1579" fmla="*/ 2194927 w 5583124"/>
              <a:gd name="connsiteY1579" fmla="*/ 891565 h 6649609"/>
              <a:gd name="connsiteX1580" fmla="*/ 2073913 w 5583124"/>
              <a:gd name="connsiteY1580" fmla="*/ 1247642 h 6649609"/>
              <a:gd name="connsiteX1581" fmla="*/ 2247423 w 5583124"/>
              <a:gd name="connsiteY1581" fmla="*/ 1247642 h 6649609"/>
              <a:gd name="connsiteX1582" fmla="*/ 2216949 w 5583124"/>
              <a:gd name="connsiteY1582" fmla="*/ 1337318 h 6649609"/>
              <a:gd name="connsiteX1583" fmla="*/ 1936235 w 5583124"/>
              <a:gd name="connsiteY1583" fmla="*/ 1337318 h 6649609"/>
              <a:gd name="connsiteX1584" fmla="*/ 151489 w 5583124"/>
              <a:gd name="connsiteY1584" fmla="*/ 891565 h 6649609"/>
              <a:gd name="connsiteX1585" fmla="*/ 258691 w 5583124"/>
              <a:gd name="connsiteY1585" fmla="*/ 891565 h 6649609"/>
              <a:gd name="connsiteX1586" fmla="*/ 137678 w 5583124"/>
              <a:gd name="connsiteY1586" fmla="*/ 1247642 h 6649609"/>
              <a:gd name="connsiteX1587" fmla="*/ 311189 w 5583124"/>
              <a:gd name="connsiteY1587" fmla="*/ 1247642 h 6649609"/>
              <a:gd name="connsiteX1588" fmla="*/ 280714 w 5583124"/>
              <a:gd name="connsiteY1588" fmla="*/ 1337318 h 6649609"/>
              <a:gd name="connsiteX1589" fmla="*/ 0 w 5583124"/>
              <a:gd name="connsiteY1589" fmla="*/ 1337318 h 6649609"/>
              <a:gd name="connsiteX1590" fmla="*/ 5438341 w 5583124"/>
              <a:gd name="connsiteY1590" fmla="*/ 883970 h 6649609"/>
              <a:gd name="connsiteX1591" fmla="*/ 5535973 w 5583124"/>
              <a:gd name="connsiteY1591" fmla="*/ 910844 h 6649609"/>
              <a:gd name="connsiteX1592" fmla="*/ 5580987 w 5583124"/>
              <a:gd name="connsiteY1592" fmla="*/ 988544 h 6649609"/>
              <a:gd name="connsiteX1593" fmla="*/ 5564604 w 5583124"/>
              <a:gd name="connsiteY1593" fmla="*/ 1112397 h 6649609"/>
              <a:gd name="connsiteX1594" fmla="*/ 5496310 w 5583124"/>
              <a:gd name="connsiteY1594" fmla="*/ 1237710 h 6649609"/>
              <a:gd name="connsiteX1595" fmla="*/ 5397640 w 5583124"/>
              <a:gd name="connsiteY1595" fmla="*/ 1317893 h 6649609"/>
              <a:gd name="connsiteX1596" fmla="*/ 5281394 w 5583124"/>
              <a:gd name="connsiteY1596" fmla="*/ 1345789 h 6649609"/>
              <a:gd name="connsiteX1597" fmla="*/ 5184403 w 5583124"/>
              <a:gd name="connsiteY1597" fmla="*/ 1317893 h 6649609"/>
              <a:gd name="connsiteX1598" fmla="*/ 5139795 w 5583124"/>
              <a:gd name="connsiteY1598" fmla="*/ 1237710 h 6649609"/>
              <a:gd name="connsiteX1599" fmla="*/ 5156532 w 5583124"/>
              <a:gd name="connsiteY1599" fmla="*/ 1112397 h 6649609"/>
              <a:gd name="connsiteX1600" fmla="*/ 5224573 w 5583124"/>
              <a:gd name="connsiteY1600" fmla="*/ 988252 h 6649609"/>
              <a:gd name="connsiteX1601" fmla="*/ 5322837 w 5583124"/>
              <a:gd name="connsiteY1601" fmla="*/ 910552 h 6649609"/>
              <a:gd name="connsiteX1602" fmla="*/ 5438341 w 5583124"/>
              <a:gd name="connsiteY1602" fmla="*/ 883970 h 6649609"/>
              <a:gd name="connsiteX1603" fmla="*/ 5047239 w 5583124"/>
              <a:gd name="connsiteY1603" fmla="*/ 883970 h 6649609"/>
              <a:gd name="connsiteX1604" fmla="*/ 5119375 w 5583124"/>
              <a:gd name="connsiteY1604" fmla="*/ 901204 h 6649609"/>
              <a:gd name="connsiteX1605" fmla="*/ 5162538 w 5583124"/>
              <a:gd name="connsiteY1605" fmla="*/ 941807 h 6649609"/>
              <a:gd name="connsiteX1606" fmla="*/ 5083807 w 5583124"/>
              <a:gd name="connsiteY1606" fmla="*/ 1010160 h 6649609"/>
              <a:gd name="connsiteX1607" fmla="*/ 5057195 w 5583124"/>
              <a:gd name="connsiteY1607" fmla="*/ 984893 h 6649609"/>
              <a:gd name="connsiteX1608" fmla="*/ 5017918 w 5583124"/>
              <a:gd name="connsiteY1608" fmla="*/ 975399 h 6649609"/>
              <a:gd name="connsiteX1609" fmla="*/ 4959586 w 5583124"/>
              <a:gd name="connsiteY1609" fmla="*/ 991903 h 6649609"/>
              <a:gd name="connsiteX1610" fmla="*/ 4905531 w 5583124"/>
              <a:gd name="connsiteY1610" fmla="*/ 1039224 h 6649609"/>
              <a:gd name="connsiteX1611" fmla="*/ 4866101 w 5583124"/>
              <a:gd name="connsiteY1611" fmla="*/ 1113566 h 6649609"/>
              <a:gd name="connsiteX1612" fmla="*/ 4853191 w 5583124"/>
              <a:gd name="connsiteY1612" fmla="*/ 1189367 h 6649609"/>
              <a:gd name="connsiteX1613" fmla="*/ 4873179 w 5583124"/>
              <a:gd name="connsiteY1613" fmla="*/ 1237126 h 6649609"/>
              <a:gd name="connsiteX1614" fmla="*/ 4922245 w 5583124"/>
              <a:gd name="connsiteY1614" fmla="*/ 1253484 h 6649609"/>
              <a:gd name="connsiteX1615" fmla="*/ 4974367 w 5583124"/>
              <a:gd name="connsiteY1615" fmla="*/ 1241508 h 6649609"/>
              <a:gd name="connsiteX1616" fmla="*/ 5020757 w 5583124"/>
              <a:gd name="connsiteY1616" fmla="*/ 1212881 h 6649609"/>
              <a:gd name="connsiteX1617" fmla="*/ 5054399 w 5583124"/>
              <a:gd name="connsiteY1617" fmla="*/ 1279774 h 6649609"/>
              <a:gd name="connsiteX1618" fmla="*/ 4972724 w 5583124"/>
              <a:gd name="connsiteY1618" fmla="*/ 1329286 h 6649609"/>
              <a:gd name="connsiteX1619" fmla="*/ 4886494 w 5583124"/>
              <a:gd name="connsiteY1619" fmla="*/ 1345789 h 6649609"/>
              <a:gd name="connsiteX1620" fmla="*/ 4811373 w 5583124"/>
              <a:gd name="connsiteY1620" fmla="*/ 1331330 h 6649609"/>
              <a:gd name="connsiteX1621" fmla="*/ 4759368 w 5583124"/>
              <a:gd name="connsiteY1621" fmla="*/ 1287952 h 6649609"/>
              <a:gd name="connsiteX1622" fmla="*/ 4738170 w 5583124"/>
              <a:gd name="connsiteY1622" fmla="*/ 1216240 h 6649609"/>
              <a:gd name="connsiteX1623" fmla="*/ 4755370 w 5583124"/>
              <a:gd name="connsiteY1623" fmla="*/ 1117070 h 6649609"/>
              <a:gd name="connsiteX1624" fmla="*/ 4806060 w 5583124"/>
              <a:gd name="connsiteY1624" fmla="*/ 1018193 h 6649609"/>
              <a:gd name="connsiteX1625" fmla="*/ 4877715 w 5583124"/>
              <a:gd name="connsiteY1625" fmla="*/ 944874 h 6649609"/>
              <a:gd name="connsiteX1626" fmla="*/ 4961065 w 5583124"/>
              <a:gd name="connsiteY1626" fmla="*/ 899451 h 6649609"/>
              <a:gd name="connsiteX1627" fmla="*/ 5047239 w 5583124"/>
              <a:gd name="connsiteY1627" fmla="*/ 883970 h 6649609"/>
              <a:gd name="connsiteX1628" fmla="*/ 4569211 w 5583124"/>
              <a:gd name="connsiteY1628" fmla="*/ 883970 h 6649609"/>
              <a:gd name="connsiteX1629" fmla="*/ 4666843 w 5583124"/>
              <a:gd name="connsiteY1629" fmla="*/ 910844 h 6649609"/>
              <a:gd name="connsiteX1630" fmla="*/ 4711857 w 5583124"/>
              <a:gd name="connsiteY1630" fmla="*/ 988544 h 6649609"/>
              <a:gd name="connsiteX1631" fmla="*/ 4695474 w 5583124"/>
              <a:gd name="connsiteY1631" fmla="*/ 1112397 h 6649609"/>
              <a:gd name="connsiteX1632" fmla="*/ 4627181 w 5583124"/>
              <a:gd name="connsiteY1632" fmla="*/ 1237710 h 6649609"/>
              <a:gd name="connsiteX1633" fmla="*/ 4528511 w 5583124"/>
              <a:gd name="connsiteY1633" fmla="*/ 1317893 h 6649609"/>
              <a:gd name="connsiteX1634" fmla="*/ 4412263 w 5583124"/>
              <a:gd name="connsiteY1634" fmla="*/ 1345789 h 6649609"/>
              <a:gd name="connsiteX1635" fmla="*/ 4315274 w 5583124"/>
              <a:gd name="connsiteY1635" fmla="*/ 1317893 h 6649609"/>
              <a:gd name="connsiteX1636" fmla="*/ 4270666 w 5583124"/>
              <a:gd name="connsiteY1636" fmla="*/ 1237710 h 6649609"/>
              <a:gd name="connsiteX1637" fmla="*/ 4287403 w 5583124"/>
              <a:gd name="connsiteY1637" fmla="*/ 1112397 h 6649609"/>
              <a:gd name="connsiteX1638" fmla="*/ 4355443 w 5583124"/>
              <a:gd name="connsiteY1638" fmla="*/ 988252 h 6649609"/>
              <a:gd name="connsiteX1639" fmla="*/ 4453707 w 5583124"/>
              <a:gd name="connsiteY1639" fmla="*/ 910552 h 6649609"/>
              <a:gd name="connsiteX1640" fmla="*/ 4569211 w 5583124"/>
              <a:gd name="connsiteY1640" fmla="*/ 883970 h 6649609"/>
              <a:gd name="connsiteX1641" fmla="*/ 3502106 w 5583124"/>
              <a:gd name="connsiteY1641" fmla="*/ 883970 h 6649609"/>
              <a:gd name="connsiteX1642" fmla="*/ 3599737 w 5583124"/>
              <a:gd name="connsiteY1642" fmla="*/ 910844 h 6649609"/>
              <a:gd name="connsiteX1643" fmla="*/ 3644751 w 5583124"/>
              <a:gd name="connsiteY1643" fmla="*/ 988544 h 6649609"/>
              <a:gd name="connsiteX1644" fmla="*/ 3628368 w 5583124"/>
              <a:gd name="connsiteY1644" fmla="*/ 1112397 h 6649609"/>
              <a:gd name="connsiteX1645" fmla="*/ 3560074 w 5583124"/>
              <a:gd name="connsiteY1645" fmla="*/ 1237710 h 6649609"/>
              <a:gd name="connsiteX1646" fmla="*/ 3461405 w 5583124"/>
              <a:gd name="connsiteY1646" fmla="*/ 1317893 h 6649609"/>
              <a:gd name="connsiteX1647" fmla="*/ 3345159 w 5583124"/>
              <a:gd name="connsiteY1647" fmla="*/ 1345789 h 6649609"/>
              <a:gd name="connsiteX1648" fmla="*/ 3248168 w 5583124"/>
              <a:gd name="connsiteY1648" fmla="*/ 1317893 h 6649609"/>
              <a:gd name="connsiteX1649" fmla="*/ 3203560 w 5583124"/>
              <a:gd name="connsiteY1649" fmla="*/ 1237710 h 6649609"/>
              <a:gd name="connsiteX1650" fmla="*/ 3220297 w 5583124"/>
              <a:gd name="connsiteY1650" fmla="*/ 1112397 h 6649609"/>
              <a:gd name="connsiteX1651" fmla="*/ 3288337 w 5583124"/>
              <a:gd name="connsiteY1651" fmla="*/ 988252 h 6649609"/>
              <a:gd name="connsiteX1652" fmla="*/ 3386601 w 5583124"/>
              <a:gd name="connsiteY1652" fmla="*/ 910552 h 6649609"/>
              <a:gd name="connsiteX1653" fmla="*/ 3502106 w 5583124"/>
              <a:gd name="connsiteY1653" fmla="*/ 883970 h 6649609"/>
              <a:gd name="connsiteX1654" fmla="*/ 3111003 w 5583124"/>
              <a:gd name="connsiteY1654" fmla="*/ 883970 h 6649609"/>
              <a:gd name="connsiteX1655" fmla="*/ 3183139 w 5583124"/>
              <a:gd name="connsiteY1655" fmla="*/ 901204 h 6649609"/>
              <a:gd name="connsiteX1656" fmla="*/ 3226302 w 5583124"/>
              <a:gd name="connsiteY1656" fmla="*/ 941807 h 6649609"/>
              <a:gd name="connsiteX1657" fmla="*/ 3147571 w 5583124"/>
              <a:gd name="connsiteY1657" fmla="*/ 1010160 h 6649609"/>
              <a:gd name="connsiteX1658" fmla="*/ 3120959 w 5583124"/>
              <a:gd name="connsiteY1658" fmla="*/ 984893 h 6649609"/>
              <a:gd name="connsiteX1659" fmla="*/ 3081683 w 5583124"/>
              <a:gd name="connsiteY1659" fmla="*/ 975399 h 6649609"/>
              <a:gd name="connsiteX1660" fmla="*/ 3023351 w 5583124"/>
              <a:gd name="connsiteY1660" fmla="*/ 991903 h 6649609"/>
              <a:gd name="connsiteX1661" fmla="*/ 2969295 w 5583124"/>
              <a:gd name="connsiteY1661" fmla="*/ 1039224 h 6649609"/>
              <a:gd name="connsiteX1662" fmla="*/ 2929865 w 5583124"/>
              <a:gd name="connsiteY1662" fmla="*/ 1113566 h 6649609"/>
              <a:gd name="connsiteX1663" fmla="*/ 2916956 w 5583124"/>
              <a:gd name="connsiteY1663" fmla="*/ 1189367 h 6649609"/>
              <a:gd name="connsiteX1664" fmla="*/ 2936944 w 5583124"/>
              <a:gd name="connsiteY1664" fmla="*/ 1237126 h 6649609"/>
              <a:gd name="connsiteX1665" fmla="*/ 2986009 w 5583124"/>
              <a:gd name="connsiteY1665" fmla="*/ 1253484 h 6649609"/>
              <a:gd name="connsiteX1666" fmla="*/ 3038132 w 5583124"/>
              <a:gd name="connsiteY1666" fmla="*/ 1241508 h 6649609"/>
              <a:gd name="connsiteX1667" fmla="*/ 3084521 w 5583124"/>
              <a:gd name="connsiteY1667" fmla="*/ 1212881 h 6649609"/>
              <a:gd name="connsiteX1668" fmla="*/ 3118164 w 5583124"/>
              <a:gd name="connsiteY1668" fmla="*/ 1279774 h 6649609"/>
              <a:gd name="connsiteX1669" fmla="*/ 3036488 w 5583124"/>
              <a:gd name="connsiteY1669" fmla="*/ 1329286 h 6649609"/>
              <a:gd name="connsiteX1670" fmla="*/ 2950258 w 5583124"/>
              <a:gd name="connsiteY1670" fmla="*/ 1345789 h 6649609"/>
              <a:gd name="connsiteX1671" fmla="*/ 2875137 w 5583124"/>
              <a:gd name="connsiteY1671" fmla="*/ 1331330 h 6649609"/>
              <a:gd name="connsiteX1672" fmla="*/ 2823133 w 5583124"/>
              <a:gd name="connsiteY1672" fmla="*/ 1287952 h 6649609"/>
              <a:gd name="connsiteX1673" fmla="*/ 2801935 w 5583124"/>
              <a:gd name="connsiteY1673" fmla="*/ 1216240 h 6649609"/>
              <a:gd name="connsiteX1674" fmla="*/ 2819134 w 5583124"/>
              <a:gd name="connsiteY1674" fmla="*/ 1117070 h 6649609"/>
              <a:gd name="connsiteX1675" fmla="*/ 2869824 w 5583124"/>
              <a:gd name="connsiteY1675" fmla="*/ 1018193 h 6649609"/>
              <a:gd name="connsiteX1676" fmla="*/ 2941479 w 5583124"/>
              <a:gd name="connsiteY1676" fmla="*/ 944874 h 6649609"/>
              <a:gd name="connsiteX1677" fmla="*/ 3024829 w 5583124"/>
              <a:gd name="connsiteY1677" fmla="*/ 899451 h 6649609"/>
              <a:gd name="connsiteX1678" fmla="*/ 3111003 w 5583124"/>
              <a:gd name="connsiteY1678" fmla="*/ 883970 h 6649609"/>
              <a:gd name="connsiteX1679" fmla="*/ 2632975 w 5583124"/>
              <a:gd name="connsiteY1679" fmla="*/ 883970 h 6649609"/>
              <a:gd name="connsiteX1680" fmla="*/ 2730608 w 5583124"/>
              <a:gd name="connsiteY1680" fmla="*/ 910844 h 6649609"/>
              <a:gd name="connsiteX1681" fmla="*/ 2775621 w 5583124"/>
              <a:gd name="connsiteY1681" fmla="*/ 988544 h 6649609"/>
              <a:gd name="connsiteX1682" fmla="*/ 2759239 w 5583124"/>
              <a:gd name="connsiteY1682" fmla="*/ 1112397 h 6649609"/>
              <a:gd name="connsiteX1683" fmla="*/ 2690945 w 5583124"/>
              <a:gd name="connsiteY1683" fmla="*/ 1237710 h 6649609"/>
              <a:gd name="connsiteX1684" fmla="*/ 2592275 w 5583124"/>
              <a:gd name="connsiteY1684" fmla="*/ 1317893 h 6649609"/>
              <a:gd name="connsiteX1685" fmla="*/ 2476028 w 5583124"/>
              <a:gd name="connsiteY1685" fmla="*/ 1345789 h 6649609"/>
              <a:gd name="connsiteX1686" fmla="*/ 2379038 w 5583124"/>
              <a:gd name="connsiteY1686" fmla="*/ 1317893 h 6649609"/>
              <a:gd name="connsiteX1687" fmla="*/ 2334430 w 5583124"/>
              <a:gd name="connsiteY1687" fmla="*/ 1237710 h 6649609"/>
              <a:gd name="connsiteX1688" fmla="*/ 2351167 w 5583124"/>
              <a:gd name="connsiteY1688" fmla="*/ 1112397 h 6649609"/>
              <a:gd name="connsiteX1689" fmla="*/ 2419207 w 5583124"/>
              <a:gd name="connsiteY1689" fmla="*/ 988252 h 6649609"/>
              <a:gd name="connsiteX1690" fmla="*/ 2517471 w 5583124"/>
              <a:gd name="connsiteY1690" fmla="*/ 910552 h 6649609"/>
              <a:gd name="connsiteX1691" fmla="*/ 2632975 w 5583124"/>
              <a:gd name="connsiteY1691" fmla="*/ 883970 h 6649609"/>
              <a:gd name="connsiteX1692" fmla="*/ 1565870 w 5583124"/>
              <a:gd name="connsiteY1692" fmla="*/ 883970 h 6649609"/>
              <a:gd name="connsiteX1693" fmla="*/ 1663502 w 5583124"/>
              <a:gd name="connsiteY1693" fmla="*/ 910844 h 6649609"/>
              <a:gd name="connsiteX1694" fmla="*/ 1708516 w 5583124"/>
              <a:gd name="connsiteY1694" fmla="*/ 988544 h 6649609"/>
              <a:gd name="connsiteX1695" fmla="*/ 1692134 w 5583124"/>
              <a:gd name="connsiteY1695" fmla="*/ 1112397 h 6649609"/>
              <a:gd name="connsiteX1696" fmla="*/ 1623840 w 5583124"/>
              <a:gd name="connsiteY1696" fmla="*/ 1237710 h 6649609"/>
              <a:gd name="connsiteX1697" fmla="*/ 1525170 w 5583124"/>
              <a:gd name="connsiteY1697" fmla="*/ 1317893 h 6649609"/>
              <a:gd name="connsiteX1698" fmla="*/ 1408923 w 5583124"/>
              <a:gd name="connsiteY1698" fmla="*/ 1345789 h 6649609"/>
              <a:gd name="connsiteX1699" fmla="*/ 1311933 w 5583124"/>
              <a:gd name="connsiteY1699" fmla="*/ 1317893 h 6649609"/>
              <a:gd name="connsiteX1700" fmla="*/ 1267325 w 5583124"/>
              <a:gd name="connsiteY1700" fmla="*/ 1237710 h 6649609"/>
              <a:gd name="connsiteX1701" fmla="*/ 1284062 w 5583124"/>
              <a:gd name="connsiteY1701" fmla="*/ 1112397 h 6649609"/>
              <a:gd name="connsiteX1702" fmla="*/ 1352102 w 5583124"/>
              <a:gd name="connsiteY1702" fmla="*/ 988252 h 6649609"/>
              <a:gd name="connsiteX1703" fmla="*/ 1450366 w 5583124"/>
              <a:gd name="connsiteY1703" fmla="*/ 910552 h 6649609"/>
              <a:gd name="connsiteX1704" fmla="*/ 1565870 w 5583124"/>
              <a:gd name="connsiteY1704" fmla="*/ 883970 h 6649609"/>
              <a:gd name="connsiteX1705" fmla="*/ 1174768 w 5583124"/>
              <a:gd name="connsiteY1705" fmla="*/ 883970 h 6649609"/>
              <a:gd name="connsiteX1706" fmla="*/ 1246905 w 5583124"/>
              <a:gd name="connsiteY1706" fmla="*/ 901204 h 6649609"/>
              <a:gd name="connsiteX1707" fmla="*/ 1290067 w 5583124"/>
              <a:gd name="connsiteY1707" fmla="*/ 941807 h 6649609"/>
              <a:gd name="connsiteX1708" fmla="*/ 1211336 w 5583124"/>
              <a:gd name="connsiteY1708" fmla="*/ 1010160 h 6649609"/>
              <a:gd name="connsiteX1709" fmla="*/ 1184724 w 5583124"/>
              <a:gd name="connsiteY1709" fmla="*/ 984893 h 6649609"/>
              <a:gd name="connsiteX1710" fmla="*/ 1145448 w 5583124"/>
              <a:gd name="connsiteY1710" fmla="*/ 975399 h 6649609"/>
              <a:gd name="connsiteX1711" fmla="*/ 1087116 w 5583124"/>
              <a:gd name="connsiteY1711" fmla="*/ 991903 h 6649609"/>
              <a:gd name="connsiteX1712" fmla="*/ 1033060 w 5583124"/>
              <a:gd name="connsiteY1712" fmla="*/ 1039224 h 6649609"/>
              <a:gd name="connsiteX1713" fmla="*/ 993630 w 5583124"/>
              <a:gd name="connsiteY1713" fmla="*/ 1113566 h 6649609"/>
              <a:gd name="connsiteX1714" fmla="*/ 980721 w 5583124"/>
              <a:gd name="connsiteY1714" fmla="*/ 1189367 h 6649609"/>
              <a:gd name="connsiteX1715" fmla="*/ 1000709 w 5583124"/>
              <a:gd name="connsiteY1715" fmla="*/ 1237126 h 6649609"/>
              <a:gd name="connsiteX1716" fmla="*/ 1049774 w 5583124"/>
              <a:gd name="connsiteY1716" fmla="*/ 1253484 h 6649609"/>
              <a:gd name="connsiteX1717" fmla="*/ 1101896 w 5583124"/>
              <a:gd name="connsiteY1717" fmla="*/ 1241508 h 6649609"/>
              <a:gd name="connsiteX1718" fmla="*/ 1148287 w 5583124"/>
              <a:gd name="connsiteY1718" fmla="*/ 1212881 h 6649609"/>
              <a:gd name="connsiteX1719" fmla="*/ 1181929 w 5583124"/>
              <a:gd name="connsiteY1719" fmla="*/ 1279774 h 6649609"/>
              <a:gd name="connsiteX1720" fmla="*/ 1100254 w 5583124"/>
              <a:gd name="connsiteY1720" fmla="*/ 1329286 h 6649609"/>
              <a:gd name="connsiteX1721" fmla="*/ 1014024 w 5583124"/>
              <a:gd name="connsiteY1721" fmla="*/ 1345789 h 6649609"/>
              <a:gd name="connsiteX1722" fmla="*/ 938902 w 5583124"/>
              <a:gd name="connsiteY1722" fmla="*/ 1331330 h 6649609"/>
              <a:gd name="connsiteX1723" fmla="*/ 886898 w 5583124"/>
              <a:gd name="connsiteY1723" fmla="*/ 1287952 h 6649609"/>
              <a:gd name="connsiteX1724" fmla="*/ 865700 w 5583124"/>
              <a:gd name="connsiteY1724" fmla="*/ 1216240 h 6649609"/>
              <a:gd name="connsiteX1725" fmla="*/ 882900 w 5583124"/>
              <a:gd name="connsiteY1725" fmla="*/ 1117070 h 6649609"/>
              <a:gd name="connsiteX1726" fmla="*/ 933590 w 5583124"/>
              <a:gd name="connsiteY1726" fmla="*/ 1018193 h 6649609"/>
              <a:gd name="connsiteX1727" fmla="*/ 1005244 w 5583124"/>
              <a:gd name="connsiteY1727" fmla="*/ 944874 h 6649609"/>
              <a:gd name="connsiteX1728" fmla="*/ 1088594 w 5583124"/>
              <a:gd name="connsiteY1728" fmla="*/ 899451 h 6649609"/>
              <a:gd name="connsiteX1729" fmla="*/ 1174768 w 5583124"/>
              <a:gd name="connsiteY1729" fmla="*/ 883970 h 6649609"/>
              <a:gd name="connsiteX1730" fmla="*/ 696741 w 5583124"/>
              <a:gd name="connsiteY1730" fmla="*/ 883970 h 6649609"/>
              <a:gd name="connsiteX1731" fmla="*/ 794373 w 5583124"/>
              <a:gd name="connsiteY1731" fmla="*/ 910844 h 6649609"/>
              <a:gd name="connsiteX1732" fmla="*/ 839387 w 5583124"/>
              <a:gd name="connsiteY1732" fmla="*/ 988544 h 6649609"/>
              <a:gd name="connsiteX1733" fmla="*/ 823004 w 5583124"/>
              <a:gd name="connsiteY1733" fmla="*/ 1112397 h 6649609"/>
              <a:gd name="connsiteX1734" fmla="*/ 754711 w 5583124"/>
              <a:gd name="connsiteY1734" fmla="*/ 1237710 h 6649609"/>
              <a:gd name="connsiteX1735" fmla="*/ 656041 w 5583124"/>
              <a:gd name="connsiteY1735" fmla="*/ 1317893 h 6649609"/>
              <a:gd name="connsiteX1736" fmla="*/ 539793 w 5583124"/>
              <a:gd name="connsiteY1736" fmla="*/ 1345789 h 6649609"/>
              <a:gd name="connsiteX1737" fmla="*/ 442804 w 5583124"/>
              <a:gd name="connsiteY1737" fmla="*/ 1317893 h 6649609"/>
              <a:gd name="connsiteX1738" fmla="*/ 398196 w 5583124"/>
              <a:gd name="connsiteY1738" fmla="*/ 1237710 h 6649609"/>
              <a:gd name="connsiteX1739" fmla="*/ 414932 w 5583124"/>
              <a:gd name="connsiteY1739" fmla="*/ 1112397 h 6649609"/>
              <a:gd name="connsiteX1740" fmla="*/ 482972 w 5583124"/>
              <a:gd name="connsiteY1740" fmla="*/ 988252 h 6649609"/>
              <a:gd name="connsiteX1741" fmla="*/ 581236 w 5583124"/>
              <a:gd name="connsiteY1741" fmla="*/ 910552 h 6649609"/>
              <a:gd name="connsiteX1742" fmla="*/ 696741 w 5583124"/>
              <a:gd name="connsiteY1742" fmla="*/ 883970 h 6649609"/>
              <a:gd name="connsiteX1743" fmla="*/ 5407269 w 5583124"/>
              <a:gd name="connsiteY1743" fmla="*/ 91429 h 6649609"/>
              <a:gd name="connsiteX1744" fmla="*/ 5351226 w 5583124"/>
              <a:gd name="connsiteY1744" fmla="*/ 107641 h 6649609"/>
              <a:gd name="connsiteX1745" fmla="*/ 5302578 w 5583124"/>
              <a:gd name="connsiteY1745" fmla="*/ 154524 h 6649609"/>
              <a:gd name="connsiteX1746" fmla="*/ 5266072 w 5583124"/>
              <a:gd name="connsiteY1746" fmla="*/ 228427 h 6649609"/>
              <a:gd name="connsiteX1747" fmla="*/ 5252099 w 5583124"/>
              <a:gd name="connsiteY1747" fmla="*/ 303060 h 6649609"/>
              <a:gd name="connsiteX1748" fmla="*/ 5268137 w 5583124"/>
              <a:gd name="connsiteY1748" fmla="*/ 352134 h 6649609"/>
              <a:gd name="connsiteX1749" fmla="*/ 5312763 w 5583124"/>
              <a:gd name="connsiteY1749" fmla="*/ 369514 h 6649609"/>
              <a:gd name="connsiteX1750" fmla="*/ 5369205 w 5583124"/>
              <a:gd name="connsiteY1750" fmla="*/ 352134 h 6649609"/>
              <a:gd name="connsiteX1751" fmla="*/ 5418745 w 5583124"/>
              <a:gd name="connsiteY1751" fmla="*/ 303060 h 6649609"/>
              <a:gd name="connsiteX1752" fmla="*/ 5455649 w 5583124"/>
              <a:gd name="connsiteY1752" fmla="*/ 228427 h 6649609"/>
              <a:gd name="connsiteX1753" fmla="*/ 5469224 w 5583124"/>
              <a:gd name="connsiteY1753" fmla="*/ 154524 h 6649609"/>
              <a:gd name="connsiteX1754" fmla="*/ 5452293 w 5583124"/>
              <a:gd name="connsiteY1754" fmla="*/ 107641 h 6649609"/>
              <a:gd name="connsiteX1755" fmla="*/ 5407269 w 5583124"/>
              <a:gd name="connsiteY1755" fmla="*/ 91429 h 6649609"/>
              <a:gd name="connsiteX1756" fmla="*/ 4538139 w 5583124"/>
              <a:gd name="connsiteY1756" fmla="*/ 91429 h 6649609"/>
              <a:gd name="connsiteX1757" fmla="*/ 4482095 w 5583124"/>
              <a:gd name="connsiteY1757" fmla="*/ 107641 h 6649609"/>
              <a:gd name="connsiteX1758" fmla="*/ 4433449 w 5583124"/>
              <a:gd name="connsiteY1758" fmla="*/ 154524 h 6649609"/>
              <a:gd name="connsiteX1759" fmla="*/ 4396942 w 5583124"/>
              <a:gd name="connsiteY1759" fmla="*/ 228427 h 6649609"/>
              <a:gd name="connsiteX1760" fmla="*/ 4382969 w 5583124"/>
              <a:gd name="connsiteY1760" fmla="*/ 303060 h 6649609"/>
              <a:gd name="connsiteX1761" fmla="*/ 4399007 w 5583124"/>
              <a:gd name="connsiteY1761" fmla="*/ 352134 h 6649609"/>
              <a:gd name="connsiteX1762" fmla="*/ 4443634 w 5583124"/>
              <a:gd name="connsiteY1762" fmla="*/ 369514 h 6649609"/>
              <a:gd name="connsiteX1763" fmla="*/ 4500075 w 5583124"/>
              <a:gd name="connsiteY1763" fmla="*/ 352134 h 6649609"/>
              <a:gd name="connsiteX1764" fmla="*/ 4549616 w 5583124"/>
              <a:gd name="connsiteY1764" fmla="*/ 303060 h 6649609"/>
              <a:gd name="connsiteX1765" fmla="*/ 4586519 w 5583124"/>
              <a:gd name="connsiteY1765" fmla="*/ 228427 h 6649609"/>
              <a:gd name="connsiteX1766" fmla="*/ 4600095 w 5583124"/>
              <a:gd name="connsiteY1766" fmla="*/ 154524 h 6649609"/>
              <a:gd name="connsiteX1767" fmla="*/ 4583163 w 5583124"/>
              <a:gd name="connsiteY1767" fmla="*/ 107641 h 6649609"/>
              <a:gd name="connsiteX1768" fmla="*/ 4538139 w 5583124"/>
              <a:gd name="connsiteY1768" fmla="*/ 91429 h 6649609"/>
              <a:gd name="connsiteX1769" fmla="*/ 3471033 w 5583124"/>
              <a:gd name="connsiteY1769" fmla="*/ 91429 h 6649609"/>
              <a:gd name="connsiteX1770" fmla="*/ 3414990 w 5583124"/>
              <a:gd name="connsiteY1770" fmla="*/ 107641 h 6649609"/>
              <a:gd name="connsiteX1771" fmla="*/ 3366343 w 5583124"/>
              <a:gd name="connsiteY1771" fmla="*/ 154524 h 6649609"/>
              <a:gd name="connsiteX1772" fmla="*/ 3329837 w 5583124"/>
              <a:gd name="connsiteY1772" fmla="*/ 228427 h 6649609"/>
              <a:gd name="connsiteX1773" fmla="*/ 3315863 w 5583124"/>
              <a:gd name="connsiteY1773" fmla="*/ 303060 h 6649609"/>
              <a:gd name="connsiteX1774" fmla="*/ 3331902 w 5583124"/>
              <a:gd name="connsiteY1774" fmla="*/ 352134 h 6649609"/>
              <a:gd name="connsiteX1775" fmla="*/ 3376527 w 5583124"/>
              <a:gd name="connsiteY1775" fmla="*/ 369514 h 6649609"/>
              <a:gd name="connsiteX1776" fmla="*/ 3432970 w 5583124"/>
              <a:gd name="connsiteY1776" fmla="*/ 352134 h 6649609"/>
              <a:gd name="connsiteX1777" fmla="*/ 3482509 w 5583124"/>
              <a:gd name="connsiteY1777" fmla="*/ 303060 h 6649609"/>
              <a:gd name="connsiteX1778" fmla="*/ 3519413 w 5583124"/>
              <a:gd name="connsiteY1778" fmla="*/ 228427 h 6649609"/>
              <a:gd name="connsiteX1779" fmla="*/ 3532989 w 5583124"/>
              <a:gd name="connsiteY1779" fmla="*/ 154524 h 6649609"/>
              <a:gd name="connsiteX1780" fmla="*/ 3516058 w 5583124"/>
              <a:gd name="connsiteY1780" fmla="*/ 107641 h 6649609"/>
              <a:gd name="connsiteX1781" fmla="*/ 3471033 w 5583124"/>
              <a:gd name="connsiteY1781" fmla="*/ 91429 h 6649609"/>
              <a:gd name="connsiteX1782" fmla="*/ 2601903 w 5583124"/>
              <a:gd name="connsiteY1782" fmla="*/ 91429 h 6649609"/>
              <a:gd name="connsiteX1783" fmla="*/ 2545860 w 5583124"/>
              <a:gd name="connsiteY1783" fmla="*/ 107641 h 6649609"/>
              <a:gd name="connsiteX1784" fmla="*/ 2497213 w 5583124"/>
              <a:gd name="connsiteY1784" fmla="*/ 154524 h 6649609"/>
              <a:gd name="connsiteX1785" fmla="*/ 2460707 w 5583124"/>
              <a:gd name="connsiteY1785" fmla="*/ 228427 h 6649609"/>
              <a:gd name="connsiteX1786" fmla="*/ 2446734 w 5583124"/>
              <a:gd name="connsiteY1786" fmla="*/ 303060 h 6649609"/>
              <a:gd name="connsiteX1787" fmla="*/ 2462772 w 5583124"/>
              <a:gd name="connsiteY1787" fmla="*/ 352134 h 6649609"/>
              <a:gd name="connsiteX1788" fmla="*/ 2507398 w 5583124"/>
              <a:gd name="connsiteY1788" fmla="*/ 369514 h 6649609"/>
              <a:gd name="connsiteX1789" fmla="*/ 2563840 w 5583124"/>
              <a:gd name="connsiteY1789" fmla="*/ 352134 h 6649609"/>
              <a:gd name="connsiteX1790" fmla="*/ 2613380 w 5583124"/>
              <a:gd name="connsiteY1790" fmla="*/ 303060 h 6649609"/>
              <a:gd name="connsiteX1791" fmla="*/ 2650283 w 5583124"/>
              <a:gd name="connsiteY1791" fmla="*/ 228427 h 6649609"/>
              <a:gd name="connsiteX1792" fmla="*/ 2663859 w 5583124"/>
              <a:gd name="connsiteY1792" fmla="*/ 154524 h 6649609"/>
              <a:gd name="connsiteX1793" fmla="*/ 2646928 w 5583124"/>
              <a:gd name="connsiteY1793" fmla="*/ 107641 h 6649609"/>
              <a:gd name="connsiteX1794" fmla="*/ 2601903 w 5583124"/>
              <a:gd name="connsiteY1794" fmla="*/ 91429 h 6649609"/>
              <a:gd name="connsiteX1795" fmla="*/ 1534798 w 5583124"/>
              <a:gd name="connsiteY1795" fmla="*/ 91429 h 6649609"/>
              <a:gd name="connsiteX1796" fmla="*/ 1478755 w 5583124"/>
              <a:gd name="connsiteY1796" fmla="*/ 107641 h 6649609"/>
              <a:gd name="connsiteX1797" fmla="*/ 1430108 w 5583124"/>
              <a:gd name="connsiteY1797" fmla="*/ 154524 h 6649609"/>
              <a:gd name="connsiteX1798" fmla="*/ 1393602 w 5583124"/>
              <a:gd name="connsiteY1798" fmla="*/ 228427 h 6649609"/>
              <a:gd name="connsiteX1799" fmla="*/ 1379628 w 5583124"/>
              <a:gd name="connsiteY1799" fmla="*/ 303060 h 6649609"/>
              <a:gd name="connsiteX1800" fmla="*/ 1395667 w 5583124"/>
              <a:gd name="connsiteY1800" fmla="*/ 352134 h 6649609"/>
              <a:gd name="connsiteX1801" fmla="*/ 1440293 w 5583124"/>
              <a:gd name="connsiteY1801" fmla="*/ 369514 h 6649609"/>
              <a:gd name="connsiteX1802" fmla="*/ 1496735 w 5583124"/>
              <a:gd name="connsiteY1802" fmla="*/ 352134 h 6649609"/>
              <a:gd name="connsiteX1803" fmla="*/ 1546275 w 5583124"/>
              <a:gd name="connsiteY1803" fmla="*/ 303060 h 6649609"/>
              <a:gd name="connsiteX1804" fmla="*/ 1583178 w 5583124"/>
              <a:gd name="connsiteY1804" fmla="*/ 228427 h 6649609"/>
              <a:gd name="connsiteX1805" fmla="*/ 1596754 w 5583124"/>
              <a:gd name="connsiteY1805" fmla="*/ 154524 h 6649609"/>
              <a:gd name="connsiteX1806" fmla="*/ 1579823 w 5583124"/>
              <a:gd name="connsiteY1806" fmla="*/ 107641 h 6649609"/>
              <a:gd name="connsiteX1807" fmla="*/ 1534798 w 5583124"/>
              <a:gd name="connsiteY1807" fmla="*/ 91429 h 6649609"/>
              <a:gd name="connsiteX1808" fmla="*/ 665668 w 5583124"/>
              <a:gd name="connsiteY1808" fmla="*/ 91429 h 6649609"/>
              <a:gd name="connsiteX1809" fmla="*/ 609625 w 5583124"/>
              <a:gd name="connsiteY1809" fmla="*/ 107641 h 6649609"/>
              <a:gd name="connsiteX1810" fmla="*/ 560978 w 5583124"/>
              <a:gd name="connsiteY1810" fmla="*/ 154524 h 6649609"/>
              <a:gd name="connsiteX1811" fmla="*/ 524472 w 5583124"/>
              <a:gd name="connsiteY1811" fmla="*/ 228427 h 6649609"/>
              <a:gd name="connsiteX1812" fmla="*/ 510499 w 5583124"/>
              <a:gd name="connsiteY1812" fmla="*/ 303060 h 6649609"/>
              <a:gd name="connsiteX1813" fmla="*/ 526537 w 5583124"/>
              <a:gd name="connsiteY1813" fmla="*/ 352134 h 6649609"/>
              <a:gd name="connsiteX1814" fmla="*/ 571163 w 5583124"/>
              <a:gd name="connsiteY1814" fmla="*/ 369514 h 6649609"/>
              <a:gd name="connsiteX1815" fmla="*/ 627605 w 5583124"/>
              <a:gd name="connsiteY1815" fmla="*/ 352134 h 6649609"/>
              <a:gd name="connsiteX1816" fmla="*/ 677145 w 5583124"/>
              <a:gd name="connsiteY1816" fmla="*/ 303060 h 6649609"/>
              <a:gd name="connsiteX1817" fmla="*/ 714048 w 5583124"/>
              <a:gd name="connsiteY1817" fmla="*/ 228427 h 6649609"/>
              <a:gd name="connsiteX1818" fmla="*/ 727624 w 5583124"/>
              <a:gd name="connsiteY1818" fmla="*/ 154524 h 6649609"/>
              <a:gd name="connsiteX1819" fmla="*/ 710693 w 5583124"/>
              <a:gd name="connsiteY1819" fmla="*/ 107641 h 6649609"/>
              <a:gd name="connsiteX1820" fmla="*/ 665668 w 5583124"/>
              <a:gd name="connsiteY1820" fmla="*/ 91429 h 6649609"/>
              <a:gd name="connsiteX1821" fmla="*/ 4023959 w 5583124"/>
              <a:gd name="connsiteY1821" fmla="*/ 7595 h 6649609"/>
              <a:gd name="connsiteX1822" fmla="*/ 4131162 w 5583124"/>
              <a:gd name="connsiteY1822" fmla="*/ 7595 h 6649609"/>
              <a:gd name="connsiteX1823" fmla="*/ 4010149 w 5583124"/>
              <a:gd name="connsiteY1823" fmla="*/ 363672 h 6649609"/>
              <a:gd name="connsiteX1824" fmla="*/ 4183659 w 5583124"/>
              <a:gd name="connsiteY1824" fmla="*/ 363672 h 6649609"/>
              <a:gd name="connsiteX1825" fmla="*/ 4153184 w 5583124"/>
              <a:gd name="connsiteY1825" fmla="*/ 453348 h 6649609"/>
              <a:gd name="connsiteX1826" fmla="*/ 3872471 w 5583124"/>
              <a:gd name="connsiteY1826" fmla="*/ 453348 h 6649609"/>
              <a:gd name="connsiteX1827" fmla="*/ 2087723 w 5583124"/>
              <a:gd name="connsiteY1827" fmla="*/ 7595 h 6649609"/>
              <a:gd name="connsiteX1828" fmla="*/ 2194927 w 5583124"/>
              <a:gd name="connsiteY1828" fmla="*/ 7595 h 6649609"/>
              <a:gd name="connsiteX1829" fmla="*/ 2073913 w 5583124"/>
              <a:gd name="connsiteY1829" fmla="*/ 363672 h 6649609"/>
              <a:gd name="connsiteX1830" fmla="*/ 2247423 w 5583124"/>
              <a:gd name="connsiteY1830" fmla="*/ 363672 h 6649609"/>
              <a:gd name="connsiteX1831" fmla="*/ 2216949 w 5583124"/>
              <a:gd name="connsiteY1831" fmla="*/ 453348 h 6649609"/>
              <a:gd name="connsiteX1832" fmla="*/ 1936235 w 5583124"/>
              <a:gd name="connsiteY1832" fmla="*/ 453348 h 6649609"/>
              <a:gd name="connsiteX1833" fmla="*/ 151489 w 5583124"/>
              <a:gd name="connsiteY1833" fmla="*/ 7595 h 6649609"/>
              <a:gd name="connsiteX1834" fmla="*/ 258691 w 5583124"/>
              <a:gd name="connsiteY1834" fmla="*/ 7595 h 6649609"/>
              <a:gd name="connsiteX1835" fmla="*/ 137678 w 5583124"/>
              <a:gd name="connsiteY1835" fmla="*/ 363672 h 6649609"/>
              <a:gd name="connsiteX1836" fmla="*/ 311189 w 5583124"/>
              <a:gd name="connsiteY1836" fmla="*/ 363672 h 6649609"/>
              <a:gd name="connsiteX1837" fmla="*/ 280714 w 5583124"/>
              <a:gd name="connsiteY1837" fmla="*/ 453348 h 6649609"/>
              <a:gd name="connsiteX1838" fmla="*/ 0 w 5583124"/>
              <a:gd name="connsiteY1838" fmla="*/ 453348 h 6649609"/>
              <a:gd name="connsiteX1839" fmla="*/ 5438341 w 5583124"/>
              <a:gd name="connsiteY1839" fmla="*/ 0 h 6649609"/>
              <a:gd name="connsiteX1840" fmla="*/ 5535973 w 5583124"/>
              <a:gd name="connsiteY1840" fmla="*/ 26874 h 6649609"/>
              <a:gd name="connsiteX1841" fmla="*/ 5580987 w 5583124"/>
              <a:gd name="connsiteY1841" fmla="*/ 104574 h 6649609"/>
              <a:gd name="connsiteX1842" fmla="*/ 5564604 w 5583124"/>
              <a:gd name="connsiteY1842" fmla="*/ 228427 h 6649609"/>
              <a:gd name="connsiteX1843" fmla="*/ 5496310 w 5583124"/>
              <a:gd name="connsiteY1843" fmla="*/ 353740 h 6649609"/>
              <a:gd name="connsiteX1844" fmla="*/ 5397640 w 5583124"/>
              <a:gd name="connsiteY1844" fmla="*/ 433923 h 6649609"/>
              <a:gd name="connsiteX1845" fmla="*/ 5281394 w 5583124"/>
              <a:gd name="connsiteY1845" fmla="*/ 461819 h 6649609"/>
              <a:gd name="connsiteX1846" fmla="*/ 5184403 w 5583124"/>
              <a:gd name="connsiteY1846" fmla="*/ 433923 h 6649609"/>
              <a:gd name="connsiteX1847" fmla="*/ 5139795 w 5583124"/>
              <a:gd name="connsiteY1847" fmla="*/ 353740 h 6649609"/>
              <a:gd name="connsiteX1848" fmla="*/ 5156532 w 5583124"/>
              <a:gd name="connsiteY1848" fmla="*/ 228427 h 6649609"/>
              <a:gd name="connsiteX1849" fmla="*/ 5224573 w 5583124"/>
              <a:gd name="connsiteY1849" fmla="*/ 104282 h 6649609"/>
              <a:gd name="connsiteX1850" fmla="*/ 5322837 w 5583124"/>
              <a:gd name="connsiteY1850" fmla="*/ 26582 h 6649609"/>
              <a:gd name="connsiteX1851" fmla="*/ 5438341 w 5583124"/>
              <a:gd name="connsiteY1851" fmla="*/ 0 h 6649609"/>
              <a:gd name="connsiteX1852" fmla="*/ 5047239 w 5583124"/>
              <a:gd name="connsiteY1852" fmla="*/ 0 h 6649609"/>
              <a:gd name="connsiteX1853" fmla="*/ 5119375 w 5583124"/>
              <a:gd name="connsiteY1853" fmla="*/ 17234 h 6649609"/>
              <a:gd name="connsiteX1854" fmla="*/ 5162538 w 5583124"/>
              <a:gd name="connsiteY1854" fmla="*/ 57837 h 6649609"/>
              <a:gd name="connsiteX1855" fmla="*/ 5083807 w 5583124"/>
              <a:gd name="connsiteY1855" fmla="*/ 126190 h 6649609"/>
              <a:gd name="connsiteX1856" fmla="*/ 5057195 w 5583124"/>
              <a:gd name="connsiteY1856" fmla="*/ 100922 h 6649609"/>
              <a:gd name="connsiteX1857" fmla="*/ 5017918 w 5583124"/>
              <a:gd name="connsiteY1857" fmla="*/ 91429 h 6649609"/>
              <a:gd name="connsiteX1858" fmla="*/ 4959586 w 5583124"/>
              <a:gd name="connsiteY1858" fmla="*/ 107933 h 6649609"/>
              <a:gd name="connsiteX1859" fmla="*/ 4905531 w 5583124"/>
              <a:gd name="connsiteY1859" fmla="*/ 155254 h 6649609"/>
              <a:gd name="connsiteX1860" fmla="*/ 4866101 w 5583124"/>
              <a:gd name="connsiteY1860" fmla="*/ 229596 h 6649609"/>
              <a:gd name="connsiteX1861" fmla="*/ 4853191 w 5583124"/>
              <a:gd name="connsiteY1861" fmla="*/ 305396 h 6649609"/>
              <a:gd name="connsiteX1862" fmla="*/ 4873179 w 5583124"/>
              <a:gd name="connsiteY1862" fmla="*/ 353156 h 6649609"/>
              <a:gd name="connsiteX1863" fmla="*/ 4922245 w 5583124"/>
              <a:gd name="connsiteY1863" fmla="*/ 369514 h 6649609"/>
              <a:gd name="connsiteX1864" fmla="*/ 4974367 w 5583124"/>
              <a:gd name="connsiteY1864" fmla="*/ 357538 h 6649609"/>
              <a:gd name="connsiteX1865" fmla="*/ 5020757 w 5583124"/>
              <a:gd name="connsiteY1865" fmla="*/ 328911 h 6649609"/>
              <a:gd name="connsiteX1866" fmla="*/ 5054399 w 5583124"/>
              <a:gd name="connsiteY1866" fmla="*/ 395803 h 6649609"/>
              <a:gd name="connsiteX1867" fmla="*/ 4972724 w 5583124"/>
              <a:gd name="connsiteY1867" fmla="*/ 445316 h 6649609"/>
              <a:gd name="connsiteX1868" fmla="*/ 4886494 w 5583124"/>
              <a:gd name="connsiteY1868" fmla="*/ 461819 h 6649609"/>
              <a:gd name="connsiteX1869" fmla="*/ 4811373 w 5583124"/>
              <a:gd name="connsiteY1869" fmla="*/ 447360 h 6649609"/>
              <a:gd name="connsiteX1870" fmla="*/ 4759368 w 5583124"/>
              <a:gd name="connsiteY1870" fmla="*/ 403982 h 6649609"/>
              <a:gd name="connsiteX1871" fmla="*/ 4738170 w 5583124"/>
              <a:gd name="connsiteY1871" fmla="*/ 332270 h 6649609"/>
              <a:gd name="connsiteX1872" fmla="*/ 4755370 w 5583124"/>
              <a:gd name="connsiteY1872" fmla="*/ 233100 h 6649609"/>
              <a:gd name="connsiteX1873" fmla="*/ 4806060 w 5583124"/>
              <a:gd name="connsiteY1873" fmla="*/ 134223 h 6649609"/>
              <a:gd name="connsiteX1874" fmla="*/ 4877715 w 5583124"/>
              <a:gd name="connsiteY1874" fmla="*/ 60904 h 6649609"/>
              <a:gd name="connsiteX1875" fmla="*/ 4961065 w 5583124"/>
              <a:gd name="connsiteY1875" fmla="*/ 15481 h 6649609"/>
              <a:gd name="connsiteX1876" fmla="*/ 5047239 w 5583124"/>
              <a:gd name="connsiteY1876" fmla="*/ 0 h 6649609"/>
              <a:gd name="connsiteX1877" fmla="*/ 4569211 w 5583124"/>
              <a:gd name="connsiteY1877" fmla="*/ 0 h 6649609"/>
              <a:gd name="connsiteX1878" fmla="*/ 4666843 w 5583124"/>
              <a:gd name="connsiteY1878" fmla="*/ 26874 h 6649609"/>
              <a:gd name="connsiteX1879" fmla="*/ 4711857 w 5583124"/>
              <a:gd name="connsiteY1879" fmla="*/ 104574 h 6649609"/>
              <a:gd name="connsiteX1880" fmla="*/ 4695474 w 5583124"/>
              <a:gd name="connsiteY1880" fmla="*/ 228427 h 6649609"/>
              <a:gd name="connsiteX1881" fmla="*/ 4627181 w 5583124"/>
              <a:gd name="connsiteY1881" fmla="*/ 353740 h 6649609"/>
              <a:gd name="connsiteX1882" fmla="*/ 4528511 w 5583124"/>
              <a:gd name="connsiteY1882" fmla="*/ 433923 h 6649609"/>
              <a:gd name="connsiteX1883" fmla="*/ 4412263 w 5583124"/>
              <a:gd name="connsiteY1883" fmla="*/ 461819 h 6649609"/>
              <a:gd name="connsiteX1884" fmla="*/ 4315274 w 5583124"/>
              <a:gd name="connsiteY1884" fmla="*/ 433923 h 6649609"/>
              <a:gd name="connsiteX1885" fmla="*/ 4270666 w 5583124"/>
              <a:gd name="connsiteY1885" fmla="*/ 353740 h 6649609"/>
              <a:gd name="connsiteX1886" fmla="*/ 4287403 w 5583124"/>
              <a:gd name="connsiteY1886" fmla="*/ 228427 h 6649609"/>
              <a:gd name="connsiteX1887" fmla="*/ 4355443 w 5583124"/>
              <a:gd name="connsiteY1887" fmla="*/ 104282 h 6649609"/>
              <a:gd name="connsiteX1888" fmla="*/ 4453707 w 5583124"/>
              <a:gd name="connsiteY1888" fmla="*/ 26582 h 6649609"/>
              <a:gd name="connsiteX1889" fmla="*/ 4569211 w 5583124"/>
              <a:gd name="connsiteY1889" fmla="*/ 0 h 6649609"/>
              <a:gd name="connsiteX1890" fmla="*/ 3502106 w 5583124"/>
              <a:gd name="connsiteY1890" fmla="*/ 0 h 6649609"/>
              <a:gd name="connsiteX1891" fmla="*/ 3599737 w 5583124"/>
              <a:gd name="connsiteY1891" fmla="*/ 26874 h 6649609"/>
              <a:gd name="connsiteX1892" fmla="*/ 3644751 w 5583124"/>
              <a:gd name="connsiteY1892" fmla="*/ 104574 h 6649609"/>
              <a:gd name="connsiteX1893" fmla="*/ 3628368 w 5583124"/>
              <a:gd name="connsiteY1893" fmla="*/ 228427 h 6649609"/>
              <a:gd name="connsiteX1894" fmla="*/ 3560074 w 5583124"/>
              <a:gd name="connsiteY1894" fmla="*/ 353740 h 6649609"/>
              <a:gd name="connsiteX1895" fmla="*/ 3461405 w 5583124"/>
              <a:gd name="connsiteY1895" fmla="*/ 433923 h 6649609"/>
              <a:gd name="connsiteX1896" fmla="*/ 3345159 w 5583124"/>
              <a:gd name="connsiteY1896" fmla="*/ 461819 h 6649609"/>
              <a:gd name="connsiteX1897" fmla="*/ 3248168 w 5583124"/>
              <a:gd name="connsiteY1897" fmla="*/ 433923 h 6649609"/>
              <a:gd name="connsiteX1898" fmla="*/ 3203560 w 5583124"/>
              <a:gd name="connsiteY1898" fmla="*/ 353740 h 6649609"/>
              <a:gd name="connsiteX1899" fmla="*/ 3220297 w 5583124"/>
              <a:gd name="connsiteY1899" fmla="*/ 228427 h 6649609"/>
              <a:gd name="connsiteX1900" fmla="*/ 3288337 w 5583124"/>
              <a:gd name="connsiteY1900" fmla="*/ 104282 h 6649609"/>
              <a:gd name="connsiteX1901" fmla="*/ 3386601 w 5583124"/>
              <a:gd name="connsiteY1901" fmla="*/ 26582 h 6649609"/>
              <a:gd name="connsiteX1902" fmla="*/ 3502106 w 5583124"/>
              <a:gd name="connsiteY1902" fmla="*/ 0 h 6649609"/>
              <a:gd name="connsiteX1903" fmla="*/ 3111003 w 5583124"/>
              <a:gd name="connsiteY1903" fmla="*/ 0 h 6649609"/>
              <a:gd name="connsiteX1904" fmla="*/ 3183139 w 5583124"/>
              <a:gd name="connsiteY1904" fmla="*/ 17234 h 6649609"/>
              <a:gd name="connsiteX1905" fmla="*/ 3226302 w 5583124"/>
              <a:gd name="connsiteY1905" fmla="*/ 57837 h 6649609"/>
              <a:gd name="connsiteX1906" fmla="*/ 3147571 w 5583124"/>
              <a:gd name="connsiteY1906" fmla="*/ 126190 h 6649609"/>
              <a:gd name="connsiteX1907" fmla="*/ 3120959 w 5583124"/>
              <a:gd name="connsiteY1907" fmla="*/ 100922 h 6649609"/>
              <a:gd name="connsiteX1908" fmla="*/ 3081683 w 5583124"/>
              <a:gd name="connsiteY1908" fmla="*/ 91429 h 6649609"/>
              <a:gd name="connsiteX1909" fmla="*/ 3023351 w 5583124"/>
              <a:gd name="connsiteY1909" fmla="*/ 107933 h 6649609"/>
              <a:gd name="connsiteX1910" fmla="*/ 2969295 w 5583124"/>
              <a:gd name="connsiteY1910" fmla="*/ 155254 h 6649609"/>
              <a:gd name="connsiteX1911" fmla="*/ 2929865 w 5583124"/>
              <a:gd name="connsiteY1911" fmla="*/ 229596 h 6649609"/>
              <a:gd name="connsiteX1912" fmla="*/ 2916956 w 5583124"/>
              <a:gd name="connsiteY1912" fmla="*/ 305396 h 6649609"/>
              <a:gd name="connsiteX1913" fmla="*/ 2936944 w 5583124"/>
              <a:gd name="connsiteY1913" fmla="*/ 353156 h 6649609"/>
              <a:gd name="connsiteX1914" fmla="*/ 2986009 w 5583124"/>
              <a:gd name="connsiteY1914" fmla="*/ 369514 h 6649609"/>
              <a:gd name="connsiteX1915" fmla="*/ 3038132 w 5583124"/>
              <a:gd name="connsiteY1915" fmla="*/ 357538 h 6649609"/>
              <a:gd name="connsiteX1916" fmla="*/ 3084521 w 5583124"/>
              <a:gd name="connsiteY1916" fmla="*/ 328911 h 6649609"/>
              <a:gd name="connsiteX1917" fmla="*/ 3118164 w 5583124"/>
              <a:gd name="connsiteY1917" fmla="*/ 395803 h 6649609"/>
              <a:gd name="connsiteX1918" fmla="*/ 3036488 w 5583124"/>
              <a:gd name="connsiteY1918" fmla="*/ 445316 h 6649609"/>
              <a:gd name="connsiteX1919" fmla="*/ 2950258 w 5583124"/>
              <a:gd name="connsiteY1919" fmla="*/ 461819 h 6649609"/>
              <a:gd name="connsiteX1920" fmla="*/ 2875137 w 5583124"/>
              <a:gd name="connsiteY1920" fmla="*/ 447360 h 6649609"/>
              <a:gd name="connsiteX1921" fmla="*/ 2823133 w 5583124"/>
              <a:gd name="connsiteY1921" fmla="*/ 403982 h 6649609"/>
              <a:gd name="connsiteX1922" fmla="*/ 2801935 w 5583124"/>
              <a:gd name="connsiteY1922" fmla="*/ 332270 h 6649609"/>
              <a:gd name="connsiteX1923" fmla="*/ 2819134 w 5583124"/>
              <a:gd name="connsiteY1923" fmla="*/ 233100 h 6649609"/>
              <a:gd name="connsiteX1924" fmla="*/ 2869824 w 5583124"/>
              <a:gd name="connsiteY1924" fmla="*/ 134223 h 6649609"/>
              <a:gd name="connsiteX1925" fmla="*/ 2941479 w 5583124"/>
              <a:gd name="connsiteY1925" fmla="*/ 60904 h 6649609"/>
              <a:gd name="connsiteX1926" fmla="*/ 3024829 w 5583124"/>
              <a:gd name="connsiteY1926" fmla="*/ 15481 h 6649609"/>
              <a:gd name="connsiteX1927" fmla="*/ 3111003 w 5583124"/>
              <a:gd name="connsiteY1927" fmla="*/ 0 h 6649609"/>
              <a:gd name="connsiteX1928" fmla="*/ 2632975 w 5583124"/>
              <a:gd name="connsiteY1928" fmla="*/ 0 h 6649609"/>
              <a:gd name="connsiteX1929" fmla="*/ 2730608 w 5583124"/>
              <a:gd name="connsiteY1929" fmla="*/ 26874 h 6649609"/>
              <a:gd name="connsiteX1930" fmla="*/ 2775621 w 5583124"/>
              <a:gd name="connsiteY1930" fmla="*/ 104574 h 6649609"/>
              <a:gd name="connsiteX1931" fmla="*/ 2759239 w 5583124"/>
              <a:gd name="connsiteY1931" fmla="*/ 228427 h 6649609"/>
              <a:gd name="connsiteX1932" fmla="*/ 2690945 w 5583124"/>
              <a:gd name="connsiteY1932" fmla="*/ 353740 h 6649609"/>
              <a:gd name="connsiteX1933" fmla="*/ 2592275 w 5583124"/>
              <a:gd name="connsiteY1933" fmla="*/ 433923 h 6649609"/>
              <a:gd name="connsiteX1934" fmla="*/ 2476028 w 5583124"/>
              <a:gd name="connsiteY1934" fmla="*/ 461819 h 6649609"/>
              <a:gd name="connsiteX1935" fmla="*/ 2379038 w 5583124"/>
              <a:gd name="connsiteY1935" fmla="*/ 433923 h 6649609"/>
              <a:gd name="connsiteX1936" fmla="*/ 2334430 w 5583124"/>
              <a:gd name="connsiteY1936" fmla="*/ 353740 h 6649609"/>
              <a:gd name="connsiteX1937" fmla="*/ 2351167 w 5583124"/>
              <a:gd name="connsiteY1937" fmla="*/ 228427 h 6649609"/>
              <a:gd name="connsiteX1938" fmla="*/ 2419207 w 5583124"/>
              <a:gd name="connsiteY1938" fmla="*/ 104282 h 6649609"/>
              <a:gd name="connsiteX1939" fmla="*/ 2517471 w 5583124"/>
              <a:gd name="connsiteY1939" fmla="*/ 26582 h 6649609"/>
              <a:gd name="connsiteX1940" fmla="*/ 2632975 w 5583124"/>
              <a:gd name="connsiteY1940" fmla="*/ 0 h 6649609"/>
              <a:gd name="connsiteX1941" fmla="*/ 1565870 w 5583124"/>
              <a:gd name="connsiteY1941" fmla="*/ 0 h 6649609"/>
              <a:gd name="connsiteX1942" fmla="*/ 1663502 w 5583124"/>
              <a:gd name="connsiteY1942" fmla="*/ 26874 h 6649609"/>
              <a:gd name="connsiteX1943" fmla="*/ 1708516 w 5583124"/>
              <a:gd name="connsiteY1943" fmla="*/ 104574 h 6649609"/>
              <a:gd name="connsiteX1944" fmla="*/ 1692134 w 5583124"/>
              <a:gd name="connsiteY1944" fmla="*/ 228427 h 6649609"/>
              <a:gd name="connsiteX1945" fmla="*/ 1623840 w 5583124"/>
              <a:gd name="connsiteY1945" fmla="*/ 353740 h 6649609"/>
              <a:gd name="connsiteX1946" fmla="*/ 1525170 w 5583124"/>
              <a:gd name="connsiteY1946" fmla="*/ 433923 h 6649609"/>
              <a:gd name="connsiteX1947" fmla="*/ 1408923 w 5583124"/>
              <a:gd name="connsiteY1947" fmla="*/ 461819 h 6649609"/>
              <a:gd name="connsiteX1948" fmla="*/ 1311933 w 5583124"/>
              <a:gd name="connsiteY1948" fmla="*/ 433923 h 6649609"/>
              <a:gd name="connsiteX1949" fmla="*/ 1267325 w 5583124"/>
              <a:gd name="connsiteY1949" fmla="*/ 353740 h 6649609"/>
              <a:gd name="connsiteX1950" fmla="*/ 1284062 w 5583124"/>
              <a:gd name="connsiteY1950" fmla="*/ 228427 h 6649609"/>
              <a:gd name="connsiteX1951" fmla="*/ 1352102 w 5583124"/>
              <a:gd name="connsiteY1951" fmla="*/ 104282 h 6649609"/>
              <a:gd name="connsiteX1952" fmla="*/ 1450366 w 5583124"/>
              <a:gd name="connsiteY1952" fmla="*/ 26582 h 6649609"/>
              <a:gd name="connsiteX1953" fmla="*/ 1565870 w 5583124"/>
              <a:gd name="connsiteY1953" fmla="*/ 0 h 6649609"/>
              <a:gd name="connsiteX1954" fmla="*/ 1174768 w 5583124"/>
              <a:gd name="connsiteY1954" fmla="*/ 0 h 6649609"/>
              <a:gd name="connsiteX1955" fmla="*/ 1246905 w 5583124"/>
              <a:gd name="connsiteY1955" fmla="*/ 17234 h 6649609"/>
              <a:gd name="connsiteX1956" fmla="*/ 1290067 w 5583124"/>
              <a:gd name="connsiteY1956" fmla="*/ 57837 h 6649609"/>
              <a:gd name="connsiteX1957" fmla="*/ 1211336 w 5583124"/>
              <a:gd name="connsiteY1957" fmla="*/ 126190 h 6649609"/>
              <a:gd name="connsiteX1958" fmla="*/ 1184724 w 5583124"/>
              <a:gd name="connsiteY1958" fmla="*/ 100922 h 6649609"/>
              <a:gd name="connsiteX1959" fmla="*/ 1145448 w 5583124"/>
              <a:gd name="connsiteY1959" fmla="*/ 91429 h 6649609"/>
              <a:gd name="connsiteX1960" fmla="*/ 1087116 w 5583124"/>
              <a:gd name="connsiteY1960" fmla="*/ 107933 h 6649609"/>
              <a:gd name="connsiteX1961" fmla="*/ 1033060 w 5583124"/>
              <a:gd name="connsiteY1961" fmla="*/ 155254 h 6649609"/>
              <a:gd name="connsiteX1962" fmla="*/ 993630 w 5583124"/>
              <a:gd name="connsiteY1962" fmla="*/ 229596 h 6649609"/>
              <a:gd name="connsiteX1963" fmla="*/ 980721 w 5583124"/>
              <a:gd name="connsiteY1963" fmla="*/ 305396 h 6649609"/>
              <a:gd name="connsiteX1964" fmla="*/ 1000709 w 5583124"/>
              <a:gd name="connsiteY1964" fmla="*/ 353156 h 6649609"/>
              <a:gd name="connsiteX1965" fmla="*/ 1049774 w 5583124"/>
              <a:gd name="connsiteY1965" fmla="*/ 369514 h 6649609"/>
              <a:gd name="connsiteX1966" fmla="*/ 1101896 w 5583124"/>
              <a:gd name="connsiteY1966" fmla="*/ 357538 h 6649609"/>
              <a:gd name="connsiteX1967" fmla="*/ 1148287 w 5583124"/>
              <a:gd name="connsiteY1967" fmla="*/ 328911 h 6649609"/>
              <a:gd name="connsiteX1968" fmla="*/ 1181929 w 5583124"/>
              <a:gd name="connsiteY1968" fmla="*/ 395803 h 6649609"/>
              <a:gd name="connsiteX1969" fmla="*/ 1100254 w 5583124"/>
              <a:gd name="connsiteY1969" fmla="*/ 445316 h 6649609"/>
              <a:gd name="connsiteX1970" fmla="*/ 1014024 w 5583124"/>
              <a:gd name="connsiteY1970" fmla="*/ 461819 h 6649609"/>
              <a:gd name="connsiteX1971" fmla="*/ 938902 w 5583124"/>
              <a:gd name="connsiteY1971" fmla="*/ 447360 h 6649609"/>
              <a:gd name="connsiteX1972" fmla="*/ 886898 w 5583124"/>
              <a:gd name="connsiteY1972" fmla="*/ 403982 h 6649609"/>
              <a:gd name="connsiteX1973" fmla="*/ 865700 w 5583124"/>
              <a:gd name="connsiteY1973" fmla="*/ 332270 h 6649609"/>
              <a:gd name="connsiteX1974" fmla="*/ 882900 w 5583124"/>
              <a:gd name="connsiteY1974" fmla="*/ 233100 h 6649609"/>
              <a:gd name="connsiteX1975" fmla="*/ 933590 w 5583124"/>
              <a:gd name="connsiteY1975" fmla="*/ 134223 h 6649609"/>
              <a:gd name="connsiteX1976" fmla="*/ 1005244 w 5583124"/>
              <a:gd name="connsiteY1976" fmla="*/ 60904 h 6649609"/>
              <a:gd name="connsiteX1977" fmla="*/ 1088594 w 5583124"/>
              <a:gd name="connsiteY1977" fmla="*/ 15481 h 6649609"/>
              <a:gd name="connsiteX1978" fmla="*/ 1174768 w 5583124"/>
              <a:gd name="connsiteY1978" fmla="*/ 0 h 6649609"/>
              <a:gd name="connsiteX1979" fmla="*/ 696741 w 5583124"/>
              <a:gd name="connsiteY1979" fmla="*/ 0 h 6649609"/>
              <a:gd name="connsiteX1980" fmla="*/ 794373 w 5583124"/>
              <a:gd name="connsiteY1980" fmla="*/ 26874 h 6649609"/>
              <a:gd name="connsiteX1981" fmla="*/ 839387 w 5583124"/>
              <a:gd name="connsiteY1981" fmla="*/ 104574 h 6649609"/>
              <a:gd name="connsiteX1982" fmla="*/ 823004 w 5583124"/>
              <a:gd name="connsiteY1982" fmla="*/ 228427 h 6649609"/>
              <a:gd name="connsiteX1983" fmla="*/ 754711 w 5583124"/>
              <a:gd name="connsiteY1983" fmla="*/ 353740 h 6649609"/>
              <a:gd name="connsiteX1984" fmla="*/ 656041 w 5583124"/>
              <a:gd name="connsiteY1984" fmla="*/ 433923 h 6649609"/>
              <a:gd name="connsiteX1985" fmla="*/ 539793 w 5583124"/>
              <a:gd name="connsiteY1985" fmla="*/ 461819 h 6649609"/>
              <a:gd name="connsiteX1986" fmla="*/ 442804 w 5583124"/>
              <a:gd name="connsiteY1986" fmla="*/ 433923 h 6649609"/>
              <a:gd name="connsiteX1987" fmla="*/ 398196 w 5583124"/>
              <a:gd name="connsiteY1987" fmla="*/ 353740 h 6649609"/>
              <a:gd name="connsiteX1988" fmla="*/ 414932 w 5583124"/>
              <a:gd name="connsiteY1988" fmla="*/ 228427 h 6649609"/>
              <a:gd name="connsiteX1989" fmla="*/ 482972 w 5583124"/>
              <a:gd name="connsiteY1989" fmla="*/ 104282 h 6649609"/>
              <a:gd name="connsiteX1990" fmla="*/ 581236 w 5583124"/>
              <a:gd name="connsiteY1990" fmla="*/ 26582 h 6649609"/>
              <a:gd name="connsiteX1991" fmla="*/ 696741 w 5583124"/>
              <a:gd name="connsiteY1991" fmla="*/ 0 h 664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</a:cxnLst>
            <a:rect l="l" t="t" r="r" b="b"/>
            <a:pathLst>
              <a:path w="5583124" h="6649609">
                <a:moveTo>
                  <a:pt x="5407269" y="6279219"/>
                </a:moveTo>
                <a:cubicBezTo>
                  <a:pt x="5387795" y="6279219"/>
                  <a:pt x="5369113" y="6284623"/>
                  <a:pt x="5351226" y="6295431"/>
                </a:cubicBezTo>
                <a:cubicBezTo>
                  <a:pt x="5333337" y="6306240"/>
                  <a:pt x="5317121" y="6321866"/>
                  <a:pt x="5302578" y="6342314"/>
                </a:cubicBezTo>
                <a:cubicBezTo>
                  <a:pt x="5288035" y="6362761"/>
                  <a:pt x="5275867" y="6387396"/>
                  <a:pt x="5266072" y="6416217"/>
                </a:cubicBezTo>
                <a:cubicBezTo>
                  <a:pt x="5256341" y="6444843"/>
                  <a:pt x="5251683" y="6469721"/>
                  <a:pt x="5252099" y="6490850"/>
                </a:cubicBezTo>
                <a:cubicBezTo>
                  <a:pt x="5252514" y="6511979"/>
                  <a:pt x="5257860" y="6528337"/>
                  <a:pt x="5268137" y="6539924"/>
                </a:cubicBezTo>
                <a:cubicBezTo>
                  <a:pt x="5278414" y="6551510"/>
                  <a:pt x="5293289" y="6557304"/>
                  <a:pt x="5312763" y="6557304"/>
                </a:cubicBezTo>
                <a:cubicBezTo>
                  <a:pt x="5332237" y="6557304"/>
                  <a:pt x="5351051" y="6551510"/>
                  <a:pt x="5369205" y="6539924"/>
                </a:cubicBezTo>
                <a:cubicBezTo>
                  <a:pt x="5387360" y="6528337"/>
                  <a:pt x="5403873" y="6511979"/>
                  <a:pt x="5418745" y="6490850"/>
                </a:cubicBezTo>
                <a:cubicBezTo>
                  <a:pt x="5433617" y="6469721"/>
                  <a:pt x="5445918" y="6444843"/>
                  <a:pt x="5455649" y="6416217"/>
                </a:cubicBezTo>
                <a:cubicBezTo>
                  <a:pt x="5465443" y="6387396"/>
                  <a:pt x="5469968" y="6362761"/>
                  <a:pt x="5469224" y="6342314"/>
                </a:cubicBezTo>
                <a:cubicBezTo>
                  <a:pt x="5468481" y="6321866"/>
                  <a:pt x="5462837" y="6306240"/>
                  <a:pt x="5452293" y="6295431"/>
                </a:cubicBezTo>
                <a:cubicBezTo>
                  <a:pt x="5441751" y="6284623"/>
                  <a:pt x="5426743" y="6279219"/>
                  <a:pt x="5407269" y="6279219"/>
                </a:cubicBezTo>
                <a:close/>
                <a:moveTo>
                  <a:pt x="4538139" y="6279219"/>
                </a:moveTo>
                <a:cubicBezTo>
                  <a:pt x="4518665" y="6279219"/>
                  <a:pt x="4499984" y="6284623"/>
                  <a:pt x="4482095" y="6295431"/>
                </a:cubicBezTo>
                <a:cubicBezTo>
                  <a:pt x="4464207" y="6306240"/>
                  <a:pt x="4447991" y="6321866"/>
                  <a:pt x="4433449" y="6342314"/>
                </a:cubicBezTo>
                <a:cubicBezTo>
                  <a:pt x="4418906" y="6362761"/>
                  <a:pt x="4406737" y="6387396"/>
                  <a:pt x="4396942" y="6416217"/>
                </a:cubicBezTo>
                <a:cubicBezTo>
                  <a:pt x="4387211" y="6444843"/>
                  <a:pt x="4382554" y="6469721"/>
                  <a:pt x="4382969" y="6490850"/>
                </a:cubicBezTo>
                <a:cubicBezTo>
                  <a:pt x="4383384" y="6511979"/>
                  <a:pt x="4388731" y="6528337"/>
                  <a:pt x="4399007" y="6539924"/>
                </a:cubicBezTo>
                <a:cubicBezTo>
                  <a:pt x="4409285" y="6551510"/>
                  <a:pt x="4424160" y="6557304"/>
                  <a:pt x="4443634" y="6557304"/>
                </a:cubicBezTo>
                <a:cubicBezTo>
                  <a:pt x="4463107" y="6557304"/>
                  <a:pt x="4481921" y="6551510"/>
                  <a:pt x="4500075" y="6539924"/>
                </a:cubicBezTo>
                <a:cubicBezTo>
                  <a:pt x="4518231" y="6528337"/>
                  <a:pt x="4534743" y="6511979"/>
                  <a:pt x="4549616" y="6490850"/>
                </a:cubicBezTo>
                <a:cubicBezTo>
                  <a:pt x="4564487" y="6469721"/>
                  <a:pt x="4576788" y="6444843"/>
                  <a:pt x="4586519" y="6416217"/>
                </a:cubicBezTo>
                <a:cubicBezTo>
                  <a:pt x="4596313" y="6387396"/>
                  <a:pt x="4600839" y="6362761"/>
                  <a:pt x="4600095" y="6342314"/>
                </a:cubicBezTo>
                <a:cubicBezTo>
                  <a:pt x="4599351" y="6321866"/>
                  <a:pt x="4593707" y="6306240"/>
                  <a:pt x="4583163" y="6295431"/>
                </a:cubicBezTo>
                <a:cubicBezTo>
                  <a:pt x="4572621" y="6284623"/>
                  <a:pt x="4557613" y="6279219"/>
                  <a:pt x="4538139" y="6279219"/>
                </a:cubicBezTo>
                <a:close/>
                <a:moveTo>
                  <a:pt x="3471033" y="6279219"/>
                </a:moveTo>
                <a:cubicBezTo>
                  <a:pt x="3451559" y="6279219"/>
                  <a:pt x="3432878" y="6284623"/>
                  <a:pt x="3414990" y="6295431"/>
                </a:cubicBezTo>
                <a:cubicBezTo>
                  <a:pt x="3397101" y="6306240"/>
                  <a:pt x="3380886" y="6321866"/>
                  <a:pt x="3366343" y="6342314"/>
                </a:cubicBezTo>
                <a:cubicBezTo>
                  <a:pt x="3351799" y="6362761"/>
                  <a:pt x="3339631" y="6387396"/>
                  <a:pt x="3329837" y="6416217"/>
                </a:cubicBezTo>
                <a:cubicBezTo>
                  <a:pt x="3320106" y="6444843"/>
                  <a:pt x="3315448" y="6469721"/>
                  <a:pt x="3315863" y="6490850"/>
                </a:cubicBezTo>
                <a:cubicBezTo>
                  <a:pt x="3316278" y="6511979"/>
                  <a:pt x="3321625" y="6528337"/>
                  <a:pt x="3331902" y="6539924"/>
                </a:cubicBezTo>
                <a:cubicBezTo>
                  <a:pt x="3342178" y="6551510"/>
                  <a:pt x="3357053" y="6557304"/>
                  <a:pt x="3376527" y="6557304"/>
                </a:cubicBezTo>
                <a:cubicBezTo>
                  <a:pt x="3396001" y="6557304"/>
                  <a:pt x="3414815" y="6551510"/>
                  <a:pt x="3432970" y="6539924"/>
                </a:cubicBezTo>
                <a:cubicBezTo>
                  <a:pt x="3451125" y="6528337"/>
                  <a:pt x="3467638" y="6511979"/>
                  <a:pt x="3482509" y="6490850"/>
                </a:cubicBezTo>
                <a:cubicBezTo>
                  <a:pt x="3497381" y="6469721"/>
                  <a:pt x="3509682" y="6444843"/>
                  <a:pt x="3519413" y="6416217"/>
                </a:cubicBezTo>
                <a:cubicBezTo>
                  <a:pt x="3529208" y="6387396"/>
                  <a:pt x="3533733" y="6362761"/>
                  <a:pt x="3532989" y="6342314"/>
                </a:cubicBezTo>
                <a:cubicBezTo>
                  <a:pt x="3532245" y="6321866"/>
                  <a:pt x="3526602" y="6306240"/>
                  <a:pt x="3516058" y="6295431"/>
                </a:cubicBezTo>
                <a:cubicBezTo>
                  <a:pt x="3505515" y="6284623"/>
                  <a:pt x="3490507" y="6279219"/>
                  <a:pt x="3471033" y="6279219"/>
                </a:cubicBezTo>
                <a:close/>
                <a:moveTo>
                  <a:pt x="2601903" y="6279219"/>
                </a:moveTo>
                <a:cubicBezTo>
                  <a:pt x="2582429" y="6279219"/>
                  <a:pt x="2563748" y="6284623"/>
                  <a:pt x="2545860" y="6295431"/>
                </a:cubicBezTo>
                <a:cubicBezTo>
                  <a:pt x="2527971" y="6306240"/>
                  <a:pt x="2511756" y="6321866"/>
                  <a:pt x="2497213" y="6342314"/>
                </a:cubicBezTo>
                <a:cubicBezTo>
                  <a:pt x="2482671" y="6362761"/>
                  <a:pt x="2470501" y="6387396"/>
                  <a:pt x="2460707" y="6416217"/>
                </a:cubicBezTo>
                <a:cubicBezTo>
                  <a:pt x="2450976" y="6444843"/>
                  <a:pt x="2446318" y="6469721"/>
                  <a:pt x="2446734" y="6490850"/>
                </a:cubicBezTo>
                <a:cubicBezTo>
                  <a:pt x="2447149" y="6511979"/>
                  <a:pt x="2452495" y="6528337"/>
                  <a:pt x="2462772" y="6539924"/>
                </a:cubicBezTo>
                <a:cubicBezTo>
                  <a:pt x="2473049" y="6551510"/>
                  <a:pt x="2487924" y="6557304"/>
                  <a:pt x="2507398" y="6557304"/>
                </a:cubicBezTo>
                <a:cubicBezTo>
                  <a:pt x="2526871" y="6557304"/>
                  <a:pt x="2545686" y="6551510"/>
                  <a:pt x="2563840" y="6539924"/>
                </a:cubicBezTo>
                <a:cubicBezTo>
                  <a:pt x="2581995" y="6528337"/>
                  <a:pt x="2598508" y="6511979"/>
                  <a:pt x="2613380" y="6490850"/>
                </a:cubicBezTo>
                <a:cubicBezTo>
                  <a:pt x="2628251" y="6469721"/>
                  <a:pt x="2640553" y="6444843"/>
                  <a:pt x="2650283" y="6416217"/>
                </a:cubicBezTo>
                <a:cubicBezTo>
                  <a:pt x="2660077" y="6387396"/>
                  <a:pt x="2664603" y="6362761"/>
                  <a:pt x="2663859" y="6342314"/>
                </a:cubicBezTo>
                <a:cubicBezTo>
                  <a:pt x="2663115" y="6321866"/>
                  <a:pt x="2657472" y="6306240"/>
                  <a:pt x="2646928" y="6295431"/>
                </a:cubicBezTo>
                <a:cubicBezTo>
                  <a:pt x="2636385" y="6284623"/>
                  <a:pt x="2621377" y="6279219"/>
                  <a:pt x="2601903" y="6279219"/>
                </a:cubicBezTo>
                <a:close/>
                <a:moveTo>
                  <a:pt x="1534798" y="6279219"/>
                </a:moveTo>
                <a:cubicBezTo>
                  <a:pt x="1515324" y="6279219"/>
                  <a:pt x="1496643" y="6284623"/>
                  <a:pt x="1478755" y="6295431"/>
                </a:cubicBezTo>
                <a:cubicBezTo>
                  <a:pt x="1460866" y="6306240"/>
                  <a:pt x="1444651" y="6321866"/>
                  <a:pt x="1430108" y="6342314"/>
                </a:cubicBezTo>
                <a:cubicBezTo>
                  <a:pt x="1415565" y="6362761"/>
                  <a:pt x="1403396" y="6387396"/>
                  <a:pt x="1393602" y="6416217"/>
                </a:cubicBezTo>
                <a:cubicBezTo>
                  <a:pt x="1383871" y="6444843"/>
                  <a:pt x="1379213" y="6469721"/>
                  <a:pt x="1379628" y="6490850"/>
                </a:cubicBezTo>
                <a:cubicBezTo>
                  <a:pt x="1380044" y="6511979"/>
                  <a:pt x="1385390" y="6528337"/>
                  <a:pt x="1395667" y="6539924"/>
                </a:cubicBezTo>
                <a:cubicBezTo>
                  <a:pt x="1405943" y="6551510"/>
                  <a:pt x="1420819" y="6557304"/>
                  <a:pt x="1440293" y="6557304"/>
                </a:cubicBezTo>
                <a:cubicBezTo>
                  <a:pt x="1459766" y="6557304"/>
                  <a:pt x="1478580" y="6551510"/>
                  <a:pt x="1496735" y="6539924"/>
                </a:cubicBezTo>
                <a:cubicBezTo>
                  <a:pt x="1514890" y="6528337"/>
                  <a:pt x="1531403" y="6511979"/>
                  <a:pt x="1546275" y="6490850"/>
                </a:cubicBezTo>
                <a:cubicBezTo>
                  <a:pt x="1561146" y="6469721"/>
                  <a:pt x="1573448" y="6444843"/>
                  <a:pt x="1583178" y="6416217"/>
                </a:cubicBezTo>
                <a:cubicBezTo>
                  <a:pt x="1592973" y="6387396"/>
                  <a:pt x="1597498" y="6362761"/>
                  <a:pt x="1596754" y="6342314"/>
                </a:cubicBezTo>
                <a:cubicBezTo>
                  <a:pt x="1596010" y="6321866"/>
                  <a:pt x="1590367" y="6306240"/>
                  <a:pt x="1579823" y="6295431"/>
                </a:cubicBezTo>
                <a:cubicBezTo>
                  <a:pt x="1569280" y="6284623"/>
                  <a:pt x="1554272" y="6279219"/>
                  <a:pt x="1534798" y="6279219"/>
                </a:cubicBezTo>
                <a:close/>
                <a:moveTo>
                  <a:pt x="665668" y="6279219"/>
                </a:moveTo>
                <a:cubicBezTo>
                  <a:pt x="646194" y="6279219"/>
                  <a:pt x="627514" y="6284623"/>
                  <a:pt x="609625" y="6295431"/>
                </a:cubicBezTo>
                <a:cubicBezTo>
                  <a:pt x="591737" y="6306240"/>
                  <a:pt x="575521" y="6321866"/>
                  <a:pt x="560978" y="6342314"/>
                </a:cubicBezTo>
                <a:cubicBezTo>
                  <a:pt x="546435" y="6362761"/>
                  <a:pt x="534266" y="6387396"/>
                  <a:pt x="524472" y="6416217"/>
                </a:cubicBezTo>
                <a:cubicBezTo>
                  <a:pt x="514741" y="6444843"/>
                  <a:pt x="510083" y="6469721"/>
                  <a:pt x="510499" y="6490850"/>
                </a:cubicBezTo>
                <a:cubicBezTo>
                  <a:pt x="510914" y="6511979"/>
                  <a:pt x="516260" y="6528337"/>
                  <a:pt x="526537" y="6539924"/>
                </a:cubicBezTo>
                <a:cubicBezTo>
                  <a:pt x="536814" y="6551510"/>
                  <a:pt x="551690" y="6557304"/>
                  <a:pt x="571163" y="6557304"/>
                </a:cubicBezTo>
                <a:cubicBezTo>
                  <a:pt x="590637" y="6557304"/>
                  <a:pt x="609451" y="6551510"/>
                  <a:pt x="627605" y="6539924"/>
                </a:cubicBezTo>
                <a:cubicBezTo>
                  <a:pt x="645761" y="6528337"/>
                  <a:pt x="662273" y="6511979"/>
                  <a:pt x="677145" y="6490850"/>
                </a:cubicBezTo>
                <a:cubicBezTo>
                  <a:pt x="692017" y="6469721"/>
                  <a:pt x="704318" y="6444843"/>
                  <a:pt x="714048" y="6416217"/>
                </a:cubicBezTo>
                <a:cubicBezTo>
                  <a:pt x="723843" y="6387396"/>
                  <a:pt x="728369" y="6362761"/>
                  <a:pt x="727624" y="6342314"/>
                </a:cubicBezTo>
                <a:cubicBezTo>
                  <a:pt x="726881" y="6321866"/>
                  <a:pt x="721237" y="6306240"/>
                  <a:pt x="710693" y="6295431"/>
                </a:cubicBezTo>
                <a:cubicBezTo>
                  <a:pt x="700151" y="6284623"/>
                  <a:pt x="685142" y="6279219"/>
                  <a:pt x="665668" y="6279219"/>
                </a:cubicBezTo>
                <a:close/>
                <a:moveTo>
                  <a:pt x="4023959" y="6195385"/>
                </a:moveTo>
                <a:lnTo>
                  <a:pt x="4131162" y="6195385"/>
                </a:lnTo>
                <a:lnTo>
                  <a:pt x="4010149" y="6551462"/>
                </a:lnTo>
                <a:lnTo>
                  <a:pt x="4183659" y="6551462"/>
                </a:lnTo>
                <a:lnTo>
                  <a:pt x="4153184" y="6641138"/>
                </a:lnTo>
                <a:lnTo>
                  <a:pt x="3872471" y="6641138"/>
                </a:lnTo>
                <a:close/>
                <a:moveTo>
                  <a:pt x="2087723" y="6195385"/>
                </a:moveTo>
                <a:lnTo>
                  <a:pt x="2194927" y="6195385"/>
                </a:lnTo>
                <a:lnTo>
                  <a:pt x="2073913" y="6551462"/>
                </a:lnTo>
                <a:lnTo>
                  <a:pt x="2247423" y="6551462"/>
                </a:lnTo>
                <a:lnTo>
                  <a:pt x="2216949" y="6641138"/>
                </a:lnTo>
                <a:lnTo>
                  <a:pt x="1936235" y="6641138"/>
                </a:lnTo>
                <a:close/>
                <a:moveTo>
                  <a:pt x="151489" y="6195385"/>
                </a:moveTo>
                <a:lnTo>
                  <a:pt x="258691" y="6195385"/>
                </a:lnTo>
                <a:lnTo>
                  <a:pt x="137678" y="6551462"/>
                </a:lnTo>
                <a:lnTo>
                  <a:pt x="311189" y="6551462"/>
                </a:lnTo>
                <a:lnTo>
                  <a:pt x="280714" y="6641138"/>
                </a:lnTo>
                <a:lnTo>
                  <a:pt x="0" y="6641138"/>
                </a:lnTo>
                <a:close/>
                <a:moveTo>
                  <a:pt x="5438341" y="6187790"/>
                </a:moveTo>
                <a:cubicBezTo>
                  <a:pt x="5479041" y="6187790"/>
                  <a:pt x="5511585" y="6196748"/>
                  <a:pt x="5535973" y="6214664"/>
                </a:cubicBezTo>
                <a:cubicBezTo>
                  <a:pt x="5560361" y="6232580"/>
                  <a:pt x="5575365" y="6258480"/>
                  <a:pt x="5580987" y="6292364"/>
                </a:cubicBezTo>
                <a:cubicBezTo>
                  <a:pt x="5586607" y="6326249"/>
                  <a:pt x="5581147" y="6367532"/>
                  <a:pt x="5564604" y="6416217"/>
                </a:cubicBezTo>
                <a:cubicBezTo>
                  <a:pt x="5548057" y="6464901"/>
                  <a:pt x="5525293" y="6506672"/>
                  <a:pt x="5496310" y="6541530"/>
                </a:cubicBezTo>
                <a:cubicBezTo>
                  <a:pt x="5467328" y="6576389"/>
                  <a:pt x="5434439" y="6603116"/>
                  <a:pt x="5397640" y="6621713"/>
                </a:cubicBezTo>
                <a:cubicBezTo>
                  <a:pt x="5360843" y="6640311"/>
                  <a:pt x="5322093" y="6649609"/>
                  <a:pt x="5281394" y="6649609"/>
                </a:cubicBezTo>
                <a:cubicBezTo>
                  <a:pt x="5241083" y="6649609"/>
                  <a:pt x="5208753" y="6640311"/>
                  <a:pt x="5184403" y="6621713"/>
                </a:cubicBezTo>
                <a:cubicBezTo>
                  <a:pt x="5160053" y="6603116"/>
                  <a:pt x="5145184" y="6576389"/>
                  <a:pt x="5139795" y="6541530"/>
                </a:cubicBezTo>
                <a:cubicBezTo>
                  <a:pt x="5134407" y="6506672"/>
                  <a:pt x="5139985" y="6464901"/>
                  <a:pt x="5156532" y="6416217"/>
                </a:cubicBezTo>
                <a:cubicBezTo>
                  <a:pt x="5173075" y="6367532"/>
                  <a:pt x="5195756" y="6326151"/>
                  <a:pt x="5224573" y="6292072"/>
                </a:cubicBezTo>
                <a:cubicBezTo>
                  <a:pt x="5253389" y="6257993"/>
                  <a:pt x="5286143" y="6232093"/>
                  <a:pt x="5322837" y="6214372"/>
                </a:cubicBezTo>
                <a:cubicBezTo>
                  <a:pt x="5359529" y="6196651"/>
                  <a:pt x="5398031" y="6187790"/>
                  <a:pt x="5438341" y="6187790"/>
                </a:cubicBezTo>
                <a:close/>
                <a:moveTo>
                  <a:pt x="5047239" y="6187790"/>
                </a:moveTo>
                <a:cubicBezTo>
                  <a:pt x="5076254" y="6187790"/>
                  <a:pt x="5100300" y="6193535"/>
                  <a:pt x="5119375" y="6205024"/>
                </a:cubicBezTo>
                <a:cubicBezTo>
                  <a:pt x="5138449" y="6216514"/>
                  <a:pt x="5152838" y="6230048"/>
                  <a:pt x="5162538" y="6245627"/>
                </a:cubicBezTo>
                <a:lnTo>
                  <a:pt x="5083807" y="6313980"/>
                </a:lnTo>
                <a:cubicBezTo>
                  <a:pt x="5076282" y="6303464"/>
                  <a:pt x="5067411" y="6295042"/>
                  <a:pt x="5057195" y="6288713"/>
                </a:cubicBezTo>
                <a:cubicBezTo>
                  <a:pt x="5046979" y="6282384"/>
                  <a:pt x="5033887" y="6279219"/>
                  <a:pt x="5017918" y="6279219"/>
                </a:cubicBezTo>
                <a:cubicBezTo>
                  <a:pt x="4998640" y="6279219"/>
                  <a:pt x="4979195" y="6284721"/>
                  <a:pt x="4959586" y="6295723"/>
                </a:cubicBezTo>
                <a:cubicBezTo>
                  <a:pt x="4939977" y="6306726"/>
                  <a:pt x="4921958" y="6322500"/>
                  <a:pt x="4905531" y="6343044"/>
                </a:cubicBezTo>
                <a:cubicBezTo>
                  <a:pt x="4889102" y="6363589"/>
                  <a:pt x="4875959" y="6388370"/>
                  <a:pt x="4866101" y="6417386"/>
                </a:cubicBezTo>
                <a:cubicBezTo>
                  <a:pt x="4856041" y="6446985"/>
                  <a:pt x="4851739" y="6472253"/>
                  <a:pt x="4853191" y="6493187"/>
                </a:cubicBezTo>
                <a:cubicBezTo>
                  <a:pt x="4854643" y="6514121"/>
                  <a:pt x="4861307" y="6530041"/>
                  <a:pt x="4873179" y="6540946"/>
                </a:cubicBezTo>
                <a:cubicBezTo>
                  <a:pt x="4885053" y="6551852"/>
                  <a:pt x="4901407" y="6557304"/>
                  <a:pt x="4922245" y="6557304"/>
                </a:cubicBezTo>
                <a:cubicBezTo>
                  <a:pt x="4940161" y="6557304"/>
                  <a:pt x="4957534" y="6553312"/>
                  <a:pt x="4974367" y="6545328"/>
                </a:cubicBezTo>
                <a:cubicBezTo>
                  <a:pt x="4991199" y="6537343"/>
                  <a:pt x="5006663" y="6527801"/>
                  <a:pt x="5020757" y="6516701"/>
                </a:cubicBezTo>
                <a:lnTo>
                  <a:pt x="5054399" y="6583594"/>
                </a:lnTo>
                <a:cubicBezTo>
                  <a:pt x="5028225" y="6605599"/>
                  <a:pt x="5001000" y="6622103"/>
                  <a:pt x="4972724" y="6633106"/>
                </a:cubicBezTo>
                <a:cubicBezTo>
                  <a:pt x="4944447" y="6644108"/>
                  <a:pt x="4915704" y="6649609"/>
                  <a:pt x="4886494" y="6649609"/>
                </a:cubicBezTo>
                <a:cubicBezTo>
                  <a:pt x="4858257" y="6649609"/>
                  <a:pt x="4833216" y="6644790"/>
                  <a:pt x="4811373" y="6635150"/>
                </a:cubicBezTo>
                <a:cubicBezTo>
                  <a:pt x="4789529" y="6625511"/>
                  <a:pt x="4772194" y="6611052"/>
                  <a:pt x="4759368" y="6591772"/>
                </a:cubicBezTo>
                <a:cubicBezTo>
                  <a:pt x="4746543" y="6572493"/>
                  <a:pt x="4739477" y="6548590"/>
                  <a:pt x="4738170" y="6520060"/>
                </a:cubicBezTo>
                <a:cubicBezTo>
                  <a:pt x="4736863" y="6491532"/>
                  <a:pt x="4742597" y="6458475"/>
                  <a:pt x="4755370" y="6420890"/>
                </a:cubicBezTo>
                <a:cubicBezTo>
                  <a:pt x="4767943" y="6383891"/>
                  <a:pt x="4784839" y="6350931"/>
                  <a:pt x="4806060" y="6322013"/>
                </a:cubicBezTo>
                <a:cubicBezTo>
                  <a:pt x="4827279" y="6293095"/>
                  <a:pt x="4851165" y="6268655"/>
                  <a:pt x="4877715" y="6248694"/>
                </a:cubicBezTo>
                <a:cubicBezTo>
                  <a:pt x="4904264" y="6228734"/>
                  <a:pt x="4932047" y="6213593"/>
                  <a:pt x="4961065" y="6203271"/>
                </a:cubicBezTo>
                <a:cubicBezTo>
                  <a:pt x="4990083" y="6192951"/>
                  <a:pt x="5018807" y="6187790"/>
                  <a:pt x="5047239" y="6187790"/>
                </a:cubicBezTo>
                <a:close/>
                <a:moveTo>
                  <a:pt x="4569211" y="6187790"/>
                </a:moveTo>
                <a:cubicBezTo>
                  <a:pt x="4609911" y="6187790"/>
                  <a:pt x="4642455" y="6196748"/>
                  <a:pt x="4666843" y="6214664"/>
                </a:cubicBezTo>
                <a:cubicBezTo>
                  <a:pt x="4691231" y="6232580"/>
                  <a:pt x="4706235" y="6258480"/>
                  <a:pt x="4711857" y="6292364"/>
                </a:cubicBezTo>
                <a:cubicBezTo>
                  <a:pt x="4717479" y="6326249"/>
                  <a:pt x="4712018" y="6367532"/>
                  <a:pt x="4695474" y="6416217"/>
                </a:cubicBezTo>
                <a:cubicBezTo>
                  <a:pt x="4678927" y="6464901"/>
                  <a:pt x="4656163" y="6506672"/>
                  <a:pt x="4627181" y="6541530"/>
                </a:cubicBezTo>
                <a:cubicBezTo>
                  <a:pt x="4598199" y="6576389"/>
                  <a:pt x="4565309" y="6603116"/>
                  <a:pt x="4528511" y="6621713"/>
                </a:cubicBezTo>
                <a:cubicBezTo>
                  <a:pt x="4491713" y="6640311"/>
                  <a:pt x="4452965" y="6649609"/>
                  <a:pt x="4412263" y="6649609"/>
                </a:cubicBezTo>
                <a:cubicBezTo>
                  <a:pt x="4371954" y="6649609"/>
                  <a:pt x="4339624" y="6640311"/>
                  <a:pt x="4315274" y="6621713"/>
                </a:cubicBezTo>
                <a:cubicBezTo>
                  <a:pt x="4290923" y="6603116"/>
                  <a:pt x="4276055" y="6576389"/>
                  <a:pt x="4270666" y="6541530"/>
                </a:cubicBezTo>
                <a:cubicBezTo>
                  <a:pt x="4265277" y="6506672"/>
                  <a:pt x="4270857" y="6464901"/>
                  <a:pt x="4287403" y="6416217"/>
                </a:cubicBezTo>
                <a:cubicBezTo>
                  <a:pt x="4303947" y="6367532"/>
                  <a:pt x="4326627" y="6326151"/>
                  <a:pt x="4355443" y="6292072"/>
                </a:cubicBezTo>
                <a:cubicBezTo>
                  <a:pt x="4384259" y="6257993"/>
                  <a:pt x="4417013" y="6232093"/>
                  <a:pt x="4453707" y="6214372"/>
                </a:cubicBezTo>
                <a:cubicBezTo>
                  <a:pt x="4490399" y="6196651"/>
                  <a:pt x="4528901" y="6187790"/>
                  <a:pt x="4569211" y="6187790"/>
                </a:cubicBezTo>
                <a:close/>
                <a:moveTo>
                  <a:pt x="3502106" y="6187790"/>
                </a:moveTo>
                <a:cubicBezTo>
                  <a:pt x="3542805" y="6187790"/>
                  <a:pt x="3575349" y="6196748"/>
                  <a:pt x="3599737" y="6214664"/>
                </a:cubicBezTo>
                <a:cubicBezTo>
                  <a:pt x="3624125" y="6232580"/>
                  <a:pt x="3639129" y="6258480"/>
                  <a:pt x="3644751" y="6292364"/>
                </a:cubicBezTo>
                <a:cubicBezTo>
                  <a:pt x="3650372" y="6326249"/>
                  <a:pt x="3644911" y="6367532"/>
                  <a:pt x="3628368" y="6416217"/>
                </a:cubicBezTo>
                <a:cubicBezTo>
                  <a:pt x="3611821" y="6464901"/>
                  <a:pt x="3589057" y="6506672"/>
                  <a:pt x="3560074" y="6541530"/>
                </a:cubicBezTo>
                <a:cubicBezTo>
                  <a:pt x="3531093" y="6576389"/>
                  <a:pt x="3498203" y="6603116"/>
                  <a:pt x="3461405" y="6621713"/>
                </a:cubicBezTo>
                <a:cubicBezTo>
                  <a:pt x="3424607" y="6640311"/>
                  <a:pt x="3385858" y="6649609"/>
                  <a:pt x="3345159" y="6649609"/>
                </a:cubicBezTo>
                <a:cubicBezTo>
                  <a:pt x="3304847" y="6649609"/>
                  <a:pt x="3272517" y="6640311"/>
                  <a:pt x="3248168" y="6621713"/>
                </a:cubicBezTo>
                <a:cubicBezTo>
                  <a:pt x="3223818" y="6603116"/>
                  <a:pt x="3208948" y="6576389"/>
                  <a:pt x="3203560" y="6541530"/>
                </a:cubicBezTo>
                <a:cubicBezTo>
                  <a:pt x="3198172" y="6506672"/>
                  <a:pt x="3203750" y="6464901"/>
                  <a:pt x="3220297" y="6416217"/>
                </a:cubicBezTo>
                <a:cubicBezTo>
                  <a:pt x="3236840" y="6367532"/>
                  <a:pt x="3259521" y="6326151"/>
                  <a:pt x="3288337" y="6292072"/>
                </a:cubicBezTo>
                <a:cubicBezTo>
                  <a:pt x="3317153" y="6257993"/>
                  <a:pt x="3349908" y="6232093"/>
                  <a:pt x="3386601" y="6214372"/>
                </a:cubicBezTo>
                <a:cubicBezTo>
                  <a:pt x="3423293" y="6196651"/>
                  <a:pt x="3461795" y="6187790"/>
                  <a:pt x="3502106" y="6187790"/>
                </a:cubicBezTo>
                <a:close/>
                <a:moveTo>
                  <a:pt x="3111003" y="6187790"/>
                </a:moveTo>
                <a:cubicBezTo>
                  <a:pt x="3140018" y="6187790"/>
                  <a:pt x="3164064" y="6193535"/>
                  <a:pt x="3183139" y="6205024"/>
                </a:cubicBezTo>
                <a:cubicBezTo>
                  <a:pt x="3202214" y="6216514"/>
                  <a:pt x="3216603" y="6230048"/>
                  <a:pt x="3226302" y="6245627"/>
                </a:cubicBezTo>
                <a:lnTo>
                  <a:pt x="3147571" y="6313980"/>
                </a:lnTo>
                <a:cubicBezTo>
                  <a:pt x="3140046" y="6303464"/>
                  <a:pt x="3131175" y="6295042"/>
                  <a:pt x="3120959" y="6288713"/>
                </a:cubicBezTo>
                <a:cubicBezTo>
                  <a:pt x="3110743" y="6282384"/>
                  <a:pt x="3097651" y="6279219"/>
                  <a:pt x="3081683" y="6279219"/>
                </a:cubicBezTo>
                <a:cubicBezTo>
                  <a:pt x="3062404" y="6279219"/>
                  <a:pt x="3042960" y="6284721"/>
                  <a:pt x="3023351" y="6295723"/>
                </a:cubicBezTo>
                <a:cubicBezTo>
                  <a:pt x="3003741" y="6306726"/>
                  <a:pt x="2985723" y="6322500"/>
                  <a:pt x="2969295" y="6343044"/>
                </a:cubicBezTo>
                <a:cubicBezTo>
                  <a:pt x="2952867" y="6363589"/>
                  <a:pt x="2939724" y="6388370"/>
                  <a:pt x="2929865" y="6417386"/>
                </a:cubicBezTo>
                <a:cubicBezTo>
                  <a:pt x="2919806" y="6446985"/>
                  <a:pt x="2915503" y="6472253"/>
                  <a:pt x="2916956" y="6493187"/>
                </a:cubicBezTo>
                <a:cubicBezTo>
                  <a:pt x="2918408" y="6514121"/>
                  <a:pt x="2925071" y="6530041"/>
                  <a:pt x="2936944" y="6540946"/>
                </a:cubicBezTo>
                <a:cubicBezTo>
                  <a:pt x="2948817" y="6551852"/>
                  <a:pt x="2965172" y="6557304"/>
                  <a:pt x="2986009" y="6557304"/>
                </a:cubicBezTo>
                <a:cubicBezTo>
                  <a:pt x="3003925" y="6557304"/>
                  <a:pt x="3021299" y="6553312"/>
                  <a:pt x="3038132" y="6545328"/>
                </a:cubicBezTo>
                <a:cubicBezTo>
                  <a:pt x="3054964" y="6537343"/>
                  <a:pt x="3070427" y="6527801"/>
                  <a:pt x="3084521" y="6516701"/>
                </a:cubicBezTo>
                <a:lnTo>
                  <a:pt x="3118164" y="6583594"/>
                </a:lnTo>
                <a:cubicBezTo>
                  <a:pt x="3091990" y="6605599"/>
                  <a:pt x="3064765" y="6622103"/>
                  <a:pt x="3036488" y="6633106"/>
                </a:cubicBezTo>
                <a:cubicBezTo>
                  <a:pt x="3008212" y="6644108"/>
                  <a:pt x="2979469" y="6649609"/>
                  <a:pt x="2950258" y="6649609"/>
                </a:cubicBezTo>
                <a:cubicBezTo>
                  <a:pt x="2922021" y="6649609"/>
                  <a:pt x="2896980" y="6644790"/>
                  <a:pt x="2875137" y="6635150"/>
                </a:cubicBezTo>
                <a:cubicBezTo>
                  <a:pt x="2853293" y="6625511"/>
                  <a:pt x="2835959" y="6611052"/>
                  <a:pt x="2823133" y="6591772"/>
                </a:cubicBezTo>
                <a:cubicBezTo>
                  <a:pt x="2810307" y="6572493"/>
                  <a:pt x="2803241" y="6548590"/>
                  <a:pt x="2801935" y="6520060"/>
                </a:cubicBezTo>
                <a:cubicBezTo>
                  <a:pt x="2800628" y="6491532"/>
                  <a:pt x="2806361" y="6458475"/>
                  <a:pt x="2819134" y="6420890"/>
                </a:cubicBezTo>
                <a:cubicBezTo>
                  <a:pt x="2831707" y="6383891"/>
                  <a:pt x="2848604" y="6350931"/>
                  <a:pt x="2869824" y="6322013"/>
                </a:cubicBezTo>
                <a:cubicBezTo>
                  <a:pt x="2891044" y="6293095"/>
                  <a:pt x="2914930" y="6268655"/>
                  <a:pt x="2941479" y="6248694"/>
                </a:cubicBezTo>
                <a:cubicBezTo>
                  <a:pt x="2968028" y="6228734"/>
                  <a:pt x="2995812" y="6213593"/>
                  <a:pt x="3024829" y="6203271"/>
                </a:cubicBezTo>
                <a:cubicBezTo>
                  <a:pt x="3053847" y="6192951"/>
                  <a:pt x="3082572" y="6187790"/>
                  <a:pt x="3111003" y="6187790"/>
                </a:cubicBezTo>
                <a:close/>
                <a:moveTo>
                  <a:pt x="2632975" y="6187790"/>
                </a:moveTo>
                <a:cubicBezTo>
                  <a:pt x="2673676" y="6187790"/>
                  <a:pt x="2706220" y="6196748"/>
                  <a:pt x="2730608" y="6214664"/>
                </a:cubicBezTo>
                <a:cubicBezTo>
                  <a:pt x="2754995" y="6232580"/>
                  <a:pt x="2770000" y="6258480"/>
                  <a:pt x="2775621" y="6292364"/>
                </a:cubicBezTo>
                <a:cubicBezTo>
                  <a:pt x="2781243" y="6326249"/>
                  <a:pt x="2775783" y="6367532"/>
                  <a:pt x="2759239" y="6416217"/>
                </a:cubicBezTo>
                <a:cubicBezTo>
                  <a:pt x="2742692" y="6464901"/>
                  <a:pt x="2719928" y="6506672"/>
                  <a:pt x="2690945" y="6541530"/>
                </a:cubicBezTo>
                <a:cubicBezTo>
                  <a:pt x="2661963" y="6576389"/>
                  <a:pt x="2629073" y="6603116"/>
                  <a:pt x="2592275" y="6621713"/>
                </a:cubicBezTo>
                <a:cubicBezTo>
                  <a:pt x="2555478" y="6640311"/>
                  <a:pt x="2516729" y="6649609"/>
                  <a:pt x="2476028" y="6649609"/>
                </a:cubicBezTo>
                <a:cubicBezTo>
                  <a:pt x="2435718" y="6649609"/>
                  <a:pt x="2403388" y="6640311"/>
                  <a:pt x="2379038" y="6621713"/>
                </a:cubicBezTo>
                <a:cubicBezTo>
                  <a:pt x="2354688" y="6603116"/>
                  <a:pt x="2339819" y="6576389"/>
                  <a:pt x="2334430" y="6541530"/>
                </a:cubicBezTo>
                <a:cubicBezTo>
                  <a:pt x="2329042" y="6506672"/>
                  <a:pt x="2334621" y="6464901"/>
                  <a:pt x="2351167" y="6416217"/>
                </a:cubicBezTo>
                <a:cubicBezTo>
                  <a:pt x="2367711" y="6367532"/>
                  <a:pt x="2390391" y="6326151"/>
                  <a:pt x="2419207" y="6292072"/>
                </a:cubicBezTo>
                <a:cubicBezTo>
                  <a:pt x="2448023" y="6257993"/>
                  <a:pt x="2480778" y="6232093"/>
                  <a:pt x="2517471" y="6214372"/>
                </a:cubicBezTo>
                <a:cubicBezTo>
                  <a:pt x="2554164" y="6196651"/>
                  <a:pt x="2592665" y="6187790"/>
                  <a:pt x="2632975" y="6187790"/>
                </a:cubicBezTo>
                <a:close/>
                <a:moveTo>
                  <a:pt x="1565870" y="6187790"/>
                </a:moveTo>
                <a:cubicBezTo>
                  <a:pt x="1606571" y="6187790"/>
                  <a:pt x="1639114" y="6196748"/>
                  <a:pt x="1663502" y="6214664"/>
                </a:cubicBezTo>
                <a:cubicBezTo>
                  <a:pt x="1687890" y="6232580"/>
                  <a:pt x="1702895" y="6258480"/>
                  <a:pt x="1708516" y="6292364"/>
                </a:cubicBezTo>
                <a:cubicBezTo>
                  <a:pt x="1714137" y="6326249"/>
                  <a:pt x="1708677" y="6367532"/>
                  <a:pt x="1692134" y="6416217"/>
                </a:cubicBezTo>
                <a:cubicBezTo>
                  <a:pt x="1675587" y="6464901"/>
                  <a:pt x="1652823" y="6506672"/>
                  <a:pt x="1623840" y="6541530"/>
                </a:cubicBezTo>
                <a:cubicBezTo>
                  <a:pt x="1594858" y="6576389"/>
                  <a:pt x="1561968" y="6603116"/>
                  <a:pt x="1525170" y="6621713"/>
                </a:cubicBezTo>
                <a:cubicBezTo>
                  <a:pt x="1488372" y="6640311"/>
                  <a:pt x="1449623" y="6649609"/>
                  <a:pt x="1408923" y="6649609"/>
                </a:cubicBezTo>
                <a:cubicBezTo>
                  <a:pt x="1368613" y="6649609"/>
                  <a:pt x="1336283" y="6640311"/>
                  <a:pt x="1311933" y="6621713"/>
                </a:cubicBezTo>
                <a:cubicBezTo>
                  <a:pt x="1287583" y="6603116"/>
                  <a:pt x="1272714" y="6576389"/>
                  <a:pt x="1267325" y="6541530"/>
                </a:cubicBezTo>
                <a:cubicBezTo>
                  <a:pt x="1261937" y="6506672"/>
                  <a:pt x="1267515" y="6464901"/>
                  <a:pt x="1284062" y="6416217"/>
                </a:cubicBezTo>
                <a:cubicBezTo>
                  <a:pt x="1300605" y="6367532"/>
                  <a:pt x="1323286" y="6326151"/>
                  <a:pt x="1352102" y="6292072"/>
                </a:cubicBezTo>
                <a:cubicBezTo>
                  <a:pt x="1380919" y="6257993"/>
                  <a:pt x="1413673" y="6232093"/>
                  <a:pt x="1450366" y="6214372"/>
                </a:cubicBezTo>
                <a:cubicBezTo>
                  <a:pt x="1487058" y="6196651"/>
                  <a:pt x="1525561" y="6187790"/>
                  <a:pt x="1565870" y="6187790"/>
                </a:cubicBezTo>
                <a:close/>
                <a:moveTo>
                  <a:pt x="1174768" y="6187790"/>
                </a:moveTo>
                <a:cubicBezTo>
                  <a:pt x="1203784" y="6187790"/>
                  <a:pt x="1227829" y="6193535"/>
                  <a:pt x="1246905" y="6205024"/>
                </a:cubicBezTo>
                <a:cubicBezTo>
                  <a:pt x="1265979" y="6216514"/>
                  <a:pt x="1280367" y="6230048"/>
                  <a:pt x="1290067" y="6245627"/>
                </a:cubicBezTo>
                <a:lnTo>
                  <a:pt x="1211336" y="6313980"/>
                </a:lnTo>
                <a:cubicBezTo>
                  <a:pt x="1203811" y="6303464"/>
                  <a:pt x="1194941" y="6295042"/>
                  <a:pt x="1184724" y="6288713"/>
                </a:cubicBezTo>
                <a:cubicBezTo>
                  <a:pt x="1174509" y="6282384"/>
                  <a:pt x="1161417" y="6279219"/>
                  <a:pt x="1145448" y="6279219"/>
                </a:cubicBezTo>
                <a:cubicBezTo>
                  <a:pt x="1126169" y="6279219"/>
                  <a:pt x="1106724" y="6284721"/>
                  <a:pt x="1087116" y="6295723"/>
                </a:cubicBezTo>
                <a:cubicBezTo>
                  <a:pt x="1067507" y="6306726"/>
                  <a:pt x="1049488" y="6322500"/>
                  <a:pt x="1033060" y="6343044"/>
                </a:cubicBezTo>
                <a:cubicBezTo>
                  <a:pt x="1016632" y="6363589"/>
                  <a:pt x="1003489" y="6388370"/>
                  <a:pt x="993630" y="6417386"/>
                </a:cubicBezTo>
                <a:cubicBezTo>
                  <a:pt x="983571" y="6446985"/>
                  <a:pt x="979268" y="6472253"/>
                  <a:pt x="980721" y="6493187"/>
                </a:cubicBezTo>
                <a:cubicBezTo>
                  <a:pt x="982173" y="6514121"/>
                  <a:pt x="988837" y="6530041"/>
                  <a:pt x="1000709" y="6540946"/>
                </a:cubicBezTo>
                <a:cubicBezTo>
                  <a:pt x="1012582" y="6551852"/>
                  <a:pt x="1028937" y="6557304"/>
                  <a:pt x="1049774" y="6557304"/>
                </a:cubicBezTo>
                <a:cubicBezTo>
                  <a:pt x="1067690" y="6557304"/>
                  <a:pt x="1085064" y="6553312"/>
                  <a:pt x="1101896" y="6545328"/>
                </a:cubicBezTo>
                <a:cubicBezTo>
                  <a:pt x="1118729" y="6537343"/>
                  <a:pt x="1134193" y="6527801"/>
                  <a:pt x="1148287" y="6516701"/>
                </a:cubicBezTo>
                <a:lnTo>
                  <a:pt x="1181929" y="6583594"/>
                </a:lnTo>
                <a:cubicBezTo>
                  <a:pt x="1155755" y="6605599"/>
                  <a:pt x="1128530" y="6622103"/>
                  <a:pt x="1100254" y="6633106"/>
                </a:cubicBezTo>
                <a:cubicBezTo>
                  <a:pt x="1071977" y="6644108"/>
                  <a:pt x="1043234" y="6649609"/>
                  <a:pt x="1014024" y="6649609"/>
                </a:cubicBezTo>
                <a:cubicBezTo>
                  <a:pt x="985786" y="6649609"/>
                  <a:pt x="960746" y="6644790"/>
                  <a:pt x="938902" y="6635150"/>
                </a:cubicBezTo>
                <a:cubicBezTo>
                  <a:pt x="917058" y="6625511"/>
                  <a:pt x="899723" y="6611052"/>
                  <a:pt x="886898" y="6591772"/>
                </a:cubicBezTo>
                <a:cubicBezTo>
                  <a:pt x="874073" y="6572493"/>
                  <a:pt x="867007" y="6548590"/>
                  <a:pt x="865700" y="6520060"/>
                </a:cubicBezTo>
                <a:cubicBezTo>
                  <a:pt x="864393" y="6491532"/>
                  <a:pt x="870126" y="6458475"/>
                  <a:pt x="882900" y="6420890"/>
                </a:cubicBezTo>
                <a:cubicBezTo>
                  <a:pt x="895473" y="6383891"/>
                  <a:pt x="912369" y="6350931"/>
                  <a:pt x="933590" y="6322013"/>
                </a:cubicBezTo>
                <a:cubicBezTo>
                  <a:pt x="954809" y="6293095"/>
                  <a:pt x="978695" y="6268655"/>
                  <a:pt x="1005244" y="6248694"/>
                </a:cubicBezTo>
                <a:cubicBezTo>
                  <a:pt x="1031794" y="6228734"/>
                  <a:pt x="1059577" y="6213593"/>
                  <a:pt x="1088594" y="6203271"/>
                </a:cubicBezTo>
                <a:cubicBezTo>
                  <a:pt x="1117612" y="6192951"/>
                  <a:pt x="1146336" y="6187790"/>
                  <a:pt x="1174768" y="6187790"/>
                </a:cubicBezTo>
                <a:close/>
                <a:moveTo>
                  <a:pt x="696741" y="6187790"/>
                </a:moveTo>
                <a:cubicBezTo>
                  <a:pt x="737441" y="6187790"/>
                  <a:pt x="769985" y="6196748"/>
                  <a:pt x="794373" y="6214664"/>
                </a:cubicBezTo>
                <a:cubicBezTo>
                  <a:pt x="818760" y="6232580"/>
                  <a:pt x="833765" y="6258480"/>
                  <a:pt x="839387" y="6292364"/>
                </a:cubicBezTo>
                <a:cubicBezTo>
                  <a:pt x="845008" y="6326249"/>
                  <a:pt x="839547" y="6367532"/>
                  <a:pt x="823004" y="6416217"/>
                </a:cubicBezTo>
                <a:cubicBezTo>
                  <a:pt x="806457" y="6464901"/>
                  <a:pt x="783693" y="6506672"/>
                  <a:pt x="754711" y="6541530"/>
                </a:cubicBezTo>
                <a:cubicBezTo>
                  <a:pt x="725728" y="6576389"/>
                  <a:pt x="692838" y="6603116"/>
                  <a:pt x="656041" y="6621713"/>
                </a:cubicBezTo>
                <a:cubicBezTo>
                  <a:pt x="619243" y="6640311"/>
                  <a:pt x="580494" y="6649609"/>
                  <a:pt x="539793" y="6649609"/>
                </a:cubicBezTo>
                <a:cubicBezTo>
                  <a:pt x="499484" y="6649609"/>
                  <a:pt x="467153" y="6640311"/>
                  <a:pt x="442804" y="6621713"/>
                </a:cubicBezTo>
                <a:cubicBezTo>
                  <a:pt x="418453" y="6603116"/>
                  <a:pt x="403585" y="6576389"/>
                  <a:pt x="398196" y="6541530"/>
                </a:cubicBezTo>
                <a:cubicBezTo>
                  <a:pt x="392807" y="6506672"/>
                  <a:pt x="398386" y="6464901"/>
                  <a:pt x="414932" y="6416217"/>
                </a:cubicBezTo>
                <a:cubicBezTo>
                  <a:pt x="431475" y="6367532"/>
                  <a:pt x="454156" y="6326151"/>
                  <a:pt x="482972" y="6292072"/>
                </a:cubicBezTo>
                <a:cubicBezTo>
                  <a:pt x="511789" y="6257993"/>
                  <a:pt x="544543" y="6232093"/>
                  <a:pt x="581236" y="6214372"/>
                </a:cubicBezTo>
                <a:cubicBezTo>
                  <a:pt x="617929" y="6196651"/>
                  <a:pt x="656431" y="6187790"/>
                  <a:pt x="696741" y="6187790"/>
                </a:cubicBezTo>
                <a:close/>
                <a:moveTo>
                  <a:pt x="5407269" y="5395249"/>
                </a:moveTo>
                <a:cubicBezTo>
                  <a:pt x="5387795" y="5395249"/>
                  <a:pt x="5369113" y="5400653"/>
                  <a:pt x="5351226" y="5411461"/>
                </a:cubicBezTo>
                <a:cubicBezTo>
                  <a:pt x="5333337" y="5422270"/>
                  <a:pt x="5317121" y="5437896"/>
                  <a:pt x="5302578" y="5458344"/>
                </a:cubicBezTo>
                <a:cubicBezTo>
                  <a:pt x="5288035" y="5478791"/>
                  <a:pt x="5275867" y="5503426"/>
                  <a:pt x="5266072" y="5532247"/>
                </a:cubicBezTo>
                <a:cubicBezTo>
                  <a:pt x="5256341" y="5560873"/>
                  <a:pt x="5251683" y="5585751"/>
                  <a:pt x="5252099" y="5606880"/>
                </a:cubicBezTo>
                <a:cubicBezTo>
                  <a:pt x="5252514" y="5628009"/>
                  <a:pt x="5257860" y="5644367"/>
                  <a:pt x="5268137" y="5655954"/>
                </a:cubicBezTo>
                <a:cubicBezTo>
                  <a:pt x="5278414" y="5667540"/>
                  <a:pt x="5293289" y="5673334"/>
                  <a:pt x="5312763" y="5673334"/>
                </a:cubicBezTo>
                <a:cubicBezTo>
                  <a:pt x="5332237" y="5673334"/>
                  <a:pt x="5351051" y="5667540"/>
                  <a:pt x="5369205" y="5655954"/>
                </a:cubicBezTo>
                <a:cubicBezTo>
                  <a:pt x="5387360" y="5644367"/>
                  <a:pt x="5403873" y="5628009"/>
                  <a:pt x="5418745" y="5606880"/>
                </a:cubicBezTo>
                <a:cubicBezTo>
                  <a:pt x="5433617" y="5585751"/>
                  <a:pt x="5445918" y="5560873"/>
                  <a:pt x="5455649" y="5532247"/>
                </a:cubicBezTo>
                <a:cubicBezTo>
                  <a:pt x="5465443" y="5503426"/>
                  <a:pt x="5469968" y="5478791"/>
                  <a:pt x="5469224" y="5458344"/>
                </a:cubicBezTo>
                <a:cubicBezTo>
                  <a:pt x="5468481" y="5437896"/>
                  <a:pt x="5462837" y="5422270"/>
                  <a:pt x="5452293" y="5411461"/>
                </a:cubicBezTo>
                <a:cubicBezTo>
                  <a:pt x="5441751" y="5400653"/>
                  <a:pt x="5426743" y="5395249"/>
                  <a:pt x="5407269" y="5395249"/>
                </a:cubicBezTo>
                <a:close/>
                <a:moveTo>
                  <a:pt x="4538139" y="5395249"/>
                </a:moveTo>
                <a:cubicBezTo>
                  <a:pt x="4518665" y="5395249"/>
                  <a:pt x="4499984" y="5400653"/>
                  <a:pt x="4482095" y="5411461"/>
                </a:cubicBezTo>
                <a:cubicBezTo>
                  <a:pt x="4464207" y="5422270"/>
                  <a:pt x="4447991" y="5437896"/>
                  <a:pt x="4433449" y="5458344"/>
                </a:cubicBezTo>
                <a:cubicBezTo>
                  <a:pt x="4418906" y="5478791"/>
                  <a:pt x="4406737" y="5503426"/>
                  <a:pt x="4396942" y="5532247"/>
                </a:cubicBezTo>
                <a:cubicBezTo>
                  <a:pt x="4387211" y="5560873"/>
                  <a:pt x="4382554" y="5585751"/>
                  <a:pt x="4382969" y="5606880"/>
                </a:cubicBezTo>
                <a:cubicBezTo>
                  <a:pt x="4383384" y="5628009"/>
                  <a:pt x="4388731" y="5644367"/>
                  <a:pt x="4399007" y="5655954"/>
                </a:cubicBezTo>
                <a:cubicBezTo>
                  <a:pt x="4409285" y="5667540"/>
                  <a:pt x="4424160" y="5673334"/>
                  <a:pt x="4443634" y="5673334"/>
                </a:cubicBezTo>
                <a:cubicBezTo>
                  <a:pt x="4463107" y="5673334"/>
                  <a:pt x="4481921" y="5667540"/>
                  <a:pt x="4500075" y="5655954"/>
                </a:cubicBezTo>
                <a:cubicBezTo>
                  <a:pt x="4518231" y="5644367"/>
                  <a:pt x="4534743" y="5628009"/>
                  <a:pt x="4549616" y="5606880"/>
                </a:cubicBezTo>
                <a:cubicBezTo>
                  <a:pt x="4564487" y="5585751"/>
                  <a:pt x="4576788" y="5560873"/>
                  <a:pt x="4586519" y="5532247"/>
                </a:cubicBezTo>
                <a:cubicBezTo>
                  <a:pt x="4596313" y="5503426"/>
                  <a:pt x="4600839" y="5478791"/>
                  <a:pt x="4600095" y="5458344"/>
                </a:cubicBezTo>
                <a:cubicBezTo>
                  <a:pt x="4599351" y="5437896"/>
                  <a:pt x="4593707" y="5422270"/>
                  <a:pt x="4583163" y="5411461"/>
                </a:cubicBezTo>
                <a:cubicBezTo>
                  <a:pt x="4572621" y="5400653"/>
                  <a:pt x="4557613" y="5395249"/>
                  <a:pt x="4538139" y="5395249"/>
                </a:cubicBezTo>
                <a:close/>
                <a:moveTo>
                  <a:pt x="3471033" y="5395249"/>
                </a:moveTo>
                <a:cubicBezTo>
                  <a:pt x="3451559" y="5395249"/>
                  <a:pt x="3432878" y="5400653"/>
                  <a:pt x="3414990" y="5411461"/>
                </a:cubicBezTo>
                <a:cubicBezTo>
                  <a:pt x="3397101" y="5422270"/>
                  <a:pt x="3380886" y="5437896"/>
                  <a:pt x="3366343" y="5458344"/>
                </a:cubicBezTo>
                <a:cubicBezTo>
                  <a:pt x="3351799" y="5478791"/>
                  <a:pt x="3339631" y="5503426"/>
                  <a:pt x="3329837" y="5532247"/>
                </a:cubicBezTo>
                <a:cubicBezTo>
                  <a:pt x="3320106" y="5560873"/>
                  <a:pt x="3315448" y="5585751"/>
                  <a:pt x="3315863" y="5606880"/>
                </a:cubicBezTo>
                <a:cubicBezTo>
                  <a:pt x="3316278" y="5628009"/>
                  <a:pt x="3321625" y="5644367"/>
                  <a:pt x="3331902" y="5655954"/>
                </a:cubicBezTo>
                <a:cubicBezTo>
                  <a:pt x="3342178" y="5667540"/>
                  <a:pt x="3357053" y="5673334"/>
                  <a:pt x="3376527" y="5673334"/>
                </a:cubicBezTo>
                <a:cubicBezTo>
                  <a:pt x="3396001" y="5673334"/>
                  <a:pt x="3414815" y="5667540"/>
                  <a:pt x="3432970" y="5655954"/>
                </a:cubicBezTo>
                <a:cubicBezTo>
                  <a:pt x="3451125" y="5644367"/>
                  <a:pt x="3467638" y="5628009"/>
                  <a:pt x="3482509" y="5606880"/>
                </a:cubicBezTo>
                <a:cubicBezTo>
                  <a:pt x="3497381" y="5585751"/>
                  <a:pt x="3509682" y="5560873"/>
                  <a:pt x="3519413" y="5532247"/>
                </a:cubicBezTo>
                <a:cubicBezTo>
                  <a:pt x="3529208" y="5503426"/>
                  <a:pt x="3533733" y="5478791"/>
                  <a:pt x="3532989" y="5458344"/>
                </a:cubicBezTo>
                <a:cubicBezTo>
                  <a:pt x="3532245" y="5437896"/>
                  <a:pt x="3526602" y="5422270"/>
                  <a:pt x="3516058" y="5411461"/>
                </a:cubicBezTo>
                <a:cubicBezTo>
                  <a:pt x="3505515" y="5400653"/>
                  <a:pt x="3490507" y="5395249"/>
                  <a:pt x="3471033" y="5395249"/>
                </a:cubicBezTo>
                <a:close/>
                <a:moveTo>
                  <a:pt x="2601903" y="5395249"/>
                </a:moveTo>
                <a:cubicBezTo>
                  <a:pt x="2582429" y="5395249"/>
                  <a:pt x="2563748" y="5400653"/>
                  <a:pt x="2545860" y="5411461"/>
                </a:cubicBezTo>
                <a:cubicBezTo>
                  <a:pt x="2527971" y="5422270"/>
                  <a:pt x="2511756" y="5437896"/>
                  <a:pt x="2497213" y="5458344"/>
                </a:cubicBezTo>
                <a:cubicBezTo>
                  <a:pt x="2482671" y="5478791"/>
                  <a:pt x="2470501" y="5503426"/>
                  <a:pt x="2460707" y="5532247"/>
                </a:cubicBezTo>
                <a:cubicBezTo>
                  <a:pt x="2450976" y="5560873"/>
                  <a:pt x="2446318" y="5585751"/>
                  <a:pt x="2446734" y="5606880"/>
                </a:cubicBezTo>
                <a:cubicBezTo>
                  <a:pt x="2447149" y="5628009"/>
                  <a:pt x="2452495" y="5644367"/>
                  <a:pt x="2462772" y="5655954"/>
                </a:cubicBezTo>
                <a:cubicBezTo>
                  <a:pt x="2473049" y="5667540"/>
                  <a:pt x="2487924" y="5673334"/>
                  <a:pt x="2507398" y="5673334"/>
                </a:cubicBezTo>
                <a:cubicBezTo>
                  <a:pt x="2526871" y="5673334"/>
                  <a:pt x="2545686" y="5667540"/>
                  <a:pt x="2563840" y="5655954"/>
                </a:cubicBezTo>
                <a:cubicBezTo>
                  <a:pt x="2581995" y="5644367"/>
                  <a:pt x="2598508" y="5628009"/>
                  <a:pt x="2613380" y="5606880"/>
                </a:cubicBezTo>
                <a:cubicBezTo>
                  <a:pt x="2628251" y="5585751"/>
                  <a:pt x="2640553" y="5560873"/>
                  <a:pt x="2650283" y="5532247"/>
                </a:cubicBezTo>
                <a:cubicBezTo>
                  <a:pt x="2660077" y="5503426"/>
                  <a:pt x="2664603" y="5478791"/>
                  <a:pt x="2663859" y="5458344"/>
                </a:cubicBezTo>
                <a:cubicBezTo>
                  <a:pt x="2663115" y="5437896"/>
                  <a:pt x="2657472" y="5422270"/>
                  <a:pt x="2646928" y="5411461"/>
                </a:cubicBezTo>
                <a:cubicBezTo>
                  <a:pt x="2636385" y="5400653"/>
                  <a:pt x="2621377" y="5395249"/>
                  <a:pt x="2601903" y="5395249"/>
                </a:cubicBezTo>
                <a:close/>
                <a:moveTo>
                  <a:pt x="1534798" y="5395249"/>
                </a:moveTo>
                <a:cubicBezTo>
                  <a:pt x="1515324" y="5395249"/>
                  <a:pt x="1496643" y="5400653"/>
                  <a:pt x="1478755" y="5411461"/>
                </a:cubicBezTo>
                <a:cubicBezTo>
                  <a:pt x="1460866" y="5422270"/>
                  <a:pt x="1444651" y="5437896"/>
                  <a:pt x="1430108" y="5458344"/>
                </a:cubicBezTo>
                <a:cubicBezTo>
                  <a:pt x="1415565" y="5478791"/>
                  <a:pt x="1403396" y="5503426"/>
                  <a:pt x="1393602" y="5532247"/>
                </a:cubicBezTo>
                <a:cubicBezTo>
                  <a:pt x="1383871" y="5560873"/>
                  <a:pt x="1379213" y="5585751"/>
                  <a:pt x="1379628" y="5606880"/>
                </a:cubicBezTo>
                <a:cubicBezTo>
                  <a:pt x="1380044" y="5628009"/>
                  <a:pt x="1385390" y="5644367"/>
                  <a:pt x="1395667" y="5655954"/>
                </a:cubicBezTo>
                <a:cubicBezTo>
                  <a:pt x="1405943" y="5667540"/>
                  <a:pt x="1420819" y="5673334"/>
                  <a:pt x="1440293" y="5673334"/>
                </a:cubicBezTo>
                <a:cubicBezTo>
                  <a:pt x="1459766" y="5673334"/>
                  <a:pt x="1478580" y="5667540"/>
                  <a:pt x="1496735" y="5655954"/>
                </a:cubicBezTo>
                <a:cubicBezTo>
                  <a:pt x="1514890" y="5644367"/>
                  <a:pt x="1531403" y="5628009"/>
                  <a:pt x="1546275" y="5606880"/>
                </a:cubicBezTo>
                <a:cubicBezTo>
                  <a:pt x="1561146" y="5585751"/>
                  <a:pt x="1573448" y="5560873"/>
                  <a:pt x="1583178" y="5532247"/>
                </a:cubicBezTo>
                <a:cubicBezTo>
                  <a:pt x="1592973" y="5503426"/>
                  <a:pt x="1597498" y="5478791"/>
                  <a:pt x="1596754" y="5458344"/>
                </a:cubicBezTo>
                <a:cubicBezTo>
                  <a:pt x="1596010" y="5437896"/>
                  <a:pt x="1590367" y="5422270"/>
                  <a:pt x="1579823" y="5411461"/>
                </a:cubicBezTo>
                <a:cubicBezTo>
                  <a:pt x="1569280" y="5400653"/>
                  <a:pt x="1554272" y="5395249"/>
                  <a:pt x="1534798" y="5395249"/>
                </a:cubicBezTo>
                <a:close/>
                <a:moveTo>
                  <a:pt x="665668" y="5395249"/>
                </a:moveTo>
                <a:cubicBezTo>
                  <a:pt x="646194" y="5395249"/>
                  <a:pt x="627514" y="5400653"/>
                  <a:pt x="609625" y="5411461"/>
                </a:cubicBezTo>
                <a:cubicBezTo>
                  <a:pt x="591737" y="5422270"/>
                  <a:pt x="575521" y="5437896"/>
                  <a:pt x="560978" y="5458344"/>
                </a:cubicBezTo>
                <a:cubicBezTo>
                  <a:pt x="546435" y="5478791"/>
                  <a:pt x="534266" y="5503426"/>
                  <a:pt x="524472" y="5532247"/>
                </a:cubicBezTo>
                <a:cubicBezTo>
                  <a:pt x="514741" y="5560873"/>
                  <a:pt x="510083" y="5585751"/>
                  <a:pt x="510499" y="5606880"/>
                </a:cubicBezTo>
                <a:cubicBezTo>
                  <a:pt x="510914" y="5628009"/>
                  <a:pt x="516260" y="5644367"/>
                  <a:pt x="526537" y="5655954"/>
                </a:cubicBezTo>
                <a:cubicBezTo>
                  <a:pt x="536814" y="5667540"/>
                  <a:pt x="551690" y="5673334"/>
                  <a:pt x="571163" y="5673334"/>
                </a:cubicBezTo>
                <a:cubicBezTo>
                  <a:pt x="590637" y="5673334"/>
                  <a:pt x="609451" y="5667540"/>
                  <a:pt x="627605" y="5655954"/>
                </a:cubicBezTo>
                <a:cubicBezTo>
                  <a:pt x="645761" y="5644367"/>
                  <a:pt x="662273" y="5628009"/>
                  <a:pt x="677145" y="5606880"/>
                </a:cubicBezTo>
                <a:cubicBezTo>
                  <a:pt x="692017" y="5585751"/>
                  <a:pt x="704318" y="5560873"/>
                  <a:pt x="714048" y="5532247"/>
                </a:cubicBezTo>
                <a:cubicBezTo>
                  <a:pt x="723843" y="5503426"/>
                  <a:pt x="728369" y="5478791"/>
                  <a:pt x="727624" y="5458344"/>
                </a:cubicBezTo>
                <a:cubicBezTo>
                  <a:pt x="726881" y="5437896"/>
                  <a:pt x="721237" y="5422270"/>
                  <a:pt x="710693" y="5411461"/>
                </a:cubicBezTo>
                <a:cubicBezTo>
                  <a:pt x="700151" y="5400653"/>
                  <a:pt x="685142" y="5395249"/>
                  <a:pt x="665668" y="5395249"/>
                </a:cubicBezTo>
                <a:close/>
                <a:moveTo>
                  <a:pt x="4023959" y="5311415"/>
                </a:moveTo>
                <a:lnTo>
                  <a:pt x="4131162" y="5311415"/>
                </a:lnTo>
                <a:lnTo>
                  <a:pt x="4010149" y="5667492"/>
                </a:lnTo>
                <a:lnTo>
                  <a:pt x="4183659" y="5667492"/>
                </a:lnTo>
                <a:lnTo>
                  <a:pt x="4153184" y="5757168"/>
                </a:lnTo>
                <a:lnTo>
                  <a:pt x="3872471" y="5757168"/>
                </a:lnTo>
                <a:close/>
                <a:moveTo>
                  <a:pt x="2087723" y="5311415"/>
                </a:moveTo>
                <a:lnTo>
                  <a:pt x="2194927" y="5311415"/>
                </a:lnTo>
                <a:lnTo>
                  <a:pt x="2073913" y="5667492"/>
                </a:lnTo>
                <a:lnTo>
                  <a:pt x="2247423" y="5667492"/>
                </a:lnTo>
                <a:lnTo>
                  <a:pt x="2216949" y="5757168"/>
                </a:lnTo>
                <a:lnTo>
                  <a:pt x="1936235" y="5757168"/>
                </a:lnTo>
                <a:close/>
                <a:moveTo>
                  <a:pt x="151489" y="5311415"/>
                </a:moveTo>
                <a:lnTo>
                  <a:pt x="258691" y="5311415"/>
                </a:lnTo>
                <a:lnTo>
                  <a:pt x="137678" y="5667492"/>
                </a:lnTo>
                <a:lnTo>
                  <a:pt x="311189" y="5667492"/>
                </a:lnTo>
                <a:lnTo>
                  <a:pt x="280714" y="5757168"/>
                </a:lnTo>
                <a:lnTo>
                  <a:pt x="0" y="5757168"/>
                </a:lnTo>
                <a:close/>
                <a:moveTo>
                  <a:pt x="5438341" y="5303820"/>
                </a:moveTo>
                <a:cubicBezTo>
                  <a:pt x="5479041" y="5303820"/>
                  <a:pt x="5511585" y="5312778"/>
                  <a:pt x="5535973" y="5330694"/>
                </a:cubicBezTo>
                <a:cubicBezTo>
                  <a:pt x="5560361" y="5348610"/>
                  <a:pt x="5575365" y="5374510"/>
                  <a:pt x="5580987" y="5408394"/>
                </a:cubicBezTo>
                <a:cubicBezTo>
                  <a:pt x="5586607" y="5442279"/>
                  <a:pt x="5581147" y="5483562"/>
                  <a:pt x="5564604" y="5532247"/>
                </a:cubicBezTo>
                <a:cubicBezTo>
                  <a:pt x="5548057" y="5580931"/>
                  <a:pt x="5525293" y="5622702"/>
                  <a:pt x="5496310" y="5657560"/>
                </a:cubicBezTo>
                <a:cubicBezTo>
                  <a:pt x="5467328" y="5692419"/>
                  <a:pt x="5434439" y="5719146"/>
                  <a:pt x="5397640" y="5737743"/>
                </a:cubicBezTo>
                <a:cubicBezTo>
                  <a:pt x="5360843" y="5756341"/>
                  <a:pt x="5322093" y="5765639"/>
                  <a:pt x="5281394" y="5765639"/>
                </a:cubicBezTo>
                <a:cubicBezTo>
                  <a:pt x="5241083" y="5765639"/>
                  <a:pt x="5208753" y="5756341"/>
                  <a:pt x="5184403" y="5737743"/>
                </a:cubicBezTo>
                <a:cubicBezTo>
                  <a:pt x="5160053" y="5719146"/>
                  <a:pt x="5145184" y="5692419"/>
                  <a:pt x="5139795" y="5657560"/>
                </a:cubicBezTo>
                <a:cubicBezTo>
                  <a:pt x="5134407" y="5622702"/>
                  <a:pt x="5139985" y="5580931"/>
                  <a:pt x="5156532" y="5532247"/>
                </a:cubicBezTo>
                <a:cubicBezTo>
                  <a:pt x="5173075" y="5483562"/>
                  <a:pt x="5195756" y="5442181"/>
                  <a:pt x="5224573" y="5408102"/>
                </a:cubicBezTo>
                <a:cubicBezTo>
                  <a:pt x="5253389" y="5374023"/>
                  <a:pt x="5286143" y="5348123"/>
                  <a:pt x="5322837" y="5330402"/>
                </a:cubicBezTo>
                <a:cubicBezTo>
                  <a:pt x="5359529" y="5312681"/>
                  <a:pt x="5398031" y="5303820"/>
                  <a:pt x="5438341" y="5303820"/>
                </a:cubicBezTo>
                <a:close/>
                <a:moveTo>
                  <a:pt x="5047239" y="5303820"/>
                </a:moveTo>
                <a:cubicBezTo>
                  <a:pt x="5076254" y="5303820"/>
                  <a:pt x="5100300" y="5309565"/>
                  <a:pt x="5119375" y="5321054"/>
                </a:cubicBezTo>
                <a:cubicBezTo>
                  <a:pt x="5138449" y="5332544"/>
                  <a:pt x="5152838" y="5346078"/>
                  <a:pt x="5162538" y="5361657"/>
                </a:cubicBezTo>
                <a:lnTo>
                  <a:pt x="5083807" y="5430010"/>
                </a:lnTo>
                <a:cubicBezTo>
                  <a:pt x="5076282" y="5419494"/>
                  <a:pt x="5067411" y="5411072"/>
                  <a:pt x="5057195" y="5404743"/>
                </a:cubicBezTo>
                <a:cubicBezTo>
                  <a:pt x="5046979" y="5398414"/>
                  <a:pt x="5033887" y="5395249"/>
                  <a:pt x="5017918" y="5395249"/>
                </a:cubicBezTo>
                <a:cubicBezTo>
                  <a:pt x="4998640" y="5395249"/>
                  <a:pt x="4979195" y="5400751"/>
                  <a:pt x="4959586" y="5411753"/>
                </a:cubicBezTo>
                <a:cubicBezTo>
                  <a:pt x="4939977" y="5422756"/>
                  <a:pt x="4921958" y="5438530"/>
                  <a:pt x="4905531" y="5459074"/>
                </a:cubicBezTo>
                <a:cubicBezTo>
                  <a:pt x="4889102" y="5479619"/>
                  <a:pt x="4875959" y="5504400"/>
                  <a:pt x="4866101" y="5533416"/>
                </a:cubicBezTo>
                <a:cubicBezTo>
                  <a:pt x="4856041" y="5563015"/>
                  <a:pt x="4851739" y="5588283"/>
                  <a:pt x="4853191" y="5609217"/>
                </a:cubicBezTo>
                <a:cubicBezTo>
                  <a:pt x="4854643" y="5630151"/>
                  <a:pt x="4861307" y="5646071"/>
                  <a:pt x="4873179" y="5656976"/>
                </a:cubicBezTo>
                <a:cubicBezTo>
                  <a:pt x="4885053" y="5667882"/>
                  <a:pt x="4901407" y="5673334"/>
                  <a:pt x="4922245" y="5673334"/>
                </a:cubicBezTo>
                <a:cubicBezTo>
                  <a:pt x="4940161" y="5673334"/>
                  <a:pt x="4957534" y="5669342"/>
                  <a:pt x="4974367" y="5661358"/>
                </a:cubicBezTo>
                <a:cubicBezTo>
                  <a:pt x="4991199" y="5653373"/>
                  <a:pt x="5006663" y="5643831"/>
                  <a:pt x="5020757" y="5632731"/>
                </a:cubicBezTo>
                <a:lnTo>
                  <a:pt x="5054399" y="5699624"/>
                </a:lnTo>
                <a:cubicBezTo>
                  <a:pt x="5028225" y="5721629"/>
                  <a:pt x="5001000" y="5738133"/>
                  <a:pt x="4972724" y="5749136"/>
                </a:cubicBezTo>
                <a:cubicBezTo>
                  <a:pt x="4944447" y="5760138"/>
                  <a:pt x="4915704" y="5765639"/>
                  <a:pt x="4886494" y="5765639"/>
                </a:cubicBezTo>
                <a:cubicBezTo>
                  <a:pt x="4858257" y="5765639"/>
                  <a:pt x="4833216" y="5760820"/>
                  <a:pt x="4811373" y="5751180"/>
                </a:cubicBezTo>
                <a:cubicBezTo>
                  <a:pt x="4789529" y="5741541"/>
                  <a:pt x="4772194" y="5727082"/>
                  <a:pt x="4759368" y="5707802"/>
                </a:cubicBezTo>
                <a:cubicBezTo>
                  <a:pt x="4746543" y="5688523"/>
                  <a:pt x="4739477" y="5664620"/>
                  <a:pt x="4738170" y="5636090"/>
                </a:cubicBezTo>
                <a:cubicBezTo>
                  <a:pt x="4736863" y="5607562"/>
                  <a:pt x="4742597" y="5574505"/>
                  <a:pt x="4755370" y="5536920"/>
                </a:cubicBezTo>
                <a:cubicBezTo>
                  <a:pt x="4767943" y="5499921"/>
                  <a:pt x="4784839" y="5466961"/>
                  <a:pt x="4806060" y="5438043"/>
                </a:cubicBezTo>
                <a:cubicBezTo>
                  <a:pt x="4827279" y="5409125"/>
                  <a:pt x="4851165" y="5384685"/>
                  <a:pt x="4877715" y="5364724"/>
                </a:cubicBezTo>
                <a:cubicBezTo>
                  <a:pt x="4904264" y="5344764"/>
                  <a:pt x="4932047" y="5329623"/>
                  <a:pt x="4961065" y="5319301"/>
                </a:cubicBezTo>
                <a:cubicBezTo>
                  <a:pt x="4990083" y="5308981"/>
                  <a:pt x="5018807" y="5303820"/>
                  <a:pt x="5047239" y="5303820"/>
                </a:cubicBezTo>
                <a:close/>
                <a:moveTo>
                  <a:pt x="4569211" y="5303820"/>
                </a:moveTo>
                <a:cubicBezTo>
                  <a:pt x="4609911" y="5303820"/>
                  <a:pt x="4642455" y="5312778"/>
                  <a:pt x="4666843" y="5330694"/>
                </a:cubicBezTo>
                <a:cubicBezTo>
                  <a:pt x="4691231" y="5348610"/>
                  <a:pt x="4706235" y="5374510"/>
                  <a:pt x="4711857" y="5408394"/>
                </a:cubicBezTo>
                <a:cubicBezTo>
                  <a:pt x="4717479" y="5442279"/>
                  <a:pt x="4712018" y="5483562"/>
                  <a:pt x="4695474" y="5532247"/>
                </a:cubicBezTo>
                <a:cubicBezTo>
                  <a:pt x="4678927" y="5580931"/>
                  <a:pt x="4656163" y="5622702"/>
                  <a:pt x="4627181" y="5657560"/>
                </a:cubicBezTo>
                <a:cubicBezTo>
                  <a:pt x="4598199" y="5692419"/>
                  <a:pt x="4565309" y="5719146"/>
                  <a:pt x="4528511" y="5737743"/>
                </a:cubicBezTo>
                <a:cubicBezTo>
                  <a:pt x="4491713" y="5756341"/>
                  <a:pt x="4452965" y="5765639"/>
                  <a:pt x="4412263" y="5765639"/>
                </a:cubicBezTo>
                <a:cubicBezTo>
                  <a:pt x="4371954" y="5765639"/>
                  <a:pt x="4339624" y="5756341"/>
                  <a:pt x="4315274" y="5737743"/>
                </a:cubicBezTo>
                <a:cubicBezTo>
                  <a:pt x="4290923" y="5719146"/>
                  <a:pt x="4276055" y="5692419"/>
                  <a:pt x="4270666" y="5657560"/>
                </a:cubicBezTo>
                <a:cubicBezTo>
                  <a:pt x="4265277" y="5622702"/>
                  <a:pt x="4270857" y="5580931"/>
                  <a:pt x="4287403" y="5532247"/>
                </a:cubicBezTo>
                <a:cubicBezTo>
                  <a:pt x="4303947" y="5483562"/>
                  <a:pt x="4326627" y="5442181"/>
                  <a:pt x="4355443" y="5408102"/>
                </a:cubicBezTo>
                <a:cubicBezTo>
                  <a:pt x="4384259" y="5374023"/>
                  <a:pt x="4417013" y="5348123"/>
                  <a:pt x="4453707" y="5330402"/>
                </a:cubicBezTo>
                <a:cubicBezTo>
                  <a:pt x="4490399" y="5312681"/>
                  <a:pt x="4528901" y="5303820"/>
                  <a:pt x="4569211" y="5303820"/>
                </a:cubicBezTo>
                <a:close/>
                <a:moveTo>
                  <a:pt x="3502106" y="5303820"/>
                </a:moveTo>
                <a:cubicBezTo>
                  <a:pt x="3542805" y="5303820"/>
                  <a:pt x="3575349" y="5312778"/>
                  <a:pt x="3599737" y="5330694"/>
                </a:cubicBezTo>
                <a:cubicBezTo>
                  <a:pt x="3624125" y="5348610"/>
                  <a:pt x="3639129" y="5374510"/>
                  <a:pt x="3644751" y="5408394"/>
                </a:cubicBezTo>
                <a:cubicBezTo>
                  <a:pt x="3650372" y="5442279"/>
                  <a:pt x="3644911" y="5483562"/>
                  <a:pt x="3628368" y="5532247"/>
                </a:cubicBezTo>
                <a:cubicBezTo>
                  <a:pt x="3611821" y="5580931"/>
                  <a:pt x="3589057" y="5622702"/>
                  <a:pt x="3560074" y="5657560"/>
                </a:cubicBezTo>
                <a:cubicBezTo>
                  <a:pt x="3531093" y="5692419"/>
                  <a:pt x="3498203" y="5719146"/>
                  <a:pt x="3461405" y="5737743"/>
                </a:cubicBezTo>
                <a:cubicBezTo>
                  <a:pt x="3424607" y="5756341"/>
                  <a:pt x="3385858" y="5765639"/>
                  <a:pt x="3345159" y="5765639"/>
                </a:cubicBezTo>
                <a:cubicBezTo>
                  <a:pt x="3304847" y="5765639"/>
                  <a:pt x="3272517" y="5756341"/>
                  <a:pt x="3248168" y="5737743"/>
                </a:cubicBezTo>
                <a:cubicBezTo>
                  <a:pt x="3223818" y="5719146"/>
                  <a:pt x="3208948" y="5692419"/>
                  <a:pt x="3203560" y="5657560"/>
                </a:cubicBezTo>
                <a:cubicBezTo>
                  <a:pt x="3198172" y="5622702"/>
                  <a:pt x="3203750" y="5580931"/>
                  <a:pt x="3220297" y="5532247"/>
                </a:cubicBezTo>
                <a:cubicBezTo>
                  <a:pt x="3236840" y="5483562"/>
                  <a:pt x="3259521" y="5442181"/>
                  <a:pt x="3288337" y="5408102"/>
                </a:cubicBezTo>
                <a:cubicBezTo>
                  <a:pt x="3317153" y="5374023"/>
                  <a:pt x="3349908" y="5348123"/>
                  <a:pt x="3386601" y="5330402"/>
                </a:cubicBezTo>
                <a:cubicBezTo>
                  <a:pt x="3423293" y="5312681"/>
                  <a:pt x="3461795" y="5303820"/>
                  <a:pt x="3502106" y="5303820"/>
                </a:cubicBezTo>
                <a:close/>
                <a:moveTo>
                  <a:pt x="3111003" y="5303820"/>
                </a:moveTo>
                <a:cubicBezTo>
                  <a:pt x="3140018" y="5303820"/>
                  <a:pt x="3164064" y="5309565"/>
                  <a:pt x="3183139" y="5321054"/>
                </a:cubicBezTo>
                <a:cubicBezTo>
                  <a:pt x="3202214" y="5332544"/>
                  <a:pt x="3216603" y="5346078"/>
                  <a:pt x="3226302" y="5361657"/>
                </a:cubicBezTo>
                <a:lnTo>
                  <a:pt x="3147571" y="5430010"/>
                </a:lnTo>
                <a:cubicBezTo>
                  <a:pt x="3140046" y="5419494"/>
                  <a:pt x="3131175" y="5411072"/>
                  <a:pt x="3120959" y="5404743"/>
                </a:cubicBezTo>
                <a:cubicBezTo>
                  <a:pt x="3110743" y="5398414"/>
                  <a:pt x="3097651" y="5395249"/>
                  <a:pt x="3081683" y="5395249"/>
                </a:cubicBezTo>
                <a:cubicBezTo>
                  <a:pt x="3062404" y="5395249"/>
                  <a:pt x="3042960" y="5400751"/>
                  <a:pt x="3023351" y="5411753"/>
                </a:cubicBezTo>
                <a:cubicBezTo>
                  <a:pt x="3003741" y="5422756"/>
                  <a:pt x="2985723" y="5438530"/>
                  <a:pt x="2969295" y="5459074"/>
                </a:cubicBezTo>
                <a:cubicBezTo>
                  <a:pt x="2952867" y="5479619"/>
                  <a:pt x="2939724" y="5504400"/>
                  <a:pt x="2929865" y="5533416"/>
                </a:cubicBezTo>
                <a:cubicBezTo>
                  <a:pt x="2919806" y="5563015"/>
                  <a:pt x="2915503" y="5588283"/>
                  <a:pt x="2916956" y="5609217"/>
                </a:cubicBezTo>
                <a:cubicBezTo>
                  <a:pt x="2918408" y="5630151"/>
                  <a:pt x="2925071" y="5646071"/>
                  <a:pt x="2936944" y="5656976"/>
                </a:cubicBezTo>
                <a:cubicBezTo>
                  <a:pt x="2948817" y="5667882"/>
                  <a:pt x="2965172" y="5673334"/>
                  <a:pt x="2986009" y="5673334"/>
                </a:cubicBezTo>
                <a:cubicBezTo>
                  <a:pt x="3003925" y="5673334"/>
                  <a:pt x="3021299" y="5669342"/>
                  <a:pt x="3038132" y="5661358"/>
                </a:cubicBezTo>
                <a:cubicBezTo>
                  <a:pt x="3054964" y="5653373"/>
                  <a:pt x="3070427" y="5643831"/>
                  <a:pt x="3084521" y="5632731"/>
                </a:cubicBezTo>
                <a:lnTo>
                  <a:pt x="3118164" y="5699624"/>
                </a:lnTo>
                <a:cubicBezTo>
                  <a:pt x="3091990" y="5721629"/>
                  <a:pt x="3064765" y="5738133"/>
                  <a:pt x="3036488" y="5749136"/>
                </a:cubicBezTo>
                <a:cubicBezTo>
                  <a:pt x="3008212" y="5760138"/>
                  <a:pt x="2979469" y="5765639"/>
                  <a:pt x="2950258" y="5765639"/>
                </a:cubicBezTo>
                <a:cubicBezTo>
                  <a:pt x="2922021" y="5765639"/>
                  <a:pt x="2896980" y="5760820"/>
                  <a:pt x="2875137" y="5751180"/>
                </a:cubicBezTo>
                <a:cubicBezTo>
                  <a:pt x="2853293" y="5741541"/>
                  <a:pt x="2835959" y="5727082"/>
                  <a:pt x="2823133" y="5707802"/>
                </a:cubicBezTo>
                <a:cubicBezTo>
                  <a:pt x="2810307" y="5688523"/>
                  <a:pt x="2803241" y="5664620"/>
                  <a:pt x="2801935" y="5636090"/>
                </a:cubicBezTo>
                <a:cubicBezTo>
                  <a:pt x="2800628" y="5607562"/>
                  <a:pt x="2806361" y="5574505"/>
                  <a:pt x="2819134" y="5536920"/>
                </a:cubicBezTo>
                <a:cubicBezTo>
                  <a:pt x="2831707" y="5499921"/>
                  <a:pt x="2848604" y="5466961"/>
                  <a:pt x="2869824" y="5438043"/>
                </a:cubicBezTo>
                <a:cubicBezTo>
                  <a:pt x="2891044" y="5409125"/>
                  <a:pt x="2914930" y="5384685"/>
                  <a:pt x="2941479" y="5364724"/>
                </a:cubicBezTo>
                <a:cubicBezTo>
                  <a:pt x="2968028" y="5344764"/>
                  <a:pt x="2995812" y="5329623"/>
                  <a:pt x="3024829" y="5319301"/>
                </a:cubicBezTo>
                <a:cubicBezTo>
                  <a:pt x="3053847" y="5308981"/>
                  <a:pt x="3082572" y="5303820"/>
                  <a:pt x="3111003" y="5303820"/>
                </a:cubicBezTo>
                <a:close/>
                <a:moveTo>
                  <a:pt x="2632975" y="5303820"/>
                </a:moveTo>
                <a:cubicBezTo>
                  <a:pt x="2673676" y="5303820"/>
                  <a:pt x="2706220" y="5312778"/>
                  <a:pt x="2730608" y="5330694"/>
                </a:cubicBezTo>
                <a:cubicBezTo>
                  <a:pt x="2754995" y="5348610"/>
                  <a:pt x="2770000" y="5374510"/>
                  <a:pt x="2775621" y="5408394"/>
                </a:cubicBezTo>
                <a:cubicBezTo>
                  <a:pt x="2781243" y="5442279"/>
                  <a:pt x="2775783" y="5483562"/>
                  <a:pt x="2759239" y="5532247"/>
                </a:cubicBezTo>
                <a:cubicBezTo>
                  <a:pt x="2742692" y="5580931"/>
                  <a:pt x="2719928" y="5622702"/>
                  <a:pt x="2690945" y="5657560"/>
                </a:cubicBezTo>
                <a:cubicBezTo>
                  <a:pt x="2661963" y="5692419"/>
                  <a:pt x="2629073" y="5719146"/>
                  <a:pt x="2592275" y="5737743"/>
                </a:cubicBezTo>
                <a:cubicBezTo>
                  <a:pt x="2555478" y="5756341"/>
                  <a:pt x="2516729" y="5765639"/>
                  <a:pt x="2476028" y="5765639"/>
                </a:cubicBezTo>
                <a:cubicBezTo>
                  <a:pt x="2435718" y="5765639"/>
                  <a:pt x="2403388" y="5756341"/>
                  <a:pt x="2379038" y="5737743"/>
                </a:cubicBezTo>
                <a:cubicBezTo>
                  <a:pt x="2354688" y="5719146"/>
                  <a:pt x="2339819" y="5692419"/>
                  <a:pt x="2334430" y="5657560"/>
                </a:cubicBezTo>
                <a:cubicBezTo>
                  <a:pt x="2329042" y="5622702"/>
                  <a:pt x="2334621" y="5580931"/>
                  <a:pt x="2351167" y="5532247"/>
                </a:cubicBezTo>
                <a:cubicBezTo>
                  <a:pt x="2367711" y="5483562"/>
                  <a:pt x="2390391" y="5442181"/>
                  <a:pt x="2419207" y="5408102"/>
                </a:cubicBezTo>
                <a:cubicBezTo>
                  <a:pt x="2448023" y="5374023"/>
                  <a:pt x="2480778" y="5348123"/>
                  <a:pt x="2517471" y="5330402"/>
                </a:cubicBezTo>
                <a:cubicBezTo>
                  <a:pt x="2554164" y="5312681"/>
                  <a:pt x="2592665" y="5303820"/>
                  <a:pt x="2632975" y="5303820"/>
                </a:cubicBezTo>
                <a:close/>
                <a:moveTo>
                  <a:pt x="1565870" y="5303820"/>
                </a:moveTo>
                <a:cubicBezTo>
                  <a:pt x="1606571" y="5303820"/>
                  <a:pt x="1639114" y="5312778"/>
                  <a:pt x="1663502" y="5330694"/>
                </a:cubicBezTo>
                <a:cubicBezTo>
                  <a:pt x="1687890" y="5348610"/>
                  <a:pt x="1702895" y="5374510"/>
                  <a:pt x="1708516" y="5408394"/>
                </a:cubicBezTo>
                <a:cubicBezTo>
                  <a:pt x="1714137" y="5442279"/>
                  <a:pt x="1708677" y="5483562"/>
                  <a:pt x="1692134" y="5532247"/>
                </a:cubicBezTo>
                <a:cubicBezTo>
                  <a:pt x="1675587" y="5580931"/>
                  <a:pt x="1652823" y="5622702"/>
                  <a:pt x="1623840" y="5657560"/>
                </a:cubicBezTo>
                <a:cubicBezTo>
                  <a:pt x="1594858" y="5692419"/>
                  <a:pt x="1561968" y="5719146"/>
                  <a:pt x="1525170" y="5737743"/>
                </a:cubicBezTo>
                <a:cubicBezTo>
                  <a:pt x="1488372" y="5756341"/>
                  <a:pt x="1449623" y="5765639"/>
                  <a:pt x="1408923" y="5765639"/>
                </a:cubicBezTo>
                <a:cubicBezTo>
                  <a:pt x="1368613" y="5765639"/>
                  <a:pt x="1336283" y="5756341"/>
                  <a:pt x="1311933" y="5737743"/>
                </a:cubicBezTo>
                <a:cubicBezTo>
                  <a:pt x="1287583" y="5719146"/>
                  <a:pt x="1272714" y="5692419"/>
                  <a:pt x="1267325" y="5657560"/>
                </a:cubicBezTo>
                <a:cubicBezTo>
                  <a:pt x="1261937" y="5622702"/>
                  <a:pt x="1267515" y="5580931"/>
                  <a:pt x="1284062" y="5532247"/>
                </a:cubicBezTo>
                <a:cubicBezTo>
                  <a:pt x="1300605" y="5483562"/>
                  <a:pt x="1323286" y="5442181"/>
                  <a:pt x="1352102" y="5408102"/>
                </a:cubicBezTo>
                <a:cubicBezTo>
                  <a:pt x="1380919" y="5374023"/>
                  <a:pt x="1413673" y="5348123"/>
                  <a:pt x="1450366" y="5330402"/>
                </a:cubicBezTo>
                <a:cubicBezTo>
                  <a:pt x="1487058" y="5312681"/>
                  <a:pt x="1525561" y="5303820"/>
                  <a:pt x="1565870" y="5303820"/>
                </a:cubicBezTo>
                <a:close/>
                <a:moveTo>
                  <a:pt x="1174768" y="5303820"/>
                </a:moveTo>
                <a:cubicBezTo>
                  <a:pt x="1203784" y="5303820"/>
                  <a:pt x="1227829" y="5309565"/>
                  <a:pt x="1246905" y="5321054"/>
                </a:cubicBezTo>
                <a:cubicBezTo>
                  <a:pt x="1265979" y="5332544"/>
                  <a:pt x="1280367" y="5346078"/>
                  <a:pt x="1290067" y="5361657"/>
                </a:cubicBezTo>
                <a:lnTo>
                  <a:pt x="1211336" y="5430010"/>
                </a:lnTo>
                <a:cubicBezTo>
                  <a:pt x="1203811" y="5419494"/>
                  <a:pt x="1194941" y="5411072"/>
                  <a:pt x="1184724" y="5404743"/>
                </a:cubicBezTo>
                <a:cubicBezTo>
                  <a:pt x="1174509" y="5398414"/>
                  <a:pt x="1161417" y="5395249"/>
                  <a:pt x="1145448" y="5395249"/>
                </a:cubicBezTo>
                <a:cubicBezTo>
                  <a:pt x="1126169" y="5395249"/>
                  <a:pt x="1106724" y="5400751"/>
                  <a:pt x="1087116" y="5411753"/>
                </a:cubicBezTo>
                <a:cubicBezTo>
                  <a:pt x="1067507" y="5422756"/>
                  <a:pt x="1049488" y="5438530"/>
                  <a:pt x="1033060" y="5459074"/>
                </a:cubicBezTo>
                <a:cubicBezTo>
                  <a:pt x="1016632" y="5479619"/>
                  <a:pt x="1003489" y="5504400"/>
                  <a:pt x="993630" y="5533416"/>
                </a:cubicBezTo>
                <a:cubicBezTo>
                  <a:pt x="983571" y="5563015"/>
                  <a:pt x="979268" y="5588283"/>
                  <a:pt x="980721" y="5609217"/>
                </a:cubicBezTo>
                <a:cubicBezTo>
                  <a:pt x="982173" y="5630151"/>
                  <a:pt x="988837" y="5646071"/>
                  <a:pt x="1000709" y="5656976"/>
                </a:cubicBezTo>
                <a:cubicBezTo>
                  <a:pt x="1012582" y="5667882"/>
                  <a:pt x="1028937" y="5673334"/>
                  <a:pt x="1049774" y="5673334"/>
                </a:cubicBezTo>
                <a:cubicBezTo>
                  <a:pt x="1067690" y="5673334"/>
                  <a:pt x="1085064" y="5669342"/>
                  <a:pt x="1101896" y="5661358"/>
                </a:cubicBezTo>
                <a:cubicBezTo>
                  <a:pt x="1118729" y="5653373"/>
                  <a:pt x="1134193" y="5643831"/>
                  <a:pt x="1148287" y="5632731"/>
                </a:cubicBezTo>
                <a:lnTo>
                  <a:pt x="1181929" y="5699624"/>
                </a:lnTo>
                <a:cubicBezTo>
                  <a:pt x="1155755" y="5721629"/>
                  <a:pt x="1128530" y="5738133"/>
                  <a:pt x="1100254" y="5749136"/>
                </a:cubicBezTo>
                <a:cubicBezTo>
                  <a:pt x="1071977" y="5760138"/>
                  <a:pt x="1043234" y="5765639"/>
                  <a:pt x="1014024" y="5765639"/>
                </a:cubicBezTo>
                <a:cubicBezTo>
                  <a:pt x="985786" y="5765639"/>
                  <a:pt x="960746" y="5760820"/>
                  <a:pt x="938902" y="5751180"/>
                </a:cubicBezTo>
                <a:cubicBezTo>
                  <a:pt x="917058" y="5741541"/>
                  <a:pt x="899723" y="5727082"/>
                  <a:pt x="886898" y="5707802"/>
                </a:cubicBezTo>
                <a:cubicBezTo>
                  <a:pt x="874073" y="5688523"/>
                  <a:pt x="867007" y="5664620"/>
                  <a:pt x="865700" y="5636090"/>
                </a:cubicBezTo>
                <a:cubicBezTo>
                  <a:pt x="864393" y="5607562"/>
                  <a:pt x="870126" y="5574505"/>
                  <a:pt x="882900" y="5536920"/>
                </a:cubicBezTo>
                <a:cubicBezTo>
                  <a:pt x="895473" y="5499921"/>
                  <a:pt x="912369" y="5466961"/>
                  <a:pt x="933590" y="5438043"/>
                </a:cubicBezTo>
                <a:cubicBezTo>
                  <a:pt x="954809" y="5409125"/>
                  <a:pt x="978695" y="5384685"/>
                  <a:pt x="1005244" y="5364724"/>
                </a:cubicBezTo>
                <a:cubicBezTo>
                  <a:pt x="1031794" y="5344764"/>
                  <a:pt x="1059577" y="5329623"/>
                  <a:pt x="1088594" y="5319301"/>
                </a:cubicBezTo>
                <a:cubicBezTo>
                  <a:pt x="1117612" y="5308981"/>
                  <a:pt x="1146336" y="5303820"/>
                  <a:pt x="1174768" y="5303820"/>
                </a:cubicBezTo>
                <a:close/>
                <a:moveTo>
                  <a:pt x="696741" y="5303820"/>
                </a:moveTo>
                <a:cubicBezTo>
                  <a:pt x="737441" y="5303820"/>
                  <a:pt x="769985" y="5312778"/>
                  <a:pt x="794373" y="5330694"/>
                </a:cubicBezTo>
                <a:cubicBezTo>
                  <a:pt x="818760" y="5348610"/>
                  <a:pt x="833765" y="5374510"/>
                  <a:pt x="839387" y="5408394"/>
                </a:cubicBezTo>
                <a:cubicBezTo>
                  <a:pt x="845008" y="5442279"/>
                  <a:pt x="839547" y="5483562"/>
                  <a:pt x="823004" y="5532247"/>
                </a:cubicBezTo>
                <a:cubicBezTo>
                  <a:pt x="806457" y="5580931"/>
                  <a:pt x="783693" y="5622702"/>
                  <a:pt x="754711" y="5657560"/>
                </a:cubicBezTo>
                <a:cubicBezTo>
                  <a:pt x="725728" y="5692419"/>
                  <a:pt x="692838" y="5719146"/>
                  <a:pt x="656041" y="5737743"/>
                </a:cubicBezTo>
                <a:cubicBezTo>
                  <a:pt x="619243" y="5756341"/>
                  <a:pt x="580494" y="5765639"/>
                  <a:pt x="539793" y="5765639"/>
                </a:cubicBezTo>
                <a:cubicBezTo>
                  <a:pt x="499484" y="5765639"/>
                  <a:pt x="467153" y="5756341"/>
                  <a:pt x="442804" y="5737743"/>
                </a:cubicBezTo>
                <a:cubicBezTo>
                  <a:pt x="418453" y="5719146"/>
                  <a:pt x="403585" y="5692419"/>
                  <a:pt x="398196" y="5657560"/>
                </a:cubicBezTo>
                <a:cubicBezTo>
                  <a:pt x="392807" y="5622702"/>
                  <a:pt x="398386" y="5580931"/>
                  <a:pt x="414932" y="5532247"/>
                </a:cubicBezTo>
                <a:cubicBezTo>
                  <a:pt x="431475" y="5483562"/>
                  <a:pt x="454156" y="5442181"/>
                  <a:pt x="482972" y="5408102"/>
                </a:cubicBezTo>
                <a:cubicBezTo>
                  <a:pt x="511789" y="5374023"/>
                  <a:pt x="544543" y="5348123"/>
                  <a:pt x="581236" y="5330402"/>
                </a:cubicBezTo>
                <a:cubicBezTo>
                  <a:pt x="617929" y="5312681"/>
                  <a:pt x="656431" y="5303820"/>
                  <a:pt x="696741" y="5303820"/>
                </a:cubicBezTo>
                <a:close/>
                <a:moveTo>
                  <a:pt x="5407269" y="4511279"/>
                </a:moveTo>
                <a:cubicBezTo>
                  <a:pt x="5387795" y="4511279"/>
                  <a:pt x="5369113" y="4516683"/>
                  <a:pt x="5351226" y="4527491"/>
                </a:cubicBezTo>
                <a:cubicBezTo>
                  <a:pt x="5333337" y="4538299"/>
                  <a:pt x="5317121" y="4553926"/>
                  <a:pt x="5302578" y="4574374"/>
                </a:cubicBezTo>
                <a:cubicBezTo>
                  <a:pt x="5288035" y="4594821"/>
                  <a:pt x="5275867" y="4619455"/>
                  <a:pt x="5266072" y="4648277"/>
                </a:cubicBezTo>
                <a:cubicBezTo>
                  <a:pt x="5256341" y="4676903"/>
                  <a:pt x="5251683" y="4701780"/>
                  <a:pt x="5252099" y="4722910"/>
                </a:cubicBezTo>
                <a:cubicBezTo>
                  <a:pt x="5252514" y="4744038"/>
                  <a:pt x="5257860" y="4760396"/>
                  <a:pt x="5268137" y="4771983"/>
                </a:cubicBezTo>
                <a:cubicBezTo>
                  <a:pt x="5278414" y="4783570"/>
                  <a:pt x="5293289" y="4789364"/>
                  <a:pt x="5312763" y="4789364"/>
                </a:cubicBezTo>
                <a:cubicBezTo>
                  <a:pt x="5332237" y="4789364"/>
                  <a:pt x="5351051" y="4783570"/>
                  <a:pt x="5369205" y="4771983"/>
                </a:cubicBezTo>
                <a:cubicBezTo>
                  <a:pt x="5387360" y="4760396"/>
                  <a:pt x="5403873" y="4744038"/>
                  <a:pt x="5418745" y="4722910"/>
                </a:cubicBezTo>
                <a:cubicBezTo>
                  <a:pt x="5433617" y="4701780"/>
                  <a:pt x="5445918" y="4676903"/>
                  <a:pt x="5455649" y="4648277"/>
                </a:cubicBezTo>
                <a:cubicBezTo>
                  <a:pt x="5465443" y="4619455"/>
                  <a:pt x="5469968" y="4594821"/>
                  <a:pt x="5469224" y="4574374"/>
                </a:cubicBezTo>
                <a:cubicBezTo>
                  <a:pt x="5468481" y="4553926"/>
                  <a:pt x="5462837" y="4538299"/>
                  <a:pt x="5452293" y="4527491"/>
                </a:cubicBezTo>
                <a:cubicBezTo>
                  <a:pt x="5441751" y="4516683"/>
                  <a:pt x="5426743" y="4511279"/>
                  <a:pt x="5407269" y="4511279"/>
                </a:cubicBezTo>
                <a:close/>
                <a:moveTo>
                  <a:pt x="4538139" y="4511279"/>
                </a:moveTo>
                <a:cubicBezTo>
                  <a:pt x="4518665" y="4511279"/>
                  <a:pt x="4499984" y="4516683"/>
                  <a:pt x="4482095" y="4527491"/>
                </a:cubicBezTo>
                <a:cubicBezTo>
                  <a:pt x="4464207" y="4538299"/>
                  <a:pt x="4447991" y="4553926"/>
                  <a:pt x="4433449" y="4574374"/>
                </a:cubicBezTo>
                <a:cubicBezTo>
                  <a:pt x="4418906" y="4594821"/>
                  <a:pt x="4406737" y="4619455"/>
                  <a:pt x="4396942" y="4648277"/>
                </a:cubicBezTo>
                <a:cubicBezTo>
                  <a:pt x="4387211" y="4676903"/>
                  <a:pt x="4382554" y="4701780"/>
                  <a:pt x="4382969" y="4722910"/>
                </a:cubicBezTo>
                <a:cubicBezTo>
                  <a:pt x="4383384" y="4744038"/>
                  <a:pt x="4388731" y="4760396"/>
                  <a:pt x="4399007" y="4771983"/>
                </a:cubicBezTo>
                <a:cubicBezTo>
                  <a:pt x="4409285" y="4783570"/>
                  <a:pt x="4424160" y="4789364"/>
                  <a:pt x="4443634" y="4789364"/>
                </a:cubicBezTo>
                <a:cubicBezTo>
                  <a:pt x="4463107" y="4789364"/>
                  <a:pt x="4481921" y="4783570"/>
                  <a:pt x="4500075" y="4771983"/>
                </a:cubicBezTo>
                <a:cubicBezTo>
                  <a:pt x="4518231" y="4760396"/>
                  <a:pt x="4534743" y="4744038"/>
                  <a:pt x="4549616" y="4722910"/>
                </a:cubicBezTo>
                <a:cubicBezTo>
                  <a:pt x="4564487" y="4701780"/>
                  <a:pt x="4576788" y="4676903"/>
                  <a:pt x="4586519" y="4648277"/>
                </a:cubicBezTo>
                <a:cubicBezTo>
                  <a:pt x="4596313" y="4619455"/>
                  <a:pt x="4600839" y="4594821"/>
                  <a:pt x="4600095" y="4574374"/>
                </a:cubicBezTo>
                <a:cubicBezTo>
                  <a:pt x="4599351" y="4553926"/>
                  <a:pt x="4593707" y="4538299"/>
                  <a:pt x="4583163" y="4527491"/>
                </a:cubicBezTo>
                <a:cubicBezTo>
                  <a:pt x="4572621" y="4516683"/>
                  <a:pt x="4557613" y="4511279"/>
                  <a:pt x="4538139" y="4511279"/>
                </a:cubicBezTo>
                <a:close/>
                <a:moveTo>
                  <a:pt x="3471033" y="4511279"/>
                </a:moveTo>
                <a:cubicBezTo>
                  <a:pt x="3451559" y="4511279"/>
                  <a:pt x="3432878" y="4516683"/>
                  <a:pt x="3414990" y="4527491"/>
                </a:cubicBezTo>
                <a:cubicBezTo>
                  <a:pt x="3397101" y="4538299"/>
                  <a:pt x="3380886" y="4553926"/>
                  <a:pt x="3366343" y="4574374"/>
                </a:cubicBezTo>
                <a:cubicBezTo>
                  <a:pt x="3351799" y="4594821"/>
                  <a:pt x="3339631" y="4619455"/>
                  <a:pt x="3329837" y="4648277"/>
                </a:cubicBezTo>
                <a:cubicBezTo>
                  <a:pt x="3320106" y="4676903"/>
                  <a:pt x="3315448" y="4701780"/>
                  <a:pt x="3315863" y="4722910"/>
                </a:cubicBezTo>
                <a:cubicBezTo>
                  <a:pt x="3316278" y="4744038"/>
                  <a:pt x="3321625" y="4760396"/>
                  <a:pt x="3331902" y="4771983"/>
                </a:cubicBezTo>
                <a:cubicBezTo>
                  <a:pt x="3342178" y="4783570"/>
                  <a:pt x="3357053" y="4789364"/>
                  <a:pt x="3376527" y="4789364"/>
                </a:cubicBezTo>
                <a:cubicBezTo>
                  <a:pt x="3396001" y="4789364"/>
                  <a:pt x="3414815" y="4783570"/>
                  <a:pt x="3432970" y="4771983"/>
                </a:cubicBezTo>
                <a:cubicBezTo>
                  <a:pt x="3451125" y="4760396"/>
                  <a:pt x="3467638" y="4744038"/>
                  <a:pt x="3482509" y="4722910"/>
                </a:cubicBezTo>
                <a:cubicBezTo>
                  <a:pt x="3497381" y="4701780"/>
                  <a:pt x="3509682" y="4676903"/>
                  <a:pt x="3519413" y="4648277"/>
                </a:cubicBezTo>
                <a:cubicBezTo>
                  <a:pt x="3529208" y="4619455"/>
                  <a:pt x="3533733" y="4594821"/>
                  <a:pt x="3532989" y="4574374"/>
                </a:cubicBezTo>
                <a:cubicBezTo>
                  <a:pt x="3532245" y="4553926"/>
                  <a:pt x="3526602" y="4538299"/>
                  <a:pt x="3516058" y="4527491"/>
                </a:cubicBezTo>
                <a:cubicBezTo>
                  <a:pt x="3505515" y="4516683"/>
                  <a:pt x="3490507" y="4511279"/>
                  <a:pt x="3471033" y="4511279"/>
                </a:cubicBezTo>
                <a:close/>
                <a:moveTo>
                  <a:pt x="2601903" y="4511279"/>
                </a:moveTo>
                <a:cubicBezTo>
                  <a:pt x="2582429" y="4511279"/>
                  <a:pt x="2563748" y="4516683"/>
                  <a:pt x="2545860" y="4527491"/>
                </a:cubicBezTo>
                <a:cubicBezTo>
                  <a:pt x="2527971" y="4538299"/>
                  <a:pt x="2511756" y="4553926"/>
                  <a:pt x="2497213" y="4574374"/>
                </a:cubicBezTo>
                <a:cubicBezTo>
                  <a:pt x="2482671" y="4594821"/>
                  <a:pt x="2470501" y="4619455"/>
                  <a:pt x="2460707" y="4648277"/>
                </a:cubicBezTo>
                <a:cubicBezTo>
                  <a:pt x="2450976" y="4676903"/>
                  <a:pt x="2446318" y="4701780"/>
                  <a:pt x="2446734" y="4722910"/>
                </a:cubicBezTo>
                <a:cubicBezTo>
                  <a:pt x="2447149" y="4744038"/>
                  <a:pt x="2452495" y="4760396"/>
                  <a:pt x="2462772" y="4771983"/>
                </a:cubicBezTo>
                <a:cubicBezTo>
                  <a:pt x="2473049" y="4783570"/>
                  <a:pt x="2487924" y="4789364"/>
                  <a:pt x="2507398" y="4789364"/>
                </a:cubicBezTo>
                <a:cubicBezTo>
                  <a:pt x="2526871" y="4789364"/>
                  <a:pt x="2545686" y="4783570"/>
                  <a:pt x="2563840" y="4771983"/>
                </a:cubicBezTo>
                <a:cubicBezTo>
                  <a:pt x="2581995" y="4760396"/>
                  <a:pt x="2598508" y="4744038"/>
                  <a:pt x="2613380" y="4722910"/>
                </a:cubicBezTo>
                <a:cubicBezTo>
                  <a:pt x="2628251" y="4701780"/>
                  <a:pt x="2640553" y="4676903"/>
                  <a:pt x="2650283" y="4648277"/>
                </a:cubicBezTo>
                <a:cubicBezTo>
                  <a:pt x="2660077" y="4619455"/>
                  <a:pt x="2664603" y="4594821"/>
                  <a:pt x="2663859" y="4574374"/>
                </a:cubicBezTo>
                <a:cubicBezTo>
                  <a:pt x="2663115" y="4553926"/>
                  <a:pt x="2657472" y="4538299"/>
                  <a:pt x="2646928" y="4527491"/>
                </a:cubicBezTo>
                <a:cubicBezTo>
                  <a:pt x="2636385" y="4516683"/>
                  <a:pt x="2621377" y="4511279"/>
                  <a:pt x="2601903" y="4511279"/>
                </a:cubicBezTo>
                <a:close/>
                <a:moveTo>
                  <a:pt x="1534798" y="4511279"/>
                </a:moveTo>
                <a:cubicBezTo>
                  <a:pt x="1515324" y="4511279"/>
                  <a:pt x="1496643" y="4516683"/>
                  <a:pt x="1478755" y="4527491"/>
                </a:cubicBezTo>
                <a:cubicBezTo>
                  <a:pt x="1460866" y="4538299"/>
                  <a:pt x="1444651" y="4553926"/>
                  <a:pt x="1430108" y="4574374"/>
                </a:cubicBezTo>
                <a:cubicBezTo>
                  <a:pt x="1415565" y="4594821"/>
                  <a:pt x="1403396" y="4619455"/>
                  <a:pt x="1393602" y="4648277"/>
                </a:cubicBezTo>
                <a:cubicBezTo>
                  <a:pt x="1383871" y="4676903"/>
                  <a:pt x="1379213" y="4701780"/>
                  <a:pt x="1379628" y="4722910"/>
                </a:cubicBezTo>
                <a:cubicBezTo>
                  <a:pt x="1380044" y="4744038"/>
                  <a:pt x="1385390" y="4760396"/>
                  <a:pt x="1395667" y="4771983"/>
                </a:cubicBezTo>
                <a:cubicBezTo>
                  <a:pt x="1405943" y="4783570"/>
                  <a:pt x="1420819" y="4789364"/>
                  <a:pt x="1440293" y="4789364"/>
                </a:cubicBezTo>
                <a:cubicBezTo>
                  <a:pt x="1459766" y="4789364"/>
                  <a:pt x="1478580" y="4783570"/>
                  <a:pt x="1496735" y="4771983"/>
                </a:cubicBezTo>
                <a:cubicBezTo>
                  <a:pt x="1514890" y="4760396"/>
                  <a:pt x="1531403" y="4744038"/>
                  <a:pt x="1546275" y="4722910"/>
                </a:cubicBezTo>
                <a:cubicBezTo>
                  <a:pt x="1561146" y="4701780"/>
                  <a:pt x="1573448" y="4676903"/>
                  <a:pt x="1583178" y="4648277"/>
                </a:cubicBezTo>
                <a:cubicBezTo>
                  <a:pt x="1592973" y="4619455"/>
                  <a:pt x="1597498" y="4594821"/>
                  <a:pt x="1596754" y="4574374"/>
                </a:cubicBezTo>
                <a:cubicBezTo>
                  <a:pt x="1596010" y="4553926"/>
                  <a:pt x="1590367" y="4538299"/>
                  <a:pt x="1579823" y="4527491"/>
                </a:cubicBezTo>
                <a:cubicBezTo>
                  <a:pt x="1569280" y="4516683"/>
                  <a:pt x="1554272" y="4511279"/>
                  <a:pt x="1534798" y="4511279"/>
                </a:cubicBezTo>
                <a:close/>
                <a:moveTo>
                  <a:pt x="665668" y="4511279"/>
                </a:moveTo>
                <a:cubicBezTo>
                  <a:pt x="646194" y="4511279"/>
                  <a:pt x="627514" y="4516683"/>
                  <a:pt x="609625" y="4527491"/>
                </a:cubicBezTo>
                <a:cubicBezTo>
                  <a:pt x="591737" y="4538299"/>
                  <a:pt x="575521" y="4553926"/>
                  <a:pt x="560978" y="4574374"/>
                </a:cubicBezTo>
                <a:cubicBezTo>
                  <a:pt x="546435" y="4594821"/>
                  <a:pt x="534266" y="4619455"/>
                  <a:pt x="524472" y="4648277"/>
                </a:cubicBezTo>
                <a:cubicBezTo>
                  <a:pt x="514741" y="4676903"/>
                  <a:pt x="510083" y="4701780"/>
                  <a:pt x="510499" y="4722910"/>
                </a:cubicBezTo>
                <a:cubicBezTo>
                  <a:pt x="510914" y="4744038"/>
                  <a:pt x="516260" y="4760396"/>
                  <a:pt x="526537" y="4771983"/>
                </a:cubicBezTo>
                <a:cubicBezTo>
                  <a:pt x="536814" y="4783570"/>
                  <a:pt x="551690" y="4789364"/>
                  <a:pt x="571163" y="4789364"/>
                </a:cubicBezTo>
                <a:cubicBezTo>
                  <a:pt x="590637" y="4789364"/>
                  <a:pt x="609451" y="4783570"/>
                  <a:pt x="627605" y="4771983"/>
                </a:cubicBezTo>
                <a:cubicBezTo>
                  <a:pt x="645761" y="4760396"/>
                  <a:pt x="662273" y="4744038"/>
                  <a:pt x="677145" y="4722910"/>
                </a:cubicBezTo>
                <a:cubicBezTo>
                  <a:pt x="692017" y="4701780"/>
                  <a:pt x="704318" y="4676903"/>
                  <a:pt x="714048" y="4648277"/>
                </a:cubicBezTo>
                <a:cubicBezTo>
                  <a:pt x="723843" y="4619455"/>
                  <a:pt x="728369" y="4594821"/>
                  <a:pt x="727624" y="4574374"/>
                </a:cubicBezTo>
                <a:cubicBezTo>
                  <a:pt x="726881" y="4553926"/>
                  <a:pt x="721237" y="4538299"/>
                  <a:pt x="710693" y="4527491"/>
                </a:cubicBezTo>
                <a:cubicBezTo>
                  <a:pt x="700151" y="4516683"/>
                  <a:pt x="685142" y="4511279"/>
                  <a:pt x="665668" y="4511279"/>
                </a:cubicBezTo>
                <a:close/>
                <a:moveTo>
                  <a:pt x="4023959" y="4427444"/>
                </a:moveTo>
                <a:lnTo>
                  <a:pt x="4131162" y="4427444"/>
                </a:lnTo>
                <a:lnTo>
                  <a:pt x="4010149" y="4783522"/>
                </a:lnTo>
                <a:lnTo>
                  <a:pt x="4183659" y="4783522"/>
                </a:lnTo>
                <a:lnTo>
                  <a:pt x="4153184" y="4873198"/>
                </a:lnTo>
                <a:lnTo>
                  <a:pt x="3872471" y="4873198"/>
                </a:lnTo>
                <a:close/>
                <a:moveTo>
                  <a:pt x="2087723" y="4427444"/>
                </a:moveTo>
                <a:lnTo>
                  <a:pt x="2194927" y="4427444"/>
                </a:lnTo>
                <a:lnTo>
                  <a:pt x="2073913" y="4783522"/>
                </a:lnTo>
                <a:lnTo>
                  <a:pt x="2247423" y="4783522"/>
                </a:lnTo>
                <a:lnTo>
                  <a:pt x="2216949" y="4873198"/>
                </a:lnTo>
                <a:lnTo>
                  <a:pt x="1936235" y="4873198"/>
                </a:lnTo>
                <a:close/>
                <a:moveTo>
                  <a:pt x="151489" y="4427444"/>
                </a:moveTo>
                <a:lnTo>
                  <a:pt x="258691" y="4427444"/>
                </a:lnTo>
                <a:lnTo>
                  <a:pt x="137678" y="4783522"/>
                </a:lnTo>
                <a:lnTo>
                  <a:pt x="311189" y="4783522"/>
                </a:lnTo>
                <a:lnTo>
                  <a:pt x="280714" y="4873198"/>
                </a:lnTo>
                <a:lnTo>
                  <a:pt x="0" y="4873198"/>
                </a:lnTo>
                <a:close/>
                <a:moveTo>
                  <a:pt x="5438341" y="4419850"/>
                </a:moveTo>
                <a:cubicBezTo>
                  <a:pt x="5479041" y="4419850"/>
                  <a:pt x="5511585" y="4428808"/>
                  <a:pt x="5535973" y="4446723"/>
                </a:cubicBezTo>
                <a:cubicBezTo>
                  <a:pt x="5560361" y="4464639"/>
                  <a:pt x="5575365" y="4490540"/>
                  <a:pt x="5580987" y="4524424"/>
                </a:cubicBezTo>
                <a:cubicBezTo>
                  <a:pt x="5586607" y="4558308"/>
                  <a:pt x="5581147" y="4599592"/>
                  <a:pt x="5564604" y="4648277"/>
                </a:cubicBezTo>
                <a:cubicBezTo>
                  <a:pt x="5548057" y="4696961"/>
                  <a:pt x="5525293" y="4738731"/>
                  <a:pt x="5496310" y="4773590"/>
                </a:cubicBezTo>
                <a:cubicBezTo>
                  <a:pt x="5467328" y="4808448"/>
                  <a:pt x="5434439" y="4835175"/>
                  <a:pt x="5397640" y="4853773"/>
                </a:cubicBezTo>
                <a:cubicBezTo>
                  <a:pt x="5360843" y="4872370"/>
                  <a:pt x="5322093" y="4881669"/>
                  <a:pt x="5281394" y="4881669"/>
                </a:cubicBezTo>
                <a:cubicBezTo>
                  <a:pt x="5241083" y="4881669"/>
                  <a:pt x="5208753" y="4872370"/>
                  <a:pt x="5184403" y="4853773"/>
                </a:cubicBezTo>
                <a:cubicBezTo>
                  <a:pt x="5160053" y="4835175"/>
                  <a:pt x="5145184" y="4808448"/>
                  <a:pt x="5139795" y="4773590"/>
                </a:cubicBezTo>
                <a:cubicBezTo>
                  <a:pt x="5134407" y="4738731"/>
                  <a:pt x="5139985" y="4696961"/>
                  <a:pt x="5156532" y="4648277"/>
                </a:cubicBezTo>
                <a:cubicBezTo>
                  <a:pt x="5173075" y="4599592"/>
                  <a:pt x="5195756" y="4558210"/>
                  <a:pt x="5224573" y="4524131"/>
                </a:cubicBezTo>
                <a:cubicBezTo>
                  <a:pt x="5253389" y="4490052"/>
                  <a:pt x="5286143" y="4464152"/>
                  <a:pt x="5322837" y="4446431"/>
                </a:cubicBezTo>
                <a:cubicBezTo>
                  <a:pt x="5359529" y="4428710"/>
                  <a:pt x="5398031" y="4419850"/>
                  <a:pt x="5438341" y="4419850"/>
                </a:cubicBezTo>
                <a:close/>
                <a:moveTo>
                  <a:pt x="5047239" y="4419850"/>
                </a:moveTo>
                <a:cubicBezTo>
                  <a:pt x="5076254" y="4419850"/>
                  <a:pt x="5100300" y="4425595"/>
                  <a:pt x="5119375" y="4437084"/>
                </a:cubicBezTo>
                <a:cubicBezTo>
                  <a:pt x="5138449" y="4448574"/>
                  <a:pt x="5152838" y="4462108"/>
                  <a:pt x="5162538" y="4477687"/>
                </a:cubicBezTo>
                <a:lnTo>
                  <a:pt x="5083807" y="4546039"/>
                </a:lnTo>
                <a:cubicBezTo>
                  <a:pt x="5076282" y="4535524"/>
                  <a:pt x="5067411" y="4527101"/>
                  <a:pt x="5057195" y="4520772"/>
                </a:cubicBezTo>
                <a:cubicBezTo>
                  <a:pt x="5046979" y="4514444"/>
                  <a:pt x="5033887" y="4511279"/>
                  <a:pt x="5017918" y="4511279"/>
                </a:cubicBezTo>
                <a:cubicBezTo>
                  <a:pt x="4998640" y="4511279"/>
                  <a:pt x="4979195" y="4516780"/>
                  <a:pt x="4959586" y="4527782"/>
                </a:cubicBezTo>
                <a:cubicBezTo>
                  <a:pt x="4939977" y="4538786"/>
                  <a:pt x="4921958" y="4554559"/>
                  <a:pt x="4905531" y="4575104"/>
                </a:cubicBezTo>
                <a:cubicBezTo>
                  <a:pt x="4889102" y="4595648"/>
                  <a:pt x="4875959" y="4620429"/>
                  <a:pt x="4866101" y="4649445"/>
                </a:cubicBezTo>
                <a:cubicBezTo>
                  <a:pt x="4856041" y="4679045"/>
                  <a:pt x="4851739" y="4704312"/>
                  <a:pt x="4853191" y="4725246"/>
                </a:cubicBezTo>
                <a:cubicBezTo>
                  <a:pt x="4854643" y="4746181"/>
                  <a:pt x="4861307" y="4762101"/>
                  <a:pt x="4873179" y="4773005"/>
                </a:cubicBezTo>
                <a:cubicBezTo>
                  <a:pt x="4885053" y="4783911"/>
                  <a:pt x="4901407" y="4789364"/>
                  <a:pt x="4922245" y="4789364"/>
                </a:cubicBezTo>
                <a:cubicBezTo>
                  <a:pt x="4940161" y="4789364"/>
                  <a:pt x="4957534" y="4785371"/>
                  <a:pt x="4974367" y="4777388"/>
                </a:cubicBezTo>
                <a:cubicBezTo>
                  <a:pt x="4991199" y="4769403"/>
                  <a:pt x="5006663" y="4759861"/>
                  <a:pt x="5020757" y="4748760"/>
                </a:cubicBezTo>
                <a:lnTo>
                  <a:pt x="5054399" y="4815653"/>
                </a:lnTo>
                <a:cubicBezTo>
                  <a:pt x="5028225" y="4837658"/>
                  <a:pt x="5001000" y="4854162"/>
                  <a:pt x="4972724" y="4865165"/>
                </a:cubicBezTo>
                <a:cubicBezTo>
                  <a:pt x="4944447" y="4876168"/>
                  <a:pt x="4915704" y="4881669"/>
                  <a:pt x="4886494" y="4881669"/>
                </a:cubicBezTo>
                <a:cubicBezTo>
                  <a:pt x="4858257" y="4881669"/>
                  <a:pt x="4833216" y="4876849"/>
                  <a:pt x="4811373" y="4867210"/>
                </a:cubicBezTo>
                <a:cubicBezTo>
                  <a:pt x="4789529" y="4857570"/>
                  <a:pt x="4772194" y="4843111"/>
                  <a:pt x="4759368" y="4823832"/>
                </a:cubicBezTo>
                <a:cubicBezTo>
                  <a:pt x="4746543" y="4804553"/>
                  <a:pt x="4739477" y="4780649"/>
                  <a:pt x="4738170" y="4752120"/>
                </a:cubicBezTo>
                <a:cubicBezTo>
                  <a:pt x="4736863" y="4723591"/>
                  <a:pt x="4742597" y="4690535"/>
                  <a:pt x="4755370" y="4652950"/>
                </a:cubicBezTo>
                <a:cubicBezTo>
                  <a:pt x="4767943" y="4615950"/>
                  <a:pt x="4784839" y="4582990"/>
                  <a:pt x="4806060" y="4554072"/>
                </a:cubicBezTo>
                <a:cubicBezTo>
                  <a:pt x="4827279" y="4525154"/>
                  <a:pt x="4851165" y="4500715"/>
                  <a:pt x="4877715" y="4480754"/>
                </a:cubicBezTo>
                <a:cubicBezTo>
                  <a:pt x="4904264" y="4460794"/>
                  <a:pt x="4932047" y="4445652"/>
                  <a:pt x="4961065" y="4435331"/>
                </a:cubicBezTo>
                <a:cubicBezTo>
                  <a:pt x="4990083" y="4425010"/>
                  <a:pt x="5018807" y="4419850"/>
                  <a:pt x="5047239" y="4419850"/>
                </a:cubicBezTo>
                <a:close/>
                <a:moveTo>
                  <a:pt x="4569211" y="4419850"/>
                </a:moveTo>
                <a:cubicBezTo>
                  <a:pt x="4609911" y="4419850"/>
                  <a:pt x="4642455" y="4428808"/>
                  <a:pt x="4666843" y="4446723"/>
                </a:cubicBezTo>
                <a:cubicBezTo>
                  <a:pt x="4691231" y="4464639"/>
                  <a:pt x="4706235" y="4490540"/>
                  <a:pt x="4711857" y="4524424"/>
                </a:cubicBezTo>
                <a:cubicBezTo>
                  <a:pt x="4717479" y="4558308"/>
                  <a:pt x="4712018" y="4599592"/>
                  <a:pt x="4695474" y="4648277"/>
                </a:cubicBezTo>
                <a:cubicBezTo>
                  <a:pt x="4678927" y="4696961"/>
                  <a:pt x="4656163" y="4738731"/>
                  <a:pt x="4627181" y="4773590"/>
                </a:cubicBezTo>
                <a:cubicBezTo>
                  <a:pt x="4598199" y="4808448"/>
                  <a:pt x="4565309" y="4835175"/>
                  <a:pt x="4528511" y="4853773"/>
                </a:cubicBezTo>
                <a:cubicBezTo>
                  <a:pt x="4491713" y="4872370"/>
                  <a:pt x="4452965" y="4881669"/>
                  <a:pt x="4412263" y="4881669"/>
                </a:cubicBezTo>
                <a:cubicBezTo>
                  <a:pt x="4371954" y="4881669"/>
                  <a:pt x="4339624" y="4872370"/>
                  <a:pt x="4315274" y="4853773"/>
                </a:cubicBezTo>
                <a:cubicBezTo>
                  <a:pt x="4290923" y="4835175"/>
                  <a:pt x="4276055" y="4808448"/>
                  <a:pt x="4270666" y="4773590"/>
                </a:cubicBezTo>
                <a:cubicBezTo>
                  <a:pt x="4265277" y="4738731"/>
                  <a:pt x="4270857" y="4696961"/>
                  <a:pt x="4287403" y="4648277"/>
                </a:cubicBezTo>
                <a:cubicBezTo>
                  <a:pt x="4303947" y="4599592"/>
                  <a:pt x="4326627" y="4558210"/>
                  <a:pt x="4355443" y="4524131"/>
                </a:cubicBezTo>
                <a:cubicBezTo>
                  <a:pt x="4384259" y="4490052"/>
                  <a:pt x="4417013" y="4464152"/>
                  <a:pt x="4453707" y="4446431"/>
                </a:cubicBezTo>
                <a:cubicBezTo>
                  <a:pt x="4490399" y="4428710"/>
                  <a:pt x="4528901" y="4419850"/>
                  <a:pt x="4569211" y="4419850"/>
                </a:cubicBezTo>
                <a:close/>
                <a:moveTo>
                  <a:pt x="3502106" y="4419850"/>
                </a:moveTo>
                <a:cubicBezTo>
                  <a:pt x="3542805" y="4419850"/>
                  <a:pt x="3575349" y="4428808"/>
                  <a:pt x="3599737" y="4446723"/>
                </a:cubicBezTo>
                <a:cubicBezTo>
                  <a:pt x="3624125" y="4464639"/>
                  <a:pt x="3639129" y="4490540"/>
                  <a:pt x="3644751" y="4524424"/>
                </a:cubicBezTo>
                <a:cubicBezTo>
                  <a:pt x="3650372" y="4558308"/>
                  <a:pt x="3644911" y="4599592"/>
                  <a:pt x="3628368" y="4648277"/>
                </a:cubicBezTo>
                <a:cubicBezTo>
                  <a:pt x="3611821" y="4696961"/>
                  <a:pt x="3589057" y="4738731"/>
                  <a:pt x="3560074" y="4773590"/>
                </a:cubicBezTo>
                <a:cubicBezTo>
                  <a:pt x="3531093" y="4808448"/>
                  <a:pt x="3498203" y="4835175"/>
                  <a:pt x="3461405" y="4853773"/>
                </a:cubicBezTo>
                <a:cubicBezTo>
                  <a:pt x="3424607" y="4872370"/>
                  <a:pt x="3385858" y="4881669"/>
                  <a:pt x="3345159" y="4881669"/>
                </a:cubicBezTo>
                <a:cubicBezTo>
                  <a:pt x="3304847" y="4881669"/>
                  <a:pt x="3272517" y="4872370"/>
                  <a:pt x="3248168" y="4853773"/>
                </a:cubicBezTo>
                <a:cubicBezTo>
                  <a:pt x="3223818" y="4835175"/>
                  <a:pt x="3208948" y="4808448"/>
                  <a:pt x="3203560" y="4773590"/>
                </a:cubicBezTo>
                <a:cubicBezTo>
                  <a:pt x="3198172" y="4738731"/>
                  <a:pt x="3203750" y="4696961"/>
                  <a:pt x="3220297" y="4648277"/>
                </a:cubicBezTo>
                <a:cubicBezTo>
                  <a:pt x="3236840" y="4599592"/>
                  <a:pt x="3259521" y="4558210"/>
                  <a:pt x="3288337" y="4524131"/>
                </a:cubicBezTo>
                <a:cubicBezTo>
                  <a:pt x="3317153" y="4490052"/>
                  <a:pt x="3349908" y="4464152"/>
                  <a:pt x="3386601" y="4446431"/>
                </a:cubicBezTo>
                <a:cubicBezTo>
                  <a:pt x="3423293" y="4428710"/>
                  <a:pt x="3461795" y="4419850"/>
                  <a:pt x="3502106" y="4419850"/>
                </a:cubicBezTo>
                <a:close/>
                <a:moveTo>
                  <a:pt x="3111003" y="4419850"/>
                </a:moveTo>
                <a:cubicBezTo>
                  <a:pt x="3140018" y="4419850"/>
                  <a:pt x="3164064" y="4425595"/>
                  <a:pt x="3183139" y="4437084"/>
                </a:cubicBezTo>
                <a:cubicBezTo>
                  <a:pt x="3202214" y="4448574"/>
                  <a:pt x="3216603" y="4462108"/>
                  <a:pt x="3226302" y="4477687"/>
                </a:cubicBezTo>
                <a:lnTo>
                  <a:pt x="3147571" y="4546039"/>
                </a:lnTo>
                <a:cubicBezTo>
                  <a:pt x="3140046" y="4535524"/>
                  <a:pt x="3131175" y="4527101"/>
                  <a:pt x="3120959" y="4520772"/>
                </a:cubicBezTo>
                <a:cubicBezTo>
                  <a:pt x="3110743" y="4514444"/>
                  <a:pt x="3097651" y="4511279"/>
                  <a:pt x="3081683" y="4511279"/>
                </a:cubicBezTo>
                <a:cubicBezTo>
                  <a:pt x="3062404" y="4511279"/>
                  <a:pt x="3042960" y="4516780"/>
                  <a:pt x="3023351" y="4527782"/>
                </a:cubicBezTo>
                <a:cubicBezTo>
                  <a:pt x="3003741" y="4538786"/>
                  <a:pt x="2985723" y="4554559"/>
                  <a:pt x="2969295" y="4575104"/>
                </a:cubicBezTo>
                <a:cubicBezTo>
                  <a:pt x="2952867" y="4595648"/>
                  <a:pt x="2939724" y="4620429"/>
                  <a:pt x="2929865" y="4649445"/>
                </a:cubicBezTo>
                <a:cubicBezTo>
                  <a:pt x="2919806" y="4679045"/>
                  <a:pt x="2915503" y="4704312"/>
                  <a:pt x="2916956" y="4725246"/>
                </a:cubicBezTo>
                <a:cubicBezTo>
                  <a:pt x="2918408" y="4746181"/>
                  <a:pt x="2925071" y="4762101"/>
                  <a:pt x="2936944" y="4773005"/>
                </a:cubicBezTo>
                <a:cubicBezTo>
                  <a:pt x="2948817" y="4783911"/>
                  <a:pt x="2965172" y="4789364"/>
                  <a:pt x="2986009" y="4789364"/>
                </a:cubicBezTo>
                <a:cubicBezTo>
                  <a:pt x="3003925" y="4789364"/>
                  <a:pt x="3021299" y="4785371"/>
                  <a:pt x="3038132" y="4777388"/>
                </a:cubicBezTo>
                <a:cubicBezTo>
                  <a:pt x="3054964" y="4769403"/>
                  <a:pt x="3070427" y="4759861"/>
                  <a:pt x="3084521" y="4748760"/>
                </a:cubicBezTo>
                <a:lnTo>
                  <a:pt x="3118164" y="4815653"/>
                </a:lnTo>
                <a:cubicBezTo>
                  <a:pt x="3091990" y="4837658"/>
                  <a:pt x="3064765" y="4854162"/>
                  <a:pt x="3036488" y="4865165"/>
                </a:cubicBezTo>
                <a:cubicBezTo>
                  <a:pt x="3008212" y="4876168"/>
                  <a:pt x="2979469" y="4881669"/>
                  <a:pt x="2950258" y="4881669"/>
                </a:cubicBezTo>
                <a:cubicBezTo>
                  <a:pt x="2922021" y="4881669"/>
                  <a:pt x="2896980" y="4876849"/>
                  <a:pt x="2875137" y="4867210"/>
                </a:cubicBezTo>
                <a:cubicBezTo>
                  <a:pt x="2853293" y="4857570"/>
                  <a:pt x="2835959" y="4843111"/>
                  <a:pt x="2823133" y="4823832"/>
                </a:cubicBezTo>
                <a:cubicBezTo>
                  <a:pt x="2810307" y="4804553"/>
                  <a:pt x="2803241" y="4780649"/>
                  <a:pt x="2801935" y="4752120"/>
                </a:cubicBezTo>
                <a:cubicBezTo>
                  <a:pt x="2800628" y="4723591"/>
                  <a:pt x="2806361" y="4690535"/>
                  <a:pt x="2819134" y="4652950"/>
                </a:cubicBezTo>
                <a:cubicBezTo>
                  <a:pt x="2831707" y="4615950"/>
                  <a:pt x="2848604" y="4582990"/>
                  <a:pt x="2869824" y="4554072"/>
                </a:cubicBezTo>
                <a:cubicBezTo>
                  <a:pt x="2891044" y="4525154"/>
                  <a:pt x="2914930" y="4500715"/>
                  <a:pt x="2941479" y="4480754"/>
                </a:cubicBezTo>
                <a:cubicBezTo>
                  <a:pt x="2968028" y="4460794"/>
                  <a:pt x="2995812" y="4445652"/>
                  <a:pt x="3024829" y="4435331"/>
                </a:cubicBezTo>
                <a:cubicBezTo>
                  <a:pt x="3053847" y="4425010"/>
                  <a:pt x="3082572" y="4419850"/>
                  <a:pt x="3111003" y="4419850"/>
                </a:cubicBezTo>
                <a:close/>
                <a:moveTo>
                  <a:pt x="2632975" y="4419850"/>
                </a:moveTo>
                <a:cubicBezTo>
                  <a:pt x="2673676" y="4419850"/>
                  <a:pt x="2706220" y="4428808"/>
                  <a:pt x="2730608" y="4446723"/>
                </a:cubicBezTo>
                <a:cubicBezTo>
                  <a:pt x="2754995" y="4464639"/>
                  <a:pt x="2770000" y="4490540"/>
                  <a:pt x="2775621" y="4524424"/>
                </a:cubicBezTo>
                <a:cubicBezTo>
                  <a:pt x="2781243" y="4558308"/>
                  <a:pt x="2775783" y="4599592"/>
                  <a:pt x="2759239" y="4648277"/>
                </a:cubicBezTo>
                <a:cubicBezTo>
                  <a:pt x="2742692" y="4696961"/>
                  <a:pt x="2719928" y="4738731"/>
                  <a:pt x="2690945" y="4773590"/>
                </a:cubicBezTo>
                <a:cubicBezTo>
                  <a:pt x="2661963" y="4808448"/>
                  <a:pt x="2629073" y="4835175"/>
                  <a:pt x="2592275" y="4853773"/>
                </a:cubicBezTo>
                <a:cubicBezTo>
                  <a:pt x="2555478" y="4872370"/>
                  <a:pt x="2516729" y="4881669"/>
                  <a:pt x="2476028" y="4881669"/>
                </a:cubicBezTo>
                <a:cubicBezTo>
                  <a:pt x="2435718" y="4881669"/>
                  <a:pt x="2403388" y="4872370"/>
                  <a:pt x="2379038" y="4853773"/>
                </a:cubicBezTo>
                <a:cubicBezTo>
                  <a:pt x="2354688" y="4835175"/>
                  <a:pt x="2339819" y="4808448"/>
                  <a:pt x="2334430" y="4773590"/>
                </a:cubicBezTo>
                <a:cubicBezTo>
                  <a:pt x="2329042" y="4738731"/>
                  <a:pt x="2334621" y="4696961"/>
                  <a:pt x="2351167" y="4648277"/>
                </a:cubicBezTo>
                <a:cubicBezTo>
                  <a:pt x="2367711" y="4599592"/>
                  <a:pt x="2390391" y="4558210"/>
                  <a:pt x="2419207" y="4524131"/>
                </a:cubicBezTo>
                <a:cubicBezTo>
                  <a:pt x="2448023" y="4490052"/>
                  <a:pt x="2480778" y="4464152"/>
                  <a:pt x="2517471" y="4446431"/>
                </a:cubicBezTo>
                <a:cubicBezTo>
                  <a:pt x="2554164" y="4428710"/>
                  <a:pt x="2592665" y="4419850"/>
                  <a:pt x="2632975" y="4419850"/>
                </a:cubicBezTo>
                <a:close/>
                <a:moveTo>
                  <a:pt x="1565870" y="4419850"/>
                </a:moveTo>
                <a:cubicBezTo>
                  <a:pt x="1606571" y="4419850"/>
                  <a:pt x="1639114" y="4428808"/>
                  <a:pt x="1663502" y="4446723"/>
                </a:cubicBezTo>
                <a:cubicBezTo>
                  <a:pt x="1687890" y="4464639"/>
                  <a:pt x="1702895" y="4490540"/>
                  <a:pt x="1708516" y="4524424"/>
                </a:cubicBezTo>
                <a:cubicBezTo>
                  <a:pt x="1714137" y="4558308"/>
                  <a:pt x="1708677" y="4599592"/>
                  <a:pt x="1692134" y="4648277"/>
                </a:cubicBezTo>
                <a:cubicBezTo>
                  <a:pt x="1675587" y="4696961"/>
                  <a:pt x="1652823" y="4738731"/>
                  <a:pt x="1623840" y="4773590"/>
                </a:cubicBezTo>
                <a:cubicBezTo>
                  <a:pt x="1594858" y="4808448"/>
                  <a:pt x="1561968" y="4835175"/>
                  <a:pt x="1525170" y="4853773"/>
                </a:cubicBezTo>
                <a:cubicBezTo>
                  <a:pt x="1488372" y="4872370"/>
                  <a:pt x="1449623" y="4881669"/>
                  <a:pt x="1408923" y="4881669"/>
                </a:cubicBezTo>
                <a:cubicBezTo>
                  <a:pt x="1368613" y="4881669"/>
                  <a:pt x="1336283" y="4872370"/>
                  <a:pt x="1311933" y="4853773"/>
                </a:cubicBezTo>
                <a:cubicBezTo>
                  <a:pt x="1287583" y="4835175"/>
                  <a:pt x="1272714" y="4808448"/>
                  <a:pt x="1267325" y="4773590"/>
                </a:cubicBezTo>
                <a:cubicBezTo>
                  <a:pt x="1261937" y="4738731"/>
                  <a:pt x="1267515" y="4696961"/>
                  <a:pt x="1284062" y="4648277"/>
                </a:cubicBezTo>
                <a:cubicBezTo>
                  <a:pt x="1300605" y="4599592"/>
                  <a:pt x="1323286" y="4558210"/>
                  <a:pt x="1352102" y="4524131"/>
                </a:cubicBezTo>
                <a:cubicBezTo>
                  <a:pt x="1380919" y="4490052"/>
                  <a:pt x="1413673" y="4464152"/>
                  <a:pt x="1450366" y="4446431"/>
                </a:cubicBezTo>
                <a:cubicBezTo>
                  <a:pt x="1487058" y="4428710"/>
                  <a:pt x="1525561" y="4419850"/>
                  <a:pt x="1565870" y="4419850"/>
                </a:cubicBezTo>
                <a:close/>
                <a:moveTo>
                  <a:pt x="1174768" y="4419850"/>
                </a:moveTo>
                <a:cubicBezTo>
                  <a:pt x="1203784" y="4419850"/>
                  <a:pt x="1227829" y="4425595"/>
                  <a:pt x="1246905" y="4437084"/>
                </a:cubicBezTo>
                <a:cubicBezTo>
                  <a:pt x="1265979" y="4448574"/>
                  <a:pt x="1280367" y="4462108"/>
                  <a:pt x="1290067" y="4477687"/>
                </a:cubicBezTo>
                <a:lnTo>
                  <a:pt x="1211336" y="4546039"/>
                </a:lnTo>
                <a:cubicBezTo>
                  <a:pt x="1203811" y="4535524"/>
                  <a:pt x="1194941" y="4527101"/>
                  <a:pt x="1184724" y="4520772"/>
                </a:cubicBezTo>
                <a:cubicBezTo>
                  <a:pt x="1174509" y="4514444"/>
                  <a:pt x="1161417" y="4511279"/>
                  <a:pt x="1145448" y="4511279"/>
                </a:cubicBezTo>
                <a:cubicBezTo>
                  <a:pt x="1126169" y="4511279"/>
                  <a:pt x="1106724" y="4516780"/>
                  <a:pt x="1087116" y="4527782"/>
                </a:cubicBezTo>
                <a:cubicBezTo>
                  <a:pt x="1067507" y="4538786"/>
                  <a:pt x="1049488" y="4554559"/>
                  <a:pt x="1033060" y="4575104"/>
                </a:cubicBezTo>
                <a:cubicBezTo>
                  <a:pt x="1016632" y="4595648"/>
                  <a:pt x="1003489" y="4620429"/>
                  <a:pt x="993630" y="4649445"/>
                </a:cubicBezTo>
                <a:cubicBezTo>
                  <a:pt x="983571" y="4679045"/>
                  <a:pt x="979268" y="4704312"/>
                  <a:pt x="980721" y="4725246"/>
                </a:cubicBezTo>
                <a:cubicBezTo>
                  <a:pt x="982173" y="4746181"/>
                  <a:pt x="988837" y="4762101"/>
                  <a:pt x="1000709" y="4773005"/>
                </a:cubicBezTo>
                <a:cubicBezTo>
                  <a:pt x="1012582" y="4783911"/>
                  <a:pt x="1028937" y="4789364"/>
                  <a:pt x="1049774" y="4789364"/>
                </a:cubicBezTo>
                <a:cubicBezTo>
                  <a:pt x="1067690" y="4789364"/>
                  <a:pt x="1085064" y="4785371"/>
                  <a:pt x="1101896" y="4777388"/>
                </a:cubicBezTo>
                <a:cubicBezTo>
                  <a:pt x="1118729" y="4769403"/>
                  <a:pt x="1134193" y="4759861"/>
                  <a:pt x="1148287" y="4748760"/>
                </a:cubicBezTo>
                <a:lnTo>
                  <a:pt x="1181929" y="4815653"/>
                </a:lnTo>
                <a:cubicBezTo>
                  <a:pt x="1155755" y="4837658"/>
                  <a:pt x="1128530" y="4854162"/>
                  <a:pt x="1100254" y="4865165"/>
                </a:cubicBezTo>
                <a:cubicBezTo>
                  <a:pt x="1071977" y="4876168"/>
                  <a:pt x="1043234" y="4881669"/>
                  <a:pt x="1014024" y="4881669"/>
                </a:cubicBezTo>
                <a:cubicBezTo>
                  <a:pt x="985786" y="4881669"/>
                  <a:pt x="960746" y="4876849"/>
                  <a:pt x="938902" y="4867210"/>
                </a:cubicBezTo>
                <a:cubicBezTo>
                  <a:pt x="917058" y="4857570"/>
                  <a:pt x="899723" y="4843111"/>
                  <a:pt x="886898" y="4823832"/>
                </a:cubicBezTo>
                <a:cubicBezTo>
                  <a:pt x="874073" y="4804553"/>
                  <a:pt x="867007" y="4780649"/>
                  <a:pt x="865700" y="4752120"/>
                </a:cubicBezTo>
                <a:cubicBezTo>
                  <a:pt x="864393" y="4723591"/>
                  <a:pt x="870126" y="4690535"/>
                  <a:pt x="882900" y="4652950"/>
                </a:cubicBezTo>
                <a:cubicBezTo>
                  <a:pt x="895473" y="4615950"/>
                  <a:pt x="912369" y="4582990"/>
                  <a:pt x="933590" y="4554072"/>
                </a:cubicBezTo>
                <a:cubicBezTo>
                  <a:pt x="954809" y="4525154"/>
                  <a:pt x="978695" y="4500715"/>
                  <a:pt x="1005244" y="4480754"/>
                </a:cubicBezTo>
                <a:cubicBezTo>
                  <a:pt x="1031794" y="4460794"/>
                  <a:pt x="1059577" y="4445652"/>
                  <a:pt x="1088594" y="4435331"/>
                </a:cubicBezTo>
                <a:cubicBezTo>
                  <a:pt x="1117612" y="4425010"/>
                  <a:pt x="1146336" y="4419850"/>
                  <a:pt x="1174768" y="4419850"/>
                </a:cubicBezTo>
                <a:close/>
                <a:moveTo>
                  <a:pt x="696741" y="4419850"/>
                </a:moveTo>
                <a:cubicBezTo>
                  <a:pt x="737441" y="4419850"/>
                  <a:pt x="769985" y="4428808"/>
                  <a:pt x="794373" y="4446723"/>
                </a:cubicBezTo>
                <a:cubicBezTo>
                  <a:pt x="818760" y="4464639"/>
                  <a:pt x="833765" y="4490540"/>
                  <a:pt x="839387" y="4524424"/>
                </a:cubicBezTo>
                <a:cubicBezTo>
                  <a:pt x="845008" y="4558308"/>
                  <a:pt x="839547" y="4599592"/>
                  <a:pt x="823004" y="4648277"/>
                </a:cubicBezTo>
                <a:cubicBezTo>
                  <a:pt x="806457" y="4696961"/>
                  <a:pt x="783693" y="4738731"/>
                  <a:pt x="754711" y="4773590"/>
                </a:cubicBezTo>
                <a:cubicBezTo>
                  <a:pt x="725728" y="4808448"/>
                  <a:pt x="692838" y="4835175"/>
                  <a:pt x="656041" y="4853773"/>
                </a:cubicBezTo>
                <a:cubicBezTo>
                  <a:pt x="619243" y="4872370"/>
                  <a:pt x="580494" y="4881669"/>
                  <a:pt x="539793" y="4881669"/>
                </a:cubicBezTo>
                <a:cubicBezTo>
                  <a:pt x="499484" y="4881669"/>
                  <a:pt x="467153" y="4872370"/>
                  <a:pt x="442804" y="4853773"/>
                </a:cubicBezTo>
                <a:cubicBezTo>
                  <a:pt x="418453" y="4835175"/>
                  <a:pt x="403585" y="4808448"/>
                  <a:pt x="398196" y="4773590"/>
                </a:cubicBezTo>
                <a:cubicBezTo>
                  <a:pt x="392807" y="4738731"/>
                  <a:pt x="398386" y="4696961"/>
                  <a:pt x="414932" y="4648277"/>
                </a:cubicBezTo>
                <a:cubicBezTo>
                  <a:pt x="431475" y="4599592"/>
                  <a:pt x="454156" y="4558210"/>
                  <a:pt x="482972" y="4524131"/>
                </a:cubicBezTo>
                <a:cubicBezTo>
                  <a:pt x="511789" y="4490052"/>
                  <a:pt x="544543" y="4464152"/>
                  <a:pt x="581236" y="4446431"/>
                </a:cubicBezTo>
                <a:cubicBezTo>
                  <a:pt x="617929" y="4428710"/>
                  <a:pt x="656431" y="4419850"/>
                  <a:pt x="696741" y="4419850"/>
                </a:cubicBezTo>
                <a:close/>
                <a:moveTo>
                  <a:pt x="5407269" y="3627309"/>
                </a:moveTo>
                <a:cubicBezTo>
                  <a:pt x="5387795" y="3627309"/>
                  <a:pt x="5369113" y="3632713"/>
                  <a:pt x="5351226" y="3643521"/>
                </a:cubicBezTo>
                <a:cubicBezTo>
                  <a:pt x="5333337" y="3654329"/>
                  <a:pt x="5317121" y="3669956"/>
                  <a:pt x="5302578" y="3690404"/>
                </a:cubicBezTo>
                <a:cubicBezTo>
                  <a:pt x="5288035" y="3710851"/>
                  <a:pt x="5275867" y="3735485"/>
                  <a:pt x="5266072" y="3764307"/>
                </a:cubicBezTo>
                <a:cubicBezTo>
                  <a:pt x="5256341" y="3792933"/>
                  <a:pt x="5251683" y="3817810"/>
                  <a:pt x="5252099" y="3838940"/>
                </a:cubicBezTo>
                <a:cubicBezTo>
                  <a:pt x="5252514" y="3860068"/>
                  <a:pt x="5257860" y="3876426"/>
                  <a:pt x="5268137" y="3888013"/>
                </a:cubicBezTo>
                <a:cubicBezTo>
                  <a:pt x="5278414" y="3899600"/>
                  <a:pt x="5293289" y="3905394"/>
                  <a:pt x="5312763" y="3905394"/>
                </a:cubicBezTo>
                <a:cubicBezTo>
                  <a:pt x="5332237" y="3905394"/>
                  <a:pt x="5351051" y="3899600"/>
                  <a:pt x="5369205" y="3888013"/>
                </a:cubicBezTo>
                <a:cubicBezTo>
                  <a:pt x="5387360" y="3876426"/>
                  <a:pt x="5403873" y="3860068"/>
                  <a:pt x="5418745" y="3838940"/>
                </a:cubicBezTo>
                <a:cubicBezTo>
                  <a:pt x="5433617" y="3817810"/>
                  <a:pt x="5445918" y="3792933"/>
                  <a:pt x="5455649" y="3764307"/>
                </a:cubicBezTo>
                <a:cubicBezTo>
                  <a:pt x="5465443" y="3735485"/>
                  <a:pt x="5469968" y="3710851"/>
                  <a:pt x="5469224" y="3690404"/>
                </a:cubicBezTo>
                <a:cubicBezTo>
                  <a:pt x="5468481" y="3669956"/>
                  <a:pt x="5462837" y="3654329"/>
                  <a:pt x="5452293" y="3643521"/>
                </a:cubicBezTo>
                <a:cubicBezTo>
                  <a:pt x="5441751" y="3632713"/>
                  <a:pt x="5426743" y="3627309"/>
                  <a:pt x="5407269" y="3627309"/>
                </a:cubicBezTo>
                <a:close/>
                <a:moveTo>
                  <a:pt x="4538139" y="3627309"/>
                </a:moveTo>
                <a:cubicBezTo>
                  <a:pt x="4518665" y="3627309"/>
                  <a:pt x="4499984" y="3632713"/>
                  <a:pt x="4482095" y="3643521"/>
                </a:cubicBezTo>
                <a:cubicBezTo>
                  <a:pt x="4464207" y="3654329"/>
                  <a:pt x="4447991" y="3669956"/>
                  <a:pt x="4433449" y="3690404"/>
                </a:cubicBezTo>
                <a:cubicBezTo>
                  <a:pt x="4418906" y="3710851"/>
                  <a:pt x="4406737" y="3735485"/>
                  <a:pt x="4396942" y="3764307"/>
                </a:cubicBezTo>
                <a:cubicBezTo>
                  <a:pt x="4387211" y="3792933"/>
                  <a:pt x="4382554" y="3817810"/>
                  <a:pt x="4382969" y="3838940"/>
                </a:cubicBezTo>
                <a:cubicBezTo>
                  <a:pt x="4383384" y="3860068"/>
                  <a:pt x="4388731" y="3876426"/>
                  <a:pt x="4399007" y="3888013"/>
                </a:cubicBezTo>
                <a:cubicBezTo>
                  <a:pt x="4409285" y="3899600"/>
                  <a:pt x="4424160" y="3905394"/>
                  <a:pt x="4443634" y="3905394"/>
                </a:cubicBezTo>
                <a:cubicBezTo>
                  <a:pt x="4463107" y="3905394"/>
                  <a:pt x="4481921" y="3899600"/>
                  <a:pt x="4500075" y="3888013"/>
                </a:cubicBezTo>
                <a:cubicBezTo>
                  <a:pt x="4518231" y="3876426"/>
                  <a:pt x="4534743" y="3860068"/>
                  <a:pt x="4549616" y="3838940"/>
                </a:cubicBezTo>
                <a:cubicBezTo>
                  <a:pt x="4564487" y="3817810"/>
                  <a:pt x="4576788" y="3792933"/>
                  <a:pt x="4586519" y="3764307"/>
                </a:cubicBezTo>
                <a:cubicBezTo>
                  <a:pt x="4596313" y="3735485"/>
                  <a:pt x="4600839" y="3710851"/>
                  <a:pt x="4600095" y="3690404"/>
                </a:cubicBezTo>
                <a:cubicBezTo>
                  <a:pt x="4599351" y="3669956"/>
                  <a:pt x="4593707" y="3654329"/>
                  <a:pt x="4583163" y="3643521"/>
                </a:cubicBezTo>
                <a:cubicBezTo>
                  <a:pt x="4572621" y="3632713"/>
                  <a:pt x="4557613" y="3627309"/>
                  <a:pt x="4538139" y="3627309"/>
                </a:cubicBezTo>
                <a:close/>
                <a:moveTo>
                  <a:pt x="3471033" y="3627309"/>
                </a:moveTo>
                <a:cubicBezTo>
                  <a:pt x="3451559" y="3627309"/>
                  <a:pt x="3432878" y="3632713"/>
                  <a:pt x="3414990" y="3643521"/>
                </a:cubicBezTo>
                <a:cubicBezTo>
                  <a:pt x="3397101" y="3654329"/>
                  <a:pt x="3380886" y="3669956"/>
                  <a:pt x="3366343" y="3690404"/>
                </a:cubicBezTo>
                <a:cubicBezTo>
                  <a:pt x="3351799" y="3710851"/>
                  <a:pt x="3339631" y="3735485"/>
                  <a:pt x="3329837" y="3764307"/>
                </a:cubicBezTo>
                <a:cubicBezTo>
                  <a:pt x="3320106" y="3792933"/>
                  <a:pt x="3315448" y="3817810"/>
                  <a:pt x="3315863" y="3838940"/>
                </a:cubicBezTo>
                <a:cubicBezTo>
                  <a:pt x="3316278" y="3860068"/>
                  <a:pt x="3321625" y="3876426"/>
                  <a:pt x="3331902" y="3888013"/>
                </a:cubicBezTo>
                <a:cubicBezTo>
                  <a:pt x="3342178" y="3899600"/>
                  <a:pt x="3357053" y="3905394"/>
                  <a:pt x="3376527" y="3905394"/>
                </a:cubicBezTo>
                <a:cubicBezTo>
                  <a:pt x="3396001" y="3905394"/>
                  <a:pt x="3414815" y="3899600"/>
                  <a:pt x="3432970" y="3888013"/>
                </a:cubicBezTo>
                <a:cubicBezTo>
                  <a:pt x="3451125" y="3876426"/>
                  <a:pt x="3467638" y="3860068"/>
                  <a:pt x="3482509" y="3838940"/>
                </a:cubicBezTo>
                <a:cubicBezTo>
                  <a:pt x="3497381" y="3817810"/>
                  <a:pt x="3509682" y="3792933"/>
                  <a:pt x="3519413" y="3764307"/>
                </a:cubicBezTo>
                <a:cubicBezTo>
                  <a:pt x="3529208" y="3735485"/>
                  <a:pt x="3533733" y="3710851"/>
                  <a:pt x="3532989" y="3690404"/>
                </a:cubicBezTo>
                <a:cubicBezTo>
                  <a:pt x="3532245" y="3669956"/>
                  <a:pt x="3526602" y="3654329"/>
                  <a:pt x="3516058" y="3643521"/>
                </a:cubicBezTo>
                <a:cubicBezTo>
                  <a:pt x="3505515" y="3632713"/>
                  <a:pt x="3490507" y="3627309"/>
                  <a:pt x="3471033" y="3627309"/>
                </a:cubicBezTo>
                <a:close/>
                <a:moveTo>
                  <a:pt x="2601903" y="3627309"/>
                </a:moveTo>
                <a:cubicBezTo>
                  <a:pt x="2582429" y="3627309"/>
                  <a:pt x="2563748" y="3632713"/>
                  <a:pt x="2545860" y="3643521"/>
                </a:cubicBezTo>
                <a:cubicBezTo>
                  <a:pt x="2527971" y="3654329"/>
                  <a:pt x="2511756" y="3669956"/>
                  <a:pt x="2497213" y="3690404"/>
                </a:cubicBezTo>
                <a:cubicBezTo>
                  <a:pt x="2482671" y="3710851"/>
                  <a:pt x="2470501" y="3735485"/>
                  <a:pt x="2460707" y="3764307"/>
                </a:cubicBezTo>
                <a:cubicBezTo>
                  <a:pt x="2450976" y="3792933"/>
                  <a:pt x="2446318" y="3817810"/>
                  <a:pt x="2446734" y="3838940"/>
                </a:cubicBezTo>
                <a:cubicBezTo>
                  <a:pt x="2447149" y="3860068"/>
                  <a:pt x="2452495" y="3876426"/>
                  <a:pt x="2462772" y="3888013"/>
                </a:cubicBezTo>
                <a:cubicBezTo>
                  <a:pt x="2473049" y="3899600"/>
                  <a:pt x="2487924" y="3905394"/>
                  <a:pt x="2507398" y="3905394"/>
                </a:cubicBezTo>
                <a:cubicBezTo>
                  <a:pt x="2526871" y="3905394"/>
                  <a:pt x="2545686" y="3899600"/>
                  <a:pt x="2563840" y="3888013"/>
                </a:cubicBezTo>
                <a:cubicBezTo>
                  <a:pt x="2581995" y="3876426"/>
                  <a:pt x="2598508" y="3860068"/>
                  <a:pt x="2613380" y="3838940"/>
                </a:cubicBezTo>
                <a:cubicBezTo>
                  <a:pt x="2628251" y="3817810"/>
                  <a:pt x="2640553" y="3792933"/>
                  <a:pt x="2650283" y="3764307"/>
                </a:cubicBezTo>
                <a:cubicBezTo>
                  <a:pt x="2660077" y="3735485"/>
                  <a:pt x="2664603" y="3710851"/>
                  <a:pt x="2663859" y="3690404"/>
                </a:cubicBezTo>
                <a:cubicBezTo>
                  <a:pt x="2663115" y="3669956"/>
                  <a:pt x="2657472" y="3654329"/>
                  <a:pt x="2646928" y="3643521"/>
                </a:cubicBezTo>
                <a:cubicBezTo>
                  <a:pt x="2636385" y="3632713"/>
                  <a:pt x="2621377" y="3627309"/>
                  <a:pt x="2601903" y="3627309"/>
                </a:cubicBezTo>
                <a:close/>
                <a:moveTo>
                  <a:pt x="1534798" y="3627309"/>
                </a:moveTo>
                <a:cubicBezTo>
                  <a:pt x="1515324" y="3627309"/>
                  <a:pt x="1496643" y="3632713"/>
                  <a:pt x="1478755" y="3643521"/>
                </a:cubicBezTo>
                <a:cubicBezTo>
                  <a:pt x="1460866" y="3654329"/>
                  <a:pt x="1444651" y="3669956"/>
                  <a:pt x="1430108" y="3690404"/>
                </a:cubicBezTo>
                <a:cubicBezTo>
                  <a:pt x="1415565" y="3710851"/>
                  <a:pt x="1403396" y="3735485"/>
                  <a:pt x="1393602" y="3764307"/>
                </a:cubicBezTo>
                <a:cubicBezTo>
                  <a:pt x="1383871" y="3792933"/>
                  <a:pt x="1379213" y="3817810"/>
                  <a:pt x="1379628" y="3838940"/>
                </a:cubicBezTo>
                <a:cubicBezTo>
                  <a:pt x="1380044" y="3860068"/>
                  <a:pt x="1385390" y="3876426"/>
                  <a:pt x="1395667" y="3888013"/>
                </a:cubicBezTo>
                <a:cubicBezTo>
                  <a:pt x="1405943" y="3899600"/>
                  <a:pt x="1420819" y="3905394"/>
                  <a:pt x="1440293" y="3905394"/>
                </a:cubicBezTo>
                <a:cubicBezTo>
                  <a:pt x="1459766" y="3905394"/>
                  <a:pt x="1478580" y="3899600"/>
                  <a:pt x="1496735" y="3888013"/>
                </a:cubicBezTo>
                <a:cubicBezTo>
                  <a:pt x="1514890" y="3876426"/>
                  <a:pt x="1531403" y="3860068"/>
                  <a:pt x="1546275" y="3838940"/>
                </a:cubicBezTo>
                <a:cubicBezTo>
                  <a:pt x="1561146" y="3817810"/>
                  <a:pt x="1573448" y="3792933"/>
                  <a:pt x="1583178" y="3764307"/>
                </a:cubicBezTo>
                <a:cubicBezTo>
                  <a:pt x="1592973" y="3735485"/>
                  <a:pt x="1597498" y="3710851"/>
                  <a:pt x="1596754" y="3690404"/>
                </a:cubicBezTo>
                <a:cubicBezTo>
                  <a:pt x="1596010" y="3669956"/>
                  <a:pt x="1590367" y="3654329"/>
                  <a:pt x="1579823" y="3643521"/>
                </a:cubicBezTo>
                <a:cubicBezTo>
                  <a:pt x="1569280" y="3632713"/>
                  <a:pt x="1554272" y="3627309"/>
                  <a:pt x="1534798" y="3627309"/>
                </a:cubicBezTo>
                <a:close/>
                <a:moveTo>
                  <a:pt x="665668" y="3627309"/>
                </a:moveTo>
                <a:cubicBezTo>
                  <a:pt x="646194" y="3627309"/>
                  <a:pt x="627514" y="3632713"/>
                  <a:pt x="609625" y="3643521"/>
                </a:cubicBezTo>
                <a:cubicBezTo>
                  <a:pt x="591737" y="3654329"/>
                  <a:pt x="575521" y="3669956"/>
                  <a:pt x="560978" y="3690404"/>
                </a:cubicBezTo>
                <a:cubicBezTo>
                  <a:pt x="546435" y="3710851"/>
                  <a:pt x="534266" y="3735485"/>
                  <a:pt x="524472" y="3764307"/>
                </a:cubicBezTo>
                <a:cubicBezTo>
                  <a:pt x="514741" y="3792933"/>
                  <a:pt x="510083" y="3817810"/>
                  <a:pt x="510499" y="3838940"/>
                </a:cubicBezTo>
                <a:cubicBezTo>
                  <a:pt x="510914" y="3860068"/>
                  <a:pt x="516260" y="3876426"/>
                  <a:pt x="526537" y="3888013"/>
                </a:cubicBezTo>
                <a:cubicBezTo>
                  <a:pt x="536814" y="3899600"/>
                  <a:pt x="551690" y="3905394"/>
                  <a:pt x="571163" y="3905394"/>
                </a:cubicBezTo>
                <a:cubicBezTo>
                  <a:pt x="590637" y="3905394"/>
                  <a:pt x="609451" y="3899600"/>
                  <a:pt x="627605" y="3888013"/>
                </a:cubicBezTo>
                <a:cubicBezTo>
                  <a:pt x="645761" y="3876426"/>
                  <a:pt x="662273" y="3860068"/>
                  <a:pt x="677145" y="3838940"/>
                </a:cubicBezTo>
                <a:cubicBezTo>
                  <a:pt x="692017" y="3817810"/>
                  <a:pt x="704318" y="3792933"/>
                  <a:pt x="714048" y="3764307"/>
                </a:cubicBezTo>
                <a:cubicBezTo>
                  <a:pt x="723843" y="3735485"/>
                  <a:pt x="728369" y="3710851"/>
                  <a:pt x="727624" y="3690404"/>
                </a:cubicBezTo>
                <a:cubicBezTo>
                  <a:pt x="726881" y="3669956"/>
                  <a:pt x="721237" y="3654329"/>
                  <a:pt x="710693" y="3643521"/>
                </a:cubicBezTo>
                <a:cubicBezTo>
                  <a:pt x="700151" y="3632713"/>
                  <a:pt x="685142" y="3627309"/>
                  <a:pt x="665668" y="3627309"/>
                </a:cubicBezTo>
                <a:close/>
                <a:moveTo>
                  <a:pt x="4023959" y="3543474"/>
                </a:moveTo>
                <a:lnTo>
                  <a:pt x="4131162" y="3543474"/>
                </a:lnTo>
                <a:lnTo>
                  <a:pt x="4010149" y="3899552"/>
                </a:lnTo>
                <a:lnTo>
                  <a:pt x="4183659" y="3899552"/>
                </a:lnTo>
                <a:lnTo>
                  <a:pt x="4153184" y="3989228"/>
                </a:lnTo>
                <a:lnTo>
                  <a:pt x="3872471" y="3989228"/>
                </a:lnTo>
                <a:close/>
                <a:moveTo>
                  <a:pt x="2087723" y="3543474"/>
                </a:moveTo>
                <a:lnTo>
                  <a:pt x="2194927" y="3543474"/>
                </a:lnTo>
                <a:lnTo>
                  <a:pt x="2073913" y="3899552"/>
                </a:lnTo>
                <a:lnTo>
                  <a:pt x="2247423" y="3899552"/>
                </a:lnTo>
                <a:lnTo>
                  <a:pt x="2216949" y="3989228"/>
                </a:lnTo>
                <a:lnTo>
                  <a:pt x="1936235" y="3989228"/>
                </a:lnTo>
                <a:close/>
                <a:moveTo>
                  <a:pt x="151489" y="3543474"/>
                </a:moveTo>
                <a:lnTo>
                  <a:pt x="258691" y="3543474"/>
                </a:lnTo>
                <a:lnTo>
                  <a:pt x="137678" y="3899552"/>
                </a:lnTo>
                <a:lnTo>
                  <a:pt x="311189" y="3899552"/>
                </a:lnTo>
                <a:lnTo>
                  <a:pt x="280714" y="3989228"/>
                </a:lnTo>
                <a:lnTo>
                  <a:pt x="0" y="3989228"/>
                </a:lnTo>
                <a:close/>
                <a:moveTo>
                  <a:pt x="5438341" y="3535880"/>
                </a:moveTo>
                <a:cubicBezTo>
                  <a:pt x="5479041" y="3535880"/>
                  <a:pt x="5511585" y="3544838"/>
                  <a:pt x="5535973" y="3562754"/>
                </a:cubicBezTo>
                <a:cubicBezTo>
                  <a:pt x="5560361" y="3580669"/>
                  <a:pt x="5575365" y="3606570"/>
                  <a:pt x="5580987" y="3640454"/>
                </a:cubicBezTo>
                <a:cubicBezTo>
                  <a:pt x="5586607" y="3674338"/>
                  <a:pt x="5581147" y="3715622"/>
                  <a:pt x="5564604" y="3764307"/>
                </a:cubicBezTo>
                <a:cubicBezTo>
                  <a:pt x="5548057" y="3812991"/>
                  <a:pt x="5525293" y="3854761"/>
                  <a:pt x="5496310" y="3889620"/>
                </a:cubicBezTo>
                <a:cubicBezTo>
                  <a:pt x="5467328" y="3924478"/>
                  <a:pt x="5434439" y="3951205"/>
                  <a:pt x="5397640" y="3969803"/>
                </a:cubicBezTo>
                <a:cubicBezTo>
                  <a:pt x="5360843" y="3988400"/>
                  <a:pt x="5322093" y="3997699"/>
                  <a:pt x="5281394" y="3997699"/>
                </a:cubicBezTo>
                <a:cubicBezTo>
                  <a:pt x="5241083" y="3997699"/>
                  <a:pt x="5208753" y="3988400"/>
                  <a:pt x="5184403" y="3969803"/>
                </a:cubicBezTo>
                <a:cubicBezTo>
                  <a:pt x="5160053" y="3951205"/>
                  <a:pt x="5145184" y="3924478"/>
                  <a:pt x="5139795" y="3889620"/>
                </a:cubicBezTo>
                <a:cubicBezTo>
                  <a:pt x="5134407" y="3854761"/>
                  <a:pt x="5139985" y="3812991"/>
                  <a:pt x="5156532" y="3764307"/>
                </a:cubicBezTo>
                <a:cubicBezTo>
                  <a:pt x="5173075" y="3715622"/>
                  <a:pt x="5195756" y="3674240"/>
                  <a:pt x="5224573" y="3640162"/>
                </a:cubicBezTo>
                <a:cubicBezTo>
                  <a:pt x="5253389" y="3606082"/>
                  <a:pt x="5286143" y="3580182"/>
                  <a:pt x="5322837" y="3562461"/>
                </a:cubicBezTo>
                <a:cubicBezTo>
                  <a:pt x="5359529" y="3544740"/>
                  <a:pt x="5398031" y="3535880"/>
                  <a:pt x="5438341" y="3535880"/>
                </a:cubicBezTo>
                <a:close/>
                <a:moveTo>
                  <a:pt x="5047239" y="3535880"/>
                </a:moveTo>
                <a:cubicBezTo>
                  <a:pt x="5076254" y="3535880"/>
                  <a:pt x="5100300" y="3541625"/>
                  <a:pt x="5119375" y="3553114"/>
                </a:cubicBezTo>
                <a:cubicBezTo>
                  <a:pt x="5138449" y="3564604"/>
                  <a:pt x="5152838" y="3578138"/>
                  <a:pt x="5162538" y="3593717"/>
                </a:cubicBezTo>
                <a:lnTo>
                  <a:pt x="5083807" y="3662069"/>
                </a:lnTo>
                <a:cubicBezTo>
                  <a:pt x="5076282" y="3651554"/>
                  <a:pt x="5067411" y="3643131"/>
                  <a:pt x="5057195" y="3636802"/>
                </a:cubicBezTo>
                <a:cubicBezTo>
                  <a:pt x="5046979" y="3630474"/>
                  <a:pt x="5033887" y="3627309"/>
                  <a:pt x="5017918" y="3627309"/>
                </a:cubicBezTo>
                <a:cubicBezTo>
                  <a:pt x="4998640" y="3627309"/>
                  <a:pt x="4979195" y="3632810"/>
                  <a:pt x="4959586" y="3643812"/>
                </a:cubicBezTo>
                <a:cubicBezTo>
                  <a:pt x="4939977" y="3654816"/>
                  <a:pt x="4921958" y="3670589"/>
                  <a:pt x="4905531" y="3691134"/>
                </a:cubicBezTo>
                <a:cubicBezTo>
                  <a:pt x="4889102" y="3711678"/>
                  <a:pt x="4875959" y="3736459"/>
                  <a:pt x="4866101" y="3765475"/>
                </a:cubicBezTo>
                <a:cubicBezTo>
                  <a:pt x="4856041" y="3795075"/>
                  <a:pt x="4851739" y="3820342"/>
                  <a:pt x="4853191" y="3841276"/>
                </a:cubicBezTo>
                <a:cubicBezTo>
                  <a:pt x="4854643" y="3862211"/>
                  <a:pt x="4861307" y="3878131"/>
                  <a:pt x="4873179" y="3889036"/>
                </a:cubicBezTo>
                <a:cubicBezTo>
                  <a:pt x="4885053" y="3899941"/>
                  <a:pt x="4901407" y="3905394"/>
                  <a:pt x="4922245" y="3905394"/>
                </a:cubicBezTo>
                <a:cubicBezTo>
                  <a:pt x="4940161" y="3905394"/>
                  <a:pt x="4957534" y="3901401"/>
                  <a:pt x="4974367" y="3893418"/>
                </a:cubicBezTo>
                <a:cubicBezTo>
                  <a:pt x="4991199" y="3885433"/>
                  <a:pt x="5006663" y="3875891"/>
                  <a:pt x="5020757" y="3864791"/>
                </a:cubicBezTo>
                <a:lnTo>
                  <a:pt x="5054399" y="3931683"/>
                </a:lnTo>
                <a:cubicBezTo>
                  <a:pt x="5028225" y="3953688"/>
                  <a:pt x="5001000" y="3970192"/>
                  <a:pt x="4972724" y="3981195"/>
                </a:cubicBezTo>
                <a:cubicBezTo>
                  <a:pt x="4944447" y="3992198"/>
                  <a:pt x="4915704" y="3997699"/>
                  <a:pt x="4886494" y="3997699"/>
                </a:cubicBezTo>
                <a:cubicBezTo>
                  <a:pt x="4858257" y="3997699"/>
                  <a:pt x="4833216" y="3992879"/>
                  <a:pt x="4811373" y="3983240"/>
                </a:cubicBezTo>
                <a:cubicBezTo>
                  <a:pt x="4789529" y="3973600"/>
                  <a:pt x="4772194" y="3959141"/>
                  <a:pt x="4759368" y="3939862"/>
                </a:cubicBezTo>
                <a:cubicBezTo>
                  <a:pt x="4746543" y="3920583"/>
                  <a:pt x="4739477" y="3896679"/>
                  <a:pt x="4738170" y="3868150"/>
                </a:cubicBezTo>
                <a:cubicBezTo>
                  <a:pt x="4736863" y="3839621"/>
                  <a:pt x="4742597" y="3806565"/>
                  <a:pt x="4755370" y="3768980"/>
                </a:cubicBezTo>
                <a:cubicBezTo>
                  <a:pt x="4767943" y="3731980"/>
                  <a:pt x="4784839" y="3699021"/>
                  <a:pt x="4806060" y="3670103"/>
                </a:cubicBezTo>
                <a:cubicBezTo>
                  <a:pt x="4827279" y="3641184"/>
                  <a:pt x="4851165" y="3616745"/>
                  <a:pt x="4877715" y="3596784"/>
                </a:cubicBezTo>
                <a:cubicBezTo>
                  <a:pt x="4904264" y="3576824"/>
                  <a:pt x="4932047" y="3561682"/>
                  <a:pt x="4961065" y="3551361"/>
                </a:cubicBezTo>
                <a:cubicBezTo>
                  <a:pt x="4990083" y="3541041"/>
                  <a:pt x="5018807" y="3535880"/>
                  <a:pt x="5047239" y="3535880"/>
                </a:cubicBezTo>
                <a:close/>
                <a:moveTo>
                  <a:pt x="4569211" y="3535880"/>
                </a:moveTo>
                <a:cubicBezTo>
                  <a:pt x="4609911" y="3535880"/>
                  <a:pt x="4642455" y="3544838"/>
                  <a:pt x="4666843" y="3562754"/>
                </a:cubicBezTo>
                <a:cubicBezTo>
                  <a:pt x="4691231" y="3580669"/>
                  <a:pt x="4706235" y="3606570"/>
                  <a:pt x="4711857" y="3640454"/>
                </a:cubicBezTo>
                <a:cubicBezTo>
                  <a:pt x="4717479" y="3674338"/>
                  <a:pt x="4712018" y="3715622"/>
                  <a:pt x="4695474" y="3764307"/>
                </a:cubicBezTo>
                <a:cubicBezTo>
                  <a:pt x="4678927" y="3812991"/>
                  <a:pt x="4656163" y="3854761"/>
                  <a:pt x="4627181" y="3889620"/>
                </a:cubicBezTo>
                <a:cubicBezTo>
                  <a:pt x="4598199" y="3924478"/>
                  <a:pt x="4565309" y="3951205"/>
                  <a:pt x="4528511" y="3969803"/>
                </a:cubicBezTo>
                <a:cubicBezTo>
                  <a:pt x="4491713" y="3988400"/>
                  <a:pt x="4452965" y="3997699"/>
                  <a:pt x="4412263" y="3997699"/>
                </a:cubicBezTo>
                <a:cubicBezTo>
                  <a:pt x="4371954" y="3997699"/>
                  <a:pt x="4339624" y="3988400"/>
                  <a:pt x="4315274" y="3969803"/>
                </a:cubicBezTo>
                <a:cubicBezTo>
                  <a:pt x="4290923" y="3951205"/>
                  <a:pt x="4276055" y="3924478"/>
                  <a:pt x="4270666" y="3889620"/>
                </a:cubicBezTo>
                <a:cubicBezTo>
                  <a:pt x="4265277" y="3854761"/>
                  <a:pt x="4270857" y="3812991"/>
                  <a:pt x="4287403" y="3764307"/>
                </a:cubicBezTo>
                <a:cubicBezTo>
                  <a:pt x="4303947" y="3715622"/>
                  <a:pt x="4326627" y="3674240"/>
                  <a:pt x="4355443" y="3640162"/>
                </a:cubicBezTo>
                <a:cubicBezTo>
                  <a:pt x="4384259" y="3606082"/>
                  <a:pt x="4417013" y="3580182"/>
                  <a:pt x="4453707" y="3562461"/>
                </a:cubicBezTo>
                <a:cubicBezTo>
                  <a:pt x="4490399" y="3544740"/>
                  <a:pt x="4528901" y="3535880"/>
                  <a:pt x="4569211" y="3535880"/>
                </a:cubicBezTo>
                <a:close/>
                <a:moveTo>
                  <a:pt x="3502106" y="3535880"/>
                </a:moveTo>
                <a:cubicBezTo>
                  <a:pt x="3542805" y="3535880"/>
                  <a:pt x="3575349" y="3544838"/>
                  <a:pt x="3599737" y="3562754"/>
                </a:cubicBezTo>
                <a:cubicBezTo>
                  <a:pt x="3624125" y="3580669"/>
                  <a:pt x="3639129" y="3606570"/>
                  <a:pt x="3644751" y="3640454"/>
                </a:cubicBezTo>
                <a:cubicBezTo>
                  <a:pt x="3650372" y="3674338"/>
                  <a:pt x="3644911" y="3715622"/>
                  <a:pt x="3628368" y="3764307"/>
                </a:cubicBezTo>
                <a:cubicBezTo>
                  <a:pt x="3611821" y="3812991"/>
                  <a:pt x="3589057" y="3854761"/>
                  <a:pt x="3560074" y="3889620"/>
                </a:cubicBezTo>
                <a:cubicBezTo>
                  <a:pt x="3531093" y="3924478"/>
                  <a:pt x="3498203" y="3951205"/>
                  <a:pt x="3461405" y="3969803"/>
                </a:cubicBezTo>
                <a:cubicBezTo>
                  <a:pt x="3424607" y="3988400"/>
                  <a:pt x="3385858" y="3997699"/>
                  <a:pt x="3345159" y="3997699"/>
                </a:cubicBezTo>
                <a:cubicBezTo>
                  <a:pt x="3304847" y="3997699"/>
                  <a:pt x="3272517" y="3988400"/>
                  <a:pt x="3248168" y="3969803"/>
                </a:cubicBezTo>
                <a:cubicBezTo>
                  <a:pt x="3223818" y="3951205"/>
                  <a:pt x="3208948" y="3924478"/>
                  <a:pt x="3203560" y="3889620"/>
                </a:cubicBezTo>
                <a:cubicBezTo>
                  <a:pt x="3198172" y="3854761"/>
                  <a:pt x="3203750" y="3812991"/>
                  <a:pt x="3220297" y="3764307"/>
                </a:cubicBezTo>
                <a:cubicBezTo>
                  <a:pt x="3236840" y="3715622"/>
                  <a:pt x="3259521" y="3674240"/>
                  <a:pt x="3288337" y="3640162"/>
                </a:cubicBezTo>
                <a:cubicBezTo>
                  <a:pt x="3317153" y="3606082"/>
                  <a:pt x="3349908" y="3580182"/>
                  <a:pt x="3386601" y="3562461"/>
                </a:cubicBezTo>
                <a:cubicBezTo>
                  <a:pt x="3423293" y="3544740"/>
                  <a:pt x="3461795" y="3535880"/>
                  <a:pt x="3502106" y="3535880"/>
                </a:cubicBezTo>
                <a:close/>
                <a:moveTo>
                  <a:pt x="3111003" y="3535880"/>
                </a:moveTo>
                <a:cubicBezTo>
                  <a:pt x="3140018" y="3535880"/>
                  <a:pt x="3164064" y="3541625"/>
                  <a:pt x="3183139" y="3553114"/>
                </a:cubicBezTo>
                <a:cubicBezTo>
                  <a:pt x="3202214" y="3564604"/>
                  <a:pt x="3216603" y="3578138"/>
                  <a:pt x="3226302" y="3593717"/>
                </a:cubicBezTo>
                <a:lnTo>
                  <a:pt x="3147571" y="3662069"/>
                </a:lnTo>
                <a:cubicBezTo>
                  <a:pt x="3140046" y="3651554"/>
                  <a:pt x="3131175" y="3643131"/>
                  <a:pt x="3120959" y="3636802"/>
                </a:cubicBezTo>
                <a:cubicBezTo>
                  <a:pt x="3110743" y="3630474"/>
                  <a:pt x="3097651" y="3627309"/>
                  <a:pt x="3081683" y="3627309"/>
                </a:cubicBezTo>
                <a:cubicBezTo>
                  <a:pt x="3062404" y="3627309"/>
                  <a:pt x="3042960" y="3632810"/>
                  <a:pt x="3023351" y="3643812"/>
                </a:cubicBezTo>
                <a:cubicBezTo>
                  <a:pt x="3003741" y="3654816"/>
                  <a:pt x="2985723" y="3670589"/>
                  <a:pt x="2969295" y="3691134"/>
                </a:cubicBezTo>
                <a:cubicBezTo>
                  <a:pt x="2952867" y="3711678"/>
                  <a:pt x="2939724" y="3736459"/>
                  <a:pt x="2929865" y="3765475"/>
                </a:cubicBezTo>
                <a:cubicBezTo>
                  <a:pt x="2919806" y="3795075"/>
                  <a:pt x="2915503" y="3820342"/>
                  <a:pt x="2916956" y="3841276"/>
                </a:cubicBezTo>
                <a:cubicBezTo>
                  <a:pt x="2918408" y="3862211"/>
                  <a:pt x="2925071" y="3878131"/>
                  <a:pt x="2936944" y="3889036"/>
                </a:cubicBezTo>
                <a:cubicBezTo>
                  <a:pt x="2948817" y="3899941"/>
                  <a:pt x="2965172" y="3905394"/>
                  <a:pt x="2986009" y="3905394"/>
                </a:cubicBezTo>
                <a:cubicBezTo>
                  <a:pt x="3003925" y="3905394"/>
                  <a:pt x="3021299" y="3901401"/>
                  <a:pt x="3038132" y="3893418"/>
                </a:cubicBezTo>
                <a:cubicBezTo>
                  <a:pt x="3054964" y="3885433"/>
                  <a:pt x="3070427" y="3875891"/>
                  <a:pt x="3084521" y="3864791"/>
                </a:cubicBezTo>
                <a:lnTo>
                  <a:pt x="3118164" y="3931683"/>
                </a:lnTo>
                <a:cubicBezTo>
                  <a:pt x="3091990" y="3953688"/>
                  <a:pt x="3064765" y="3970192"/>
                  <a:pt x="3036488" y="3981195"/>
                </a:cubicBezTo>
                <a:cubicBezTo>
                  <a:pt x="3008212" y="3992198"/>
                  <a:pt x="2979469" y="3997699"/>
                  <a:pt x="2950258" y="3997699"/>
                </a:cubicBezTo>
                <a:cubicBezTo>
                  <a:pt x="2922021" y="3997699"/>
                  <a:pt x="2896980" y="3992879"/>
                  <a:pt x="2875137" y="3983240"/>
                </a:cubicBezTo>
                <a:cubicBezTo>
                  <a:pt x="2853293" y="3973600"/>
                  <a:pt x="2835959" y="3959141"/>
                  <a:pt x="2823133" y="3939862"/>
                </a:cubicBezTo>
                <a:cubicBezTo>
                  <a:pt x="2810307" y="3920583"/>
                  <a:pt x="2803241" y="3896679"/>
                  <a:pt x="2801935" y="3868150"/>
                </a:cubicBezTo>
                <a:cubicBezTo>
                  <a:pt x="2800628" y="3839621"/>
                  <a:pt x="2806361" y="3806565"/>
                  <a:pt x="2819134" y="3768980"/>
                </a:cubicBezTo>
                <a:cubicBezTo>
                  <a:pt x="2831707" y="3731980"/>
                  <a:pt x="2848604" y="3699021"/>
                  <a:pt x="2869824" y="3670103"/>
                </a:cubicBezTo>
                <a:cubicBezTo>
                  <a:pt x="2891044" y="3641184"/>
                  <a:pt x="2914930" y="3616745"/>
                  <a:pt x="2941479" y="3596784"/>
                </a:cubicBezTo>
                <a:cubicBezTo>
                  <a:pt x="2968028" y="3576824"/>
                  <a:pt x="2995812" y="3561682"/>
                  <a:pt x="3024829" y="3551361"/>
                </a:cubicBezTo>
                <a:cubicBezTo>
                  <a:pt x="3053847" y="3541041"/>
                  <a:pt x="3082572" y="3535880"/>
                  <a:pt x="3111003" y="3535880"/>
                </a:cubicBezTo>
                <a:close/>
                <a:moveTo>
                  <a:pt x="2632975" y="3535880"/>
                </a:moveTo>
                <a:cubicBezTo>
                  <a:pt x="2673676" y="3535880"/>
                  <a:pt x="2706220" y="3544838"/>
                  <a:pt x="2730608" y="3562754"/>
                </a:cubicBezTo>
                <a:cubicBezTo>
                  <a:pt x="2754995" y="3580669"/>
                  <a:pt x="2770000" y="3606570"/>
                  <a:pt x="2775621" y="3640454"/>
                </a:cubicBezTo>
                <a:cubicBezTo>
                  <a:pt x="2781243" y="3674338"/>
                  <a:pt x="2775783" y="3715622"/>
                  <a:pt x="2759239" y="3764307"/>
                </a:cubicBezTo>
                <a:cubicBezTo>
                  <a:pt x="2742692" y="3812991"/>
                  <a:pt x="2719928" y="3854761"/>
                  <a:pt x="2690945" y="3889620"/>
                </a:cubicBezTo>
                <a:cubicBezTo>
                  <a:pt x="2661963" y="3924478"/>
                  <a:pt x="2629073" y="3951205"/>
                  <a:pt x="2592275" y="3969803"/>
                </a:cubicBezTo>
                <a:cubicBezTo>
                  <a:pt x="2555478" y="3988400"/>
                  <a:pt x="2516729" y="3997699"/>
                  <a:pt x="2476028" y="3997699"/>
                </a:cubicBezTo>
                <a:cubicBezTo>
                  <a:pt x="2435718" y="3997699"/>
                  <a:pt x="2403388" y="3988400"/>
                  <a:pt x="2379038" y="3969803"/>
                </a:cubicBezTo>
                <a:cubicBezTo>
                  <a:pt x="2354688" y="3951205"/>
                  <a:pt x="2339819" y="3924478"/>
                  <a:pt x="2334430" y="3889620"/>
                </a:cubicBezTo>
                <a:cubicBezTo>
                  <a:pt x="2329042" y="3854761"/>
                  <a:pt x="2334621" y="3812991"/>
                  <a:pt x="2351167" y="3764307"/>
                </a:cubicBezTo>
                <a:cubicBezTo>
                  <a:pt x="2367711" y="3715622"/>
                  <a:pt x="2390391" y="3674240"/>
                  <a:pt x="2419207" y="3640162"/>
                </a:cubicBezTo>
                <a:cubicBezTo>
                  <a:pt x="2448023" y="3606082"/>
                  <a:pt x="2480778" y="3580182"/>
                  <a:pt x="2517471" y="3562461"/>
                </a:cubicBezTo>
                <a:cubicBezTo>
                  <a:pt x="2554164" y="3544740"/>
                  <a:pt x="2592665" y="3535880"/>
                  <a:pt x="2632975" y="3535880"/>
                </a:cubicBezTo>
                <a:close/>
                <a:moveTo>
                  <a:pt x="1565870" y="3535880"/>
                </a:moveTo>
                <a:cubicBezTo>
                  <a:pt x="1606571" y="3535880"/>
                  <a:pt x="1639114" y="3544838"/>
                  <a:pt x="1663502" y="3562754"/>
                </a:cubicBezTo>
                <a:cubicBezTo>
                  <a:pt x="1687890" y="3580669"/>
                  <a:pt x="1702895" y="3606570"/>
                  <a:pt x="1708516" y="3640454"/>
                </a:cubicBezTo>
                <a:cubicBezTo>
                  <a:pt x="1714137" y="3674338"/>
                  <a:pt x="1708677" y="3715622"/>
                  <a:pt x="1692134" y="3764307"/>
                </a:cubicBezTo>
                <a:cubicBezTo>
                  <a:pt x="1675587" y="3812991"/>
                  <a:pt x="1652823" y="3854761"/>
                  <a:pt x="1623840" y="3889620"/>
                </a:cubicBezTo>
                <a:cubicBezTo>
                  <a:pt x="1594858" y="3924478"/>
                  <a:pt x="1561968" y="3951205"/>
                  <a:pt x="1525170" y="3969803"/>
                </a:cubicBezTo>
                <a:cubicBezTo>
                  <a:pt x="1488372" y="3988400"/>
                  <a:pt x="1449623" y="3997699"/>
                  <a:pt x="1408923" y="3997699"/>
                </a:cubicBezTo>
                <a:cubicBezTo>
                  <a:pt x="1368613" y="3997699"/>
                  <a:pt x="1336283" y="3988400"/>
                  <a:pt x="1311933" y="3969803"/>
                </a:cubicBezTo>
                <a:cubicBezTo>
                  <a:pt x="1287583" y="3951205"/>
                  <a:pt x="1272714" y="3924478"/>
                  <a:pt x="1267325" y="3889620"/>
                </a:cubicBezTo>
                <a:cubicBezTo>
                  <a:pt x="1261937" y="3854761"/>
                  <a:pt x="1267515" y="3812991"/>
                  <a:pt x="1284062" y="3764307"/>
                </a:cubicBezTo>
                <a:cubicBezTo>
                  <a:pt x="1300605" y="3715622"/>
                  <a:pt x="1323286" y="3674240"/>
                  <a:pt x="1352102" y="3640162"/>
                </a:cubicBezTo>
                <a:cubicBezTo>
                  <a:pt x="1380919" y="3606082"/>
                  <a:pt x="1413673" y="3580182"/>
                  <a:pt x="1450366" y="3562461"/>
                </a:cubicBezTo>
                <a:cubicBezTo>
                  <a:pt x="1487058" y="3544740"/>
                  <a:pt x="1525561" y="3535880"/>
                  <a:pt x="1565870" y="3535880"/>
                </a:cubicBezTo>
                <a:close/>
                <a:moveTo>
                  <a:pt x="1174768" y="3535880"/>
                </a:moveTo>
                <a:cubicBezTo>
                  <a:pt x="1203784" y="3535880"/>
                  <a:pt x="1227829" y="3541625"/>
                  <a:pt x="1246905" y="3553114"/>
                </a:cubicBezTo>
                <a:cubicBezTo>
                  <a:pt x="1265979" y="3564604"/>
                  <a:pt x="1280367" y="3578138"/>
                  <a:pt x="1290067" y="3593717"/>
                </a:cubicBezTo>
                <a:lnTo>
                  <a:pt x="1211336" y="3662069"/>
                </a:lnTo>
                <a:cubicBezTo>
                  <a:pt x="1203811" y="3651554"/>
                  <a:pt x="1194941" y="3643131"/>
                  <a:pt x="1184724" y="3636802"/>
                </a:cubicBezTo>
                <a:cubicBezTo>
                  <a:pt x="1174509" y="3630474"/>
                  <a:pt x="1161417" y="3627309"/>
                  <a:pt x="1145448" y="3627309"/>
                </a:cubicBezTo>
                <a:cubicBezTo>
                  <a:pt x="1126169" y="3627309"/>
                  <a:pt x="1106724" y="3632810"/>
                  <a:pt x="1087116" y="3643812"/>
                </a:cubicBezTo>
                <a:cubicBezTo>
                  <a:pt x="1067507" y="3654816"/>
                  <a:pt x="1049488" y="3670589"/>
                  <a:pt x="1033060" y="3691134"/>
                </a:cubicBezTo>
                <a:cubicBezTo>
                  <a:pt x="1016632" y="3711678"/>
                  <a:pt x="1003489" y="3736459"/>
                  <a:pt x="993630" y="3765475"/>
                </a:cubicBezTo>
                <a:cubicBezTo>
                  <a:pt x="983571" y="3795075"/>
                  <a:pt x="979268" y="3820342"/>
                  <a:pt x="980721" y="3841276"/>
                </a:cubicBezTo>
                <a:cubicBezTo>
                  <a:pt x="982173" y="3862211"/>
                  <a:pt x="988837" y="3878131"/>
                  <a:pt x="1000709" y="3889036"/>
                </a:cubicBezTo>
                <a:cubicBezTo>
                  <a:pt x="1012582" y="3899941"/>
                  <a:pt x="1028937" y="3905394"/>
                  <a:pt x="1049774" y="3905394"/>
                </a:cubicBezTo>
                <a:cubicBezTo>
                  <a:pt x="1067690" y="3905394"/>
                  <a:pt x="1085064" y="3901401"/>
                  <a:pt x="1101896" y="3893418"/>
                </a:cubicBezTo>
                <a:cubicBezTo>
                  <a:pt x="1118729" y="3885433"/>
                  <a:pt x="1134193" y="3875891"/>
                  <a:pt x="1148287" y="3864791"/>
                </a:cubicBezTo>
                <a:lnTo>
                  <a:pt x="1181929" y="3931683"/>
                </a:lnTo>
                <a:cubicBezTo>
                  <a:pt x="1155755" y="3953688"/>
                  <a:pt x="1128530" y="3970192"/>
                  <a:pt x="1100254" y="3981195"/>
                </a:cubicBezTo>
                <a:cubicBezTo>
                  <a:pt x="1071977" y="3992198"/>
                  <a:pt x="1043234" y="3997699"/>
                  <a:pt x="1014024" y="3997699"/>
                </a:cubicBezTo>
                <a:cubicBezTo>
                  <a:pt x="985786" y="3997699"/>
                  <a:pt x="960746" y="3992879"/>
                  <a:pt x="938902" y="3983240"/>
                </a:cubicBezTo>
                <a:cubicBezTo>
                  <a:pt x="917058" y="3973600"/>
                  <a:pt x="899723" y="3959141"/>
                  <a:pt x="886898" y="3939862"/>
                </a:cubicBezTo>
                <a:cubicBezTo>
                  <a:pt x="874073" y="3920583"/>
                  <a:pt x="867007" y="3896679"/>
                  <a:pt x="865700" y="3868150"/>
                </a:cubicBezTo>
                <a:cubicBezTo>
                  <a:pt x="864393" y="3839621"/>
                  <a:pt x="870126" y="3806565"/>
                  <a:pt x="882900" y="3768980"/>
                </a:cubicBezTo>
                <a:cubicBezTo>
                  <a:pt x="895473" y="3731980"/>
                  <a:pt x="912369" y="3699021"/>
                  <a:pt x="933590" y="3670103"/>
                </a:cubicBezTo>
                <a:cubicBezTo>
                  <a:pt x="954809" y="3641184"/>
                  <a:pt x="978695" y="3616745"/>
                  <a:pt x="1005244" y="3596784"/>
                </a:cubicBezTo>
                <a:cubicBezTo>
                  <a:pt x="1031794" y="3576824"/>
                  <a:pt x="1059577" y="3561682"/>
                  <a:pt x="1088594" y="3551361"/>
                </a:cubicBezTo>
                <a:cubicBezTo>
                  <a:pt x="1117612" y="3541041"/>
                  <a:pt x="1146336" y="3535880"/>
                  <a:pt x="1174768" y="3535880"/>
                </a:cubicBezTo>
                <a:close/>
                <a:moveTo>
                  <a:pt x="696741" y="3535880"/>
                </a:moveTo>
                <a:cubicBezTo>
                  <a:pt x="737441" y="3535880"/>
                  <a:pt x="769985" y="3544838"/>
                  <a:pt x="794373" y="3562754"/>
                </a:cubicBezTo>
                <a:cubicBezTo>
                  <a:pt x="818760" y="3580669"/>
                  <a:pt x="833765" y="3606570"/>
                  <a:pt x="839387" y="3640454"/>
                </a:cubicBezTo>
                <a:cubicBezTo>
                  <a:pt x="845008" y="3674338"/>
                  <a:pt x="839547" y="3715622"/>
                  <a:pt x="823004" y="3764307"/>
                </a:cubicBezTo>
                <a:cubicBezTo>
                  <a:pt x="806457" y="3812991"/>
                  <a:pt x="783693" y="3854761"/>
                  <a:pt x="754711" y="3889620"/>
                </a:cubicBezTo>
                <a:cubicBezTo>
                  <a:pt x="725728" y="3924478"/>
                  <a:pt x="692838" y="3951205"/>
                  <a:pt x="656041" y="3969803"/>
                </a:cubicBezTo>
                <a:cubicBezTo>
                  <a:pt x="619243" y="3988400"/>
                  <a:pt x="580494" y="3997699"/>
                  <a:pt x="539793" y="3997699"/>
                </a:cubicBezTo>
                <a:cubicBezTo>
                  <a:pt x="499484" y="3997699"/>
                  <a:pt x="467153" y="3988400"/>
                  <a:pt x="442804" y="3969803"/>
                </a:cubicBezTo>
                <a:cubicBezTo>
                  <a:pt x="418453" y="3951205"/>
                  <a:pt x="403585" y="3924478"/>
                  <a:pt x="398196" y="3889620"/>
                </a:cubicBezTo>
                <a:cubicBezTo>
                  <a:pt x="392807" y="3854761"/>
                  <a:pt x="398386" y="3812991"/>
                  <a:pt x="414932" y="3764307"/>
                </a:cubicBezTo>
                <a:cubicBezTo>
                  <a:pt x="431475" y="3715622"/>
                  <a:pt x="454156" y="3674240"/>
                  <a:pt x="482972" y="3640162"/>
                </a:cubicBezTo>
                <a:cubicBezTo>
                  <a:pt x="511789" y="3606082"/>
                  <a:pt x="544543" y="3580182"/>
                  <a:pt x="581236" y="3562461"/>
                </a:cubicBezTo>
                <a:cubicBezTo>
                  <a:pt x="617929" y="3544740"/>
                  <a:pt x="656431" y="3535880"/>
                  <a:pt x="696741" y="3535880"/>
                </a:cubicBezTo>
                <a:close/>
                <a:moveTo>
                  <a:pt x="5407269" y="2743339"/>
                </a:moveTo>
                <a:cubicBezTo>
                  <a:pt x="5387795" y="2743339"/>
                  <a:pt x="5369113" y="2748743"/>
                  <a:pt x="5351226" y="2759551"/>
                </a:cubicBezTo>
                <a:cubicBezTo>
                  <a:pt x="5333337" y="2770359"/>
                  <a:pt x="5317121" y="2785986"/>
                  <a:pt x="5302578" y="2806434"/>
                </a:cubicBezTo>
                <a:cubicBezTo>
                  <a:pt x="5288035" y="2826881"/>
                  <a:pt x="5275867" y="2851515"/>
                  <a:pt x="5266072" y="2880337"/>
                </a:cubicBezTo>
                <a:cubicBezTo>
                  <a:pt x="5256341" y="2908963"/>
                  <a:pt x="5251683" y="2933841"/>
                  <a:pt x="5252099" y="2954970"/>
                </a:cubicBezTo>
                <a:cubicBezTo>
                  <a:pt x="5252514" y="2976099"/>
                  <a:pt x="5257860" y="2992456"/>
                  <a:pt x="5268137" y="3004043"/>
                </a:cubicBezTo>
                <a:cubicBezTo>
                  <a:pt x="5278414" y="3015630"/>
                  <a:pt x="5293289" y="3021424"/>
                  <a:pt x="5312763" y="3021424"/>
                </a:cubicBezTo>
                <a:cubicBezTo>
                  <a:pt x="5332237" y="3021424"/>
                  <a:pt x="5351051" y="3015630"/>
                  <a:pt x="5369205" y="3004043"/>
                </a:cubicBezTo>
                <a:cubicBezTo>
                  <a:pt x="5387360" y="2992456"/>
                  <a:pt x="5403873" y="2976099"/>
                  <a:pt x="5418745" y="2954970"/>
                </a:cubicBezTo>
                <a:cubicBezTo>
                  <a:pt x="5433617" y="2933841"/>
                  <a:pt x="5445918" y="2908963"/>
                  <a:pt x="5455649" y="2880337"/>
                </a:cubicBezTo>
                <a:cubicBezTo>
                  <a:pt x="5465443" y="2851515"/>
                  <a:pt x="5469968" y="2826881"/>
                  <a:pt x="5469224" y="2806434"/>
                </a:cubicBezTo>
                <a:cubicBezTo>
                  <a:pt x="5468481" y="2785986"/>
                  <a:pt x="5462837" y="2770359"/>
                  <a:pt x="5452293" y="2759551"/>
                </a:cubicBezTo>
                <a:cubicBezTo>
                  <a:pt x="5441751" y="2748743"/>
                  <a:pt x="5426743" y="2743339"/>
                  <a:pt x="5407269" y="2743339"/>
                </a:cubicBezTo>
                <a:close/>
                <a:moveTo>
                  <a:pt x="4538139" y="2743339"/>
                </a:moveTo>
                <a:cubicBezTo>
                  <a:pt x="4518665" y="2743339"/>
                  <a:pt x="4499984" y="2748743"/>
                  <a:pt x="4482095" y="2759551"/>
                </a:cubicBezTo>
                <a:cubicBezTo>
                  <a:pt x="4464207" y="2770359"/>
                  <a:pt x="4447991" y="2785986"/>
                  <a:pt x="4433449" y="2806434"/>
                </a:cubicBezTo>
                <a:cubicBezTo>
                  <a:pt x="4418906" y="2826881"/>
                  <a:pt x="4406737" y="2851515"/>
                  <a:pt x="4396942" y="2880337"/>
                </a:cubicBezTo>
                <a:cubicBezTo>
                  <a:pt x="4387211" y="2908963"/>
                  <a:pt x="4382554" y="2933841"/>
                  <a:pt x="4382969" y="2954970"/>
                </a:cubicBezTo>
                <a:cubicBezTo>
                  <a:pt x="4383384" y="2976099"/>
                  <a:pt x="4388731" y="2992456"/>
                  <a:pt x="4399007" y="3004043"/>
                </a:cubicBezTo>
                <a:cubicBezTo>
                  <a:pt x="4409285" y="3015630"/>
                  <a:pt x="4424160" y="3021424"/>
                  <a:pt x="4443634" y="3021424"/>
                </a:cubicBezTo>
                <a:cubicBezTo>
                  <a:pt x="4463107" y="3021424"/>
                  <a:pt x="4481921" y="3015630"/>
                  <a:pt x="4500075" y="3004043"/>
                </a:cubicBezTo>
                <a:cubicBezTo>
                  <a:pt x="4518231" y="2992456"/>
                  <a:pt x="4534743" y="2976099"/>
                  <a:pt x="4549616" y="2954970"/>
                </a:cubicBezTo>
                <a:cubicBezTo>
                  <a:pt x="4564487" y="2933841"/>
                  <a:pt x="4576788" y="2908963"/>
                  <a:pt x="4586519" y="2880337"/>
                </a:cubicBezTo>
                <a:cubicBezTo>
                  <a:pt x="4596313" y="2851515"/>
                  <a:pt x="4600839" y="2826881"/>
                  <a:pt x="4600095" y="2806434"/>
                </a:cubicBezTo>
                <a:cubicBezTo>
                  <a:pt x="4599351" y="2785986"/>
                  <a:pt x="4593707" y="2770359"/>
                  <a:pt x="4583163" y="2759551"/>
                </a:cubicBezTo>
                <a:cubicBezTo>
                  <a:pt x="4572621" y="2748743"/>
                  <a:pt x="4557613" y="2743339"/>
                  <a:pt x="4538139" y="2743339"/>
                </a:cubicBezTo>
                <a:close/>
                <a:moveTo>
                  <a:pt x="3471033" y="2743339"/>
                </a:moveTo>
                <a:cubicBezTo>
                  <a:pt x="3451559" y="2743339"/>
                  <a:pt x="3432878" y="2748743"/>
                  <a:pt x="3414990" y="2759551"/>
                </a:cubicBezTo>
                <a:cubicBezTo>
                  <a:pt x="3397101" y="2770359"/>
                  <a:pt x="3380886" y="2785986"/>
                  <a:pt x="3366343" y="2806434"/>
                </a:cubicBezTo>
                <a:cubicBezTo>
                  <a:pt x="3351799" y="2826881"/>
                  <a:pt x="3339631" y="2851515"/>
                  <a:pt x="3329837" y="2880337"/>
                </a:cubicBezTo>
                <a:cubicBezTo>
                  <a:pt x="3320106" y="2908963"/>
                  <a:pt x="3315448" y="2933841"/>
                  <a:pt x="3315863" y="2954970"/>
                </a:cubicBezTo>
                <a:cubicBezTo>
                  <a:pt x="3316278" y="2976099"/>
                  <a:pt x="3321625" y="2992456"/>
                  <a:pt x="3331902" y="3004043"/>
                </a:cubicBezTo>
                <a:cubicBezTo>
                  <a:pt x="3342178" y="3015630"/>
                  <a:pt x="3357053" y="3021424"/>
                  <a:pt x="3376527" y="3021424"/>
                </a:cubicBezTo>
                <a:cubicBezTo>
                  <a:pt x="3396001" y="3021424"/>
                  <a:pt x="3414815" y="3015630"/>
                  <a:pt x="3432970" y="3004043"/>
                </a:cubicBezTo>
                <a:cubicBezTo>
                  <a:pt x="3451125" y="2992456"/>
                  <a:pt x="3467638" y="2976099"/>
                  <a:pt x="3482509" y="2954970"/>
                </a:cubicBezTo>
                <a:cubicBezTo>
                  <a:pt x="3497381" y="2933841"/>
                  <a:pt x="3509682" y="2908963"/>
                  <a:pt x="3519413" y="2880337"/>
                </a:cubicBezTo>
                <a:cubicBezTo>
                  <a:pt x="3529208" y="2851515"/>
                  <a:pt x="3533733" y="2826881"/>
                  <a:pt x="3532989" y="2806434"/>
                </a:cubicBezTo>
                <a:cubicBezTo>
                  <a:pt x="3532245" y="2785986"/>
                  <a:pt x="3526602" y="2770359"/>
                  <a:pt x="3516058" y="2759551"/>
                </a:cubicBezTo>
                <a:cubicBezTo>
                  <a:pt x="3505515" y="2748743"/>
                  <a:pt x="3490507" y="2743339"/>
                  <a:pt x="3471033" y="2743339"/>
                </a:cubicBezTo>
                <a:close/>
                <a:moveTo>
                  <a:pt x="2601903" y="2743339"/>
                </a:moveTo>
                <a:cubicBezTo>
                  <a:pt x="2582429" y="2743339"/>
                  <a:pt x="2563748" y="2748743"/>
                  <a:pt x="2545860" y="2759551"/>
                </a:cubicBezTo>
                <a:cubicBezTo>
                  <a:pt x="2527971" y="2770359"/>
                  <a:pt x="2511756" y="2785986"/>
                  <a:pt x="2497213" y="2806434"/>
                </a:cubicBezTo>
                <a:cubicBezTo>
                  <a:pt x="2482671" y="2826881"/>
                  <a:pt x="2470501" y="2851515"/>
                  <a:pt x="2460707" y="2880337"/>
                </a:cubicBezTo>
                <a:cubicBezTo>
                  <a:pt x="2450976" y="2908963"/>
                  <a:pt x="2446318" y="2933841"/>
                  <a:pt x="2446734" y="2954970"/>
                </a:cubicBezTo>
                <a:cubicBezTo>
                  <a:pt x="2447149" y="2976099"/>
                  <a:pt x="2452495" y="2992456"/>
                  <a:pt x="2462772" y="3004043"/>
                </a:cubicBezTo>
                <a:cubicBezTo>
                  <a:pt x="2473049" y="3015630"/>
                  <a:pt x="2487924" y="3021424"/>
                  <a:pt x="2507398" y="3021424"/>
                </a:cubicBezTo>
                <a:cubicBezTo>
                  <a:pt x="2526871" y="3021424"/>
                  <a:pt x="2545686" y="3015630"/>
                  <a:pt x="2563840" y="3004043"/>
                </a:cubicBezTo>
                <a:cubicBezTo>
                  <a:pt x="2581995" y="2992456"/>
                  <a:pt x="2598508" y="2976099"/>
                  <a:pt x="2613380" y="2954970"/>
                </a:cubicBezTo>
                <a:cubicBezTo>
                  <a:pt x="2628251" y="2933841"/>
                  <a:pt x="2640553" y="2908963"/>
                  <a:pt x="2650283" y="2880337"/>
                </a:cubicBezTo>
                <a:cubicBezTo>
                  <a:pt x="2660077" y="2851515"/>
                  <a:pt x="2664603" y="2826881"/>
                  <a:pt x="2663859" y="2806434"/>
                </a:cubicBezTo>
                <a:cubicBezTo>
                  <a:pt x="2663115" y="2785986"/>
                  <a:pt x="2657472" y="2770359"/>
                  <a:pt x="2646928" y="2759551"/>
                </a:cubicBezTo>
                <a:cubicBezTo>
                  <a:pt x="2636385" y="2748743"/>
                  <a:pt x="2621377" y="2743339"/>
                  <a:pt x="2601903" y="2743339"/>
                </a:cubicBezTo>
                <a:close/>
                <a:moveTo>
                  <a:pt x="1534798" y="2743339"/>
                </a:moveTo>
                <a:cubicBezTo>
                  <a:pt x="1515324" y="2743339"/>
                  <a:pt x="1496643" y="2748743"/>
                  <a:pt x="1478755" y="2759551"/>
                </a:cubicBezTo>
                <a:cubicBezTo>
                  <a:pt x="1460866" y="2770359"/>
                  <a:pt x="1444651" y="2785986"/>
                  <a:pt x="1430108" y="2806434"/>
                </a:cubicBezTo>
                <a:cubicBezTo>
                  <a:pt x="1415565" y="2826881"/>
                  <a:pt x="1403396" y="2851515"/>
                  <a:pt x="1393602" y="2880337"/>
                </a:cubicBezTo>
                <a:cubicBezTo>
                  <a:pt x="1383871" y="2908963"/>
                  <a:pt x="1379213" y="2933841"/>
                  <a:pt x="1379628" y="2954970"/>
                </a:cubicBezTo>
                <a:cubicBezTo>
                  <a:pt x="1380044" y="2976099"/>
                  <a:pt x="1385390" y="2992456"/>
                  <a:pt x="1395667" y="3004043"/>
                </a:cubicBezTo>
                <a:cubicBezTo>
                  <a:pt x="1405943" y="3015630"/>
                  <a:pt x="1420819" y="3021424"/>
                  <a:pt x="1440293" y="3021424"/>
                </a:cubicBezTo>
                <a:cubicBezTo>
                  <a:pt x="1459766" y="3021424"/>
                  <a:pt x="1478580" y="3015630"/>
                  <a:pt x="1496735" y="3004043"/>
                </a:cubicBezTo>
                <a:cubicBezTo>
                  <a:pt x="1514890" y="2992456"/>
                  <a:pt x="1531403" y="2976099"/>
                  <a:pt x="1546275" y="2954970"/>
                </a:cubicBezTo>
                <a:cubicBezTo>
                  <a:pt x="1561146" y="2933841"/>
                  <a:pt x="1573448" y="2908963"/>
                  <a:pt x="1583178" y="2880337"/>
                </a:cubicBezTo>
                <a:cubicBezTo>
                  <a:pt x="1592973" y="2851515"/>
                  <a:pt x="1597498" y="2826881"/>
                  <a:pt x="1596754" y="2806434"/>
                </a:cubicBezTo>
                <a:cubicBezTo>
                  <a:pt x="1596010" y="2785986"/>
                  <a:pt x="1590367" y="2770359"/>
                  <a:pt x="1579823" y="2759551"/>
                </a:cubicBezTo>
                <a:cubicBezTo>
                  <a:pt x="1569280" y="2748743"/>
                  <a:pt x="1554272" y="2743339"/>
                  <a:pt x="1534798" y="2743339"/>
                </a:cubicBezTo>
                <a:close/>
                <a:moveTo>
                  <a:pt x="665668" y="2743339"/>
                </a:moveTo>
                <a:cubicBezTo>
                  <a:pt x="646194" y="2743339"/>
                  <a:pt x="627514" y="2748743"/>
                  <a:pt x="609625" y="2759551"/>
                </a:cubicBezTo>
                <a:cubicBezTo>
                  <a:pt x="591737" y="2770359"/>
                  <a:pt x="575521" y="2785986"/>
                  <a:pt x="560978" y="2806434"/>
                </a:cubicBezTo>
                <a:cubicBezTo>
                  <a:pt x="546435" y="2826881"/>
                  <a:pt x="534266" y="2851515"/>
                  <a:pt x="524472" y="2880337"/>
                </a:cubicBezTo>
                <a:cubicBezTo>
                  <a:pt x="514741" y="2908963"/>
                  <a:pt x="510083" y="2933841"/>
                  <a:pt x="510499" y="2954970"/>
                </a:cubicBezTo>
                <a:cubicBezTo>
                  <a:pt x="510914" y="2976099"/>
                  <a:pt x="516260" y="2992456"/>
                  <a:pt x="526537" y="3004043"/>
                </a:cubicBezTo>
                <a:cubicBezTo>
                  <a:pt x="536814" y="3015630"/>
                  <a:pt x="551690" y="3021424"/>
                  <a:pt x="571163" y="3021424"/>
                </a:cubicBezTo>
                <a:cubicBezTo>
                  <a:pt x="590637" y="3021424"/>
                  <a:pt x="609451" y="3015630"/>
                  <a:pt x="627605" y="3004043"/>
                </a:cubicBezTo>
                <a:cubicBezTo>
                  <a:pt x="645761" y="2992456"/>
                  <a:pt x="662273" y="2976099"/>
                  <a:pt x="677145" y="2954970"/>
                </a:cubicBezTo>
                <a:cubicBezTo>
                  <a:pt x="692017" y="2933841"/>
                  <a:pt x="704318" y="2908963"/>
                  <a:pt x="714048" y="2880337"/>
                </a:cubicBezTo>
                <a:cubicBezTo>
                  <a:pt x="723843" y="2851515"/>
                  <a:pt x="728369" y="2826881"/>
                  <a:pt x="727624" y="2806434"/>
                </a:cubicBezTo>
                <a:cubicBezTo>
                  <a:pt x="726881" y="2785986"/>
                  <a:pt x="721237" y="2770359"/>
                  <a:pt x="710693" y="2759551"/>
                </a:cubicBezTo>
                <a:cubicBezTo>
                  <a:pt x="700151" y="2748743"/>
                  <a:pt x="685142" y="2743339"/>
                  <a:pt x="665668" y="2743339"/>
                </a:cubicBezTo>
                <a:close/>
                <a:moveTo>
                  <a:pt x="4023959" y="2659505"/>
                </a:moveTo>
                <a:lnTo>
                  <a:pt x="4131162" y="2659505"/>
                </a:lnTo>
                <a:lnTo>
                  <a:pt x="4010149" y="3015582"/>
                </a:lnTo>
                <a:lnTo>
                  <a:pt x="4183659" y="3015582"/>
                </a:lnTo>
                <a:lnTo>
                  <a:pt x="4153184" y="3105258"/>
                </a:lnTo>
                <a:lnTo>
                  <a:pt x="3872471" y="3105258"/>
                </a:lnTo>
                <a:close/>
                <a:moveTo>
                  <a:pt x="2087723" y="2659505"/>
                </a:moveTo>
                <a:lnTo>
                  <a:pt x="2194927" y="2659505"/>
                </a:lnTo>
                <a:lnTo>
                  <a:pt x="2073913" y="3015582"/>
                </a:lnTo>
                <a:lnTo>
                  <a:pt x="2247423" y="3015582"/>
                </a:lnTo>
                <a:lnTo>
                  <a:pt x="2216949" y="3105258"/>
                </a:lnTo>
                <a:lnTo>
                  <a:pt x="1936235" y="3105258"/>
                </a:lnTo>
                <a:close/>
                <a:moveTo>
                  <a:pt x="151489" y="2659505"/>
                </a:moveTo>
                <a:lnTo>
                  <a:pt x="258691" y="2659505"/>
                </a:lnTo>
                <a:lnTo>
                  <a:pt x="137678" y="3015582"/>
                </a:lnTo>
                <a:lnTo>
                  <a:pt x="311189" y="3015582"/>
                </a:lnTo>
                <a:lnTo>
                  <a:pt x="280714" y="3105258"/>
                </a:lnTo>
                <a:lnTo>
                  <a:pt x="0" y="3105258"/>
                </a:lnTo>
                <a:close/>
                <a:moveTo>
                  <a:pt x="5438341" y="2651910"/>
                </a:moveTo>
                <a:cubicBezTo>
                  <a:pt x="5479041" y="2651910"/>
                  <a:pt x="5511585" y="2660868"/>
                  <a:pt x="5535973" y="2678784"/>
                </a:cubicBezTo>
                <a:cubicBezTo>
                  <a:pt x="5560361" y="2696700"/>
                  <a:pt x="5575365" y="2722600"/>
                  <a:pt x="5580987" y="2756484"/>
                </a:cubicBezTo>
                <a:cubicBezTo>
                  <a:pt x="5586607" y="2790368"/>
                  <a:pt x="5581147" y="2831652"/>
                  <a:pt x="5564604" y="2880337"/>
                </a:cubicBezTo>
                <a:cubicBezTo>
                  <a:pt x="5548057" y="2929021"/>
                  <a:pt x="5525293" y="2970792"/>
                  <a:pt x="5496310" y="3005650"/>
                </a:cubicBezTo>
                <a:cubicBezTo>
                  <a:pt x="5467328" y="3040508"/>
                  <a:pt x="5434439" y="3067236"/>
                  <a:pt x="5397640" y="3085833"/>
                </a:cubicBezTo>
                <a:cubicBezTo>
                  <a:pt x="5360843" y="3104431"/>
                  <a:pt x="5322093" y="3113729"/>
                  <a:pt x="5281394" y="3113729"/>
                </a:cubicBezTo>
                <a:cubicBezTo>
                  <a:pt x="5241083" y="3113729"/>
                  <a:pt x="5208753" y="3104431"/>
                  <a:pt x="5184403" y="3085833"/>
                </a:cubicBezTo>
                <a:cubicBezTo>
                  <a:pt x="5160053" y="3067236"/>
                  <a:pt x="5145184" y="3040508"/>
                  <a:pt x="5139795" y="3005650"/>
                </a:cubicBezTo>
                <a:cubicBezTo>
                  <a:pt x="5134407" y="2970792"/>
                  <a:pt x="5139985" y="2929021"/>
                  <a:pt x="5156532" y="2880337"/>
                </a:cubicBezTo>
                <a:cubicBezTo>
                  <a:pt x="5173075" y="2831652"/>
                  <a:pt x="5195756" y="2790270"/>
                  <a:pt x="5224573" y="2756192"/>
                </a:cubicBezTo>
                <a:cubicBezTo>
                  <a:pt x="5253389" y="2722112"/>
                  <a:pt x="5286143" y="2696213"/>
                  <a:pt x="5322837" y="2678492"/>
                </a:cubicBezTo>
                <a:cubicBezTo>
                  <a:pt x="5359529" y="2660771"/>
                  <a:pt x="5398031" y="2651910"/>
                  <a:pt x="5438341" y="2651910"/>
                </a:cubicBezTo>
                <a:close/>
                <a:moveTo>
                  <a:pt x="5047239" y="2651910"/>
                </a:moveTo>
                <a:cubicBezTo>
                  <a:pt x="5076254" y="2651910"/>
                  <a:pt x="5100300" y="2657655"/>
                  <a:pt x="5119375" y="2669144"/>
                </a:cubicBezTo>
                <a:cubicBezTo>
                  <a:pt x="5138449" y="2680634"/>
                  <a:pt x="5152838" y="2694168"/>
                  <a:pt x="5162538" y="2709747"/>
                </a:cubicBezTo>
                <a:lnTo>
                  <a:pt x="5083807" y="2778100"/>
                </a:lnTo>
                <a:cubicBezTo>
                  <a:pt x="5076282" y="2767584"/>
                  <a:pt x="5067411" y="2759162"/>
                  <a:pt x="5057195" y="2752832"/>
                </a:cubicBezTo>
                <a:cubicBezTo>
                  <a:pt x="5046979" y="2746504"/>
                  <a:pt x="5033887" y="2743339"/>
                  <a:pt x="5017918" y="2743339"/>
                </a:cubicBezTo>
                <a:cubicBezTo>
                  <a:pt x="4998640" y="2743339"/>
                  <a:pt x="4979195" y="2748840"/>
                  <a:pt x="4959586" y="2759842"/>
                </a:cubicBezTo>
                <a:cubicBezTo>
                  <a:pt x="4939977" y="2770846"/>
                  <a:pt x="4921958" y="2786619"/>
                  <a:pt x="4905531" y="2807164"/>
                </a:cubicBezTo>
                <a:cubicBezTo>
                  <a:pt x="4889102" y="2827708"/>
                  <a:pt x="4875959" y="2852489"/>
                  <a:pt x="4866101" y="2881505"/>
                </a:cubicBezTo>
                <a:cubicBezTo>
                  <a:pt x="4856041" y="2911105"/>
                  <a:pt x="4851739" y="2936372"/>
                  <a:pt x="4853191" y="2957306"/>
                </a:cubicBezTo>
                <a:cubicBezTo>
                  <a:pt x="4854643" y="2978241"/>
                  <a:pt x="4861307" y="2994161"/>
                  <a:pt x="4873179" y="3005066"/>
                </a:cubicBezTo>
                <a:cubicBezTo>
                  <a:pt x="4885053" y="3015971"/>
                  <a:pt x="4901407" y="3021424"/>
                  <a:pt x="4922245" y="3021424"/>
                </a:cubicBezTo>
                <a:cubicBezTo>
                  <a:pt x="4940161" y="3021424"/>
                  <a:pt x="4957534" y="3017431"/>
                  <a:pt x="4974367" y="3009448"/>
                </a:cubicBezTo>
                <a:cubicBezTo>
                  <a:pt x="4991199" y="3001463"/>
                  <a:pt x="5006663" y="2991921"/>
                  <a:pt x="5020757" y="2980821"/>
                </a:cubicBezTo>
                <a:lnTo>
                  <a:pt x="5054399" y="3047713"/>
                </a:lnTo>
                <a:cubicBezTo>
                  <a:pt x="5028225" y="3069718"/>
                  <a:pt x="5001000" y="3086223"/>
                  <a:pt x="4972724" y="3097225"/>
                </a:cubicBezTo>
                <a:cubicBezTo>
                  <a:pt x="4944447" y="3108228"/>
                  <a:pt x="4915704" y="3113729"/>
                  <a:pt x="4886494" y="3113729"/>
                </a:cubicBezTo>
                <a:cubicBezTo>
                  <a:pt x="4858257" y="3113729"/>
                  <a:pt x="4833216" y="3108909"/>
                  <a:pt x="4811373" y="3099270"/>
                </a:cubicBezTo>
                <a:cubicBezTo>
                  <a:pt x="4789529" y="3089630"/>
                  <a:pt x="4772194" y="3075171"/>
                  <a:pt x="4759368" y="3055892"/>
                </a:cubicBezTo>
                <a:cubicBezTo>
                  <a:pt x="4746543" y="3036613"/>
                  <a:pt x="4739477" y="3012709"/>
                  <a:pt x="4738170" y="2984180"/>
                </a:cubicBezTo>
                <a:cubicBezTo>
                  <a:pt x="4736863" y="2955651"/>
                  <a:pt x="4742597" y="2922595"/>
                  <a:pt x="4755370" y="2885010"/>
                </a:cubicBezTo>
                <a:cubicBezTo>
                  <a:pt x="4767943" y="2848010"/>
                  <a:pt x="4784839" y="2815051"/>
                  <a:pt x="4806060" y="2786133"/>
                </a:cubicBezTo>
                <a:cubicBezTo>
                  <a:pt x="4827279" y="2757214"/>
                  <a:pt x="4851165" y="2732775"/>
                  <a:pt x="4877715" y="2712814"/>
                </a:cubicBezTo>
                <a:cubicBezTo>
                  <a:pt x="4904264" y="2692854"/>
                  <a:pt x="4932047" y="2677712"/>
                  <a:pt x="4961065" y="2667391"/>
                </a:cubicBezTo>
                <a:cubicBezTo>
                  <a:pt x="4990083" y="2657071"/>
                  <a:pt x="5018807" y="2651910"/>
                  <a:pt x="5047239" y="2651910"/>
                </a:cubicBezTo>
                <a:close/>
                <a:moveTo>
                  <a:pt x="4569211" y="2651910"/>
                </a:moveTo>
                <a:cubicBezTo>
                  <a:pt x="4609911" y="2651910"/>
                  <a:pt x="4642455" y="2660868"/>
                  <a:pt x="4666843" y="2678784"/>
                </a:cubicBezTo>
                <a:cubicBezTo>
                  <a:pt x="4691231" y="2696700"/>
                  <a:pt x="4706235" y="2722600"/>
                  <a:pt x="4711857" y="2756484"/>
                </a:cubicBezTo>
                <a:cubicBezTo>
                  <a:pt x="4717479" y="2790368"/>
                  <a:pt x="4712018" y="2831652"/>
                  <a:pt x="4695474" y="2880337"/>
                </a:cubicBezTo>
                <a:cubicBezTo>
                  <a:pt x="4678927" y="2929021"/>
                  <a:pt x="4656163" y="2970792"/>
                  <a:pt x="4627181" y="3005650"/>
                </a:cubicBezTo>
                <a:cubicBezTo>
                  <a:pt x="4598199" y="3040508"/>
                  <a:pt x="4565309" y="3067236"/>
                  <a:pt x="4528511" y="3085833"/>
                </a:cubicBezTo>
                <a:cubicBezTo>
                  <a:pt x="4491713" y="3104431"/>
                  <a:pt x="4452965" y="3113729"/>
                  <a:pt x="4412263" y="3113729"/>
                </a:cubicBezTo>
                <a:cubicBezTo>
                  <a:pt x="4371954" y="3113729"/>
                  <a:pt x="4339624" y="3104431"/>
                  <a:pt x="4315274" y="3085833"/>
                </a:cubicBezTo>
                <a:cubicBezTo>
                  <a:pt x="4290923" y="3067236"/>
                  <a:pt x="4276055" y="3040508"/>
                  <a:pt x="4270666" y="3005650"/>
                </a:cubicBezTo>
                <a:cubicBezTo>
                  <a:pt x="4265277" y="2970792"/>
                  <a:pt x="4270857" y="2929021"/>
                  <a:pt x="4287403" y="2880337"/>
                </a:cubicBezTo>
                <a:cubicBezTo>
                  <a:pt x="4303947" y="2831652"/>
                  <a:pt x="4326627" y="2790270"/>
                  <a:pt x="4355443" y="2756192"/>
                </a:cubicBezTo>
                <a:cubicBezTo>
                  <a:pt x="4384259" y="2722112"/>
                  <a:pt x="4417013" y="2696213"/>
                  <a:pt x="4453707" y="2678492"/>
                </a:cubicBezTo>
                <a:cubicBezTo>
                  <a:pt x="4490399" y="2660771"/>
                  <a:pt x="4528901" y="2651910"/>
                  <a:pt x="4569211" y="2651910"/>
                </a:cubicBezTo>
                <a:close/>
                <a:moveTo>
                  <a:pt x="3502106" y="2651910"/>
                </a:moveTo>
                <a:cubicBezTo>
                  <a:pt x="3542805" y="2651910"/>
                  <a:pt x="3575349" y="2660868"/>
                  <a:pt x="3599737" y="2678784"/>
                </a:cubicBezTo>
                <a:cubicBezTo>
                  <a:pt x="3624125" y="2696700"/>
                  <a:pt x="3639129" y="2722600"/>
                  <a:pt x="3644751" y="2756484"/>
                </a:cubicBezTo>
                <a:cubicBezTo>
                  <a:pt x="3650372" y="2790368"/>
                  <a:pt x="3644911" y="2831652"/>
                  <a:pt x="3628368" y="2880337"/>
                </a:cubicBezTo>
                <a:cubicBezTo>
                  <a:pt x="3611821" y="2929021"/>
                  <a:pt x="3589057" y="2970792"/>
                  <a:pt x="3560074" y="3005650"/>
                </a:cubicBezTo>
                <a:cubicBezTo>
                  <a:pt x="3531093" y="3040508"/>
                  <a:pt x="3498203" y="3067236"/>
                  <a:pt x="3461405" y="3085833"/>
                </a:cubicBezTo>
                <a:cubicBezTo>
                  <a:pt x="3424607" y="3104431"/>
                  <a:pt x="3385858" y="3113729"/>
                  <a:pt x="3345159" y="3113729"/>
                </a:cubicBezTo>
                <a:cubicBezTo>
                  <a:pt x="3304847" y="3113729"/>
                  <a:pt x="3272517" y="3104431"/>
                  <a:pt x="3248168" y="3085833"/>
                </a:cubicBezTo>
                <a:cubicBezTo>
                  <a:pt x="3223818" y="3067236"/>
                  <a:pt x="3208948" y="3040508"/>
                  <a:pt x="3203560" y="3005650"/>
                </a:cubicBezTo>
                <a:cubicBezTo>
                  <a:pt x="3198172" y="2970792"/>
                  <a:pt x="3203750" y="2929021"/>
                  <a:pt x="3220297" y="2880337"/>
                </a:cubicBezTo>
                <a:cubicBezTo>
                  <a:pt x="3236840" y="2831652"/>
                  <a:pt x="3259521" y="2790270"/>
                  <a:pt x="3288337" y="2756192"/>
                </a:cubicBezTo>
                <a:cubicBezTo>
                  <a:pt x="3317153" y="2722112"/>
                  <a:pt x="3349908" y="2696213"/>
                  <a:pt x="3386601" y="2678492"/>
                </a:cubicBezTo>
                <a:cubicBezTo>
                  <a:pt x="3423293" y="2660771"/>
                  <a:pt x="3461795" y="2651910"/>
                  <a:pt x="3502106" y="2651910"/>
                </a:cubicBezTo>
                <a:close/>
                <a:moveTo>
                  <a:pt x="3111003" y="2651910"/>
                </a:moveTo>
                <a:cubicBezTo>
                  <a:pt x="3140018" y="2651910"/>
                  <a:pt x="3164064" y="2657655"/>
                  <a:pt x="3183139" y="2669144"/>
                </a:cubicBezTo>
                <a:cubicBezTo>
                  <a:pt x="3202214" y="2680634"/>
                  <a:pt x="3216603" y="2694168"/>
                  <a:pt x="3226302" y="2709747"/>
                </a:cubicBezTo>
                <a:lnTo>
                  <a:pt x="3147571" y="2778100"/>
                </a:lnTo>
                <a:cubicBezTo>
                  <a:pt x="3140046" y="2767584"/>
                  <a:pt x="3131175" y="2759162"/>
                  <a:pt x="3120959" y="2752832"/>
                </a:cubicBezTo>
                <a:cubicBezTo>
                  <a:pt x="3110743" y="2746504"/>
                  <a:pt x="3097651" y="2743339"/>
                  <a:pt x="3081683" y="2743339"/>
                </a:cubicBezTo>
                <a:cubicBezTo>
                  <a:pt x="3062404" y="2743339"/>
                  <a:pt x="3042960" y="2748840"/>
                  <a:pt x="3023351" y="2759842"/>
                </a:cubicBezTo>
                <a:cubicBezTo>
                  <a:pt x="3003741" y="2770846"/>
                  <a:pt x="2985723" y="2786619"/>
                  <a:pt x="2969295" y="2807164"/>
                </a:cubicBezTo>
                <a:cubicBezTo>
                  <a:pt x="2952867" y="2827708"/>
                  <a:pt x="2939724" y="2852489"/>
                  <a:pt x="2929865" y="2881505"/>
                </a:cubicBezTo>
                <a:cubicBezTo>
                  <a:pt x="2919806" y="2911105"/>
                  <a:pt x="2915503" y="2936372"/>
                  <a:pt x="2916956" y="2957306"/>
                </a:cubicBezTo>
                <a:cubicBezTo>
                  <a:pt x="2918408" y="2978241"/>
                  <a:pt x="2925071" y="2994161"/>
                  <a:pt x="2936944" y="3005066"/>
                </a:cubicBezTo>
                <a:cubicBezTo>
                  <a:pt x="2948817" y="3015971"/>
                  <a:pt x="2965172" y="3021424"/>
                  <a:pt x="2986009" y="3021424"/>
                </a:cubicBezTo>
                <a:cubicBezTo>
                  <a:pt x="3003925" y="3021424"/>
                  <a:pt x="3021299" y="3017431"/>
                  <a:pt x="3038132" y="3009448"/>
                </a:cubicBezTo>
                <a:cubicBezTo>
                  <a:pt x="3054964" y="3001463"/>
                  <a:pt x="3070427" y="2991921"/>
                  <a:pt x="3084521" y="2980821"/>
                </a:cubicBezTo>
                <a:lnTo>
                  <a:pt x="3118164" y="3047713"/>
                </a:lnTo>
                <a:cubicBezTo>
                  <a:pt x="3091990" y="3069718"/>
                  <a:pt x="3064765" y="3086223"/>
                  <a:pt x="3036488" y="3097225"/>
                </a:cubicBezTo>
                <a:cubicBezTo>
                  <a:pt x="3008212" y="3108228"/>
                  <a:pt x="2979469" y="3113729"/>
                  <a:pt x="2950258" y="3113729"/>
                </a:cubicBezTo>
                <a:cubicBezTo>
                  <a:pt x="2922021" y="3113729"/>
                  <a:pt x="2896980" y="3108909"/>
                  <a:pt x="2875137" y="3099270"/>
                </a:cubicBezTo>
                <a:cubicBezTo>
                  <a:pt x="2853293" y="3089630"/>
                  <a:pt x="2835959" y="3075171"/>
                  <a:pt x="2823133" y="3055892"/>
                </a:cubicBezTo>
                <a:cubicBezTo>
                  <a:pt x="2810307" y="3036613"/>
                  <a:pt x="2803241" y="3012709"/>
                  <a:pt x="2801935" y="2984180"/>
                </a:cubicBezTo>
                <a:cubicBezTo>
                  <a:pt x="2800628" y="2955651"/>
                  <a:pt x="2806361" y="2922595"/>
                  <a:pt x="2819134" y="2885010"/>
                </a:cubicBezTo>
                <a:cubicBezTo>
                  <a:pt x="2831707" y="2848010"/>
                  <a:pt x="2848604" y="2815051"/>
                  <a:pt x="2869824" y="2786133"/>
                </a:cubicBezTo>
                <a:cubicBezTo>
                  <a:pt x="2891044" y="2757214"/>
                  <a:pt x="2914930" y="2732775"/>
                  <a:pt x="2941479" y="2712814"/>
                </a:cubicBezTo>
                <a:cubicBezTo>
                  <a:pt x="2968028" y="2692854"/>
                  <a:pt x="2995812" y="2677712"/>
                  <a:pt x="3024829" y="2667391"/>
                </a:cubicBezTo>
                <a:cubicBezTo>
                  <a:pt x="3053847" y="2657071"/>
                  <a:pt x="3082572" y="2651910"/>
                  <a:pt x="3111003" y="2651910"/>
                </a:cubicBezTo>
                <a:close/>
                <a:moveTo>
                  <a:pt x="2632975" y="2651910"/>
                </a:moveTo>
                <a:cubicBezTo>
                  <a:pt x="2673676" y="2651910"/>
                  <a:pt x="2706220" y="2660868"/>
                  <a:pt x="2730608" y="2678784"/>
                </a:cubicBezTo>
                <a:cubicBezTo>
                  <a:pt x="2754995" y="2696700"/>
                  <a:pt x="2770000" y="2722600"/>
                  <a:pt x="2775621" y="2756484"/>
                </a:cubicBezTo>
                <a:cubicBezTo>
                  <a:pt x="2781243" y="2790368"/>
                  <a:pt x="2775783" y="2831652"/>
                  <a:pt x="2759239" y="2880337"/>
                </a:cubicBezTo>
                <a:cubicBezTo>
                  <a:pt x="2742692" y="2929021"/>
                  <a:pt x="2719928" y="2970792"/>
                  <a:pt x="2690945" y="3005650"/>
                </a:cubicBezTo>
                <a:cubicBezTo>
                  <a:pt x="2661963" y="3040508"/>
                  <a:pt x="2629073" y="3067236"/>
                  <a:pt x="2592275" y="3085833"/>
                </a:cubicBezTo>
                <a:cubicBezTo>
                  <a:pt x="2555478" y="3104431"/>
                  <a:pt x="2516729" y="3113729"/>
                  <a:pt x="2476028" y="3113729"/>
                </a:cubicBezTo>
                <a:cubicBezTo>
                  <a:pt x="2435718" y="3113729"/>
                  <a:pt x="2403388" y="3104431"/>
                  <a:pt x="2379038" y="3085833"/>
                </a:cubicBezTo>
                <a:cubicBezTo>
                  <a:pt x="2354688" y="3067236"/>
                  <a:pt x="2339819" y="3040508"/>
                  <a:pt x="2334430" y="3005650"/>
                </a:cubicBezTo>
                <a:cubicBezTo>
                  <a:pt x="2329042" y="2970792"/>
                  <a:pt x="2334621" y="2929021"/>
                  <a:pt x="2351167" y="2880337"/>
                </a:cubicBezTo>
                <a:cubicBezTo>
                  <a:pt x="2367711" y="2831652"/>
                  <a:pt x="2390391" y="2790270"/>
                  <a:pt x="2419207" y="2756192"/>
                </a:cubicBezTo>
                <a:cubicBezTo>
                  <a:pt x="2448023" y="2722112"/>
                  <a:pt x="2480778" y="2696213"/>
                  <a:pt x="2517471" y="2678492"/>
                </a:cubicBezTo>
                <a:cubicBezTo>
                  <a:pt x="2554164" y="2660771"/>
                  <a:pt x="2592665" y="2651910"/>
                  <a:pt x="2632975" y="2651910"/>
                </a:cubicBezTo>
                <a:close/>
                <a:moveTo>
                  <a:pt x="1565870" y="2651910"/>
                </a:moveTo>
                <a:cubicBezTo>
                  <a:pt x="1606571" y="2651910"/>
                  <a:pt x="1639114" y="2660868"/>
                  <a:pt x="1663502" y="2678784"/>
                </a:cubicBezTo>
                <a:cubicBezTo>
                  <a:pt x="1687890" y="2696700"/>
                  <a:pt x="1702895" y="2722600"/>
                  <a:pt x="1708516" y="2756484"/>
                </a:cubicBezTo>
                <a:cubicBezTo>
                  <a:pt x="1714137" y="2790368"/>
                  <a:pt x="1708677" y="2831652"/>
                  <a:pt x="1692134" y="2880337"/>
                </a:cubicBezTo>
                <a:cubicBezTo>
                  <a:pt x="1675587" y="2929021"/>
                  <a:pt x="1652823" y="2970792"/>
                  <a:pt x="1623840" y="3005650"/>
                </a:cubicBezTo>
                <a:cubicBezTo>
                  <a:pt x="1594858" y="3040508"/>
                  <a:pt x="1561968" y="3067236"/>
                  <a:pt x="1525170" y="3085833"/>
                </a:cubicBezTo>
                <a:cubicBezTo>
                  <a:pt x="1488372" y="3104431"/>
                  <a:pt x="1449623" y="3113729"/>
                  <a:pt x="1408923" y="3113729"/>
                </a:cubicBezTo>
                <a:cubicBezTo>
                  <a:pt x="1368613" y="3113729"/>
                  <a:pt x="1336283" y="3104431"/>
                  <a:pt x="1311933" y="3085833"/>
                </a:cubicBezTo>
                <a:cubicBezTo>
                  <a:pt x="1287583" y="3067236"/>
                  <a:pt x="1272714" y="3040508"/>
                  <a:pt x="1267325" y="3005650"/>
                </a:cubicBezTo>
                <a:cubicBezTo>
                  <a:pt x="1261937" y="2970792"/>
                  <a:pt x="1267515" y="2929021"/>
                  <a:pt x="1284062" y="2880337"/>
                </a:cubicBezTo>
                <a:cubicBezTo>
                  <a:pt x="1300605" y="2831652"/>
                  <a:pt x="1323286" y="2790270"/>
                  <a:pt x="1352102" y="2756192"/>
                </a:cubicBezTo>
                <a:cubicBezTo>
                  <a:pt x="1380919" y="2722112"/>
                  <a:pt x="1413673" y="2696213"/>
                  <a:pt x="1450366" y="2678492"/>
                </a:cubicBezTo>
                <a:cubicBezTo>
                  <a:pt x="1487058" y="2660771"/>
                  <a:pt x="1525561" y="2651910"/>
                  <a:pt x="1565870" y="2651910"/>
                </a:cubicBezTo>
                <a:close/>
                <a:moveTo>
                  <a:pt x="1174768" y="2651910"/>
                </a:moveTo>
                <a:cubicBezTo>
                  <a:pt x="1203784" y="2651910"/>
                  <a:pt x="1227829" y="2657655"/>
                  <a:pt x="1246905" y="2669144"/>
                </a:cubicBezTo>
                <a:cubicBezTo>
                  <a:pt x="1265979" y="2680634"/>
                  <a:pt x="1280367" y="2694168"/>
                  <a:pt x="1290067" y="2709747"/>
                </a:cubicBezTo>
                <a:lnTo>
                  <a:pt x="1211336" y="2778100"/>
                </a:lnTo>
                <a:cubicBezTo>
                  <a:pt x="1203811" y="2767584"/>
                  <a:pt x="1194941" y="2759162"/>
                  <a:pt x="1184724" y="2752832"/>
                </a:cubicBezTo>
                <a:cubicBezTo>
                  <a:pt x="1174509" y="2746504"/>
                  <a:pt x="1161417" y="2743339"/>
                  <a:pt x="1145448" y="2743339"/>
                </a:cubicBezTo>
                <a:cubicBezTo>
                  <a:pt x="1126169" y="2743339"/>
                  <a:pt x="1106724" y="2748840"/>
                  <a:pt x="1087116" y="2759842"/>
                </a:cubicBezTo>
                <a:cubicBezTo>
                  <a:pt x="1067507" y="2770846"/>
                  <a:pt x="1049488" y="2786619"/>
                  <a:pt x="1033060" y="2807164"/>
                </a:cubicBezTo>
                <a:cubicBezTo>
                  <a:pt x="1016632" y="2827708"/>
                  <a:pt x="1003489" y="2852489"/>
                  <a:pt x="993630" y="2881505"/>
                </a:cubicBezTo>
                <a:cubicBezTo>
                  <a:pt x="983571" y="2911105"/>
                  <a:pt x="979268" y="2936372"/>
                  <a:pt x="980721" y="2957306"/>
                </a:cubicBezTo>
                <a:cubicBezTo>
                  <a:pt x="982173" y="2978241"/>
                  <a:pt x="988837" y="2994161"/>
                  <a:pt x="1000709" y="3005066"/>
                </a:cubicBezTo>
                <a:cubicBezTo>
                  <a:pt x="1012582" y="3015971"/>
                  <a:pt x="1028937" y="3021424"/>
                  <a:pt x="1049774" y="3021424"/>
                </a:cubicBezTo>
                <a:cubicBezTo>
                  <a:pt x="1067690" y="3021424"/>
                  <a:pt x="1085064" y="3017431"/>
                  <a:pt x="1101896" y="3009448"/>
                </a:cubicBezTo>
                <a:cubicBezTo>
                  <a:pt x="1118729" y="3001463"/>
                  <a:pt x="1134193" y="2991921"/>
                  <a:pt x="1148287" y="2980821"/>
                </a:cubicBezTo>
                <a:lnTo>
                  <a:pt x="1181929" y="3047713"/>
                </a:lnTo>
                <a:cubicBezTo>
                  <a:pt x="1155755" y="3069718"/>
                  <a:pt x="1128530" y="3086223"/>
                  <a:pt x="1100254" y="3097225"/>
                </a:cubicBezTo>
                <a:cubicBezTo>
                  <a:pt x="1071977" y="3108228"/>
                  <a:pt x="1043234" y="3113729"/>
                  <a:pt x="1014024" y="3113729"/>
                </a:cubicBezTo>
                <a:cubicBezTo>
                  <a:pt x="985786" y="3113729"/>
                  <a:pt x="960746" y="3108909"/>
                  <a:pt x="938902" y="3099270"/>
                </a:cubicBezTo>
                <a:cubicBezTo>
                  <a:pt x="917058" y="3089630"/>
                  <a:pt x="899723" y="3075171"/>
                  <a:pt x="886898" y="3055892"/>
                </a:cubicBezTo>
                <a:cubicBezTo>
                  <a:pt x="874073" y="3036613"/>
                  <a:pt x="867007" y="3012709"/>
                  <a:pt x="865700" y="2984180"/>
                </a:cubicBezTo>
                <a:cubicBezTo>
                  <a:pt x="864393" y="2955651"/>
                  <a:pt x="870126" y="2922595"/>
                  <a:pt x="882900" y="2885010"/>
                </a:cubicBezTo>
                <a:cubicBezTo>
                  <a:pt x="895473" y="2848010"/>
                  <a:pt x="912369" y="2815051"/>
                  <a:pt x="933590" y="2786133"/>
                </a:cubicBezTo>
                <a:cubicBezTo>
                  <a:pt x="954809" y="2757214"/>
                  <a:pt x="978695" y="2732775"/>
                  <a:pt x="1005244" y="2712814"/>
                </a:cubicBezTo>
                <a:cubicBezTo>
                  <a:pt x="1031794" y="2692854"/>
                  <a:pt x="1059577" y="2677712"/>
                  <a:pt x="1088594" y="2667391"/>
                </a:cubicBezTo>
                <a:cubicBezTo>
                  <a:pt x="1117612" y="2657071"/>
                  <a:pt x="1146336" y="2651910"/>
                  <a:pt x="1174768" y="2651910"/>
                </a:cubicBezTo>
                <a:close/>
                <a:moveTo>
                  <a:pt x="696741" y="2651910"/>
                </a:moveTo>
                <a:cubicBezTo>
                  <a:pt x="737441" y="2651910"/>
                  <a:pt x="769985" y="2660868"/>
                  <a:pt x="794373" y="2678784"/>
                </a:cubicBezTo>
                <a:cubicBezTo>
                  <a:pt x="818760" y="2696700"/>
                  <a:pt x="833765" y="2722600"/>
                  <a:pt x="839387" y="2756484"/>
                </a:cubicBezTo>
                <a:cubicBezTo>
                  <a:pt x="845008" y="2790368"/>
                  <a:pt x="839547" y="2831652"/>
                  <a:pt x="823004" y="2880337"/>
                </a:cubicBezTo>
                <a:cubicBezTo>
                  <a:pt x="806457" y="2929021"/>
                  <a:pt x="783693" y="2970792"/>
                  <a:pt x="754711" y="3005650"/>
                </a:cubicBezTo>
                <a:cubicBezTo>
                  <a:pt x="725728" y="3040508"/>
                  <a:pt x="692838" y="3067236"/>
                  <a:pt x="656041" y="3085833"/>
                </a:cubicBezTo>
                <a:cubicBezTo>
                  <a:pt x="619243" y="3104431"/>
                  <a:pt x="580494" y="3113729"/>
                  <a:pt x="539793" y="3113729"/>
                </a:cubicBezTo>
                <a:cubicBezTo>
                  <a:pt x="499484" y="3113729"/>
                  <a:pt x="467153" y="3104431"/>
                  <a:pt x="442804" y="3085833"/>
                </a:cubicBezTo>
                <a:cubicBezTo>
                  <a:pt x="418453" y="3067236"/>
                  <a:pt x="403585" y="3040508"/>
                  <a:pt x="398196" y="3005650"/>
                </a:cubicBezTo>
                <a:cubicBezTo>
                  <a:pt x="392807" y="2970792"/>
                  <a:pt x="398386" y="2929021"/>
                  <a:pt x="414932" y="2880337"/>
                </a:cubicBezTo>
                <a:cubicBezTo>
                  <a:pt x="431475" y="2831652"/>
                  <a:pt x="454156" y="2790270"/>
                  <a:pt x="482972" y="2756192"/>
                </a:cubicBezTo>
                <a:cubicBezTo>
                  <a:pt x="511789" y="2722112"/>
                  <a:pt x="544543" y="2696213"/>
                  <a:pt x="581236" y="2678492"/>
                </a:cubicBezTo>
                <a:cubicBezTo>
                  <a:pt x="617929" y="2660771"/>
                  <a:pt x="656431" y="2651910"/>
                  <a:pt x="696741" y="2651910"/>
                </a:cubicBezTo>
                <a:close/>
                <a:moveTo>
                  <a:pt x="5407269" y="1859369"/>
                </a:moveTo>
                <a:cubicBezTo>
                  <a:pt x="5387795" y="1859369"/>
                  <a:pt x="5369113" y="1864773"/>
                  <a:pt x="5351226" y="1875581"/>
                </a:cubicBezTo>
                <a:cubicBezTo>
                  <a:pt x="5333337" y="1886389"/>
                  <a:pt x="5317121" y="1902016"/>
                  <a:pt x="5302578" y="1922464"/>
                </a:cubicBezTo>
                <a:cubicBezTo>
                  <a:pt x="5288035" y="1942911"/>
                  <a:pt x="5275867" y="1967546"/>
                  <a:pt x="5266072" y="1996367"/>
                </a:cubicBezTo>
                <a:cubicBezTo>
                  <a:pt x="5256341" y="2024993"/>
                  <a:pt x="5251683" y="2049870"/>
                  <a:pt x="5252099" y="2071000"/>
                </a:cubicBezTo>
                <a:cubicBezTo>
                  <a:pt x="5252514" y="2092128"/>
                  <a:pt x="5257860" y="2108486"/>
                  <a:pt x="5268137" y="2120073"/>
                </a:cubicBezTo>
                <a:cubicBezTo>
                  <a:pt x="5278414" y="2131660"/>
                  <a:pt x="5293289" y="2137454"/>
                  <a:pt x="5312763" y="2137454"/>
                </a:cubicBezTo>
                <a:cubicBezTo>
                  <a:pt x="5332237" y="2137454"/>
                  <a:pt x="5351051" y="2131660"/>
                  <a:pt x="5369205" y="2120073"/>
                </a:cubicBezTo>
                <a:cubicBezTo>
                  <a:pt x="5387360" y="2108486"/>
                  <a:pt x="5403873" y="2092128"/>
                  <a:pt x="5418745" y="2071000"/>
                </a:cubicBezTo>
                <a:cubicBezTo>
                  <a:pt x="5433617" y="2049870"/>
                  <a:pt x="5445918" y="2024993"/>
                  <a:pt x="5455649" y="1996367"/>
                </a:cubicBezTo>
                <a:cubicBezTo>
                  <a:pt x="5465443" y="1967546"/>
                  <a:pt x="5469968" y="1942911"/>
                  <a:pt x="5469224" y="1922464"/>
                </a:cubicBezTo>
                <a:cubicBezTo>
                  <a:pt x="5468481" y="1902016"/>
                  <a:pt x="5462837" y="1886389"/>
                  <a:pt x="5452293" y="1875581"/>
                </a:cubicBezTo>
                <a:cubicBezTo>
                  <a:pt x="5441751" y="1864773"/>
                  <a:pt x="5426743" y="1859369"/>
                  <a:pt x="5407269" y="1859369"/>
                </a:cubicBezTo>
                <a:close/>
                <a:moveTo>
                  <a:pt x="4538139" y="1859369"/>
                </a:moveTo>
                <a:cubicBezTo>
                  <a:pt x="4518665" y="1859369"/>
                  <a:pt x="4499984" y="1864773"/>
                  <a:pt x="4482095" y="1875581"/>
                </a:cubicBezTo>
                <a:cubicBezTo>
                  <a:pt x="4464207" y="1886389"/>
                  <a:pt x="4447991" y="1902016"/>
                  <a:pt x="4433449" y="1922464"/>
                </a:cubicBezTo>
                <a:cubicBezTo>
                  <a:pt x="4418906" y="1942911"/>
                  <a:pt x="4406737" y="1967546"/>
                  <a:pt x="4396942" y="1996367"/>
                </a:cubicBezTo>
                <a:cubicBezTo>
                  <a:pt x="4387211" y="2024993"/>
                  <a:pt x="4382554" y="2049870"/>
                  <a:pt x="4382969" y="2071000"/>
                </a:cubicBezTo>
                <a:cubicBezTo>
                  <a:pt x="4383384" y="2092128"/>
                  <a:pt x="4388731" y="2108486"/>
                  <a:pt x="4399007" y="2120073"/>
                </a:cubicBezTo>
                <a:cubicBezTo>
                  <a:pt x="4409285" y="2131660"/>
                  <a:pt x="4424160" y="2137454"/>
                  <a:pt x="4443634" y="2137454"/>
                </a:cubicBezTo>
                <a:cubicBezTo>
                  <a:pt x="4463107" y="2137454"/>
                  <a:pt x="4481921" y="2131660"/>
                  <a:pt x="4500075" y="2120073"/>
                </a:cubicBezTo>
                <a:cubicBezTo>
                  <a:pt x="4518231" y="2108486"/>
                  <a:pt x="4534743" y="2092128"/>
                  <a:pt x="4549616" y="2071000"/>
                </a:cubicBezTo>
                <a:cubicBezTo>
                  <a:pt x="4564487" y="2049870"/>
                  <a:pt x="4576788" y="2024993"/>
                  <a:pt x="4586519" y="1996367"/>
                </a:cubicBezTo>
                <a:cubicBezTo>
                  <a:pt x="4596313" y="1967546"/>
                  <a:pt x="4600839" y="1942911"/>
                  <a:pt x="4600095" y="1922464"/>
                </a:cubicBezTo>
                <a:cubicBezTo>
                  <a:pt x="4599351" y="1902016"/>
                  <a:pt x="4593707" y="1886389"/>
                  <a:pt x="4583163" y="1875581"/>
                </a:cubicBezTo>
                <a:cubicBezTo>
                  <a:pt x="4572621" y="1864773"/>
                  <a:pt x="4557613" y="1859369"/>
                  <a:pt x="4538139" y="1859369"/>
                </a:cubicBezTo>
                <a:close/>
                <a:moveTo>
                  <a:pt x="3471033" y="1859369"/>
                </a:moveTo>
                <a:cubicBezTo>
                  <a:pt x="3451559" y="1859369"/>
                  <a:pt x="3432878" y="1864773"/>
                  <a:pt x="3414990" y="1875581"/>
                </a:cubicBezTo>
                <a:cubicBezTo>
                  <a:pt x="3397101" y="1886389"/>
                  <a:pt x="3380886" y="1902016"/>
                  <a:pt x="3366343" y="1922464"/>
                </a:cubicBezTo>
                <a:cubicBezTo>
                  <a:pt x="3351799" y="1942911"/>
                  <a:pt x="3339631" y="1967546"/>
                  <a:pt x="3329837" y="1996367"/>
                </a:cubicBezTo>
                <a:cubicBezTo>
                  <a:pt x="3320106" y="2024993"/>
                  <a:pt x="3315448" y="2049870"/>
                  <a:pt x="3315863" y="2071000"/>
                </a:cubicBezTo>
                <a:cubicBezTo>
                  <a:pt x="3316278" y="2092128"/>
                  <a:pt x="3321625" y="2108486"/>
                  <a:pt x="3331902" y="2120073"/>
                </a:cubicBezTo>
                <a:cubicBezTo>
                  <a:pt x="3342178" y="2131660"/>
                  <a:pt x="3357053" y="2137454"/>
                  <a:pt x="3376527" y="2137454"/>
                </a:cubicBezTo>
                <a:cubicBezTo>
                  <a:pt x="3396001" y="2137454"/>
                  <a:pt x="3414815" y="2131660"/>
                  <a:pt x="3432970" y="2120073"/>
                </a:cubicBezTo>
                <a:cubicBezTo>
                  <a:pt x="3451125" y="2108486"/>
                  <a:pt x="3467638" y="2092128"/>
                  <a:pt x="3482509" y="2071000"/>
                </a:cubicBezTo>
                <a:cubicBezTo>
                  <a:pt x="3497381" y="2049870"/>
                  <a:pt x="3509682" y="2024993"/>
                  <a:pt x="3519413" y="1996367"/>
                </a:cubicBezTo>
                <a:cubicBezTo>
                  <a:pt x="3529208" y="1967546"/>
                  <a:pt x="3533733" y="1942911"/>
                  <a:pt x="3532989" y="1922464"/>
                </a:cubicBezTo>
                <a:cubicBezTo>
                  <a:pt x="3532245" y="1902016"/>
                  <a:pt x="3526602" y="1886389"/>
                  <a:pt x="3516058" y="1875581"/>
                </a:cubicBezTo>
                <a:cubicBezTo>
                  <a:pt x="3505515" y="1864773"/>
                  <a:pt x="3490507" y="1859369"/>
                  <a:pt x="3471033" y="1859369"/>
                </a:cubicBezTo>
                <a:close/>
                <a:moveTo>
                  <a:pt x="2601903" y="1859369"/>
                </a:moveTo>
                <a:cubicBezTo>
                  <a:pt x="2582429" y="1859369"/>
                  <a:pt x="2563748" y="1864773"/>
                  <a:pt x="2545860" y="1875581"/>
                </a:cubicBezTo>
                <a:cubicBezTo>
                  <a:pt x="2527971" y="1886389"/>
                  <a:pt x="2511756" y="1902016"/>
                  <a:pt x="2497213" y="1922464"/>
                </a:cubicBezTo>
                <a:cubicBezTo>
                  <a:pt x="2482671" y="1942911"/>
                  <a:pt x="2470501" y="1967546"/>
                  <a:pt x="2460707" y="1996367"/>
                </a:cubicBezTo>
                <a:cubicBezTo>
                  <a:pt x="2450976" y="2024993"/>
                  <a:pt x="2446318" y="2049870"/>
                  <a:pt x="2446734" y="2071000"/>
                </a:cubicBezTo>
                <a:cubicBezTo>
                  <a:pt x="2447149" y="2092128"/>
                  <a:pt x="2452495" y="2108486"/>
                  <a:pt x="2462772" y="2120073"/>
                </a:cubicBezTo>
                <a:cubicBezTo>
                  <a:pt x="2473049" y="2131660"/>
                  <a:pt x="2487924" y="2137454"/>
                  <a:pt x="2507398" y="2137454"/>
                </a:cubicBezTo>
                <a:cubicBezTo>
                  <a:pt x="2526871" y="2137454"/>
                  <a:pt x="2545686" y="2131660"/>
                  <a:pt x="2563840" y="2120073"/>
                </a:cubicBezTo>
                <a:cubicBezTo>
                  <a:pt x="2581995" y="2108486"/>
                  <a:pt x="2598508" y="2092128"/>
                  <a:pt x="2613380" y="2071000"/>
                </a:cubicBezTo>
                <a:cubicBezTo>
                  <a:pt x="2628251" y="2049870"/>
                  <a:pt x="2640553" y="2024993"/>
                  <a:pt x="2650283" y="1996367"/>
                </a:cubicBezTo>
                <a:cubicBezTo>
                  <a:pt x="2660077" y="1967546"/>
                  <a:pt x="2664603" y="1942911"/>
                  <a:pt x="2663859" y="1922464"/>
                </a:cubicBezTo>
                <a:cubicBezTo>
                  <a:pt x="2663115" y="1902016"/>
                  <a:pt x="2657472" y="1886389"/>
                  <a:pt x="2646928" y="1875581"/>
                </a:cubicBezTo>
                <a:cubicBezTo>
                  <a:pt x="2636385" y="1864773"/>
                  <a:pt x="2621377" y="1859369"/>
                  <a:pt x="2601903" y="1859369"/>
                </a:cubicBezTo>
                <a:close/>
                <a:moveTo>
                  <a:pt x="1534798" y="1859369"/>
                </a:moveTo>
                <a:cubicBezTo>
                  <a:pt x="1515324" y="1859369"/>
                  <a:pt x="1496643" y="1864773"/>
                  <a:pt x="1478755" y="1875581"/>
                </a:cubicBezTo>
                <a:cubicBezTo>
                  <a:pt x="1460866" y="1886389"/>
                  <a:pt x="1444651" y="1902016"/>
                  <a:pt x="1430108" y="1922464"/>
                </a:cubicBezTo>
                <a:cubicBezTo>
                  <a:pt x="1415565" y="1942911"/>
                  <a:pt x="1403396" y="1967546"/>
                  <a:pt x="1393602" y="1996367"/>
                </a:cubicBezTo>
                <a:cubicBezTo>
                  <a:pt x="1383871" y="2024993"/>
                  <a:pt x="1379213" y="2049870"/>
                  <a:pt x="1379628" y="2071000"/>
                </a:cubicBezTo>
                <a:cubicBezTo>
                  <a:pt x="1380044" y="2092128"/>
                  <a:pt x="1385390" y="2108486"/>
                  <a:pt x="1395667" y="2120073"/>
                </a:cubicBezTo>
                <a:cubicBezTo>
                  <a:pt x="1405943" y="2131660"/>
                  <a:pt x="1420819" y="2137454"/>
                  <a:pt x="1440293" y="2137454"/>
                </a:cubicBezTo>
                <a:cubicBezTo>
                  <a:pt x="1459766" y="2137454"/>
                  <a:pt x="1478580" y="2131660"/>
                  <a:pt x="1496735" y="2120073"/>
                </a:cubicBezTo>
                <a:cubicBezTo>
                  <a:pt x="1514890" y="2108486"/>
                  <a:pt x="1531403" y="2092128"/>
                  <a:pt x="1546275" y="2071000"/>
                </a:cubicBezTo>
                <a:cubicBezTo>
                  <a:pt x="1561146" y="2049870"/>
                  <a:pt x="1573448" y="2024993"/>
                  <a:pt x="1583178" y="1996367"/>
                </a:cubicBezTo>
                <a:cubicBezTo>
                  <a:pt x="1592973" y="1967546"/>
                  <a:pt x="1597498" y="1942911"/>
                  <a:pt x="1596754" y="1922464"/>
                </a:cubicBezTo>
                <a:cubicBezTo>
                  <a:pt x="1596010" y="1902016"/>
                  <a:pt x="1590367" y="1886389"/>
                  <a:pt x="1579823" y="1875581"/>
                </a:cubicBezTo>
                <a:cubicBezTo>
                  <a:pt x="1569280" y="1864773"/>
                  <a:pt x="1554272" y="1859369"/>
                  <a:pt x="1534798" y="1859369"/>
                </a:cubicBezTo>
                <a:close/>
                <a:moveTo>
                  <a:pt x="665668" y="1859369"/>
                </a:moveTo>
                <a:cubicBezTo>
                  <a:pt x="646194" y="1859369"/>
                  <a:pt x="627514" y="1864773"/>
                  <a:pt x="609625" y="1875581"/>
                </a:cubicBezTo>
                <a:cubicBezTo>
                  <a:pt x="591737" y="1886389"/>
                  <a:pt x="575521" y="1902016"/>
                  <a:pt x="560978" y="1922464"/>
                </a:cubicBezTo>
                <a:cubicBezTo>
                  <a:pt x="546435" y="1942911"/>
                  <a:pt x="534266" y="1967546"/>
                  <a:pt x="524472" y="1996367"/>
                </a:cubicBezTo>
                <a:cubicBezTo>
                  <a:pt x="514741" y="2024993"/>
                  <a:pt x="510083" y="2049870"/>
                  <a:pt x="510499" y="2071000"/>
                </a:cubicBezTo>
                <a:cubicBezTo>
                  <a:pt x="510914" y="2092128"/>
                  <a:pt x="516260" y="2108486"/>
                  <a:pt x="526537" y="2120073"/>
                </a:cubicBezTo>
                <a:cubicBezTo>
                  <a:pt x="536814" y="2131660"/>
                  <a:pt x="551690" y="2137454"/>
                  <a:pt x="571163" y="2137454"/>
                </a:cubicBezTo>
                <a:cubicBezTo>
                  <a:pt x="590637" y="2137454"/>
                  <a:pt x="609451" y="2131660"/>
                  <a:pt x="627605" y="2120073"/>
                </a:cubicBezTo>
                <a:cubicBezTo>
                  <a:pt x="645761" y="2108486"/>
                  <a:pt x="662273" y="2092128"/>
                  <a:pt x="677145" y="2071000"/>
                </a:cubicBezTo>
                <a:cubicBezTo>
                  <a:pt x="692017" y="2049870"/>
                  <a:pt x="704318" y="2024993"/>
                  <a:pt x="714048" y="1996367"/>
                </a:cubicBezTo>
                <a:cubicBezTo>
                  <a:pt x="723843" y="1967546"/>
                  <a:pt x="728369" y="1942911"/>
                  <a:pt x="727624" y="1922464"/>
                </a:cubicBezTo>
                <a:cubicBezTo>
                  <a:pt x="726881" y="1902016"/>
                  <a:pt x="721237" y="1886389"/>
                  <a:pt x="710693" y="1875581"/>
                </a:cubicBezTo>
                <a:cubicBezTo>
                  <a:pt x="700151" y="1864773"/>
                  <a:pt x="685142" y="1859369"/>
                  <a:pt x="665668" y="1859369"/>
                </a:cubicBezTo>
                <a:close/>
                <a:moveTo>
                  <a:pt x="4023959" y="1775535"/>
                </a:moveTo>
                <a:lnTo>
                  <a:pt x="4131162" y="1775535"/>
                </a:lnTo>
                <a:lnTo>
                  <a:pt x="4010149" y="2131612"/>
                </a:lnTo>
                <a:lnTo>
                  <a:pt x="4183659" y="2131612"/>
                </a:lnTo>
                <a:lnTo>
                  <a:pt x="4153184" y="2221288"/>
                </a:lnTo>
                <a:lnTo>
                  <a:pt x="3872471" y="2221288"/>
                </a:lnTo>
                <a:close/>
                <a:moveTo>
                  <a:pt x="2087723" y="1775535"/>
                </a:moveTo>
                <a:lnTo>
                  <a:pt x="2194927" y="1775535"/>
                </a:lnTo>
                <a:lnTo>
                  <a:pt x="2073913" y="2131612"/>
                </a:lnTo>
                <a:lnTo>
                  <a:pt x="2247423" y="2131612"/>
                </a:lnTo>
                <a:lnTo>
                  <a:pt x="2216949" y="2221288"/>
                </a:lnTo>
                <a:lnTo>
                  <a:pt x="1936235" y="2221288"/>
                </a:lnTo>
                <a:close/>
                <a:moveTo>
                  <a:pt x="151489" y="1775535"/>
                </a:moveTo>
                <a:lnTo>
                  <a:pt x="258691" y="1775535"/>
                </a:lnTo>
                <a:lnTo>
                  <a:pt x="137678" y="2131612"/>
                </a:lnTo>
                <a:lnTo>
                  <a:pt x="311189" y="2131612"/>
                </a:lnTo>
                <a:lnTo>
                  <a:pt x="280714" y="2221288"/>
                </a:lnTo>
                <a:lnTo>
                  <a:pt x="0" y="2221288"/>
                </a:lnTo>
                <a:close/>
                <a:moveTo>
                  <a:pt x="5438341" y="1767940"/>
                </a:moveTo>
                <a:cubicBezTo>
                  <a:pt x="5479041" y="1767940"/>
                  <a:pt x="5511585" y="1776898"/>
                  <a:pt x="5535973" y="1794814"/>
                </a:cubicBezTo>
                <a:cubicBezTo>
                  <a:pt x="5560361" y="1812730"/>
                  <a:pt x="5575365" y="1838630"/>
                  <a:pt x="5580987" y="1872514"/>
                </a:cubicBezTo>
                <a:cubicBezTo>
                  <a:pt x="5586607" y="1906398"/>
                  <a:pt x="5581147" y="1947682"/>
                  <a:pt x="5564604" y="1996367"/>
                </a:cubicBezTo>
                <a:cubicBezTo>
                  <a:pt x="5548057" y="2045051"/>
                  <a:pt x="5525293" y="2086821"/>
                  <a:pt x="5496310" y="2121680"/>
                </a:cubicBezTo>
                <a:cubicBezTo>
                  <a:pt x="5467328" y="2156539"/>
                  <a:pt x="5434439" y="2183266"/>
                  <a:pt x="5397640" y="2201863"/>
                </a:cubicBezTo>
                <a:cubicBezTo>
                  <a:pt x="5360843" y="2220460"/>
                  <a:pt x="5322093" y="2229759"/>
                  <a:pt x="5281394" y="2229759"/>
                </a:cubicBezTo>
                <a:cubicBezTo>
                  <a:pt x="5241083" y="2229759"/>
                  <a:pt x="5208753" y="2220460"/>
                  <a:pt x="5184403" y="2201863"/>
                </a:cubicBezTo>
                <a:cubicBezTo>
                  <a:pt x="5160053" y="2183266"/>
                  <a:pt x="5145184" y="2156539"/>
                  <a:pt x="5139795" y="2121680"/>
                </a:cubicBezTo>
                <a:cubicBezTo>
                  <a:pt x="5134407" y="2086821"/>
                  <a:pt x="5139985" y="2045051"/>
                  <a:pt x="5156532" y="1996367"/>
                </a:cubicBezTo>
                <a:cubicBezTo>
                  <a:pt x="5173075" y="1947682"/>
                  <a:pt x="5195756" y="1906300"/>
                  <a:pt x="5224573" y="1872222"/>
                </a:cubicBezTo>
                <a:cubicBezTo>
                  <a:pt x="5253389" y="1838143"/>
                  <a:pt x="5286143" y="1812243"/>
                  <a:pt x="5322837" y="1794522"/>
                </a:cubicBezTo>
                <a:cubicBezTo>
                  <a:pt x="5359529" y="1776801"/>
                  <a:pt x="5398031" y="1767940"/>
                  <a:pt x="5438341" y="1767940"/>
                </a:cubicBezTo>
                <a:close/>
                <a:moveTo>
                  <a:pt x="5047239" y="1767940"/>
                </a:moveTo>
                <a:cubicBezTo>
                  <a:pt x="5076254" y="1767940"/>
                  <a:pt x="5100300" y="1773685"/>
                  <a:pt x="5119375" y="1785174"/>
                </a:cubicBezTo>
                <a:cubicBezTo>
                  <a:pt x="5138449" y="1796664"/>
                  <a:pt x="5152838" y="1810198"/>
                  <a:pt x="5162538" y="1825777"/>
                </a:cubicBezTo>
                <a:lnTo>
                  <a:pt x="5083807" y="1894129"/>
                </a:lnTo>
                <a:cubicBezTo>
                  <a:pt x="5076282" y="1883614"/>
                  <a:pt x="5067411" y="1875191"/>
                  <a:pt x="5057195" y="1868862"/>
                </a:cubicBezTo>
                <a:cubicBezTo>
                  <a:pt x="5046979" y="1862534"/>
                  <a:pt x="5033887" y="1859369"/>
                  <a:pt x="5017918" y="1859369"/>
                </a:cubicBezTo>
                <a:cubicBezTo>
                  <a:pt x="4998640" y="1859369"/>
                  <a:pt x="4979195" y="1864870"/>
                  <a:pt x="4959586" y="1875872"/>
                </a:cubicBezTo>
                <a:cubicBezTo>
                  <a:pt x="4939977" y="1886876"/>
                  <a:pt x="4921958" y="1902649"/>
                  <a:pt x="4905531" y="1923194"/>
                </a:cubicBezTo>
                <a:cubicBezTo>
                  <a:pt x="4889102" y="1943738"/>
                  <a:pt x="4875959" y="1968519"/>
                  <a:pt x="4866101" y="1997535"/>
                </a:cubicBezTo>
                <a:cubicBezTo>
                  <a:pt x="4856041" y="2027135"/>
                  <a:pt x="4851739" y="2052402"/>
                  <a:pt x="4853191" y="2073336"/>
                </a:cubicBezTo>
                <a:cubicBezTo>
                  <a:pt x="4854643" y="2094271"/>
                  <a:pt x="4861307" y="2110191"/>
                  <a:pt x="4873179" y="2121096"/>
                </a:cubicBezTo>
                <a:cubicBezTo>
                  <a:pt x="4885053" y="2132001"/>
                  <a:pt x="4901407" y="2137454"/>
                  <a:pt x="4922245" y="2137454"/>
                </a:cubicBezTo>
                <a:cubicBezTo>
                  <a:pt x="4940161" y="2137454"/>
                  <a:pt x="4957534" y="2133461"/>
                  <a:pt x="4974367" y="2125478"/>
                </a:cubicBezTo>
                <a:cubicBezTo>
                  <a:pt x="4991199" y="2117493"/>
                  <a:pt x="5006663" y="2107951"/>
                  <a:pt x="5020757" y="2096851"/>
                </a:cubicBezTo>
                <a:lnTo>
                  <a:pt x="5054399" y="2163744"/>
                </a:lnTo>
                <a:cubicBezTo>
                  <a:pt x="5028225" y="2185748"/>
                  <a:pt x="5001000" y="2202253"/>
                  <a:pt x="4972724" y="2213255"/>
                </a:cubicBezTo>
                <a:cubicBezTo>
                  <a:pt x="4944447" y="2224258"/>
                  <a:pt x="4915704" y="2229759"/>
                  <a:pt x="4886494" y="2229759"/>
                </a:cubicBezTo>
                <a:cubicBezTo>
                  <a:pt x="4858257" y="2229759"/>
                  <a:pt x="4833216" y="2224939"/>
                  <a:pt x="4811373" y="2215300"/>
                </a:cubicBezTo>
                <a:cubicBezTo>
                  <a:pt x="4789529" y="2205660"/>
                  <a:pt x="4772194" y="2191201"/>
                  <a:pt x="4759368" y="2171922"/>
                </a:cubicBezTo>
                <a:cubicBezTo>
                  <a:pt x="4746543" y="2152643"/>
                  <a:pt x="4739477" y="2128739"/>
                  <a:pt x="4738170" y="2100210"/>
                </a:cubicBezTo>
                <a:cubicBezTo>
                  <a:pt x="4736863" y="2071681"/>
                  <a:pt x="4742597" y="2038625"/>
                  <a:pt x="4755370" y="2001040"/>
                </a:cubicBezTo>
                <a:cubicBezTo>
                  <a:pt x="4767943" y="1964041"/>
                  <a:pt x="4784839" y="1931081"/>
                  <a:pt x="4806060" y="1902163"/>
                </a:cubicBezTo>
                <a:cubicBezTo>
                  <a:pt x="4827279" y="1873245"/>
                  <a:pt x="4851165" y="1848805"/>
                  <a:pt x="4877715" y="1828844"/>
                </a:cubicBezTo>
                <a:cubicBezTo>
                  <a:pt x="4904264" y="1808884"/>
                  <a:pt x="4932047" y="1793743"/>
                  <a:pt x="4961065" y="1783422"/>
                </a:cubicBezTo>
                <a:cubicBezTo>
                  <a:pt x="4990083" y="1773101"/>
                  <a:pt x="5018807" y="1767940"/>
                  <a:pt x="5047239" y="1767940"/>
                </a:cubicBezTo>
                <a:close/>
                <a:moveTo>
                  <a:pt x="4569211" y="1767940"/>
                </a:moveTo>
                <a:cubicBezTo>
                  <a:pt x="4609911" y="1767940"/>
                  <a:pt x="4642455" y="1776898"/>
                  <a:pt x="4666843" y="1794814"/>
                </a:cubicBezTo>
                <a:cubicBezTo>
                  <a:pt x="4691231" y="1812730"/>
                  <a:pt x="4706235" y="1838630"/>
                  <a:pt x="4711857" y="1872514"/>
                </a:cubicBezTo>
                <a:cubicBezTo>
                  <a:pt x="4717479" y="1906398"/>
                  <a:pt x="4712018" y="1947682"/>
                  <a:pt x="4695474" y="1996367"/>
                </a:cubicBezTo>
                <a:cubicBezTo>
                  <a:pt x="4678927" y="2045051"/>
                  <a:pt x="4656163" y="2086821"/>
                  <a:pt x="4627181" y="2121680"/>
                </a:cubicBezTo>
                <a:cubicBezTo>
                  <a:pt x="4598199" y="2156539"/>
                  <a:pt x="4565309" y="2183266"/>
                  <a:pt x="4528511" y="2201863"/>
                </a:cubicBezTo>
                <a:cubicBezTo>
                  <a:pt x="4491713" y="2220460"/>
                  <a:pt x="4452965" y="2229759"/>
                  <a:pt x="4412263" y="2229759"/>
                </a:cubicBezTo>
                <a:cubicBezTo>
                  <a:pt x="4371954" y="2229759"/>
                  <a:pt x="4339624" y="2220460"/>
                  <a:pt x="4315274" y="2201863"/>
                </a:cubicBezTo>
                <a:cubicBezTo>
                  <a:pt x="4290923" y="2183266"/>
                  <a:pt x="4276055" y="2156539"/>
                  <a:pt x="4270666" y="2121680"/>
                </a:cubicBezTo>
                <a:cubicBezTo>
                  <a:pt x="4265277" y="2086821"/>
                  <a:pt x="4270857" y="2045051"/>
                  <a:pt x="4287403" y="1996367"/>
                </a:cubicBezTo>
                <a:cubicBezTo>
                  <a:pt x="4303947" y="1947682"/>
                  <a:pt x="4326627" y="1906300"/>
                  <a:pt x="4355443" y="1872222"/>
                </a:cubicBezTo>
                <a:cubicBezTo>
                  <a:pt x="4384259" y="1838143"/>
                  <a:pt x="4417013" y="1812243"/>
                  <a:pt x="4453707" y="1794522"/>
                </a:cubicBezTo>
                <a:cubicBezTo>
                  <a:pt x="4490399" y="1776801"/>
                  <a:pt x="4528901" y="1767940"/>
                  <a:pt x="4569211" y="1767940"/>
                </a:cubicBezTo>
                <a:close/>
                <a:moveTo>
                  <a:pt x="3502106" y="1767940"/>
                </a:moveTo>
                <a:cubicBezTo>
                  <a:pt x="3542805" y="1767940"/>
                  <a:pt x="3575349" y="1776898"/>
                  <a:pt x="3599737" y="1794814"/>
                </a:cubicBezTo>
                <a:cubicBezTo>
                  <a:pt x="3624125" y="1812730"/>
                  <a:pt x="3639129" y="1838630"/>
                  <a:pt x="3644751" y="1872514"/>
                </a:cubicBezTo>
                <a:cubicBezTo>
                  <a:pt x="3650372" y="1906398"/>
                  <a:pt x="3644911" y="1947682"/>
                  <a:pt x="3628368" y="1996367"/>
                </a:cubicBezTo>
                <a:cubicBezTo>
                  <a:pt x="3611821" y="2045051"/>
                  <a:pt x="3589057" y="2086821"/>
                  <a:pt x="3560074" y="2121680"/>
                </a:cubicBezTo>
                <a:cubicBezTo>
                  <a:pt x="3531093" y="2156539"/>
                  <a:pt x="3498203" y="2183266"/>
                  <a:pt x="3461405" y="2201863"/>
                </a:cubicBezTo>
                <a:cubicBezTo>
                  <a:pt x="3424607" y="2220460"/>
                  <a:pt x="3385858" y="2229759"/>
                  <a:pt x="3345159" y="2229759"/>
                </a:cubicBezTo>
                <a:cubicBezTo>
                  <a:pt x="3304847" y="2229759"/>
                  <a:pt x="3272517" y="2220460"/>
                  <a:pt x="3248168" y="2201863"/>
                </a:cubicBezTo>
                <a:cubicBezTo>
                  <a:pt x="3223818" y="2183266"/>
                  <a:pt x="3208948" y="2156539"/>
                  <a:pt x="3203560" y="2121680"/>
                </a:cubicBezTo>
                <a:cubicBezTo>
                  <a:pt x="3198172" y="2086821"/>
                  <a:pt x="3203750" y="2045051"/>
                  <a:pt x="3220297" y="1996367"/>
                </a:cubicBezTo>
                <a:cubicBezTo>
                  <a:pt x="3236840" y="1947682"/>
                  <a:pt x="3259521" y="1906300"/>
                  <a:pt x="3288337" y="1872222"/>
                </a:cubicBezTo>
                <a:cubicBezTo>
                  <a:pt x="3317153" y="1838143"/>
                  <a:pt x="3349908" y="1812243"/>
                  <a:pt x="3386601" y="1794522"/>
                </a:cubicBezTo>
                <a:cubicBezTo>
                  <a:pt x="3423293" y="1776801"/>
                  <a:pt x="3461795" y="1767940"/>
                  <a:pt x="3502106" y="1767940"/>
                </a:cubicBezTo>
                <a:close/>
                <a:moveTo>
                  <a:pt x="3111003" y="1767940"/>
                </a:moveTo>
                <a:cubicBezTo>
                  <a:pt x="3140018" y="1767940"/>
                  <a:pt x="3164064" y="1773685"/>
                  <a:pt x="3183139" y="1785174"/>
                </a:cubicBezTo>
                <a:cubicBezTo>
                  <a:pt x="3202214" y="1796664"/>
                  <a:pt x="3216603" y="1810198"/>
                  <a:pt x="3226302" y="1825777"/>
                </a:cubicBezTo>
                <a:lnTo>
                  <a:pt x="3147571" y="1894129"/>
                </a:lnTo>
                <a:cubicBezTo>
                  <a:pt x="3140046" y="1883614"/>
                  <a:pt x="3131175" y="1875191"/>
                  <a:pt x="3120959" y="1868862"/>
                </a:cubicBezTo>
                <a:cubicBezTo>
                  <a:pt x="3110743" y="1862534"/>
                  <a:pt x="3097651" y="1859369"/>
                  <a:pt x="3081683" y="1859369"/>
                </a:cubicBezTo>
                <a:cubicBezTo>
                  <a:pt x="3062404" y="1859369"/>
                  <a:pt x="3042960" y="1864870"/>
                  <a:pt x="3023351" y="1875872"/>
                </a:cubicBezTo>
                <a:cubicBezTo>
                  <a:pt x="3003741" y="1886876"/>
                  <a:pt x="2985723" y="1902649"/>
                  <a:pt x="2969295" y="1923194"/>
                </a:cubicBezTo>
                <a:cubicBezTo>
                  <a:pt x="2952867" y="1943738"/>
                  <a:pt x="2939724" y="1968519"/>
                  <a:pt x="2929865" y="1997535"/>
                </a:cubicBezTo>
                <a:cubicBezTo>
                  <a:pt x="2919806" y="2027135"/>
                  <a:pt x="2915503" y="2052402"/>
                  <a:pt x="2916956" y="2073336"/>
                </a:cubicBezTo>
                <a:cubicBezTo>
                  <a:pt x="2918408" y="2094271"/>
                  <a:pt x="2925071" y="2110191"/>
                  <a:pt x="2936944" y="2121096"/>
                </a:cubicBezTo>
                <a:cubicBezTo>
                  <a:pt x="2948817" y="2132001"/>
                  <a:pt x="2965172" y="2137454"/>
                  <a:pt x="2986009" y="2137454"/>
                </a:cubicBezTo>
                <a:cubicBezTo>
                  <a:pt x="3003925" y="2137454"/>
                  <a:pt x="3021299" y="2133461"/>
                  <a:pt x="3038132" y="2125478"/>
                </a:cubicBezTo>
                <a:cubicBezTo>
                  <a:pt x="3054964" y="2117493"/>
                  <a:pt x="3070427" y="2107951"/>
                  <a:pt x="3084521" y="2096851"/>
                </a:cubicBezTo>
                <a:lnTo>
                  <a:pt x="3118164" y="2163744"/>
                </a:lnTo>
                <a:cubicBezTo>
                  <a:pt x="3091990" y="2185748"/>
                  <a:pt x="3064765" y="2202253"/>
                  <a:pt x="3036488" y="2213255"/>
                </a:cubicBezTo>
                <a:cubicBezTo>
                  <a:pt x="3008212" y="2224258"/>
                  <a:pt x="2979469" y="2229759"/>
                  <a:pt x="2950258" y="2229759"/>
                </a:cubicBezTo>
                <a:cubicBezTo>
                  <a:pt x="2922021" y="2229759"/>
                  <a:pt x="2896980" y="2224939"/>
                  <a:pt x="2875137" y="2215300"/>
                </a:cubicBezTo>
                <a:cubicBezTo>
                  <a:pt x="2853293" y="2205660"/>
                  <a:pt x="2835959" y="2191201"/>
                  <a:pt x="2823133" y="2171922"/>
                </a:cubicBezTo>
                <a:cubicBezTo>
                  <a:pt x="2810307" y="2152643"/>
                  <a:pt x="2803241" y="2128739"/>
                  <a:pt x="2801935" y="2100210"/>
                </a:cubicBezTo>
                <a:cubicBezTo>
                  <a:pt x="2800628" y="2071681"/>
                  <a:pt x="2806361" y="2038625"/>
                  <a:pt x="2819134" y="2001040"/>
                </a:cubicBezTo>
                <a:cubicBezTo>
                  <a:pt x="2831707" y="1964041"/>
                  <a:pt x="2848604" y="1931081"/>
                  <a:pt x="2869824" y="1902163"/>
                </a:cubicBezTo>
                <a:cubicBezTo>
                  <a:pt x="2891044" y="1873245"/>
                  <a:pt x="2914930" y="1848805"/>
                  <a:pt x="2941479" y="1828844"/>
                </a:cubicBezTo>
                <a:cubicBezTo>
                  <a:pt x="2968028" y="1808884"/>
                  <a:pt x="2995812" y="1793743"/>
                  <a:pt x="3024829" y="1783422"/>
                </a:cubicBezTo>
                <a:cubicBezTo>
                  <a:pt x="3053847" y="1773101"/>
                  <a:pt x="3082572" y="1767940"/>
                  <a:pt x="3111003" y="1767940"/>
                </a:cubicBezTo>
                <a:close/>
                <a:moveTo>
                  <a:pt x="2632975" y="1767940"/>
                </a:moveTo>
                <a:cubicBezTo>
                  <a:pt x="2673676" y="1767940"/>
                  <a:pt x="2706220" y="1776898"/>
                  <a:pt x="2730608" y="1794814"/>
                </a:cubicBezTo>
                <a:cubicBezTo>
                  <a:pt x="2754995" y="1812730"/>
                  <a:pt x="2770000" y="1838630"/>
                  <a:pt x="2775621" y="1872514"/>
                </a:cubicBezTo>
                <a:cubicBezTo>
                  <a:pt x="2781243" y="1906398"/>
                  <a:pt x="2775783" y="1947682"/>
                  <a:pt x="2759239" y="1996367"/>
                </a:cubicBezTo>
                <a:cubicBezTo>
                  <a:pt x="2742692" y="2045051"/>
                  <a:pt x="2719928" y="2086821"/>
                  <a:pt x="2690945" y="2121680"/>
                </a:cubicBezTo>
                <a:cubicBezTo>
                  <a:pt x="2661963" y="2156539"/>
                  <a:pt x="2629073" y="2183266"/>
                  <a:pt x="2592275" y="2201863"/>
                </a:cubicBezTo>
                <a:cubicBezTo>
                  <a:pt x="2555478" y="2220460"/>
                  <a:pt x="2516729" y="2229759"/>
                  <a:pt x="2476028" y="2229759"/>
                </a:cubicBezTo>
                <a:cubicBezTo>
                  <a:pt x="2435718" y="2229759"/>
                  <a:pt x="2403388" y="2220460"/>
                  <a:pt x="2379038" y="2201863"/>
                </a:cubicBezTo>
                <a:cubicBezTo>
                  <a:pt x="2354688" y="2183266"/>
                  <a:pt x="2339819" y="2156539"/>
                  <a:pt x="2334430" y="2121680"/>
                </a:cubicBezTo>
                <a:cubicBezTo>
                  <a:pt x="2329042" y="2086821"/>
                  <a:pt x="2334621" y="2045051"/>
                  <a:pt x="2351167" y="1996367"/>
                </a:cubicBezTo>
                <a:cubicBezTo>
                  <a:pt x="2367711" y="1947682"/>
                  <a:pt x="2390391" y="1906300"/>
                  <a:pt x="2419207" y="1872222"/>
                </a:cubicBezTo>
                <a:cubicBezTo>
                  <a:pt x="2448023" y="1838143"/>
                  <a:pt x="2480778" y="1812243"/>
                  <a:pt x="2517471" y="1794522"/>
                </a:cubicBezTo>
                <a:cubicBezTo>
                  <a:pt x="2554164" y="1776801"/>
                  <a:pt x="2592665" y="1767940"/>
                  <a:pt x="2632975" y="1767940"/>
                </a:cubicBezTo>
                <a:close/>
                <a:moveTo>
                  <a:pt x="1565870" y="1767940"/>
                </a:moveTo>
                <a:cubicBezTo>
                  <a:pt x="1606571" y="1767940"/>
                  <a:pt x="1639114" y="1776898"/>
                  <a:pt x="1663502" y="1794814"/>
                </a:cubicBezTo>
                <a:cubicBezTo>
                  <a:pt x="1687890" y="1812730"/>
                  <a:pt x="1702895" y="1838630"/>
                  <a:pt x="1708516" y="1872514"/>
                </a:cubicBezTo>
                <a:cubicBezTo>
                  <a:pt x="1714137" y="1906398"/>
                  <a:pt x="1708677" y="1947682"/>
                  <a:pt x="1692134" y="1996367"/>
                </a:cubicBezTo>
                <a:cubicBezTo>
                  <a:pt x="1675587" y="2045051"/>
                  <a:pt x="1652823" y="2086821"/>
                  <a:pt x="1623840" y="2121680"/>
                </a:cubicBezTo>
                <a:cubicBezTo>
                  <a:pt x="1594858" y="2156539"/>
                  <a:pt x="1561968" y="2183266"/>
                  <a:pt x="1525170" y="2201863"/>
                </a:cubicBezTo>
                <a:cubicBezTo>
                  <a:pt x="1488372" y="2220460"/>
                  <a:pt x="1449623" y="2229759"/>
                  <a:pt x="1408923" y="2229759"/>
                </a:cubicBezTo>
                <a:cubicBezTo>
                  <a:pt x="1368613" y="2229759"/>
                  <a:pt x="1336283" y="2220460"/>
                  <a:pt x="1311933" y="2201863"/>
                </a:cubicBezTo>
                <a:cubicBezTo>
                  <a:pt x="1287583" y="2183266"/>
                  <a:pt x="1272714" y="2156539"/>
                  <a:pt x="1267325" y="2121680"/>
                </a:cubicBezTo>
                <a:cubicBezTo>
                  <a:pt x="1261937" y="2086821"/>
                  <a:pt x="1267515" y="2045051"/>
                  <a:pt x="1284062" y="1996367"/>
                </a:cubicBezTo>
                <a:cubicBezTo>
                  <a:pt x="1300605" y="1947682"/>
                  <a:pt x="1323286" y="1906300"/>
                  <a:pt x="1352102" y="1872222"/>
                </a:cubicBezTo>
                <a:cubicBezTo>
                  <a:pt x="1380919" y="1838143"/>
                  <a:pt x="1413673" y="1812243"/>
                  <a:pt x="1450366" y="1794522"/>
                </a:cubicBezTo>
                <a:cubicBezTo>
                  <a:pt x="1487058" y="1776801"/>
                  <a:pt x="1525561" y="1767940"/>
                  <a:pt x="1565870" y="1767940"/>
                </a:cubicBezTo>
                <a:close/>
                <a:moveTo>
                  <a:pt x="1174768" y="1767940"/>
                </a:moveTo>
                <a:cubicBezTo>
                  <a:pt x="1203784" y="1767940"/>
                  <a:pt x="1227829" y="1773685"/>
                  <a:pt x="1246905" y="1785174"/>
                </a:cubicBezTo>
                <a:cubicBezTo>
                  <a:pt x="1265979" y="1796664"/>
                  <a:pt x="1280367" y="1810198"/>
                  <a:pt x="1290067" y="1825777"/>
                </a:cubicBezTo>
                <a:lnTo>
                  <a:pt x="1211336" y="1894129"/>
                </a:lnTo>
                <a:cubicBezTo>
                  <a:pt x="1203811" y="1883614"/>
                  <a:pt x="1194941" y="1875191"/>
                  <a:pt x="1184724" y="1868862"/>
                </a:cubicBezTo>
                <a:cubicBezTo>
                  <a:pt x="1174509" y="1862534"/>
                  <a:pt x="1161417" y="1859369"/>
                  <a:pt x="1145448" y="1859369"/>
                </a:cubicBezTo>
                <a:cubicBezTo>
                  <a:pt x="1126169" y="1859369"/>
                  <a:pt x="1106724" y="1864870"/>
                  <a:pt x="1087116" y="1875872"/>
                </a:cubicBezTo>
                <a:cubicBezTo>
                  <a:pt x="1067507" y="1886876"/>
                  <a:pt x="1049488" y="1902649"/>
                  <a:pt x="1033060" y="1923194"/>
                </a:cubicBezTo>
                <a:cubicBezTo>
                  <a:pt x="1016632" y="1943738"/>
                  <a:pt x="1003489" y="1968519"/>
                  <a:pt x="993630" y="1997535"/>
                </a:cubicBezTo>
                <a:cubicBezTo>
                  <a:pt x="983571" y="2027135"/>
                  <a:pt x="979268" y="2052402"/>
                  <a:pt x="980721" y="2073336"/>
                </a:cubicBezTo>
                <a:cubicBezTo>
                  <a:pt x="982173" y="2094271"/>
                  <a:pt x="988837" y="2110191"/>
                  <a:pt x="1000709" y="2121096"/>
                </a:cubicBezTo>
                <a:cubicBezTo>
                  <a:pt x="1012582" y="2132001"/>
                  <a:pt x="1028937" y="2137454"/>
                  <a:pt x="1049774" y="2137454"/>
                </a:cubicBezTo>
                <a:cubicBezTo>
                  <a:pt x="1067690" y="2137454"/>
                  <a:pt x="1085064" y="2133461"/>
                  <a:pt x="1101896" y="2125478"/>
                </a:cubicBezTo>
                <a:cubicBezTo>
                  <a:pt x="1118729" y="2117493"/>
                  <a:pt x="1134193" y="2107951"/>
                  <a:pt x="1148287" y="2096851"/>
                </a:cubicBezTo>
                <a:lnTo>
                  <a:pt x="1181929" y="2163744"/>
                </a:lnTo>
                <a:cubicBezTo>
                  <a:pt x="1155755" y="2185748"/>
                  <a:pt x="1128530" y="2202253"/>
                  <a:pt x="1100254" y="2213255"/>
                </a:cubicBezTo>
                <a:cubicBezTo>
                  <a:pt x="1071977" y="2224258"/>
                  <a:pt x="1043234" y="2229759"/>
                  <a:pt x="1014024" y="2229759"/>
                </a:cubicBezTo>
                <a:cubicBezTo>
                  <a:pt x="985786" y="2229759"/>
                  <a:pt x="960746" y="2224939"/>
                  <a:pt x="938902" y="2215300"/>
                </a:cubicBezTo>
                <a:cubicBezTo>
                  <a:pt x="917058" y="2205660"/>
                  <a:pt x="899723" y="2191201"/>
                  <a:pt x="886898" y="2171922"/>
                </a:cubicBezTo>
                <a:cubicBezTo>
                  <a:pt x="874073" y="2152643"/>
                  <a:pt x="867007" y="2128739"/>
                  <a:pt x="865700" y="2100210"/>
                </a:cubicBezTo>
                <a:cubicBezTo>
                  <a:pt x="864393" y="2071681"/>
                  <a:pt x="870126" y="2038625"/>
                  <a:pt x="882900" y="2001040"/>
                </a:cubicBezTo>
                <a:cubicBezTo>
                  <a:pt x="895473" y="1964041"/>
                  <a:pt x="912369" y="1931081"/>
                  <a:pt x="933590" y="1902163"/>
                </a:cubicBezTo>
                <a:cubicBezTo>
                  <a:pt x="954809" y="1873245"/>
                  <a:pt x="978695" y="1848805"/>
                  <a:pt x="1005244" y="1828844"/>
                </a:cubicBezTo>
                <a:cubicBezTo>
                  <a:pt x="1031794" y="1808884"/>
                  <a:pt x="1059577" y="1793743"/>
                  <a:pt x="1088594" y="1783422"/>
                </a:cubicBezTo>
                <a:cubicBezTo>
                  <a:pt x="1117612" y="1773101"/>
                  <a:pt x="1146336" y="1767940"/>
                  <a:pt x="1174768" y="1767940"/>
                </a:cubicBezTo>
                <a:close/>
                <a:moveTo>
                  <a:pt x="696741" y="1767940"/>
                </a:moveTo>
                <a:cubicBezTo>
                  <a:pt x="737441" y="1767940"/>
                  <a:pt x="769985" y="1776898"/>
                  <a:pt x="794373" y="1794814"/>
                </a:cubicBezTo>
                <a:cubicBezTo>
                  <a:pt x="818760" y="1812730"/>
                  <a:pt x="833765" y="1838630"/>
                  <a:pt x="839387" y="1872514"/>
                </a:cubicBezTo>
                <a:cubicBezTo>
                  <a:pt x="845008" y="1906398"/>
                  <a:pt x="839547" y="1947682"/>
                  <a:pt x="823004" y="1996367"/>
                </a:cubicBezTo>
                <a:cubicBezTo>
                  <a:pt x="806457" y="2045051"/>
                  <a:pt x="783693" y="2086821"/>
                  <a:pt x="754711" y="2121680"/>
                </a:cubicBezTo>
                <a:cubicBezTo>
                  <a:pt x="725728" y="2156539"/>
                  <a:pt x="692838" y="2183266"/>
                  <a:pt x="656041" y="2201863"/>
                </a:cubicBezTo>
                <a:cubicBezTo>
                  <a:pt x="619243" y="2220460"/>
                  <a:pt x="580494" y="2229759"/>
                  <a:pt x="539793" y="2229759"/>
                </a:cubicBezTo>
                <a:cubicBezTo>
                  <a:pt x="499484" y="2229759"/>
                  <a:pt x="467153" y="2220460"/>
                  <a:pt x="442804" y="2201863"/>
                </a:cubicBezTo>
                <a:cubicBezTo>
                  <a:pt x="418453" y="2183266"/>
                  <a:pt x="403585" y="2156539"/>
                  <a:pt x="398196" y="2121680"/>
                </a:cubicBezTo>
                <a:cubicBezTo>
                  <a:pt x="392807" y="2086821"/>
                  <a:pt x="398386" y="2045051"/>
                  <a:pt x="414932" y="1996367"/>
                </a:cubicBezTo>
                <a:cubicBezTo>
                  <a:pt x="431475" y="1947682"/>
                  <a:pt x="454156" y="1906300"/>
                  <a:pt x="482972" y="1872222"/>
                </a:cubicBezTo>
                <a:cubicBezTo>
                  <a:pt x="511789" y="1838143"/>
                  <a:pt x="544543" y="1812243"/>
                  <a:pt x="581236" y="1794522"/>
                </a:cubicBezTo>
                <a:cubicBezTo>
                  <a:pt x="617929" y="1776801"/>
                  <a:pt x="656431" y="1767940"/>
                  <a:pt x="696741" y="1767940"/>
                </a:cubicBezTo>
                <a:close/>
                <a:moveTo>
                  <a:pt x="5407269" y="975399"/>
                </a:moveTo>
                <a:cubicBezTo>
                  <a:pt x="5387795" y="975399"/>
                  <a:pt x="5369113" y="980803"/>
                  <a:pt x="5351226" y="991611"/>
                </a:cubicBezTo>
                <a:cubicBezTo>
                  <a:pt x="5333337" y="1002419"/>
                  <a:pt x="5317121" y="1018046"/>
                  <a:pt x="5302578" y="1038494"/>
                </a:cubicBezTo>
                <a:cubicBezTo>
                  <a:pt x="5288035" y="1058941"/>
                  <a:pt x="5275867" y="1083576"/>
                  <a:pt x="5266072" y="1112397"/>
                </a:cubicBezTo>
                <a:cubicBezTo>
                  <a:pt x="5256341" y="1141023"/>
                  <a:pt x="5251683" y="1165901"/>
                  <a:pt x="5252099" y="1187030"/>
                </a:cubicBezTo>
                <a:cubicBezTo>
                  <a:pt x="5252514" y="1208159"/>
                  <a:pt x="5257860" y="1224516"/>
                  <a:pt x="5268137" y="1236104"/>
                </a:cubicBezTo>
                <a:cubicBezTo>
                  <a:pt x="5278414" y="1247690"/>
                  <a:pt x="5293289" y="1253484"/>
                  <a:pt x="5312763" y="1253484"/>
                </a:cubicBezTo>
                <a:cubicBezTo>
                  <a:pt x="5332237" y="1253484"/>
                  <a:pt x="5351051" y="1247690"/>
                  <a:pt x="5369205" y="1236104"/>
                </a:cubicBezTo>
                <a:cubicBezTo>
                  <a:pt x="5387360" y="1224516"/>
                  <a:pt x="5403873" y="1208159"/>
                  <a:pt x="5418745" y="1187030"/>
                </a:cubicBezTo>
                <a:cubicBezTo>
                  <a:pt x="5433617" y="1165901"/>
                  <a:pt x="5445918" y="1141023"/>
                  <a:pt x="5455649" y="1112397"/>
                </a:cubicBezTo>
                <a:cubicBezTo>
                  <a:pt x="5465443" y="1083576"/>
                  <a:pt x="5469968" y="1058941"/>
                  <a:pt x="5469224" y="1038494"/>
                </a:cubicBezTo>
                <a:cubicBezTo>
                  <a:pt x="5468481" y="1018046"/>
                  <a:pt x="5462837" y="1002419"/>
                  <a:pt x="5452293" y="991611"/>
                </a:cubicBezTo>
                <a:cubicBezTo>
                  <a:pt x="5441751" y="980803"/>
                  <a:pt x="5426743" y="975399"/>
                  <a:pt x="5407269" y="975399"/>
                </a:cubicBezTo>
                <a:close/>
                <a:moveTo>
                  <a:pt x="4538139" y="975399"/>
                </a:moveTo>
                <a:cubicBezTo>
                  <a:pt x="4518665" y="975399"/>
                  <a:pt x="4499984" y="980803"/>
                  <a:pt x="4482095" y="991611"/>
                </a:cubicBezTo>
                <a:cubicBezTo>
                  <a:pt x="4464207" y="1002419"/>
                  <a:pt x="4447991" y="1018046"/>
                  <a:pt x="4433449" y="1038494"/>
                </a:cubicBezTo>
                <a:cubicBezTo>
                  <a:pt x="4418906" y="1058941"/>
                  <a:pt x="4406737" y="1083576"/>
                  <a:pt x="4396942" y="1112397"/>
                </a:cubicBezTo>
                <a:cubicBezTo>
                  <a:pt x="4387211" y="1141023"/>
                  <a:pt x="4382554" y="1165901"/>
                  <a:pt x="4382969" y="1187030"/>
                </a:cubicBezTo>
                <a:cubicBezTo>
                  <a:pt x="4383384" y="1208159"/>
                  <a:pt x="4388731" y="1224516"/>
                  <a:pt x="4399007" y="1236104"/>
                </a:cubicBezTo>
                <a:cubicBezTo>
                  <a:pt x="4409285" y="1247690"/>
                  <a:pt x="4424160" y="1253484"/>
                  <a:pt x="4443634" y="1253484"/>
                </a:cubicBezTo>
                <a:cubicBezTo>
                  <a:pt x="4463107" y="1253484"/>
                  <a:pt x="4481921" y="1247690"/>
                  <a:pt x="4500075" y="1236104"/>
                </a:cubicBezTo>
                <a:cubicBezTo>
                  <a:pt x="4518231" y="1224516"/>
                  <a:pt x="4534743" y="1208159"/>
                  <a:pt x="4549616" y="1187030"/>
                </a:cubicBezTo>
                <a:cubicBezTo>
                  <a:pt x="4564487" y="1165901"/>
                  <a:pt x="4576788" y="1141023"/>
                  <a:pt x="4586519" y="1112397"/>
                </a:cubicBezTo>
                <a:cubicBezTo>
                  <a:pt x="4596313" y="1083576"/>
                  <a:pt x="4600839" y="1058941"/>
                  <a:pt x="4600095" y="1038494"/>
                </a:cubicBezTo>
                <a:cubicBezTo>
                  <a:pt x="4599351" y="1018046"/>
                  <a:pt x="4593707" y="1002419"/>
                  <a:pt x="4583163" y="991611"/>
                </a:cubicBezTo>
                <a:cubicBezTo>
                  <a:pt x="4572621" y="980803"/>
                  <a:pt x="4557613" y="975399"/>
                  <a:pt x="4538139" y="975399"/>
                </a:cubicBezTo>
                <a:close/>
                <a:moveTo>
                  <a:pt x="3471033" y="975399"/>
                </a:moveTo>
                <a:cubicBezTo>
                  <a:pt x="3451559" y="975399"/>
                  <a:pt x="3432878" y="980803"/>
                  <a:pt x="3414990" y="991611"/>
                </a:cubicBezTo>
                <a:cubicBezTo>
                  <a:pt x="3397101" y="1002419"/>
                  <a:pt x="3380886" y="1018046"/>
                  <a:pt x="3366343" y="1038494"/>
                </a:cubicBezTo>
                <a:cubicBezTo>
                  <a:pt x="3351799" y="1058941"/>
                  <a:pt x="3339631" y="1083576"/>
                  <a:pt x="3329837" y="1112397"/>
                </a:cubicBezTo>
                <a:cubicBezTo>
                  <a:pt x="3320106" y="1141023"/>
                  <a:pt x="3315448" y="1165901"/>
                  <a:pt x="3315863" y="1187030"/>
                </a:cubicBezTo>
                <a:cubicBezTo>
                  <a:pt x="3316278" y="1208159"/>
                  <a:pt x="3321625" y="1224516"/>
                  <a:pt x="3331902" y="1236104"/>
                </a:cubicBezTo>
                <a:cubicBezTo>
                  <a:pt x="3342178" y="1247690"/>
                  <a:pt x="3357053" y="1253484"/>
                  <a:pt x="3376527" y="1253484"/>
                </a:cubicBezTo>
                <a:cubicBezTo>
                  <a:pt x="3396001" y="1253484"/>
                  <a:pt x="3414815" y="1247690"/>
                  <a:pt x="3432970" y="1236104"/>
                </a:cubicBezTo>
                <a:cubicBezTo>
                  <a:pt x="3451125" y="1224516"/>
                  <a:pt x="3467638" y="1208159"/>
                  <a:pt x="3482509" y="1187030"/>
                </a:cubicBezTo>
                <a:cubicBezTo>
                  <a:pt x="3497381" y="1165901"/>
                  <a:pt x="3509682" y="1141023"/>
                  <a:pt x="3519413" y="1112397"/>
                </a:cubicBezTo>
                <a:cubicBezTo>
                  <a:pt x="3529208" y="1083576"/>
                  <a:pt x="3533733" y="1058941"/>
                  <a:pt x="3532989" y="1038494"/>
                </a:cubicBezTo>
                <a:cubicBezTo>
                  <a:pt x="3532245" y="1018046"/>
                  <a:pt x="3526602" y="1002419"/>
                  <a:pt x="3516058" y="991611"/>
                </a:cubicBezTo>
                <a:cubicBezTo>
                  <a:pt x="3505515" y="980803"/>
                  <a:pt x="3490507" y="975399"/>
                  <a:pt x="3471033" y="975399"/>
                </a:cubicBezTo>
                <a:close/>
                <a:moveTo>
                  <a:pt x="2601903" y="975399"/>
                </a:moveTo>
                <a:cubicBezTo>
                  <a:pt x="2582429" y="975399"/>
                  <a:pt x="2563748" y="980803"/>
                  <a:pt x="2545860" y="991611"/>
                </a:cubicBezTo>
                <a:cubicBezTo>
                  <a:pt x="2527971" y="1002419"/>
                  <a:pt x="2511756" y="1018046"/>
                  <a:pt x="2497213" y="1038494"/>
                </a:cubicBezTo>
                <a:cubicBezTo>
                  <a:pt x="2482671" y="1058941"/>
                  <a:pt x="2470501" y="1083576"/>
                  <a:pt x="2460707" y="1112397"/>
                </a:cubicBezTo>
                <a:cubicBezTo>
                  <a:pt x="2450976" y="1141023"/>
                  <a:pt x="2446318" y="1165901"/>
                  <a:pt x="2446734" y="1187030"/>
                </a:cubicBezTo>
                <a:cubicBezTo>
                  <a:pt x="2447149" y="1208159"/>
                  <a:pt x="2452495" y="1224516"/>
                  <a:pt x="2462772" y="1236104"/>
                </a:cubicBezTo>
                <a:cubicBezTo>
                  <a:pt x="2473049" y="1247690"/>
                  <a:pt x="2487924" y="1253484"/>
                  <a:pt x="2507398" y="1253484"/>
                </a:cubicBezTo>
                <a:cubicBezTo>
                  <a:pt x="2526871" y="1253484"/>
                  <a:pt x="2545686" y="1247690"/>
                  <a:pt x="2563840" y="1236104"/>
                </a:cubicBezTo>
                <a:cubicBezTo>
                  <a:pt x="2581995" y="1224516"/>
                  <a:pt x="2598508" y="1208159"/>
                  <a:pt x="2613380" y="1187030"/>
                </a:cubicBezTo>
                <a:cubicBezTo>
                  <a:pt x="2628251" y="1165901"/>
                  <a:pt x="2640553" y="1141023"/>
                  <a:pt x="2650283" y="1112397"/>
                </a:cubicBezTo>
                <a:cubicBezTo>
                  <a:pt x="2660077" y="1083576"/>
                  <a:pt x="2664603" y="1058941"/>
                  <a:pt x="2663859" y="1038494"/>
                </a:cubicBezTo>
                <a:cubicBezTo>
                  <a:pt x="2663115" y="1018046"/>
                  <a:pt x="2657472" y="1002419"/>
                  <a:pt x="2646928" y="991611"/>
                </a:cubicBezTo>
                <a:cubicBezTo>
                  <a:pt x="2636385" y="980803"/>
                  <a:pt x="2621377" y="975399"/>
                  <a:pt x="2601903" y="975399"/>
                </a:cubicBezTo>
                <a:close/>
                <a:moveTo>
                  <a:pt x="1534798" y="975399"/>
                </a:moveTo>
                <a:cubicBezTo>
                  <a:pt x="1515324" y="975399"/>
                  <a:pt x="1496643" y="980803"/>
                  <a:pt x="1478755" y="991611"/>
                </a:cubicBezTo>
                <a:cubicBezTo>
                  <a:pt x="1460866" y="1002419"/>
                  <a:pt x="1444651" y="1018046"/>
                  <a:pt x="1430108" y="1038494"/>
                </a:cubicBezTo>
                <a:cubicBezTo>
                  <a:pt x="1415565" y="1058941"/>
                  <a:pt x="1403396" y="1083576"/>
                  <a:pt x="1393602" y="1112397"/>
                </a:cubicBezTo>
                <a:cubicBezTo>
                  <a:pt x="1383871" y="1141023"/>
                  <a:pt x="1379213" y="1165901"/>
                  <a:pt x="1379628" y="1187030"/>
                </a:cubicBezTo>
                <a:cubicBezTo>
                  <a:pt x="1380044" y="1208159"/>
                  <a:pt x="1385390" y="1224516"/>
                  <a:pt x="1395667" y="1236104"/>
                </a:cubicBezTo>
                <a:cubicBezTo>
                  <a:pt x="1405943" y="1247690"/>
                  <a:pt x="1420819" y="1253484"/>
                  <a:pt x="1440293" y="1253484"/>
                </a:cubicBezTo>
                <a:cubicBezTo>
                  <a:pt x="1459766" y="1253484"/>
                  <a:pt x="1478580" y="1247690"/>
                  <a:pt x="1496735" y="1236104"/>
                </a:cubicBezTo>
                <a:cubicBezTo>
                  <a:pt x="1514890" y="1224516"/>
                  <a:pt x="1531403" y="1208159"/>
                  <a:pt x="1546275" y="1187030"/>
                </a:cubicBezTo>
                <a:cubicBezTo>
                  <a:pt x="1561146" y="1165901"/>
                  <a:pt x="1573448" y="1141023"/>
                  <a:pt x="1583178" y="1112397"/>
                </a:cubicBezTo>
                <a:cubicBezTo>
                  <a:pt x="1592973" y="1083576"/>
                  <a:pt x="1597498" y="1058941"/>
                  <a:pt x="1596754" y="1038494"/>
                </a:cubicBezTo>
                <a:cubicBezTo>
                  <a:pt x="1596010" y="1018046"/>
                  <a:pt x="1590367" y="1002419"/>
                  <a:pt x="1579823" y="991611"/>
                </a:cubicBezTo>
                <a:cubicBezTo>
                  <a:pt x="1569280" y="980803"/>
                  <a:pt x="1554272" y="975399"/>
                  <a:pt x="1534798" y="975399"/>
                </a:cubicBezTo>
                <a:close/>
                <a:moveTo>
                  <a:pt x="665668" y="975399"/>
                </a:moveTo>
                <a:cubicBezTo>
                  <a:pt x="646194" y="975399"/>
                  <a:pt x="627514" y="980803"/>
                  <a:pt x="609625" y="991611"/>
                </a:cubicBezTo>
                <a:cubicBezTo>
                  <a:pt x="591737" y="1002419"/>
                  <a:pt x="575521" y="1018046"/>
                  <a:pt x="560978" y="1038494"/>
                </a:cubicBezTo>
                <a:cubicBezTo>
                  <a:pt x="546435" y="1058941"/>
                  <a:pt x="534266" y="1083576"/>
                  <a:pt x="524472" y="1112397"/>
                </a:cubicBezTo>
                <a:cubicBezTo>
                  <a:pt x="514741" y="1141023"/>
                  <a:pt x="510083" y="1165901"/>
                  <a:pt x="510499" y="1187030"/>
                </a:cubicBezTo>
                <a:cubicBezTo>
                  <a:pt x="510914" y="1208159"/>
                  <a:pt x="516260" y="1224516"/>
                  <a:pt x="526537" y="1236104"/>
                </a:cubicBezTo>
                <a:cubicBezTo>
                  <a:pt x="536814" y="1247690"/>
                  <a:pt x="551690" y="1253484"/>
                  <a:pt x="571163" y="1253484"/>
                </a:cubicBezTo>
                <a:cubicBezTo>
                  <a:pt x="590637" y="1253484"/>
                  <a:pt x="609451" y="1247690"/>
                  <a:pt x="627605" y="1236104"/>
                </a:cubicBezTo>
                <a:cubicBezTo>
                  <a:pt x="645761" y="1224516"/>
                  <a:pt x="662273" y="1208159"/>
                  <a:pt x="677145" y="1187030"/>
                </a:cubicBezTo>
                <a:cubicBezTo>
                  <a:pt x="692017" y="1165901"/>
                  <a:pt x="704318" y="1141023"/>
                  <a:pt x="714048" y="1112397"/>
                </a:cubicBezTo>
                <a:cubicBezTo>
                  <a:pt x="723843" y="1083576"/>
                  <a:pt x="728369" y="1058941"/>
                  <a:pt x="727624" y="1038494"/>
                </a:cubicBezTo>
                <a:cubicBezTo>
                  <a:pt x="726881" y="1018046"/>
                  <a:pt x="721237" y="1002419"/>
                  <a:pt x="710693" y="991611"/>
                </a:cubicBezTo>
                <a:cubicBezTo>
                  <a:pt x="700151" y="980803"/>
                  <a:pt x="685142" y="975399"/>
                  <a:pt x="665668" y="975399"/>
                </a:cubicBezTo>
                <a:close/>
                <a:moveTo>
                  <a:pt x="4023959" y="891565"/>
                </a:moveTo>
                <a:lnTo>
                  <a:pt x="4131162" y="891565"/>
                </a:lnTo>
                <a:lnTo>
                  <a:pt x="4010149" y="1247642"/>
                </a:lnTo>
                <a:lnTo>
                  <a:pt x="4183659" y="1247642"/>
                </a:lnTo>
                <a:lnTo>
                  <a:pt x="4153184" y="1337318"/>
                </a:lnTo>
                <a:lnTo>
                  <a:pt x="3872471" y="1337318"/>
                </a:lnTo>
                <a:close/>
                <a:moveTo>
                  <a:pt x="2087723" y="891565"/>
                </a:moveTo>
                <a:lnTo>
                  <a:pt x="2194927" y="891565"/>
                </a:lnTo>
                <a:lnTo>
                  <a:pt x="2073913" y="1247642"/>
                </a:lnTo>
                <a:lnTo>
                  <a:pt x="2247423" y="1247642"/>
                </a:lnTo>
                <a:lnTo>
                  <a:pt x="2216949" y="1337318"/>
                </a:lnTo>
                <a:lnTo>
                  <a:pt x="1936235" y="1337318"/>
                </a:lnTo>
                <a:close/>
                <a:moveTo>
                  <a:pt x="151489" y="891565"/>
                </a:moveTo>
                <a:lnTo>
                  <a:pt x="258691" y="891565"/>
                </a:lnTo>
                <a:lnTo>
                  <a:pt x="137678" y="1247642"/>
                </a:lnTo>
                <a:lnTo>
                  <a:pt x="311189" y="1247642"/>
                </a:lnTo>
                <a:lnTo>
                  <a:pt x="280714" y="1337318"/>
                </a:lnTo>
                <a:lnTo>
                  <a:pt x="0" y="1337318"/>
                </a:lnTo>
                <a:close/>
                <a:moveTo>
                  <a:pt x="5438341" y="883970"/>
                </a:moveTo>
                <a:cubicBezTo>
                  <a:pt x="5479041" y="883970"/>
                  <a:pt x="5511585" y="892928"/>
                  <a:pt x="5535973" y="910844"/>
                </a:cubicBezTo>
                <a:cubicBezTo>
                  <a:pt x="5560361" y="928760"/>
                  <a:pt x="5575365" y="954660"/>
                  <a:pt x="5580987" y="988544"/>
                </a:cubicBezTo>
                <a:cubicBezTo>
                  <a:pt x="5586607" y="1022429"/>
                  <a:pt x="5581147" y="1063712"/>
                  <a:pt x="5564604" y="1112397"/>
                </a:cubicBezTo>
                <a:cubicBezTo>
                  <a:pt x="5548057" y="1161081"/>
                  <a:pt x="5525293" y="1202852"/>
                  <a:pt x="5496310" y="1237710"/>
                </a:cubicBezTo>
                <a:cubicBezTo>
                  <a:pt x="5467328" y="1272569"/>
                  <a:pt x="5434439" y="1299296"/>
                  <a:pt x="5397640" y="1317893"/>
                </a:cubicBezTo>
                <a:cubicBezTo>
                  <a:pt x="5360843" y="1336491"/>
                  <a:pt x="5322093" y="1345789"/>
                  <a:pt x="5281394" y="1345789"/>
                </a:cubicBezTo>
                <a:cubicBezTo>
                  <a:pt x="5241083" y="1345789"/>
                  <a:pt x="5208753" y="1336491"/>
                  <a:pt x="5184403" y="1317893"/>
                </a:cubicBezTo>
                <a:cubicBezTo>
                  <a:pt x="5160053" y="1299296"/>
                  <a:pt x="5145184" y="1272569"/>
                  <a:pt x="5139795" y="1237710"/>
                </a:cubicBezTo>
                <a:cubicBezTo>
                  <a:pt x="5134407" y="1202852"/>
                  <a:pt x="5139985" y="1161081"/>
                  <a:pt x="5156532" y="1112397"/>
                </a:cubicBezTo>
                <a:cubicBezTo>
                  <a:pt x="5173075" y="1063712"/>
                  <a:pt x="5195756" y="1022331"/>
                  <a:pt x="5224573" y="988252"/>
                </a:cubicBezTo>
                <a:cubicBezTo>
                  <a:pt x="5253389" y="954172"/>
                  <a:pt x="5286143" y="928273"/>
                  <a:pt x="5322837" y="910552"/>
                </a:cubicBezTo>
                <a:cubicBezTo>
                  <a:pt x="5359529" y="892831"/>
                  <a:pt x="5398031" y="883970"/>
                  <a:pt x="5438341" y="883970"/>
                </a:cubicBezTo>
                <a:close/>
                <a:moveTo>
                  <a:pt x="5047239" y="883970"/>
                </a:moveTo>
                <a:cubicBezTo>
                  <a:pt x="5076254" y="883970"/>
                  <a:pt x="5100300" y="889715"/>
                  <a:pt x="5119375" y="901204"/>
                </a:cubicBezTo>
                <a:cubicBezTo>
                  <a:pt x="5138449" y="912694"/>
                  <a:pt x="5152838" y="926228"/>
                  <a:pt x="5162538" y="941807"/>
                </a:cubicBezTo>
                <a:lnTo>
                  <a:pt x="5083807" y="1010160"/>
                </a:lnTo>
                <a:cubicBezTo>
                  <a:pt x="5076282" y="999644"/>
                  <a:pt x="5067411" y="991222"/>
                  <a:pt x="5057195" y="984893"/>
                </a:cubicBezTo>
                <a:cubicBezTo>
                  <a:pt x="5046979" y="978564"/>
                  <a:pt x="5033887" y="975399"/>
                  <a:pt x="5017918" y="975399"/>
                </a:cubicBezTo>
                <a:cubicBezTo>
                  <a:pt x="4998640" y="975399"/>
                  <a:pt x="4979195" y="980900"/>
                  <a:pt x="4959586" y="991903"/>
                </a:cubicBezTo>
                <a:cubicBezTo>
                  <a:pt x="4939977" y="1002906"/>
                  <a:pt x="4921958" y="1018680"/>
                  <a:pt x="4905531" y="1039224"/>
                </a:cubicBezTo>
                <a:cubicBezTo>
                  <a:pt x="4889102" y="1059769"/>
                  <a:pt x="4875959" y="1084550"/>
                  <a:pt x="4866101" y="1113566"/>
                </a:cubicBezTo>
                <a:cubicBezTo>
                  <a:pt x="4856041" y="1143165"/>
                  <a:pt x="4851739" y="1168433"/>
                  <a:pt x="4853191" y="1189367"/>
                </a:cubicBezTo>
                <a:cubicBezTo>
                  <a:pt x="4854643" y="1210301"/>
                  <a:pt x="4861307" y="1226221"/>
                  <a:pt x="4873179" y="1237126"/>
                </a:cubicBezTo>
                <a:cubicBezTo>
                  <a:pt x="4885053" y="1248031"/>
                  <a:pt x="4901407" y="1253484"/>
                  <a:pt x="4922245" y="1253484"/>
                </a:cubicBezTo>
                <a:cubicBezTo>
                  <a:pt x="4940161" y="1253484"/>
                  <a:pt x="4957534" y="1249491"/>
                  <a:pt x="4974367" y="1241508"/>
                </a:cubicBezTo>
                <a:cubicBezTo>
                  <a:pt x="4991199" y="1233523"/>
                  <a:pt x="5006663" y="1223981"/>
                  <a:pt x="5020757" y="1212881"/>
                </a:cubicBezTo>
                <a:lnTo>
                  <a:pt x="5054399" y="1279774"/>
                </a:lnTo>
                <a:cubicBezTo>
                  <a:pt x="5028225" y="1301779"/>
                  <a:pt x="5001000" y="1318283"/>
                  <a:pt x="4972724" y="1329286"/>
                </a:cubicBezTo>
                <a:cubicBezTo>
                  <a:pt x="4944447" y="1340288"/>
                  <a:pt x="4915704" y="1345789"/>
                  <a:pt x="4886494" y="1345789"/>
                </a:cubicBezTo>
                <a:cubicBezTo>
                  <a:pt x="4858257" y="1345789"/>
                  <a:pt x="4833216" y="1340970"/>
                  <a:pt x="4811373" y="1331330"/>
                </a:cubicBezTo>
                <a:cubicBezTo>
                  <a:pt x="4789529" y="1321691"/>
                  <a:pt x="4772194" y="1307231"/>
                  <a:pt x="4759368" y="1287952"/>
                </a:cubicBezTo>
                <a:cubicBezTo>
                  <a:pt x="4746543" y="1268673"/>
                  <a:pt x="4739477" y="1244769"/>
                  <a:pt x="4738170" y="1216240"/>
                </a:cubicBezTo>
                <a:cubicBezTo>
                  <a:pt x="4736863" y="1187712"/>
                  <a:pt x="4742597" y="1154655"/>
                  <a:pt x="4755370" y="1117070"/>
                </a:cubicBezTo>
                <a:cubicBezTo>
                  <a:pt x="4767943" y="1080071"/>
                  <a:pt x="4784839" y="1047111"/>
                  <a:pt x="4806060" y="1018193"/>
                </a:cubicBezTo>
                <a:cubicBezTo>
                  <a:pt x="4827279" y="989275"/>
                  <a:pt x="4851165" y="964835"/>
                  <a:pt x="4877715" y="944874"/>
                </a:cubicBezTo>
                <a:cubicBezTo>
                  <a:pt x="4904264" y="924914"/>
                  <a:pt x="4932047" y="909773"/>
                  <a:pt x="4961065" y="899451"/>
                </a:cubicBezTo>
                <a:cubicBezTo>
                  <a:pt x="4990083" y="889131"/>
                  <a:pt x="5018807" y="883970"/>
                  <a:pt x="5047239" y="883970"/>
                </a:cubicBezTo>
                <a:close/>
                <a:moveTo>
                  <a:pt x="4569211" y="883970"/>
                </a:moveTo>
                <a:cubicBezTo>
                  <a:pt x="4609911" y="883970"/>
                  <a:pt x="4642455" y="892928"/>
                  <a:pt x="4666843" y="910844"/>
                </a:cubicBezTo>
                <a:cubicBezTo>
                  <a:pt x="4691231" y="928760"/>
                  <a:pt x="4706235" y="954660"/>
                  <a:pt x="4711857" y="988544"/>
                </a:cubicBezTo>
                <a:cubicBezTo>
                  <a:pt x="4717479" y="1022429"/>
                  <a:pt x="4712018" y="1063712"/>
                  <a:pt x="4695474" y="1112397"/>
                </a:cubicBezTo>
                <a:cubicBezTo>
                  <a:pt x="4678927" y="1161081"/>
                  <a:pt x="4656163" y="1202852"/>
                  <a:pt x="4627181" y="1237710"/>
                </a:cubicBezTo>
                <a:cubicBezTo>
                  <a:pt x="4598199" y="1272569"/>
                  <a:pt x="4565309" y="1299296"/>
                  <a:pt x="4528511" y="1317893"/>
                </a:cubicBezTo>
                <a:cubicBezTo>
                  <a:pt x="4491713" y="1336491"/>
                  <a:pt x="4452965" y="1345789"/>
                  <a:pt x="4412263" y="1345789"/>
                </a:cubicBezTo>
                <a:cubicBezTo>
                  <a:pt x="4371954" y="1345789"/>
                  <a:pt x="4339624" y="1336491"/>
                  <a:pt x="4315274" y="1317893"/>
                </a:cubicBezTo>
                <a:cubicBezTo>
                  <a:pt x="4290923" y="1299296"/>
                  <a:pt x="4276055" y="1272569"/>
                  <a:pt x="4270666" y="1237710"/>
                </a:cubicBezTo>
                <a:cubicBezTo>
                  <a:pt x="4265277" y="1202852"/>
                  <a:pt x="4270857" y="1161081"/>
                  <a:pt x="4287403" y="1112397"/>
                </a:cubicBezTo>
                <a:cubicBezTo>
                  <a:pt x="4303947" y="1063712"/>
                  <a:pt x="4326627" y="1022331"/>
                  <a:pt x="4355443" y="988252"/>
                </a:cubicBezTo>
                <a:cubicBezTo>
                  <a:pt x="4384259" y="954172"/>
                  <a:pt x="4417013" y="928273"/>
                  <a:pt x="4453707" y="910552"/>
                </a:cubicBezTo>
                <a:cubicBezTo>
                  <a:pt x="4490399" y="892831"/>
                  <a:pt x="4528901" y="883970"/>
                  <a:pt x="4569211" y="883970"/>
                </a:cubicBezTo>
                <a:close/>
                <a:moveTo>
                  <a:pt x="3502106" y="883970"/>
                </a:moveTo>
                <a:cubicBezTo>
                  <a:pt x="3542805" y="883970"/>
                  <a:pt x="3575349" y="892928"/>
                  <a:pt x="3599737" y="910844"/>
                </a:cubicBezTo>
                <a:cubicBezTo>
                  <a:pt x="3624125" y="928760"/>
                  <a:pt x="3639129" y="954660"/>
                  <a:pt x="3644751" y="988544"/>
                </a:cubicBezTo>
                <a:cubicBezTo>
                  <a:pt x="3650372" y="1022429"/>
                  <a:pt x="3644911" y="1063712"/>
                  <a:pt x="3628368" y="1112397"/>
                </a:cubicBezTo>
                <a:cubicBezTo>
                  <a:pt x="3611821" y="1161081"/>
                  <a:pt x="3589057" y="1202852"/>
                  <a:pt x="3560074" y="1237710"/>
                </a:cubicBezTo>
                <a:cubicBezTo>
                  <a:pt x="3531093" y="1272569"/>
                  <a:pt x="3498203" y="1299296"/>
                  <a:pt x="3461405" y="1317893"/>
                </a:cubicBezTo>
                <a:cubicBezTo>
                  <a:pt x="3424607" y="1336491"/>
                  <a:pt x="3385858" y="1345789"/>
                  <a:pt x="3345159" y="1345789"/>
                </a:cubicBezTo>
                <a:cubicBezTo>
                  <a:pt x="3304847" y="1345789"/>
                  <a:pt x="3272517" y="1336491"/>
                  <a:pt x="3248168" y="1317893"/>
                </a:cubicBezTo>
                <a:cubicBezTo>
                  <a:pt x="3223818" y="1299296"/>
                  <a:pt x="3208948" y="1272569"/>
                  <a:pt x="3203560" y="1237710"/>
                </a:cubicBezTo>
                <a:cubicBezTo>
                  <a:pt x="3198172" y="1202852"/>
                  <a:pt x="3203750" y="1161081"/>
                  <a:pt x="3220297" y="1112397"/>
                </a:cubicBezTo>
                <a:cubicBezTo>
                  <a:pt x="3236840" y="1063712"/>
                  <a:pt x="3259521" y="1022331"/>
                  <a:pt x="3288337" y="988252"/>
                </a:cubicBezTo>
                <a:cubicBezTo>
                  <a:pt x="3317153" y="954172"/>
                  <a:pt x="3349908" y="928273"/>
                  <a:pt x="3386601" y="910552"/>
                </a:cubicBezTo>
                <a:cubicBezTo>
                  <a:pt x="3423293" y="892831"/>
                  <a:pt x="3461795" y="883970"/>
                  <a:pt x="3502106" y="883970"/>
                </a:cubicBezTo>
                <a:close/>
                <a:moveTo>
                  <a:pt x="3111003" y="883970"/>
                </a:moveTo>
                <a:cubicBezTo>
                  <a:pt x="3140018" y="883970"/>
                  <a:pt x="3164064" y="889715"/>
                  <a:pt x="3183139" y="901204"/>
                </a:cubicBezTo>
                <a:cubicBezTo>
                  <a:pt x="3202214" y="912694"/>
                  <a:pt x="3216603" y="926228"/>
                  <a:pt x="3226302" y="941807"/>
                </a:cubicBezTo>
                <a:lnTo>
                  <a:pt x="3147571" y="1010160"/>
                </a:lnTo>
                <a:cubicBezTo>
                  <a:pt x="3140046" y="999644"/>
                  <a:pt x="3131175" y="991222"/>
                  <a:pt x="3120959" y="984893"/>
                </a:cubicBezTo>
                <a:cubicBezTo>
                  <a:pt x="3110743" y="978564"/>
                  <a:pt x="3097651" y="975399"/>
                  <a:pt x="3081683" y="975399"/>
                </a:cubicBezTo>
                <a:cubicBezTo>
                  <a:pt x="3062404" y="975399"/>
                  <a:pt x="3042960" y="980900"/>
                  <a:pt x="3023351" y="991903"/>
                </a:cubicBezTo>
                <a:cubicBezTo>
                  <a:pt x="3003741" y="1002906"/>
                  <a:pt x="2985723" y="1018680"/>
                  <a:pt x="2969295" y="1039224"/>
                </a:cubicBezTo>
                <a:cubicBezTo>
                  <a:pt x="2952867" y="1059769"/>
                  <a:pt x="2939724" y="1084550"/>
                  <a:pt x="2929865" y="1113566"/>
                </a:cubicBezTo>
                <a:cubicBezTo>
                  <a:pt x="2919806" y="1143165"/>
                  <a:pt x="2915503" y="1168433"/>
                  <a:pt x="2916956" y="1189367"/>
                </a:cubicBezTo>
                <a:cubicBezTo>
                  <a:pt x="2918408" y="1210301"/>
                  <a:pt x="2925071" y="1226221"/>
                  <a:pt x="2936944" y="1237126"/>
                </a:cubicBezTo>
                <a:cubicBezTo>
                  <a:pt x="2948817" y="1248031"/>
                  <a:pt x="2965172" y="1253484"/>
                  <a:pt x="2986009" y="1253484"/>
                </a:cubicBezTo>
                <a:cubicBezTo>
                  <a:pt x="3003925" y="1253484"/>
                  <a:pt x="3021299" y="1249491"/>
                  <a:pt x="3038132" y="1241508"/>
                </a:cubicBezTo>
                <a:cubicBezTo>
                  <a:pt x="3054964" y="1233523"/>
                  <a:pt x="3070427" y="1223981"/>
                  <a:pt x="3084521" y="1212881"/>
                </a:cubicBezTo>
                <a:lnTo>
                  <a:pt x="3118164" y="1279774"/>
                </a:lnTo>
                <a:cubicBezTo>
                  <a:pt x="3091990" y="1301779"/>
                  <a:pt x="3064765" y="1318283"/>
                  <a:pt x="3036488" y="1329286"/>
                </a:cubicBezTo>
                <a:cubicBezTo>
                  <a:pt x="3008212" y="1340288"/>
                  <a:pt x="2979469" y="1345789"/>
                  <a:pt x="2950258" y="1345789"/>
                </a:cubicBezTo>
                <a:cubicBezTo>
                  <a:pt x="2922021" y="1345789"/>
                  <a:pt x="2896980" y="1340970"/>
                  <a:pt x="2875137" y="1331330"/>
                </a:cubicBezTo>
                <a:cubicBezTo>
                  <a:pt x="2853293" y="1321691"/>
                  <a:pt x="2835959" y="1307231"/>
                  <a:pt x="2823133" y="1287952"/>
                </a:cubicBezTo>
                <a:cubicBezTo>
                  <a:pt x="2810307" y="1268673"/>
                  <a:pt x="2803241" y="1244769"/>
                  <a:pt x="2801935" y="1216240"/>
                </a:cubicBezTo>
                <a:cubicBezTo>
                  <a:pt x="2800628" y="1187712"/>
                  <a:pt x="2806361" y="1154655"/>
                  <a:pt x="2819134" y="1117070"/>
                </a:cubicBezTo>
                <a:cubicBezTo>
                  <a:pt x="2831707" y="1080071"/>
                  <a:pt x="2848604" y="1047111"/>
                  <a:pt x="2869824" y="1018193"/>
                </a:cubicBezTo>
                <a:cubicBezTo>
                  <a:pt x="2891044" y="989275"/>
                  <a:pt x="2914930" y="964835"/>
                  <a:pt x="2941479" y="944874"/>
                </a:cubicBezTo>
                <a:cubicBezTo>
                  <a:pt x="2968028" y="924914"/>
                  <a:pt x="2995812" y="909773"/>
                  <a:pt x="3024829" y="899451"/>
                </a:cubicBezTo>
                <a:cubicBezTo>
                  <a:pt x="3053847" y="889131"/>
                  <a:pt x="3082572" y="883970"/>
                  <a:pt x="3111003" y="883970"/>
                </a:cubicBezTo>
                <a:close/>
                <a:moveTo>
                  <a:pt x="2632975" y="883970"/>
                </a:moveTo>
                <a:cubicBezTo>
                  <a:pt x="2673676" y="883970"/>
                  <a:pt x="2706220" y="892928"/>
                  <a:pt x="2730608" y="910844"/>
                </a:cubicBezTo>
                <a:cubicBezTo>
                  <a:pt x="2754995" y="928760"/>
                  <a:pt x="2770000" y="954660"/>
                  <a:pt x="2775621" y="988544"/>
                </a:cubicBezTo>
                <a:cubicBezTo>
                  <a:pt x="2781243" y="1022429"/>
                  <a:pt x="2775783" y="1063712"/>
                  <a:pt x="2759239" y="1112397"/>
                </a:cubicBezTo>
                <a:cubicBezTo>
                  <a:pt x="2742692" y="1161081"/>
                  <a:pt x="2719928" y="1202852"/>
                  <a:pt x="2690945" y="1237710"/>
                </a:cubicBezTo>
                <a:cubicBezTo>
                  <a:pt x="2661963" y="1272569"/>
                  <a:pt x="2629073" y="1299296"/>
                  <a:pt x="2592275" y="1317893"/>
                </a:cubicBezTo>
                <a:cubicBezTo>
                  <a:pt x="2555478" y="1336491"/>
                  <a:pt x="2516729" y="1345789"/>
                  <a:pt x="2476028" y="1345789"/>
                </a:cubicBezTo>
                <a:cubicBezTo>
                  <a:pt x="2435718" y="1345789"/>
                  <a:pt x="2403388" y="1336491"/>
                  <a:pt x="2379038" y="1317893"/>
                </a:cubicBezTo>
                <a:cubicBezTo>
                  <a:pt x="2354688" y="1299296"/>
                  <a:pt x="2339819" y="1272569"/>
                  <a:pt x="2334430" y="1237710"/>
                </a:cubicBezTo>
                <a:cubicBezTo>
                  <a:pt x="2329042" y="1202852"/>
                  <a:pt x="2334621" y="1161081"/>
                  <a:pt x="2351167" y="1112397"/>
                </a:cubicBezTo>
                <a:cubicBezTo>
                  <a:pt x="2367711" y="1063712"/>
                  <a:pt x="2390391" y="1022331"/>
                  <a:pt x="2419207" y="988252"/>
                </a:cubicBezTo>
                <a:cubicBezTo>
                  <a:pt x="2448023" y="954172"/>
                  <a:pt x="2480778" y="928273"/>
                  <a:pt x="2517471" y="910552"/>
                </a:cubicBezTo>
                <a:cubicBezTo>
                  <a:pt x="2554164" y="892831"/>
                  <a:pt x="2592665" y="883970"/>
                  <a:pt x="2632975" y="883970"/>
                </a:cubicBezTo>
                <a:close/>
                <a:moveTo>
                  <a:pt x="1565870" y="883970"/>
                </a:moveTo>
                <a:cubicBezTo>
                  <a:pt x="1606571" y="883970"/>
                  <a:pt x="1639114" y="892928"/>
                  <a:pt x="1663502" y="910844"/>
                </a:cubicBezTo>
                <a:cubicBezTo>
                  <a:pt x="1687890" y="928760"/>
                  <a:pt x="1702895" y="954660"/>
                  <a:pt x="1708516" y="988544"/>
                </a:cubicBezTo>
                <a:cubicBezTo>
                  <a:pt x="1714137" y="1022429"/>
                  <a:pt x="1708677" y="1063712"/>
                  <a:pt x="1692134" y="1112397"/>
                </a:cubicBezTo>
                <a:cubicBezTo>
                  <a:pt x="1675587" y="1161081"/>
                  <a:pt x="1652823" y="1202852"/>
                  <a:pt x="1623840" y="1237710"/>
                </a:cubicBezTo>
                <a:cubicBezTo>
                  <a:pt x="1594858" y="1272569"/>
                  <a:pt x="1561968" y="1299296"/>
                  <a:pt x="1525170" y="1317893"/>
                </a:cubicBezTo>
                <a:cubicBezTo>
                  <a:pt x="1488372" y="1336491"/>
                  <a:pt x="1449623" y="1345789"/>
                  <a:pt x="1408923" y="1345789"/>
                </a:cubicBezTo>
                <a:cubicBezTo>
                  <a:pt x="1368613" y="1345789"/>
                  <a:pt x="1336283" y="1336491"/>
                  <a:pt x="1311933" y="1317893"/>
                </a:cubicBezTo>
                <a:cubicBezTo>
                  <a:pt x="1287583" y="1299296"/>
                  <a:pt x="1272714" y="1272569"/>
                  <a:pt x="1267325" y="1237710"/>
                </a:cubicBezTo>
                <a:cubicBezTo>
                  <a:pt x="1261937" y="1202852"/>
                  <a:pt x="1267515" y="1161081"/>
                  <a:pt x="1284062" y="1112397"/>
                </a:cubicBezTo>
                <a:cubicBezTo>
                  <a:pt x="1300605" y="1063712"/>
                  <a:pt x="1323286" y="1022331"/>
                  <a:pt x="1352102" y="988252"/>
                </a:cubicBezTo>
                <a:cubicBezTo>
                  <a:pt x="1380919" y="954172"/>
                  <a:pt x="1413673" y="928273"/>
                  <a:pt x="1450366" y="910552"/>
                </a:cubicBezTo>
                <a:cubicBezTo>
                  <a:pt x="1487058" y="892831"/>
                  <a:pt x="1525561" y="883970"/>
                  <a:pt x="1565870" y="883970"/>
                </a:cubicBezTo>
                <a:close/>
                <a:moveTo>
                  <a:pt x="1174768" y="883970"/>
                </a:moveTo>
                <a:cubicBezTo>
                  <a:pt x="1203784" y="883970"/>
                  <a:pt x="1227829" y="889715"/>
                  <a:pt x="1246905" y="901204"/>
                </a:cubicBezTo>
                <a:cubicBezTo>
                  <a:pt x="1265979" y="912694"/>
                  <a:pt x="1280367" y="926228"/>
                  <a:pt x="1290067" y="941807"/>
                </a:cubicBezTo>
                <a:lnTo>
                  <a:pt x="1211336" y="1010160"/>
                </a:lnTo>
                <a:cubicBezTo>
                  <a:pt x="1203811" y="999644"/>
                  <a:pt x="1194941" y="991222"/>
                  <a:pt x="1184724" y="984893"/>
                </a:cubicBezTo>
                <a:cubicBezTo>
                  <a:pt x="1174509" y="978564"/>
                  <a:pt x="1161417" y="975399"/>
                  <a:pt x="1145448" y="975399"/>
                </a:cubicBezTo>
                <a:cubicBezTo>
                  <a:pt x="1126169" y="975399"/>
                  <a:pt x="1106724" y="980900"/>
                  <a:pt x="1087116" y="991903"/>
                </a:cubicBezTo>
                <a:cubicBezTo>
                  <a:pt x="1067507" y="1002906"/>
                  <a:pt x="1049488" y="1018680"/>
                  <a:pt x="1033060" y="1039224"/>
                </a:cubicBezTo>
                <a:cubicBezTo>
                  <a:pt x="1016632" y="1059769"/>
                  <a:pt x="1003489" y="1084550"/>
                  <a:pt x="993630" y="1113566"/>
                </a:cubicBezTo>
                <a:cubicBezTo>
                  <a:pt x="983571" y="1143165"/>
                  <a:pt x="979268" y="1168433"/>
                  <a:pt x="980721" y="1189367"/>
                </a:cubicBezTo>
                <a:cubicBezTo>
                  <a:pt x="982173" y="1210301"/>
                  <a:pt x="988837" y="1226221"/>
                  <a:pt x="1000709" y="1237126"/>
                </a:cubicBezTo>
                <a:cubicBezTo>
                  <a:pt x="1012582" y="1248031"/>
                  <a:pt x="1028937" y="1253484"/>
                  <a:pt x="1049774" y="1253484"/>
                </a:cubicBezTo>
                <a:cubicBezTo>
                  <a:pt x="1067690" y="1253484"/>
                  <a:pt x="1085064" y="1249491"/>
                  <a:pt x="1101896" y="1241508"/>
                </a:cubicBezTo>
                <a:cubicBezTo>
                  <a:pt x="1118729" y="1233523"/>
                  <a:pt x="1134193" y="1223981"/>
                  <a:pt x="1148287" y="1212881"/>
                </a:cubicBezTo>
                <a:lnTo>
                  <a:pt x="1181929" y="1279774"/>
                </a:lnTo>
                <a:cubicBezTo>
                  <a:pt x="1155755" y="1301779"/>
                  <a:pt x="1128530" y="1318283"/>
                  <a:pt x="1100254" y="1329286"/>
                </a:cubicBezTo>
                <a:cubicBezTo>
                  <a:pt x="1071977" y="1340288"/>
                  <a:pt x="1043234" y="1345789"/>
                  <a:pt x="1014024" y="1345789"/>
                </a:cubicBezTo>
                <a:cubicBezTo>
                  <a:pt x="985786" y="1345789"/>
                  <a:pt x="960746" y="1340970"/>
                  <a:pt x="938902" y="1331330"/>
                </a:cubicBezTo>
                <a:cubicBezTo>
                  <a:pt x="917058" y="1321691"/>
                  <a:pt x="899723" y="1307231"/>
                  <a:pt x="886898" y="1287952"/>
                </a:cubicBezTo>
                <a:cubicBezTo>
                  <a:pt x="874073" y="1268673"/>
                  <a:pt x="867007" y="1244769"/>
                  <a:pt x="865700" y="1216240"/>
                </a:cubicBezTo>
                <a:cubicBezTo>
                  <a:pt x="864393" y="1187712"/>
                  <a:pt x="870126" y="1154655"/>
                  <a:pt x="882900" y="1117070"/>
                </a:cubicBezTo>
                <a:cubicBezTo>
                  <a:pt x="895473" y="1080071"/>
                  <a:pt x="912369" y="1047111"/>
                  <a:pt x="933590" y="1018193"/>
                </a:cubicBezTo>
                <a:cubicBezTo>
                  <a:pt x="954809" y="989275"/>
                  <a:pt x="978695" y="964835"/>
                  <a:pt x="1005244" y="944874"/>
                </a:cubicBezTo>
                <a:cubicBezTo>
                  <a:pt x="1031794" y="924914"/>
                  <a:pt x="1059577" y="909773"/>
                  <a:pt x="1088594" y="899451"/>
                </a:cubicBezTo>
                <a:cubicBezTo>
                  <a:pt x="1117612" y="889131"/>
                  <a:pt x="1146336" y="883970"/>
                  <a:pt x="1174768" y="883970"/>
                </a:cubicBezTo>
                <a:close/>
                <a:moveTo>
                  <a:pt x="696741" y="883970"/>
                </a:moveTo>
                <a:cubicBezTo>
                  <a:pt x="737441" y="883970"/>
                  <a:pt x="769985" y="892928"/>
                  <a:pt x="794373" y="910844"/>
                </a:cubicBezTo>
                <a:cubicBezTo>
                  <a:pt x="818760" y="928760"/>
                  <a:pt x="833765" y="954660"/>
                  <a:pt x="839387" y="988544"/>
                </a:cubicBezTo>
                <a:cubicBezTo>
                  <a:pt x="845008" y="1022429"/>
                  <a:pt x="839547" y="1063712"/>
                  <a:pt x="823004" y="1112397"/>
                </a:cubicBezTo>
                <a:cubicBezTo>
                  <a:pt x="806457" y="1161081"/>
                  <a:pt x="783693" y="1202852"/>
                  <a:pt x="754711" y="1237710"/>
                </a:cubicBezTo>
                <a:cubicBezTo>
                  <a:pt x="725728" y="1272569"/>
                  <a:pt x="692838" y="1299296"/>
                  <a:pt x="656041" y="1317893"/>
                </a:cubicBezTo>
                <a:cubicBezTo>
                  <a:pt x="619243" y="1336491"/>
                  <a:pt x="580494" y="1345789"/>
                  <a:pt x="539793" y="1345789"/>
                </a:cubicBezTo>
                <a:cubicBezTo>
                  <a:pt x="499484" y="1345789"/>
                  <a:pt x="467153" y="1336491"/>
                  <a:pt x="442804" y="1317893"/>
                </a:cubicBezTo>
                <a:cubicBezTo>
                  <a:pt x="418453" y="1299296"/>
                  <a:pt x="403585" y="1272569"/>
                  <a:pt x="398196" y="1237710"/>
                </a:cubicBezTo>
                <a:cubicBezTo>
                  <a:pt x="392807" y="1202852"/>
                  <a:pt x="398386" y="1161081"/>
                  <a:pt x="414932" y="1112397"/>
                </a:cubicBezTo>
                <a:cubicBezTo>
                  <a:pt x="431475" y="1063712"/>
                  <a:pt x="454156" y="1022331"/>
                  <a:pt x="482972" y="988252"/>
                </a:cubicBezTo>
                <a:cubicBezTo>
                  <a:pt x="511789" y="954172"/>
                  <a:pt x="544543" y="928273"/>
                  <a:pt x="581236" y="910552"/>
                </a:cubicBezTo>
                <a:cubicBezTo>
                  <a:pt x="617929" y="892831"/>
                  <a:pt x="656431" y="883970"/>
                  <a:pt x="696741" y="883970"/>
                </a:cubicBezTo>
                <a:close/>
                <a:moveTo>
                  <a:pt x="5407269" y="91429"/>
                </a:moveTo>
                <a:cubicBezTo>
                  <a:pt x="5387795" y="91429"/>
                  <a:pt x="5369113" y="96833"/>
                  <a:pt x="5351226" y="107641"/>
                </a:cubicBezTo>
                <a:cubicBezTo>
                  <a:pt x="5333337" y="118449"/>
                  <a:pt x="5317121" y="134076"/>
                  <a:pt x="5302578" y="154524"/>
                </a:cubicBezTo>
                <a:cubicBezTo>
                  <a:pt x="5288035" y="174971"/>
                  <a:pt x="5275867" y="199606"/>
                  <a:pt x="5266072" y="228427"/>
                </a:cubicBezTo>
                <a:cubicBezTo>
                  <a:pt x="5256341" y="257053"/>
                  <a:pt x="5251683" y="281931"/>
                  <a:pt x="5252099" y="303060"/>
                </a:cubicBezTo>
                <a:cubicBezTo>
                  <a:pt x="5252514" y="324189"/>
                  <a:pt x="5257860" y="340546"/>
                  <a:pt x="5268137" y="352134"/>
                </a:cubicBezTo>
                <a:cubicBezTo>
                  <a:pt x="5278414" y="363720"/>
                  <a:pt x="5293289" y="369514"/>
                  <a:pt x="5312763" y="369514"/>
                </a:cubicBezTo>
                <a:cubicBezTo>
                  <a:pt x="5332237" y="369514"/>
                  <a:pt x="5351051" y="363720"/>
                  <a:pt x="5369205" y="352134"/>
                </a:cubicBezTo>
                <a:cubicBezTo>
                  <a:pt x="5387360" y="340546"/>
                  <a:pt x="5403873" y="324189"/>
                  <a:pt x="5418745" y="303060"/>
                </a:cubicBezTo>
                <a:cubicBezTo>
                  <a:pt x="5433617" y="281931"/>
                  <a:pt x="5445918" y="257053"/>
                  <a:pt x="5455649" y="228427"/>
                </a:cubicBezTo>
                <a:cubicBezTo>
                  <a:pt x="5465443" y="199606"/>
                  <a:pt x="5469968" y="174971"/>
                  <a:pt x="5469224" y="154524"/>
                </a:cubicBezTo>
                <a:cubicBezTo>
                  <a:pt x="5468481" y="134076"/>
                  <a:pt x="5462837" y="118449"/>
                  <a:pt x="5452293" y="107641"/>
                </a:cubicBezTo>
                <a:cubicBezTo>
                  <a:pt x="5441751" y="96833"/>
                  <a:pt x="5426743" y="91429"/>
                  <a:pt x="5407269" y="91429"/>
                </a:cubicBezTo>
                <a:close/>
                <a:moveTo>
                  <a:pt x="4538139" y="91429"/>
                </a:moveTo>
                <a:cubicBezTo>
                  <a:pt x="4518665" y="91429"/>
                  <a:pt x="4499984" y="96833"/>
                  <a:pt x="4482095" y="107641"/>
                </a:cubicBezTo>
                <a:cubicBezTo>
                  <a:pt x="4464207" y="118449"/>
                  <a:pt x="4447991" y="134076"/>
                  <a:pt x="4433449" y="154524"/>
                </a:cubicBezTo>
                <a:cubicBezTo>
                  <a:pt x="4418906" y="174971"/>
                  <a:pt x="4406737" y="199606"/>
                  <a:pt x="4396942" y="228427"/>
                </a:cubicBezTo>
                <a:cubicBezTo>
                  <a:pt x="4387211" y="257053"/>
                  <a:pt x="4382554" y="281931"/>
                  <a:pt x="4382969" y="303060"/>
                </a:cubicBezTo>
                <a:cubicBezTo>
                  <a:pt x="4383384" y="324189"/>
                  <a:pt x="4388731" y="340546"/>
                  <a:pt x="4399007" y="352134"/>
                </a:cubicBezTo>
                <a:cubicBezTo>
                  <a:pt x="4409285" y="363720"/>
                  <a:pt x="4424160" y="369514"/>
                  <a:pt x="4443634" y="369514"/>
                </a:cubicBezTo>
                <a:cubicBezTo>
                  <a:pt x="4463107" y="369514"/>
                  <a:pt x="4481921" y="363720"/>
                  <a:pt x="4500075" y="352134"/>
                </a:cubicBezTo>
                <a:cubicBezTo>
                  <a:pt x="4518231" y="340546"/>
                  <a:pt x="4534743" y="324189"/>
                  <a:pt x="4549616" y="303060"/>
                </a:cubicBezTo>
                <a:cubicBezTo>
                  <a:pt x="4564487" y="281931"/>
                  <a:pt x="4576788" y="257053"/>
                  <a:pt x="4586519" y="228427"/>
                </a:cubicBezTo>
                <a:cubicBezTo>
                  <a:pt x="4596313" y="199606"/>
                  <a:pt x="4600839" y="174971"/>
                  <a:pt x="4600095" y="154524"/>
                </a:cubicBezTo>
                <a:cubicBezTo>
                  <a:pt x="4599351" y="134076"/>
                  <a:pt x="4593707" y="118449"/>
                  <a:pt x="4583163" y="107641"/>
                </a:cubicBezTo>
                <a:cubicBezTo>
                  <a:pt x="4572621" y="96833"/>
                  <a:pt x="4557613" y="91429"/>
                  <a:pt x="4538139" y="91429"/>
                </a:cubicBezTo>
                <a:close/>
                <a:moveTo>
                  <a:pt x="3471033" y="91429"/>
                </a:moveTo>
                <a:cubicBezTo>
                  <a:pt x="3451559" y="91429"/>
                  <a:pt x="3432878" y="96833"/>
                  <a:pt x="3414990" y="107641"/>
                </a:cubicBezTo>
                <a:cubicBezTo>
                  <a:pt x="3397101" y="118449"/>
                  <a:pt x="3380886" y="134076"/>
                  <a:pt x="3366343" y="154524"/>
                </a:cubicBezTo>
                <a:cubicBezTo>
                  <a:pt x="3351799" y="174971"/>
                  <a:pt x="3339631" y="199606"/>
                  <a:pt x="3329837" y="228427"/>
                </a:cubicBezTo>
                <a:cubicBezTo>
                  <a:pt x="3320106" y="257053"/>
                  <a:pt x="3315448" y="281931"/>
                  <a:pt x="3315863" y="303060"/>
                </a:cubicBezTo>
                <a:cubicBezTo>
                  <a:pt x="3316278" y="324189"/>
                  <a:pt x="3321625" y="340546"/>
                  <a:pt x="3331902" y="352134"/>
                </a:cubicBezTo>
                <a:cubicBezTo>
                  <a:pt x="3342178" y="363720"/>
                  <a:pt x="3357053" y="369514"/>
                  <a:pt x="3376527" y="369514"/>
                </a:cubicBezTo>
                <a:cubicBezTo>
                  <a:pt x="3396001" y="369514"/>
                  <a:pt x="3414815" y="363720"/>
                  <a:pt x="3432970" y="352134"/>
                </a:cubicBezTo>
                <a:cubicBezTo>
                  <a:pt x="3451125" y="340546"/>
                  <a:pt x="3467638" y="324189"/>
                  <a:pt x="3482509" y="303060"/>
                </a:cubicBezTo>
                <a:cubicBezTo>
                  <a:pt x="3497381" y="281931"/>
                  <a:pt x="3509682" y="257053"/>
                  <a:pt x="3519413" y="228427"/>
                </a:cubicBezTo>
                <a:cubicBezTo>
                  <a:pt x="3529208" y="199606"/>
                  <a:pt x="3533733" y="174971"/>
                  <a:pt x="3532989" y="154524"/>
                </a:cubicBezTo>
                <a:cubicBezTo>
                  <a:pt x="3532245" y="134076"/>
                  <a:pt x="3526602" y="118449"/>
                  <a:pt x="3516058" y="107641"/>
                </a:cubicBezTo>
                <a:cubicBezTo>
                  <a:pt x="3505515" y="96833"/>
                  <a:pt x="3490507" y="91429"/>
                  <a:pt x="3471033" y="91429"/>
                </a:cubicBezTo>
                <a:close/>
                <a:moveTo>
                  <a:pt x="2601903" y="91429"/>
                </a:moveTo>
                <a:cubicBezTo>
                  <a:pt x="2582429" y="91429"/>
                  <a:pt x="2563748" y="96833"/>
                  <a:pt x="2545860" y="107641"/>
                </a:cubicBezTo>
                <a:cubicBezTo>
                  <a:pt x="2527971" y="118449"/>
                  <a:pt x="2511756" y="134076"/>
                  <a:pt x="2497213" y="154524"/>
                </a:cubicBezTo>
                <a:cubicBezTo>
                  <a:pt x="2482671" y="174971"/>
                  <a:pt x="2470501" y="199606"/>
                  <a:pt x="2460707" y="228427"/>
                </a:cubicBezTo>
                <a:cubicBezTo>
                  <a:pt x="2450976" y="257053"/>
                  <a:pt x="2446318" y="281931"/>
                  <a:pt x="2446734" y="303060"/>
                </a:cubicBezTo>
                <a:cubicBezTo>
                  <a:pt x="2447149" y="324189"/>
                  <a:pt x="2452495" y="340546"/>
                  <a:pt x="2462772" y="352134"/>
                </a:cubicBezTo>
                <a:cubicBezTo>
                  <a:pt x="2473049" y="363720"/>
                  <a:pt x="2487924" y="369514"/>
                  <a:pt x="2507398" y="369514"/>
                </a:cubicBezTo>
                <a:cubicBezTo>
                  <a:pt x="2526871" y="369514"/>
                  <a:pt x="2545686" y="363720"/>
                  <a:pt x="2563840" y="352134"/>
                </a:cubicBezTo>
                <a:cubicBezTo>
                  <a:pt x="2581995" y="340546"/>
                  <a:pt x="2598508" y="324189"/>
                  <a:pt x="2613380" y="303060"/>
                </a:cubicBezTo>
                <a:cubicBezTo>
                  <a:pt x="2628251" y="281931"/>
                  <a:pt x="2640553" y="257053"/>
                  <a:pt x="2650283" y="228427"/>
                </a:cubicBezTo>
                <a:cubicBezTo>
                  <a:pt x="2660077" y="199606"/>
                  <a:pt x="2664603" y="174971"/>
                  <a:pt x="2663859" y="154524"/>
                </a:cubicBezTo>
                <a:cubicBezTo>
                  <a:pt x="2663115" y="134076"/>
                  <a:pt x="2657472" y="118449"/>
                  <a:pt x="2646928" y="107641"/>
                </a:cubicBezTo>
                <a:cubicBezTo>
                  <a:pt x="2636385" y="96833"/>
                  <a:pt x="2621377" y="91429"/>
                  <a:pt x="2601903" y="91429"/>
                </a:cubicBezTo>
                <a:close/>
                <a:moveTo>
                  <a:pt x="1534798" y="91429"/>
                </a:moveTo>
                <a:cubicBezTo>
                  <a:pt x="1515324" y="91429"/>
                  <a:pt x="1496643" y="96833"/>
                  <a:pt x="1478755" y="107641"/>
                </a:cubicBezTo>
                <a:cubicBezTo>
                  <a:pt x="1460866" y="118449"/>
                  <a:pt x="1444651" y="134076"/>
                  <a:pt x="1430108" y="154524"/>
                </a:cubicBezTo>
                <a:cubicBezTo>
                  <a:pt x="1415565" y="174971"/>
                  <a:pt x="1403396" y="199606"/>
                  <a:pt x="1393602" y="228427"/>
                </a:cubicBezTo>
                <a:cubicBezTo>
                  <a:pt x="1383871" y="257053"/>
                  <a:pt x="1379213" y="281931"/>
                  <a:pt x="1379628" y="303060"/>
                </a:cubicBezTo>
                <a:cubicBezTo>
                  <a:pt x="1380044" y="324189"/>
                  <a:pt x="1385390" y="340546"/>
                  <a:pt x="1395667" y="352134"/>
                </a:cubicBezTo>
                <a:cubicBezTo>
                  <a:pt x="1405943" y="363720"/>
                  <a:pt x="1420819" y="369514"/>
                  <a:pt x="1440293" y="369514"/>
                </a:cubicBezTo>
                <a:cubicBezTo>
                  <a:pt x="1459766" y="369514"/>
                  <a:pt x="1478580" y="363720"/>
                  <a:pt x="1496735" y="352134"/>
                </a:cubicBezTo>
                <a:cubicBezTo>
                  <a:pt x="1514890" y="340546"/>
                  <a:pt x="1531403" y="324189"/>
                  <a:pt x="1546275" y="303060"/>
                </a:cubicBezTo>
                <a:cubicBezTo>
                  <a:pt x="1561146" y="281931"/>
                  <a:pt x="1573448" y="257053"/>
                  <a:pt x="1583178" y="228427"/>
                </a:cubicBezTo>
                <a:cubicBezTo>
                  <a:pt x="1592973" y="199606"/>
                  <a:pt x="1597498" y="174971"/>
                  <a:pt x="1596754" y="154524"/>
                </a:cubicBezTo>
                <a:cubicBezTo>
                  <a:pt x="1596010" y="134076"/>
                  <a:pt x="1590367" y="118449"/>
                  <a:pt x="1579823" y="107641"/>
                </a:cubicBezTo>
                <a:cubicBezTo>
                  <a:pt x="1569280" y="96833"/>
                  <a:pt x="1554272" y="91429"/>
                  <a:pt x="1534798" y="91429"/>
                </a:cubicBezTo>
                <a:close/>
                <a:moveTo>
                  <a:pt x="665668" y="91429"/>
                </a:moveTo>
                <a:cubicBezTo>
                  <a:pt x="646194" y="91429"/>
                  <a:pt x="627514" y="96833"/>
                  <a:pt x="609625" y="107641"/>
                </a:cubicBezTo>
                <a:cubicBezTo>
                  <a:pt x="591737" y="118449"/>
                  <a:pt x="575521" y="134076"/>
                  <a:pt x="560978" y="154524"/>
                </a:cubicBezTo>
                <a:cubicBezTo>
                  <a:pt x="546435" y="174971"/>
                  <a:pt x="534266" y="199606"/>
                  <a:pt x="524472" y="228427"/>
                </a:cubicBezTo>
                <a:cubicBezTo>
                  <a:pt x="514741" y="257053"/>
                  <a:pt x="510083" y="281931"/>
                  <a:pt x="510499" y="303060"/>
                </a:cubicBezTo>
                <a:cubicBezTo>
                  <a:pt x="510914" y="324189"/>
                  <a:pt x="516260" y="340546"/>
                  <a:pt x="526537" y="352134"/>
                </a:cubicBezTo>
                <a:cubicBezTo>
                  <a:pt x="536814" y="363720"/>
                  <a:pt x="551690" y="369514"/>
                  <a:pt x="571163" y="369514"/>
                </a:cubicBezTo>
                <a:cubicBezTo>
                  <a:pt x="590637" y="369514"/>
                  <a:pt x="609451" y="363720"/>
                  <a:pt x="627605" y="352134"/>
                </a:cubicBezTo>
                <a:cubicBezTo>
                  <a:pt x="645761" y="340546"/>
                  <a:pt x="662273" y="324189"/>
                  <a:pt x="677145" y="303060"/>
                </a:cubicBezTo>
                <a:cubicBezTo>
                  <a:pt x="692017" y="281931"/>
                  <a:pt x="704318" y="257053"/>
                  <a:pt x="714048" y="228427"/>
                </a:cubicBezTo>
                <a:cubicBezTo>
                  <a:pt x="723843" y="199606"/>
                  <a:pt x="728369" y="174971"/>
                  <a:pt x="727624" y="154524"/>
                </a:cubicBezTo>
                <a:cubicBezTo>
                  <a:pt x="726881" y="134076"/>
                  <a:pt x="721237" y="118449"/>
                  <a:pt x="710693" y="107641"/>
                </a:cubicBezTo>
                <a:cubicBezTo>
                  <a:pt x="700151" y="96833"/>
                  <a:pt x="685142" y="91429"/>
                  <a:pt x="665668" y="91429"/>
                </a:cubicBezTo>
                <a:close/>
                <a:moveTo>
                  <a:pt x="4023959" y="7595"/>
                </a:moveTo>
                <a:lnTo>
                  <a:pt x="4131162" y="7595"/>
                </a:lnTo>
                <a:lnTo>
                  <a:pt x="4010149" y="363672"/>
                </a:lnTo>
                <a:lnTo>
                  <a:pt x="4183659" y="363672"/>
                </a:lnTo>
                <a:lnTo>
                  <a:pt x="4153184" y="453348"/>
                </a:lnTo>
                <a:lnTo>
                  <a:pt x="3872471" y="453348"/>
                </a:lnTo>
                <a:close/>
                <a:moveTo>
                  <a:pt x="2087723" y="7595"/>
                </a:moveTo>
                <a:lnTo>
                  <a:pt x="2194927" y="7595"/>
                </a:lnTo>
                <a:lnTo>
                  <a:pt x="2073913" y="363672"/>
                </a:lnTo>
                <a:lnTo>
                  <a:pt x="2247423" y="363672"/>
                </a:lnTo>
                <a:lnTo>
                  <a:pt x="2216949" y="453348"/>
                </a:lnTo>
                <a:lnTo>
                  <a:pt x="1936235" y="453348"/>
                </a:lnTo>
                <a:close/>
                <a:moveTo>
                  <a:pt x="151489" y="7595"/>
                </a:moveTo>
                <a:lnTo>
                  <a:pt x="258691" y="7595"/>
                </a:lnTo>
                <a:lnTo>
                  <a:pt x="137678" y="363672"/>
                </a:lnTo>
                <a:lnTo>
                  <a:pt x="311189" y="363672"/>
                </a:lnTo>
                <a:lnTo>
                  <a:pt x="280714" y="453348"/>
                </a:lnTo>
                <a:lnTo>
                  <a:pt x="0" y="453348"/>
                </a:lnTo>
                <a:close/>
                <a:moveTo>
                  <a:pt x="5438341" y="0"/>
                </a:moveTo>
                <a:cubicBezTo>
                  <a:pt x="5479041" y="0"/>
                  <a:pt x="5511585" y="8958"/>
                  <a:pt x="5535973" y="26874"/>
                </a:cubicBezTo>
                <a:cubicBezTo>
                  <a:pt x="5560361" y="44789"/>
                  <a:pt x="5575365" y="70690"/>
                  <a:pt x="5580987" y="104574"/>
                </a:cubicBezTo>
                <a:cubicBezTo>
                  <a:pt x="5586607" y="138459"/>
                  <a:pt x="5581147" y="179742"/>
                  <a:pt x="5564604" y="228427"/>
                </a:cubicBezTo>
                <a:cubicBezTo>
                  <a:pt x="5548057" y="277111"/>
                  <a:pt x="5525293" y="318882"/>
                  <a:pt x="5496310" y="353740"/>
                </a:cubicBezTo>
                <a:cubicBezTo>
                  <a:pt x="5467328" y="388599"/>
                  <a:pt x="5434439" y="415326"/>
                  <a:pt x="5397640" y="433923"/>
                </a:cubicBezTo>
                <a:cubicBezTo>
                  <a:pt x="5360843" y="452521"/>
                  <a:pt x="5322093" y="461819"/>
                  <a:pt x="5281394" y="461819"/>
                </a:cubicBezTo>
                <a:cubicBezTo>
                  <a:pt x="5241083" y="461819"/>
                  <a:pt x="5208753" y="452521"/>
                  <a:pt x="5184403" y="433923"/>
                </a:cubicBezTo>
                <a:cubicBezTo>
                  <a:pt x="5160053" y="415326"/>
                  <a:pt x="5145184" y="388599"/>
                  <a:pt x="5139795" y="353740"/>
                </a:cubicBezTo>
                <a:cubicBezTo>
                  <a:pt x="5134407" y="318882"/>
                  <a:pt x="5139985" y="277111"/>
                  <a:pt x="5156532" y="228427"/>
                </a:cubicBezTo>
                <a:cubicBezTo>
                  <a:pt x="5173075" y="179742"/>
                  <a:pt x="5195756" y="138360"/>
                  <a:pt x="5224573" y="104282"/>
                </a:cubicBezTo>
                <a:cubicBezTo>
                  <a:pt x="5253389" y="70202"/>
                  <a:pt x="5286143" y="44303"/>
                  <a:pt x="5322837" y="26582"/>
                </a:cubicBezTo>
                <a:cubicBezTo>
                  <a:pt x="5359529" y="8861"/>
                  <a:pt x="5398031" y="0"/>
                  <a:pt x="5438341" y="0"/>
                </a:cubicBezTo>
                <a:close/>
                <a:moveTo>
                  <a:pt x="5047239" y="0"/>
                </a:moveTo>
                <a:cubicBezTo>
                  <a:pt x="5076254" y="0"/>
                  <a:pt x="5100300" y="5745"/>
                  <a:pt x="5119375" y="17234"/>
                </a:cubicBezTo>
                <a:cubicBezTo>
                  <a:pt x="5138449" y="28724"/>
                  <a:pt x="5152838" y="42258"/>
                  <a:pt x="5162538" y="57837"/>
                </a:cubicBezTo>
                <a:lnTo>
                  <a:pt x="5083807" y="126190"/>
                </a:lnTo>
                <a:cubicBezTo>
                  <a:pt x="5076282" y="115674"/>
                  <a:pt x="5067411" y="107252"/>
                  <a:pt x="5057195" y="100922"/>
                </a:cubicBezTo>
                <a:cubicBezTo>
                  <a:pt x="5046979" y="94594"/>
                  <a:pt x="5033887" y="91429"/>
                  <a:pt x="5017918" y="91429"/>
                </a:cubicBezTo>
                <a:cubicBezTo>
                  <a:pt x="4998640" y="91429"/>
                  <a:pt x="4979195" y="96930"/>
                  <a:pt x="4959586" y="107933"/>
                </a:cubicBezTo>
                <a:cubicBezTo>
                  <a:pt x="4939977" y="118936"/>
                  <a:pt x="4921958" y="134710"/>
                  <a:pt x="4905531" y="155254"/>
                </a:cubicBezTo>
                <a:cubicBezTo>
                  <a:pt x="4889102" y="175799"/>
                  <a:pt x="4875959" y="200579"/>
                  <a:pt x="4866101" y="229596"/>
                </a:cubicBezTo>
                <a:cubicBezTo>
                  <a:pt x="4856041" y="259195"/>
                  <a:pt x="4851739" y="284463"/>
                  <a:pt x="4853191" y="305396"/>
                </a:cubicBezTo>
                <a:cubicBezTo>
                  <a:pt x="4854643" y="326331"/>
                  <a:pt x="4861307" y="342251"/>
                  <a:pt x="4873179" y="353156"/>
                </a:cubicBezTo>
                <a:cubicBezTo>
                  <a:pt x="4885053" y="364061"/>
                  <a:pt x="4901407" y="369514"/>
                  <a:pt x="4922245" y="369514"/>
                </a:cubicBezTo>
                <a:cubicBezTo>
                  <a:pt x="4940161" y="369514"/>
                  <a:pt x="4957534" y="365521"/>
                  <a:pt x="4974367" y="357538"/>
                </a:cubicBezTo>
                <a:cubicBezTo>
                  <a:pt x="4991199" y="349553"/>
                  <a:pt x="5006663" y="340011"/>
                  <a:pt x="5020757" y="328911"/>
                </a:cubicBezTo>
                <a:lnTo>
                  <a:pt x="5054399" y="395803"/>
                </a:lnTo>
                <a:cubicBezTo>
                  <a:pt x="5028225" y="417809"/>
                  <a:pt x="5001000" y="434313"/>
                  <a:pt x="4972724" y="445316"/>
                </a:cubicBezTo>
                <a:cubicBezTo>
                  <a:pt x="4944447" y="456318"/>
                  <a:pt x="4915704" y="461819"/>
                  <a:pt x="4886494" y="461819"/>
                </a:cubicBezTo>
                <a:cubicBezTo>
                  <a:pt x="4858257" y="461819"/>
                  <a:pt x="4833216" y="457000"/>
                  <a:pt x="4811373" y="447360"/>
                </a:cubicBezTo>
                <a:cubicBezTo>
                  <a:pt x="4789529" y="437720"/>
                  <a:pt x="4772194" y="423261"/>
                  <a:pt x="4759368" y="403982"/>
                </a:cubicBezTo>
                <a:cubicBezTo>
                  <a:pt x="4746543" y="384703"/>
                  <a:pt x="4739477" y="360799"/>
                  <a:pt x="4738170" y="332270"/>
                </a:cubicBezTo>
                <a:cubicBezTo>
                  <a:pt x="4736863" y="303742"/>
                  <a:pt x="4742597" y="270685"/>
                  <a:pt x="4755370" y="233100"/>
                </a:cubicBezTo>
                <a:cubicBezTo>
                  <a:pt x="4767943" y="196101"/>
                  <a:pt x="4784839" y="163141"/>
                  <a:pt x="4806060" y="134223"/>
                </a:cubicBezTo>
                <a:cubicBezTo>
                  <a:pt x="4827279" y="105305"/>
                  <a:pt x="4851165" y="80865"/>
                  <a:pt x="4877715" y="60904"/>
                </a:cubicBezTo>
                <a:cubicBezTo>
                  <a:pt x="4904264" y="40944"/>
                  <a:pt x="4932047" y="25803"/>
                  <a:pt x="4961065" y="15481"/>
                </a:cubicBezTo>
                <a:cubicBezTo>
                  <a:pt x="4990083" y="5161"/>
                  <a:pt x="5018807" y="0"/>
                  <a:pt x="5047239" y="0"/>
                </a:cubicBezTo>
                <a:close/>
                <a:moveTo>
                  <a:pt x="4569211" y="0"/>
                </a:moveTo>
                <a:cubicBezTo>
                  <a:pt x="4609911" y="0"/>
                  <a:pt x="4642455" y="8958"/>
                  <a:pt x="4666843" y="26874"/>
                </a:cubicBezTo>
                <a:cubicBezTo>
                  <a:pt x="4691231" y="44789"/>
                  <a:pt x="4706235" y="70690"/>
                  <a:pt x="4711857" y="104574"/>
                </a:cubicBezTo>
                <a:cubicBezTo>
                  <a:pt x="4717479" y="138459"/>
                  <a:pt x="4712018" y="179742"/>
                  <a:pt x="4695474" y="228427"/>
                </a:cubicBezTo>
                <a:cubicBezTo>
                  <a:pt x="4678927" y="277111"/>
                  <a:pt x="4656163" y="318882"/>
                  <a:pt x="4627181" y="353740"/>
                </a:cubicBezTo>
                <a:cubicBezTo>
                  <a:pt x="4598199" y="388599"/>
                  <a:pt x="4565309" y="415326"/>
                  <a:pt x="4528511" y="433923"/>
                </a:cubicBezTo>
                <a:cubicBezTo>
                  <a:pt x="4491713" y="452521"/>
                  <a:pt x="4452965" y="461819"/>
                  <a:pt x="4412263" y="461819"/>
                </a:cubicBezTo>
                <a:cubicBezTo>
                  <a:pt x="4371954" y="461819"/>
                  <a:pt x="4339624" y="452521"/>
                  <a:pt x="4315274" y="433923"/>
                </a:cubicBezTo>
                <a:cubicBezTo>
                  <a:pt x="4290923" y="415326"/>
                  <a:pt x="4276055" y="388599"/>
                  <a:pt x="4270666" y="353740"/>
                </a:cubicBezTo>
                <a:cubicBezTo>
                  <a:pt x="4265277" y="318882"/>
                  <a:pt x="4270857" y="277111"/>
                  <a:pt x="4287403" y="228427"/>
                </a:cubicBezTo>
                <a:cubicBezTo>
                  <a:pt x="4303947" y="179742"/>
                  <a:pt x="4326627" y="138360"/>
                  <a:pt x="4355443" y="104282"/>
                </a:cubicBezTo>
                <a:cubicBezTo>
                  <a:pt x="4384259" y="70202"/>
                  <a:pt x="4417013" y="44303"/>
                  <a:pt x="4453707" y="26582"/>
                </a:cubicBezTo>
                <a:cubicBezTo>
                  <a:pt x="4490399" y="8861"/>
                  <a:pt x="4528901" y="0"/>
                  <a:pt x="4569211" y="0"/>
                </a:cubicBezTo>
                <a:close/>
                <a:moveTo>
                  <a:pt x="3502106" y="0"/>
                </a:moveTo>
                <a:cubicBezTo>
                  <a:pt x="3542805" y="0"/>
                  <a:pt x="3575349" y="8958"/>
                  <a:pt x="3599737" y="26874"/>
                </a:cubicBezTo>
                <a:cubicBezTo>
                  <a:pt x="3624125" y="44789"/>
                  <a:pt x="3639129" y="70690"/>
                  <a:pt x="3644751" y="104574"/>
                </a:cubicBezTo>
                <a:cubicBezTo>
                  <a:pt x="3650372" y="138459"/>
                  <a:pt x="3644911" y="179742"/>
                  <a:pt x="3628368" y="228427"/>
                </a:cubicBezTo>
                <a:cubicBezTo>
                  <a:pt x="3611821" y="277111"/>
                  <a:pt x="3589057" y="318882"/>
                  <a:pt x="3560074" y="353740"/>
                </a:cubicBezTo>
                <a:cubicBezTo>
                  <a:pt x="3531093" y="388599"/>
                  <a:pt x="3498203" y="415326"/>
                  <a:pt x="3461405" y="433923"/>
                </a:cubicBezTo>
                <a:cubicBezTo>
                  <a:pt x="3424607" y="452521"/>
                  <a:pt x="3385858" y="461819"/>
                  <a:pt x="3345159" y="461819"/>
                </a:cubicBezTo>
                <a:cubicBezTo>
                  <a:pt x="3304847" y="461819"/>
                  <a:pt x="3272517" y="452521"/>
                  <a:pt x="3248168" y="433923"/>
                </a:cubicBezTo>
                <a:cubicBezTo>
                  <a:pt x="3223818" y="415326"/>
                  <a:pt x="3208948" y="388599"/>
                  <a:pt x="3203560" y="353740"/>
                </a:cubicBezTo>
                <a:cubicBezTo>
                  <a:pt x="3198172" y="318882"/>
                  <a:pt x="3203750" y="277111"/>
                  <a:pt x="3220297" y="228427"/>
                </a:cubicBezTo>
                <a:cubicBezTo>
                  <a:pt x="3236840" y="179742"/>
                  <a:pt x="3259521" y="138360"/>
                  <a:pt x="3288337" y="104282"/>
                </a:cubicBezTo>
                <a:cubicBezTo>
                  <a:pt x="3317153" y="70202"/>
                  <a:pt x="3349908" y="44303"/>
                  <a:pt x="3386601" y="26582"/>
                </a:cubicBezTo>
                <a:cubicBezTo>
                  <a:pt x="3423293" y="8861"/>
                  <a:pt x="3461795" y="0"/>
                  <a:pt x="3502106" y="0"/>
                </a:cubicBezTo>
                <a:close/>
                <a:moveTo>
                  <a:pt x="3111003" y="0"/>
                </a:moveTo>
                <a:cubicBezTo>
                  <a:pt x="3140018" y="0"/>
                  <a:pt x="3164064" y="5745"/>
                  <a:pt x="3183139" y="17234"/>
                </a:cubicBezTo>
                <a:cubicBezTo>
                  <a:pt x="3202214" y="28724"/>
                  <a:pt x="3216603" y="42258"/>
                  <a:pt x="3226302" y="57837"/>
                </a:cubicBezTo>
                <a:lnTo>
                  <a:pt x="3147571" y="126190"/>
                </a:lnTo>
                <a:cubicBezTo>
                  <a:pt x="3140046" y="115674"/>
                  <a:pt x="3131175" y="107252"/>
                  <a:pt x="3120959" y="100922"/>
                </a:cubicBezTo>
                <a:cubicBezTo>
                  <a:pt x="3110743" y="94594"/>
                  <a:pt x="3097651" y="91429"/>
                  <a:pt x="3081683" y="91429"/>
                </a:cubicBezTo>
                <a:cubicBezTo>
                  <a:pt x="3062404" y="91429"/>
                  <a:pt x="3042960" y="96930"/>
                  <a:pt x="3023351" y="107933"/>
                </a:cubicBezTo>
                <a:cubicBezTo>
                  <a:pt x="3003741" y="118936"/>
                  <a:pt x="2985723" y="134710"/>
                  <a:pt x="2969295" y="155254"/>
                </a:cubicBezTo>
                <a:cubicBezTo>
                  <a:pt x="2952867" y="175799"/>
                  <a:pt x="2939724" y="200579"/>
                  <a:pt x="2929865" y="229596"/>
                </a:cubicBezTo>
                <a:cubicBezTo>
                  <a:pt x="2919806" y="259195"/>
                  <a:pt x="2915503" y="284463"/>
                  <a:pt x="2916956" y="305396"/>
                </a:cubicBezTo>
                <a:cubicBezTo>
                  <a:pt x="2918408" y="326331"/>
                  <a:pt x="2925071" y="342251"/>
                  <a:pt x="2936944" y="353156"/>
                </a:cubicBezTo>
                <a:cubicBezTo>
                  <a:pt x="2948817" y="364061"/>
                  <a:pt x="2965172" y="369514"/>
                  <a:pt x="2986009" y="369514"/>
                </a:cubicBezTo>
                <a:cubicBezTo>
                  <a:pt x="3003925" y="369514"/>
                  <a:pt x="3021299" y="365521"/>
                  <a:pt x="3038132" y="357538"/>
                </a:cubicBezTo>
                <a:cubicBezTo>
                  <a:pt x="3054964" y="349553"/>
                  <a:pt x="3070427" y="340011"/>
                  <a:pt x="3084521" y="328911"/>
                </a:cubicBezTo>
                <a:lnTo>
                  <a:pt x="3118164" y="395803"/>
                </a:lnTo>
                <a:cubicBezTo>
                  <a:pt x="3091990" y="417809"/>
                  <a:pt x="3064765" y="434313"/>
                  <a:pt x="3036488" y="445316"/>
                </a:cubicBezTo>
                <a:cubicBezTo>
                  <a:pt x="3008212" y="456318"/>
                  <a:pt x="2979469" y="461819"/>
                  <a:pt x="2950258" y="461819"/>
                </a:cubicBezTo>
                <a:cubicBezTo>
                  <a:pt x="2922021" y="461819"/>
                  <a:pt x="2896980" y="457000"/>
                  <a:pt x="2875137" y="447360"/>
                </a:cubicBezTo>
                <a:cubicBezTo>
                  <a:pt x="2853293" y="437720"/>
                  <a:pt x="2835959" y="423261"/>
                  <a:pt x="2823133" y="403982"/>
                </a:cubicBezTo>
                <a:cubicBezTo>
                  <a:pt x="2810307" y="384703"/>
                  <a:pt x="2803241" y="360799"/>
                  <a:pt x="2801935" y="332270"/>
                </a:cubicBezTo>
                <a:cubicBezTo>
                  <a:pt x="2800628" y="303742"/>
                  <a:pt x="2806361" y="270685"/>
                  <a:pt x="2819134" y="233100"/>
                </a:cubicBezTo>
                <a:cubicBezTo>
                  <a:pt x="2831707" y="196101"/>
                  <a:pt x="2848604" y="163141"/>
                  <a:pt x="2869824" y="134223"/>
                </a:cubicBezTo>
                <a:cubicBezTo>
                  <a:pt x="2891044" y="105305"/>
                  <a:pt x="2914930" y="80865"/>
                  <a:pt x="2941479" y="60904"/>
                </a:cubicBezTo>
                <a:cubicBezTo>
                  <a:pt x="2968028" y="40944"/>
                  <a:pt x="2995812" y="25803"/>
                  <a:pt x="3024829" y="15481"/>
                </a:cubicBezTo>
                <a:cubicBezTo>
                  <a:pt x="3053847" y="5161"/>
                  <a:pt x="3082572" y="0"/>
                  <a:pt x="3111003" y="0"/>
                </a:cubicBezTo>
                <a:close/>
                <a:moveTo>
                  <a:pt x="2632975" y="0"/>
                </a:moveTo>
                <a:cubicBezTo>
                  <a:pt x="2673676" y="0"/>
                  <a:pt x="2706220" y="8958"/>
                  <a:pt x="2730608" y="26874"/>
                </a:cubicBezTo>
                <a:cubicBezTo>
                  <a:pt x="2754995" y="44789"/>
                  <a:pt x="2770000" y="70690"/>
                  <a:pt x="2775621" y="104574"/>
                </a:cubicBezTo>
                <a:cubicBezTo>
                  <a:pt x="2781243" y="138459"/>
                  <a:pt x="2775783" y="179742"/>
                  <a:pt x="2759239" y="228427"/>
                </a:cubicBezTo>
                <a:cubicBezTo>
                  <a:pt x="2742692" y="277111"/>
                  <a:pt x="2719928" y="318882"/>
                  <a:pt x="2690945" y="353740"/>
                </a:cubicBezTo>
                <a:cubicBezTo>
                  <a:pt x="2661963" y="388599"/>
                  <a:pt x="2629073" y="415326"/>
                  <a:pt x="2592275" y="433923"/>
                </a:cubicBezTo>
                <a:cubicBezTo>
                  <a:pt x="2555478" y="452521"/>
                  <a:pt x="2516729" y="461819"/>
                  <a:pt x="2476028" y="461819"/>
                </a:cubicBezTo>
                <a:cubicBezTo>
                  <a:pt x="2435718" y="461819"/>
                  <a:pt x="2403388" y="452521"/>
                  <a:pt x="2379038" y="433923"/>
                </a:cubicBezTo>
                <a:cubicBezTo>
                  <a:pt x="2354688" y="415326"/>
                  <a:pt x="2339819" y="388599"/>
                  <a:pt x="2334430" y="353740"/>
                </a:cubicBezTo>
                <a:cubicBezTo>
                  <a:pt x="2329042" y="318882"/>
                  <a:pt x="2334621" y="277111"/>
                  <a:pt x="2351167" y="228427"/>
                </a:cubicBezTo>
                <a:cubicBezTo>
                  <a:pt x="2367711" y="179742"/>
                  <a:pt x="2390391" y="138360"/>
                  <a:pt x="2419207" y="104282"/>
                </a:cubicBezTo>
                <a:cubicBezTo>
                  <a:pt x="2448023" y="70202"/>
                  <a:pt x="2480778" y="44303"/>
                  <a:pt x="2517471" y="26582"/>
                </a:cubicBezTo>
                <a:cubicBezTo>
                  <a:pt x="2554164" y="8861"/>
                  <a:pt x="2592665" y="0"/>
                  <a:pt x="2632975" y="0"/>
                </a:cubicBezTo>
                <a:close/>
                <a:moveTo>
                  <a:pt x="1565870" y="0"/>
                </a:moveTo>
                <a:cubicBezTo>
                  <a:pt x="1606571" y="0"/>
                  <a:pt x="1639114" y="8958"/>
                  <a:pt x="1663502" y="26874"/>
                </a:cubicBezTo>
                <a:cubicBezTo>
                  <a:pt x="1687890" y="44789"/>
                  <a:pt x="1702895" y="70690"/>
                  <a:pt x="1708516" y="104574"/>
                </a:cubicBezTo>
                <a:cubicBezTo>
                  <a:pt x="1714137" y="138459"/>
                  <a:pt x="1708677" y="179742"/>
                  <a:pt x="1692134" y="228427"/>
                </a:cubicBezTo>
                <a:cubicBezTo>
                  <a:pt x="1675587" y="277111"/>
                  <a:pt x="1652823" y="318882"/>
                  <a:pt x="1623840" y="353740"/>
                </a:cubicBezTo>
                <a:cubicBezTo>
                  <a:pt x="1594858" y="388599"/>
                  <a:pt x="1561968" y="415326"/>
                  <a:pt x="1525170" y="433923"/>
                </a:cubicBezTo>
                <a:cubicBezTo>
                  <a:pt x="1488372" y="452521"/>
                  <a:pt x="1449623" y="461819"/>
                  <a:pt x="1408923" y="461819"/>
                </a:cubicBezTo>
                <a:cubicBezTo>
                  <a:pt x="1368613" y="461819"/>
                  <a:pt x="1336283" y="452521"/>
                  <a:pt x="1311933" y="433923"/>
                </a:cubicBezTo>
                <a:cubicBezTo>
                  <a:pt x="1287583" y="415326"/>
                  <a:pt x="1272714" y="388599"/>
                  <a:pt x="1267325" y="353740"/>
                </a:cubicBezTo>
                <a:cubicBezTo>
                  <a:pt x="1261937" y="318882"/>
                  <a:pt x="1267515" y="277111"/>
                  <a:pt x="1284062" y="228427"/>
                </a:cubicBezTo>
                <a:cubicBezTo>
                  <a:pt x="1300605" y="179742"/>
                  <a:pt x="1323286" y="138360"/>
                  <a:pt x="1352102" y="104282"/>
                </a:cubicBezTo>
                <a:cubicBezTo>
                  <a:pt x="1380919" y="70202"/>
                  <a:pt x="1413673" y="44303"/>
                  <a:pt x="1450366" y="26582"/>
                </a:cubicBezTo>
                <a:cubicBezTo>
                  <a:pt x="1487058" y="8861"/>
                  <a:pt x="1525561" y="0"/>
                  <a:pt x="1565870" y="0"/>
                </a:cubicBezTo>
                <a:close/>
                <a:moveTo>
                  <a:pt x="1174768" y="0"/>
                </a:moveTo>
                <a:cubicBezTo>
                  <a:pt x="1203784" y="0"/>
                  <a:pt x="1227829" y="5745"/>
                  <a:pt x="1246905" y="17234"/>
                </a:cubicBezTo>
                <a:cubicBezTo>
                  <a:pt x="1265979" y="28724"/>
                  <a:pt x="1280367" y="42258"/>
                  <a:pt x="1290067" y="57837"/>
                </a:cubicBezTo>
                <a:lnTo>
                  <a:pt x="1211336" y="126190"/>
                </a:lnTo>
                <a:cubicBezTo>
                  <a:pt x="1203811" y="115674"/>
                  <a:pt x="1194941" y="107252"/>
                  <a:pt x="1184724" y="100922"/>
                </a:cubicBezTo>
                <a:cubicBezTo>
                  <a:pt x="1174509" y="94594"/>
                  <a:pt x="1161417" y="91429"/>
                  <a:pt x="1145448" y="91429"/>
                </a:cubicBezTo>
                <a:cubicBezTo>
                  <a:pt x="1126169" y="91429"/>
                  <a:pt x="1106724" y="96930"/>
                  <a:pt x="1087116" y="107933"/>
                </a:cubicBezTo>
                <a:cubicBezTo>
                  <a:pt x="1067507" y="118936"/>
                  <a:pt x="1049488" y="134710"/>
                  <a:pt x="1033060" y="155254"/>
                </a:cubicBezTo>
                <a:cubicBezTo>
                  <a:pt x="1016632" y="175799"/>
                  <a:pt x="1003489" y="200579"/>
                  <a:pt x="993630" y="229596"/>
                </a:cubicBezTo>
                <a:cubicBezTo>
                  <a:pt x="983571" y="259195"/>
                  <a:pt x="979268" y="284463"/>
                  <a:pt x="980721" y="305396"/>
                </a:cubicBezTo>
                <a:cubicBezTo>
                  <a:pt x="982173" y="326331"/>
                  <a:pt x="988837" y="342251"/>
                  <a:pt x="1000709" y="353156"/>
                </a:cubicBezTo>
                <a:cubicBezTo>
                  <a:pt x="1012582" y="364061"/>
                  <a:pt x="1028937" y="369514"/>
                  <a:pt x="1049774" y="369514"/>
                </a:cubicBezTo>
                <a:cubicBezTo>
                  <a:pt x="1067690" y="369514"/>
                  <a:pt x="1085064" y="365521"/>
                  <a:pt x="1101896" y="357538"/>
                </a:cubicBezTo>
                <a:cubicBezTo>
                  <a:pt x="1118729" y="349553"/>
                  <a:pt x="1134193" y="340011"/>
                  <a:pt x="1148287" y="328911"/>
                </a:cubicBezTo>
                <a:lnTo>
                  <a:pt x="1181929" y="395803"/>
                </a:lnTo>
                <a:cubicBezTo>
                  <a:pt x="1155755" y="417809"/>
                  <a:pt x="1128530" y="434313"/>
                  <a:pt x="1100254" y="445316"/>
                </a:cubicBezTo>
                <a:cubicBezTo>
                  <a:pt x="1071977" y="456318"/>
                  <a:pt x="1043234" y="461819"/>
                  <a:pt x="1014024" y="461819"/>
                </a:cubicBezTo>
                <a:cubicBezTo>
                  <a:pt x="985786" y="461819"/>
                  <a:pt x="960746" y="457000"/>
                  <a:pt x="938902" y="447360"/>
                </a:cubicBezTo>
                <a:cubicBezTo>
                  <a:pt x="917058" y="437720"/>
                  <a:pt x="899723" y="423261"/>
                  <a:pt x="886898" y="403982"/>
                </a:cubicBezTo>
                <a:cubicBezTo>
                  <a:pt x="874073" y="384703"/>
                  <a:pt x="867007" y="360799"/>
                  <a:pt x="865700" y="332270"/>
                </a:cubicBezTo>
                <a:cubicBezTo>
                  <a:pt x="864393" y="303742"/>
                  <a:pt x="870126" y="270685"/>
                  <a:pt x="882900" y="233100"/>
                </a:cubicBezTo>
                <a:cubicBezTo>
                  <a:pt x="895473" y="196101"/>
                  <a:pt x="912369" y="163141"/>
                  <a:pt x="933590" y="134223"/>
                </a:cubicBezTo>
                <a:cubicBezTo>
                  <a:pt x="954809" y="105305"/>
                  <a:pt x="978695" y="80865"/>
                  <a:pt x="1005244" y="60904"/>
                </a:cubicBezTo>
                <a:cubicBezTo>
                  <a:pt x="1031794" y="40944"/>
                  <a:pt x="1059577" y="25803"/>
                  <a:pt x="1088594" y="15481"/>
                </a:cubicBezTo>
                <a:cubicBezTo>
                  <a:pt x="1117612" y="5161"/>
                  <a:pt x="1146336" y="0"/>
                  <a:pt x="1174768" y="0"/>
                </a:cubicBezTo>
                <a:close/>
                <a:moveTo>
                  <a:pt x="696741" y="0"/>
                </a:moveTo>
                <a:cubicBezTo>
                  <a:pt x="737441" y="0"/>
                  <a:pt x="769985" y="8958"/>
                  <a:pt x="794373" y="26874"/>
                </a:cubicBezTo>
                <a:cubicBezTo>
                  <a:pt x="818760" y="44789"/>
                  <a:pt x="833765" y="70690"/>
                  <a:pt x="839387" y="104574"/>
                </a:cubicBezTo>
                <a:cubicBezTo>
                  <a:pt x="845008" y="138459"/>
                  <a:pt x="839547" y="179742"/>
                  <a:pt x="823004" y="228427"/>
                </a:cubicBezTo>
                <a:cubicBezTo>
                  <a:pt x="806457" y="277111"/>
                  <a:pt x="783693" y="318882"/>
                  <a:pt x="754711" y="353740"/>
                </a:cubicBezTo>
                <a:cubicBezTo>
                  <a:pt x="725728" y="388599"/>
                  <a:pt x="692838" y="415326"/>
                  <a:pt x="656041" y="433923"/>
                </a:cubicBezTo>
                <a:cubicBezTo>
                  <a:pt x="619243" y="452521"/>
                  <a:pt x="580494" y="461819"/>
                  <a:pt x="539793" y="461819"/>
                </a:cubicBezTo>
                <a:cubicBezTo>
                  <a:pt x="499484" y="461819"/>
                  <a:pt x="467153" y="452521"/>
                  <a:pt x="442804" y="433923"/>
                </a:cubicBezTo>
                <a:cubicBezTo>
                  <a:pt x="418453" y="415326"/>
                  <a:pt x="403585" y="388599"/>
                  <a:pt x="398196" y="353740"/>
                </a:cubicBezTo>
                <a:cubicBezTo>
                  <a:pt x="392807" y="318882"/>
                  <a:pt x="398386" y="277111"/>
                  <a:pt x="414932" y="228427"/>
                </a:cubicBezTo>
                <a:cubicBezTo>
                  <a:pt x="431475" y="179742"/>
                  <a:pt x="454156" y="138360"/>
                  <a:pt x="482972" y="104282"/>
                </a:cubicBezTo>
                <a:cubicBezTo>
                  <a:pt x="511789" y="70202"/>
                  <a:pt x="544543" y="44303"/>
                  <a:pt x="581236" y="26582"/>
                </a:cubicBezTo>
                <a:cubicBezTo>
                  <a:pt x="617929" y="8861"/>
                  <a:pt x="656431" y="0"/>
                  <a:pt x="696741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</a:gsLst>
              <a:lin ang="0" scaled="0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264" name="文本框 263">
            <a:extLst>
              <a:ext uri="{FF2B5EF4-FFF2-40B4-BE49-F238E27FC236}">
                <a16:creationId xmlns:a16="http://schemas.microsoft.com/office/drawing/2014/main" id="{96CBDB65-C304-4825-8D3C-6CCF7794A999}"/>
              </a:ext>
            </a:extLst>
          </p:cNvPr>
          <p:cNvSpPr txBox="1"/>
          <p:nvPr/>
        </p:nvSpPr>
        <p:spPr>
          <a:xfrm>
            <a:off x="9410665" y="3802749"/>
            <a:ext cx="2603534" cy="3100860"/>
          </a:xfrm>
          <a:custGeom>
            <a:avLst/>
            <a:gdLst>
              <a:gd name="connsiteX0" fmla="*/ 5407269 w 5583124"/>
              <a:gd name="connsiteY0" fmla="*/ 6279219 h 6649609"/>
              <a:gd name="connsiteX1" fmla="*/ 5351226 w 5583124"/>
              <a:gd name="connsiteY1" fmla="*/ 6295431 h 6649609"/>
              <a:gd name="connsiteX2" fmla="*/ 5302578 w 5583124"/>
              <a:gd name="connsiteY2" fmla="*/ 6342314 h 6649609"/>
              <a:gd name="connsiteX3" fmla="*/ 5266072 w 5583124"/>
              <a:gd name="connsiteY3" fmla="*/ 6416217 h 6649609"/>
              <a:gd name="connsiteX4" fmla="*/ 5252099 w 5583124"/>
              <a:gd name="connsiteY4" fmla="*/ 6490850 h 6649609"/>
              <a:gd name="connsiteX5" fmla="*/ 5268137 w 5583124"/>
              <a:gd name="connsiteY5" fmla="*/ 6539924 h 6649609"/>
              <a:gd name="connsiteX6" fmla="*/ 5312763 w 5583124"/>
              <a:gd name="connsiteY6" fmla="*/ 6557304 h 6649609"/>
              <a:gd name="connsiteX7" fmla="*/ 5369205 w 5583124"/>
              <a:gd name="connsiteY7" fmla="*/ 6539924 h 6649609"/>
              <a:gd name="connsiteX8" fmla="*/ 5418745 w 5583124"/>
              <a:gd name="connsiteY8" fmla="*/ 6490850 h 6649609"/>
              <a:gd name="connsiteX9" fmla="*/ 5455649 w 5583124"/>
              <a:gd name="connsiteY9" fmla="*/ 6416217 h 6649609"/>
              <a:gd name="connsiteX10" fmla="*/ 5469224 w 5583124"/>
              <a:gd name="connsiteY10" fmla="*/ 6342314 h 6649609"/>
              <a:gd name="connsiteX11" fmla="*/ 5452293 w 5583124"/>
              <a:gd name="connsiteY11" fmla="*/ 6295431 h 6649609"/>
              <a:gd name="connsiteX12" fmla="*/ 5407269 w 5583124"/>
              <a:gd name="connsiteY12" fmla="*/ 6279219 h 6649609"/>
              <a:gd name="connsiteX13" fmla="*/ 4538139 w 5583124"/>
              <a:gd name="connsiteY13" fmla="*/ 6279219 h 6649609"/>
              <a:gd name="connsiteX14" fmla="*/ 4482095 w 5583124"/>
              <a:gd name="connsiteY14" fmla="*/ 6295431 h 6649609"/>
              <a:gd name="connsiteX15" fmla="*/ 4433449 w 5583124"/>
              <a:gd name="connsiteY15" fmla="*/ 6342314 h 6649609"/>
              <a:gd name="connsiteX16" fmla="*/ 4396942 w 5583124"/>
              <a:gd name="connsiteY16" fmla="*/ 6416217 h 6649609"/>
              <a:gd name="connsiteX17" fmla="*/ 4382969 w 5583124"/>
              <a:gd name="connsiteY17" fmla="*/ 6490850 h 6649609"/>
              <a:gd name="connsiteX18" fmla="*/ 4399007 w 5583124"/>
              <a:gd name="connsiteY18" fmla="*/ 6539924 h 6649609"/>
              <a:gd name="connsiteX19" fmla="*/ 4443634 w 5583124"/>
              <a:gd name="connsiteY19" fmla="*/ 6557304 h 6649609"/>
              <a:gd name="connsiteX20" fmla="*/ 4500075 w 5583124"/>
              <a:gd name="connsiteY20" fmla="*/ 6539924 h 6649609"/>
              <a:gd name="connsiteX21" fmla="*/ 4549616 w 5583124"/>
              <a:gd name="connsiteY21" fmla="*/ 6490850 h 6649609"/>
              <a:gd name="connsiteX22" fmla="*/ 4586519 w 5583124"/>
              <a:gd name="connsiteY22" fmla="*/ 6416217 h 6649609"/>
              <a:gd name="connsiteX23" fmla="*/ 4600095 w 5583124"/>
              <a:gd name="connsiteY23" fmla="*/ 6342314 h 6649609"/>
              <a:gd name="connsiteX24" fmla="*/ 4583163 w 5583124"/>
              <a:gd name="connsiteY24" fmla="*/ 6295431 h 6649609"/>
              <a:gd name="connsiteX25" fmla="*/ 4538139 w 5583124"/>
              <a:gd name="connsiteY25" fmla="*/ 6279219 h 6649609"/>
              <a:gd name="connsiteX26" fmla="*/ 3471033 w 5583124"/>
              <a:gd name="connsiteY26" fmla="*/ 6279219 h 6649609"/>
              <a:gd name="connsiteX27" fmla="*/ 3414990 w 5583124"/>
              <a:gd name="connsiteY27" fmla="*/ 6295431 h 6649609"/>
              <a:gd name="connsiteX28" fmla="*/ 3366343 w 5583124"/>
              <a:gd name="connsiteY28" fmla="*/ 6342314 h 6649609"/>
              <a:gd name="connsiteX29" fmla="*/ 3329837 w 5583124"/>
              <a:gd name="connsiteY29" fmla="*/ 6416217 h 6649609"/>
              <a:gd name="connsiteX30" fmla="*/ 3315863 w 5583124"/>
              <a:gd name="connsiteY30" fmla="*/ 6490850 h 6649609"/>
              <a:gd name="connsiteX31" fmla="*/ 3331902 w 5583124"/>
              <a:gd name="connsiteY31" fmla="*/ 6539924 h 6649609"/>
              <a:gd name="connsiteX32" fmla="*/ 3376527 w 5583124"/>
              <a:gd name="connsiteY32" fmla="*/ 6557304 h 6649609"/>
              <a:gd name="connsiteX33" fmla="*/ 3432970 w 5583124"/>
              <a:gd name="connsiteY33" fmla="*/ 6539924 h 6649609"/>
              <a:gd name="connsiteX34" fmla="*/ 3482509 w 5583124"/>
              <a:gd name="connsiteY34" fmla="*/ 6490850 h 6649609"/>
              <a:gd name="connsiteX35" fmla="*/ 3519413 w 5583124"/>
              <a:gd name="connsiteY35" fmla="*/ 6416217 h 6649609"/>
              <a:gd name="connsiteX36" fmla="*/ 3532989 w 5583124"/>
              <a:gd name="connsiteY36" fmla="*/ 6342314 h 6649609"/>
              <a:gd name="connsiteX37" fmla="*/ 3516058 w 5583124"/>
              <a:gd name="connsiteY37" fmla="*/ 6295431 h 6649609"/>
              <a:gd name="connsiteX38" fmla="*/ 3471033 w 5583124"/>
              <a:gd name="connsiteY38" fmla="*/ 6279219 h 6649609"/>
              <a:gd name="connsiteX39" fmla="*/ 2601903 w 5583124"/>
              <a:gd name="connsiteY39" fmla="*/ 6279219 h 6649609"/>
              <a:gd name="connsiteX40" fmla="*/ 2545860 w 5583124"/>
              <a:gd name="connsiteY40" fmla="*/ 6295431 h 6649609"/>
              <a:gd name="connsiteX41" fmla="*/ 2497213 w 5583124"/>
              <a:gd name="connsiteY41" fmla="*/ 6342314 h 6649609"/>
              <a:gd name="connsiteX42" fmla="*/ 2460707 w 5583124"/>
              <a:gd name="connsiteY42" fmla="*/ 6416217 h 6649609"/>
              <a:gd name="connsiteX43" fmla="*/ 2446734 w 5583124"/>
              <a:gd name="connsiteY43" fmla="*/ 6490850 h 6649609"/>
              <a:gd name="connsiteX44" fmla="*/ 2462772 w 5583124"/>
              <a:gd name="connsiteY44" fmla="*/ 6539924 h 6649609"/>
              <a:gd name="connsiteX45" fmla="*/ 2507398 w 5583124"/>
              <a:gd name="connsiteY45" fmla="*/ 6557304 h 6649609"/>
              <a:gd name="connsiteX46" fmla="*/ 2563840 w 5583124"/>
              <a:gd name="connsiteY46" fmla="*/ 6539924 h 6649609"/>
              <a:gd name="connsiteX47" fmla="*/ 2613380 w 5583124"/>
              <a:gd name="connsiteY47" fmla="*/ 6490850 h 6649609"/>
              <a:gd name="connsiteX48" fmla="*/ 2650283 w 5583124"/>
              <a:gd name="connsiteY48" fmla="*/ 6416217 h 6649609"/>
              <a:gd name="connsiteX49" fmla="*/ 2663859 w 5583124"/>
              <a:gd name="connsiteY49" fmla="*/ 6342314 h 6649609"/>
              <a:gd name="connsiteX50" fmla="*/ 2646928 w 5583124"/>
              <a:gd name="connsiteY50" fmla="*/ 6295431 h 6649609"/>
              <a:gd name="connsiteX51" fmla="*/ 2601903 w 5583124"/>
              <a:gd name="connsiteY51" fmla="*/ 6279219 h 6649609"/>
              <a:gd name="connsiteX52" fmla="*/ 1534798 w 5583124"/>
              <a:gd name="connsiteY52" fmla="*/ 6279219 h 6649609"/>
              <a:gd name="connsiteX53" fmla="*/ 1478755 w 5583124"/>
              <a:gd name="connsiteY53" fmla="*/ 6295431 h 6649609"/>
              <a:gd name="connsiteX54" fmla="*/ 1430108 w 5583124"/>
              <a:gd name="connsiteY54" fmla="*/ 6342314 h 6649609"/>
              <a:gd name="connsiteX55" fmla="*/ 1393602 w 5583124"/>
              <a:gd name="connsiteY55" fmla="*/ 6416217 h 6649609"/>
              <a:gd name="connsiteX56" fmla="*/ 1379628 w 5583124"/>
              <a:gd name="connsiteY56" fmla="*/ 6490850 h 6649609"/>
              <a:gd name="connsiteX57" fmla="*/ 1395667 w 5583124"/>
              <a:gd name="connsiteY57" fmla="*/ 6539924 h 6649609"/>
              <a:gd name="connsiteX58" fmla="*/ 1440293 w 5583124"/>
              <a:gd name="connsiteY58" fmla="*/ 6557304 h 6649609"/>
              <a:gd name="connsiteX59" fmla="*/ 1496735 w 5583124"/>
              <a:gd name="connsiteY59" fmla="*/ 6539924 h 6649609"/>
              <a:gd name="connsiteX60" fmla="*/ 1546275 w 5583124"/>
              <a:gd name="connsiteY60" fmla="*/ 6490850 h 6649609"/>
              <a:gd name="connsiteX61" fmla="*/ 1583178 w 5583124"/>
              <a:gd name="connsiteY61" fmla="*/ 6416217 h 6649609"/>
              <a:gd name="connsiteX62" fmla="*/ 1596754 w 5583124"/>
              <a:gd name="connsiteY62" fmla="*/ 6342314 h 6649609"/>
              <a:gd name="connsiteX63" fmla="*/ 1579823 w 5583124"/>
              <a:gd name="connsiteY63" fmla="*/ 6295431 h 6649609"/>
              <a:gd name="connsiteX64" fmla="*/ 1534798 w 5583124"/>
              <a:gd name="connsiteY64" fmla="*/ 6279219 h 6649609"/>
              <a:gd name="connsiteX65" fmla="*/ 665668 w 5583124"/>
              <a:gd name="connsiteY65" fmla="*/ 6279219 h 6649609"/>
              <a:gd name="connsiteX66" fmla="*/ 609625 w 5583124"/>
              <a:gd name="connsiteY66" fmla="*/ 6295431 h 6649609"/>
              <a:gd name="connsiteX67" fmla="*/ 560978 w 5583124"/>
              <a:gd name="connsiteY67" fmla="*/ 6342314 h 6649609"/>
              <a:gd name="connsiteX68" fmla="*/ 524472 w 5583124"/>
              <a:gd name="connsiteY68" fmla="*/ 6416217 h 6649609"/>
              <a:gd name="connsiteX69" fmla="*/ 510499 w 5583124"/>
              <a:gd name="connsiteY69" fmla="*/ 6490850 h 6649609"/>
              <a:gd name="connsiteX70" fmla="*/ 526537 w 5583124"/>
              <a:gd name="connsiteY70" fmla="*/ 6539924 h 6649609"/>
              <a:gd name="connsiteX71" fmla="*/ 571163 w 5583124"/>
              <a:gd name="connsiteY71" fmla="*/ 6557304 h 6649609"/>
              <a:gd name="connsiteX72" fmla="*/ 627605 w 5583124"/>
              <a:gd name="connsiteY72" fmla="*/ 6539924 h 6649609"/>
              <a:gd name="connsiteX73" fmla="*/ 677145 w 5583124"/>
              <a:gd name="connsiteY73" fmla="*/ 6490850 h 6649609"/>
              <a:gd name="connsiteX74" fmla="*/ 714048 w 5583124"/>
              <a:gd name="connsiteY74" fmla="*/ 6416217 h 6649609"/>
              <a:gd name="connsiteX75" fmla="*/ 727624 w 5583124"/>
              <a:gd name="connsiteY75" fmla="*/ 6342314 h 6649609"/>
              <a:gd name="connsiteX76" fmla="*/ 710693 w 5583124"/>
              <a:gd name="connsiteY76" fmla="*/ 6295431 h 6649609"/>
              <a:gd name="connsiteX77" fmla="*/ 665668 w 5583124"/>
              <a:gd name="connsiteY77" fmla="*/ 6279219 h 6649609"/>
              <a:gd name="connsiteX78" fmla="*/ 4023959 w 5583124"/>
              <a:gd name="connsiteY78" fmla="*/ 6195385 h 6649609"/>
              <a:gd name="connsiteX79" fmla="*/ 4131162 w 5583124"/>
              <a:gd name="connsiteY79" fmla="*/ 6195385 h 6649609"/>
              <a:gd name="connsiteX80" fmla="*/ 4010149 w 5583124"/>
              <a:gd name="connsiteY80" fmla="*/ 6551462 h 6649609"/>
              <a:gd name="connsiteX81" fmla="*/ 4183659 w 5583124"/>
              <a:gd name="connsiteY81" fmla="*/ 6551462 h 6649609"/>
              <a:gd name="connsiteX82" fmla="*/ 4153184 w 5583124"/>
              <a:gd name="connsiteY82" fmla="*/ 6641138 h 6649609"/>
              <a:gd name="connsiteX83" fmla="*/ 3872471 w 5583124"/>
              <a:gd name="connsiteY83" fmla="*/ 6641138 h 6649609"/>
              <a:gd name="connsiteX84" fmla="*/ 2087723 w 5583124"/>
              <a:gd name="connsiteY84" fmla="*/ 6195385 h 6649609"/>
              <a:gd name="connsiteX85" fmla="*/ 2194927 w 5583124"/>
              <a:gd name="connsiteY85" fmla="*/ 6195385 h 6649609"/>
              <a:gd name="connsiteX86" fmla="*/ 2073913 w 5583124"/>
              <a:gd name="connsiteY86" fmla="*/ 6551462 h 6649609"/>
              <a:gd name="connsiteX87" fmla="*/ 2247423 w 5583124"/>
              <a:gd name="connsiteY87" fmla="*/ 6551462 h 6649609"/>
              <a:gd name="connsiteX88" fmla="*/ 2216949 w 5583124"/>
              <a:gd name="connsiteY88" fmla="*/ 6641138 h 6649609"/>
              <a:gd name="connsiteX89" fmla="*/ 1936235 w 5583124"/>
              <a:gd name="connsiteY89" fmla="*/ 6641138 h 6649609"/>
              <a:gd name="connsiteX90" fmla="*/ 151489 w 5583124"/>
              <a:gd name="connsiteY90" fmla="*/ 6195385 h 6649609"/>
              <a:gd name="connsiteX91" fmla="*/ 258691 w 5583124"/>
              <a:gd name="connsiteY91" fmla="*/ 6195385 h 6649609"/>
              <a:gd name="connsiteX92" fmla="*/ 137678 w 5583124"/>
              <a:gd name="connsiteY92" fmla="*/ 6551462 h 6649609"/>
              <a:gd name="connsiteX93" fmla="*/ 311189 w 5583124"/>
              <a:gd name="connsiteY93" fmla="*/ 6551462 h 6649609"/>
              <a:gd name="connsiteX94" fmla="*/ 280714 w 5583124"/>
              <a:gd name="connsiteY94" fmla="*/ 6641138 h 6649609"/>
              <a:gd name="connsiteX95" fmla="*/ 0 w 5583124"/>
              <a:gd name="connsiteY95" fmla="*/ 6641138 h 6649609"/>
              <a:gd name="connsiteX96" fmla="*/ 5438341 w 5583124"/>
              <a:gd name="connsiteY96" fmla="*/ 6187790 h 6649609"/>
              <a:gd name="connsiteX97" fmla="*/ 5535973 w 5583124"/>
              <a:gd name="connsiteY97" fmla="*/ 6214664 h 6649609"/>
              <a:gd name="connsiteX98" fmla="*/ 5580987 w 5583124"/>
              <a:gd name="connsiteY98" fmla="*/ 6292364 h 6649609"/>
              <a:gd name="connsiteX99" fmla="*/ 5564604 w 5583124"/>
              <a:gd name="connsiteY99" fmla="*/ 6416217 h 6649609"/>
              <a:gd name="connsiteX100" fmla="*/ 5496310 w 5583124"/>
              <a:gd name="connsiteY100" fmla="*/ 6541530 h 6649609"/>
              <a:gd name="connsiteX101" fmla="*/ 5397640 w 5583124"/>
              <a:gd name="connsiteY101" fmla="*/ 6621713 h 6649609"/>
              <a:gd name="connsiteX102" fmla="*/ 5281394 w 5583124"/>
              <a:gd name="connsiteY102" fmla="*/ 6649609 h 6649609"/>
              <a:gd name="connsiteX103" fmla="*/ 5184403 w 5583124"/>
              <a:gd name="connsiteY103" fmla="*/ 6621713 h 6649609"/>
              <a:gd name="connsiteX104" fmla="*/ 5139795 w 5583124"/>
              <a:gd name="connsiteY104" fmla="*/ 6541530 h 6649609"/>
              <a:gd name="connsiteX105" fmla="*/ 5156532 w 5583124"/>
              <a:gd name="connsiteY105" fmla="*/ 6416217 h 6649609"/>
              <a:gd name="connsiteX106" fmla="*/ 5224573 w 5583124"/>
              <a:gd name="connsiteY106" fmla="*/ 6292072 h 6649609"/>
              <a:gd name="connsiteX107" fmla="*/ 5322837 w 5583124"/>
              <a:gd name="connsiteY107" fmla="*/ 6214372 h 6649609"/>
              <a:gd name="connsiteX108" fmla="*/ 5438341 w 5583124"/>
              <a:gd name="connsiteY108" fmla="*/ 6187790 h 6649609"/>
              <a:gd name="connsiteX109" fmla="*/ 5047239 w 5583124"/>
              <a:gd name="connsiteY109" fmla="*/ 6187790 h 6649609"/>
              <a:gd name="connsiteX110" fmla="*/ 5119375 w 5583124"/>
              <a:gd name="connsiteY110" fmla="*/ 6205024 h 6649609"/>
              <a:gd name="connsiteX111" fmla="*/ 5162538 w 5583124"/>
              <a:gd name="connsiteY111" fmla="*/ 6245627 h 6649609"/>
              <a:gd name="connsiteX112" fmla="*/ 5083807 w 5583124"/>
              <a:gd name="connsiteY112" fmla="*/ 6313980 h 6649609"/>
              <a:gd name="connsiteX113" fmla="*/ 5057195 w 5583124"/>
              <a:gd name="connsiteY113" fmla="*/ 6288713 h 6649609"/>
              <a:gd name="connsiteX114" fmla="*/ 5017918 w 5583124"/>
              <a:gd name="connsiteY114" fmla="*/ 6279219 h 6649609"/>
              <a:gd name="connsiteX115" fmla="*/ 4959586 w 5583124"/>
              <a:gd name="connsiteY115" fmla="*/ 6295723 h 6649609"/>
              <a:gd name="connsiteX116" fmla="*/ 4905531 w 5583124"/>
              <a:gd name="connsiteY116" fmla="*/ 6343044 h 6649609"/>
              <a:gd name="connsiteX117" fmla="*/ 4866101 w 5583124"/>
              <a:gd name="connsiteY117" fmla="*/ 6417386 h 6649609"/>
              <a:gd name="connsiteX118" fmla="*/ 4853191 w 5583124"/>
              <a:gd name="connsiteY118" fmla="*/ 6493187 h 6649609"/>
              <a:gd name="connsiteX119" fmla="*/ 4873179 w 5583124"/>
              <a:gd name="connsiteY119" fmla="*/ 6540946 h 6649609"/>
              <a:gd name="connsiteX120" fmla="*/ 4922245 w 5583124"/>
              <a:gd name="connsiteY120" fmla="*/ 6557304 h 6649609"/>
              <a:gd name="connsiteX121" fmla="*/ 4974367 w 5583124"/>
              <a:gd name="connsiteY121" fmla="*/ 6545328 h 6649609"/>
              <a:gd name="connsiteX122" fmla="*/ 5020757 w 5583124"/>
              <a:gd name="connsiteY122" fmla="*/ 6516701 h 6649609"/>
              <a:gd name="connsiteX123" fmla="*/ 5054399 w 5583124"/>
              <a:gd name="connsiteY123" fmla="*/ 6583594 h 6649609"/>
              <a:gd name="connsiteX124" fmla="*/ 4972724 w 5583124"/>
              <a:gd name="connsiteY124" fmla="*/ 6633106 h 6649609"/>
              <a:gd name="connsiteX125" fmla="*/ 4886494 w 5583124"/>
              <a:gd name="connsiteY125" fmla="*/ 6649609 h 6649609"/>
              <a:gd name="connsiteX126" fmla="*/ 4811373 w 5583124"/>
              <a:gd name="connsiteY126" fmla="*/ 6635150 h 6649609"/>
              <a:gd name="connsiteX127" fmla="*/ 4759368 w 5583124"/>
              <a:gd name="connsiteY127" fmla="*/ 6591772 h 6649609"/>
              <a:gd name="connsiteX128" fmla="*/ 4738170 w 5583124"/>
              <a:gd name="connsiteY128" fmla="*/ 6520060 h 6649609"/>
              <a:gd name="connsiteX129" fmla="*/ 4755370 w 5583124"/>
              <a:gd name="connsiteY129" fmla="*/ 6420890 h 6649609"/>
              <a:gd name="connsiteX130" fmla="*/ 4806060 w 5583124"/>
              <a:gd name="connsiteY130" fmla="*/ 6322013 h 6649609"/>
              <a:gd name="connsiteX131" fmla="*/ 4877715 w 5583124"/>
              <a:gd name="connsiteY131" fmla="*/ 6248694 h 6649609"/>
              <a:gd name="connsiteX132" fmla="*/ 4961065 w 5583124"/>
              <a:gd name="connsiteY132" fmla="*/ 6203271 h 6649609"/>
              <a:gd name="connsiteX133" fmla="*/ 5047239 w 5583124"/>
              <a:gd name="connsiteY133" fmla="*/ 6187790 h 6649609"/>
              <a:gd name="connsiteX134" fmla="*/ 4569211 w 5583124"/>
              <a:gd name="connsiteY134" fmla="*/ 6187790 h 6649609"/>
              <a:gd name="connsiteX135" fmla="*/ 4666843 w 5583124"/>
              <a:gd name="connsiteY135" fmla="*/ 6214664 h 6649609"/>
              <a:gd name="connsiteX136" fmla="*/ 4711857 w 5583124"/>
              <a:gd name="connsiteY136" fmla="*/ 6292364 h 6649609"/>
              <a:gd name="connsiteX137" fmla="*/ 4695474 w 5583124"/>
              <a:gd name="connsiteY137" fmla="*/ 6416217 h 6649609"/>
              <a:gd name="connsiteX138" fmla="*/ 4627181 w 5583124"/>
              <a:gd name="connsiteY138" fmla="*/ 6541530 h 6649609"/>
              <a:gd name="connsiteX139" fmla="*/ 4528511 w 5583124"/>
              <a:gd name="connsiteY139" fmla="*/ 6621713 h 6649609"/>
              <a:gd name="connsiteX140" fmla="*/ 4412263 w 5583124"/>
              <a:gd name="connsiteY140" fmla="*/ 6649609 h 6649609"/>
              <a:gd name="connsiteX141" fmla="*/ 4315274 w 5583124"/>
              <a:gd name="connsiteY141" fmla="*/ 6621713 h 6649609"/>
              <a:gd name="connsiteX142" fmla="*/ 4270666 w 5583124"/>
              <a:gd name="connsiteY142" fmla="*/ 6541530 h 6649609"/>
              <a:gd name="connsiteX143" fmla="*/ 4287403 w 5583124"/>
              <a:gd name="connsiteY143" fmla="*/ 6416217 h 6649609"/>
              <a:gd name="connsiteX144" fmla="*/ 4355443 w 5583124"/>
              <a:gd name="connsiteY144" fmla="*/ 6292072 h 6649609"/>
              <a:gd name="connsiteX145" fmla="*/ 4453707 w 5583124"/>
              <a:gd name="connsiteY145" fmla="*/ 6214372 h 6649609"/>
              <a:gd name="connsiteX146" fmla="*/ 4569211 w 5583124"/>
              <a:gd name="connsiteY146" fmla="*/ 6187790 h 6649609"/>
              <a:gd name="connsiteX147" fmla="*/ 3502106 w 5583124"/>
              <a:gd name="connsiteY147" fmla="*/ 6187790 h 6649609"/>
              <a:gd name="connsiteX148" fmla="*/ 3599737 w 5583124"/>
              <a:gd name="connsiteY148" fmla="*/ 6214664 h 6649609"/>
              <a:gd name="connsiteX149" fmla="*/ 3644751 w 5583124"/>
              <a:gd name="connsiteY149" fmla="*/ 6292364 h 6649609"/>
              <a:gd name="connsiteX150" fmla="*/ 3628368 w 5583124"/>
              <a:gd name="connsiteY150" fmla="*/ 6416217 h 6649609"/>
              <a:gd name="connsiteX151" fmla="*/ 3560074 w 5583124"/>
              <a:gd name="connsiteY151" fmla="*/ 6541530 h 6649609"/>
              <a:gd name="connsiteX152" fmla="*/ 3461405 w 5583124"/>
              <a:gd name="connsiteY152" fmla="*/ 6621713 h 6649609"/>
              <a:gd name="connsiteX153" fmla="*/ 3345159 w 5583124"/>
              <a:gd name="connsiteY153" fmla="*/ 6649609 h 6649609"/>
              <a:gd name="connsiteX154" fmla="*/ 3248168 w 5583124"/>
              <a:gd name="connsiteY154" fmla="*/ 6621713 h 6649609"/>
              <a:gd name="connsiteX155" fmla="*/ 3203560 w 5583124"/>
              <a:gd name="connsiteY155" fmla="*/ 6541530 h 6649609"/>
              <a:gd name="connsiteX156" fmla="*/ 3220297 w 5583124"/>
              <a:gd name="connsiteY156" fmla="*/ 6416217 h 6649609"/>
              <a:gd name="connsiteX157" fmla="*/ 3288337 w 5583124"/>
              <a:gd name="connsiteY157" fmla="*/ 6292072 h 6649609"/>
              <a:gd name="connsiteX158" fmla="*/ 3386601 w 5583124"/>
              <a:gd name="connsiteY158" fmla="*/ 6214372 h 6649609"/>
              <a:gd name="connsiteX159" fmla="*/ 3502106 w 5583124"/>
              <a:gd name="connsiteY159" fmla="*/ 6187790 h 6649609"/>
              <a:gd name="connsiteX160" fmla="*/ 3111003 w 5583124"/>
              <a:gd name="connsiteY160" fmla="*/ 6187790 h 6649609"/>
              <a:gd name="connsiteX161" fmla="*/ 3183139 w 5583124"/>
              <a:gd name="connsiteY161" fmla="*/ 6205024 h 6649609"/>
              <a:gd name="connsiteX162" fmla="*/ 3226302 w 5583124"/>
              <a:gd name="connsiteY162" fmla="*/ 6245627 h 6649609"/>
              <a:gd name="connsiteX163" fmla="*/ 3147571 w 5583124"/>
              <a:gd name="connsiteY163" fmla="*/ 6313980 h 6649609"/>
              <a:gd name="connsiteX164" fmla="*/ 3120959 w 5583124"/>
              <a:gd name="connsiteY164" fmla="*/ 6288713 h 6649609"/>
              <a:gd name="connsiteX165" fmla="*/ 3081683 w 5583124"/>
              <a:gd name="connsiteY165" fmla="*/ 6279219 h 6649609"/>
              <a:gd name="connsiteX166" fmla="*/ 3023351 w 5583124"/>
              <a:gd name="connsiteY166" fmla="*/ 6295723 h 6649609"/>
              <a:gd name="connsiteX167" fmla="*/ 2969295 w 5583124"/>
              <a:gd name="connsiteY167" fmla="*/ 6343044 h 6649609"/>
              <a:gd name="connsiteX168" fmla="*/ 2929865 w 5583124"/>
              <a:gd name="connsiteY168" fmla="*/ 6417386 h 6649609"/>
              <a:gd name="connsiteX169" fmla="*/ 2916956 w 5583124"/>
              <a:gd name="connsiteY169" fmla="*/ 6493187 h 6649609"/>
              <a:gd name="connsiteX170" fmla="*/ 2936944 w 5583124"/>
              <a:gd name="connsiteY170" fmla="*/ 6540946 h 6649609"/>
              <a:gd name="connsiteX171" fmla="*/ 2986009 w 5583124"/>
              <a:gd name="connsiteY171" fmla="*/ 6557304 h 6649609"/>
              <a:gd name="connsiteX172" fmla="*/ 3038132 w 5583124"/>
              <a:gd name="connsiteY172" fmla="*/ 6545328 h 6649609"/>
              <a:gd name="connsiteX173" fmla="*/ 3084521 w 5583124"/>
              <a:gd name="connsiteY173" fmla="*/ 6516701 h 6649609"/>
              <a:gd name="connsiteX174" fmla="*/ 3118164 w 5583124"/>
              <a:gd name="connsiteY174" fmla="*/ 6583594 h 6649609"/>
              <a:gd name="connsiteX175" fmla="*/ 3036488 w 5583124"/>
              <a:gd name="connsiteY175" fmla="*/ 6633106 h 6649609"/>
              <a:gd name="connsiteX176" fmla="*/ 2950258 w 5583124"/>
              <a:gd name="connsiteY176" fmla="*/ 6649609 h 6649609"/>
              <a:gd name="connsiteX177" fmla="*/ 2875137 w 5583124"/>
              <a:gd name="connsiteY177" fmla="*/ 6635150 h 6649609"/>
              <a:gd name="connsiteX178" fmla="*/ 2823133 w 5583124"/>
              <a:gd name="connsiteY178" fmla="*/ 6591772 h 6649609"/>
              <a:gd name="connsiteX179" fmla="*/ 2801935 w 5583124"/>
              <a:gd name="connsiteY179" fmla="*/ 6520060 h 6649609"/>
              <a:gd name="connsiteX180" fmla="*/ 2819134 w 5583124"/>
              <a:gd name="connsiteY180" fmla="*/ 6420890 h 6649609"/>
              <a:gd name="connsiteX181" fmla="*/ 2869824 w 5583124"/>
              <a:gd name="connsiteY181" fmla="*/ 6322013 h 6649609"/>
              <a:gd name="connsiteX182" fmla="*/ 2941479 w 5583124"/>
              <a:gd name="connsiteY182" fmla="*/ 6248694 h 6649609"/>
              <a:gd name="connsiteX183" fmla="*/ 3024829 w 5583124"/>
              <a:gd name="connsiteY183" fmla="*/ 6203271 h 6649609"/>
              <a:gd name="connsiteX184" fmla="*/ 3111003 w 5583124"/>
              <a:gd name="connsiteY184" fmla="*/ 6187790 h 6649609"/>
              <a:gd name="connsiteX185" fmla="*/ 2632975 w 5583124"/>
              <a:gd name="connsiteY185" fmla="*/ 6187790 h 6649609"/>
              <a:gd name="connsiteX186" fmla="*/ 2730608 w 5583124"/>
              <a:gd name="connsiteY186" fmla="*/ 6214664 h 6649609"/>
              <a:gd name="connsiteX187" fmla="*/ 2775621 w 5583124"/>
              <a:gd name="connsiteY187" fmla="*/ 6292364 h 6649609"/>
              <a:gd name="connsiteX188" fmla="*/ 2759239 w 5583124"/>
              <a:gd name="connsiteY188" fmla="*/ 6416217 h 6649609"/>
              <a:gd name="connsiteX189" fmla="*/ 2690945 w 5583124"/>
              <a:gd name="connsiteY189" fmla="*/ 6541530 h 6649609"/>
              <a:gd name="connsiteX190" fmla="*/ 2592275 w 5583124"/>
              <a:gd name="connsiteY190" fmla="*/ 6621713 h 6649609"/>
              <a:gd name="connsiteX191" fmla="*/ 2476028 w 5583124"/>
              <a:gd name="connsiteY191" fmla="*/ 6649609 h 6649609"/>
              <a:gd name="connsiteX192" fmla="*/ 2379038 w 5583124"/>
              <a:gd name="connsiteY192" fmla="*/ 6621713 h 6649609"/>
              <a:gd name="connsiteX193" fmla="*/ 2334430 w 5583124"/>
              <a:gd name="connsiteY193" fmla="*/ 6541530 h 6649609"/>
              <a:gd name="connsiteX194" fmla="*/ 2351167 w 5583124"/>
              <a:gd name="connsiteY194" fmla="*/ 6416217 h 6649609"/>
              <a:gd name="connsiteX195" fmla="*/ 2419207 w 5583124"/>
              <a:gd name="connsiteY195" fmla="*/ 6292072 h 6649609"/>
              <a:gd name="connsiteX196" fmla="*/ 2517471 w 5583124"/>
              <a:gd name="connsiteY196" fmla="*/ 6214372 h 6649609"/>
              <a:gd name="connsiteX197" fmla="*/ 2632975 w 5583124"/>
              <a:gd name="connsiteY197" fmla="*/ 6187790 h 6649609"/>
              <a:gd name="connsiteX198" fmla="*/ 1565870 w 5583124"/>
              <a:gd name="connsiteY198" fmla="*/ 6187790 h 6649609"/>
              <a:gd name="connsiteX199" fmla="*/ 1663502 w 5583124"/>
              <a:gd name="connsiteY199" fmla="*/ 6214664 h 6649609"/>
              <a:gd name="connsiteX200" fmla="*/ 1708516 w 5583124"/>
              <a:gd name="connsiteY200" fmla="*/ 6292364 h 6649609"/>
              <a:gd name="connsiteX201" fmla="*/ 1692134 w 5583124"/>
              <a:gd name="connsiteY201" fmla="*/ 6416217 h 6649609"/>
              <a:gd name="connsiteX202" fmla="*/ 1623840 w 5583124"/>
              <a:gd name="connsiteY202" fmla="*/ 6541530 h 6649609"/>
              <a:gd name="connsiteX203" fmla="*/ 1525170 w 5583124"/>
              <a:gd name="connsiteY203" fmla="*/ 6621713 h 6649609"/>
              <a:gd name="connsiteX204" fmla="*/ 1408923 w 5583124"/>
              <a:gd name="connsiteY204" fmla="*/ 6649609 h 6649609"/>
              <a:gd name="connsiteX205" fmla="*/ 1311933 w 5583124"/>
              <a:gd name="connsiteY205" fmla="*/ 6621713 h 6649609"/>
              <a:gd name="connsiteX206" fmla="*/ 1267325 w 5583124"/>
              <a:gd name="connsiteY206" fmla="*/ 6541530 h 6649609"/>
              <a:gd name="connsiteX207" fmla="*/ 1284062 w 5583124"/>
              <a:gd name="connsiteY207" fmla="*/ 6416217 h 6649609"/>
              <a:gd name="connsiteX208" fmla="*/ 1352102 w 5583124"/>
              <a:gd name="connsiteY208" fmla="*/ 6292072 h 6649609"/>
              <a:gd name="connsiteX209" fmla="*/ 1450366 w 5583124"/>
              <a:gd name="connsiteY209" fmla="*/ 6214372 h 6649609"/>
              <a:gd name="connsiteX210" fmla="*/ 1565870 w 5583124"/>
              <a:gd name="connsiteY210" fmla="*/ 6187790 h 6649609"/>
              <a:gd name="connsiteX211" fmla="*/ 1174768 w 5583124"/>
              <a:gd name="connsiteY211" fmla="*/ 6187790 h 6649609"/>
              <a:gd name="connsiteX212" fmla="*/ 1246905 w 5583124"/>
              <a:gd name="connsiteY212" fmla="*/ 6205024 h 6649609"/>
              <a:gd name="connsiteX213" fmla="*/ 1290067 w 5583124"/>
              <a:gd name="connsiteY213" fmla="*/ 6245627 h 6649609"/>
              <a:gd name="connsiteX214" fmla="*/ 1211336 w 5583124"/>
              <a:gd name="connsiteY214" fmla="*/ 6313980 h 6649609"/>
              <a:gd name="connsiteX215" fmla="*/ 1184724 w 5583124"/>
              <a:gd name="connsiteY215" fmla="*/ 6288713 h 6649609"/>
              <a:gd name="connsiteX216" fmla="*/ 1145448 w 5583124"/>
              <a:gd name="connsiteY216" fmla="*/ 6279219 h 6649609"/>
              <a:gd name="connsiteX217" fmla="*/ 1087116 w 5583124"/>
              <a:gd name="connsiteY217" fmla="*/ 6295723 h 6649609"/>
              <a:gd name="connsiteX218" fmla="*/ 1033060 w 5583124"/>
              <a:gd name="connsiteY218" fmla="*/ 6343044 h 6649609"/>
              <a:gd name="connsiteX219" fmla="*/ 993630 w 5583124"/>
              <a:gd name="connsiteY219" fmla="*/ 6417386 h 6649609"/>
              <a:gd name="connsiteX220" fmla="*/ 980721 w 5583124"/>
              <a:gd name="connsiteY220" fmla="*/ 6493187 h 6649609"/>
              <a:gd name="connsiteX221" fmla="*/ 1000709 w 5583124"/>
              <a:gd name="connsiteY221" fmla="*/ 6540946 h 6649609"/>
              <a:gd name="connsiteX222" fmla="*/ 1049774 w 5583124"/>
              <a:gd name="connsiteY222" fmla="*/ 6557304 h 6649609"/>
              <a:gd name="connsiteX223" fmla="*/ 1101896 w 5583124"/>
              <a:gd name="connsiteY223" fmla="*/ 6545328 h 6649609"/>
              <a:gd name="connsiteX224" fmla="*/ 1148287 w 5583124"/>
              <a:gd name="connsiteY224" fmla="*/ 6516701 h 6649609"/>
              <a:gd name="connsiteX225" fmla="*/ 1181929 w 5583124"/>
              <a:gd name="connsiteY225" fmla="*/ 6583594 h 6649609"/>
              <a:gd name="connsiteX226" fmla="*/ 1100254 w 5583124"/>
              <a:gd name="connsiteY226" fmla="*/ 6633106 h 6649609"/>
              <a:gd name="connsiteX227" fmla="*/ 1014024 w 5583124"/>
              <a:gd name="connsiteY227" fmla="*/ 6649609 h 6649609"/>
              <a:gd name="connsiteX228" fmla="*/ 938902 w 5583124"/>
              <a:gd name="connsiteY228" fmla="*/ 6635150 h 6649609"/>
              <a:gd name="connsiteX229" fmla="*/ 886898 w 5583124"/>
              <a:gd name="connsiteY229" fmla="*/ 6591772 h 6649609"/>
              <a:gd name="connsiteX230" fmla="*/ 865700 w 5583124"/>
              <a:gd name="connsiteY230" fmla="*/ 6520060 h 6649609"/>
              <a:gd name="connsiteX231" fmla="*/ 882900 w 5583124"/>
              <a:gd name="connsiteY231" fmla="*/ 6420890 h 6649609"/>
              <a:gd name="connsiteX232" fmla="*/ 933590 w 5583124"/>
              <a:gd name="connsiteY232" fmla="*/ 6322013 h 6649609"/>
              <a:gd name="connsiteX233" fmla="*/ 1005244 w 5583124"/>
              <a:gd name="connsiteY233" fmla="*/ 6248694 h 6649609"/>
              <a:gd name="connsiteX234" fmla="*/ 1088594 w 5583124"/>
              <a:gd name="connsiteY234" fmla="*/ 6203271 h 6649609"/>
              <a:gd name="connsiteX235" fmla="*/ 1174768 w 5583124"/>
              <a:gd name="connsiteY235" fmla="*/ 6187790 h 6649609"/>
              <a:gd name="connsiteX236" fmla="*/ 696741 w 5583124"/>
              <a:gd name="connsiteY236" fmla="*/ 6187790 h 6649609"/>
              <a:gd name="connsiteX237" fmla="*/ 794373 w 5583124"/>
              <a:gd name="connsiteY237" fmla="*/ 6214664 h 6649609"/>
              <a:gd name="connsiteX238" fmla="*/ 839387 w 5583124"/>
              <a:gd name="connsiteY238" fmla="*/ 6292364 h 6649609"/>
              <a:gd name="connsiteX239" fmla="*/ 823004 w 5583124"/>
              <a:gd name="connsiteY239" fmla="*/ 6416217 h 6649609"/>
              <a:gd name="connsiteX240" fmla="*/ 754711 w 5583124"/>
              <a:gd name="connsiteY240" fmla="*/ 6541530 h 6649609"/>
              <a:gd name="connsiteX241" fmla="*/ 656041 w 5583124"/>
              <a:gd name="connsiteY241" fmla="*/ 6621713 h 6649609"/>
              <a:gd name="connsiteX242" fmla="*/ 539793 w 5583124"/>
              <a:gd name="connsiteY242" fmla="*/ 6649609 h 6649609"/>
              <a:gd name="connsiteX243" fmla="*/ 442804 w 5583124"/>
              <a:gd name="connsiteY243" fmla="*/ 6621713 h 6649609"/>
              <a:gd name="connsiteX244" fmla="*/ 398196 w 5583124"/>
              <a:gd name="connsiteY244" fmla="*/ 6541530 h 6649609"/>
              <a:gd name="connsiteX245" fmla="*/ 414932 w 5583124"/>
              <a:gd name="connsiteY245" fmla="*/ 6416217 h 6649609"/>
              <a:gd name="connsiteX246" fmla="*/ 482972 w 5583124"/>
              <a:gd name="connsiteY246" fmla="*/ 6292072 h 6649609"/>
              <a:gd name="connsiteX247" fmla="*/ 581236 w 5583124"/>
              <a:gd name="connsiteY247" fmla="*/ 6214372 h 6649609"/>
              <a:gd name="connsiteX248" fmla="*/ 696741 w 5583124"/>
              <a:gd name="connsiteY248" fmla="*/ 6187790 h 6649609"/>
              <a:gd name="connsiteX249" fmla="*/ 5407269 w 5583124"/>
              <a:gd name="connsiteY249" fmla="*/ 5395249 h 6649609"/>
              <a:gd name="connsiteX250" fmla="*/ 5351226 w 5583124"/>
              <a:gd name="connsiteY250" fmla="*/ 5411461 h 6649609"/>
              <a:gd name="connsiteX251" fmla="*/ 5302578 w 5583124"/>
              <a:gd name="connsiteY251" fmla="*/ 5458344 h 6649609"/>
              <a:gd name="connsiteX252" fmla="*/ 5266072 w 5583124"/>
              <a:gd name="connsiteY252" fmla="*/ 5532247 h 6649609"/>
              <a:gd name="connsiteX253" fmla="*/ 5252099 w 5583124"/>
              <a:gd name="connsiteY253" fmla="*/ 5606880 h 6649609"/>
              <a:gd name="connsiteX254" fmla="*/ 5268137 w 5583124"/>
              <a:gd name="connsiteY254" fmla="*/ 5655954 h 6649609"/>
              <a:gd name="connsiteX255" fmla="*/ 5312763 w 5583124"/>
              <a:gd name="connsiteY255" fmla="*/ 5673334 h 6649609"/>
              <a:gd name="connsiteX256" fmla="*/ 5369205 w 5583124"/>
              <a:gd name="connsiteY256" fmla="*/ 5655954 h 6649609"/>
              <a:gd name="connsiteX257" fmla="*/ 5418745 w 5583124"/>
              <a:gd name="connsiteY257" fmla="*/ 5606880 h 6649609"/>
              <a:gd name="connsiteX258" fmla="*/ 5455649 w 5583124"/>
              <a:gd name="connsiteY258" fmla="*/ 5532247 h 6649609"/>
              <a:gd name="connsiteX259" fmla="*/ 5469224 w 5583124"/>
              <a:gd name="connsiteY259" fmla="*/ 5458344 h 6649609"/>
              <a:gd name="connsiteX260" fmla="*/ 5452293 w 5583124"/>
              <a:gd name="connsiteY260" fmla="*/ 5411461 h 6649609"/>
              <a:gd name="connsiteX261" fmla="*/ 5407269 w 5583124"/>
              <a:gd name="connsiteY261" fmla="*/ 5395249 h 6649609"/>
              <a:gd name="connsiteX262" fmla="*/ 4538139 w 5583124"/>
              <a:gd name="connsiteY262" fmla="*/ 5395249 h 6649609"/>
              <a:gd name="connsiteX263" fmla="*/ 4482095 w 5583124"/>
              <a:gd name="connsiteY263" fmla="*/ 5411461 h 6649609"/>
              <a:gd name="connsiteX264" fmla="*/ 4433449 w 5583124"/>
              <a:gd name="connsiteY264" fmla="*/ 5458344 h 6649609"/>
              <a:gd name="connsiteX265" fmla="*/ 4396942 w 5583124"/>
              <a:gd name="connsiteY265" fmla="*/ 5532247 h 6649609"/>
              <a:gd name="connsiteX266" fmla="*/ 4382969 w 5583124"/>
              <a:gd name="connsiteY266" fmla="*/ 5606880 h 6649609"/>
              <a:gd name="connsiteX267" fmla="*/ 4399007 w 5583124"/>
              <a:gd name="connsiteY267" fmla="*/ 5655954 h 6649609"/>
              <a:gd name="connsiteX268" fmla="*/ 4443634 w 5583124"/>
              <a:gd name="connsiteY268" fmla="*/ 5673334 h 6649609"/>
              <a:gd name="connsiteX269" fmla="*/ 4500075 w 5583124"/>
              <a:gd name="connsiteY269" fmla="*/ 5655954 h 6649609"/>
              <a:gd name="connsiteX270" fmla="*/ 4549616 w 5583124"/>
              <a:gd name="connsiteY270" fmla="*/ 5606880 h 6649609"/>
              <a:gd name="connsiteX271" fmla="*/ 4586519 w 5583124"/>
              <a:gd name="connsiteY271" fmla="*/ 5532247 h 6649609"/>
              <a:gd name="connsiteX272" fmla="*/ 4600095 w 5583124"/>
              <a:gd name="connsiteY272" fmla="*/ 5458344 h 6649609"/>
              <a:gd name="connsiteX273" fmla="*/ 4583163 w 5583124"/>
              <a:gd name="connsiteY273" fmla="*/ 5411461 h 6649609"/>
              <a:gd name="connsiteX274" fmla="*/ 4538139 w 5583124"/>
              <a:gd name="connsiteY274" fmla="*/ 5395249 h 6649609"/>
              <a:gd name="connsiteX275" fmla="*/ 3471033 w 5583124"/>
              <a:gd name="connsiteY275" fmla="*/ 5395249 h 6649609"/>
              <a:gd name="connsiteX276" fmla="*/ 3414990 w 5583124"/>
              <a:gd name="connsiteY276" fmla="*/ 5411461 h 6649609"/>
              <a:gd name="connsiteX277" fmla="*/ 3366343 w 5583124"/>
              <a:gd name="connsiteY277" fmla="*/ 5458344 h 6649609"/>
              <a:gd name="connsiteX278" fmla="*/ 3329837 w 5583124"/>
              <a:gd name="connsiteY278" fmla="*/ 5532247 h 6649609"/>
              <a:gd name="connsiteX279" fmla="*/ 3315863 w 5583124"/>
              <a:gd name="connsiteY279" fmla="*/ 5606880 h 6649609"/>
              <a:gd name="connsiteX280" fmla="*/ 3331902 w 5583124"/>
              <a:gd name="connsiteY280" fmla="*/ 5655954 h 6649609"/>
              <a:gd name="connsiteX281" fmla="*/ 3376527 w 5583124"/>
              <a:gd name="connsiteY281" fmla="*/ 5673334 h 6649609"/>
              <a:gd name="connsiteX282" fmla="*/ 3432970 w 5583124"/>
              <a:gd name="connsiteY282" fmla="*/ 5655954 h 6649609"/>
              <a:gd name="connsiteX283" fmla="*/ 3482509 w 5583124"/>
              <a:gd name="connsiteY283" fmla="*/ 5606880 h 6649609"/>
              <a:gd name="connsiteX284" fmla="*/ 3519413 w 5583124"/>
              <a:gd name="connsiteY284" fmla="*/ 5532247 h 6649609"/>
              <a:gd name="connsiteX285" fmla="*/ 3532989 w 5583124"/>
              <a:gd name="connsiteY285" fmla="*/ 5458344 h 6649609"/>
              <a:gd name="connsiteX286" fmla="*/ 3516058 w 5583124"/>
              <a:gd name="connsiteY286" fmla="*/ 5411461 h 6649609"/>
              <a:gd name="connsiteX287" fmla="*/ 3471033 w 5583124"/>
              <a:gd name="connsiteY287" fmla="*/ 5395249 h 6649609"/>
              <a:gd name="connsiteX288" fmla="*/ 2601903 w 5583124"/>
              <a:gd name="connsiteY288" fmla="*/ 5395249 h 6649609"/>
              <a:gd name="connsiteX289" fmla="*/ 2545860 w 5583124"/>
              <a:gd name="connsiteY289" fmla="*/ 5411461 h 6649609"/>
              <a:gd name="connsiteX290" fmla="*/ 2497213 w 5583124"/>
              <a:gd name="connsiteY290" fmla="*/ 5458344 h 6649609"/>
              <a:gd name="connsiteX291" fmla="*/ 2460707 w 5583124"/>
              <a:gd name="connsiteY291" fmla="*/ 5532247 h 6649609"/>
              <a:gd name="connsiteX292" fmla="*/ 2446734 w 5583124"/>
              <a:gd name="connsiteY292" fmla="*/ 5606880 h 6649609"/>
              <a:gd name="connsiteX293" fmla="*/ 2462772 w 5583124"/>
              <a:gd name="connsiteY293" fmla="*/ 5655954 h 6649609"/>
              <a:gd name="connsiteX294" fmla="*/ 2507398 w 5583124"/>
              <a:gd name="connsiteY294" fmla="*/ 5673334 h 6649609"/>
              <a:gd name="connsiteX295" fmla="*/ 2563840 w 5583124"/>
              <a:gd name="connsiteY295" fmla="*/ 5655954 h 6649609"/>
              <a:gd name="connsiteX296" fmla="*/ 2613380 w 5583124"/>
              <a:gd name="connsiteY296" fmla="*/ 5606880 h 6649609"/>
              <a:gd name="connsiteX297" fmla="*/ 2650283 w 5583124"/>
              <a:gd name="connsiteY297" fmla="*/ 5532247 h 6649609"/>
              <a:gd name="connsiteX298" fmla="*/ 2663859 w 5583124"/>
              <a:gd name="connsiteY298" fmla="*/ 5458344 h 6649609"/>
              <a:gd name="connsiteX299" fmla="*/ 2646928 w 5583124"/>
              <a:gd name="connsiteY299" fmla="*/ 5411461 h 6649609"/>
              <a:gd name="connsiteX300" fmla="*/ 2601903 w 5583124"/>
              <a:gd name="connsiteY300" fmla="*/ 5395249 h 6649609"/>
              <a:gd name="connsiteX301" fmla="*/ 1534798 w 5583124"/>
              <a:gd name="connsiteY301" fmla="*/ 5395249 h 6649609"/>
              <a:gd name="connsiteX302" fmla="*/ 1478755 w 5583124"/>
              <a:gd name="connsiteY302" fmla="*/ 5411461 h 6649609"/>
              <a:gd name="connsiteX303" fmla="*/ 1430108 w 5583124"/>
              <a:gd name="connsiteY303" fmla="*/ 5458344 h 6649609"/>
              <a:gd name="connsiteX304" fmla="*/ 1393602 w 5583124"/>
              <a:gd name="connsiteY304" fmla="*/ 5532247 h 6649609"/>
              <a:gd name="connsiteX305" fmla="*/ 1379628 w 5583124"/>
              <a:gd name="connsiteY305" fmla="*/ 5606880 h 6649609"/>
              <a:gd name="connsiteX306" fmla="*/ 1395667 w 5583124"/>
              <a:gd name="connsiteY306" fmla="*/ 5655954 h 6649609"/>
              <a:gd name="connsiteX307" fmla="*/ 1440293 w 5583124"/>
              <a:gd name="connsiteY307" fmla="*/ 5673334 h 6649609"/>
              <a:gd name="connsiteX308" fmla="*/ 1496735 w 5583124"/>
              <a:gd name="connsiteY308" fmla="*/ 5655954 h 6649609"/>
              <a:gd name="connsiteX309" fmla="*/ 1546275 w 5583124"/>
              <a:gd name="connsiteY309" fmla="*/ 5606880 h 6649609"/>
              <a:gd name="connsiteX310" fmla="*/ 1583178 w 5583124"/>
              <a:gd name="connsiteY310" fmla="*/ 5532247 h 6649609"/>
              <a:gd name="connsiteX311" fmla="*/ 1596754 w 5583124"/>
              <a:gd name="connsiteY311" fmla="*/ 5458344 h 6649609"/>
              <a:gd name="connsiteX312" fmla="*/ 1579823 w 5583124"/>
              <a:gd name="connsiteY312" fmla="*/ 5411461 h 6649609"/>
              <a:gd name="connsiteX313" fmla="*/ 1534798 w 5583124"/>
              <a:gd name="connsiteY313" fmla="*/ 5395249 h 6649609"/>
              <a:gd name="connsiteX314" fmla="*/ 665668 w 5583124"/>
              <a:gd name="connsiteY314" fmla="*/ 5395249 h 6649609"/>
              <a:gd name="connsiteX315" fmla="*/ 609625 w 5583124"/>
              <a:gd name="connsiteY315" fmla="*/ 5411461 h 6649609"/>
              <a:gd name="connsiteX316" fmla="*/ 560978 w 5583124"/>
              <a:gd name="connsiteY316" fmla="*/ 5458344 h 6649609"/>
              <a:gd name="connsiteX317" fmla="*/ 524472 w 5583124"/>
              <a:gd name="connsiteY317" fmla="*/ 5532247 h 6649609"/>
              <a:gd name="connsiteX318" fmla="*/ 510499 w 5583124"/>
              <a:gd name="connsiteY318" fmla="*/ 5606880 h 6649609"/>
              <a:gd name="connsiteX319" fmla="*/ 526537 w 5583124"/>
              <a:gd name="connsiteY319" fmla="*/ 5655954 h 6649609"/>
              <a:gd name="connsiteX320" fmla="*/ 571163 w 5583124"/>
              <a:gd name="connsiteY320" fmla="*/ 5673334 h 6649609"/>
              <a:gd name="connsiteX321" fmla="*/ 627605 w 5583124"/>
              <a:gd name="connsiteY321" fmla="*/ 5655954 h 6649609"/>
              <a:gd name="connsiteX322" fmla="*/ 677145 w 5583124"/>
              <a:gd name="connsiteY322" fmla="*/ 5606880 h 6649609"/>
              <a:gd name="connsiteX323" fmla="*/ 714048 w 5583124"/>
              <a:gd name="connsiteY323" fmla="*/ 5532247 h 6649609"/>
              <a:gd name="connsiteX324" fmla="*/ 727624 w 5583124"/>
              <a:gd name="connsiteY324" fmla="*/ 5458344 h 6649609"/>
              <a:gd name="connsiteX325" fmla="*/ 710693 w 5583124"/>
              <a:gd name="connsiteY325" fmla="*/ 5411461 h 6649609"/>
              <a:gd name="connsiteX326" fmla="*/ 665668 w 5583124"/>
              <a:gd name="connsiteY326" fmla="*/ 5395249 h 6649609"/>
              <a:gd name="connsiteX327" fmla="*/ 4023959 w 5583124"/>
              <a:gd name="connsiteY327" fmla="*/ 5311415 h 6649609"/>
              <a:gd name="connsiteX328" fmla="*/ 4131162 w 5583124"/>
              <a:gd name="connsiteY328" fmla="*/ 5311415 h 6649609"/>
              <a:gd name="connsiteX329" fmla="*/ 4010149 w 5583124"/>
              <a:gd name="connsiteY329" fmla="*/ 5667492 h 6649609"/>
              <a:gd name="connsiteX330" fmla="*/ 4183659 w 5583124"/>
              <a:gd name="connsiteY330" fmla="*/ 5667492 h 6649609"/>
              <a:gd name="connsiteX331" fmla="*/ 4153184 w 5583124"/>
              <a:gd name="connsiteY331" fmla="*/ 5757168 h 6649609"/>
              <a:gd name="connsiteX332" fmla="*/ 3872471 w 5583124"/>
              <a:gd name="connsiteY332" fmla="*/ 5757168 h 6649609"/>
              <a:gd name="connsiteX333" fmla="*/ 2087723 w 5583124"/>
              <a:gd name="connsiteY333" fmla="*/ 5311415 h 6649609"/>
              <a:gd name="connsiteX334" fmla="*/ 2194927 w 5583124"/>
              <a:gd name="connsiteY334" fmla="*/ 5311415 h 6649609"/>
              <a:gd name="connsiteX335" fmla="*/ 2073913 w 5583124"/>
              <a:gd name="connsiteY335" fmla="*/ 5667492 h 6649609"/>
              <a:gd name="connsiteX336" fmla="*/ 2247423 w 5583124"/>
              <a:gd name="connsiteY336" fmla="*/ 5667492 h 6649609"/>
              <a:gd name="connsiteX337" fmla="*/ 2216949 w 5583124"/>
              <a:gd name="connsiteY337" fmla="*/ 5757168 h 6649609"/>
              <a:gd name="connsiteX338" fmla="*/ 1936235 w 5583124"/>
              <a:gd name="connsiteY338" fmla="*/ 5757168 h 6649609"/>
              <a:gd name="connsiteX339" fmla="*/ 151489 w 5583124"/>
              <a:gd name="connsiteY339" fmla="*/ 5311415 h 6649609"/>
              <a:gd name="connsiteX340" fmla="*/ 258691 w 5583124"/>
              <a:gd name="connsiteY340" fmla="*/ 5311415 h 6649609"/>
              <a:gd name="connsiteX341" fmla="*/ 137678 w 5583124"/>
              <a:gd name="connsiteY341" fmla="*/ 5667492 h 6649609"/>
              <a:gd name="connsiteX342" fmla="*/ 311189 w 5583124"/>
              <a:gd name="connsiteY342" fmla="*/ 5667492 h 6649609"/>
              <a:gd name="connsiteX343" fmla="*/ 280714 w 5583124"/>
              <a:gd name="connsiteY343" fmla="*/ 5757168 h 6649609"/>
              <a:gd name="connsiteX344" fmla="*/ 0 w 5583124"/>
              <a:gd name="connsiteY344" fmla="*/ 5757168 h 6649609"/>
              <a:gd name="connsiteX345" fmla="*/ 5438341 w 5583124"/>
              <a:gd name="connsiteY345" fmla="*/ 5303820 h 6649609"/>
              <a:gd name="connsiteX346" fmla="*/ 5535973 w 5583124"/>
              <a:gd name="connsiteY346" fmla="*/ 5330694 h 6649609"/>
              <a:gd name="connsiteX347" fmla="*/ 5580987 w 5583124"/>
              <a:gd name="connsiteY347" fmla="*/ 5408394 h 6649609"/>
              <a:gd name="connsiteX348" fmla="*/ 5564604 w 5583124"/>
              <a:gd name="connsiteY348" fmla="*/ 5532247 h 6649609"/>
              <a:gd name="connsiteX349" fmla="*/ 5496310 w 5583124"/>
              <a:gd name="connsiteY349" fmla="*/ 5657560 h 6649609"/>
              <a:gd name="connsiteX350" fmla="*/ 5397640 w 5583124"/>
              <a:gd name="connsiteY350" fmla="*/ 5737743 h 6649609"/>
              <a:gd name="connsiteX351" fmla="*/ 5281394 w 5583124"/>
              <a:gd name="connsiteY351" fmla="*/ 5765639 h 6649609"/>
              <a:gd name="connsiteX352" fmla="*/ 5184403 w 5583124"/>
              <a:gd name="connsiteY352" fmla="*/ 5737743 h 6649609"/>
              <a:gd name="connsiteX353" fmla="*/ 5139795 w 5583124"/>
              <a:gd name="connsiteY353" fmla="*/ 5657560 h 6649609"/>
              <a:gd name="connsiteX354" fmla="*/ 5156532 w 5583124"/>
              <a:gd name="connsiteY354" fmla="*/ 5532247 h 6649609"/>
              <a:gd name="connsiteX355" fmla="*/ 5224573 w 5583124"/>
              <a:gd name="connsiteY355" fmla="*/ 5408102 h 6649609"/>
              <a:gd name="connsiteX356" fmla="*/ 5322837 w 5583124"/>
              <a:gd name="connsiteY356" fmla="*/ 5330402 h 6649609"/>
              <a:gd name="connsiteX357" fmla="*/ 5438341 w 5583124"/>
              <a:gd name="connsiteY357" fmla="*/ 5303820 h 6649609"/>
              <a:gd name="connsiteX358" fmla="*/ 5047239 w 5583124"/>
              <a:gd name="connsiteY358" fmla="*/ 5303820 h 6649609"/>
              <a:gd name="connsiteX359" fmla="*/ 5119375 w 5583124"/>
              <a:gd name="connsiteY359" fmla="*/ 5321054 h 6649609"/>
              <a:gd name="connsiteX360" fmla="*/ 5162538 w 5583124"/>
              <a:gd name="connsiteY360" fmla="*/ 5361657 h 6649609"/>
              <a:gd name="connsiteX361" fmla="*/ 5083807 w 5583124"/>
              <a:gd name="connsiteY361" fmla="*/ 5430010 h 6649609"/>
              <a:gd name="connsiteX362" fmla="*/ 5057195 w 5583124"/>
              <a:gd name="connsiteY362" fmla="*/ 5404743 h 6649609"/>
              <a:gd name="connsiteX363" fmla="*/ 5017918 w 5583124"/>
              <a:gd name="connsiteY363" fmla="*/ 5395249 h 6649609"/>
              <a:gd name="connsiteX364" fmla="*/ 4959586 w 5583124"/>
              <a:gd name="connsiteY364" fmla="*/ 5411753 h 6649609"/>
              <a:gd name="connsiteX365" fmla="*/ 4905531 w 5583124"/>
              <a:gd name="connsiteY365" fmla="*/ 5459074 h 6649609"/>
              <a:gd name="connsiteX366" fmla="*/ 4866101 w 5583124"/>
              <a:gd name="connsiteY366" fmla="*/ 5533416 h 6649609"/>
              <a:gd name="connsiteX367" fmla="*/ 4853191 w 5583124"/>
              <a:gd name="connsiteY367" fmla="*/ 5609217 h 6649609"/>
              <a:gd name="connsiteX368" fmla="*/ 4873179 w 5583124"/>
              <a:gd name="connsiteY368" fmla="*/ 5656976 h 6649609"/>
              <a:gd name="connsiteX369" fmla="*/ 4922245 w 5583124"/>
              <a:gd name="connsiteY369" fmla="*/ 5673334 h 6649609"/>
              <a:gd name="connsiteX370" fmla="*/ 4974367 w 5583124"/>
              <a:gd name="connsiteY370" fmla="*/ 5661358 h 6649609"/>
              <a:gd name="connsiteX371" fmla="*/ 5020757 w 5583124"/>
              <a:gd name="connsiteY371" fmla="*/ 5632731 h 6649609"/>
              <a:gd name="connsiteX372" fmla="*/ 5054399 w 5583124"/>
              <a:gd name="connsiteY372" fmla="*/ 5699624 h 6649609"/>
              <a:gd name="connsiteX373" fmla="*/ 4972724 w 5583124"/>
              <a:gd name="connsiteY373" fmla="*/ 5749136 h 6649609"/>
              <a:gd name="connsiteX374" fmla="*/ 4886494 w 5583124"/>
              <a:gd name="connsiteY374" fmla="*/ 5765639 h 6649609"/>
              <a:gd name="connsiteX375" fmla="*/ 4811373 w 5583124"/>
              <a:gd name="connsiteY375" fmla="*/ 5751180 h 6649609"/>
              <a:gd name="connsiteX376" fmla="*/ 4759368 w 5583124"/>
              <a:gd name="connsiteY376" fmla="*/ 5707802 h 6649609"/>
              <a:gd name="connsiteX377" fmla="*/ 4738170 w 5583124"/>
              <a:gd name="connsiteY377" fmla="*/ 5636090 h 6649609"/>
              <a:gd name="connsiteX378" fmla="*/ 4755370 w 5583124"/>
              <a:gd name="connsiteY378" fmla="*/ 5536920 h 6649609"/>
              <a:gd name="connsiteX379" fmla="*/ 4806060 w 5583124"/>
              <a:gd name="connsiteY379" fmla="*/ 5438043 h 6649609"/>
              <a:gd name="connsiteX380" fmla="*/ 4877715 w 5583124"/>
              <a:gd name="connsiteY380" fmla="*/ 5364724 h 6649609"/>
              <a:gd name="connsiteX381" fmla="*/ 4961065 w 5583124"/>
              <a:gd name="connsiteY381" fmla="*/ 5319301 h 6649609"/>
              <a:gd name="connsiteX382" fmla="*/ 5047239 w 5583124"/>
              <a:gd name="connsiteY382" fmla="*/ 5303820 h 6649609"/>
              <a:gd name="connsiteX383" fmla="*/ 4569211 w 5583124"/>
              <a:gd name="connsiteY383" fmla="*/ 5303820 h 6649609"/>
              <a:gd name="connsiteX384" fmla="*/ 4666843 w 5583124"/>
              <a:gd name="connsiteY384" fmla="*/ 5330694 h 6649609"/>
              <a:gd name="connsiteX385" fmla="*/ 4711857 w 5583124"/>
              <a:gd name="connsiteY385" fmla="*/ 5408394 h 6649609"/>
              <a:gd name="connsiteX386" fmla="*/ 4695474 w 5583124"/>
              <a:gd name="connsiteY386" fmla="*/ 5532247 h 6649609"/>
              <a:gd name="connsiteX387" fmla="*/ 4627181 w 5583124"/>
              <a:gd name="connsiteY387" fmla="*/ 5657560 h 6649609"/>
              <a:gd name="connsiteX388" fmla="*/ 4528511 w 5583124"/>
              <a:gd name="connsiteY388" fmla="*/ 5737743 h 6649609"/>
              <a:gd name="connsiteX389" fmla="*/ 4412263 w 5583124"/>
              <a:gd name="connsiteY389" fmla="*/ 5765639 h 6649609"/>
              <a:gd name="connsiteX390" fmla="*/ 4315274 w 5583124"/>
              <a:gd name="connsiteY390" fmla="*/ 5737743 h 6649609"/>
              <a:gd name="connsiteX391" fmla="*/ 4270666 w 5583124"/>
              <a:gd name="connsiteY391" fmla="*/ 5657560 h 6649609"/>
              <a:gd name="connsiteX392" fmla="*/ 4287403 w 5583124"/>
              <a:gd name="connsiteY392" fmla="*/ 5532247 h 6649609"/>
              <a:gd name="connsiteX393" fmla="*/ 4355443 w 5583124"/>
              <a:gd name="connsiteY393" fmla="*/ 5408102 h 6649609"/>
              <a:gd name="connsiteX394" fmla="*/ 4453707 w 5583124"/>
              <a:gd name="connsiteY394" fmla="*/ 5330402 h 6649609"/>
              <a:gd name="connsiteX395" fmla="*/ 4569211 w 5583124"/>
              <a:gd name="connsiteY395" fmla="*/ 5303820 h 6649609"/>
              <a:gd name="connsiteX396" fmla="*/ 3502106 w 5583124"/>
              <a:gd name="connsiteY396" fmla="*/ 5303820 h 6649609"/>
              <a:gd name="connsiteX397" fmla="*/ 3599737 w 5583124"/>
              <a:gd name="connsiteY397" fmla="*/ 5330694 h 6649609"/>
              <a:gd name="connsiteX398" fmla="*/ 3644751 w 5583124"/>
              <a:gd name="connsiteY398" fmla="*/ 5408394 h 6649609"/>
              <a:gd name="connsiteX399" fmla="*/ 3628368 w 5583124"/>
              <a:gd name="connsiteY399" fmla="*/ 5532247 h 6649609"/>
              <a:gd name="connsiteX400" fmla="*/ 3560074 w 5583124"/>
              <a:gd name="connsiteY400" fmla="*/ 5657560 h 6649609"/>
              <a:gd name="connsiteX401" fmla="*/ 3461405 w 5583124"/>
              <a:gd name="connsiteY401" fmla="*/ 5737743 h 6649609"/>
              <a:gd name="connsiteX402" fmla="*/ 3345159 w 5583124"/>
              <a:gd name="connsiteY402" fmla="*/ 5765639 h 6649609"/>
              <a:gd name="connsiteX403" fmla="*/ 3248168 w 5583124"/>
              <a:gd name="connsiteY403" fmla="*/ 5737743 h 6649609"/>
              <a:gd name="connsiteX404" fmla="*/ 3203560 w 5583124"/>
              <a:gd name="connsiteY404" fmla="*/ 5657560 h 6649609"/>
              <a:gd name="connsiteX405" fmla="*/ 3220297 w 5583124"/>
              <a:gd name="connsiteY405" fmla="*/ 5532247 h 6649609"/>
              <a:gd name="connsiteX406" fmla="*/ 3288337 w 5583124"/>
              <a:gd name="connsiteY406" fmla="*/ 5408102 h 6649609"/>
              <a:gd name="connsiteX407" fmla="*/ 3386601 w 5583124"/>
              <a:gd name="connsiteY407" fmla="*/ 5330402 h 6649609"/>
              <a:gd name="connsiteX408" fmla="*/ 3502106 w 5583124"/>
              <a:gd name="connsiteY408" fmla="*/ 5303820 h 6649609"/>
              <a:gd name="connsiteX409" fmla="*/ 3111003 w 5583124"/>
              <a:gd name="connsiteY409" fmla="*/ 5303820 h 6649609"/>
              <a:gd name="connsiteX410" fmla="*/ 3183139 w 5583124"/>
              <a:gd name="connsiteY410" fmla="*/ 5321054 h 6649609"/>
              <a:gd name="connsiteX411" fmla="*/ 3226302 w 5583124"/>
              <a:gd name="connsiteY411" fmla="*/ 5361657 h 6649609"/>
              <a:gd name="connsiteX412" fmla="*/ 3147571 w 5583124"/>
              <a:gd name="connsiteY412" fmla="*/ 5430010 h 6649609"/>
              <a:gd name="connsiteX413" fmla="*/ 3120959 w 5583124"/>
              <a:gd name="connsiteY413" fmla="*/ 5404743 h 6649609"/>
              <a:gd name="connsiteX414" fmla="*/ 3081683 w 5583124"/>
              <a:gd name="connsiteY414" fmla="*/ 5395249 h 6649609"/>
              <a:gd name="connsiteX415" fmla="*/ 3023351 w 5583124"/>
              <a:gd name="connsiteY415" fmla="*/ 5411753 h 6649609"/>
              <a:gd name="connsiteX416" fmla="*/ 2969295 w 5583124"/>
              <a:gd name="connsiteY416" fmla="*/ 5459074 h 6649609"/>
              <a:gd name="connsiteX417" fmla="*/ 2929865 w 5583124"/>
              <a:gd name="connsiteY417" fmla="*/ 5533416 h 6649609"/>
              <a:gd name="connsiteX418" fmla="*/ 2916956 w 5583124"/>
              <a:gd name="connsiteY418" fmla="*/ 5609217 h 6649609"/>
              <a:gd name="connsiteX419" fmla="*/ 2936944 w 5583124"/>
              <a:gd name="connsiteY419" fmla="*/ 5656976 h 6649609"/>
              <a:gd name="connsiteX420" fmla="*/ 2986009 w 5583124"/>
              <a:gd name="connsiteY420" fmla="*/ 5673334 h 6649609"/>
              <a:gd name="connsiteX421" fmla="*/ 3038132 w 5583124"/>
              <a:gd name="connsiteY421" fmla="*/ 5661358 h 6649609"/>
              <a:gd name="connsiteX422" fmla="*/ 3084521 w 5583124"/>
              <a:gd name="connsiteY422" fmla="*/ 5632731 h 6649609"/>
              <a:gd name="connsiteX423" fmla="*/ 3118164 w 5583124"/>
              <a:gd name="connsiteY423" fmla="*/ 5699624 h 6649609"/>
              <a:gd name="connsiteX424" fmla="*/ 3036488 w 5583124"/>
              <a:gd name="connsiteY424" fmla="*/ 5749136 h 6649609"/>
              <a:gd name="connsiteX425" fmla="*/ 2950258 w 5583124"/>
              <a:gd name="connsiteY425" fmla="*/ 5765639 h 6649609"/>
              <a:gd name="connsiteX426" fmla="*/ 2875137 w 5583124"/>
              <a:gd name="connsiteY426" fmla="*/ 5751180 h 6649609"/>
              <a:gd name="connsiteX427" fmla="*/ 2823133 w 5583124"/>
              <a:gd name="connsiteY427" fmla="*/ 5707802 h 6649609"/>
              <a:gd name="connsiteX428" fmla="*/ 2801935 w 5583124"/>
              <a:gd name="connsiteY428" fmla="*/ 5636090 h 6649609"/>
              <a:gd name="connsiteX429" fmla="*/ 2819134 w 5583124"/>
              <a:gd name="connsiteY429" fmla="*/ 5536920 h 6649609"/>
              <a:gd name="connsiteX430" fmla="*/ 2869824 w 5583124"/>
              <a:gd name="connsiteY430" fmla="*/ 5438043 h 6649609"/>
              <a:gd name="connsiteX431" fmla="*/ 2941479 w 5583124"/>
              <a:gd name="connsiteY431" fmla="*/ 5364724 h 6649609"/>
              <a:gd name="connsiteX432" fmla="*/ 3024829 w 5583124"/>
              <a:gd name="connsiteY432" fmla="*/ 5319301 h 6649609"/>
              <a:gd name="connsiteX433" fmla="*/ 3111003 w 5583124"/>
              <a:gd name="connsiteY433" fmla="*/ 5303820 h 6649609"/>
              <a:gd name="connsiteX434" fmla="*/ 2632975 w 5583124"/>
              <a:gd name="connsiteY434" fmla="*/ 5303820 h 6649609"/>
              <a:gd name="connsiteX435" fmla="*/ 2730608 w 5583124"/>
              <a:gd name="connsiteY435" fmla="*/ 5330694 h 6649609"/>
              <a:gd name="connsiteX436" fmla="*/ 2775621 w 5583124"/>
              <a:gd name="connsiteY436" fmla="*/ 5408394 h 6649609"/>
              <a:gd name="connsiteX437" fmla="*/ 2759239 w 5583124"/>
              <a:gd name="connsiteY437" fmla="*/ 5532247 h 6649609"/>
              <a:gd name="connsiteX438" fmla="*/ 2690945 w 5583124"/>
              <a:gd name="connsiteY438" fmla="*/ 5657560 h 6649609"/>
              <a:gd name="connsiteX439" fmla="*/ 2592275 w 5583124"/>
              <a:gd name="connsiteY439" fmla="*/ 5737743 h 6649609"/>
              <a:gd name="connsiteX440" fmla="*/ 2476028 w 5583124"/>
              <a:gd name="connsiteY440" fmla="*/ 5765639 h 6649609"/>
              <a:gd name="connsiteX441" fmla="*/ 2379038 w 5583124"/>
              <a:gd name="connsiteY441" fmla="*/ 5737743 h 6649609"/>
              <a:gd name="connsiteX442" fmla="*/ 2334430 w 5583124"/>
              <a:gd name="connsiteY442" fmla="*/ 5657560 h 6649609"/>
              <a:gd name="connsiteX443" fmla="*/ 2351167 w 5583124"/>
              <a:gd name="connsiteY443" fmla="*/ 5532247 h 6649609"/>
              <a:gd name="connsiteX444" fmla="*/ 2419207 w 5583124"/>
              <a:gd name="connsiteY444" fmla="*/ 5408102 h 6649609"/>
              <a:gd name="connsiteX445" fmla="*/ 2517471 w 5583124"/>
              <a:gd name="connsiteY445" fmla="*/ 5330402 h 6649609"/>
              <a:gd name="connsiteX446" fmla="*/ 2632975 w 5583124"/>
              <a:gd name="connsiteY446" fmla="*/ 5303820 h 6649609"/>
              <a:gd name="connsiteX447" fmla="*/ 1565870 w 5583124"/>
              <a:gd name="connsiteY447" fmla="*/ 5303820 h 6649609"/>
              <a:gd name="connsiteX448" fmla="*/ 1663502 w 5583124"/>
              <a:gd name="connsiteY448" fmla="*/ 5330694 h 6649609"/>
              <a:gd name="connsiteX449" fmla="*/ 1708516 w 5583124"/>
              <a:gd name="connsiteY449" fmla="*/ 5408394 h 6649609"/>
              <a:gd name="connsiteX450" fmla="*/ 1692134 w 5583124"/>
              <a:gd name="connsiteY450" fmla="*/ 5532247 h 6649609"/>
              <a:gd name="connsiteX451" fmla="*/ 1623840 w 5583124"/>
              <a:gd name="connsiteY451" fmla="*/ 5657560 h 6649609"/>
              <a:gd name="connsiteX452" fmla="*/ 1525170 w 5583124"/>
              <a:gd name="connsiteY452" fmla="*/ 5737743 h 6649609"/>
              <a:gd name="connsiteX453" fmla="*/ 1408923 w 5583124"/>
              <a:gd name="connsiteY453" fmla="*/ 5765639 h 6649609"/>
              <a:gd name="connsiteX454" fmla="*/ 1311933 w 5583124"/>
              <a:gd name="connsiteY454" fmla="*/ 5737743 h 6649609"/>
              <a:gd name="connsiteX455" fmla="*/ 1267325 w 5583124"/>
              <a:gd name="connsiteY455" fmla="*/ 5657560 h 6649609"/>
              <a:gd name="connsiteX456" fmla="*/ 1284062 w 5583124"/>
              <a:gd name="connsiteY456" fmla="*/ 5532247 h 6649609"/>
              <a:gd name="connsiteX457" fmla="*/ 1352102 w 5583124"/>
              <a:gd name="connsiteY457" fmla="*/ 5408102 h 6649609"/>
              <a:gd name="connsiteX458" fmla="*/ 1450366 w 5583124"/>
              <a:gd name="connsiteY458" fmla="*/ 5330402 h 6649609"/>
              <a:gd name="connsiteX459" fmla="*/ 1565870 w 5583124"/>
              <a:gd name="connsiteY459" fmla="*/ 5303820 h 6649609"/>
              <a:gd name="connsiteX460" fmla="*/ 1174768 w 5583124"/>
              <a:gd name="connsiteY460" fmla="*/ 5303820 h 6649609"/>
              <a:gd name="connsiteX461" fmla="*/ 1246905 w 5583124"/>
              <a:gd name="connsiteY461" fmla="*/ 5321054 h 6649609"/>
              <a:gd name="connsiteX462" fmla="*/ 1290067 w 5583124"/>
              <a:gd name="connsiteY462" fmla="*/ 5361657 h 6649609"/>
              <a:gd name="connsiteX463" fmla="*/ 1211336 w 5583124"/>
              <a:gd name="connsiteY463" fmla="*/ 5430010 h 6649609"/>
              <a:gd name="connsiteX464" fmla="*/ 1184724 w 5583124"/>
              <a:gd name="connsiteY464" fmla="*/ 5404743 h 6649609"/>
              <a:gd name="connsiteX465" fmla="*/ 1145448 w 5583124"/>
              <a:gd name="connsiteY465" fmla="*/ 5395249 h 6649609"/>
              <a:gd name="connsiteX466" fmla="*/ 1087116 w 5583124"/>
              <a:gd name="connsiteY466" fmla="*/ 5411753 h 6649609"/>
              <a:gd name="connsiteX467" fmla="*/ 1033060 w 5583124"/>
              <a:gd name="connsiteY467" fmla="*/ 5459074 h 6649609"/>
              <a:gd name="connsiteX468" fmla="*/ 993630 w 5583124"/>
              <a:gd name="connsiteY468" fmla="*/ 5533416 h 6649609"/>
              <a:gd name="connsiteX469" fmla="*/ 980721 w 5583124"/>
              <a:gd name="connsiteY469" fmla="*/ 5609217 h 6649609"/>
              <a:gd name="connsiteX470" fmla="*/ 1000709 w 5583124"/>
              <a:gd name="connsiteY470" fmla="*/ 5656976 h 6649609"/>
              <a:gd name="connsiteX471" fmla="*/ 1049774 w 5583124"/>
              <a:gd name="connsiteY471" fmla="*/ 5673334 h 6649609"/>
              <a:gd name="connsiteX472" fmla="*/ 1101896 w 5583124"/>
              <a:gd name="connsiteY472" fmla="*/ 5661358 h 6649609"/>
              <a:gd name="connsiteX473" fmla="*/ 1148287 w 5583124"/>
              <a:gd name="connsiteY473" fmla="*/ 5632731 h 6649609"/>
              <a:gd name="connsiteX474" fmla="*/ 1181929 w 5583124"/>
              <a:gd name="connsiteY474" fmla="*/ 5699624 h 6649609"/>
              <a:gd name="connsiteX475" fmla="*/ 1100254 w 5583124"/>
              <a:gd name="connsiteY475" fmla="*/ 5749136 h 6649609"/>
              <a:gd name="connsiteX476" fmla="*/ 1014024 w 5583124"/>
              <a:gd name="connsiteY476" fmla="*/ 5765639 h 6649609"/>
              <a:gd name="connsiteX477" fmla="*/ 938902 w 5583124"/>
              <a:gd name="connsiteY477" fmla="*/ 5751180 h 6649609"/>
              <a:gd name="connsiteX478" fmla="*/ 886898 w 5583124"/>
              <a:gd name="connsiteY478" fmla="*/ 5707802 h 6649609"/>
              <a:gd name="connsiteX479" fmla="*/ 865700 w 5583124"/>
              <a:gd name="connsiteY479" fmla="*/ 5636090 h 6649609"/>
              <a:gd name="connsiteX480" fmla="*/ 882900 w 5583124"/>
              <a:gd name="connsiteY480" fmla="*/ 5536920 h 6649609"/>
              <a:gd name="connsiteX481" fmla="*/ 933590 w 5583124"/>
              <a:gd name="connsiteY481" fmla="*/ 5438043 h 6649609"/>
              <a:gd name="connsiteX482" fmla="*/ 1005244 w 5583124"/>
              <a:gd name="connsiteY482" fmla="*/ 5364724 h 6649609"/>
              <a:gd name="connsiteX483" fmla="*/ 1088594 w 5583124"/>
              <a:gd name="connsiteY483" fmla="*/ 5319301 h 6649609"/>
              <a:gd name="connsiteX484" fmla="*/ 1174768 w 5583124"/>
              <a:gd name="connsiteY484" fmla="*/ 5303820 h 6649609"/>
              <a:gd name="connsiteX485" fmla="*/ 696741 w 5583124"/>
              <a:gd name="connsiteY485" fmla="*/ 5303820 h 6649609"/>
              <a:gd name="connsiteX486" fmla="*/ 794373 w 5583124"/>
              <a:gd name="connsiteY486" fmla="*/ 5330694 h 6649609"/>
              <a:gd name="connsiteX487" fmla="*/ 839387 w 5583124"/>
              <a:gd name="connsiteY487" fmla="*/ 5408394 h 6649609"/>
              <a:gd name="connsiteX488" fmla="*/ 823004 w 5583124"/>
              <a:gd name="connsiteY488" fmla="*/ 5532247 h 6649609"/>
              <a:gd name="connsiteX489" fmla="*/ 754711 w 5583124"/>
              <a:gd name="connsiteY489" fmla="*/ 5657560 h 6649609"/>
              <a:gd name="connsiteX490" fmla="*/ 656041 w 5583124"/>
              <a:gd name="connsiteY490" fmla="*/ 5737743 h 6649609"/>
              <a:gd name="connsiteX491" fmla="*/ 539793 w 5583124"/>
              <a:gd name="connsiteY491" fmla="*/ 5765639 h 6649609"/>
              <a:gd name="connsiteX492" fmla="*/ 442804 w 5583124"/>
              <a:gd name="connsiteY492" fmla="*/ 5737743 h 6649609"/>
              <a:gd name="connsiteX493" fmla="*/ 398196 w 5583124"/>
              <a:gd name="connsiteY493" fmla="*/ 5657560 h 6649609"/>
              <a:gd name="connsiteX494" fmla="*/ 414932 w 5583124"/>
              <a:gd name="connsiteY494" fmla="*/ 5532247 h 6649609"/>
              <a:gd name="connsiteX495" fmla="*/ 482972 w 5583124"/>
              <a:gd name="connsiteY495" fmla="*/ 5408102 h 6649609"/>
              <a:gd name="connsiteX496" fmla="*/ 581236 w 5583124"/>
              <a:gd name="connsiteY496" fmla="*/ 5330402 h 6649609"/>
              <a:gd name="connsiteX497" fmla="*/ 696741 w 5583124"/>
              <a:gd name="connsiteY497" fmla="*/ 5303820 h 6649609"/>
              <a:gd name="connsiteX498" fmla="*/ 5407269 w 5583124"/>
              <a:gd name="connsiteY498" fmla="*/ 4511279 h 6649609"/>
              <a:gd name="connsiteX499" fmla="*/ 5351226 w 5583124"/>
              <a:gd name="connsiteY499" fmla="*/ 4527491 h 6649609"/>
              <a:gd name="connsiteX500" fmla="*/ 5302578 w 5583124"/>
              <a:gd name="connsiteY500" fmla="*/ 4574374 h 6649609"/>
              <a:gd name="connsiteX501" fmla="*/ 5266072 w 5583124"/>
              <a:gd name="connsiteY501" fmla="*/ 4648277 h 6649609"/>
              <a:gd name="connsiteX502" fmla="*/ 5252099 w 5583124"/>
              <a:gd name="connsiteY502" fmla="*/ 4722910 h 6649609"/>
              <a:gd name="connsiteX503" fmla="*/ 5268137 w 5583124"/>
              <a:gd name="connsiteY503" fmla="*/ 4771983 h 6649609"/>
              <a:gd name="connsiteX504" fmla="*/ 5312763 w 5583124"/>
              <a:gd name="connsiteY504" fmla="*/ 4789364 h 6649609"/>
              <a:gd name="connsiteX505" fmla="*/ 5369205 w 5583124"/>
              <a:gd name="connsiteY505" fmla="*/ 4771983 h 6649609"/>
              <a:gd name="connsiteX506" fmla="*/ 5418745 w 5583124"/>
              <a:gd name="connsiteY506" fmla="*/ 4722910 h 6649609"/>
              <a:gd name="connsiteX507" fmla="*/ 5455649 w 5583124"/>
              <a:gd name="connsiteY507" fmla="*/ 4648277 h 6649609"/>
              <a:gd name="connsiteX508" fmla="*/ 5469224 w 5583124"/>
              <a:gd name="connsiteY508" fmla="*/ 4574374 h 6649609"/>
              <a:gd name="connsiteX509" fmla="*/ 5452293 w 5583124"/>
              <a:gd name="connsiteY509" fmla="*/ 4527491 h 6649609"/>
              <a:gd name="connsiteX510" fmla="*/ 5407269 w 5583124"/>
              <a:gd name="connsiteY510" fmla="*/ 4511279 h 6649609"/>
              <a:gd name="connsiteX511" fmla="*/ 4538139 w 5583124"/>
              <a:gd name="connsiteY511" fmla="*/ 4511279 h 6649609"/>
              <a:gd name="connsiteX512" fmla="*/ 4482095 w 5583124"/>
              <a:gd name="connsiteY512" fmla="*/ 4527491 h 6649609"/>
              <a:gd name="connsiteX513" fmla="*/ 4433449 w 5583124"/>
              <a:gd name="connsiteY513" fmla="*/ 4574374 h 6649609"/>
              <a:gd name="connsiteX514" fmla="*/ 4396942 w 5583124"/>
              <a:gd name="connsiteY514" fmla="*/ 4648277 h 6649609"/>
              <a:gd name="connsiteX515" fmla="*/ 4382969 w 5583124"/>
              <a:gd name="connsiteY515" fmla="*/ 4722910 h 6649609"/>
              <a:gd name="connsiteX516" fmla="*/ 4399007 w 5583124"/>
              <a:gd name="connsiteY516" fmla="*/ 4771983 h 6649609"/>
              <a:gd name="connsiteX517" fmla="*/ 4443634 w 5583124"/>
              <a:gd name="connsiteY517" fmla="*/ 4789364 h 6649609"/>
              <a:gd name="connsiteX518" fmla="*/ 4500075 w 5583124"/>
              <a:gd name="connsiteY518" fmla="*/ 4771983 h 6649609"/>
              <a:gd name="connsiteX519" fmla="*/ 4549616 w 5583124"/>
              <a:gd name="connsiteY519" fmla="*/ 4722910 h 6649609"/>
              <a:gd name="connsiteX520" fmla="*/ 4586519 w 5583124"/>
              <a:gd name="connsiteY520" fmla="*/ 4648277 h 6649609"/>
              <a:gd name="connsiteX521" fmla="*/ 4600095 w 5583124"/>
              <a:gd name="connsiteY521" fmla="*/ 4574374 h 6649609"/>
              <a:gd name="connsiteX522" fmla="*/ 4583163 w 5583124"/>
              <a:gd name="connsiteY522" fmla="*/ 4527491 h 6649609"/>
              <a:gd name="connsiteX523" fmla="*/ 4538139 w 5583124"/>
              <a:gd name="connsiteY523" fmla="*/ 4511279 h 6649609"/>
              <a:gd name="connsiteX524" fmla="*/ 3471033 w 5583124"/>
              <a:gd name="connsiteY524" fmla="*/ 4511279 h 6649609"/>
              <a:gd name="connsiteX525" fmla="*/ 3414990 w 5583124"/>
              <a:gd name="connsiteY525" fmla="*/ 4527491 h 6649609"/>
              <a:gd name="connsiteX526" fmla="*/ 3366343 w 5583124"/>
              <a:gd name="connsiteY526" fmla="*/ 4574374 h 6649609"/>
              <a:gd name="connsiteX527" fmla="*/ 3329837 w 5583124"/>
              <a:gd name="connsiteY527" fmla="*/ 4648277 h 6649609"/>
              <a:gd name="connsiteX528" fmla="*/ 3315863 w 5583124"/>
              <a:gd name="connsiteY528" fmla="*/ 4722910 h 6649609"/>
              <a:gd name="connsiteX529" fmla="*/ 3331902 w 5583124"/>
              <a:gd name="connsiteY529" fmla="*/ 4771983 h 6649609"/>
              <a:gd name="connsiteX530" fmla="*/ 3376527 w 5583124"/>
              <a:gd name="connsiteY530" fmla="*/ 4789364 h 6649609"/>
              <a:gd name="connsiteX531" fmla="*/ 3432970 w 5583124"/>
              <a:gd name="connsiteY531" fmla="*/ 4771983 h 6649609"/>
              <a:gd name="connsiteX532" fmla="*/ 3482509 w 5583124"/>
              <a:gd name="connsiteY532" fmla="*/ 4722910 h 6649609"/>
              <a:gd name="connsiteX533" fmla="*/ 3519413 w 5583124"/>
              <a:gd name="connsiteY533" fmla="*/ 4648277 h 6649609"/>
              <a:gd name="connsiteX534" fmla="*/ 3532989 w 5583124"/>
              <a:gd name="connsiteY534" fmla="*/ 4574374 h 6649609"/>
              <a:gd name="connsiteX535" fmla="*/ 3516058 w 5583124"/>
              <a:gd name="connsiteY535" fmla="*/ 4527491 h 6649609"/>
              <a:gd name="connsiteX536" fmla="*/ 3471033 w 5583124"/>
              <a:gd name="connsiteY536" fmla="*/ 4511279 h 6649609"/>
              <a:gd name="connsiteX537" fmla="*/ 2601903 w 5583124"/>
              <a:gd name="connsiteY537" fmla="*/ 4511279 h 6649609"/>
              <a:gd name="connsiteX538" fmla="*/ 2545860 w 5583124"/>
              <a:gd name="connsiteY538" fmla="*/ 4527491 h 6649609"/>
              <a:gd name="connsiteX539" fmla="*/ 2497213 w 5583124"/>
              <a:gd name="connsiteY539" fmla="*/ 4574374 h 6649609"/>
              <a:gd name="connsiteX540" fmla="*/ 2460707 w 5583124"/>
              <a:gd name="connsiteY540" fmla="*/ 4648277 h 6649609"/>
              <a:gd name="connsiteX541" fmla="*/ 2446734 w 5583124"/>
              <a:gd name="connsiteY541" fmla="*/ 4722910 h 6649609"/>
              <a:gd name="connsiteX542" fmla="*/ 2462772 w 5583124"/>
              <a:gd name="connsiteY542" fmla="*/ 4771983 h 6649609"/>
              <a:gd name="connsiteX543" fmla="*/ 2507398 w 5583124"/>
              <a:gd name="connsiteY543" fmla="*/ 4789364 h 6649609"/>
              <a:gd name="connsiteX544" fmla="*/ 2563840 w 5583124"/>
              <a:gd name="connsiteY544" fmla="*/ 4771983 h 6649609"/>
              <a:gd name="connsiteX545" fmla="*/ 2613380 w 5583124"/>
              <a:gd name="connsiteY545" fmla="*/ 4722910 h 6649609"/>
              <a:gd name="connsiteX546" fmla="*/ 2650283 w 5583124"/>
              <a:gd name="connsiteY546" fmla="*/ 4648277 h 6649609"/>
              <a:gd name="connsiteX547" fmla="*/ 2663859 w 5583124"/>
              <a:gd name="connsiteY547" fmla="*/ 4574374 h 6649609"/>
              <a:gd name="connsiteX548" fmla="*/ 2646928 w 5583124"/>
              <a:gd name="connsiteY548" fmla="*/ 4527491 h 6649609"/>
              <a:gd name="connsiteX549" fmla="*/ 2601903 w 5583124"/>
              <a:gd name="connsiteY549" fmla="*/ 4511279 h 6649609"/>
              <a:gd name="connsiteX550" fmla="*/ 1534798 w 5583124"/>
              <a:gd name="connsiteY550" fmla="*/ 4511279 h 6649609"/>
              <a:gd name="connsiteX551" fmla="*/ 1478755 w 5583124"/>
              <a:gd name="connsiteY551" fmla="*/ 4527491 h 6649609"/>
              <a:gd name="connsiteX552" fmla="*/ 1430108 w 5583124"/>
              <a:gd name="connsiteY552" fmla="*/ 4574374 h 6649609"/>
              <a:gd name="connsiteX553" fmla="*/ 1393602 w 5583124"/>
              <a:gd name="connsiteY553" fmla="*/ 4648277 h 6649609"/>
              <a:gd name="connsiteX554" fmla="*/ 1379628 w 5583124"/>
              <a:gd name="connsiteY554" fmla="*/ 4722910 h 6649609"/>
              <a:gd name="connsiteX555" fmla="*/ 1395667 w 5583124"/>
              <a:gd name="connsiteY555" fmla="*/ 4771983 h 6649609"/>
              <a:gd name="connsiteX556" fmla="*/ 1440293 w 5583124"/>
              <a:gd name="connsiteY556" fmla="*/ 4789364 h 6649609"/>
              <a:gd name="connsiteX557" fmla="*/ 1496735 w 5583124"/>
              <a:gd name="connsiteY557" fmla="*/ 4771983 h 6649609"/>
              <a:gd name="connsiteX558" fmla="*/ 1546275 w 5583124"/>
              <a:gd name="connsiteY558" fmla="*/ 4722910 h 6649609"/>
              <a:gd name="connsiteX559" fmla="*/ 1583178 w 5583124"/>
              <a:gd name="connsiteY559" fmla="*/ 4648277 h 6649609"/>
              <a:gd name="connsiteX560" fmla="*/ 1596754 w 5583124"/>
              <a:gd name="connsiteY560" fmla="*/ 4574374 h 6649609"/>
              <a:gd name="connsiteX561" fmla="*/ 1579823 w 5583124"/>
              <a:gd name="connsiteY561" fmla="*/ 4527491 h 6649609"/>
              <a:gd name="connsiteX562" fmla="*/ 1534798 w 5583124"/>
              <a:gd name="connsiteY562" fmla="*/ 4511279 h 6649609"/>
              <a:gd name="connsiteX563" fmla="*/ 665668 w 5583124"/>
              <a:gd name="connsiteY563" fmla="*/ 4511279 h 6649609"/>
              <a:gd name="connsiteX564" fmla="*/ 609625 w 5583124"/>
              <a:gd name="connsiteY564" fmla="*/ 4527491 h 6649609"/>
              <a:gd name="connsiteX565" fmla="*/ 560978 w 5583124"/>
              <a:gd name="connsiteY565" fmla="*/ 4574374 h 6649609"/>
              <a:gd name="connsiteX566" fmla="*/ 524472 w 5583124"/>
              <a:gd name="connsiteY566" fmla="*/ 4648277 h 6649609"/>
              <a:gd name="connsiteX567" fmla="*/ 510499 w 5583124"/>
              <a:gd name="connsiteY567" fmla="*/ 4722910 h 6649609"/>
              <a:gd name="connsiteX568" fmla="*/ 526537 w 5583124"/>
              <a:gd name="connsiteY568" fmla="*/ 4771983 h 6649609"/>
              <a:gd name="connsiteX569" fmla="*/ 571163 w 5583124"/>
              <a:gd name="connsiteY569" fmla="*/ 4789364 h 6649609"/>
              <a:gd name="connsiteX570" fmla="*/ 627605 w 5583124"/>
              <a:gd name="connsiteY570" fmla="*/ 4771983 h 6649609"/>
              <a:gd name="connsiteX571" fmla="*/ 677145 w 5583124"/>
              <a:gd name="connsiteY571" fmla="*/ 4722910 h 6649609"/>
              <a:gd name="connsiteX572" fmla="*/ 714048 w 5583124"/>
              <a:gd name="connsiteY572" fmla="*/ 4648277 h 6649609"/>
              <a:gd name="connsiteX573" fmla="*/ 727624 w 5583124"/>
              <a:gd name="connsiteY573" fmla="*/ 4574374 h 6649609"/>
              <a:gd name="connsiteX574" fmla="*/ 710693 w 5583124"/>
              <a:gd name="connsiteY574" fmla="*/ 4527491 h 6649609"/>
              <a:gd name="connsiteX575" fmla="*/ 665668 w 5583124"/>
              <a:gd name="connsiteY575" fmla="*/ 4511279 h 6649609"/>
              <a:gd name="connsiteX576" fmla="*/ 4023959 w 5583124"/>
              <a:gd name="connsiteY576" fmla="*/ 4427444 h 6649609"/>
              <a:gd name="connsiteX577" fmla="*/ 4131162 w 5583124"/>
              <a:gd name="connsiteY577" fmla="*/ 4427444 h 6649609"/>
              <a:gd name="connsiteX578" fmla="*/ 4010149 w 5583124"/>
              <a:gd name="connsiteY578" fmla="*/ 4783522 h 6649609"/>
              <a:gd name="connsiteX579" fmla="*/ 4183659 w 5583124"/>
              <a:gd name="connsiteY579" fmla="*/ 4783522 h 6649609"/>
              <a:gd name="connsiteX580" fmla="*/ 4153184 w 5583124"/>
              <a:gd name="connsiteY580" fmla="*/ 4873198 h 6649609"/>
              <a:gd name="connsiteX581" fmla="*/ 3872471 w 5583124"/>
              <a:gd name="connsiteY581" fmla="*/ 4873198 h 6649609"/>
              <a:gd name="connsiteX582" fmla="*/ 2087723 w 5583124"/>
              <a:gd name="connsiteY582" fmla="*/ 4427444 h 6649609"/>
              <a:gd name="connsiteX583" fmla="*/ 2194927 w 5583124"/>
              <a:gd name="connsiteY583" fmla="*/ 4427444 h 6649609"/>
              <a:gd name="connsiteX584" fmla="*/ 2073913 w 5583124"/>
              <a:gd name="connsiteY584" fmla="*/ 4783522 h 6649609"/>
              <a:gd name="connsiteX585" fmla="*/ 2247423 w 5583124"/>
              <a:gd name="connsiteY585" fmla="*/ 4783522 h 6649609"/>
              <a:gd name="connsiteX586" fmla="*/ 2216949 w 5583124"/>
              <a:gd name="connsiteY586" fmla="*/ 4873198 h 6649609"/>
              <a:gd name="connsiteX587" fmla="*/ 1936235 w 5583124"/>
              <a:gd name="connsiteY587" fmla="*/ 4873198 h 6649609"/>
              <a:gd name="connsiteX588" fmla="*/ 151489 w 5583124"/>
              <a:gd name="connsiteY588" fmla="*/ 4427444 h 6649609"/>
              <a:gd name="connsiteX589" fmla="*/ 258691 w 5583124"/>
              <a:gd name="connsiteY589" fmla="*/ 4427444 h 6649609"/>
              <a:gd name="connsiteX590" fmla="*/ 137678 w 5583124"/>
              <a:gd name="connsiteY590" fmla="*/ 4783522 h 6649609"/>
              <a:gd name="connsiteX591" fmla="*/ 311189 w 5583124"/>
              <a:gd name="connsiteY591" fmla="*/ 4783522 h 6649609"/>
              <a:gd name="connsiteX592" fmla="*/ 280714 w 5583124"/>
              <a:gd name="connsiteY592" fmla="*/ 4873198 h 6649609"/>
              <a:gd name="connsiteX593" fmla="*/ 0 w 5583124"/>
              <a:gd name="connsiteY593" fmla="*/ 4873198 h 6649609"/>
              <a:gd name="connsiteX594" fmla="*/ 5438341 w 5583124"/>
              <a:gd name="connsiteY594" fmla="*/ 4419850 h 6649609"/>
              <a:gd name="connsiteX595" fmla="*/ 5535973 w 5583124"/>
              <a:gd name="connsiteY595" fmla="*/ 4446723 h 6649609"/>
              <a:gd name="connsiteX596" fmla="*/ 5580987 w 5583124"/>
              <a:gd name="connsiteY596" fmla="*/ 4524424 h 6649609"/>
              <a:gd name="connsiteX597" fmla="*/ 5564604 w 5583124"/>
              <a:gd name="connsiteY597" fmla="*/ 4648277 h 6649609"/>
              <a:gd name="connsiteX598" fmla="*/ 5496310 w 5583124"/>
              <a:gd name="connsiteY598" fmla="*/ 4773590 h 6649609"/>
              <a:gd name="connsiteX599" fmla="*/ 5397640 w 5583124"/>
              <a:gd name="connsiteY599" fmla="*/ 4853773 h 6649609"/>
              <a:gd name="connsiteX600" fmla="*/ 5281394 w 5583124"/>
              <a:gd name="connsiteY600" fmla="*/ 4881669 h 6649609"/>
              <a:gd name="connsiteX601" fmla="*/ 5184403 w 5583124"/>
              <a:gd name="connsiteY601" fmla="*/ 4853773 h 6649609"/>
              <a:gd name="connsiteX602" fmla="*/ 5139795 w 5583124"/>
              <a:gd name="connsiteY602" fmla="*/ 4773590 h 6649609"/>
              <a:gd name="connsiteX603" fmla="*/ 5156532 w 5583124"/>
              <a:gd name="connsiteY603" fmla="*/ 4648277 h 6649609"/>
              <a:gd name="connsiteX604" fmla="*/ 5224573 w 5583124"/>
              <a:gd name="connsiteY604" fmla="*/ 4524131 h 6649609"/>
              <a:gd name="connsiteX605" fmla="*/ 5322837 w 5583124"/>
              <a:gd name="connsiteY605" fmla="*/ 4446431 h 6649609"/>
              <a:gd name="connsiteX606" fmla="*/ 5438341 w 5583124"/>
              <a:gd name="connsiteY606" fmla="*/ 4419850 h 6649609"/>
              <a:gd name="connsiteX607" fmla="*/ 5047239 w 5583124"/>
              <a:gd name="connsiteY607" fmla="*/ 4419850 h 6649609"/>
              <a:gd name="connsiteX608" fmla="*/ 5119375 w 5583124"/>
              <a:gd name="connsiteY608" fmla="*/ 4437084 h 6649609"/>
              <a:gd name="connsiteX609" fmla="*/ 5162538 w 5583124"/>
              <a:gd name="connsiteY609" fmla="*/ 4477687 h 6649609"/>
              <a:gd name="connsiteX610" fmla="*/ 5083807 w 5583124"/>
              <a:gd name="connsiteY610" fmla="*/ 4546039 h 6649609"/>
              <a:gd name="connsiteX611" fmla="*/ 5057195 w 5583124"/>
              <a:gd name="connsiteY611" fmla="*/ 4520772 h 6649609"/>
              <a:gd name="connsiteX612" fmla="*/ 5017918 w 5583124"/>
              <a:gd name="connsiteY612" fmla="*/ 4511279 h 6649609"/>
              <a:gd name="connsiteX613" fmla="*/ 4959586 w 5583124"/>
              <a:gd name="connsiteY613" fmla="*/ 4527782 h 6649609"/>
              <a:gd name="connsiteX614" fmla="*/ 4905531 w 5583124"/>
              <a:gd name="connsiteY614" fmla="*/ 4575104 h 6649609"/>
              <a:gd name="connsiteX615" fmla="*/ 4866101 w 5583124"/>
              <a:gd name="connsiteY615" fmla="*/ 4649445 h 6649609"/>
              <a:gd name="connsiteX616" fmla="*/ 4853191 w 5583124"/>
              <a:gd name="connsiteY616" fmla="*/ 4725246 h 6649609"/>
              <a:gd name="connsiteX617" fmla="*/ 4873179 w 5583124"/>
              <a:gd name="connsiteY617" fmla="*/ 4773005 h 6649609"/>
              <a:gd name="connsiteX618" fmla="*/ 4922245 w 5583124"/>
              <a:gd name="connsiteY618" fmla="*/ 4789364 h 6649609"/>
              <a:gd name="connsiteX619" fmla="*/ 4974367 w 5583124"/>
              <a:gd name="connsiteY619" fmla="*/ 4777388 h 6649609"/>
              <a:gd name="connsiteX620" fmla="*/ 5020757 w 5583124"/>
              <a:gd name="connsiteY620" fmla="*/ 4748760 h 6649609"/>
              <a:gd name="connsiteX621" fmla="*/ 5054399 w 5583124"/>
              <a:gd name="connsiteY621" fmla="*/ 4815653 h 6649609"/>
              <a:gd name="connsiteX622" fmla="*/ 4972724 w 5583124"/>
              <a:gd name="connsiteY622" fmla="*/ 4865165 h 6649609"/>
              <a:gd name="connsiteX623" fmla="*/ 4886494 w 5583124"/>
              <a:gd name="connsiteY623" fmla="*/ 4881669 h 6649609"/>
              <a:gd name="connsiteX624" fmla="*/ 4811373 w 5583124"/>
              <a:gd name="connsiteY624" fmla="*/ 4867210 h 6649609"/>
              <a:gd name="connsiteX625" fmla="*/ 4759368 w 5583124"/>
              <a:gd name="connsiteY625" fmla="*/ 4823832 h 6649609"/>
              <a:gd name="connsiteX626" fmla="*/ 4738170 w 5583124"/>
              <a:gd name="connsiteY626" fmla="*/ 4752120 h 6649609"/>
              <a:gd name="connsiteX627" fmla="*/ 4755370 w 5583124"/>
              <a:gd name="connsiteY627" fmla="*/ 4652950 h 6649609"/>
              <a:gd name="connsiteX628" fmla="*/ 4806060 w 5583124"/>
              <a:gd name="connsiteY628" fmla="*/ 4554072 h 6649609"/>
              <a:gd name="connsiteX629" fmla="*/ 4877715 w 5583124"/>
              <a:gd name="connsiteY629" fmla="*/ 4480754 h 6649609"/>
              <a:gd name="connsiteX630" fmla="*/ 4961065 w 5583124"/>
              <a:gd name="connsiteY630" fmla="*/ 4435331 h 6649609"/>
              <a:gd name="connsiteX631" fmla="*/ 5047239 w 5583124"/>
              <a:gd name="connsiteY631" fmla="*/ 4419850 h 6649609"/>
              <a:gd name="connsiteX632" fmla="*/ 4569211 w 5583124"/>
              <a:gd name="connsiteY632" fmla="*/ 4419850 h 6649609"/>
              <a:gd name="connsiteX633" fmla="*/ 4666843 w 5583124"/>
              <a:gd name="connsiteY633" fmla="*/ 4446723 h 6649609"/>
              <a:gd name="connsiteX634" fmla="*/ 4711857 w 5583124"/>
              <a:gd name="connsiteY634" fmla="*/ 4524424 h 6649609"/>
              <a:gd name="connsiteX635" fmla="*/ 4695474 w 5583124"/>
              <a:gd name="connsiteY635" fmla="*/ 4648277 h 6649609"/>
              <a:gd name="connsiteX636" fmla="*/ 4627181 w 5583124"/>
              <a:gd name="connsiteY636" fmla="*/ 4773590 h 6649609"/>
              <a:gd name="connsiteX637" fmla="*/ 4528511 w 5583124"/>
              <a:gd name="connsiteY637" fmla="*/ 4853773 h 6649609"/>
              <a:gd name="connsiteX638" fmla="*/ 4412263 w 5583124"/>
              <a:gd name="connsiteY638" fmla="*/ 4881669 h 6649609"/>
              <a:gd name="connsiteX639" fmla="*/ 4315274 w 5583124"/>
              <a:gd name="connsiteY639" fmla="*/ 4853773 h 6649609"/>
              <a:gd name="connsiteX640" fmla="*/ 4270666 w 5583124"/>
              <a:gd name="connsiteY640" fmla="*/ 4773590 h 6649609"/>
              <a:gd name="connsiteX641" fmla="*/ 4287403 w 5583124"/>
              <a:gd name="connsiteY641" fmla="*/ 4648277 h 6649609"/>
              <a:gd name="connsiteX642" fmla="*/ 4355443 w 5583124"/>
              <a:gd name="connsiteY642" fmla="*/ 4524131 h 6649609"/>
              <a:gd name="connsiteX643" fmla="*/ 4453707 w 5583124"/>
              <a:gd name="connsiteY643" fmla="*/ 4446431 h 6649609"/>
              <a:gd name="connsiteX644" fmla="*/ 4569211 w 5583124"/>
              <a:gd name="connsiteY644" fmla="*/ 4419850 h 6649609"/>
              <a:gd name="connsiteX645" fmla="*/ 3502106 w 5583124"/>
              <a:gd name="connsiteY645" fmla="*/ 4419850 h 6649609"/>
              <a:gd name="connsiteX646" fmla="*/ 3599737 w 5583124"/>
              <a:gd name="connsiteY646" fmla="*/ 4446723 h 6649609"/>
              <a:gd name="connsiteX647" fmla="*/ 3644751 w 5583124"/>
              <a:gd name="connsiteY647" fmla="*/ 4524424 h 6649609"/>
              <a:gd name="connsiteX648" fmla="*/ 3628368 w 5583124"/>
              <a:gd name="connsiteY648" fmla="*/ 4648277 h 6649609"/>
              <a:gd name="connsiteX649" fmla="*/ 3560074 w 5583124"/>
              <a:gd name="connsiteY649" fmla="*/ 4773590 h 6649609"/>
              <a:gd name="connsiteX650" fmla="*/ 3461405 w 5583124"/>
              <a:gd name="connsiteY650" fmla="*/ 4853773 h 6649609"/>
              <a:gd name="connsiteX651" fmla="*/ 3345159 w 5583124"/>
              <a:gd name="connsiteY651" fmla="*/ 4881669 h 6649609"/>
              <a:gd name="connsiteX652" fmla="*/ 3248168 w 5583124"/>
              <a:gd name="connsiteY652" fmla="*/ 4853773 h 6649609"/>
              <a:gd name="connsiteX653" fmla="*/ 3203560 w 5583124"/>
              <a:gd name="connsiteY653" fmla="*/ 4773590 h 6649609"/>
              <a:gd name="connsiteX654" fmla="*/ 3220297 w 5583124"/>
              <a:gd name="connsiteY654" fmla="*/ 4648277 h 6649609"/>
              <a:gd name="connsiteX655" fmla="*/ 3288337 w 5583124"/>
              <a:gd name="connsiteY655" fmla="*/ 4524131 h 6649609"/>
              <a:gd name="connsiteX656" fmla="*/ 3386601 w 5583124"/>
              <a:gd name="connsiteY656" fmla="*/ 4446431 h 6649609"/>
              <a:gd name="connsiteX657" fmla="*/ 3502106 w 5583124"/>
              <a:gd name="connsiteY657" fmla="*/ 4419850 h 6649609"/>
              <a:gd name="connsiteX658" fmla="*/ 3111003 w 5583124"/>
              <a:gd name="connsiteY658" fmla="*/ 4419850 h 6649609"/>
              <a:gd name="connsiteX659" fmla="*/ 3183139 w 5583124"/>
              <a:gd name="connsiteY659" fmla="*/ 4437084 h 6649609"/>
              <a:gd name="connsiteX660" fmla="*/ 3226302 w 5583124"/>
              <a:gd name="connsiteY660" fmla="*/ 4477687 h 6649609"/>
              <a:gd name="connsiteX661" fmla="*/ 3147571 w 5583124"/>
              <a:gd name="connsiteY661" fmla="*/ 4546039 h 6649609"/>
              <a:gd name="connsiteX662" fmla="*/ 3120959 w 5583124"/>
              <a:gd name="connsiteY662" fmla="*/ 4520772 h 6649609"/>
              <a:gd name="connsiteX663" fmla="*/ 3081683 w 5583124"/>
              <a:gd name="connsiteY663" fmla="*/ 4511279 h 6649609"/>
              <a:gd name="connsiteX664" fmla="*/ 3023351 w 5583124"/>
              <a:gd name="connsiteY664" fmla="*/ 4527782 h 6649609"/>
              <a:gd name="connsiteX665" fmla="*/ 2969295 w 5583124"/>
              <a:gd name="connsiteY665" fmla="*/ 4575104 h 6649609"/>
              <a:gd name="connsiteX666" fmla="*/ 2929865 w 5583124"/>
              <a:gd name="connsiteY666" fmla="*/ 4649445 h 6649609"/>
              <a:gd name="connsiteX667" fmla="*/ 2916956 w 5583124"/>
              <a:gd name="connsiteY667" fmla="*/ 4725246 h 6649609"/>
              <a:gd name="connsiteX668" fmla="*/ 2936944 w 5583124"/>
              <a:gd name="connsiteY668" fmla="*/ 4773005 h 6649609"/>
              <a:gd name="connsiteX669" fmla="*/ 2986009 w 5583124"/>
              <a:gd name="connsiteY669" fmla="*/ 4789364 h 6649609"/>
              <a:gd name="connsiteX670" fmla="*/ 3038132 w 5583124"/>
              <a:gd name="connsiteY670" fmla="*/ 4777388 h 6649609"/>
              <a:gd name="connsiteX671" fmla="*/ 3084521 w 5583124"/>
              <a:gd name="connsiteY671" fmla="*/ 4748760 h 6649609"/>
              <a:gd name="connsiteX672" fmla="*/ 3118164 w 5583124"/>
              <a:gd name="connsiteY672" fmla="*/ 4815653 h 6649609"/>
              <a:gd name="connsiteX673" fmla="*/ 3036488 w 5583124"/>
              <a:gd name="connsiteY673" fmla="*/ 4865165 h 6649609"/>
              <a:gd name="connsiteX674" fmla="*/ 2950258 w 5583124"/>
              <a:gd name="connsiteY674" fmla="*/ 4881669 h 6649609"/>
              <a:gd name="connsiteX675" fmla="*/ 2875137 w 5583124"/>
              <a:gd name="connsiteY675" fmla="*/ 4867210 h 6649609"/>
              <a:gd name="connsiteX676" fmla="*/ 2823133 w 5583124"/>
              <a:gd name="connsiteY676" fmla="*/ 4823832 h 6649609"/>
              <a:gd name="connsiteX677" fmla="*/ 2801935 w 5583124"/>
              <a:gd name="connsiteY677" fmla="*/ 4752120 h 6649609"/>
              <a:gd name="connsiteX678" fmla="*/ 2819134 w 5583124"/>
              <a:gd name="connsiteY678" fmla="*/ 4652950 h 6649609"/>
              <a:gd name="connsiteX679" fmla="*/ 2869824 w 5583124"/>
              <a:gd name="connsiteY679" fmla="*/ 4554072 h 6649609"/>
              <a:gd name="connsiteX680" fmla="*/ 2941479 w 5583124"/>
              <a:gd name="connsiteY680" fmla="*/ 4480754 h 6649609"/>
              <a:gd name="connsiteX681" fmla="*/ 3024829 w 5583124"/>
              <a:gd name="connsiteY681" fmla="*/ 4435331 h 6649609"/>
              <a:gd name="connsiteX682" fmla="*/ 3111003 w 5583124"/>
              <a:gd name="connsiteY682" fmla="*/ 4419850 h 6649609"/>
              <a:gd name="connsiteX683" fmla="*/ 2632975 w 5583124"/>
              <a:gd name="connsiteY683" fmla="*/ 4419850 h 6649609"/>
              <a:gd name="connsiteX684" fmla="*/ 2730608 w 5583124"/>
              <a:gd name="connsiteY684" fmla="*/ 4446723 h 6649609"/>
              <a:gd name="connsiteX685" fmla="*/ 2775621 w 5583124"/>
              <a:gd name="connsiteY685" fmla="*/ 4524424 h 6649609"/>
              <a:gd name="connsiteX686" fmla="*/ 2759239 w 5583124"/>
              <a:gd name="connsiteY686" fmla="*/ 4648277 h 6649609"/>
              <a:gd name="connsiteX687" fmla="*/ 2690945 w 5583124"/>
              <a:gd name="connsiteY687" fmla="*/ 4773590 h 6649609"/>
              <a:gd name="connsiteX688" fmla="*/ 2592275 w 5583124"/>
              <a:gd name="connsiteY688" fmla="*/ 4853773 h 6649609"/>
              <a:gd name="connsiteX689" fmla="*/ 2476028 w 5583124"/>
              <a:gd name="connsiteY689" fmla="*/ 4881669 h 6649609"/>
              <a:gd name="connsiteX690" fmla="*/ 2379038 w 5583124"/>
              <a:gd name="connsiteY690" fmla="*/ 4853773 h 6649609"/>
              <a:gd name="connsiteX691" fmla="*/ 2334430 w 5583124"/>
              <a:gd name="connsiteY691" fmla="*/ 4773590 h 6649609"/>
              <a:gd name="connsiteX692" fmla="*/ 2351167 w 5583124"/>
              <a:gd name="connsiteY692" fmla="*/ 4648277 h 6649609"/>
              <a:gd name="connsiteX693" fmla="*/ 2419207 w 5583124"/>
              <a:gd name="connsiteY693" fmla="*/ 4524131 h 6649609"/>
              <a:gd name="connsiteX694" fmla="*/ 2517471 w 5583124"/>
              <a:gd name="connsiteY694" fmla="*/ 4446431 h 6649609"/>
              <a:gd name="connsiteX695" fmla="*/ 2632975 w 5583124"/>
              <a:gd name="connsiteY695" fmla="*/ 4419850 h 6649609"/>
              <a:gd name="connsiteX696" fmla="*/ 1565870 w 5583124"/>
              <a:gd name="connsiteY696" fmla="*/ 4419850 h 6649609"/>
              <a:gd name="connsiteX697" fmla="*/ 1663502 w 5583124"/>
              <a:gd name="connsiteY697" fmla="*/ 4446723 h 6649609"/>
              <a:gd name="connsiteX698" fmla="*/ 1708516 w 5583124"/>
              <a:gd name="connsiteY698" fmla="*/ 4524424 h 6649609"/>
              <a:gd name="connsiteX699" fmla="*/ 1692134 w 5583124"/>
              <a:gd name="connsiteY699" fmla="*/ 4648277 h 6649609"/>
              <a:gd name="connsiteX700" fmla="*/ 1623840 w 5583124"/>
              <a:gd name="connsiteY700" fmla="*/ 4773590 h 6649609"/>
              <a:gd name="connsiteX701" fmla="*/ 1525170 w 5583124"/>
              <a:gd name="connsiteY701" fmla="*/ 4853773 h 6649609"/>
              <a:gd name="connsiteX702" fmla="*/ 1408923 w 5583124"/>
              <a:gd name="connsiteY702" fmla="*/ 4881669 h 6649609"/>
              <a:gd name="connsiteX703" fmla="*/ 1311933 w 5583124"/>
              <a:gd name="connsiteY703" fmla="*/ 4853773 h 6649609"/>
              <a:gd name="connsiteX704" fmla="*/ 1267325 w 5583124"/>
              <a:gd name="connsiteY704" fmla="*/ 4773590 h 6649609"/>
              <a:gd name="connsiteX705" fmla="*/ 1284062 w 5583124"/>
              <a:gd name="connsiteY705" fmla="*/ 4648277 h 6649609"/>
              <a:gd name="connsiteX706" fmla="*/ 1352102 w 5583124"/>
              <a:gd name="connsiteY706" fmla="*/ 4524131 h 6649609"/>
              <a:gd name="connsiteX707" fmla="*/ 1450366 w 5583124"/>
              <a:gd name="connsiteY707" fmla="*/ 4446431 h 6649609"/>
              <a:gd name="connsiteX708" fmla="*/ 1565870 w 5583124"/>
              <a:gd name="connsiteY708" fmla="*/ 4419850 h 6649609"/>
              <a:gd name="connsiteX709" fmla="*/ 1174768 w 5583124"/>
              <a:gd name="connsiteY709" fmla="*/ 4419850 h 6649609"/>
              <a:gd name="connsiteX710" fmla="*/ 1246905 w 5583124"/>
              <a:gd name="connsiteY710" fmla="*/ 4437084 h 6649609"/>
              <a:gd name="connsiteX711" fmla="*/ 1290067 w 5583124"/>
              <a:gd name="connsiteY711" fmla="*/ 4477687 h 6649609"/>
              <a:gd name="connsiteX712" fmla="*/ 1211336 w 5583124"/>
              <a:gd name="connsiteY712" fmla="*/ 4546039 h 6649609"/>
              <a:gd name="connsiteX713" fmla="*/ 1184724 w 5583124"/>
              <a:gd name="connsiteY713" fmla="*/ 4520772 h 6649609"/>
              <a:gd name="connsiteX714" fmla="*/ 1145448 w 5583124"/>
              <a:gd name="connsiteY714" fmla="*/ 4511279 h 6649609"/>
              <a:gd name="connsiteX715" fmla="*/ 1087116 w 5583124"/>
              <a:gd name="connsiteY715" fmla="*/ 4527782 h 6649609"/>
              <a:gd name="connsiteX716" fmla="*/ 1033060 w 5583124"/>
              <a:gd name="connsiteY716" fmla="*/ 4575104 h 6649609"/>
              <a:gd name="connsiteX717" fmla="*/ 993630 w 5583124"/>
              <a:gd name="connsiteY717" fmla="*/ 4649445 h 6649609"/>
              <a:gd name="connsiteX718" fmla="*/ 980721 w 5583124"/>
              <a:gd name="connsiteY718" fmla="*/ 4725246 h 6649609"/>
              <a:gd name="connsiteX719" fmla="*/ 1000709 w 5583124"/>
              <a:gd name="connsiteY719" fmla="*/ 4773005 h 6649609"/>
              <a:gd name="connsiteX720" fmla="*/ 1049774 w 5583124"/>
              <a:gd name="connsiteY720" fmla="*/ 4789364 h 6649609"/>
              <a:gd name="connsiteX721" fmla="*/ 1101896 w 5583124"/>
              <a:gd name="connsiteY721" fmla="*/ 4777388 h 6649609"/>
              <a:gd name="connsiteX722" fmla="*/ 1148287 w 5583124"/>
              <a:gd name="connsiteY722" fmla="*/ 4748760 h 6649609"/>
              <a:gd name="connsiteX723" fmla="*/ 1181929 w 5583124"/>
              <a:gd name="connsiteY723" fmla="*/ 4815653 h 6649609"/>
              <a:gd name="connsiteX724" fmla="*/ 1100254 w 5583124"/>
              <a:gd name="connsiteY724" fmla="*/ 4865165 h 6649609"/>
              <a:gd name="connsiteX725" fmla="*/ 1014024 w 5583124"/>
              <a:gd name="connsiteY725" fmla="*/ 4881669 h 6649609"/>
              <a:gd name="connsiteX726" fmla="*/ 938902 w 5583124"/>
              <a:gd name="connsiteY726" fmla="*/ 4867210 h 6649609"/>
              <a:gd name="connsiteX727" fmla="*/ 886898 w 5583124"/>
              <a:gd name="connsiteY727" fmla="*/ 4823832 h 6649609"/>
              <a:gd name="connsiteX728" fmla="*/ 865700 w 5583124"/>
              <a:gd name="connsiteY728" fmla="*/ 4752120 h 6649609"/>
              <a:gd name="connsiteX729" fmla="*/ 882900 w 5583124"/>
              <a:gd name="connsiteY729" fmla="*/ 4652950 h 6649609"/>
              <a:gd name="connsiteX730" fmla="*/ 933590 w 5583124"/>
              <a:gd name="connsiteY730" fmla="*/ 4554072 h 6649609"/>
              <a:gd name="connsiteX731" fmla="*/ 1005244 w 5583124"/>
              <a:gd name="connsiteY731" fmla="*/ 4480754 h 6649609"/>
              <a:gd name="connsiteX732" fmla="*/ 1088594 w 5583124"/>
              <a:gd name="connsiteY732" fmla="*/ 4435331 h 6649609"/>
              <a:gd name="connsiteX733" fmla="*/ 1174768 w 5583124"/>
              <a:gd name="connsiteY733" fmla="*/ 4419850 h 6649609"/>
              <a:gd name="connsiteX734" fmla="*/ 696741 w 5583124"/>
              <a:gd name="connsiteY734" fmla="*/ 4419850 h 6649609"/>
              <a:gd name="connsiteX735" fmla="*/ 794373 w 5583124"/>
              <a:gd name="connsiteY735" fmla="*/ 4446723 h 6649609"/>
              <a:gd name="connsiteX736" fmla="*/ 839387 w 5583124"/>
              <a:gd name="connsiteY736" fmla="*/ 4524424 h 6649609"/>
              <a:gd name="connsiteX737" fmla="*/ 823004 w 5583124"/>
              <a:gd name="connsiteY737" fmla="*/ 4648277 h 6649609"/>
              <a:gd name="connsiteX738" fmla="*/ 754711 w 5583124"/>
              <a:gd name="connsiteY738" fmla="*/ 4773590 h 6649609"/>
              <a:gd name="connsiteX739" fmla="*/ 656041 w 5583124"/>
              <a:gd name="connsiteY739" fmla="*/ 4853773 h 6649609"/>
              <a:gd name="connsiteX740" fmla="*/ 539793 w 5583124"/>
              <a:gd name="connsiteY740" fmla="*/ 4881669 h 6649609"/>
              <a:gd name="connsiteX741" fmla="*/ 442804 w 5583124"/>
              <a:gd name="connsiteY741" fmla="*/ 4853773 h 6649609"/>
              <a:gd name="connsiteX742" fmla="*/ 398196 w 5583124"/>
              <a:gd name="connsiteY742" fmla="*/ 4773590 h 6649609"/>
              <a:gd name="connsiteX743" fmla="*/ 414932 w 5583124"/>
              <a:gd name="connsiteY743" fmla="*/ 4648277 h 6649609"/>
              <a:gd name="connsiteX744" fmla="*/ 482972 w 5583124"/>
              <a:gd name="connsiteY744" fmla="*/ 4524131 h 6649609"/>
              <a:gd name="connsiteX745" fmla="*/ 581236 w 5583124"/>
              <a:gd name="connsiteY745" fmla="*/ 4446431 h 6649609"/>
              <a:gd name="connsiteX746" fmla="*/ 696741 w 5583124"/>
              <a:gd name="connsiteY746" fmla="*/ 4419850 h 6649609"/>
              <a:gd name="connsiteX747" fmla="*/ 5407269 w 5583124"/>
              <a:gd name="connsiteY747" fmla="*/ 3627309 h 6649609"/>
              <a:gd name="connsiteX748" fmla="*/ 5351226 w 5583124"/>
              <a:gd name="connsiteY748" fmla="*/ 3643521 h 6649609"/>
              <a:gd name="connsiteX749" fmla="*/ 5302578 w 5583124"/>
              <a:gd name="connsiteY749" fmla="*/ 3690404 h 6649609"/>
              <a:gd name="connsiteX750" fmla="*/ 5266072 w 5583124"/>
              <a:gd name="connsiteY750" fmla="*/ 3764307 h 6649609"/>
              <a:gd name="connsiteX751" fmla="*/ 5252099 w 5583124"/>
              <a:gd name="connsiteY751" fmla="*/ 3838940 h 6649609"/>
              <a:gd name="connsiteX752" fmla="*/ 5268137 w 5583124"/>
              <a:gd name="connsiteY752" fmla="*/ 3888013 h 6649609"/>
              <a:gd name="connsiteX753" fmla="*/ 5312763 w 5583124"/>
              <a:gd name="connsiteY753" fmla="*/ 3905394 h 6649609"/>
              <a:gd name="connsiteX754" fmla="*/ 5369205 w 5583124"/>
              <a:gd name="connsiteY754" fmla="*/ 3888013 h 6649609"/>
              <a:gd name="connsiteX755" fmla="*/ 5418745 w 5583124"/>
              <a:gd name="connsiteY755" fmla="*/ 3838940 h 6649609"/>
              <a:gd name="connsiteX756" fmla="*/ 5455649 w 5583124"/>
              <a:gd name="connsiteY756" fmla="*/ 3764307 h 6649609"/>
              <a:gd name="connsiteX757" fmla="*/ 5469224 w 5583124"/>
              <a:gd name="connsiteY757" fmla="*/ 3690404 h 6649609"/>
              <a:gd name="connsiteX758" fmla="*/ 5452293 w 5583124"/>
              <a:gd name="connsiteY758" fmla="*/ 3643521 h 6649609"/>
              <a:gd name="connsiteX759" fmla="*/ 5407269 w 5583124"/>
              <a:gd name="connsiteY759" fmla="*/ 3627309 h 6649609"/>
              <a:gd name="connsiteX760" fmla="*/ 4538139 w 5583124"/>
              <a:gd name="connsiteY760" fmla="*/ 3627309 h 6649609"/>
              <a:gd name="connsiteX761" fmla="*/ 4482095 w 5583124"/>
              <a:gd name="connsiteY761" fmla="*/ 3643521 h 6649609"/>
              <a:gd name="connsiteX762" fmla="*/ 4433449 w 5583124"/>
              <a:gd name="connsiteY762" fmla="*/ 3690404 h 6649609"/>
              <a:gd name="connsiteX763" fmla="*/ 4396942 w 5583124"/>
              <a:gd name="connsiteY763" fmla="*/ 3764307 h 6649609"/>
              <a:gd name="connsiteX764" fmla="*/ 4382969 w 5583124"/>
              <a:gd name="connsiteY764" fmla="*/ 3838940 h 6649609"/>
              <a:gd name="connsiteX765" fmla="*/ 4399007 w 5583124"/>
              <a:gd name="connsiteY765" fmla="*/ 3888013 h 6649609"/>
              <a:gd name="connsiteX766" fmla="*/ 4443634 w 5583124"/>
              <a:gd name="connsiteY766" fmla="*/ 3905394 h 6649609"/>
              <a:gd name="connsiteX767" fmla="*/ 4500075 w 5583124"/>
              <a:gd name="connsiteY767" fmla="*/ 3888013 h 6649609"/>
              <a:gd name="connsiteX768" fmla="*/ 4549616 w 5583124"/>
              <a:gd name="connsiteY768" fmla="*/ 3838940 h 6649609"/>
              <a:gd name="connsiteX769" fmla="*/ 4586519 w 5583124"/>
              <a:gd name="connsiteY769" fmla="*/ 3764307 h 6649609"/>
              <a:gd name="connsiteX770" fmla="*/ 4600095 w 5583124"/>
              <a:gd name="connsiteY770" fmla="*/ 3690404 h 6649609"/>
              <a:gd name="connsiteX771" fmla="*/ 4583163 w 5583124"/>
              <a:gd name="connsiteY771" fmla="*/ 3643521 h 6649609"/>
              <a:gd name="connsiteX772" fmla="*/ 4538139 w 5583124"/>
              <a:gd name="connsiteY772" fmla="*/ 3627309 h 6649609"/>
              <a:gd name="connsiteX773" fmla="*/ 3471033 w 5583124"/>
              <a:gd name="connsiteY773" fmla="*/ 3627309 h 6649609"/>
              <a:gd name="connsiteX774" fmla="*/ 3414990 w 5583124"/>
              <a:gd name="connsiteY774" fmla="*/ 3643521 h 6649609"/>
              <a:gd name="connsiteX775" fmla="*/ 3366343 w 5583124"/>
              <a:gd name="connsiteY775" fmla="*/ 3690404 h 6649609"/>
              <a:gd name="connsiteX776" fmla="*/ 3329837 w 5583124"/>
              <a:gd name="connsiteY776" fmla="*/ 3764307 h 6649609"/>
              <a:gd name="connsiteX777" fmla="*/ 3315863 w 5583124"/>
              <a:gd name="connsiteY777" fmla="*/ 3838940 h 6649609"/>
              <a:gd name="connsiteX778" fmla="*/ 3331902 w 5583124"/>
              <a:gd name="connsiteY778" fmla="*/ 3888013 h 6649609"/>
              <a:gd name="connsiteX779" fmla="*/ 3376527 w 5583124"/>
              <a:gd name="connsiteY779" fmla="*/ 3905394 h 6649609"/>
              <a:gd name="connsiteX780" fmla="*/ 3432970 w 5583124"/>
              <a:gd name="connsiteY780" fmla="*/ 3888013 h 6649609"/>
              <a:gd name="connsiteX781" fmla="*/ 3482509 w 5583124"/>
              <a:gd name="connsiteY781" fmla="*/ 3838940 h 6649609"/>
              <a:gd name="connsiteX782" fmla="*/ 3519413 w 5583124"/>
              <a:gd name="connsiteY782" fmla="*/ 3764307 h 6649609"/>
              <a:gd name="connsiteX783" fmla="*/ 3532989 w 5583124"/>
              <a:gd name="connsiteY783" fmla="*/ 3690404 h 6649609"/>
              <a:gd name="connsiteX784" fmla="*/ 3516058 w 5583124"/>
              <a:gd name="connsiteY784" fmla="*/ 3643521 h 6649609"/>
              <a:gd name="connsiteX785" fmla="*/ 3471033 w 5583124"/>
              <a:gd name="connsiteY785" fmla="*/ 3627309 h 6649609"/>
              <a:gd name="connsiteX786" fmla="*/ 2601903 w 5583124"/>
              <a:gd name="connsiteY786" fmla="*/ 3627309 h 6649609"/>
              <a:gd name="connsiteX787" fmla="*/ 2545860 w 5583124"/>
              <a:gd name="connsiteY787" fmla="*/ 3643521 h 6649609"/>
              <a:gd name="connsiteX788" fmla="*/ 2497213 w 5583124"/>
              <a:gd name="connsiteY788" fmla="*/ 3690404 h 6649609"/>
              <a:gd name="connsiteX789" fmla="*/ 2460707 w 5583124"/>
              <a:gd name="connsiteY789" fmla="*/ 3764307 h 6649609"/>
              <a:gd name="connsiteX790" fmla="*/ 2446734 w 5583124"/>
              <a:gd name="connsiteY790" fmla="*/ 3838940 h 6649609"/>
              <a:gd name="connsiteX791" fmla="*/ 2462772 w 5583124"/>
              <a:gd name="connsiteY791" fmla="*/ 3888013 h 6649609"/>
              <a:gd name="connsiteX792" fmla="*/ 2507398 w 5583124"/>
              <a:gd name="connsiteY792" fmla="*/ 3905394 h 6649609"/>
              <a:gd name="connsiteX793" fmla="*/ 2563840 w 5583124"/>
              <a:gd name="connsiteY793" fmla="*/ 3888013 h 6649609"/>
              <a:gd name="connsiteX794" fmla="*/ 2613380 w 5583124"/>
              <a:gd name="connsiteY794" fmla="*/ 3838940 h 6649609"/>
              <a:gd name="connsiteX795" fmla="*/ 2650283 w 5583124"/>
              <a:gd name="connsiteY795" fmla="*/ 3764307 h 6649609"/>
              <a:gd name="connsiteX796" fmla="*/ 2663859 w 5583124"/>
              <a:gd name="connsiteY796" fmla="*/ 3690404 h 6649609"/>
              <a:gd name="connsiteX797" fmla="*/ 2646928 w 5583124"/>
              <a:gd name="connsiteY797" fmla="*/ 3643521 h 6649609"/>
              <a:gd name="connsiteX798" fmla="*/ 2601903 w 5583124"/>
              <a:gd name="connsiteY798" fmla="*/ 3627309 h 6649609"/>
              <a:gd name="connsiteX799" fmla="*/ 1534798 w 5583124"/>
              <a:gd name="connsiteY799" fmla="*/ 3627309 h 6649609"/>
              <a:gd name="connsiteX800" fmla="*/ 1478755 w 5583124"/>
              <a:gd name="connsiteY800" fmla="*/ 3643521 h 6649609"/>
              <a:gd name="connsiteX801" fmla="*/ 1430108 w 5583124"/>
              <a:gd name="connsiteY801" fmla="*/ 3690404 h 6649609"/>
              <a:gd name="connsiteX802" fmla="*/ 1393602 w 5583124"/>
              <a:gd name="connsiteY802" fmla="*/ 3764307 h 6649609"/>
              <a:gd name="connsiteX803" fmla="*/ 1379628 w 5583124"/>
              <a:gd name="connsiteY803" fmla="*/ 3838940 h 6649609"/>
              <a:gd name="connsiteX804" fmla="*/ 1395667 w 5583124"/>
              <a:gd name="connsiteY804" fmla="*/ 3888013 h 6649609"/>
              <a:gd name="connsiteX805" fmla="*/ 1440293 w 5583124"/>
              <a:gd name="connsiteY805" fmla="*/ 3905394 h 6649609"/>
              <a:gd name="connsiteX806" fmla="*/ 1496735 w 5583124"/>
              <a:gd name="connsiteY806" fmla="*/ 3888013 h 6649609"/>
              <a:gd name="connsiteX807" fmla="*/ 1546275 w 5583124"/>
              <a:gd name="connsiteY807" fmla="*/ 3838940 h 6649609"/>
              <a:gd name="connsiteX808" fmla="*/ 1583178 w 5583124"/>
              <a:gd name="connsiteY808" fmla="*/ 3764307 h 6649609"/>
              <a:gd name="connsiteX809" fmla="*/ 1596754 w 5583124"/>
              <a:gd name="connsiteY809" fmla="*/ 3690404 h 6649609"/>
              <a:gd name="connsiteX810" fmla="*/ 1579823 w 5583124"/>
              <a:gd name="connsiteY810" fmla="*/ 3643521 h 6649609"/>
              <a:gd name="connsiteX811" fmla="*/ 1534798 w 5583124"/>
              <a:gd name="connsiteY811" fmla="*/ 3627309 h 6649609"/>
              <a:gd name="connsiteX812" fmla="*/ 665668 w 5583124"/>
              <a:gd name="connsiteY812" fmla="*/ 3627309 h 6649609"/>
              <a:gd name="connsiteX813" fmla="*/ 609625 w 5583124"/>
              <a:gd name="connsiteY813" fmla="*/ 3643521 h 6649609"/>
              <a:gd name="connsiteX814" fmla="*/ 560978 w 5583124"/>
              <a:gd name="connsiteY814" fmla="*/ 3690404 h 6649609"/>
              <a:gd name="connsiteX815" fmla="*/ 524472 w 5583124"/>
              <a:gd name="connsiteY815" fmla="*/ 3764307 h 6649609"/>
              <a:gd name="connsiteX816" fmla="*/ 510499 w 5583124"/>
              <a:gd name="connsiteY816" fmla="*/ 3838940 h 6649609"/>
              <a:gd name="connsiteX817" fmla="*/ 526537 w 5583124"/>
              <a:gd name="connsiteY817" fmla="*/ 3888013 h 6649609"/>
              <a:gd name="connsiteX818" fmla="*/ 571163 w 5583124"/>
              <a:gd name="connsiteY818" fmla="*/ 3905394 h 6649609"/>
              <a:gd name="connsiteX819" fmla="*/ 627605 w 5583124"/>
              <a:gd name="connsiteY819" fmla="*/ 3888013 h 6649609"/>
              <a:gd name="connsiteX820" fmla="*/ 677145 w 5583124"/>
              <a:gd name="connsiteY820" fmla="*/ 3838940 h 6649609"/>
              <a:gd name="connsiteX821" fmla="*/ 714048 w 5583124"/>
              <a:gd name="connsiteY821" fmla="*/ 3764307 h 6649609"/>
              <a:gd name="connsiteX822" fmla="*/ 727624 w 5583124"/>
              <a:gd name="connsiteY822" fmla="*/ 3690404 h 6649609"/>
              <a:gd name="connsiteX823" fmla="*/ 710693 w 5583124"/>
              <a:gd name="connsiteY823" fmla="*/ 3643521 h 6649609"/>
              <a:gd name="connsiteX824" fmla="*/ 665668 w 5583124"/>
              <a:gd name="connsiteY824" fmla="*/ 3627309 h 6649609"/>
              <a:gd name="connsiteX825" fmla="*/ 4023959 w 5583124"/>
              <a:gd name="connsiteY825" fmla="*/ 3543474 h 6649609"/>
              <a:gd name="connsiteX826" fmla="*/ 4131162 w 5583124"/>
              <a:gd name="connsiteY826" fmla="*/ 3543474 h 6649609"/>
              <a:gd name="connsiteX827" fmla="*/ 4010149 w 5583124"/>
              <a:gd name="connsiteY827" fmla="*/ 3899552 h 6649609"/>
              <a:gd name="connsiteX828" fmla="*/ 4183659 w 5583124"/>
              <a:gd name="connsiteY828" fmla="*/ 3899552 h 6649609"/>
              <a:gd name="connsiteX829" fmla="*/ 4153184 w 5583124"/>
              <a:gd name="connsiteY829" fmla="*/ 3989228 h 6649609"/>
              <a:gd name="connsiteX830" fmla="*/ 3872471 w 5583124"/>
              <a:gd name="connsiteY830" fmla="*/ 3989228 h 6649609"/>
              <a:gd name="connsiteX831" fmla="*/ 2087723 w 5583124"/>
              <a:gd name="connsiteY831" fmla="*/ 3543474 h 6649609"/>
              <a:gd name="connsiteX832" fmla="*/ 2194927 w 5583124"/>
              <a:gd name="connsiteY832" fmla="*/ 3543474 h 6649609"/>
              <a:gd name="connsiteX833" fmla="*/ 2073913 w 5583124"/>
              <a:gd name="connsiteY833" fmla="*/ 3899552 h 6649609"/>
              <a:gd name="connsiteX834" fmla="*/ 2247423 w 5583124"/>
              <a:gd name="connsiteY834" fmla="*/ 3899552 h 6649609"/>
              <a:gd name="connsiteX835" fmla="*/ 2216949 w 5583124"/>
              <a:gd name="connsiteY835" fmla="*/ 3989228 h 6649609"/>
              <a:gd name="connsiteX836" fmla="*/ 1936235 w 5583124"/>
              <a:gd name="connsiteY836" fmla="*/ 3989228 h 6649609"/>
              <a:gd name="connsiteX837" fmla="*/ 151489 w 5583124"/>
              <a:gd name="connsiteY837" fmla="*/ 3543474 h 6649609"/>
              <a:gd name="connsiteX838" fmla="*/ 258691 w 5583124"/>
              <a:gd name="connsiteY838" fmla="*/ 3543474 h 6649609"/>
              <a:gd name="connsiteX839" fmla="*/ 137678 w 5583124"/>
              <a:gd name="connsiteY839" fmla="*/ 3899552 h 6649609"/>
              <a:gd name="connsiteX840" fmla="*/ 311189 w 5583124"/>
              <a:gd name="connsiteY840" fmla="*/ 3899552 h 6649609"/>
              <a:gd name="connsiteX841" fmla="*/ 280714 w 5583124"/>
              <a:gd name="connsiteY841" fmla="*/ 3989228 h 6649609"/>
              <a:gd name="connsiteX842" fmla="*/ 0 w 5583124"/>
              <a:gd name="connsiteY842" fmla="*/ 3989228 h 6649609"/>
              <a:gd name="connsiteX843" fmla="*/ 5438341 w 5583124"/>
              <a:gd name="connsiteY843" fmla="*/ 3535880 h 6649609"/>
              <a:gd name="connsiteX844" fmla="*/ 5535973 w 5583124"/>
              <a:gd name="connsiteY844" fmla="*/ 3562754 h 6649609"/>
              <a:gd name="connsiteX845" fmla="*/ 5580987 w 5583124"/>
              <a:gd name="connsiteY845" fmla="*/ 3640454 h 6649609"/>
              <a:gd name="connsiteX846" fmla="*/ 5564604 w 5583124"/>
              <a:gd name="connsiteY846" fmla="*/ 3764307 h 6649609"/>
              <a:gd name="connsiteX847" fmla="*/ 5496310 w 5583124"/>
              <a:gd name="connsiteY847" fmla="*/ 3889620 h 6649609"/>
              <a:gd name="connsiteX848" fmla="*/ 5397640 w 5583124"/>
              <a:gd name="connsiteY848" fmla="*/ 3969803 h 6649609"/>
              <a:gd name="connsiteX849" fmla="*/ 5281394 w 5583124"/>
              <a:gd name="connsiteY849" fmla="*/ 3997699 h 6649609"/>
              <a:gd name="connsiteX850" fmla="*/ 5184403 w 5583124"/>
              <a:gd name="connsiteY850" fmla="*/ 3969803 h 6649609"/>
              <a:gd name="connsiteX851" fmla="*/ 5139795 w 5583124"/>
              <a:gd name="connsiteY851" fmla="*/ 3889620 h 6649609"/>
              <a:gd name="connsiteX852" fmla="*/ 5156532 w 5583124"/>
              <a:gd name="connsiteY852" fmla="*/ 3764307 h 6649609"/>
              <a:gd name="connsiteX853" fmla="*/ 5224573 w 5583124"/>
              <a:gd name="connsiteY853" fmla="*/ 3640162 h 6649609"/>
              <a:gd name="connsiteX854" fmla="*/ 5322837 w 5583124"/>
              <a:gd name="connsiteY854" fmla="*/ 3562461 h 6649609"/>
              <a:gd name="connsiteX855" fmla="*/ 5438341 w 5583124"/>
              <a:gd name="connsiteY855" fmla="*/ 3535880 h 6649609"/>
              <a:gd name="connsiteX856" fmla="*/ 5047239 w 5583124"/>
              <a:gd name="connsiteY856" fmla="*/ 3535880 h 6649609"/>
              <a:gd name="connsiteX857" fmla="*/ 5119375 w 5583124"/>
              <a:gd name="connsiteY857" fmla="*/ 3553114 h 6649609"/>
              <a:gd name="connsiteX858" fmla="*/ 5162538 w 5583124"/>
              <a:gd name="connsiteY858" fmla="*/ 3593717 h 6649609"/>
              <a:gd name="connsiteX859" fmla="*/ 5083807 w 5583124"/>
              <a:gd name="connsiteY859" fmla="*/ 3662069 h 6649609"/>
              <a:gd name="connsiteX860" fmla="*/ 5057195 w 5583124"/>
              <a:gd name="connsiteY860" fmla="*/ 3636802 h 6649609"/>
              <a:gd name="connsiteX861" fmla="*/ 5017918 w 5583124"/>
              <a:gd name="connsiteY861" fmla="*/ 3627309 h 6649609"/>
              <a:gd name="connsiteX862" fmla="*/ 4959586 w 5583124"/>
              <a:gd name="connsiteY862" fmla="*/ 3643812 h 6649609"/>
              <a:gd name="connsiteX863" fmla="*/ 4905531 w 5583124"/>
              <a:gd name="connsiteY863" fmla="*/ 3691134 h 6649609"/>
              <a:gd name="connsiteX864" fmla="*/ 4866101 w 5583124"/>
              <a:gd name="connsiteY864" fmla="*/ 3765475 h 6649609"/>
              <a:gd name="connsiteX865" fmla="*/ 4853191 w 5583124"/>
              <a:gd name="connsiteY865" fmla="*/ 3841276 h 6649609"/>
              <a:gd name="connsiteX866" fmla="*/ 4873179 w 5583124"/>
              <a:gd name="connsiteY866" fmla="*/ 3889036 h 6649609"/>
              <a:gd name="connsiteX867" fmla="*/ 4922245 w 5583124"/>
              <a:gd name="connsiteY867" fmla="*/ 3905394 h 6649609"/>
              <a:gd name="connsiteX868" fmla="*/ 4974367 w 5583124"/>
              <a:gd name="connsiteY868" fmla="*/ 3893418 h 6649609"/>
              <a:gd name="connsiteX869" fmla="*/ 5020757 w 5583124"/>
              <a:gd name="connsiteY869" fmla="*/ 3864791 h 6649609"/>
              <a:gd name="connsiteX870" fmla="*/ 5054399 w 5583124"/>
              <a:gd name="connsiteY870" fmla="*/ 3931683 h 6649609"/>
              <a:gd name="connsiteX871" fmla="*/ 4972724 w 5583124"/>
              <a:gd name="connsiteY871" fmla="*/ 3981195 h 6649609"/>
              <a:gd name="connsiteX872" fmla="*/ 4886494 w 5583124"/>
              <a:gd name="connsiteY872" fmla="*/ 3997699 h 6649609"/>
              <a:gd name="connsiteX873" fmla="*/ 4811373 w 5583124"/>
              <a:gd name="connsiteY873" fmla="*/ 3983240 h 6649609"/>
              <a:gd name="connsiteX874" fmla="*/ 4759368 w 5583124"/>
              <a:gd name="connsiteY874" fmla="*/ 3939862 h 6649609"/>
              <a:gd name="connsiteX875" fmla="*/ 4738170 w 5583124"/>
              <a:gd name="connsiteY875" fmla="*/ 3868150 h 6649609"/>
              <a:gd name="connsiteX876" fmla="*/ 4755370 w 5583124"/>
              <a:gd name="connsiteY876" fmla="*/ 3768980 h 6649609"/>
              <a:gd name="connsiteX877" fmla="*/ 4806060 w 5583124"/>
              <a:gd name="connsiteY877" fmla="*/ 3670103 h 6649609"/>
              <a:gd name="connsiteX878" fmla="*/ 4877715 w 5583124"/>
              <a:gd name="connsiteY878" fmla="*/ 3596784 h 6649609"/>
              <a:gd name="connsiteX879" fmla="*/ 4961065 w 5583124"/>
              <a:gd name="connsiteY879" fmla="*/ 3551361 h 6649609"/>
              <a:gd name="connsiteX880" fmla="*/ 5047239 w 5583124"/>
              <a:gd name="connsiteY880" fmla="*/ 3535880 h 6649609"/>
              <a:gd name="connsiteX881" fmla="*/ 4569211 w 5583124"/>
              <a:gd name="connsiteY881" fmla="*/ 3535880 h 6649609"/>
              <a:gd name="connsiteX882" fmla="*/ 4666843 w 5583124"/>
              <a:gd name="connsiteY882" fmla="*/ 3562754 h 6649609"/>
              <a:gd name="connsiteX883" fmla="*/ 4711857 w 5583124"/>
              <a:gd name="connsiteY883" fmla="*/ 3640454 h 6649609"/>
              <a:gd name="connsiteX884" fmla="*/ 4695474 w 5583124"/>
              <a:gd name="connsiteY884" fmla="*/ 3764307 h 6649609"/>
              <a:gd name="connsiteX885" fmla="*/ 4627181 w 5583124"/>
              <a:gd name="connsiteY885" fmla="*/ 3889620 h 6649609"/>
              <a:gd name="connsiteX886" fmla="*/ 4528511 w 5583124"/>
              <a:gd name="connsiteY886" fmla="*/ 3969803 h 6649609"/>
              <a:gd name="connsiteX887" fmla="*/ 4412263 w 5583124"/>
              <a:gd name="connsiteY887" fmla="*/ 3997699 h 6649609"/>
              <a:gd name="connsiteX888" fmla="*/ 4315274 w 5583124"/>
              <a:gd name="connsiteY888" fmla="*/ 3969803 h 6649609"/>
              <a:gd name="connsiteX889" fmla="*/ 4270666 w 5583124"/>
              <a:gd name="connsiteY889" fmla="*/ 3889620 h 6649609"/>
              <a:gd name="connsiteX890" fmla="*/ 4287403 w 5583124"/>
              <a:gd name="connsiteY890" fmla="*/ 3764307 h 6649609"/>
              <a:gd name="connsiteX891" fmla="*/ 4355443 w 5583124"/>
              <a:gd name="connsiteY891" fmla="*/ 3640162 h 6649609"/>
              <a:gd name="connsiteX892" fmla="*/ 4453707 w 5583124"/>
              <a:gd name="connsiteY892" fmla="*/ 3562461 h 6649609"/>
              <a:gd name="connsiteX893" fmla="*/ 4569211 w 5583124"/>
              <a:gd name="connsiteY893" fmla="*/ 3535880 h 6649609"/>
              <a:gd name="connsiteX894" fmla="*/ 3502106 w 5583124"/>
              <a:gd name="connsiteY894" fmla="*/ 3535880 h 6649609"/>
              <a:gd name="connsiteX895" fmla="*/ 3599737 w 5583124"/>
              <a:gd name="connsiteY895" fmla="*/ 3562754 h 6649609"/>
              <a:gd name="connsiteX896" fmla="*/ 3644751 w 5583124"/>
              <a:gd name="connsiteY896" fmla="*/ 3640454 h 6649609"/>
              <a:gd name="connsiteX897" fmla="*/ 3628368 w 5583124"/>
              <a:gd name="connsiteY897" fmla="*/ 3764307 h 6649609"/>
              <a:gd name="connsiteX898" fmla="*/ 3560074 w 5583124"/>
              <a:gd name="connsiteY898" fmla="*/ 3889620 h 6649609"/>
              <a:gd name="connsiteX899" fmla="*/ 3461405 w 5583124"/>
              <a:gd name="connsiteY899" fmla="*/ 3969803 h 6649609"/>
              <a:gd name="connsiteX900" fmla="*/ 3345159 w 5583124"/>
              <a:gd name="connsiteY900" fmla="*/ 3997699 h 6649609"/>
              <a:gd name="connsiteX901" fmla="*/ 3248168 w 5583124"/>
              <a:gd name="connsiteY901" fmla="*/ 3969803 h 6649609"/>
              <a:gd name="connsiteX902" fmla="*/ 3203560 w 5583124"/>
              <a:gd name="connsiteY902" fmla="*/ 3889620 h 6649609"/>
              <a:gd name="connsiteX903" fmla="*/ 3220297 w 5583124"/>
              <a:gd name="connsiteY903" fmla="*/ 3764307 h 6649609"/>
              <a:gd name="connsiteX904" fmla="*/ 3288337 w 5583124"/>
              <a:gd name="connsiteY904" fmla="*/ 3640162 h 6649609"/>
              <a:gd name="connsiteX905" fmla="*/ 3386601 w 5583124"/>
              <a:gd name="connsiteY905" fmla="*/ 3562461 h 6649609"/>
              <a:gd name="connsiteX906" fmla="*/ 3502106 w 5583124"/>
              <a:gd name="connsiteY906" fmla="*/ 3535880 h 6649609"/>
              <a:gd name="connsiteX907" fmla="*/ 3111003 w 5583124"/>
              <a:gd name="connsiteY907" fmla="*/ 3535880 h 6649609"/>
              <a:gd name="connsiteX908" fmla="*/ 3183139 w 5583124"/>
              <a:gd name="connsiteY908" fmla="*/ 3553114 h 6649609"/>
              <a:gd name="connsiteX909" fmla="*/ 3226302 w 5583124"/>
              <a:gd name="connsiteY909" fmla="*/ 3593717 h 6649609"/>
              <a:gd name="connsiteX910" fmla="*/ 3147571 w 5583124"/>
              <a:gd name="connsiteY910" fmla="*/ 3662069 h 6649609"/>
              <a:gd name="connsiteX911" fmla="*/ 3120959 w 5583124"/>
              <a:gd name="connsiteY911" fmla="*/ 3636802 h 6649609"/>
              <a:gd name="connsiteX912" fmla="*/ 3081683 w 5583124"/>
              <a:gd name="connsiteY912" fmla="*/ 3627309 h 6649609"/>
              <a:gd name="connsiteX913" fmla="*/ 3023351 w 5583124"/>
              <a:gd name="connsiteY913" fmla="*/ 3643812 h 6649609"/>
              <a:gd name="connsiteX914" fmla="*/ 2969295 w 5583124"/>
              <a:gd name="connsiteY914" fmla="*/ 3691134 h 6649609"/>
              <a:gd name="connsiteX915" fmla="*/ 2929865 w 5583124"/>
              <a:gd name="connsiteY915" fmla="*/ 3765475 h 6649609"/>
              <a:gd name="connsiteX916" fmla="*/ 2916956 w 5583124"/>
              <a:gd name="connsiteY916" fmla="*/ 3841276 h 6649609"/>
              <a:gd name="connsiteX917" fmla="*/ 2936944 w 5583124"/>
              <a:gd name="connsiteY917" fmla="*/ 3889036 h 6649609"/>
              <a:gd name="connsiteX918" fmla="*/ 2986009 w 5583124"/>
              <a:gd name="connsiteY918" fmla="*/ 3905394 h 6649609"/>
              <a:gd name="connsiteX919" fmla="*/ 3038132 w 5583124"/>
              <a:gd name="connsiteY919" fmla="*/ 3893418 h 6649609"/>
              <a:gd name="connsiteX920" fmla="*/ 3084521 w 5583124"/>
              <a:gd name="connsiteY920" fmla="*/ 3864791 h 6649609"/>
              <a:gd name="connsiteX921" fmla="*/ 3118164 w 5583124"/>
              <a:gd name="connsiteY921" fmla="*/ 3931683 h 6649609"/>
              <a:gd name="connsiteX922" fmla="*/ 3036488 w 5583124"/>
              <a:gd name="connsiteY922" fmla="*/ 3981195 h 6649609"/>
              <a:gd name="connsiteX923" fmla="*/ 2950258 w 5583124"/>
              <a:gd name="connsiteY923" fmla="*/ 3997699 h 6649609"/>
              <a:gd name="connsiteX924" fmla="*/ 2875137 w 5583124"/>
              <a:gd name="connsiteY924" fmla="*/ 3983240 h 6649609"/>
              <a:gd name="connsiteX925" fmla="*/ 2823133 w 5583124"/>
              <a:gd name="connsiteY925" fmla="*/ 3939862 h 6649609"/>
              <a:gd name="connsiteX926" fmla="*/ 2801935 w 5583124"/>
              <a:gd name="connsiteY926" fmla="*/ 3868150 h 6649609"/>
              <a:gd name="connsiteX927" fmla="*/ 2819134 w 5583124"/>
              <a:gd name="connsiteY927" fmla="*/ 3768980 h 6649609"/>
              <a:gd name="connsiteX928" fmla="*/ 2869824 w 5583124"/>
              <a:gd name="connsiteY928" fmla="*/ 3670103 h 6649609"/>
              <a:gd name="connsiteX929" fmla="*/ 2941479 w 5583124"/>
              <a:gd name="connsiteY929" fmla="*/ 3596784 h 6649609"/>
              <a:gd name="connsiteX930" fmla="*/ 3024829 w 5583124"/>
              <a:gd name="connsiteY930" fmla="*/ 3551361 h 6649609"/>
              <a:gd name="connsiteX931" fmla="*/ 3111003 w 5583124"/>
              <a:gd name="connsiteY931" fmla="*/ 3535880 h 6649609"/>
              <a:gd name="connsiteX932" fmla="*/ 2632975 w 5583124"/>
              <a:gd name="connsiteY932" fmla="*/ 3535880 h 6649609"/>
              <a:gd name="connsiteX933" fmla="*/ 2730608 w 5583124"/>
              <a:gd name="connsiteY933" fmla="*/ 3562754 h 6649609"/>
              <a:gd name="connsiteX934" fmla="*/ 2775621 w 5583124"/>
              <a:gd name="connsiteY934" fmla="*/ 3640454 h 6649609"/>
              <a:gd name="connsiteX935" fmla="*/ 2759239 w 5583124"/>
              <a:gd name="connsiteY935" fmla="*/ 3764307 h 6649609"/>
              <a:gd name="connsiteX936" fmla="*/ 2690945 w 5583124"/>
              <a:gd name="connsiteY936" fmla="*/ 3889620 h 6649609"/>
              <a:gd name="connsiteX937" fmla="*/ 2592275 w 5583124"/>
              <a:gd name="connsiteY937" fmla="*/ 3969803 h 6649609"/>
              <a:gd name="connsiteX938" fmla="*/ 2476028 w 5583124"/>
              <a:gd name="connsiteY938" fmla="*/ 3997699 h 6649609"/>
              <a:gd name="connsiteX939" fmla="*/ 2379038 w 5583124"/>
              <a:gd name="connsiteY939" fmla="*/ 3969803 h 6649609"/>
              <a:gd name="connsiteX940" fmla="*/ 2334430 w 5583124"/>
              <a:gd name="connsiteY940" fmla="*/ 3889620 h 6649609"/>
              <a:gd name="connsiteX941" fmla="*/ 2351167 w 5583124"/>
              <a:gd name="connsiteY941" fmla="*/ 3764307 h 6649609"/>
              <a:gd name="connsiteX942" fmla="*/ 2419207 w 5583124"/>
              <a:gd name="connsiteY942" fmla="*/ 3640162 h 6649609"/>
              <a:gd name="connsiteX943" fmla="*/ 2517471 w 5583124"/>
              <a:gd name="connsiteY943" fmla="*/ 3562461 h 6649609"/>
              <a:gd name="connsiteX944" fmla="*/ 2632975 w 5583124"/>
              <a:gd name="connsiteY944" fmla="*/ 3535880 h 6649609"/>
              <a:gd name="connsiteX945" fmla="*/ 1565870 w 5583124"/>
              <a:gd name="connsiteY945" fmla="*/ 3535880 h 6649609"/>
              <a:gd name="connsiteX946" fmla="*/ 1663502 w 5583124"/>
              <a:gd name="connsiteY946" fmla="*/ 3562754 h 6649609"/>
              <a:gd name="connsiteX947" fmla="*/ 1708516 w 5583124"/>
              <a:gd name="connsiteY947" fmla="*/ 3640454 h 6649609"/>
              <a:gd name="connsiteX948" fmla="*/ 1692134 w 5583124"/>
              <a:gd name="connsiteY948" fmla="*/ 3764307 h 6649609"/>
              <a:gd name="connsiteX949" fmla="*/ 1623840 w 5583124"/>
              <a:gd name="connsiteY949" fmla="*/ 3889620 h 6649609"/>
              <a:gd name="connsiteX950" fmla="*/ 1525170 w 5583124"/>
              <a:gd name="connsiteY950" fmla="*/ 3969803 h 6649609"/>
              <a:gd name="connsiteX951" fmla="*/ 1408923 w 5583124"/>
              <a:gd name="connsiteY951" fmla="*/ 3997699 h 6649609"/>
              <a:gd name="connsiteX952" fmla="*/ 1311933 w 5583124"/>
              <a:gd name="connsiteY952" fmla="*/ 3969803 h 6649609"/>
              <a:gd name="connsiteX953" fmla="*/ 1267325 w 5583124"/>
              <a:gd name="connsiteY953" fmla="*/ 3889620 h 6649609"/>
              <a:gd name="connsiteX954" fmla="*/ 1284062 w 5583124"/>
              <a:gd name="connsiteY954" fmla="*/ 3764307 h 6649609"/>
              <a:gd name="connsiteX955" fmla="*/ 1352102 w 5583124"/>
              <a:gd name="connsiteY955" fmla="*/ 3640162 h 6649609"/>
              <a:gd name="connsiteX956" fmla="*/ 1450366 w 5583124"/>
              <a:gd name="connsiteY956" fmla="*/ 3562461 h 6649609"/>
              <a:gd name="connsiteX957" fmla="*/ 1565870 w 5583124"/>
              <a:gd name="connsiteY957" fmla="*/ 3535880 h 6649609"/>
              <a:gd name="connsiteX958" fmla="*/ 1174768 w 5583124"/>
              <a:gd name="connsiteY958" fmla="*/ 3535880 h 6649609"/>
              <a:gd name="connsiteX959" fmla="*/ 1246905 w 5583124"/>
              <a:gd name="connsiteY959" fmla="*/ 3553114 h 6649609"/>
              <a:gd name="connsiteX960" fmla="*/ 1290067 w 5583124"/>
              <a:gd name="connsiteY960" fmla="*/ 3593717 h 6649609"/>
              <a:gd name="connsiteX961" fmla="*/ 1211336 w 5583124"/>
              <a:gd name="connsiteY961" fmla="*/ 3662069 h 6649609"/>
              <a:gd name="connsiteX962" fmla="*/ 1184724 w 5583124"/>
              <a:gd name="connsiteY962" fmla="*/ 3636802 h 6649609"/>
              <a:gd name="connsiteX963" fmla="*/ 1145448 w 5583124"/>
              <a:gd name="connsiteY963" fmla="*/ 3627309 h 6649609"/>
              <a:gd name="connsiteX964" fmla="*/ 1087116 w 5583124"/>
              <a:gd name="connsiteY964" fmla="*/ 3643812 h 6649609"/>
              <a:gd name="connsiteX965" fmla="*/ 1033060 w 5583124"/>
              <a:gd name="connsiteY965" fmla="*/ 3691134 h 6649609"/>
              <a:gd name="connsiteX966" fmla="*/ 993630 w 5583124"/>
              <a:gd name="connsiteY966" fmla="*/ 3765475 h 6649609"/>
              <a:gd name="connsiteX967" fmla="*/ 980721 w 5583124"/>
              <a:gd name="connsiteY967" fmla="*/ 3841276 h 6649609"/>
              <a:gd name="connsiteX968" fmla="*/ 1000709 w 5583124"/>
              <a:gd name="connsiteY968" fmla="*/ 3889036 h 6649609"/>
              <a:gd name="connsiteX969" fmla="*/ 1049774 w 5583124"/>
              <a:gd name="connsiteY969" fmla="*/ 3905394 h 6649609"/>
              <a:gd name="connsiteX970" fmla="*/ 1101896 w 5583124"/>
              <a:gd name="connsiteY970" fmla="*/ 3893418 h 6649609"/>
              <a:gd name="connsiteX971" fmla="*/ 1148287 w 5583124"/>
              <a:gd name="connsiteY971" fmla="*/ 3864791 h 6649609"/>
              <a:gd name="connsiteX972" fmla="*/ 1181929 w 5583124"/>
              <a:gd name="connsiteY972" fmla="*/ 3931683 h 6649609"/>
              <a:gd name="connsiteX973" fmla="*/ 1100254 w 5583124"/>
              <a:gd name="connsiteY973" fmla="*/ 3981195 h 6649609"/>
              <a:gd name="connsiteX974" fmla="*/ 1014024 w 5583124"/>
              <a:gd name="connsiteY974" fmla="*/ 3997699 h 6649609"/>
              <a:gd name="connsiteX975" fmla="*/ 938902 w 5583124"/>
              <a:gd name="connsiteY975" fmla="*/ 3983240 h 6649609"/>
              <a:gd name="connsiteX976" fmla="*/ 886898 w 5583124"/>
              <a:gd name="connsiteY976" fmla="*/ 3939862 h 6649609"/>
              <a:gd name="connsiteX977" fmla="*/ 865700 w 5583124"/>
              <a:gd name="connsiteY977" fmla="*/ 3868150 h 6649609"/>
              <a:gd name="connsiteX978" fmla="*/ 882900 w 5583124"/>
              <a:gd name="connsiteY978" fmla="*/ 3768980 h 6649609"/>
              <a:gd name="connsiteX979" fmla="*/ 933590 w 5583124"/>
              <a:gd name="connsiteY979" fmla="*/ 3670103 h 6649609"/>
              <a:gd name="connsiteX980" fmla="*/ 1005244 w 5583124"/>
              <a:gd name="connsiteY980" fmla="*/ 3596784 h 6649609"/>
              <a:gd name="connsiteX981" fmla="*/ 1088594 w 5583124"/>
              <a:gd name="connsiteY981" fmla="*/ 3551361 h 6649609"/>
              <a:gd name="connsiteX982" fmla="*/ 1174768 w 5583124"/>
              <a:gd name="connsiteY982" fmla="*/ 3535880 h 6649609"/>
              <a:gd name="connsiteX983" fmla="*/ 696741 w 5583124"/>
              <a:gd name="connsiteY983" fmla="*/ 3535880 h 6649609"/>
              <a:gd name="connsiteX984" fmla="*/ 794373 w 5583124"/>
              <a:gd name="connsiteY984" fmla="*/ 3562754 h 6649609"/>
              <a:gd name="connsiteX985" fmla="*/ 839387 w 5583124"/>
              <a:gd name="connsiteY985" fmla="*/ 3640454 h 6649609"/>
              <a:gd name="connsiteX986" fmla="*/ 823004 w 5583124"/>
              <a:gd name="connsiteY986" fmla="*/ 3764307 h 6649609"/>
              <a:gd name="connsiteX987" fmla="*/ 754711 w 5583124"/>
              <a:gd name="connsiteY987" fmla="*/ 3889620 h 6649609"/>
              <a:gd name="connsiteX988" fmla="*/ 656041 w 5583124"/>
              <a:gd name="connsiteY988" fmla="*/ 3969803 h 6649609"/>
              <a:gd name="connsiteX989" fmla="*/ 539793 w 5583124"/>
              <a:gd name="connsiteY989" fmla="*/ 3997699 h 6649609"/>
              <a:gd name="connsiteX990" fmla="*/ 442804 w 5583124"/>
              <a:gd name="connsiteY990" fmla="*/ 3969803 h 6649609"/>
              <a:gd name="connsiteX991" fmla="*/ 398196 w 5583124"/>
              <a:gd name="connsiteY991" fmla="*/ 3889620 h 6649609"/>
              <a:gd name="connsiteX992" fmla="*/ 414932 w 5583124"/>
              <a:gd name="connsiteY992" fmla="*/ 3764307 h 6649609"/>
              <a:gd name="connsiteX993" fmla="*/ 482972 w 5583124"/>
              <a:gd name="connsiteY993" fmla="*/ 3640162 h 6649609"/>
              <a:gd name="connsiteX994" fmla="*/ 581236 w 5583124"/>
              <a:gd name="connsiteY994" fmla="*/ 3562461 h 6649609"/>
              <a:gd name="connsiteX995" fmla="*/ 696741 w 5583124"/>
              <a:gd name="connsiteY995" fmla="*/ 3535880 h 6649609"/>
              <a:gd name="connsiteX996" fmla="*/ 5407269 w 5583124"/>
              <a:gd name="connsiteY996" fmla="*/ 2743339 h 6649609"/>
              <a:gd name="connsiteX997" fmla="*/ 5351226 w 5583124"/>
              <a:gd name="connsiteY997" fmla="*/ 2759551 h 6649609"/>
              <a:gd name="connsiteX998" fmla="*/ 5302578 w 5583124"/>
              <a:gd name="connsiteY998" fmla="*/ 2806434 h 6649609"/>
              <a:gd name="connsiteX999" fmla="*/ 5266072 w 5583124"/>
              <a:gd name="connsiteY999" fmla="*/ 2880337 h 6649609"/>
              <a:gd name="connsiteX1000" fmla="*/ 5252099 w 5583124"/>
              <a:gd name="connsiteY1000" fmla="*/ 2954970 h 6649609"/>
              <a:gd name="connsiteX1001" fmla="*/ 5268137 w 5583124"/>
              <a:gd name="connsiteY1001" fmla="*/ 3004043 h 6649609"/>
              <a:gd name="connsiteX1002" fmla="*/ 5312763 w 5583124"/>
              <a:gd name="connsiteY1002" fmla="*/ 3021424 h 6649609"/>
              <a:gd name="connsiteX1003" fmla="*/ 5369205 w 5583124"/>
              <a:gd name="connsiteY1003" fmla="*/ 3004043 h 6649609"/>
              <a:gd name="connsiteX1004" fmla="*/ 5418745 w 5583124"/>
              <a:gd name="connsiteY1004" fmla="*/ 2954970 h 6649609"/>
              <a:gd name="connsiteX1005" fmla="*/ 5455649 w 5583124"/>
              <a:gd name="connsiteY1005" fmla="*/ 2880337 h 6649609"/>
              <a:gd name="connsiteX1006" fmla="*/ 5469224 w 5583124"/>
              <a:gd name="connsiteY1006" fmla="*/ 2806434 h 6649609"/>
              <a:gd name="connsiteX1007" fmla="*/ 5452293 w 5583124"/>
              <a:gd name="connsiteY1007" fmla="*/ 2759551 h 6649609"/>
              <a:gd name="connsiteX1008" fmla="*/ 5407269 w 5583124"/>
              <a:gd name="connsiteY1008" fmla="*/ 2743339 h 6649609"/>
              <a:gd name="connsiteX1009" fmla="*/ 4538139 w 5583124"/>
              <a:gd name="connsiteY1009" fmla="*/ 2743339 h 6649609"/>
              <a:gd name="connsiteX1010" fmla="*/ 4482095 w 5583124"/>
              <a:gd name="connsiteY1010" fmla="*/ 2759551 h 6649609"/>
              <a:gd name="connsiteX1011" fmla="*/ 4433449 w 5583124"/>
              <a:gd name="connsiteY1011" fmla="*/ 2806434 h 6649609"/>
              <a:gd name="connsiteX1012" fmla="*/ 4396942 w 5583124"/>
              <a:gd name="connsiteY1012" fmla="*/ 2880337 h 6649609"/>
              <a:gd name="connsiteX1013" fmla="*/ 4382969 w 5583124"/>
              <a:gd name="connsiteY1013" fmla="*/ 2954970 h 6649609"/>
              <a:gd name="connsiteX1014" fmla="*/ 4399007 w 5583124"/>
              <a:gd name="connsiteY1014" fmla="*/ 3004043 h 6649609"/>
              <a:gd name="connsiteX1015" fmla="*/ 4443634 w 5583124"/>
              <a:gd name="connsiteY1015" fmla="*/ 3021424 h 6649609"/>
              <a:gd name="connsiteX1016" fmla="*/ 4500075 w 5583124"/>
              <a:gd name="connsiteY1016" fmla="*/ 3004043 h 6649609"/>
              <a:gd name="connsiteX1017" fmla="*/ 4549616 w 5583124"/>
              <a:gd name="connsiteY1017" fmla="*/ 2954970 h 6649609"/>
              <a:gd name="connsiteX1018" fmla="*/ 4586519 w 5583124"/>
              <a:gd name="connsiteY1018" fmla="*/ 2880337 h 6649609"/>
              <a:gd name="connsiteX1019" fmla="*/ 4600095 w 5583124"/>
              <a:gd name="connsiteY1019" fmla="*/ 2806434 h 6649609"/>
              <a:gd name="connsiteX1020" fmla="*/ 4583163 w 5583124"/>
              <a:gd name="connsiteY1020" fmla="*/ 2759551 h 6649609"/>
              <a:gd name="connsiteX1021" fmla="*/ 4538139 w 5583124"/>
              <a:gd name="connsiteY1021" fmla="*/ 2743339 h 6649609"/>
              <a:gd name="connsiteX1022" fmla="*/ 3471033 w 5583124"/>
              <a:gd name="connsiteY1022" fmla="*/ 2743339 h 6649609"/>
              <a:gd name="connsiteX1023" fmla="*/ 3414990 w 5583124"/>
              <a:gd name="connsiteY1023" fmla="*/ 2759551 h 6649609"/>
              <a:gd name="connsiteX1024" fmla="*/ 3366343 w 5583124"/>
              <a:gd name="connsiteY1024" fmla="*/ 2806434 h 6649609"/>
              <a:gd name="connsiteX1025" fmla="*/ 3329837 w 5583124"/>
              <a:gd name="connsiteY1025" fmla="*/ 2880337 h 6649609"/>
              <a:gd name="connsiteX1026" fmla="*/ 3315863 w 5583124"/>
              <a:gd name="connsiteY1026" fmla="*/ 2954970 h 6649609"/>
              <a:gd name="connsiteX1027" fmla="*/ 3331902 w 5583124"/>
              <a:gd name="connsiteY1027" fmla="*/ 3004043 h 6649609"/>
              <a:gd name="connsiteX1028" fmla="*/ 3376527 w 5583124"/>
              <a:gd name="connsiteY1028" fmla="*/ 3021424 h 6649609"/>
              <a:gd name="connsiteX1029" fmla="*/ 3432970 w 5583124"/>
              <a:gd name="connsiteY1029" fmla="*/ 3004043 h 6649609"/>
              <a:gd name="connsiteX1030" fmla="*/ 3482509 w 5583124"/>
              <a:gd name="connsiteY1030" fmla="*/ 2954970 h 6649609"/>
              <a:gd name="connsiteX1031" fmla="*/ 3519413 w 5583124"/>
              <a:gd name="connsiteY1031" fmla="*/ 2880337 h 6649609"/>
              <a:gd name="connsiteX1032" fmla="*/ 3532989 w 5583124"/>
              <a:gd name="connsiteY1032" fmla="*/ 2806434 h 6649609"/>
              <a:gd name="connsiteX1033" fmla="*/ 3516058 w 5583124"/>
              <a:gd name="connsiteY1033" fmla="*/ 2759551 h 6649609"/>
              <a:gd name="connsiteX1034" fmla="*/ 3471033 w 5583124"/>
              <a:gd name="connsiteY1034" fmla="*/ 2743339 h 6649609"/>
              <a:gd name="connsiteX1035" fmla="*/ 2601903 w 5583124"/>
              <a:gd name="connsiteY1035" fmla="*/ 2743339 h 6649609"/>
              <a:gd name="connsiteX1036" fmla="*/ 2545860 w 5583124"/>
              <a:gd name="connsiteY1036" fmla="*/ 2759551 h 6649609"/>
              <a:gd name="connsiteX1037" fmla="*/ 2497213 w 5583124"/>
              <a:gd name="connsiteY1037" fmla="*/ 2806434 h 6649609"/>
              <a:gd name="connsiteX1038" fmla="*/ 2460707 w 5583124"/>
              <a:gd name="connsiteY1038" fmla="*/ 2880337 h 6649609"/>
              <a:gd name="connsiteX1039" fmla="*/ 2446734 w 5583124"/>
              <a:gd name="connsiteY1039" fmla="*/ 2954970 h 6649609"/>
              <a:gd name="connsiteX1040" fmla="*/ 2462772 w 5583124"/>
              <a:gd name="connsiteY1040" fmla="*/ 3004043 h 6649609"/>
              <a:gd name="connsiteX1041" fmla="*/ 2507398 w 5583124"/>
              <a:gd name="connsiteY1041" fmla="*/ 3021424 h 6649609"/>
              <a:gd name="connsiteX1042" fmla="*/ 2563840 w 5583124"/>
              <a:gd name="connsiteY1042" fmla="*/ 3004043 h 6649609"/>
              <a:gd name="connsiteX1043" fmla="*/ 2613380 w 5583124"/>
              <a:gd name="connsiteY1043" fmla="*/ 2954970 h 6649609"/>
              <a:gd name="connsiteX1044" fmla="*/ 2650283 w 5583124"/>
              <a:gd name="connsiteY1044" fmla="*/ 2880337 h 6649609"/>
              <a:gd name="connsiteX1045" fmla="*/ 2663859 w 5583124"/>
              <a:gd name="connsiteY1045" fmla="*/ 2806434 h 6649609"/>
              <a:gd name="connsiteX1046" fmla="*/ 2646928 w 5583124"/>
              <a:gd name="connsiteY1046" fmla="*/ 2759551 h 6649609"/>
              <a:gd name="connsiteX1047" fmla="*/ 2601903 w 5583124"/>
              <a:gd name="connsiteY1047" fmla="*/ 2743339 h 6649609"/>
              <a:gd name="connsiteX1048" fmla="*/ 1534798 w 5583124"/>
              <a:gd name="connsiteY1048" fmla="*/ 2743339 h 6649609"/>
              <a:gd name="connsiteX1049" fmla="*/ 1478755 w 5583124"/>
              <a:gd name="connsiteY1049" fmla="*/ 2759551 h 6649609"/>
              <a:gd name="connsiteX1050" fmla="*/ 1430108 w 5583124"/>
              <a:gd name="connsiteY1050" fmla="*/ 2806434 h 6649609"/>
              <a:gd name="connsiteX1051" fmla="*/ 1393602 w 5583124"/>
              <a:gd name="connsiteY1051" fmla="*/ 2880337 h 6649609"/>
              <a:gd name="connsiteX1052" fmla="*/ 1379628 w 5583124"/>
              <a:gd name="connsiteY1052" fmla="*/ 2954970 h 6649609"/>
              <a:gd name="connsiteX1053" fmla="*/ 1395667 w 5583124"/>
              <a:gd name="connsiteY1053" fmla="*/ 3004043 h 6649609"/>
              <a:gd name="connsiteX1054" fmla="*/ 1440293 w 5583124"/>
              <a:gd name="connsiteY1054" fmla="*/ 3021424 h 6649609"/>
              <a:gd name="connsiteX1055" fmla="*/ 1496735 w 5583124"/>
              <a:gd name="connsiteY1055" fmla="*/ 3004043 h 6649609"/>
              <a:gd name="connsiteX1056" fmla="*/ 1546275 w 5583124"/>
              <a:gd name="connsiteY1056" fmla="*/ 2954970 h 6649609"/>
              <a:gd name="connsiteX1057" fmla="*/ 1583178 w 5583124"/>
              <a:gd name="connsiteY1057" fmla="*/ 2880337 h 6649609"/>
              <a:gd name="connsiteX1058" fmla="*/ 1596754 w 5583124"/>
              <a:gd name="connsiteY1058" fmla="*/ 2806434 h 6649609"/>
              <a:gd name="connsiteX1059" fmla="*/ 1579823 w 5583124"/>
              <a:gd name="connsiteY1059" fmla="*/ 2759551 h 6649609"/>
              <a:gd name="connsiteX1060" fmla="*/ 1534798 w 5583124"/>
              <a:gd name="connsiteY1060" fmla="*/ 2743339 h 6649609"/>
              <a:gd name="connsiteX1061" fmla="*/ 665668 w 5583124"/>
              <a:gd name="connsiteY1061" fmla="*/ 2743339 h 6649609"/>
              <a:gd name="connsiteX1062" fmla="*/ 609625 w 5583124"/>
              <a:gd name="connsiteY1062" fmla="*/ 2759551 h 6649609"/>
              <a:gd name="connsiteX1063" fmla="*/ 560978 w 5583124"/>
              <a:gd name="connsiteY1063" fmla="*/ 2806434 h 6649609"/>
              <a:gd name="connsiteX1064" fmla="*/ 524472 w 5583124"/>
              <a:gd name="connsiteY1064" fmla="*/ 2880337 h 6649609"/>
              <a:gd name="connsiteX1065" fmla="*/ 510499 w 5583124"/>
              <a:gd name="connsiteY1065" fmla="*/ 2954970 h 6649609"/>
              <a:gd name="connsiteX1066" fmla="*/ 526537 w 5583124"/>
              <a:gd name="connsiteY1066" fmla="*/ 3004043 h 6649609"/>
              <a:gd name="connsiteX1067" fmla="*/ 571163 w 5583124"/>
              <a:gd name="connsiteY1067" fmla="*/ 3021424 h 6649609"/>
              <a:gd name="connsiteX1068" fmla="*/ 627605 w 5583124"/>
              <a:gd name="connsiteY1068" fmla="*/ 3004043 h 6649609"/>
              <a:gd name="connsiteX1069" fmla="*/ 677145 w 5583124"/>
              <a:gd name="connsiteY1069" fmla="*/ 2954970 h 6649609"/>
              <a:gd name="connsiteX1070" fmla="*/ 714048 w 5583124"/>
              <a:gd name="connsiteY1070" fmla="*/ 2880337 h 6649609"/>
              <a:gd name="connsiteX1071" fmla="*/ 727624 w 5583124"/>
              <a:gd name="connsiteY1071" fmla="*/ 2806434 h 6649609"/>
              <a:gd name="connsiteX1072" fmla="*/ 710693 w 5583124"/>
              <a:gd name="connsiteY1072" fmla="*/ 2759551 h 6649609"/>
              <a:gd name="connsiteX1073" fmla="*/ 665668 w 5583124"/>
              <a:gd name="connsiteY1073" fmla="*/ 2743339 h 6649609"/>
              <a:gd name="connsiteX1074" fmla="*/ 4023959 w 5583124"/>
              <a:gd name="connsiteY1074" fmla="*/ 2659505 h 6649609"/>
              <a:gd name="connsiteX1075" fmla="*/ 4131162 w 5583124"/>
              <a:gd name="connsiteY1075" fmla="*/ 2659505 h 6649609"/>
              <a:gd name="connsiteX1076" fmla="*/ 4010149 w 5583124"/>
              <a:gd name="connsiteY1076" fmla="*/ 3015582 h 6649609"/>
              <a:gd name="connsiteX1077" fmla="*/ 4183659 w 5583124"/>
              <a:gd name="connsiteY1077" fmla="*/ 3015582 h 6649609"/>
              <a:gd name="connsiteX1078" fmla="*/ 4153184 w 5583124"/>
              <a:gd name="connsiteY1078" fmla="*/ 3105258 h 6649609"/>
              <a:gd name="connsiteX1079" fmla="*/ 3872471 w 5583124"/>
              <a:gd name="connsiteY1079" fmla="*/ 3105258 h 6649609"/>
              <a:gd name="connsiteX1080" fmla="*/ 2087723 w 5583124"/>
              <a:gd name="connsiteY1080" fmla="*/ 2659505 h 6649609"/>
              <a:gd name="connsiteX1081" fmla="*/ 2194927 w 5583124"/>
              <a:gd name="connsiteY1081" fmla="*/ 2659505 h 6649609"/>
              <a:gd name="connsiteX1082" fmla="*/ 2073913 w 5583124"/>
              <a:gd name="connsiteY1082" fmla="*/ 3015582 h 6649609"/>
              <a:gd name="connsiteX1083" fmla="*/ 2247423 w 5583124"/>
              <a:gd name="connsiteY1083" fmla="*/ 3015582 h 6649609"/>
              <a:gd name="connsiteX1084" fmla="*/ 2216949 w 5583124"/>
              <a:gd name="connsiteY1084" fmla="*/ 3105258 h 6649609"/>
              <a:gd name="connsiteX1085" fmla="*/ 1936235 w 5583124"/>
              <a:gd name="connsiteY1085" fmla="*/ 3105258 h 6649609"/>
              <a:gd name="connsiteX1086" fmla="*/ 151489 w 5583124"/>
              <a:gd name="connsiteY1086" fmla="*/ 2659505 h 6649609"/>
              <a:gd name="connsiteX1087" fmla="*/ 258691 w 5583124"/>
              <a:gd name="connsiteY1087" fmla="*/ 2659505 h 6649609"/>
              <a:gd name="connsiteX1088" fmla="*/ 137678 w 5583124"/>
              <a:gd name="connsiteY1088" fmla="*/ 3015582 h 6649609"/>
              <a:gd name="connsiteX1089" fmla="*/ 311189 w 5583124"/>
              <a:gd name="connsiteY1089" fmla="*/ 3015582 h 6649609"/>
              <a:gd name="connsiteX1090" fmla="*/ 280714 w 5583124"/>
              <a:gd name="connsiteY1090" fmla="*/ 3105258 h 6649609"/>
              <a:gd name="connsiteX1091" fmla="*/ 0 w 5583124"/>
              <a:gd name="connsiteY1091" fmla="*/ 3105258 h 6649609"/>
              <a:gd name="connsiteX1092" fmla="*/ 5438341 w 5583124"/>
              <a:gd name="connsiteY1092" fmla="*/ 2651910 h 6649609"/>
              <a:gd name="connsiteX1093" fmla="*/ 5535973 w 5583124"/>
              <a:gd name="connsiteY1093" fmla="*/ 2678784 h 6649609"/>
              <a:gd name="connsiteX1094" fmla="*/ 5580987 w 5583124"/>
              <a:gd name="connsiteY1094" fmla="*/ 2756484 h 6649609"/>
              <a:gd name="connsiteX1095" fmla="*/ 5564604 w 5583124"/>
              <a:gd name="connsiteY1095" fmla="*/ 2880337 h 6649609"/>
              <a:gd name="connsiteX1096" fmla="*/ 5496310 w 5583124"/>
              <a:gd name="connsiteY1096" fmla="*/ 3005650 h 6649609"/>
              <a:gd name="connsiteX1097" fmla="*/ 5397640 w 5583124"/>
              <a:gd name="connsiteY1097" fmla="*/ 3085833 h 6649609"/>
              <a:gd name="connsiteX1098" fmla="*/ 5281394 w 5583124"/>
              <a:gd name="connsiteY1098" fmla="*/ 3113729 h 6649609"/>
              <a:gd name="connsiteX1099" fmla="*/ 5184403 w 5583124"/>
              <a:gd name="connsiteY1099" fmla="*/ 3085833 h 6649609"/>
              <a:gd name="connsiteX1100" fmla="*/ 5139795 w 5583124"/>
              <a:gd name="connsiteY1100" fmla="*/ 3005650 h 6649609"/>
              <a:gd name="connsiteX1101" fmla="*/ 5156532 w 5583124"/>
              <a:gd name="connsiteY1101" fmla="*/ 2880337 h 6649609"/>
              <a:gd name="connsiteX1102" fmla="*/ 5224573 w 5583124"/>
              <a:gd name="connsiteY1102" fmla="*/ 2756192 h 6649609"/>
              <a:gd name="connsiteX1103" fmla="*/ 5322837 w 5583124"/>
              <a:gd name="connsiteY1103" fmla="*/ 2678492 h 6649609"/>
              <a:gd name="connsiteX1104" fmla="*/ 5438341 w 5583124"/>
              <a:gd name="connsiteY1104" fmla="*/ 2651910 h 6649609"/>
              <a:gd name="connsiteX1105" fmla="*/ 5047239 w 5583124"/>
              <a:gd name="connsiteY1105" fmla="*/ 2651910 h 6649609"/>
              <a:gd name="connsiteX1106" fmla="*/ 5119375 w 5583124"/>
              <a:gd name="connsiteY1106" fmla="*/ 2669144 h 6649609"/>
              <a:gd name="connsiteX1107" fmla="*/ 5162538 w 5583124"/>
              <a:gd name="connsiteY1107" fmla="*/ 2709747 h 6649609"/>
              <a:gd name="connsiteX1108" fmla="*/ 5083807 w 5583124"/>
              <a:gd name="connsiteY1108" fmla="*/ 2778100 h 6649609"/>
              <a:gd name="connsiteX1109" fmla="*/ 5057195 w 5583124"/>
              <a:gd name="connsiteY1109" fmla="*/ 2752832 h 6649609"/>
              <a:gd name="connsiteX1110" fmla="*/ 5017918 w 5583124"/>
              <a:gd name="connsiteY1110" fmla="*/ 2743339 h 6649609"/>
              <a:gd name="connsiteX1111" fmla="*/ 4959586 w 5583124"/>
              <a:gd name="connsiteY1111" fmla="*/ 2759842 h 6649609"/>
              <a:gd name="connsiteX1112" fmla="*/ 4905531 w 5583124"/>
              <a:gd name="connsiteY1112" fmla="*/ 2807164 h 6649609"/>
              <a:gd name="connsiteX1113" fmla="*/ 4866101 w 5583124"/>
              <a:gd name="connsiteY1113" fmla="*/ 2881505 h 6649609"/>
              <a:gd name="connsiteX1114" fmla="*/ 4853191 w 5583124"/>
              <a:gd name="connsiteY1114" fmla="*/ 2957306 h 6649609"/>
              <a:gd name="connsiteX1115" fmla="*/ 4873179 w 5583124"/>
              <a:gd name="connsiteY1115" fmla="*/ 3005066 h 6649609"/>
              <a:gd name="connsiteX1116" fmla="*/ 4922245 w 5583124"/>
              <a:gd name="connsiteY1116" fmla="*/ 3021424 h 6649609"/>
              <a:gd name="connsiteX1117" fmla="*/ 4974367 w 5583124"/>
              <a:gd name="connsiteY1117" fmla="*/ 3009448 h 6649609"/>
              <a:gd name="connsiteX1118" fmla="*/ 5020757 w 5583124"/>
              <a:gd name="connsiteY1118" fmla="*/ 2980821 h 6649609"/>
              <a:gd name="connsiteX1119" fmla="*/ 5054399 w 5583124"/>
              <a:gd name="connsiteY1119" fmla="*/ 3047713 h 6649609"/>
              <a:gd name="connsiteX1120" fmla="*/ 4972724 w 5583124"/>
              <a:gd name="connsiteY1120" fmla="*/ 3097225 h 6649609"/>
              <a:gd name="connsiteX1121" fmla="*/ 4886494 w 5583124"/>
              <a:gd name="connsiteY1121" fmla="*/ 3113729 h 6649609"/>
              <a:gd name="connsiteX1122" fmla="*/ 4811373 w 5583124"/>
              <a:gd name="connsiteY1122" fmla="*/ 3099270 h 6649609"/>
              <a:gd name="connsiteX1123" fmla="*/ 4759368 w 5583124"/>
              <a:gd name="connsiteY1123" fmla="*/ 3055892 h 6649609"/>
              <a:gd name="connsiteX1124" fmla="*/ 4738170 w 5583124"/>
              <a:gd name="connsiteY1124" fmla="*/ 2984180 h 6649609"/>
              <a:gd name="connsiteX1125" fmla="*/ 4755370 w 5583124"/>
              <a:gd name="connsiteY1125" fmla="*/ 2885010 h 6649609"/>
              <a:gd name="connsiteX1126" fmla="*/ 4806060 w 5583124"/>
              <a:gd name="connsiteY1126" fmla="*/ 2786133 h 6649609"/>
              <a:gd name="connsiteX1127" fmla="*/ 4877715 w 5583124"/>
              <a:gd name="connsiteY1127" fmla="*/ 2712814 h 6649609"/>
              <a:gd name="connsiteX1128" fmla="*/ 4961065 w 5583124"/>
              <a:gd name="connsiteY1128" fmla="*/ 2667391 h 6649609"/>
              <a:gd name="connsiteX1129" fmla="*/ 5047239 w 5583124"/>
              <a:gd name="connsiteY1129" fmla="*/ 2651910 h 6649609"/>
              <a:gd name="connsiteX1130" fmla="*/ 4569211 w 5583124"/>
              <a:gd name="connsiteY1130" fmla="*/ 2651910 h 6649609"/>
              <a:gd name="connsiteX1131" fmla="*/ 4666843 w 5583124"/>
              <a:gd name="connsiteY1131" fmla="*/ 2678784 h 6649609"/>
              <a:gd name="connsiteX1132" fmla="*/ 4711857 w 5583124"/>
              <a:gd name="connsiteY1132" fmla="*/ 2756484 h 6649609"/>
              <a:gd name="connsiteX1133" fmla="*/ 4695474 w 5583124"/>
              <a:gd name="connsiteY1133" fmla="*/ 2880337 h 6649609"/>
              <a:gd name="connsiteX1134" fmla="*/ 4627181 w 5583124"/>
              <a:gd name="connsiteY1134" fmla="*/ 3005650 h 6649609"/>
              <a:gd name="connsiteX1135" fmla="*/ 4528511 w 5583124"/>
              <a:gd name="connsiteY1135" fmla="*/ 3085833 h 6649609"/>
              <a:gd name="connsiteX1136" fmla="*/ 4412263 w 5583124"/>
              <a:gd name="connsiteY1136" fmla="*/ 3113729 h 6649609"/>
              <a:gd name="connsiteX1137" fmla="*/ 4315274 w 5583124"/>
              <a:gd name="connsiteY1137" fmla="*/ 3085833 h 6649609"/>
              <a:gd name="connsiteX1138" fmla="*/ 4270666 w 5583124"/>
              <a:gd name="connsiteY1138" fmla="*/ 3005650 h 6649609"/>
              <a:gd name="connsiteX1139" fmla="*/ 4287403 w 5583124"/>
              <a:gd name="connsiteY1139" fmla="*/ 2880337 h 6649609"/>
              <a:gd name="connsiteX1140" fmla="*/ 4355443 w 5583124"/>
              <a:gd name="connsiteY1140" fmla="*/ 2756192 h 6649609"/>
              <a:gd name="connsiteX1141" fmla="*/ 4453707 w 5583124"/>
              <a:gd name="connsiteY1141" fmla="*/ 2678492 h 6649609"/>
              <a:gd name="connsiteX1142" fmla="*/ 4569211 w 5583124"/>
              <a:gd name="connsiteY1142" fmla="*/ 2651910 h 6649609"/>
              <a:gd name="connsiteX1143" fmla="*/ 3502106 w 5583124"/>
              <a:gd name="connsiteY1143" fmla="*/ 2651910 h 6649609"/>
              <a:gd name="connsiteX1144" fmla="*/ 3599737 w 5583124"/>
              <a:gd name="connsiteY1144" fmla="*/ 2678784 h 6649609"/>
              <a:gd name="connsiteX1145" fmla="*/ 3644751 w 5583124"/>
              <a:gd name="connsiteY1145" fmla="*/ 2756484 h 6649609"/>
              <a:gd name="connsiteX1146" fmla="*/ 3628368 w 5583124"/>
              <a:gd name="connsiteY1146" fmla="*/ 2880337 h 6649609"/>
              <a:gd name="connsiteX1147" fmla="*/ 3560074 w 5583124"/>
              <a:gd name="connsiteY1147" fmla="*/ 3005650 h 6649609"/>
              <a:gd name="connsiteX1148" fmla="*/ 3461405 w 5583124"/>
              <a:gd name="connsiteY1148" fmla="*/ 3085833 h 6649609"/>
              <a:gd name="connsiteX1149" fmla="*/ 3345159 w 5583124"/>
              <a:gd name="connsiteY1149" fmla="*/ 3113729 h 6649609"/>
              <a:gd name="connsiteX1150" fmla="*/ 3248168 w 5583124"/>
              <a:gd name="connsiteY1150" fmla="*/ 3085833 h 6649609"/>
              <a:gd name="connsiteX1151" fmla="*/ 3203560 w 5583124"/>
              <a:gd name="connsiteY1151" fmla="*/ 3005650 h 6649609"/>
              <a:gd name="connsiteX1152" fmla="*/ 3220297 w 5583124"/>
              <a:gd name="connsiteY1152" fmla="*/ 2880337 h 6649609"/>
              <a:gd name="connsiteX1153" fmla="*/ 3288337 w 5583124"/>
              <a:gd name="connsiteY1153" fmla="*/ 2756192 h 6649609"/>
              <a:gd name="connsiteX1154" fmla="*/ 3386601 w 5583124"/>
              <a:gd name="connsiteY1154" fmla="*/ 2678492 h 6649609"/>
              <a:gd name="connsiteX1155" fmla="*/ 3502106 w 5583124"/>
              <a:gd name="connsiteY1155" fmla="*/ 2651910 h 6649609"/>
              <a:gd name="connsiteX1156" fmla="*/ 3111003 w 5583124"/>
              <a:gd name="connsiteY1156" fmla="*/ 2651910 h 6649609"/>
              <a:gd name="connsiteX1157" fmla="*/ 3183139 w 5583124"/>
              <a:gd name="connsiteY1157" fmla="*/ 2669144 h 6649609"/>
              <a:gd name="connsiteX1158" fmla="*/ 3226302 w 5583124"/>
              <a:gd name="connsiteY1158" fmla="*/ 2709747 h 6649609"/>
              <a:gd name="connsiteX1159" fmla="*/ 3147571 w 5583124"/>
              <a:gd name="connsiteY1159" fmla="*/ 2778100 h 6649609"/>
              <a:gd name="connsiteX1160" fmla="*/ 3120959 w 5583124"/>
              <a:gd name="connsiteY1160" fmla="*/ 2752832 h 6649609"/>
              <a:gd name="connsiteX1161" fmla="*/ 3081683 w 5583124"/>
              <a:gd name="connsiteY1161" fmla="*/ 2743339 h 6649609"/>
              <a:gd name="connsiteX1162" fmla="*/ 3023351 w 5583124"/>
              <a:gd name="connsiteY1162" fmla="*/ 2759842 h 6649609"/>
              <a:gd name="connsiteX1163" fmla="*/ 2969295 w 5583124"/>
              <a:gd name="connsiteY1163" fmla="*/ 2807164 h 6649609"/>
              <a:gd name="connsiteX1164" fmla="*/ 2929865 w 5583124"/>
              <a:gd name="connsiteY1164" fmla="*/ 2881505 h 6649609"/>
              <a:gd name="connsiteX1165" fmla="*/ 2916956 w 5583124"/>
              <a:gd name="connsiteY1165" fmla="*/ 2957306 h 6649609"/>
              <a:gd name="connsiteX1166" fmla="*/ 2936944 w 5583124"/>
              <a:gd name="connsiteY1166" fmla="*/ 3005066 h 6649609"/>
              <a:gd name="connsiteX1167" fmla="*/ 2986009 w 5583124"/>
              <a:gd name="connsiteY1167" fmla="*/ 3021424 h 6649609"/>
              <a:gd name="connsiteX1168" fmla="*/ 3038132 w 5583124"/>
              <a:gd name="connsiteY1168" fmla="*/ 3009448 h 6649609"/>
              <a:gd name="connsiteX1169" fmla="*/ 3084521 w 5583124"/>
              <a:gd name="connsiteY1169" fmla="*/ 2980821 h 6649609"/>
              <a:gd name="connsiteX1170" fmla="*/ 3118164 w 5583124"/>
              <a:gd name="connsiteY1170" fmla="*/ 3047713 h 6649609"/>
              <a:gd name="connsiteX1171" fmla="*/ 3036488 w 5583124"/>
              <a:gd name="connsiteY1171" fmla="*/ 3097225 h 6649609"/>
              <a:gd name="connsiteX1172" fmla="*/ 2950258 w 5583124"/>
              <a:gd name="connsiteY1172" fmla="*/ 3113729 h 6649609"/>
              <a:gd name="connsiteX1173" fmla="*/ 2875137 w 5583124"/>
              <a:gd name="connsiteY1173" fmla="*/ 3099270 h 6649609"/>
              <a:gd name="connsiteX1174" fmla="*/ 2823133 w 5583124"/>
              <a:gd name="connsiteY1174" fmla="*/ 3055892 h 6649609"/>
              <a:gd name="connsiteX1175" fmla="*/ 2801935 w 5583124"/>
              <a:gd name="connsiteY1175" fmla="*/ 2984180 h 6649609"/>
              <a:gd name="connsiteX1176" fmla="*/ 2819134 w 5583124"/>
              <a:gd name="connsiteY1176" fmla="*/ 2885010 h 6649609"/>
              <a:gd name="connsiteX1177" fmla="*/ 2869824 w 5583124"/>
              <a:gd name="connsiteY1177" fmla="*/ 2786133 h 6649609"/>
              <a:gd name="connsiteX1178" fmla="*/ 2941479 w 5583124"/>
              <a:gd name="connsiteY1178" fmla="*/ 2712814 h 6649609"/>
              <a:gd name="connsiteX1179" fmla="*/ 3024829 w 5583124"/>
              <a:gd name="connsiteY1179" fmla="*/ 2667391 h 6649609"/>
              <a:gd name="connsiteX1180" fmla="*/ 3111003 w 5583124"/>
              <a:gd name="connsiteY1180" fmla="*/ 2651910 h 6649609"/>
              <a:gd name="connsiteX1181" fmla="*/ 2632975 w 5583124"/>
              <a:gd name="connsiteY1181" fmla="*/ 2651910 h 6649609"/>
              <a:gd name="connsiteX1182" fmla="*/ 2730608 w 5583124"/>
              <a:gd name="connsiteY1182" fmla="*/ 2678784 h 6649609"/>
              <a:gd name="connsiteX1183" fmla="*/ 2775621 w 5583124"/>
              <a:gd name="connsiteY1183" fmla="*/ 2756484 h 6649609"/>
              <a:gd name="connsiteX1184" fmla="*/ 2759239 w 5583124"/>
              <a:gd name="connsiteY1184" fmla="*/ 2880337 h 6649609"/>
              <a:gd name="connsiteX1185" fmla="*/ 2690945 w 5583124"/>
              <a:gd name="connsiteY1185" fmla="*/ 3005650 h 6649609"/>
              <a:gd name="connsiteX1186" fmla="*/ 2592275 w 5583124"/>
              <a:gd name="connsiteY1186" fmla="*/ 3085833 h 6649609"/>
              <a:gd name="connsiteX1187" fmla="*/ 2476028 w 5583124"/>
              <a:gd name="connsiteY1187" fmla="*/ 3113729 h 6649609"/>
              <a:gd name="connsiteX1188" fmla="*/ 2379038 w 5583124"/>
              <a:gd name="connsiteY1188" fmla="*/ 3085833 h 6649609"/>
              <a:gd name="connsiteX1189" fmla="*/ 2334430 w 5583124"/>
              <a:gd name="connsiteY1189" fmla="*/ 3005650 h 6649609"/>
              <a:gd name="connsiteX1190" fmla="*/ 2351167 w 5583124"/>
              <a:gd name="connsiteY1190" fmla="*/ 2880337 h 6649609"/>
              <a:gd name="connsiteX1191" fmla="*/ 2419207 w 5583124"/>
              <a:gd name="connsiteY1191" fmla="*/ 2756192 h 6649609"/>
              <a:gd name="connsiteX1192" fmla="*/ 2517471 w 5583124"/>
              <a:gd name="connsiteY1192" fmla="*/ 2678492 h 6649609"/>
              <a:gd name="connsiteX1193" fmla="*/ 2632975 w 5583124"/>
              <a:gd name="connsiteY1193" fmla="*/ 2651910 h 6649609"/>
              <a:gd name="connsiteX1194" fmla="*/ 1565870 w 5583124"/>
              <a:gd name="connsiteY1194" fmla="*/ 2651910 h 6649609"/>
              <a:gd name="connsiteX1195" fmla="*/ 1663502 w 5583124"/>
              <a:gd name="connsiteY1195" fmla="*/ 2678784 h 6649609"/>
              <a:gd name="connsiteX1196" fmla="*/ 1708516 w 5583124"/>
              <a:gd name="connsiteY1196" fmla="*/ 2756484 h 6649609"/>
              <a:gd name="connsiteX1197" fmla="*/ 1692134 w 5583124"/>
              <a:gd name="connsiteY1197" fmla="*/ 2880337 h 6649609"/>
              <a:gd name="connsiteX1198" fmla="*/ 1623840 w 5583124"/>
              <a:gd name="connsiteY1198" fmla="*/ 3005650 h 6649609"/>
              <a:gd name="connsiteX1199" fmla="*/ 1525170 w 5583124"/>
              <a:gd name="connsiteY1199" fmla="*/ 3085833 h 6649609"/>
              <a:gd name="connsiteX1200" fmla="*/ 1408923 w 5583124"/>
              <a:gd name="connsiteY1200" fmla="*/ 3113729 h 6649609"/>
              <a:gd name="connsiteX1201" fmla="*/ 1311933 w 5583124"/>
              <a:gd name="connsiteY1201" fmla="*/ 3085833 h 6649609"/>
              <a:gd name="connsiteX1202" fmla="*/ 1267325 w 5583124"/>
              <a:gd name="connsiteY1202" fmla="*/ 3005650 h 6649609"/>
              <a:gd name="connsiteX1203" fmla="*/ 1284062 w 5583124"/>
              <a:gd name="connsiteY1203" fmla="*/ 2880337 h 6649609"/>
              <a:gd name="connsiteX1204" fmla="*/ 1352102 w 5583124"/>
              <a:gd name="connsiteY1204" fmla="*/ 2756192 h 6649609"/>
              <a:gd name="connsiteX1205" fmla="*/ 1450366 w 5583124"/>
              <a:gd name="connsiteY1205" fmla="*/ 2678492 h 6649609"/>
              <a:gd name="connsiteX1206" fmla="*/ 1565870 w 5583124"/>
              <a:gd name="connsiteY1206" fmla="*/ 2651910 h 6649609"/>
              <a:gd name="connsiteX1207" fmla="*/ 1174768 w 5583124"/>
              <a:gd name="connsiteY1207" fmla="*/ 2651910 h 6649609"/>
              <a:gd name="connsiteX1208" fmla="*/ 1246905 w 5583124"/>
              <a:gd name="connsiteY1208" fmla="*/ 2669144 h 6649609"/>
              <a:gd name="connsiteX1209" fmla="*/ 1290067 w 5583124"/>
              <a:gd name="connsiteY1209" fmla="*/ 2709747 h 6649609"/>
              <a:gd name="connsiteX1210" fmla="*/ 1211336 w 5583124"/>
              <a:gd name="connsiteY1210" fmla="*/ 2778100 h 6649609"/>
              <a:gd name="connsiteX1211" fmla="*/ 1184724 w 5583124"/>
              <a:gd name="connsiteY1211" fmla="*/ 2752832 h 6649609"/>
              <a:gd name="connsiteX1212" fmla="*/ 1145448 w 5583124"/>
              <a:gd name="connsiteY1212" fmla="*/ 2743339 h 6649609"/>
              <a:gd name="connsiteX1213" fmla="*/ 1087116 w 5583124"/>
              <a:gd name="connsiteY1213" fmla="*/ 2759842 h 6649609"/>
              <a:gd name="connsiteX1214" fmla="*/ 1033060 w 5583124"/>
              <a:gd name="connsiteY1214" fmla="*/ 2807164 h 6649609"/>
              <a:gd name="connsiteX1215" fmla="*/ 993630 w 5583124"/>
              <a:gd name="connsiteY1215" fmla="*/ 2881505 h 6649609"/>
              <a:gd name="connsiteX1216" fmla="*/ 980721 w 5583124"/>
              <a:gd name="connsiteY1216" fmla="*/ 2957306 h 6649609"/>
              <a:gd name="connsiteX1217" fmla="*/ 1000709 w 5583124"/>
              <a:gd name="connsiteY1217" fmla="*/ 3005066 h 6649609"/>
              <a:gd name="connsiteX1218" fmla="*/ 1049774 w 5583124"/>
              <a:gd name="connsiteY1218" fmla="*/ 3021424 h 6649609"/>
              <a:gd name="connsiteX1219" fmla="*/ 1101896 w 5583124"/>
              <a:gd name="connsiteY1219" fmla="*/ 3009448 h 6649609"/>
              <a:gd name="connsiteX1220" fmla="*/ 1148287 w 5583124"/>
              <a:gd name="connsiteY1220" fmla="*/ 2980821 h 6649609"/>
              <a:gd name="connsiteX1221" fmla="*/ 1181929 w 5583124"/>
              <a:gd name="connsiteY1221" fmla="*/ 3047713 h 6649609"/>
              <a:gd name="connsiteX1222" fmla="*/ 1100254 w 5583124"/>
              <a:gd name="connsiteY1222" fmla="*/ 3097225 h 6649609"/>
              <a:gd name="connsiteX1223" fmla="*/ 1014024 w 5583124"/>
              <a:gd name="connsiteY1223" fmla="*/ 3113729 h 6649609"/>
              <a:gd name="connsiteX1224" fmla="*/ 938902 w 5583124"/>
              <a:gd name="connsiteY1224" fmla="*/ 3099270 h 6649609"/>
              <a:gd name="connsiteX1225" fmla="*/ 886898 w 5583124"/>
              <a:gd name="connsiteY1225" fmla="*/ 3055892 h 6649609"/>
              <a:gd name="connsiteX1226" fmla="*/ 865700 w 5583124"/>
              <a:gd name="connsiteY1226" fmla="*/ 2984180 h 6649609"/>
              <a:gd name="connsiteX1227" fmla="*/ 882900 w 5583124"/>
              <a:gd name="connsiteY1227" fmla="*/ 2885010 h 6649609"/>
              <a:gd name="connsiteX1228" fmla="*/ 933590 w 5583124"/>
              <a:gd name="connsiteY1228" fmla="*/ 2786133 h 6649609"/>
              <a:gd name="connsiteX1229" fmla="*/ 1005244 w 5583124"/>
              <a:gd name="connsiteY1229" fmla="*/ 2712814 h 6649609"/>
              <a:gd name="connsiteX1230" fmla="*/ 1088594 w 5583124"/>
              <a:gd name="connsiteY1230" fmla="*/ 2667391 h 6649609"/>
              <a:gd name="connsiteX1231" fmla="*/ 1174768 w 5583124"/>
              <a:gd name="connsiteY1231" fmla="*/ 2651910 h 6649609"/>
              <a:gd name="connsiteX1232" fmla="*/ 696741 w 5583124"/>
              <a:gd name="connsiteY1232" fmla="*/ 2651910 h 6649609"/>
              <a:gd name="connsiteX1233" fmla="*/ 794373 w 5583124"/>
              <a:gd name="connsiteY1233" fmla="*/ 2678784 h 6649609"/>
              <a:gd name="connsiteX1234" fmla="*/ 839387 w 5583124"/>
              <a:gd name="connsiteY1234" fmla="*/ 2756484 h 6649609"/>
              <a:gd name="connsiteX1235" fmla="*/ 823004 w 5583124"/>
              <a:gd name="connsiteY1235" fmla="*/ 2880337 h 6649609"/>
              <a:gd name="connsiteX1236" fmla="*/ 754711 w 5583124"/>
              <a:gd name="connsiteY1236" fmla="*/ 3005650 h 6649609"/>
              <a:gd name="connsiteX1237" fmla="*/ 656041 w 5583124"/>
              <a:gd name="connsiteY1237" fmla="*/ 3085833 h 6649609"/>
              <a:gd name="connsiteX1238" fmla="*/ 539793 w 5583124"/>
              <a:gd name="connsiteY1238" fmla="*/ 3113729 h 6649609"/>
              <a:gd name="connsiteX1239" fmla="*/ 442804 w 5583124"/>
              <a:gd name="connsiteY1239" fmla="*/ 3085833 h 6649609"/>
              <a:gd name="connsiteX1240" fmla="*/ 398196 w 5583124"/>
              <a:gd name="connsiteY1240" fmla="*/ 3005650 h 6649609"/>
              <a:gd name="connsiteX1241" fmla="*/ 414932 w 5583124"/>
              <a:gd name="connsiteY1241" fmla="*/ 2880337 h 6649609"/>
              <a:gd name="connsiteX1242" fmla="*/ 482972 w 5583124"/>
              <a:gd name="connsiteY1242" fmla="*/ 2756192 h 6649609"/>
              <a:gd name="connsiteX1243" fmla="*/ 581236 w 5583124"/>
              <a:gd name="connsiteY1243" fmla="*/ 2678492 h 6649609"/>
              <a:gd name="connsiteX1244" fmla="*/ 696741 w 5583124"/>
              <a:gd name="connsiteY1244" fmla="*/ 2651910 h 6649609"/>
              <a:gd name="connsiteX1245" fmla="*/ 5407269 w 5583124"/>
              <a:gd name="connsiteY1245" fmla="*/ 1859369 h 6649609"/>
              <a:gd name="connsiteX1246" fmla="*/ 5351226 w 5583124"/>
              <a:gd name="connsiteY1246" fmla="*/ 1875581 h 6649609"/>
              <a:gd name="connsiteX1247" fmla="*/ 5302578 w 5583124"/>
              <a:gd name="connsiteY1247" fmla="*/ 1922464 h 6649609"/>
              <a:gd name="connsiteX1248" fmla="*/ 5266072 w 5583124"/>
              <a:gd name="connsiteY1248" fmla="*/ 1996367 h 6649609"/>
              <a:gd name="connsiteX1249" fmla="*/ 5252099 w 5583124"/>
              <a:gd name="connsiteY1249" fmla="*/ 2071000 h 6649609"/>
              <a:gd name="connsiteX1250" fmla="*/ 5268137 w 5583124"/>
              <a:gd name="connsiteY1250" fmla="*/ 2120073 h 6649609"/>
              <a:gd name="connsiteX1251" fmla="*/ 5312763 w 5583124"/>
              <a:gd name="connsiteY1251" fmla="*/ 2137454 h 6649609"/>
              <a:gd name="connsiteX1252" fmla="*/ 5369205 w 5583124"/>
              <a:gd name="connsiteY1252" fmla="*/ 2120073 h 6649609"/>
              <a:gd name="connsiteX1253" fmla="*/ 5418745 w 5583124"/>
              <a:gd name="connsiteY1253" fmla="*/ 2071000 h 6649609"/>
              <a:gd name="connsiteX1254" fmla="*/ 5455649 w 5583124"/>
              <a:gd name="connsiteY1254" fmla="*/ 1996367 h 6649609"/>
              <a:gd name="connsiteX1255" fmla="*/ 5469224 w 5583124"/>
              <a:gd name="connsiteY1255" fmla="*/ 1922464 h 6649609"/>
              <a:gd name="connsiteX1256" fmla="*/ 5452293 w 5583124"/>
              <a:gd name="connsiteY1256" fmla="*/ 1875581 h 6649609"/>
              <a:gd name="connsiteX1257" fmla="*/ 5407269 w 5583124"/>
              <a:gd name="connsiteY1257" fmla="*/ 1859369 h 6649609"/>
              <a:gd name="connsiteX1258" fmla="*/ 4538139 w 5583124"/>
              <a:gd name="connsiteY1258" fmla="*/ 1859369 h 6649609"/>
              <a:gd name="connsiteX1259" fmla="*/ 4482095 w 5583124"/>
              <a:gd name="connsiteY1259" fmla="*/ 1875581 h 6649609"/>
              <a:gd name="connsiteX1260" fmla="*/ 4433449 w 5583124"/>
              <a:gd name="connsiteY1260" fmla="*/ 1922464 h 6649609"/>
              <a:gd name="connsiteX1261" fmla="*/ 4396942 w 5583124"/>
              <a:gd name="connsiteY1261" fmla="*/ 1996367 h 6649609"/>
              <a:gd name="connsiteX1262" fmla="*/ 4382969 w 5583124"/>
              <a:gd name="connsiteY1262" fmla="*/ 2071000 h 6649609"/>
              <a:gd name="connsiteX1263" fmla="*/ 4399007 w 5583124"/>
              <a:gd name="connsiteY1263" fmla="*/ 2120073 h 6649609"/>
              <a:gd name="connsiteX1264" fmla="*/ 4443634 w 5583124"/>
              <a:gd name="connsiteY1264" fmla="*/ 2137454 h 6649609"/>
              <a:gd name="connsiteX1265" fmla="*/ 4500075 w 5583124"/>
              <a:gd name="connsiteY1265" fmla="*/ 2120073 h 6649609"/>
              <a:gd name="connsiteX1266" fmla="*/ 4549616 w 5583124"/>
              <a:gd name="connsiteY1266" fmla="*/ 2071000 h 6649609"/>
              <a:gd name="connsiteX1267" fmla="*/ 4586519 w 5583124"/>
              <a:gd name="connsiteY1267" fmla="*/ 1996367 h 6649609"/>
              <a:gd name="connsiteX1268" fmla="*/ 4600095 w 5583124"/>
              <a:gd name="connsiteY1268" fmla="*/ 1922464 h 6649609"/>
              <a:gd name="connsiteX1269" fmla="*/ 4583163 w 5583124"/>
              <a:gd name="connsiteY1269" fmla="*/ 1875581 h 6649609"/>
              <a:gd name="connsiteX1270" fmla="*/ 4538139 w 5583124"/>
              <a:gd name="connsiteY1270" fmla="*/ 1859369 h 6649609"/>
              <a:gd name="connsiteX1271" fmla="*/ 3471033 w 5583124"/>
              <a:gd name="connsiteY1271" fmla="*/ 1859369 h 6649609"/>
              <a:gd name="connsiteX1272" fmla="*/ 3414990 w 5583124"/>
              <a:gd name="connsiteY1272" fmla="*/ 1875581 h 6649609"/>
              <a:gd name="connsiteX1273" fmla="*/ 3366343 w 5583124"/>
              <a:gd name="connsiteY1273" fmla="*/ 1922464 h 6649609"/>
              <a:gd name="connsiteX1274" fmla="*/ 3329837 w 5583124"/>
              <a:gd name="connsiteY1274" fmla="*/ 1996367 h 6649609"/>
              <a:gd name="connsiteX1275" fmla="*/ 3315863 w 5583124"/>
              <a:gd name="connsiteY1275" fmla="*/ 2071000 h 6649609"/>
              <a:gd name="connsiteX1276" fmla="*/ 3331902 w 5583124"/>
              <a:gd name="connsiteY1276" fmla="*/ 2120073 h 6649609"/>
              <a:gd name="connsiteX1277" fmla="*/ 3376527 w 5583124"/>
              <a:gd name="connsiteY1277" fmla="*/ 2137454 h 6649609"/>
              <a:gd name="connsiteX1278" fmla="*/ 3432970 w 5583124"/>
              <a:gd name="connsiteY1278" fmla="*/ 2120073 h 6649609"/>
              <a:gd name="connsiteX1279" fmla="*/ 3482509 w 5583124"/>
              <a:gd name="connsiteY1279" fmla="*/ 2071000 h 6649609"/>
              <a:gd name="connsiteX1280" fmla="*/ 3519413 w 5583124"/>
              <a:gd name="connsiteY1280" fmla="*/ 1996367 h 6649609"/>
              <a:gd name="connsiteX1281" fmla="*/ 3532989 w 5583124"/>
              <a:gd name="connsiteY1281" fmla="*/ 1922464 h 6649609"/>
              <a:gd name="connsiteX1282" fmla="*/ 3516058 w 5583124"/>
              <a:gd name="connsiteY1282" fmla="*/ 1875581 h 6649609"/>
              <a:gd name="connsiteX1283" fmla="*/ 3471033 w 5583124"/>
              <a:gd name="connsiteY1283" fmla="*/ 1859369 h 6649609"/>
              <a:gd name="connsiteX1284" fmla="*/ 2601903 w 5583124"/>
              <a:gd name="connsiteY1284" fmla="*/ 1859369 h 6649609"/>
              <a:gd name="connsiteX1285" fmla="*/ 2545860 w 5583124"/>
              <a:gd name="connsiteY1285" fmla="*/ 1875581 h 6649609"/>
              <a:gd name="connsiteX1286" fmla="*/ 2497213 w 5583124"/>
              <a:gd name="connsiteY1286" fmla="*/ 1922464 h 6649609"/>
              <a:gd name="connsiteX1287" fmla="*/ 2460707 w 5583124"/>
              <a:gd name="connsiteY1287" fmla="*/ 1996367 h 6649609"/>
              <a:gd name="connsiteX1288" fmla="*/ 2446734 w 5583124"/>
              <a:gd name="connsiteY1288" fmla="*/ 2071000 h 6649609"/>
              <a:gd name="connsiteX1289" fmla="*/ 2462772 w 5583124"/>
              <a:gd name="connsiteY1289" fmla="*/ 2120073 h 6649609"/>
              <a:gd name="connsiteX1290" fmla="*/ 2507398 w 5583124"/>
              <a:gd name="connsiteY1290" fmla="*/ 2137454 h 6649609"/>
              <a:gd name="connsiteX1291" fmla="*/ 2563840 w 5583124"/>
              <a:gd name="connsiteY1291" fmla="*/ 2120073 h 6649609"/>
              <a:gd name="connsiteX1292" fmla="*/ 2613380 w 5583124"/>
              <a:gd name="connsiteY1292" fmla="*/ 2071000 h 6649609"/>
              <a:gd name="connsiteX1293" fmla="*/ 2650283 w 5583124"/>
              <a:gd name="connsiteY1293" fmla="*/ 1996367 h 6649609"/>
              <a:gd name="connsiteX1294" fmla="*/ 2663859 w 5583124"/>
              <a:gd name="connsiteY1294" fmla="*/ 1922464 h 6649609"/>
              <a:gd name="connsiteX1295" fmla="*/ 2646928 w 5583124"/>
              <a:gd name="connsiteY1295" fmla="*/ 1875581 h 6649609"/>
              <a:gd name="connsiteX1296" fmla="*/ 2601903 w 5583124"/>
              <a:gd name="connsiteY1296" fmla="*/ 1859369 h 6649609"/>
              <a:gd name="connsiteX1297" fmla="*/ 1534798 w 5583124"/>
              <a:gd name="connsiteY1297" fmla="*/ 1859369 h 6649609"/>
              <a:gd name="connsiteX1298" fmla="*/ 1478755 w 5583124"/>
              <a:gd name="connsiteY1298" fmla="*/ 1875581 h 6649609"/>
              <a:gd name="connsiteX1299" fmla="*/ 1430108 w 5583124"/>
              <a:gd name="connsiteY1299" fmla="*/ 1922464 h 6649609"/>
              <a:gd name="connsiteX1300" fmla="*/ 1393602 w 5583124"/>
              <a:gd name="connsiteY1300" fmla="*/ 1996367 h 6649609"/>
              <a:gd name="connsiteX1301" fmla="*/ 1379628 w 5583124"/>
              <a:gd name="connsiteY1301" fmla="*/ 2071000 h 6649609"/>
              <a:gd name="connsiteX1302" fmla="*/ 1395667 w 5583124"/>
              <a:gd name="connsiteY1302" fmla="*/ 2120073 h 6649609"/>
              <a:gd name="connsiteX1303" fmla="*/ 1440293 w 5583124"/>
              <a:gd name="connsiteY1303" fmla="*/ 2137454 h 6649609"/>
              <a:gd name="connsiteX1304" fmla="*/ 1496735 w 5583124"/>
              <a:gd name="connsiteY1304" fmla="*/ 2120073 h 6649609"/>
              <a:gd name="connsiteX1305" fmla="*/ 1546275 w 5583124"/>
              <a:gd name="connsiteY1305" fmla="*/ 2071000 h 6649609"/>
              <a:gd name="connsiteX1306" fmla="*/ 1583178 w 5583124"/>
              <a:gd name="connsiteY1306" fmla="*/ 1996367 h 6649609"/>
              <a:gd name="connsiteX1307" fmla="*/ 1596754 w 5583124"/>
              <a:gd name="connsiteY1307" fmla="*/ 1922464 h 6649609"/>
              <a:gd name="connsiteX1308" fmla="*/ 1579823 w 5583124"/>
              <a:gd name="connsiteY1308" fmla="*/ 1875581 h 6649609"/>
              <a:gd name="connsiteX1309" fmla="*/ 1534798 w 5583124"/>
              <a:gd name="connsiteY1309" fmla="*/ 1859369 h 6649609"/>
              <a:gd name="connsiteX1310" fmla="*/ 665668 w 5583124"/>
              <a:gd name="connsiteY1310" fmla="*/ 1859369 h 6649609"/>
              <a:gd name="connsiteX1311" fmla="*/ 609625 w 5583124"/>
              <a:gd name="connsiteY1311" fmla="*/ 1875581 h 6649609"/>
              <a:gd name="connsiteX1312" fmla="*/ 560978 w 5583124"/>
              <a:gd name="connsiteY1312" fmla="*/ 1922464 h 6649609"/>
              <a:gd name="connsiteX1313" fmla="*/ 524472 w 5583124"/>
              <a:gd name="connsiteY1313" fmla="*/ 1996367 h 6649609"/>
              <a:gd name="connsiteX1314" fmla="*/ 510499 w 5583124"/>
              <a:gd name="connsiteY1314" fmla="*/ 2071000 h 6649609"/>
              <a:gd name="connsiteX1315" fmla="*/ 526537 w 5583124"/>
              <a:gd name="connsiteY1315" fmla="*/ 2120073 h 6649609"/>
              <a:gd name="connsiteX1316" fmla="*/ 571163 w 5583124"/>
              <a:gd name="connsiteY1316" fmla="*/ 2137454 h 6649609"/>
              <a:gd name="connsiteX1317" fmla="*/ 627605 w 5583124"/>
              <a:gd name="connsiteY1317" fmla="*/ 2120073 h 6649609"/>
              <a:gd name="connsiteX1318" fmla="*/ 677145 w 5583124"/>
              <a:gd name="connsiteY1318" fmla="*/ 2071000 h 6649609"/>
              <a:gd name="connsiteX1319" fmla="*/ 714048 w 5583124"/>
              <a:gd name="connsiteY1319" fmla="*/ 1996367 h 6649609"/>
              <a:gd name="connsiteX1320" fmla="*/ 727624 w 5583124"/>
              <a:gd name="connsiteY1320" fmla="*/ 1922464 h 6649609"/>
              <a:gd name="connsiteX1321" fmla="*/ 710693 w 5583124"/>
              <a:gd name="connsiteY1321" fmla="*/ 1875581 h 6649609"/>
              <a:gd name="connsiteX1322" fmla="*/ 665668 w 5583124"/>
              <a:gd name="connsiteY1322" fmla="*/ 1859369 h 6649609"/>
              <a:gd name="connsiteX1323" fmla="*/ 4023959 w 5583124"/>
              <a:gd name="connsiteY1323" fmla="*/ 1775535 h 6649609"/>
              <a:gd name="connsiteX1324" fmla="*/ 4131162 w 5583124"/>
              <a:gd name="connsiteY1324" fmla="*/ 1775535 h 6649609"/>
              <a:gd name="connsiteX1325" fmla="*/ 4010149 w 5583124"/>
              <a:gd name="connsiteY1325" fmla="*/ 2131612 h 6649609"/>
              <a:gd name="connsiteX1326" fmla="*/ 4183659 w 5583124"/>
              <a:gd name="connsiteY1326" fmla="*/ 2131612 h 6649609"/>
              <a:gd name="connsiteX1327" fmla="*/ 4153184 w 5583124"/>
              <a:gd name="connsiteY1327" fmla="*/ 2221288 h 6649609"/>
              <a:gd name="connsiteX1328" fmla="*/ 3872471 w 5583124"/>
              <a:gd name="connsiteY1328" fmla="*/ 2221288 h 6649609"/>
              <a:gd name="connsiteX1329" fmla="*/ 2087723 w 5583124"/>
              <a:gd name="connsiteY1329" fmla="*/ 1775535 h 6649609"/>
              <a:gd name="connsiteX1330" fmla="*/ 2194927 w 5583124"/>
              <a:gd name="connsiteY1330" fmla="*/ 1775535 h 6649609"/>
              <a:gd name="connsiteX1331" fmla="*/ 2073913 w 5583124"/>
              <a:gd name="connsiteY1331" fmla="*/ 2131612 h 6649609"/>
              <a:gd name="connsiteX1332" fmla="*/ 2247423 w 5583124"/>
              <a:gd name="connsiteY1332" fmla="*/ 2131612 h 6649609"/>
              <a:gd name="connsiteX1333" fmla="*/ 2216949 w 5583124"/>
              <a:gd name="connsiteY1333" fmla="*/ 2221288 h 6649609"/>
              <a:gd name="connsiteX1334" fmla="*/ 1936235 w 5583124"/>
              <a:gd name="connsiteY1334" fmla="*/ 2221288 h 6649609"/>
              <a:gd name="connsiteX1335" fmla="*/ 151489 w 5583124"/>
              <a:gd name="connsiteY1335" fmla="*/ 1775535 h 6649609"/>
              <a:gd name="connsiteX1336" fmla="*/ 258691 w 5583124"/>
              <a:gd name="connsiteY1336" fmla="*/ 1775535 h 6649609"/>
              <a:gd name="connsiteX1337" fmla="*/ 137678 w 5583124"/>
              <a:gd name="connsiteY1337" fmla="*/ 2131612 h 6649609"/>
              <a:gd name="connsiteX1338" fmla="*/ 311189 w 5583124"/>
              <a:gd name="connsiteY1338" fmla="*/ 2131612 h 6649609"/>
              <a:gd name="connsiteX1339" fmla="*/ 280714 w 5583124"/>
              <a:gd name="connsiteY1339" fmla="*/ 2221288 h 6649609"/>
              <a:gd name="connsiteX1340" fmla="*/ 0 w 5583124"/>
              <a:gd name="connsiteY1340" fmla="*/ 2221288 h 6649609"/>
              <a:gd name="connsiteX1341" fmla="*/ 5438341 w 5583124"/>
              <a:gd name="connsiteY1341" fmla="*/ 1767940 h 6649609"/>
              <a:gd name="connsiteX1342" fmla="*/ 5535973 w 5583124"/>
              <a:gd name="connsiteY1342" fmla="*/ 1794814 h 6649609"/>
              <a:gd name="connsiteX1343" fmla="*/ 5580987 w 5583124"/>
              <a:gd name="connsiteY1343" fmla="*/ 1872514 h 6649609"/>
              <a:gd name="connsiteX1344" fmla="*/ 5564604 w 5583124"/>
              <a:gd name="connsiteY1344" fmla="*/ 1996367 h 6649609"/>
              <a:gd name="connsiteX1345" fmla="*/ 5496310 w 5583124"/>
              <a:gd name="connsiteY1345" fmla="*/ 2121680 h 6649609"/>
              <a:gd name="connsiteX1346" fmla="*/ 5397640 w 5583124"/>
              <a:gd name="connsiteY1346" fmla="*/ 2201863 h 6649609"/>
              <a:gd name="connsiteX1347" fmla="*/ 5281394 w 5583124"/>
              <a:gd name="connsiteY1347" fmla="*/ 2229759 h 6649609"/>
              <a:gd name="connsiteX1348" fmla="*/ 5184403 w 5583124"/>
              <a:gd name="connsiteY1348" fmla="*/ 2201863 h 6649609"/>
              <a:gd name="connsiteX1349" fmla="*/ 5139795 w 5583124"/>
              <a:gd name="connsiteY1349" fmla="*/ 2121680 h 6649609"/>
              <a:gd name="connsiteX1350" fmla="*/ 5156532 w 5583124"/>
              <a:gd name="connsiteY1350" fmla="*/ 1996367 h 6649609"/>
              <a:gd name="connsiteX1351" fmla="*/ 5224573 w 5583124"/>
              <a:gd name="connsiteY1351" fmla="*/ 1872222 h 6649609"/>
              <a:gd name="connsiteX1352" fmla="*/ 5322837 w 5583124"/>
              <a:gd name="connsiteY1352" fmla="*/ 1794522 h 6649609"/>
              <a:gd name="connsiteX1353" fmla="*/ 5438341 w 5583124"/>
              <a:gd name="connsiteY1353" fmla="*/ 1767940 h 6649609"/>
              <a:gd name="connsiteX1354" fmla="*/ 5047239 w 5583124"/>
              <a:gd name="connsiteY1354" fmla="*/ 1767940 h 6649609"/>
              <a:gd name="connsiteX1355" fmla="*/ 5119375 w 5583124"/>
              <a:gd name="connsiteY1355" fmla="*/ 1785174 h 6649609"/>
              <a:gd name="connsiteX1356" fmla="*/ 5162538 w 5583124"/>
              <a:gd name="connsiteY1356" fmla="*/ 1825777 h 6649609"/>
              <a:gd name="connsiteX1357" fmla="*/ 5083807 w 5583124"/>
              <a:gd name="connsiteY1357" fmla="*/ 1894129 h 6649609"/>
              <a:gd name="connsiteX1358" fmla="*/ 5057195 w 5583124"/>
              <a:gd name="connsiteY1358" fmla="*/ 1868862 h 6649609"/>
              <a:gd name="connsiteX1359" fmla="*/ 5017918 w 5583124"/>
              <a:gd name="connsiteY1359" fmla="*/ 1859369 h 6649609"/>
              <a:gd name="connsiteX1360" fmla="*/ 4959586 w 5583124"/>
              <a:gd name="connsiteY1360" fmla="*/ 1875872 h 6649609"/>
              <a:gd name="connsiteX1361" fmla="*/ 4905531 w 5583124"/>
              <a:gd name="connsiteY1361" fmla="*/ 1923194 h 6649609"/>
              <a:gd name="connsiteX1362" fmla="*/ 4866101 w 5583124"/>
              <a:gd name="connsiteY1362" fmla="*/ 1997535 h 6649609"/>
              <a:gd name="connsiteX1363" fmla="*/ 4853191 w 5583124"/>
              <a:gd name="connsiteY1363" fmla="*/ 2073336 h 6649609"/>
              <a:gd name="connsiteX1364" fmla="*/ 4873179 w 5583124"/>
              <a:gd name="connsiteY1364" fmla="*/ 2121096 h 6649609"/>
              <a:gd name="connsiteX1365" fmla="*/ 4922245 w 5583124"/>
              <a:gd name="connsiteY1365" fmla="*/ 2137454 h 6649609"/>
              <a:gd name="connsiteX1366" fmla="*/ 4974367 w 5583124"/>
              <a:gd name="connsiteY1366" fmla="*/ 2125478 h 6649609"/>
              <a:gd name="connsiteX1367" fmla="*/ 5020757 w 5583124"/>
              <a:gd name="connsiteY1367" fmla="*/ 2096851 h 6649609"/>
              <a:gd name="connsiteX1368" fmla="*/ 5054399 w 5583124"/>
              <a:gd name="connsiteY1368" fmla="*/ 2163744 h 6649609"/>
              <a:gd name="connsiteX1369" fmla="*/ 4972724 w 5583124"/>
              <a:gd name="connsiteY1369" fmla="*/ 2213255 h 6649609"/>
              <a:gd name="connsiteX1370" fmla="*/ 4886494 w 5583124"/>
              <a:gd name="connsiteY1370" fmla="*/ 2229759 h 6649609"/>
              <a:gd name="connsiteX1371" fmla="*/ 4811373 w 5583124"/>
              <a:gd name="connsiteY1371" fmla="*/ 2215300 h 6649609"/>
              <a:gd name="connsiteX1372" fmla="*/ 4759368 w 5583124"/>
              <a:gd name="connsiteY1372" fmla="*/ 2171922 h 6649609"/>
              <a:gd name="connsiteX1373" fmla="*/ 4738170 w 5583124"/>
              <a:gd name="connsiteY1373" fmla="*/ 2100210 h 6649609"/>
              <a:gd name="connsiteX1374" fmla="*/ 4755370 w 5583124"/>
              <a:gd name="connsiteY1374" fmla="*/ 2001040 h 6649609"/>
              <a:gd name="connsiteX1375" fmla="*/ 4806060 w 5583124"/>
              <a:gd name="connsiteY1375" fmla="*/ 1902163 h 6649609"/>
              <a:gd name="connsiteX1376" fmla="*/ 4877715 w 5583124"/>
              <a:gd name="connsiteY1376" fmla="*/ 1828844 h 6649609"/>
              <a:gd name="connsiteX1377" fmla="*/ 4961065 w 5583124"/>
              <a:gd name="connsiteY1377" fmla="*/ 1783422 h 6649609"/>
              <a:gd name="connsiteX1378" fmla="*/ 5047239 w 5583124"/>
              <a:gd name="connsiteY1378" fmla="*/ 1767940 h 6649609"/>
              <a:gd name="connsiteX1379" fmla="*/ 4569211 w 5583124"/>
              <a:gd name="connsiteY1379" fmla="*/ 1767940 h 6649609"/>
              <a:gd name="connsiteX1380" fmla="*/ 4666843 w 5583124"/>
              <a:gd name="connsiteY1380" fmla="*/ 1794814 h 6649609"/>
              <a:gd name="connsiteX1381" fmla="*/ 4711857 w 5583124"/>
              <a:gd name="connsiteY1381" fmla="*/ 1872514 h 6649609"/>
              <a:gd name="connsiteX1382" fmla="*/ 4695474 w 5583124"/>
              <a:gd name="connsiteY1382" fmla="*/ 1996367 h 6649609"/>
              <a:gd name="connsiteX1383" fmla="*/ 4627181 w 5583124"/>
              <a:gd name="connsiteY1383" fmla="*/ 2121680 h 6649609"/>
              <a:gd name="connsiteX1384" fmla="*/ 4528511 w 5583124"/>
              <a:gd name="connsiteY1384" fmla="*/ 2201863 h 6649609"/>
              <a:gd name="connsiteX1385" fmla="*/ 4412263 w 5583124"/>
              <a:gd name="connsiteY1385" fmla="*/ 2229759 h 6649609"/>
              <a:gd name="connsiteX1386" fmla="*/ 4315274 w 5583124"/>
              <a:gd name="connsiteY1386" fmla="*/ 2201863 h 6649609"/>
              <a:gd name="connsiteX1387" fmla="*/ 4270666 w 5583124"/>
              <a:gd name="connsiteY1387" fmla="*/ 2121680 h 6649609"/>
              <a:gd name="connsiteX1388" fmla="*/ 4287403 w 5583124"/>
              <a:gd name="connsiteY1388" fmla="*/ 1996367 h 6649609"/>
              <a:gd name="connsiteX1389" fmla="*/ 4355443 w 5583124"/>
              <a:gd name="connsiteY1389" fmla="*/ 1872222 h 6649609"/>
              <a:gd name="connsiteX1390" fmla="*/ 4453707 w 5583124"/>
              <a:gd name="connsiteY1390" fmla="*/ 1794522 h 6649609"/>
              <a:gd name="connsiteX1391" fmla="*/ 4569211 w 5583124"/>
              <a:gd name="connsiteY1391" fmla="*/ 1767940 h 6649609"/>
              <a:gd name="connsiteX1392" fmla="*/ 3502106 w 5583124"/>
              <a:gd name="connsiteY1392" fmla="*/ 1767940 h 6649609"/>
              <a:gd name="connsiteX1393" fmla="*/ 3599737 w 5583124"/>
              <a:gd name="connsiteY1393" fmla="*/ 1794814 h 6649609"/>
              <a:gd name="connsiteX1394" fmla="*/ 3644751 w 5583124"/>
              <a:gd name="connsiteY1394" fmla="*/ 1872514 h 6649609"/>
              <a:gd name="connsiteX1395" fmla="*/ 3628368 w 5583124"/>
              <a:gd name="connsiteY1395" fmla="*/ 1996367 h 6649609"/>
              <a:gd name="connsiteX1396" fmla="*/ 3560074 w 5583124"/>
              <a:gd name="connsiteY1396" fmla="*/ 2121680 h 6649609"/>
              <a:gd name="connsiteX1397" fmla="*/ 3461405 w 5583124"/>
              <a:gd name="connsiteY1397" fmla="*/ 2201863 h 6649609"/>
              <a:gd name="connsiteX1398" fmla="*/ 3345159 w 5583124"/>
              <a:gd name="connsiteY1398" fmla="*/ 2229759 h 6649609"/>
              <a:gd name="connsiteX1399" fmla="*/ 3248168 w 5583124"/>
              <a:gd name="connsiteY1399" fmla="*/ 2201863 h 6649609"/>
              <a:gd name="connsiteX1400" fmla="*/ 3203560 w 5583124"/>
              <a:gd name="connsiteY1400" fmla="*/ 2121680 h 6649609"/>
              <a:gd name="connsiteX1401" fmla="*/ 3220297 w 5583124"/>
              <a:gd name="connsiteY1401" fmla="*/ 1996367 h 6649609"/>
              <a:gd name="connsiteX1402" fmla="*/ 3288337 w 5583124"/>
              <a:gd name="connsiteY1402" fmla="*/ 1872222 h 6649609"/>
              <a:gd name="connsiteX1403" fmla="*/ 3386601 w 5583124"/>
              <a:gd name="connsiteY1403" fmla="*/ 1794522 h 6649609"/>
              <a:gd name="connsiteX1404" fmla="*/ 3502106 w 5583124"/>
              <a:gd name="connsiteY1404" fmla="*/ 1767940 h 6649609"/>
              <a:gd name="connsiteX1405" fmla="*/ 3111003 w 5583124"/>
              <a:gd name="connsiteY1405" fmla="*/ 1767940 h 6649609"/>
              <a:gd name="connsiteX1406" fmla="*/ 3183139 w 5583124"/>
              <a:gd name="connsiteY1406" fmla="*/ 1785174 h 6649609"/>
              <a:gd name="connsiteX1407" fmla="*/ 3226302 w 5583124"/>
              <a:gd name="connsiteY1407" fmla="*/ 1825777 h 6649609"/>
              <a:gd name="connsiteX1408" fmla="*/ 3147571 w 5583124"/>
              <a:gd name="connsiteY1408" fmla="*/ 1894129 h 6649609"/>
              <a:gd name="connsiteX1409" fmla="*/ 3120959 w 5583124"/>
              <a:gd name="connsiteY1409" fmla="*/ 1868862 h 6649609"/>
              <a:gd name="connsiteX1410" fmla="*/ 3081683 w 5583124"/>
              <a:gd name="connsiteY1410" fmla="*/ 1859369 h 6649609"/>
              <a:gd name="connsiteX1411" fmla="*/ 3023351 w 5583124"/>
              <a:gd name="connsiteY1411" fmla="*/ 1875872 h 6649609"/>
              <a:gd name="connsiteX1412" fmla="*/ 2969295 w 5583124"/>
              <a:gd name="connsiteY1412" fmla="*/ 1923194 h 6649609"/>
              <a:gd name="connsiteX1413" fmla="*/ 2929865 w 5583124"/>
              <a:gd name="connsiteY1413" fmla="*/ 1997535 h 6649609"/>
              <a:gd name="connsiteX1414" fmla="*/ 2916956 w 5583124"/>
              <a:gd name="connsiteY1414" fmla="*/ 2073336 h 6649609"/>
              <a:gd name="connsiteX1415" fmla="*/ 2936944 w 5583124"/>
              <a:gd name="connsiteY1415" fmla="*/ 2121096 h 6649609"/>
              <a:gd name="connsiteX1416" fmla="*/ 2986009 w 5583124"/>
              <a:gd name="connsiteY1416" fmla="*/ 2137454 h 6649609"/>
              <a:gd name="connsiteX1417" fmla="*/ 3038132 w 5583124"/>
              <a:gd name="connsiteY1417" fmla="*/ 2125478 h 6649609"/>
              <a:gd name="connsiteX1418" fmla="*/ 3084521 w 5583124"/>
              <a:gd name="connsiteY1418" fmla="*/ 2096851 h 6649609"/>
              <a:gd name="connsiteX1419" fmla="*/ 3118164 w 5583124"/>
              <a:gd name="connsiteY1419" fmla="*/ 2163744 h 6649609"/>
              <a:gd name="connsiteX1420" fmla="*/ 3036488 w 5583124"/>
              <a:gd name="connsiteY1420" fmla="*/ 2213255 h 6649609"/>
              <a:gd name="connsiteX1421" fmla="*/ 2950258 w 5583124"/>
              <a:gd name="connsiteY1421" fmla="*/ 2229759 h 6649609"/>
              <a:gd name="connsiteX1422" fmla="*/ 2875137 w 5583124"/>
              <a:gd name="connsiteY1422" fmla="*/ 2215300 h 6649609"/>
              <a:gd name="connsiteX1423" fmla="*/ 2823133 w 5583124"/>
              <a:gd name="connsiteY1423" fmla="*/ 2171922 h 6649609"/>
              <a:gd name="connsiteX1424" fmla="*/ 2801935 w 5583124"/>
              <a:gd name="connsiteY1424" fmla="*/ 2100210 h 6649609"/>
              <a:gd name="connsiteX1425" fmla="*/ 2819134 w 5583124"/>
              <a:gd name="connsiteY1425" fmla="*/ 2001040 h 6649609"/>
              <a:gd name="connsiteX1426" fmla="*/ 2869824 w 5583124"/>
              <a:gd name="connsiteY1426" fmla="*/ 1902163 h 6649609"/>
              <a:gd name="connsiteX1427" fmla="*/ 2941479 w 5583124"/>
              <a:gd name="connsiteY1427" fmla="*/ 1828844 h 6649609"/>
              <a:gd name="connsiteX1428" fmla="*/ 3024829 w 5583124"/>
              <a:gd name="connsiteY1428" fmla="*/ 1783422 h 6649609"/>
              <a:gd name="connsiteX1429" fmla="*/ 3111003 w 5583124"/>
              <a:gd name="connsiteY1429" fmla="*/ 1767940 h 6649609"/>
              <a:gd name="connsiteX1430" fmla="*/ 2632975 w 5583124"/>
              <a:gd name="connsiteY1430" fmla="*/ 1767940 h 6649609"/>
              <a:gd name="connsiteX1431" fmla="*/ 2730608 w 5583124"/>
              <a:gd name="connsiteY1431" fmla="*/ 1794814 h 6649609"/>
              <a:gd name="connsiteX1432" fmla="*/ 2775621 w 5583124"/>
              <a:gd name="connsiteY1432" fmla="*/ 1872514 h 6649609"/>
              <a:gd name="connsiteX1433" fmla="*/ 2759239 w 5583124"/>
              <a:gd name="connsiteY1433" fmla="*/ 1996367 h 6649609"/>
              <a:gd name="connsiteX1434" fmla="*/ 2690945 w 5583124"/>
              <a:gd name="connsiteY1434" fmla="*/ 2121680 h 6649609"/>
              <a:gd name="connsiteX1435" fmla="*/ 2592275 w 5583124"/>
              <a:gd name="connsiteY1435" fmla="*/ 2201863 h 6649609"/>
              <a:gd name="connsiteX1436" fmla="*/ 2476028 w 5583124"/>
              <a:gd name="connsiteY1436" fmla="*/ 2229759 h 6649609"/>
              <a:gd name="connsiteX1437" fmla="*/ 2379038 w 5583124"/>
              <a:gd name="connsiteY1437" fmla="*/ 2201863 h 6649609"/>
              <a:gd name="connsiteX1438" fmla="*/ 2334430 w 5583124"/>
              <a:gd name="connsiteY1438" fmla="*/ 2121680 h 6649609"/>
              <a:gd name="connsiteX1439" fmla="*/ 2351167 w 5583124"/>
              <a:gd name="connsiteY1439" fmla="*/ 1996367 h 6649609"/>
              <a:gd name="connsiteX1440" fmla="*/ 2419207 w 5583124"/>
              <a:gd name="connsiteY1440" fmla="*/ 1872222 h 6649609"/>
              <a:gd name="connsiteX1441" fmla="*/ 2517471 w 5583124"/>
              <a:gd name="connsiteY1441" fmla="*/ 1794522 h 6649609"/>
              <a:gd name="connsiteX1442" fmla="*/ 2632975 w 5583124"/>
              <a:gd name="connsiteY1442" fmla="*/ 1767940 h 6649609"/>
              <a:gd name="connsiteX1443" fmla="*/ 1565870 w 5583124"/>
              <a:gd name="connsiteY1443" fmla="*/ 1767940 h 6649609"/>
              <a:gd name="connsiteX1444" fmla="*/ 1663502 w 5583124"/>
              <a:gd name="connsiteY1444" fmla="*/ 1794814 h 6649609"/>
              <a:gd name="connsiteX1445" fmla="*/ 1708516 w 5583124"/>
              <a:gd name="connsiteY1445" fmla="*/ 1872514 h 6649609"/>
              <a:gd name="connsiteX1446" fmla="*/ 1692134 w 5583124"/>
              <a:gd name="connsiteY1446" fmla="*/ 1996367 h 6649609"/>
              <a:gd name="connsiteX1447" fmla="*/ 1623840 w 5583124"/>
              <a:gd name="connsiteY1447" fmla="*/ 2121680 h 6649609"/>
              <a:gd name="connsiteX1448" fmla="*/ 1525170 w 5583124"/>
              <a:gd name="connsiteY1448" fmla="*/ 2201863 h 6649609"/>
              <a:gd name="connsiteX1449" fmla="*/ 1408923 w 5583124"/>
              <a:gd name="connsiteY1449" fmla="*/ 2229759 h 6649609"/>
              <a:gd name="connsiteX1450" fmla="*/ 1311933 w 5583124"/>
              <a:gd name="connsiteY1450" fmla="*/ 2201863 h 6649609"/>
              <a:gd name="connsiteX1451" fmla="*/ 1267325 w 5583124"/>
              <a:gd name="connsiteY1451" fmla="*/ 2121680 h 6649609"/>
              <a:gd name="connsiteX1452" fmla="*/ 1284062 w 5583124"/>
              <a:gd name="connsiteY1452" fmla="*/ 1996367 h 6649609"/>
              <a:gd name="connsiteX1453" fmla="*/ 1352102 w 5583124"/>
              <a:gd name="connsiteY1453" fmla="*/ 1872222 h 6649609"/>
              <a:gd name="connsiteX1454" fmla="*/ 1450366 w 5583124"/>
              <a:gd name="connsiteY1454" fmla="*/ 1794522 h 6649609"/>
              <a:gd name="connsiteX1455" fmla="*/ 1565870 w 5583124"/>
              <a:gd name="connsiteY1455" fmla="*/ 1767940 h 6649609"/>
              <a:gd name="connsiteX1456" fmla="*/ 1174768 w 5583124"/>
              <a:gd name="connsiteY1456" fmla="*/ 1767940 h 6649609"/>
              <a:gd name="connsiteX1457" fmla="*/ 1246905 w 5583124"/>
              <a:gd name="connsiteY1457" fmla="*/ 1785174 h 6649609"/>
              <a:gd name="connsiteX1458" fmla="*/ 1290067 w 5583124"/>
              <a:gd name="connsiteY1458" fmla="*/ 1825777 h 6649609"/>
              <a:gd name="connsiteX1459" fmla="*/ 1211336 w 5583124"/>
              <a:gd name="connsiteY1459" fmla="*/ 1894129 h 6649609"/>
              <a:gd name="connsiteX1460" fmla="*/ 1184724 w 5583124"/>
              <a:gd name="connsiteY1460" fmla="*/ 1868862 h 6649609"/>
              <a:gd name="connsiteX1461" fmla="*/ 1145448 w 5583124"/>
              <a:gd name="connsiteY1461" fmla="*/ 1859369 h 6649609"/>
              <a:gd name="connsiteX1462" fmla="*/ 1087116 w 5583124"/>
              <a:gd name="connsiteY1462" fmla="*/ 1875872 h 6649609"/>
              <a:gd name="connsiteX1463" fmla="*/ 1033060 w 5583124"/>
              <a:gd name="connsiteY1463" fmla="*/ 1923194 h 6649609"/>
              <a:gd name="connsiteX1464" fmla="*/ 993630 w 5583124"/>
              <a:gd name="connsiteY1464" fmla="*/ 1997535 h 6649609"/>
              <a:gd name="connsiteX1465" fmla="*/ 980721 w 5583124"/>
              <a:gd name="connsiteY1465" fmla="*/ 2073336 h 6649609"/>
              <a:gd name="connsiteX1466" fmla="*/ 1000709 w 5583124"/>
              <a:gd name="connsiteY1466" fmla="*/ 2121096 h 6649609"/>
              <a:gd name="connsiteX1467" fmla="*/ 1049774 w 5583124"/>
              <a:gd name="connsiteY1467" fmla="*/ 2137454 h 6649609"/>
              <a:gd name="connsiteX1468" fmla="*/ 1101896 w 5583124"/>
              <a:gd name="connsiteY1468" fmla="*/ 2125478 h 6649609"/>
              <a:gd name="connsiteX1469" fmla="*/ 1148287 w 5583124"/>
              <a:gd name="connsiteY1469" fmla="*/ 2096851 h 6649609"/>
              <a:gd name="connsiteX1470" fmla="*/ 1181929 w 5583124"/>
              <a:gd name="connsiteY1470" fmla="*/ 2163744 h 6649609"/>
              <a:gd name="connsiteX1471" fmla="*/ 1100254 w 5583124"/>
              <a:gd name="connsiteY1471" fmla="*/ 2213255 h 6649609"/>
              <a:gd name="connsiteX1472" fmla="*/ 1014024 w 5583124"/>
              <a:gd name="connsiteY1472" fmla="*/ 2229759 h 6649609"/>
              <a:gd name="connsiteX1473" fmla="*/ 938902 w 5583124"/>
              <a:gd name="connsiteY1473" fmla="*/ 2215300 h 6649609"/>
              <a:gd name="connsiteX1474" fmla="*/ 886898 w 5583124"/>
              <a:gd name="connsiteY1474" fmla="*/ 2171922 h 6649609"/>
              <a:gd name="connsiteX1475" fmla="*/ 865700 w 5583124"/>
              <a:gd name="connsiteY1475" fmla="*/ 2100210 h 6649609"/>
              <a:gd name="connsiteX1476" fmla="*/ 882900 w 5583124"/>
              <a:gd name="connsiteY1476" fmla="*/ 2001040 h 6649609"/>
              <a:gd name="connsiteX1477" fmla="*/ 933590 w 5583124"/>
              <a:gd name="connsiteY1477" fmla="*/ 1902163 h 6649609"/>
              <a:gd name="connsiteX1478" fmla="*/ 1005244 w 5583124"/>
              <a:gd name="connsiteY1478" fmla="*/ 1828844 h 6649609"/>
              <a:gd name="connsiteX1479" fmla="*/ 1088594 w 5583124"/>
              <a:gd name="connsiteY1479" fmla="*/ 1783422 h 6649609"/>
              <a:gd name="connsiteX1480" fmla="*/ 1174768 w 5583124"/>
              <a:gd name="connsiteY1480" fmla="*/ 1767940 h 6649609"/>
              <a:gd name="connsiteX1481" fmla="*/ 696741 w 5583124"/>
              <a:gd name="connsiteY1481" fmla="*/ 1767940 h 6649609"/>
              <a:gd name="connsiteX1482" fmla="*/ 794373 w 5583124"/>
              <a:gd name="connsiteY1482" fmla="*/ 1794814 h 6649609"/>
              <a:gd name="connsiteX1483" fmla="*/ 839387 w 5583124"/>
              <a:gd name="connsiteY1483" fmla="*/ 1872514 h 6649609"/>
              <a:gd name="connsiteX1484" fmla="*/ 823004 w 5583124"/>
              <a:gd name="connsiteY1484" fmla="*/ 1996367 h 6649609"/>
              <a:gd name="connsiteX1485" fmla="*/ 754711 w 5583124"/>
              <a:gd name="connsiteY1485" fmla="*/ 2121680 h 6649609"/>
              <a:gd name="connsiteX1486" fmla="*/ 656041 w 5583124"/>
              <a:gd name="connsiteY1486" fmla="*/ 2201863 h 6649609"/>
              <a:gd name="connsiteX1487" fmla="*/ 539793 w 5583124"/>
              <a:gd name="connsiteY1487" fmla="*/ 2229759 h 6649609"/>
              <a:gd name="connsiteX1488" fmla="*/ 442804 w 5583124"/>
              <a:gd name="connsiteY1488" fmla="*/ 2201863 h 6649609"/>
              <a:gd name="connsiteX1489" fmla="*/ 398196 w 5583124"/>
              <a:gd name="connsiteY1489" fmla="*/ 2121680 h 6649609"/>
              <a:gd name="connsiteX1490" fmla="*/ 414932 w 5583124"/>
              <a:gd name="connsiteY1490" fmla="*/ 1996367 h 6649609"/>
              <a:gd name="connsiteX1491" fmla="*/ 482972 w 5583124"/>
              <a:gd name="connsiteY1491" fmla="*/ 1872222 h 6649609"/>
              <a:gd name="connsiteX1492" fmla="*/ 581236 w 5583124"/>
              <a:gd name="connsiteY1492" fmla="*/ 1794522 h 6649609"/>
              <a:gd name="connsiteX1493" fmla="*/ 696741 w 5583124"/>
              <a:gd name="connsiteY1493" fmla="*/ 1767940 h 6649609"/>
              <a:gd name="connsiteX1494" fmla="*/ 5407269 w 5583124"/>
              <a:gd name="connsiteY1494" fmla="*/ 975399 h 6649609"/>
              <a:gd name="connsiteX1495" fmla="*/ 5351226 w 5583124"/>
              <a:gd name="connsiteY1495" fmla="*/ 991611 h 6649609"/>
              <a:gd name="connsiteX1496" fmla="*/ 5302578 w 5583124"/>
              <a:gd name="connsiteY1496" fmla="*/ 1038494 h 6649609"/>
              <a:gd name="connsiteX1497" fmla="*/ 5266072 w 5583124"/>
              <a:gd name="connsiteY1497" fmla="*/ 1112397 h 6649609"/>
              <a:gd name="connsiteX1498" fmla="*/ 5252099 w 5583124"/>
              <a:gd name="connsiteY1498" fmla="*/ 1187030 h 6649609"/>
              <a:gd name="connsiteX1499" fmla="*/ 5268137 w 5583124"/>
              <a:gd name="connsiteY1499" fmla="*/ 1236104 h 6649609"/>
              <a:gd name="connsiteX1500" fmla="*/ 5312763 w 5583124"/>
              <a:gd name="connsiteY1500" fmla="*/ 1253484 h 6649609"/>
              <a:gd name="connsiteX1501" fmla="*/ 5369205 w 5583124"/>
              <a:gd name="connsiteY1501" fmla="*/ 1236104 h 6649609"/>
              <a:gd name="connsiteX1502" fmla="*/ 5418745 w 5583124"/>
              <a:gd name="connsiteY1502" fmla="*/ 1187030 h 6649609"/>
              <a:gd name="connsiteX1503" fmla="*/ 5455649 w 5583124"/>
              <a:gd name="connsiteY1503" fmla="*/ 1112397 h 6649609"/>
              <a:gd name="connsiteX1504" fmla="*/ 5469224 w 5583124"/>
              <a:gd name="connsiteY1504" fmla="*/ 1038494 h 6649609"/>
              <a:gd name="connsiteX1505" fmla="*/ 5452293 w 5583124"/>
              <a:gd name="connsiteY1505" fmla="*/ 991611 h 6649609"/>
              <a:gd name="connsiteX1506" fmla="*/ 5407269 w 5583124"/>
              <a:gd name="connsiteY1506" fmla="*/ 975399 h 6649609"/>
              <a:gd name="connsiteX1507" fmla="*/ 4538139 w 5583124"/>
              <a:gd name="connsiteY1507" fmla="*/ 975399 h 6649609"/>
              <a:gd name="connsiteX1508" fmla="*/ 4482095 w 5583124"/>
              <a:gd name="connsiteY1508" fmla="*/ 991611 h 6649609"/>
              <a:gd name="connsiteX1509" fmla="*/ 4433449 w 5583124"/>
              <a:gd name="connsiteY1509" fmla="*/ 1038494 h 6649609"/>
              <a:gd name="connsiteX1510" fmla="*/ 4396942 w 5583124"/>
              <a:gd name="connsiteY1510" fmla="*/ 1112397 h 6649609"/>
              <a:gd name="connsiteX1511" fmla="*/ 4382969 w 5583124"/>
              <a:gd name="connsiteY1511" fmla="*/ 1187030 h 6649609"/>
              <a:gd name="connsiteX1512" fmla="*/ 4399007 w 5583124"/>
              <a:gd name="connsiteY1512" fmla="*/ 1236104 h 6649609"/>
              <a:gd name="connsiteX1513" fmla="*/ 4443634 w 5583124"/>
              <a:gd name="connsiteY1513" fmla="*/ 1253484 h 6649609"/>
              <a:gd name="connsiteX1514" fmla="*/ 4500075 w 5583124"/>
              <a:gd name="connsiteY1514" fmla="*/ 1236104 h 6649609"/>
              <a:gd name="connsiteX1515" fmla="*/ 4549616 w 5583124"/>
              <a:gd name="connsiteY1515" fmla="*/ 1187030 h 6649609"/>
              <a:gd name="connsiteX1516" fmla="*/ 4586519 w 5583124"/>
              <a:gd name="connsiteY1516" fmla="*/ 1112397 h 6649609"/>
              <a:gd name="connsiteX1517" fmla="*/ 4600095 w 5583124"/>
              <a:gd name="connsiteY1517" fmla="*/ 1038494 h 6649609"/>
              <a:gd name="connsiteX1518" fmla="*/ 4583163 w 5583124"/>
              <a:gd name="connsiteY1518" fmla="*/ 991611 h 6649609"/>
              <a:gd name="connsiteX1519" fmla="*/ 4538139 w 5583124"/>
              <a:gd name="connsiteY1519" fmla="*/ 975399 h 6649609"/>
              <a:gd name="connsiteX1520" fmla="*/ 3471033 w 5583124"/>
              <a:gd name="connsiteY1520" fmla="*/ 975399 h 6649609"/>
              <a:gd name="connsiteX1521" fmla="*/ 3414990 w 5583124"/>
              <a:gd name="connsiteY1521" fmla="*/ 991611 h 6649609"/>
              <a:gd name="connsiteX1522" fmla="*/ 3366343 w 5583124"/>
              <a:gd name="connsiteY1522" fmla="*/ 1038494 h 6649609"/>
              <a:gd name="connsiteX1523" fmla="*/ 3329837 w 5583124"/>
              <a:gd name="connsiteY1523" fmla="*/ 1112397 h 6649609"/>
              <a:gd name="connsiteX1524" fmla="*/ 3315863 w 5583124"/>
              <a:gd name="connsiteY1524" fmla="*/ 1187030 h 6649609"/>
              <a:gd name="connsiteX1525" fmla="*/ 3331902 w 5583124"/>
              <a:gd name="connsiteY1525" fmla="*/ 1236104 h 6649609"/>
              <a:gd name="connsiteX1526" fmla="*/ 3376527 w 5583124"/>
              <a:gd name="connsiteY1526" fmla="*/ 1253484 h 6649609"/>
              <a:gd name="connsiteX1527" fmla="*/ 3432970 w 5583124"/>
              <a:gd name="connsiteY1527" fmla="*/ 1236104 h 6649609"/>
              <a:gd name="connsiteX1528" fmla="*/ 3482509 w 5583124"/>
              <a:gd name="connsiteY1528" fmla="*/ 1187030 h 6649609"/>
              <a:gd name="connsiteX1529" fmla="*/ 3519413 w 5583124"/>
              <a:gd name="connsiteY1529" fmla="*/ 1112397 h 6649609"/>
              <a:gd name="connsiteX1530" fmla="*/ 3532989 w 5583124"/>
              <a:gd name="connsiteY1530" fmla="*/ 1038494 h 6649609"/>
              <a:gd name="connsiteX1531" fmla="*/ 3516058 w 5583124"/>
              <a:gd name="connsiteY1531" fmla="*/ 991611 h 6649609"/>
              <a:gd name="connsiteX1532" fmla="*/ 3471033 w 5583124"/>
              <a:gd name="connsiteY1532" fmla="*/ 975399 h 6649609"/>
              <a:gd name="connsiteX1533" fmla="*/ 2601903 w 5583124"/>
              <a:gd name="connsiteY1533" fmla="*/ 975399 h 6649609"/>
              <a:gd name="connsiteX1534" fmla="*/ 2545860 w 5583124"/>
              <a:gd name="connsiteY1534" fmla="*/ 991611 h 6649609"/>
              <a:gd name="connsiteX1535" fmla="*/ 2497213 w 5583124"/>
              <a:gd name="connsiteY1535" fmla="*/ 1038494 h 6649609"/>
              <a:gd name="connsiteX1536" fmla="*/ 2460707 w 5583124"/>
              <a:gd name="connsiteY1536" fmla="*/ 1112397 h 6649609"/>
              <a:gd name="connsiteX1537" fmla="*/ 2446734 w 5583124"/>
              <a:gd name="connsiteY1537" fmla="*/ 1187030 h 6649609"/>
              <a:gd name="connsiteX1538" fmla="*/ 2462772 w 5583124"/>
              <a:gd name="connsiteY1538" fmla="*/ 1236104 h 6649609"/>
              <a:gd name="connsiteX1539" fmla="*/ 2507398 w 5583124"/>
              <a:gd name="connsiteY1539" fmla="*/ 1253484 h 6649609"/>
              <a:gd name="connsiteX1540" fmla="*/ 2563840 w 5583124"/>
              <a:gd name="connsiteY1540" fmla="*/ 1236104 h 6649609"/>
              <a:gd name="connsiteX1541" fmla="*/ 2613380 w 5583124"/>
              <a:gd name="connsiteY1541" fmla="*/ 1187030 h 6649609"/>
              <a:gd name="connsiteX1542" fmla="*/ 2650283 w 5583124"/>
              <a:gd name="connsiteY1542" fmla="*/ 1112397 h 6649609"/>
              <a:gd name="connsiteX1543" fmla="*/ 2663859 w 5583124"/>
              <a:gd name="connsiteY1543" fmla="*/ 1038494 h 6649609"/>
              <a:gd name="connsiteX1544" fmla="*/ 2646928 w 5583124"/>
              <a:gd name="connsiteY1544" fmla="*/ 991611 h 6649609"/>
              <a:gd name="connsiteX1545" fmla="*/ 2601903 w 5583124"/>
              <a:gd name="connsiteY1545" fmla="*/ 975399 h 6649609"/>
              <a:gd name="connsiteX1546" fmla="*/ 1534798 w 5583124"/>
              <a:gd name="connsiteY1546" fmla="*/ 975399 h 6649609"/>
              <a:gd name="connsiteX1547" fmla="*/ 1478755 w 5583124"/>
              <a:gd name="connsiteY1547" fmla="*/ 991611 h 6649609"/>
              <a:gd name="connsiteX1548" fmla="*/ 1430108 w 5583124"/>
              <a:gd name="connsiteY1548" fmla="*/ 1038494 h 6649609"/>
              <a:gd name="connsiteX1549" fmla="*/ 1393602 w 5583124"/>
              <a:gd name="connsiteY1549" fmla="*/ 1112397 h 6649609"/>
              <a:gd name="connsiteX1550" fmla="*/ 1379628 w 5583124"/>
              <a:gd name="connsiteY1550" fmla="*/ 1187030 h 6649609"/>
              <a:gd name="connsiteX1551" fmla="*/ 1395667 w 5583124"/>
              <a:gd name="connsiteY1551" fmla="*/ 1236104 h 6649609"/>
              <a:gd name="connsiteX1552" fmla="*/ 1440293 w 5583124"/>
              <a:gd name="connsiteY1552" fmla="*/ 1253484 h 6649609"/>
              <a:gd name="connsiteX1553" fmla="*/ 1496735 w 5583124"/>
              <a:gd name="connsiteY1553" fmla="*/ 1236104 h 6649609"/>
              <a:gd name="connsiteX1554" fmla="*/ 1546275 w 5583124"/>
              <a:gd name="connsiteY1554" fmla="*/ 1187030 h 6649609"/>
              <a:gd name="connsiteX1555" fmla="*/ 1583178 w 5583124"/>
              <a:gd name="connsiteY1555" fmla="*/ 1112397 h 6649609"/>
              <a:gd name="connsiteX1556" fmla="*/ 1596754 w 5583124"/>
              <a:gd name="connsiteY1556" fmla="*/ 1038494 h 6649609"/>
              <a:gd name="connsiteX1557" fmla="*/ 1579823 w 5583124"/>
              <a:gd name="connsiteY1557" fmla="*/ 991611 h 6649609"/>
              <a:gd name="connsiteX1558" fmla="*/ 1534798 w 5583124"/>
              <a:gd name="connsiteY1558" fmla="*/ 975399 h 6649609"/>
              <a:gd name="connsiteX1559" fmla="*/ 665668 w 5583124"/>
              <a:gd name="connsiteY1559" fmla="*/ 975399 h 6649609"/>
              <a:gd name="connsiteX1560" fmla="*/ 609625 w 5583124"/>
              <a:gd name="connsiteY1560" fmla="*/ 991611 h 6649609"/>
              <a:gd name="connsiteX1561" fmla="*/ 560978 w 5583124"/>
              <a:gd name="connsiteY1561" fmla="*/ 1038494 h 6649609"/>
              <a:gd name="connsiteX1562" fmla="*/ 524472 w 5583124"/>
              <a:gd name="connsiteY1562" fmla="*/ 1112397 h 6649609"/>
              <a:gd name="connsiteX1563" fmla="*/ 510499 w 5583124"/>
              <a:gd name="connsiteY1563" fmla="*/ 1187030 h 6649609"/>
              <a:gd name="connsiteX1564" fmla="*/ 526537 w 5583124"/>
              <a:gd name="connsiteY1564" fmla="*/ 1236104 h 6649609"/>
              <a:gd name="connsiteX1565" fmla="*/ 571163 w 5583124"/>
              <a:gd name="connsiteY1565" fmla="*/ 1253484 h 6649609"/>
              <a:gd name="connsiteX1566" fmla="*/ 627605 w 5583124"/>
              <a:gd name="connsiteY1566" fmla="*/ 1236104 h 6649609"/>
              <a:gd name="connsiteX1567" fmla="*/ 677145 w 5583124"/>
              <a:gd name="connsiteY1567" fmla="*/ 1187030 h 6649609"/>
              <a:gd name="connsiteX1568" fmla="*/ 714048 w 5583124"/>
              <a:gd name="connsiteY1568" fmla="*/ 1112397 h 6649609"/>
              <a:gd name="connsiteX1569" fmla="*/ 727624 w 5583124"/>
              <a:gd name="connsiteY1569" fmla="*/ 1038494 h 6649609"/>
              <a:gd name="connsiteX1570" fmla="*/ 710693 w 5583124"/>
              <a:gd name="connsiteY1570" fmla="*/ 991611 h 6649609"/>
              <a:gd name="connsiteX1571" fmla="*/ 665668 w 5583124"/>
              <a:gd name="connsiteY1571" fmla="*/ 975399 h 6649609"/>
              <a:gd name="connsiteX1572" fmla="*/ 4023959 w 5583124"/>
              <a:gd name="connsiteY1572" fmla="*/ 891565 h 6649609"/>
              <a:gd name="connsiteX1573" fmla="*/ 4131162 w 5583124"/>
              <a:gd name="connsiteY1573" fmla="*/ 891565 h 6649609"/>
              <a:gd name="connsiteX1574" fmla="*/ 4010149 w 5583124"/>
              <a:gd name="connsiteY1574" fmla="*/ 1247642 h 6649609"/>
              <a:gd name="connsiteX1575" fmla="*/ 4183659 w 5583124"/>
              <a:gd name="connsiteY1575" fmla="*/ 1247642 h 6649609"/>
              <a:gd name="connsiteX1576" fmla="*/ 4153184 w 5583124"/>
              <a:gd name="connsiteY1576" fmla="*/ 1337318 h 6649609"/>
              <a:gd name="connsiteX1577" fmla="*/ 3872471 w 5583124"/>
              <a:gd name="connsiteY1577" fmla="*/ 1337318 h 6649609"/>
              <a:gd name="connsiteX1578" fmla="*/ 2087723 w 5583124"/>
              <a:gd name="connsiteY1578" fmla="*/ 891565 h 6649609"/>
              <a:gd name="connsiteX1579" fmla="*/ 2194927 w 5583124"/>
              <a:gd name="connsiteY1579" fmla="*/ 891565 h 6649609"/>
              <a:gd name="connsiteX1580" fmla="*/ 2073913 w 5583124"/>
              <a:gd name="connsiteY1580" fmla="*/ 1247642 h 6649609"/>
              <a:gd name="connsiteX1581" fmla="*/ 2247423 w 5583124"/>
              <a:gd name="connsiteY1581" fmla="*/ 1247642 h 6649609"/>
              <a:gd name="connsiteX1582" fmla="*/ 2216949 w 5583124"/>
              <a:gd name="connsiteY1582" fmla="*/ 1337318 h 6649609"/>
              <a:gd name="connsiteX1583" fmla="*/ 1936235 w 5583124"/>
              <a:gd name="connsiteY1583" fmla="*/ 1337318 h 6649609"/>
              <a:gd name="connsiteX1584" fmla="*/ 151489 w 5583124"/>
              <a:gd name="connsiteY1584" fmla="*/ 891565 h 6649609"/>
              <a:gd name="connsiteX1585" fmla="*/ 258691 w 5583124"/>
              <a:gd name="connsiteY1585" fmla="*/ 891565 h 6649609"/>
              <a:gd name="connsiteX1586" fmla="*/ 137678 w 5583124"/>
              <a:gd name="connsiteY1586" fmla="*/ 1247642 h 6649609"/>
              <a:gd name="connsiteX1587" fmla="*/ 311189 w 5583124"/>
              <a:gd name="connsiteY1587" fmla="*/ 1247642 h 6649609"/>
              <a:gd name="connsiteX1588" fmla="*/ 280714 w 5583124"/>
              <a:gd name="connsiteY1588" fmla="*/ 1337318 h 6649609"/>
              <a:gd name="connsiteX1589" fmla="*/ 0 w 5583124"/>
              <a:gd name="connsiteY1589" fmla="*/ 1337318 h 6649609"/>
              <a:gd name="connsiteX1590" fmla="*/ 5438341 w 5583124"/>
              <a:gd name="connsiteY1590" fmla="*/ 883970 h 6649609"/>
              <a:gd name="connsiteX1591" fmla="*/ 5535973 w 5583124"/>
              <a:gd name="connsiteY1591" fmla="*/ 910844 h 6649609"/>
              <a:gd name="connsiteX1592" fmla="*/ 5580987 w 5583124"/>
              <a:gd name="connsiteY1592" fmla="*/ 988544 h 6649609"/>
              <a:gd name="connsiteX1593" fmla="*/ 5564604 w 5583124"/>
              <a:gd name="connsiteY1593" fmla="*/ 1112397 h 6649609"/>
              <a:gd name="connsiteX1594" fmla="*/ 5496310 w 5583124"/>
              <a:gd name="connsiteY1594" fmla="*/ 1237710 h 6649609"/>
              <a:gd name="connsiteX1595" fmla="*/ 5397640 w 5583124"/>
              <a:gd name="connsiteY1595" fmla="*/ 1317893 h 6649609"/>
              <a:gd name="connsiteX1596" fmla="*/ 5281394 w 5583124"/>
              <a:gd name="connsiteY1596" fmla="*/ 1345789 h 6649609"/>
              <a:gd name="connsiteX1597" fmla="*/ 5184403 w 5583124"/>
              <a:gd name="connsiteY1597" fmla="*/ 1317893 h 6649609"/>
              <a:gd name="connsiteX1598" fmla="*/ 5139795 w 5583124"/>
              <a:gd name="connsiteY1598" fmla="*/ 1237710 h 6649609"/>
              <a:gd name="connsiteX1599" fmla="*/ 5156532 w 5583124"/>
              <a:gd name="connsiteY1599" fmla="*/ 1112397 h 6649609"/>
              <a:gd name="connsiteX1600" fmla="*/ 5224573 w 5583124"/>
              <a:gd name="connsiteY1600" fmla="*/ 988252 h 6649609"/>
              <a:gd name="connsiteX1601" fmla="*/ 5322837 w 5583124"/>
              <a:gd name="connsiteY1601" fmla="*/ 910552 h 6649609"/>
              <a:gd name="connsiteX1602" fmla="*/ 5438341 w 5583124"/>
              <a:gd name="connsiteY1602" fmla="*/ 883970 h 6649609"/>
              <a:gd name="connsiteX1603" fmla="*/ 5047239 w 5583124"/>
              <a:gd name="connsiteY1603" fmla="*/ 883970 h 6649609"/>
              <a:gd name="connsiteX1604" fmla="*/ 5119375 w 5583124"/>
              <a:gd name="connsiteY1604" fmla="*/ 901204 h 6649609"/>
              <a:gd name="connsiteX1605" fmla="*/ 5162538 w 5583124"/>
              <a:gd name="connsiteY1605" fmla="*/ 941807 h 6649609"/>
              <a:gd name="connsiteX1606" fmla="*/ 5083807 w 5583124"/>
              <a:gd name="connsiteY1606" fmla="*/ 1010160 h 6649609"/>
              <a:gd name="connsiteX1607" fmla="*/ 5057195 w 5583124"/>
              <a:gd name="connsiteY1607" fmla="*/ 984893 h 6649609"/>
              <a:gd name="connsiteX1608" fmla="*/ 5017918 w 5583124"/>
              <a:gd name="connsiteY1608" fmla="*/ 975399 h 6649609"/>
              <a:gd name="connsiteX1609" fmla="*/ 4959586 w 5583124"/>
              <a:gd name="connsiteY1609" fmla="*/ 991903 h 6649609"/>
              <a:gd name="connsiteX1610" fmla="*/ 4905531 w 5583124"/>
              <a:gd name="connsiteY1610" fmla="*/ 1039224 h 6649609"/>
              <a:gd name="connsiteX1611" fmla="*/ 4866101 w 5583124"/>
              <a:gd name="connsiteY1611" fmla="*/ 1113566 h 6649609"/>
              <a:gd name="connsiteX1612" fmla="*/ 4853191 w 5583124"/>
              <a:gd name="connsiteY1612" fmla="*/ 1189367 h 6649609"/>
              <a:gd name="connsiteX1613" fmla="*/ 4873179 w 5583124"/>
              <a:gd name="connsiteY1613" fmla="*/ 1237126 h 6649609"/>
              <a:gd name="connsiteX1614" fmla="*/ 4922245 w 5583124"/>
              <a:gd name="connsiteY1614" fmla="*/ 1253484 h 6649609"/>
              <a:gd name="connsiteX1615" fmla="*/ 4974367 w 5583124"/>
              <a:gd name="connsiteY1615" fmla="*/ 1241508 h 6649609"/>
              <a:gd name="connsiteX1616" fmla="*/ 5020757 w 5583124"/>
              <a:gd name="connsiteY1616" fmla="*/ 1212881 h 6649609"/>
              <a:gd name="connsiteX1617" fmla="*/ 5054399 w 5583124"/>
              <a:gd name="connsiteY1617" fmla="*/ 1279774 h 6649609"/>
              <a:gd name="connsiteX1618" fmla="*/ 4972724 w 5583124"/>
              <a:gd name="connsiteY1618" fmla="*/ 1329286 h 6649609"/>
              <a:gd name="connsiteX1619" fmla="*/ 4886494 w 5583124"/>
              <a:gd name="connsiteY1619" fmla="*/ 1345789 h 6649609"/>
              <a:gd name="connsiteX1620" fmla="*/ 4811373 w 5583124"/>
              <a:gd name="connsiteY1620" fmla="*/ 1331330 h 6649609"/>
              <a:gd name="connsiteX1621" fmla="*/ 4759368 w 5583124"/>
              <a:gd name="connsiteY1621" fmla="*/ 1287952 h 6649609"/>
              <a:gd name="connsiteX1622" fmla="*/ 4738170 w 5583124"/>
              <a:gd name="connsiteY1622" fmla="*/ 1216240 h 6649609"/>
              <a:gd name="connsiteX1623" fmla="*/ 4755370 w 5583124"/>
              <a:gd name="connsiteY1623" fmla="*/ 1117070 h 6649609"/>
              <a:gd name="connsiteX1624" fmla="*/ 4806060 w 5583124"/>
              <a:gd name="connsiteY1624" fmla="*/ 1018193 h 6649609"/>
              <a:gd name="connsiteX1625" fmla="*/ 4877715 w 5583124"/>
              <a:gd name="connsiteY1625" fmla="*/ 944874 h 6649609"/>
              <a:gd name="connsiteX1626" fmla="*/ 4961065 w 5583124"/>
              <a:gd name="connsiteY1626" fmla="*/ 899451 h 6649609"/>
              <a:gd name="connsiteX1627" fmla="*/ 5047239 w 5583124"/>
              <a:gd name="connsiteY1627" fmla="*/ 883970 h 6649609"/>
              <a:gd name="connsiteX1628" fmla="*/ 4569211 w 5583124"/>
              <a:gd name="connsiteY1628" fmla="*/ 883970 h 6649609"/>
              <a:gd name="connsiteX1629" fmla="*/ 4666843 w 5583124"/>
              <a:gd name="connsiteY1629" fmla="*/ 910844 h 6649609"/>
              <a:gd name="connsiteX1630" fmla="*/ 4711857 w 5583124"/>
              <a:gd name="connsiteY1630" fmla="*/ 988544 h 6649609"/>
              <a:gd name="connsiteX1631" fmla="*/ 4695474 w 5583124"/>
              <a:gd name="connsiteY1631" fmla="*/ 1112397 h 6649609"/>
              <a:gd name="connsiteX1632" fmla="*/ 4627181 w 5583124"/>
              <a:gd name="connsiteY1632" fmla="*/ 1237710 h 6649609"/>
              <a:gd name="connsiteX1633" fmla="*/ 4528511 w 5583124"/>
              <a:gd name="connsiteY1633" fmla="*/ 1317893 h 6649609"/>
              <a:gd name="connsiteX1634" fmla="*/ 4412263 w 5583124"/>
              <a:gd name="connsiteY1634" fmla="*/ 1345789 h 6649609"/>
              <a:gd name="connsiteX1635" fmla="*/ 4315274 w 5583124"/>
              <a:gd name="connsiteY1635" fmla="*/ 1317893 h 6649609"/>
              <a:gd name="connsiteX1636" fmla="*/ 4270666 w 5583124"/>
              <a:gd name="connsiteY1636" fmla="*/ 1237710 h 6649609"/>
              <a:gd name="connsiteX1637" fmla="*/ 4287403 w 5583124"/>
              <a:gd name="connsiteY1637" fmla="*/ 1112397 h 6649609"/>
              <a:gd name="connsiteX1638" fmla="*/ 4355443 w 5583124"/>
              <a:gd name="connsiteY1638" fmla="*/ 988252 h 6649609"/>
              <a:gd name="connsiteX1639" fmla="*/ 4453707 w 5583124"/>
              <a:gd name="connsiteY1639" fmla="*/ 910552 h 6649609"/>
              <a:gd name="connsiteX1640" fmla="*/ 4569211 w 5583124"/>
              <a:gd name="connsiteY1640" fmla="*/ 883970 h 6649609"/>
              <a:gd name="connsiteX1641" fmla="*/ 3502106 w 5583124"/>
              <a:gd name="connsiteY1641" fmla="*/ 883970 h 6649609"/>
              <a:gd name="connsiteX1642" fmla="*/ 3599737 w 5583124"/>
              <a:gd name="connsiteY1642" fmla="*/ 910844 h 6649609"/>
              <a:gd name="connsiteX1643" fmla="*/ 3644751 w 5583124"/>
              <a:gd name="connsiteY1643" fmla="*/ 988544 h 6649609"/>
              <a:gd name="connsiteX1644" fmla="*/ 3628368 w 5583124"/>
              <a:gd name="connsiteY1644" fmla="*/ 1112397 h 6649609"/>
              <a:gd name="connsiteX1645" fmla="*/ 3560074 w 5583124"/>
              <a:gd name="connsiteY1645" fmla="*/ 1237710 h 6649609"/>
              <a:gd name="connsiteX1646" fmla="*/ 3461405 w 5583124"/>
              <a:gd name="connsiteY1646" fmla="*/ 1317893 h 6649609"/>
              <a:gd name="connsiteX1647" fmla="*/ 3345159 w 5583124"/>
              <a:gd name="connsiteY1647" fmla="*/ 1345789 h 6649609"/>
              <a:gd name="connsiteX1648" fmla="*/ 3248168 w 5583124"/>
              <a:gd name="connsiteY1648" fmla="*/ 1317893 h 6649609"/>
              <a:gd name="connsiteX1649" fmla="*/ 3203560 w 5583124"/>
              <a:gd name="connsiteY1649" fmla="*/ 1237710 h 6649609"/>
              <a:gd name="connsiteX1650" fmla="*/ 3220297 w 5583124"/>
              <a:gd name="connsiteY1650" fmla="*/ 1112397 h 6649609"/>
              <a:gd name="connsiteX1651" fmla="*/ 3288337 w 5583124"/>
              <a:gd name="connsiteY1651" fmla="*/ 988252 h 6649609"/>
              <a:gd name="connsiteX1652" fmla="*/ 3386601 w 5583124"/>
              <a:gd name="connsiteY1652" fmla="*/ 910552 h 6649609"/>
              <a:gd name="connsiteX1653" fmla="*/ 3502106 w 5583124"/>
              <a:gd name="connsiteY1653" fmla="*/ 883970 h 6649609"/>
              <a:gd name="connsiteX1654" fmla="*/ 3111003 w 5583124"/>
              <a:gd name="connsiteY1654" fmla="*/ 883970 h 6649609"/>
              <a:gd name="connsiteX1655" fmla="*/ 3183139 w 5583124"/>
              <a:gd name="connsiteY1655" fmla="*/ 901204 h 6649609"/>
              <a:gd name="connsiteX1656" fmla="*/ 3226302 w 5583124"/>
              <a:gd name="connsiteY1656" fmla="*/ 941807 h 6649609"/>
              <a:gd name="connsiteX1657" fmla="*/ 3147571 w 5583124"/>
              <a:gd name="connsiteY1657" fmla="*/ 1010160 h 6649609"/>
              <a:gd name="connsiteX1658" fmla="*/ 3120959 w 5583124"/>
              <a:gd name="connsiteY1658" fmla="*/ 984893 h 6649609"/>
              <a:gd name="connsiteX1659" fmla="*/ 3081683 w 5583124"/>
              <a:gd name="connsiteY1659" fmla="*/ 975399 h 6649609"/>
              <a:gd name="connsiteX1660" fmla="*/ 3023351 w 5583124"/>
              <a:gd name="connsiteY1660" fmla="*/ 991903 h 6649609"/>
              <a:gd name="connsiteX1661" fmla="*/ 2969295 w 5583124"/>
              <a:gd name="connsiteY1661" fmla="*/ 1039224 h 6649609"/>
              <a:gd name="connsiteX1662" fmla="*/ 2929865 w 5583124"/>
              <a:gd name="connsiteY1662" fmla="*/ 1113566 h 6649609"/>
              <a:gd name="connsiteX1663" fmla="*/ 2916956 w 5583124"/>
              <a:gd name="connsiteY1663" fmla="*/ 1189367 h 6649609"/>
              <a:gd name="connsiteX1664" fmla="*/ 2936944 w 5583124"/>
              <a:gd name="connsiteY1664" fmla="*/ 1237126 h 6649609"/>
              <a:gd name="connsiteX1665" fmla="*/ 2986009 w 5583124"/>
              <a:gd name="connsiteY1665" fmla="*/ 1253484 h 6649609"/>
              <a:gd name="connsiteX1666" fmla="*/ 3038132 w 5583124"/>
              <a:gd name="connsiteY1666" fmla="*/ 1241508 h 6649609"/>
              <a:gd name="connsiteX1667" fmla="*/ 3084521 w 5583124"/>
              <a:gd name="connsiteY1667" fmla="*/ 1212881 h 6649609"/>
              <a:gd name="connsiteX1668" fmla="*/ 3118164 w 5583124"/>
              <a:gd name="connsiteY1668" fmla="*/ 1279774 h 6649609"/>
              <a:gd name="connsiteX1669" fmla="*/ 3036488 w 5583124"/>
              <a:gd name="connsiteY1669" fmla="*/ 1329286 h 6649609"/>
              <a:gd name="connsiteX1670" fmla="*/ 2950258 w 5583124"/>
              <a:gd name="connsiteY1670" fmla="*/ 1345789 h 6649609"/>
              <a:gd name="connsiteX1671" fmla="*/ 2875137 w 5583124"/>
              <a:gd name="connsiteY1671" fmla="*/ 1331330 h 6649609"/>
              <a:gd name="connsiteX1672" fmla="*/ 2823133 w 5583124"/>
              <a:gd name="connsiteY1672" fmla="*/ 1287952 h 6649609"/>
              <a:gd name="connsiteX1673" fmla="*/ 2801935 w 5583124"/>
              <a:gd name="connsiteY1673" fmla="*/ 1216240 h 6649609"/>
              <a:gd name="connsiteX1674" fmla="*/ 2819134 w 5583124"/>
              <a:gd name="connsiteY1674" fmla="*/ 1117070 h 6649609"/>
              <a:gd name="connsiteX1675" fmla="*/ 2869824 w 5583124"/>
              <a:gd name="connsiteY1675" fmla="*/ 1018193 h 6649609"/>
              <a:gd name="connsiteX1676" fmla="*/ 2941479 w 5583124"/>
              <a:gd name="connsiteY1676" fmla="*/ 944874 h 6649609"/>
              <a:gd name="connsiteX1677" fmla="*/ 3024829 w 5583124"/>
              <a:gd name="connsiteY1677" fmla="*/ 899451 h 6649609"/>
              <a:gd name="connsiteX1678" fmla="*/ 3111003 w 5583124"/>
              <a:gd name="connsiteY1678" fmla="*/ 883970 h 6649609"/>
              <a:gd name="connsiteX1679" fmla="*/ 2632975 w 5583124"/>
              <a:gd name="connsiteY1679" fmla="*/ 883970 h 6649609"/>
              <a:gd name="connsiteX1680" fmla="*/ 2730608 w 5583124"/>
              <a:gd name="connsiteY1680" fmla="*/ 910844 h 6649609"/>
              <a:gd name="connsiteX1681" fmla="*/ 2775621 w 5583124"/>
              <a:gd name="connsiteY1681" fmla="*/ 988544 h 6649609"/>
              <a:gd name="connsiteX1682" fmla="*/ 2759239 w 5583124"/>
              <a:gd name="connsiteY1682" fmla="*/ 1112397 h 6649609"/>
              <a:gd name="connsiteX1683" fmla="*/ 2690945 w 5583124"/>
              <a:gd name="connsiteY1683" fmla="*/ 1237710 h 6649609"/>
              <a:gd name="connsiteX1684" fmla="*/ 2592275 w 5583124"/>
              <a:gd name="connsiteY1684" fmla="*/ 1317893 h 6649609"/>
              <a:gd name="connsiteX1685" fmla="*/ 2476028 w 5583124"/>
              <a:gd name="connsiteY1685" fmla="*/ 1345789 h 6649609"/>
              <a:gd name="connsiteX1686" fmla="*/ 2379038 w 5583124"/>
              <a:gd name="connsiteY1686" fmla="*/ 1317893 h 6649609"/>
              <a:gd name="connsiteX1687" fmla="*/ 2334430 w 5583124"/>
              <a:gd name="connsiteY1687" fmla="*/ 1237710 h 6649609"/>
              <a:gd name="connsiteX1688" fmla="*/ 2351167 w 5583124"/>
              <a:gd name="connsiteY1688" fmla="*/ 1112397 h 6649609"/>
              <a:gd name="connsiteX1689" fmla="*/ 2419207 w 5583124"/>
              <a:gd name="connsiteY1689" fmla="*/ 988252 h 6649609"/>
              <a:gd name="connsiteX1690" fmla="*/ 2517471 w 5583124"/>
              <a:gd name="connsiteY1690" fmla="*/ 910552 h 6649609"/>
              <a:gd name="connsiteX1691" fmla="*/ 2632975 w 5583124"/>
              <a:gd name="connsiteY1691" fmla="*/ 883970 h 6649609"/>
              <a:gd name="connsiteX1692" fmla="*/ 1565870 w 5583124"/>
              <a:gd name="connsiteY1692" fmla="*/ 883970 h 6649609"/>
              <a:gd name="connsiteX1693" fmla="*/ 1663502 w 5583124"/>
              <a:gd name="connsiteY1693" fmla="*/ 910844 h 6649609"/>
              <a:gd name="connsiteX1694" fmla="*/ 1708516 w 5583124"/>
              <a:gd name="connsiteY1694" fmla="*/ 988544 h 6649609"/>
              <a:gd name="connsiteX1695" fmla="*/ 1692134 w 5583124"/>
              <a:gd name="connsiteY1695" fmla="*/ 1112397 h 6649609"/>
              <a:gd name="connsiteX1696" fmla="*/ 1623840 w 5583124"/>
              <a:gd name="connsiteY1696" fmla="*/ 1237710 h 6649609"/>
              <a:gd name="connsiteX1697" fmla="*/ 1525170 w 5583124"/>
              <a:gd name="connsiteY1697" fmla="*/ 1317893 h 6649609"/>
              <a:gd name="connsiteX1698" fmla="*/ 1408923 w 5583124"/>
              <a:gd name="connsiteY1698" fmla="*/ 1345789 h 6649609"/>
              <a:gd name="connsiteX1699" fmla="*/ 1311933 w 5583124"/>
              <a:gd name="connsiteY1699" fmla="*/ 1317893 h 6649609"/>
              <a:gd name="connsiteX1700" fmla="*/ 1267325 w 5583124"/>
              <a:gd name="connsiteY1700" fmla="*/ 1237710 h 6649609"/>
              <a:gd name="connsiteX1701" fmla="*/ 1284062 w 5583124"/>
              <a:gd name="connsiteY1701" fmla="*/ 1112397 h 6649609"/>
              <a:gd name="connsiteX1702" fmla="*/ 1352102 w 5583124"/>
              <a:gd name="connsiteY1702" fmla="*/ 988252 h 6649609"/>
              <a:gd name="connsiteX1703" fmla="*/ 1450366 w 5583124"/>
              <a:gd name="connsiteY1703" fmla="*/ 910552 h 6649609"/>
              <a:gd name="connsiteX1704" fmla="*/ 1565870 w 5583124"/>
              <a:gd name="connsiteY1704" fmla="*/ 883970 h 6649609"/>
              <a:gd name="connsiteX1705" fmla="*/ 1174768 w 5583124"/>
              <a:gd name="connsiteY1705" fmla="*/ 883970 h 6649609"/>
              <a:gd name="connsiteX1706" fmla="*/ 1246905 w 5583124"/>
              <a:gd name="connsiteY1706" fmla="*/ 901204 h 6649609"/>
              <a:gd name="connsiteX1707" fmla="*/ 1290067 w 5583124"/>
              <a:gd name="connsiteY1707" fmla="*/ 941807 h 6649609"/>
              <a:gd name="connsiteX1708" fmla="*/ 1211336 w 5583124"/>
              <a:gd name="connsiteY1708" fmla="*/ 1010160 h 6649609"/>
              <a:gd name="connsiteX1709" fmla="*/ 1184724 w 5583124"/>
              <a:gd name="connsiteY1709" fmla="*/ 984893 h 6649609"/>
              <a:gd name="connsiteX1710" fmla="*/ 1145448 w 5583124"/>
              <a:gd name="connsiteY1710" fmla="*/ 975399 h 6649609"/>
              <a:gd name="connsiteX1711" fmla="*/ 1087116 w 5583124"/>
              <a:gd name="connsiteY1711" fmla="*/ 991903 h 6649609"/>
              <a:gd name="connsiteX1712" fmla="*/ 1033060 w 5583124"/>
              <a:gd name="connsiteY1712" fmla="*/ 1039224 h 6649609"/>
              <a:gd name="connsiteX1713" fmla="*/ 993630 w 5583124"/>
              <a:gd name="connsiteY1713" fmla="*/ 1113566 h 6649609"/>
              <a:gd name="connsiteX1714" fmla="*/ 980721 w 5583124"/>
              <a:gd name="connsiteY1714" fmla="*/ 1189367 h 6649609"/>
              <a:gd name="connsiteX1715" fmla="*/ 1000709 w 5583124"/>
              <a:gd name="connsiteY1715" fmla="*/ 1237126 h 6649609"/>
              <a:gd name="connsiteX1716" fmla="*/ 1049774 w 5583124"/>
              <a:gd name="connsiteY1716" fmla="*/ 1253484 h 6649609"/>
              <a:gd name="connsiteX1717" fmla="*/ 1101896 w 5583124"/>
              <a:gd name="connsiteY1717" fmla="*/ 1241508 h 6649609"/>
              <a:gd name="connsiteX1718" fmla="*/ 1148287 w 5583124"/>
              <a:gd name="connsiteY1718" fmla="*/ 1212881 h 6649609"/>
              <a:gd name="connsiteX1719" fmla="*/ 1181929 w 5583124"/>
              <a:gd name="connsiteY1719" fmla="*/ 1279774 h 6649609"/>
              <a:gd name="connsiteX1720" fmla="*/ 1100254 w 5583124"/>
              <a:gd name="connsiteY1720" fmla="*/ 1329286 h 6649609"/>
              <a:gd name="connsiteX1721" fmla="*/ 1014024 w 5583124"/>
              <a:gd name="connsiteY1721" fmla="*/ 1345789 h 6649609"/>
              <a:gd name="connsiteX1722" fmla="*/ 938902 w 5583124"/>
              <a:gd name="connsiteY1722" fmla="*/ 1331330 h 6649609"/>
              <a:gd name="connsiteX1723" fmla="*/ 886898 w 5583124"/>
              <a:gd name="connsiteY1723" fmla="*/ 1287952 h 6649609"/>
              <a:gd name="connsiteX1724" fmla="*/ 865700 w 5583124"/>
              <a:gd name="connsiteY1724" fmla="*/ 1216240 h 6649609"/>
              <a:gd name="connsiteX1725" fmla="*/ 882900 w 5583124"/>
              <a:gd name="connsiteY1725" fmla="*/ 1117070 h 6649609"/>
              <a:gd name="connsiteX1726" fmla="*/ 933590 w 5583124"/>
              <a:gd name="connsiteY1726" fmla="*/ 1018193 h 6649609"/>
              <a:gd name="connsiteX1727" fmla="*/ 1005244 w 5583124"/>
              <a:gd name="connsiteY1727" fmla="*/ 944874 h 6649609"/>
              <a:gd name="connsiteX1728" fmla="*/ 1088594 w 5583124"/>
              <a:gd name="connsiteY1728" fmla="*/ 899451 h 6649609"/>
              <a:gd name="connsiteX1729" fmla="*/ 1174768 w 5583124"/>
              <a:gd name="connsiteY1729" fmla="*/ 883970 h 6649609"/>
              <a:gd name="connsiteX1730" fmla="*/ 696741 w 5583124"/>
              <a:gd name="connsiteY1730" fmla="*/ 883970 h 6649609"/>
              <a:gd name="connsiteX1731" fmla="*/ 794373 w 5583124"/>
              <a:gd name="connsiteY1731" fmla="*/ 910844 h 6649609"/>
              <a:gd name="connsiteX1732" fmla="*/ 839387 w 5583124"/>
              <a:gd name="connsiteY1732" fmla="*/ 988544 h 6649609"/>
              <a:gd name="connsiteX1733" fmla="*/ 823004 w 5583124"/>
              <a:gd name="connsiteY1733" fmla="*/ 1112397 h 6649609"/>
              <a:gd name="connsiteX1734" fmla="*/ 754711 w 5583124"/>
              <a:gd name="connsiteY1734" fmla="*/ 1237710 h 6649609"/>
              <a:gd name="connsiteX1735" fmla="*/ 656041 w 5583124"/>
              <a:gd name="connsiteY1735" fmla="*/ 1317893 h 6649609"/>
              <a:gd name="connsiteX1736" fmla="*/ 539793 w 5583124"/>
              <a:gd name="connsiteY1736" fmla="*/ 1345789 h 6649609"/>
              <a:gd name="connsiteX1737" fmla="*/ 442804 w 5583124"/>
              <a:gd name="connsiteY1737" fmla="*/ 1317893 h 6649609"/>
              <a:gd name="connsiteX1738" fmla="*/ 398196 w 5583124"/>
              <a:gd name="connsiteY1738" fmla="*/ 1237710 h 6649609"/>
              <a:gd name="connsiteX1739" fmla="*/ 414932 w 5583124"/>
              <a:gd name="connsiteY1739" fmla="*/ 1112397 h 6649609"/>
              <a:gd name="connsiteX1740" fmla="*/ 482972 w 5583124"/>
              <a:gd name="connsiteY1740" fmla="*/ 988252 h 6649609"/>
              <a:gd name="connsiteX1741" fmla="*/ 581236 w 5583124"/>
              <a:gd name="connsiteY1741" fmla="*/ 910552 h 6649609"/>
              <a:gd name="connsiteX1742" fmla="*/ 696741 w 5583124"/>
              <a:gd name="connsiteY1742" fmla="*/ 883970 h 6649609"/>
              <a:gd name="connsiteX1743" fmla="*/ 5407269 w 5583124"/>
              <a:gd name="connsiteY1743" fmla="*/ 91429 h 6649609"/>
              <a:gd name="connsiteX1744" fmla="*/ 5351226 w 5583124"/>
              <a:gd name="connsiteY1744" fmla="*/ 107641 h 6649609"/>
              <a:gd name="connsiteX1745" fmla="*/ 5302578 w 5583124"/>
              <a:gd name="connsiteY1745" fmla="*/ 154524 h 6649609"/>
              <a:gd name="connsiteX1746" fmla="*/ 5266072 w 5583124"/>
              <a:gd name="connsiteY1746" fmla="*/ 228427 h 6649609"/>
              <a:gd name="connsiteX1747" fmla="*/ 5252099 w 5583124"/>
              <a:gd name="connsiteY1747" fmla="*/ 303060 h 6649609"/>
              <a:gd name="connsiteX1748" fmla="*/ 5268137 w 5583124"/>
              <a:gd name="connsiteY1748" fmla="*/ 352134 h 6649609"/>
              <a:gd name="connsiteX1749" fmla="*/ 5312763 w 5583124"/>
              <a:gd name="connsiteY1749" fmla="*/ 369514 h 6649609"/>
              <a:gd name="connsiteX1750" fmla="*/ 5369205 w 5583124"/>
              <a:gd name="connsiteY1750" fmla="*/ 352134 h 6649609"/>
              <a:gd name="connsiteX1751" fmla="*/ 5418745 w 5583124"/>
              <a:gd name="connsiteY1751" fmla="*/ 303060 h 6649609"/>
              <a:gd name="connsiteX1752" fmla="*/ 5455649 w 5583124"/>
              <a:gd name="connsiteY1752" fmla="*/ 228427 h 6649609"/>
              <a:gd name="connsiteX1753" fmla="*/ 5469224 w 5583124"/>
              <a:gd name="connsiteY1753" fmla="*/ 154524 h 6649609"/>
              <a:gd name="connsiteX1754" fmla="*/ 5452293 w 5583124"/>
              <a:gd name="connsiteY1754" fmla="*/ 107641 h 6649609"/>
              <a:gd name="connsiteX1755" fmla="*/ 5407269 w 5583124"/>
              <a:gd name="connsiteY1755" fmla="*/ 91429 h 6649609"/>
              <a:gd name="connsiteX1756" fmla="*/ 4538139 w 5583124"/>
              <a:gd name="connsiteY1756" fmla="*/ 91429 h 6649609"/>
              <a:gd name="connsiteX1757" fmla="*/ 4482095 w 5583124"/>
              <a:gd name="connsiteY1757" fmla="*/ 107641 h 6649609"/>
              <a:gd name="connsiteX1758" fmla="*/ 4433449 w 5583124"/>
              <a:gd name="connsiteY1758" fmla="*/ 154524 h 6649609"/>
              <a:gd name="connsiteX1759" fmla="*/ 4396942 w 5583124"/>
              <a:gd name="connsiteY1759" fmla="*/ 228427 h 6649609"/>
              <a:gd name="connsiteX1760" fmla="*/ 4382969 w 5583124"/>
              <a:gd name="connsiteY1760" fmla="*/ 303060 h 6649609"/>
              <a:gd name="connsiteX1761" fmla="*/ 4399007 w 5583124"/>
              <a:gd name="connsiteY1761" fmla="*/ 352134 h 6649609"/>
              <a:gd name="connsiteX1762" fmla="*/ 4443634 w 5583124"/>
              <a:gd name="connsiteY1762" fmla="*/ 369514 h 6649609"/>
              <a:gd name="connsiteX1763" fmla="*/ 4500075 w 5583124"/>
              <a:gd name="connsiteY1763" fmla="*/ 352134 h 6649609"/>
              <a:gd name="connsiteX1764" fmla="*/ 4549616 w 5583124"/>
              <a:gd name="connsiteY1764" fmla="*/ 303060 h 6649609"/>
              <a:gd name="connsiteX1765" fmla="*/ 4586519 w 5583124"/>
              <a:gd name="connsiteY1765" fmla="*/ 228427 h 6649609"/>
              <a:gd name="connsiteX1766" fmla="*/ 4600095 w 5583124"/>
              <a:gd name="connsiteY1766" fmla="*/ 154524 h 6649609"/>
              <a:gd name="connsiteX1767" fmla="*/ 4583163 w 5583124"/>
              <a:gd name="connsiteY1767" fmla="*/ 107641 h 6649609"/>
              <a:gd name="connsiteX1768" fmla="*/ 4538139 w 5583124"/>
              <a:gd name="connsiteY1768" fmla="*/ 91429 h 6649609"/>
              <a:gd name="connsiteX1769" fmla="*/ 3471033 w 5583124"/>
              <a:gd name="connsiteY1769" fmla="*/ 91429 h 6649609"/>
              <a:gd name="connsiteX1770" fmla="*/ 3414990 w 5583124"/>
              <a:gd name="connsiteY1770" fmla="*/ 107641 h 6649609"/>
              <a:gd name="connsiteX1771" fmla="*/ 3366343 w 5583124"/>
              <a:gd name="connsiteY1771" fmla="*/ 154524 h 6649609"/>
              <a:gd name="connsiteX1772" fmla="*/ 3329837 w 5583124"/>
              <a:gd name="connsiteY1772" fmla="*/ 228427 h 6649609"/>
              <a:gd name="connsiteX1773" fmla="*/ 3315863 w 5583124"/>
              <a:gd name="connsiteY1773" fmla="*/ 303060 h 6649609"/>
              <a:gd name="connsiteX1774" fmla="*/ 3331902 w 5583124"/>
              <a:gd name="connsiteY1774" fmla="*/ 352134 h 6649609"/>
              <a:gd name="connsiteX1775" fmla="*/ 3376527 w 5583124"/>
              <a:gd name="connsiteY1775" fmla="*/ 369514 h 6649609"/>
              <a:gd name="connsiteX1776" fmla="*/ 3432970 w 5583124"/>
              <a:gd name="connsiteY1776" fmla="*/ 352134 h 6649609"/>
              <a:gd name="connsiteX1777" fmla="*/ 3482509 w 5583124"/>
              <a:gd name="connsiteY1777" fmla="*/ 303060 h 6649609"/>
              <a:gd name="connsiteX1778" fmla="*/ 3519413 w 5583124"/>
              <a:gd name="connsiteY1778" fmla="*/ 228427 h 6649609"/>
              <a:gd name="connsiteX1779" fmla="*/ 3532989 w 5583124"/>
              <a:gd name="connsiteY1779" fmla="*/ 154524 h 6649609"/>
              <a:gd name="connsiteX1780" fmla="*/ 3516058 w 5583124"/>
              <a:gd name="connsiteY1780" fmla="*/ 107641 h 6649609"/>
              <a:gd name="connsiteX1781" fmla="*/ 3471033 w 5583124"/>
              <a:gd name="connsiteY1781" fmla="*/ 91429 h 6649609"/>
              <a:gd name="connsiteX1782" fmla="*/ 2601903 w 5583124"/>
              <a:gd name="connsiteY1782" fmla="*/ 91429 h 6649609"/>
              <a:gd name="connsiteX1783" fmla="*/ 2545860 w 5583124"/>
              <a:gd name="connsiteY1783" fmla="*/ 107641 h 6649609"/>
              <a:gd name="connsiteX1784" fmla="*/ 2497213 w 5583124"/>
              <a:gd name="connsiteY1784" fmla="*/ 154524 h 6649609"/>
              <a:gd name="connsiteX1785" fmla="*/ 2460707 w 5583124"/>
              <a:gd name="connsiteY1785" fmla="*/ 228427 h 6649609"/>
              <a:gd name="connsiteX1786" fmla="*/ 2446734 w 5583124"/>
              <a:gd name="connsiteY1786" fmla="*/ 303060 h 6649609"/>
              <a:gd name="connsiteX1787" fmla="*/ 2462772 w 5583124"/>
              <a:gd name="connsiteY1787" fmla="*/ 352134 h 6649609"/>
              <a:gd name="connsiteX1788" fmla="*/ 2507398 w 5583124"/>
              <a:gd name="connsiteY1788" fmla="*/ 369514 h 6649609"/>
              <a:gd name="connsiteX1789" fmla="*/ 2563840 w 5583124"/>
              <a:gd name="connsiteY1789" fmla="*/ 352134 h 6649609"/>
              <a:gd name="connsiteX1790" fmla="*/ 2613380 w 5583124"/>
              <a:gd name="connsiteY1790" fmla="*/ 303060 h 6649609"/>
              <a:gd name="connsiteX1791" fmla="*/ 2650283 w 5583124"/>
              <a:gd name="connsiteY1791" fmla="*/ 228427 h 6649609"/>
              <a:gd name="connsiteX1792" fmla="*/ 2663859 w 5583124"/>
              <a:gd name="connsiteY1792" fmla="*/ 154524 h 6649609"/>
              <a:gd name="connsiteX1793" fmla="*/ 2646928 w 5583124"/>
              <a:gd name="connsiteY1793" fmla="*/ 107641 h 6649609"/>
              <a:gd name="connsiteX1794" fmla="*/ 2601903 w 5583124"/>
              <a:gd name="connsiteY1794" fmla="*/ 91429 h 6649609"/>
              <a:gd name="connsiteX1795" fmla="*/ 1534798 w 5583124"/>
              <a:gd name="connsiteY1795" fmla="*/ 91429 h 6649609"/>
              <a:gd name="connsiteX1796" fmla="*/ 1478755 w 5583124"/>
              <a:gd name="connsiteY1796" fmla="*/ 107641 h 6649609"/>
              <a:gd name="connsiteX1797" fmla="*/ 1430108 w 5583124"/>
              <a:gd name="connsiteY1797" fmla="*/ 154524 h 6649609"/>
              <a:gd name="connsiteX1798" fmla="*/ 1393602 w 5583124"/>
              <a:gd name="connsiteY1798" fmla="*/ 228427 h 6649609"/>
              <a:gd name="connsiteX1799" fmla="*/ 1379628 w 5583124"/>
              <a:gd name="connsiteY1799" fmla="*/ 303060 h 6649609"/>
              <a:gd name="connsiteX1800" fmla="*/ 1395667 w 5583124"/>
              <a:gd name="connsiteY1800" fmla="*/ 352134 h 6649609"/>
              <a:gd name="connsiteX1801" fmla="*/ 1440293 w 5583124"/>
              <a:gd name="connsiteY1801" fmla="*/ 369514 h 6649609"/>
              <a:gd name="connsiteX1802" fmla="*/ 1496735 w 5583124"/>
              <a:gd name="connsiteY1802" fmla="*/ 352134 h 6649609"/>
              <a:gd name="connsiteX1803" fmla="*/ 1546275 w 5583124"/>
              <a:gd name="connsiteY1803" fmla="*/ 303060 h 6649609"/>
              <a:gd name="connsiteX1804" fmla="*/ 1583178 w 5583124"/>
              <a:gd name="connsiteY1804" fmla="*/ 228427 h 6649609"/>
              <a:gd name="connsiteX1805" fmla="*/ 1596754 w 5583124"/>
              <a:gd name="connsiteY1805" fmla="*/ 154524 h 6649609"/>
              <a:gd name="connsiteX1806" fmla="*/ 1579823 w 5583124"/>
              <a:gd name="connsiteY1806" fmla="*/ 107641 h 6649609"/>
              <a:gd name="connsiteX1807" fmla="*/ 1534798 w 5583124"/>
              <a:gd name="connsiteY1807" fmla="*/ 91429 h 6649609"/>
              <a:gd name="connsiteX1808" fmla="*/ 665668 w 5583124"/>
              <a:gd name="connsiteY1808" fmla="*/ 91429 h 6649609"/>
              <a:gd name="connsiteX1809" fmla="*/ 609625 w 5583124"/>
              <a:gd name="connsiteY1809" fmla="*/ 107641 h 6649609"/>
              <a:gd name="connsiteX1810" fmla="*/ 560978 w 5583124"/>
              <a:gd name="connsiteY1810" fmla="*/ 154524 h 6649609"/>
              <a:gd name="connsiteX1811" fmla="*/ 524472 w 5583124"/>
              <a:gd name="connsiteY1811" fmla="*/ 228427 h 6649609"/>
              <a:gd name="connsiteX1812" fmla="*/ 510499 w 5583124"/>
              <a:gd name="connsiteY1812" fmla="*/ 303060 h 6649609"/>
              <a:gd name="connsiteX1813" fmla="*/ 526537 w 5583124"/>
              <a:gd name="connsiteY1813" fmla="*/ 352134 h 6649609"/>
              <a:gd name="connsiteX1814" fmla="*/ 571163 w 5583124"/>
              <a:gd name="connsiteY1814" fmla="*/ 369514 h 6649609"/>
              <a:gd name="connsiteX1815" fmla="*/ 627605 w 5583124"/>
              <a:gd name="connsiteY1815" fmla="*/ 352134 h 6649609"/>
              <a:gd name="connsiteX1816" fmla="*/ 677145 w 5583124"/>
              <a:gd name="connsiteY1816" fmla="*/ 303060 h 6649609"/>
              <a:gd name="connsiteX1817" fmla="*/ 714048 w 5583124"/>
              <a:gd name="connsiteY1817" fmla="*/ 228427 h 6649609"/>
              <a:gd name="connsiteX1818" fmla="*/ 727624 w 5583124"/>
              <a:gd name="connsiteY1818" fmla="*/ 154524 h 6649609"/>
              <a:gd name="connsiteX1819" fmla="*/ 710693 w 5583124"/>
              <a:gd name="connsiteY1819" fmla="*/ 107641 h 6649609"/>
              <a:gd name="connsiteX1820" fmla="*/ 665668 w 5583124"/>
              <a:gd name="connsiteY1820" fmla="*/ 91429 h 6649609"/>
              <a:gd name="connsiteX1821" fmla="*/ 4023959 w 5583124"/>
              <a:gd name="connsiteY1821" fmla="*/ 7595 h 6649609"/>
              <a:gd name="connsiteX1822" fmla="*/ 4131162 w 5583124"/>
              <a:gd name="connsiteY1822" fmla="*/ 7595 h 6649609"/>
              <a:gd name="connsiteX1823" fmla="*/ 4010149 w 5583124"/>
              <a:gd name="connsiteY1823" fmla="*/ 363672 h 6649609"/>
              <a:gd name="connsiteX1824" fmla="*/ 4183659 w 5583124"/>
              <a:gd name="connsiteY1824" fmla="*/ 363672 h 6649609"/>
              <a:gd name="connsiteX1825" fmla="*/ 4153184 w 5583124"/>
              <a:gd name="connsiteY1825" fmla="*/ 453348 h 6649609"/>
              <a:gd name="connsiteX1826" fmla="*/ 3872471 w 5583124"/>
              <a:gd name="connsiteY1826" fmla="*/ 453348 h 6649609"/>
              <a:gd name="connsiteX1827" fmla="*/ 2087723 w 5583124"/>
              <a:gd name="connsiteY1827" fmla="*/ 7595 h 6649609"/>
              <a:gd name="connsiteX1828" fmla="*/ 2194927 w 5583124"/>
              <a:gd name="connsiteY1828" fmla="*/ 7595 h 6649609"/>
              <a:gd name="connsiteX1829" fmla="*/ 2073913 w 5583124"/>
              <a:gd name="connsiteY1829" fmla="*/ 363672 h 6649609"/>
              <a:gd name="connsiteX1830" fmla="*/ 2247423 w 5583124"/>
              <a:gd name="connsiteY1830" fmla="*/ 363672 h 6649609"/>
              <a:gd name="connsiteX1831" fmla="*/ 2216949 w 5583124"/>
              <a:gd name="connsiteY1831" fmla="*/ 453348 h 6649609"/>
              <a:gd name="connsiteX1832" fmla="*/ 1936235 w 5583124"/>
              <a:gd name="connsiteY1832" fmla="*/ 453348 h 6649609"/>
              <a:gd name="connsiteX1833" fmla="*/ 151489 w 5583124"/>
              <a:gd name="connsiteY1833" fmla="*/ 7595 h 6649609"/>
              <a:gd name="connsiteX1834" fmla="*/ 258691 w 5583124"/>
              <a:gd name="connsiteY1834" fmla="*/ 7595 h 6649609"/>
              <a:gd name="connsiteX1835" fmla="*/ 137678 w 5583124"/>
              <a:gd name="connsiteY1835" fmla="*/ 363672 h 6649609"/>
              <a:gd name="connsiteX1836" fmla="*/ 311189 w 5583124"/>
              <a:gd name="connsiteY1836" fmla="*/ 363672 h 6649609"/>
              <a:gd name="connsiteX1837" fmla="*/ 280714 w 5583124"/>
              <a:gd name="connsiteY1837" fmla="*/ 453348 h 6649609"/>
              <a:gd name="connsiteX1838" fmla="*/ 0 w 5583124"/>
              <a:gd name="connsiteY1838" fmla="*/ 453348 h 6649609"/>
              <a:gd name="connsiteX1839" fmla="*/ 5438341 w 5583124"/>
              <a:gd name="connsiteY1839" fmla="*/ 0 h 6649609"/>
              <a:gd name="connsiteX1840" fmla="*/ 5535973 w 5583124"/>
              <a:gd name="connsiteY1840" fmla="*/ 26874 h 6649609"/>
              <a:gd name="connsiteX1841" fmla="*/ 5580987 w 5583124"/>
              <a:gd name="connsiteY1841" fmla="*/ 104574 h 6649609"/>
              <a:gd name="connsiteX1842" fmla="*/ 5564604 w 5583124"/>
              <a:gd name="connsiteY1842" fmla="*/ 228427 h 6649609"/>
              <a:gd name="connsiteX1843" fmla="*/ 5496310 w 5583124"/>
              <a:gd name="connsiteY1843" fmla="*/ 353740 h 6649609"/>
              <a:gd name="connsiteX1844" fmla="*/ 5397640 w 5583124"/>
              <a:gd name="connsiteY1844" fmla="*/ 433923 h 6649609"/>
              <a:gd name="connsiteX1845" fmla="*/ 5281394 w 5583124"/>
              <a:gd name="connsiteY1845" fmla="*/ 461819 h 6649609"/>
              <a:gd name="connsiteX1846" fmla="*/ 5184403 w 5583124"/>
              <a:gd name="connsiteY1846" fmla="*/ 433923 h 6649609"/>
              <a:gd name="connsiteX1847" fmla="*/ 5139795 w 5583124"/>
              <a:gd name="connsiteY1847" fmla="*/ 353740 h 6649609"/>
              <a:gd name="connsiteX1848" fmla="*/ 5156532 w 5583124"/>
              <a:gd name="connsiteY1848" fmla="*/ 228427 h 6649609"/>
              <a:gd name="connsiteX1849" fmla="*/ 5224573 w 5583124"/>
              <a:gd name="connsiteY1849" fmla="*/ 104282 h 6649609"/>
              <a:gd name="connsiteX1850" fmla="*/ 5322837 w 5583124"/>
              <a:gd name="connsiteY1850" fmla="*/ 26582 h 6649609"/>
              <a:gd name="connsiteX1851" fmla="*/ 5438341 w 5583124"/>
              <a:gd name="connsiteY1851" fmla="*/ 0 h 6649609"/>
              <a:gd name="connsiteX1852" fmla="*/ 5047239 w 5583124"/>
              <a:gd name="connsiteY1852" fmla="*/ 0 h 6649609"/>
              <a:gd name="connsiteX1853" fmla="*/ 5119375 w 5583124"/>
              <a:gd name="connsiteY1853" fmla="*/ 17234 h 6649609"/>
              <a:gd name="connsiteX1854" fmla="*/ 5162538 w 5583124"/>
              <a:gd name="connsiteY1854" fmla="*/ 57837 h 6649609"/>
              <a:gd name="connsiteX1855" fmla="*/ 5083807 w 5583124"/>
              <a:gd name="connsiteY1855" fmla="*/ 126190 h 6649609"/>
              <a:gd name="connsiteX1856" fmla="*/ 5057195 w 5583124"/>
              <a:gd name="connsiteY1856" fmla="*/ 100922 h 6649609"/>
              <a:gd name="connsiteX1857" fmla="*/ 5017918 w 5583124"/>
              <a:gd name="connsiteY1857" fmla="*/ 91429 h 6649609"/>
              <a:gd name="connsiteX1858" fmla="*/ 4959586 w 5583124"/>
              <a:gd name="connsiteY1858" fmla="*/ 107933 h 6649609"/>
              <a:gd name="connsiteX1859" fmla="*/ 4905531 w 5583124"/>
              <a:gd name="connsiteY1859" fmla="*/ 155254 h 6649609"/>
              <a:gd name="connsiteX1860" fmla="*/ 4866101 w 5583124"/>
              <a:gd name="connsiteY1860" fmla="*/ 229596 h 6649609"/>
              <a:gd name="connsiteX1861" fmla="*/ 4853191 w 5583124"/>
              <a:gd name="connsiteY1861" fmla="*/ 305396 h 6649609"/>
              <a:gd name="connsiteX1862" fmla="*/ 4873179 w 5583124"/>
              <a:gd name="connsiteY1862" fmla="*/ 353156 h 6649609"/>
              <a:gd name="connsiteX1863" fmla="*/ 4922245 w 5583124"/>
              <a:gd name="connsiteY1863" fmla="*/ 369514 h 6649609"/>
              <a:gd name="connsiteX1864" fmla="*/ 4974367 w 5583124"/>
              <a:gd name="connsiteY1864" fmla="*/ 357538 h 6649609"/>
              <a:gd name="connsiteX1865" fmla="*/ 5020757 w 5583124"/>
              <a:gd name="connsiteY1865" fmla="*/ 328911 h 6649609"/>
              <a:gd name="connsiteX1866" fmla="*/ 5054399 w 5583124"/>
              <a:gd name="connsiteY1866" fmla="*/ 395803 h 6649609"/>
              <a:gd name="connsiteX1867" fmla="*/ 4972724 w 5583124"/>
              <a:gd name="connsiteY1867" fmla="*/ 445316 h 6649609"/>
              <a:gd name="connsiteX1868" fmla="*/ 4886494 w 5583124"/>
              <a:gd name="connsiteY1868" fmla="*/ 461819 h 6649609"/>
              <a:gd name="connsiteX1869" fmla="*/ 4811373 w 5583124"/>
              <a:gd name="connsiteY1869" fmla="*/ 447360 h 6649609"/>
              <a:gd name="connsiteX1870" fmla="*/ 4759368 w 5583124"/>
              <a:gd name="connsiteY1870" fmla="*/ 403982 h 6649609"/>
              <a:gd name="connsiteX1871" fmla="*/ 4738170 w 5583124"/>
              <a:gd name="connsiteY1871" fmla="*/ 332270 h 6649609"/>
              <a:gd name="connsiteX1872" fmla="*/ 4755370 w 5583124"/>
              <a:gd name="connsiteY1872" fmla="*/ 233100 h 6649609"/>
              <a:gd name="connsiteX1873" fmla="*/ 4806060 w 5583124"/>
              <a:gd name="connsiteY1873" fmla="*/ 134223 h 6649609"/>
              <a:gd name="connsiteX1874" fmla="*/ 4877715 w 5583124"/>
              <a:gd name="connsiteY1874" fmla="*/ 60904 h 6649609"/>
              <a:gd name="connsiteX1875" fmla="*/ 4961065 w 5583124"/>
              <a:gd name="connsiteY1875" fmla="*/ 15481 h 6649609"/>
              <a:gd name="connsiteX1876" fmla="*/ 5047239 w 5583124"/>
              <a:gd name="connsiteY1876" fmla="*/ 0 h 6649609"/>
              <a:gd name="connsiteX1877" fmla="*/ 4569211 w 5583124"/>
              <a:gd name="connsiteY1877" fmla="*/ 0 h 6649609"/>
              <a:gd name="connsiteX1878" fmla="*/ 4666843 w 5583124"/>
              <a:gd name="connsiteY1878" fmla="*/ 26874 h 6649609"/>
              <a:gd name="connsiteX1879" fmla="*/ 4711857 w 5583124"/>
              <a:gd name="connsiteY1879" fmla="*/ 104574 h 6649609"/>
              <a:gd name="connsiteX1880" fmla="*/ 4695474 w 5583124"/>
              <a:gd name="connsiteY1880" fmla="*/ 228427 h 6649609"/>
              <a:gd name="connsiteX1881" fmla="*/ 4627181 w 5583124"/>
              <a:gd name="connsiteY1881" fmla="*/ 353740 h 6649609"/>
              <a:gd name="connsiteX1882" fmla="*/ 4528511 w 5583124"/>
              <a:gd name="connsiteY1882" fmla="*/ 433923 h 6649609"/>
              <a:gd name="connsiteX1883" fmla="*/ 4412263 w 5583124"/>
              <a:gd name="connsiteY1883" fmla="*/ 461819 h 6649609"/>
              <a:gd name="connsiteX1884" fmla="*/ 4315274 w 5583124"/>
              <a:gd name="connsiteY1884" fmla="*/ 433923 h 6649609"/>
              <a:gd name="connsiteX1885" fmla="*/ 4270666 w 5583124"/>
              <a:gd name="connsiteY1885" fmla="*/ 353740 h 6649609"/>
              <a:gd name="connsiteX1886" fmla="*/ 4287403 w 5583124"/>
              <a:gd name="connsiteY1886" fmla="*/ 228427 h 6649609"/>
              <a:gd name="connsiteX1887" fmla="*/ 4355443 w 5583124"/>
              <a:gd name="connsiteY1887" fmla="*/ 104282 h 6649609"/>
              <a:gd name="connsiteX1888" fmla="*/ 4453707 w 5583124"/>
              <a:gd name="connsiteY1888" fmla="*/ 26582 h 6649609"/>
              <a:gd name="connsiteX1889" fmla="*/ 4569211 w 5583124"/>
              <a:gd name="connsiteY1889" fmla="*/ 0 h 6649609"/>
              <a:gd name="connsiteX1890" fmla="*/ 3502106 w 5583124"/>
              <a:gd name="connsiteY1890" fmla="*/ 0 h 6649609"/>
              <a:gd name="connsiteX1891" fmla="*/ 3599737 w 5583124"/>
              <a:gd name="connsiteY1891" fmla="*/ 26874 h 6649609"/>
              <a:gd name="connsiteX1892" fmla="*/ 3644751 w 5583124"/>
              <a:gd name="connsiteY1892" fmla="*/ 104574 h 6649609"/>
              <a:gd name="connsiteX1893" fmla="*/ 3628368 w 5583124"/>
              <a:gd name="connsiteY1893" fmla="*/ 228427 h 6649609"/>
              <a:gd name="connsiteX1894" fmla="*/ 3560074 w 5583124"/>
              <a:gd name="connsiteY1894" fmla="*/ 353740 h 6649609"/>
              <a:gd name="connsiteX1895" fmla="*/ 3461405 w 5583124"/>
              <a:gd name="connsiteY1895" fmla="*/ 433923 h 6649609"/>
              <a:gd name="connsiteX1896" fmla="*/ 3345159 w 5583124"/>
              <a:gd name="connsiteY1896" fmla="*/ 461819 h 6649609"/>
              <a:gd name="connsiteX1897" fmla="*/ 3248168 w 5583124"/>
              <a:gd name="connsiteY1897" fmla="*/ 433923 h 6649609"/>
              <a:gd name="connsiteX1898" fmla="*/ 3203560 w 5583124"/>
              <a:gd name="connsiteY1898" fmla="*/ 353740 h 6649609"/>
              <a:gd name="connsiteX1899" fmla="*/ 3220297 w 5583124"/>
              <a:gd name="connsiteY1899" fmla="*/ 228427 h 6649609"/>
              <a:gd name="connsiteX1900" fmla="*/ 3288337 w 5583124"/>
              <a:gd name="connsiteY1900" fmla="*/ 104282 h 6649609"/>
              <a:gd name="connsiteX1901" fmla="*/ 3386601 w 5583124"/>
              <a:gd name="connsiteY1901" fmla="*/ 26582 h 6649609"/>
              <a:gd name="connsiteX1902" fmla="*/ 3502106 w 5583124"/>
              <a:gd name="connsiteY1902" fmla="*/ 0 h 6649609"/>
              <a:gd name="connsiteX1903" fmla="*/ 3111003 w 5583124"/>
              <a:gd name="connsiteY1903" fmla="*/ 0 h 6649609"/>
              <a:gd name="connsiteX1904" fmla="*/ 3183139 w 5583124"/>
              <a:gd name="connsiteY1904" fmla="*/ 17234 h 6649609"/>
              <a:gd name="connsiteX1905" fmla="*/ 3226302 w 5583124"/>
              <a:gd name="connsiteY1905" fmla="*/ 57837 h 6649609"/>
              <a:gd name="connsiteX1906" fmla="*/ 3147571 w 5583124"/>
              <a:gd name="connsiteY1906" fmla="*/ 126190 h 6649609"/>
              <a:gd name="connsiteX1907" fmla="*/ 3120959 w 5583124"/>
              <a:gd name="connsiteY1907" fmla="*/ 100922 h 6649609"/>
              <a:gd name="connsiteX1908" fmla="*/ 3081683 w 5583124"/>
              <a:gd name="connsiteY1908" fmla="*/ 91429 h 6649609"/>
              <a:gd name="connsiteX1909" fmla="*/ 3023351 w 5583124"/>
              <a:gd name="connsiteY1909" fmla="*/ 107933 h 6649609"/>
              <a:gd name="connsiteX1910" fmla="*/ 2969295 w 5583124"/>
              <a:gd name="connsiteY1910" fmla="*/ 155254 h 6649609"/>
              <a:gd name="connsiteX1911" fmla="*/ 2929865 w 5583124"/>
              <a:gd name="connsiteY1911" fmla="*/ 229596 h 6649609"/>
              <a:gd name="connsiteX1912" fmla="*/ 2916956 w 5583124"/>
              <a:gd name="connsiteY1912" fmla="*/ 305396 h 6649609"/>
              <a:gd name="connsiteX1913" fmla="*/ 2936944 w 5583124"/>
              <a:gd name="connsiteY1913" fmla="*/ 353156 h 6649609"/>
              <a:gd name="connsiteX1914" fmla="*/ 2986009 w 5583124"/>
              <a:gd name="connsiteY1914" fmla="*/ 369514 h 6649609"/>
              <a:gd name="connsiteX1915" fmla="*/ 3038132 w 5583124"/>
              <a:gd name="connsiteY1915" fmla="*/ 357538 h 6649609"/>
              <a:gd name="connsiteX1916" fmla="*/ 3084521 w 5583124"/>
              <a:gd name="connsiteY1916" fmla="*/ 328911 h 6649609"/>
              <a:gd name="connsiteX1917" fmla="*/ 3118164 w 5583124"/>
              <a:gd name="connsiteY1917" fmla="*/ 395803 h 6649609"/>
              <a:gd name="connsiteX1918" fmla="*/ 3036488 w 5583124"/>
              <a:gd name="connsiteY1918" fmla="*/ 445316 h 6649609"/>
              <a:gd name="connsiteX1919" fmla="*/ 2950258 w 5583124"/>
              <a:gd name="connsiteY1919" fmla="*/ 461819 h 6649609"/>
              <a:gd name="connsiteX1920" fmla="*/ 2875137 w 5583124"/>
              <a:gd name="connsiteY1920" fmla="*/ 447360 h 6649609"/>
              <a:gd name="connsiteX1921" fmla="*/ 2823133 w 5583124"/>
              <a:gd name="connsiteY1921" fmla="*/ 403982 h 6649609"/>
              <a:gd name="connsiteX1922" fmla="*/ 2801935 w 5583124"/>
              <a:gd name="connsiteY1922" fmla="*/ 332270 h 6649609"/>
              <a:gd name="connsiteX1923" fmla="*/ 2819134 w 5583124"/>
              <a:gd name="connsiteY1923" fmla="*/ 233100 h 6649609"/>
              <a:gd name="connsiteX1924" fmla="*/ 2869824 w 5583124"/>
              <a:gd name="connsiteY1924" fmla="*/ 134223 h 6649609"/>
              <a:gd name="connsiteX1925" fmla="*/ 2941479 w 5583124"/>
              <a:gd name="connsiteY1925" fmla="*/ 60904 h 6649609"/>
              <a:gd name="connsiteX1926" fmla="*/ 3024829 w 5583124"/>
              <a:gd name="connsiteY1926" fmla="*/ 15481 h 6649609"/>
              <a:gd name="connsiteX1927" fmla="*/ 3111003 w 5583124"/>
              <a:gd name="connsiteY1927" fmla="*/ 0 h 6649609"/>
              <a:gd name="connsiteX1928" fmla="*/ 2632975 w 5583124"/>
              <a:gd name="connsiteY1928" fmla="*/ 0 h 6649609"/>
              <a:gd name="connsiteX1929" fmla="*/ 2730608 w 5583124"/>
              <a:gd name="connsiteY1929" fmla="*/ 26874 h 6649609"/>
              <a:gd name="connsiteX1930" fmla="*/ 2775621 w 5583124"/>
              <a:gd name="connsiteY1930" fmla="*/ 104574 h 6649609"/>
              <a:gd name="connsiteX1931" fmla="*/ 2759239 w 5583124"/>
              <a:gd name="connsiteY1931" fmla="*/ 228427 h 6649609"/>
              <a:gd name="connsiteX1932" fmla="*/ 2690945 w 5583124"/>
              <a:gd name="connsiteY1932" fmla="*/ 353740 h 6649609"/>
              <a:gd name="connsiteX1933" fmla="*/ 2592275 w 5583124"/>
              <a:gd name="connsiteY1933" fmla="*/ 433923 h 6649609"/>
              <a:gd name="connsiteX1934" fmla="*/ 2476028 w 5583124"/>
              <a:gd name="connsiteY1934" fmla="*/ 461819 h 6649609"/>
              <a:gd name="connsiteX1935" fmla="*/ 2379038 w 5583124"/>
              <a:gd name="connsiteY1935" fmla="*/ 433923 h 6649609"/>
              <a:gd name="connsiteX1936" fmla="*/ 2334430 w 5583124"/>
              <a:gd name="connsiteY1936" fmla="*/ 353740 h 6649609"/>
              <a:gd name="connsiteX1937" fmla="*/ 2351167 w 5583124"/>
              <a:gd name="connsiteY1937" fmla="*/ 228427 h 6649609"/>
              <a:gd name="connsiteX1938" fmla="*/ 2419207 w 5583124"/>
              <a:gd name="connsiteY1938" fmla="*/ 104282 h 6649609"/>
              <a:gd name="connsiteX1939" fmla="*/ 2517471 w 5583124"/>
              <a:gd name="connsiteY1939" fmla="*/ 26582 h 6649609"/>
              <a:gd name="connsiteX1940" fmla="*/ 2632975 w 5583124"/>
              <a:gd name="connsiteY1940" fmla="*/ 0 h 6649609"/>
              <a:gd name="connsiteX1941" fmla="*/ 1565870 w 5583124"/>
              <a:gd name="connsiteY1941" fmla="*/ 0 h 6649609"/>
              <a:gd name="connsiteX1942" fmla="*/ 1663502 w 5583124"/>
              <a:gd name="connsiteY1942" fmla="*/ 26874 h 6649609"/>
              <a:gd name="connsiteX1943" fmla="*/ 1708516 w 5583124"/>
              <a:gd name="connsiteY1943" fmla="*/ 104574 h 6649609"/>
              <a:gd name="connsiteX1944" fmla="*/ 1692134 w 5583124"/>
              <a:gd name="connsiteY1944" fmla="*/ 228427 h 6649609"/>
              <a:gd name="connsiteX1945" fmla="*/ 1623840 w 5583124"/>
              <a:gd name="connsiteY1945" fmla="*/ 353740 h 6649609"/>
              <a:gd name="connsiteX1946" fmla="*/ 1525170 w 5583124"/>
              <a:gd name="connsiteY1946" fmla="*/ 433923 h 6649609"/>
              <a:gd name="connsiteX1947" fmla="*/ 1408923 w 5583124"/>
              <a:gd name="connsiteY1947" fmla="*/ 461819 h 6649609"/>
              <a:gd name="connsiteX1948" fmla="*/ 1311933 w 5583124"/>
              <a:gd name="connsiteY1948" fmla="*/ 433923 h 6649609"/>
              <a:gd name="connsiteX1949" fmla="*/ 1267325 w 5583124"/>
              <a:gd name="connsiteY1949" fmla="*/ 353740 h 6649609"/>
              <a:gd name="connsiteX1950" fmla="*/ 1284062 w 5583124"/>
              <a:gd name="connsiteY1950" fmla="*/ 228427 h 6649609"/>
              <a:gd name="connsiteX1951" fmla="*/ 1352102 w 5583124"/>
              <a:gd name="connsiteY1951" fmla="*/ 104282 h 6649609"/>
              <a:gd name="connsiteX1952" fmla="*/ 1450366 w 5583124"/>
              <a:gd name="connsiteY1952" fmla="*/ 26582 h 6649609"/>
              <a:gd name="connsiteX1953" fmla="*/ 1565870 w 5583124"/>
              <a:gd name="connsiteY1953" fmla="*/ 0 h 6649609"/>
              <a:gd name="connsiteX1954" fmla="*/ 1174768 w 5583124"/>
              <a:gd name="connsiteY1954" fmla="*/ 0 h 6649609"/>
              <a:gd name="connsiteX1955" fmla="*/ 1246905 w 5583124"/>
              <a:gd name="connsiteY1955" fmla="*/ 17234 h 6649609"/>
              <a:gd name="connsiteX1956" fmla="*/ 1290067 w 5583124"/>
              <a:gd name="connsiteY1956" fmla="*/ 57837 h 6649609"/>
              <a:gd name="connsiteX1957" fmla="*/ 1211336 w 5583124"/>
              <a:gd name="connsiteY1957" fmla="*/ 126190 h 6649609"/>
              <a:gd name="connsiteX1958" fmla="*/ 1184724 w 5583124"/>
              <a:gd name="connsiteY1958" fmla="*/ 100922 h 6649609"/>
              <a:gd name="connsiteX1959" fmla="*/ 1145448 w 5583124"/>
              <a:gd name="connsiteY1959" fmla="*/ 91429 h 6649609"/>
              <a:gd name="connsiteX1960" fmla="*/ 1087116 w 5583124"/>
              <a:gd name="connsiteY1960" fmla="*/ 107933 h 6649609"/>
              <a:gd name="connsiteX1961" fmla="*/ 1033060 w 5583124"/>
              <a:gd name="connsiteY1961" fmla="*/ 155254 h 6649609"/>
              <a:gd name="connsiteX1962" fmla="*/ 993630 w 5583124"/>
              <a:gd name="connsiteY1962" fmla="*/ 229596 h 6649609"/>
              <a:gd name="connsiteX1963" fmla="*/ 980721 w 5583124"/>
              <a:gd name="connsiteY1963" fmla="*/ 305396 h 6649609"/>
              <a:gd name="connsiteX1964" fmla="*/ 1000709 w 5583124"/>
              <a:gd name="connsiteY1964" fmla="*/ 353156 h 6649609"/>
              <a:gd name="connsiteX1965" fmla="*/ 1049774 w 5583124"/>
              <a:gd name="connsiteY1965" fmla="*/ 369514 h 6649609"/>
              <a:gd name="connsiteX1966" fmla="*/ 1101896 w 5583124"/>
              <a:gd name="connsiteY1966" fmla="*/ 357538 h 6649609"/>
              <a:gd name="connsiteX1967" fmla="*/ 1148287 w 5583124"/>
              <a:gd name="connsiteY1967" fmla="*/ 328911 h 6649609"/>
              <a:gd name="connsiteX1968" fmla="*/ 1181929 w 5583124"/>
              <a:gd name="connsiteY1968" fmla="*/ 395803 h 6649609"/>
              <a:gd name="connsiteX1969" fmla="*/ 1100254 w 5583124"/>
              <a:gd name="connsiteY1969" fmla="*/ 445316 h 6649609"/>
              <a:gd name="connsiteX1970" fmla="*/ 1014024 w 5583124"/>
              <a:gd name="connsiteY1970" fmla="*/ 461819 h 6649609"/>
              <a:gd name="connsiteX1971" fmla="*/ 938902 w 5583124"/>
              <a:gd name="connsiteY1971" fmla="*/ 447360 h 6649609"/>
              <a:gd name="connsiteX1972" fmla="*/ 886898 w 5583124"/>
              <a:gd name="connsiteY1972" fmla="*/ 403982 h 6649609"/>
              <a:gd name="connsiteX1973" fmla="*/ 865700 w 5583124"/>
              <a:gd name="connsiteY1973" fmla="*/ 332270 h 6649609"/>
              <a:gd name="connsiteX1974" fmla="*/ 882900 w 5583124"/>
              <a:gd name="connsiteY1974" fmla="*/ 233100 h 6649609"/>
              <a:gd name="connsiteX1975" fmla="*/ 933590 w 5583124"/>
              <a:gd name="connsiteY1975" fmla="*/ 134223 h 6649609"/>
              <a:gd name="connsiteX1976" fmla="*/ 1005244 w 5583124"/>
              <a:gd name="connsiteY1976" fmla="*/ 60904 h 6649609"/>
              <a:gd name="connsiteX1977" fmla="*/ 1088594 w 5583124"/>
              <a:gd name="connsiteY1977" fmla="*/ 15481 h 6649609"/>
              <a:gd name="connsiteX1978" fmla="*/ 1174768 w 5583124"/>
              <a:gd name="connsiteY1978" fmla="*/ 0 h 6649609"/>
              <a:gd name="connsiteX1979" fmla="*/ 696741 w 5583124"/>
              <a:gd name="connsiteY1979" fmla="*/ 0 h 6649609"/>
              <a:gd name="connsiteX1980" fmla="*/ 794373 w 5583124"/>
              <a:gd name="connsiteY1980" fmla="*/ 26874 h 6649609"/>
              <a:gd name="connsiteX1981" fmla="*/ 839387 w 5583124"/>
              <a:gd name="connsiteY1981" fmla="*/ 104574 h 6649609"/>
              <a:gd name="connsiteX1982" fmla="*/ 823004 w 5583124"/>
              <a:gd name="connsiteY1982" fmla="*/ 228427 h 6649609"/>
              <a:gd name="connsiteX1983" fmla="*/ 754711 w 5583124"/>
              <a:gd name="connsiteY1983" fmla="*/ 353740 h 6649609"/>
              <a:gd name="connsiteX1984" fmla="*/ 656041 w 5583124"/>
              <a:gd name="connsiteY1984" fmla="*/ 433923 h 6649609"/>
              <a:gd name="connsiteX1985" fmla="*/ 539793 w 5583124"/>
              <a:gd name="connsiteY1985" fmla="*/ 461819 h 6649609"/>
              <a:gd name="connsiteX1986" fmla="*/ 442804 w 5583124"/>
              <a:gd name="connsiteY1986" fmla="*/ 433923 h 6649609"/>
              <a:gd name="connsiteX1987" fmla="*/ 398196 w 5583124"/>
              <a:gd name="connsiteY1987" fmla="*/ 353740 h 6649609"/>
              <a:gd name="connsiteX1988" fmla="*/ 414932 w 5583124"/>
              <a:gd name="connsiteY1988" fmla="*/ 228427 h 6649609"/>
              <a:gd name="connsiteX1989" fmla="*/ 482972 w 5583124"/>
              <a:gd name="connsiteY1989" fmla="*/ 104282 h 6649609"/>
              <a:gd name="connsiteX1990" fmla="*/ 581236 w 5583124"/>
              <a:gd name="connsiteY1990" fmla="*/ 26582 h 6649609"/>
              <a:gd name="connsiteX1991" fmla="*/ 696741 w 5583124"/>
              <a:gd name="connsiteY1991" fmla="*/ 0 h 664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</a:cxnLst>
            <a:rect l="l" t="t" r="r" b="b"/>
            <a:pathLst>
              <a:path w="5583124" h="6649609">
                <a:moveTo>
                  <a:pt x="5407269" y="6279219"/>
                </a:moveTo>
                <a:cubicBezTo>
                  <a:pt x="5387795" y="6279219"/>
                  <a:pt x="5369113" y="6284623"/>
                  <a:pt x="5351226" y="6295431"/>
                </a:cubicBezTo>
                <a:cubicBezTo>
                  <a:pt x="5333337" y="6306240"/>
                  <a:pt x="5317121" y="6321866"/>
                  <a:pt x="5302578" y="6342314"/>
                </a:cubicBezTo>
                <a:cubicBezTo>
                  <a:pt x="5288035" y="6362761"/>
                  <a:pt x="5275867" y="6387396"/>
                  <a:pt x="5266072" y="6416217"/>
                </a:cubicBezTo>
                <a:cubicBezTo>
                  <a:pt x="5256341" y="6444843"/>
                  <a:pt x="5251683" y="6469721"/>
                  <a:pt x="5252099" y="6490850"/>
                </a:cubicBezTo>
                <a:cubicBezTo>
                  <a:pt x="5252514" y="6511979"/>
                  <a:pt x="5257860" y="6528337"/>
                  <a:pt x="5268137" y="6539924"/>
                </a:cubicBezTo>
                <a:cubicBezTo>
                  <a:pt x="5278414" y="6551510"/>
                  <a:pt x="5293289" y="6557304"/>
                  <a:pt x="5312763" y="6557304"/>
                </a:cubicBezTo>
                <a:cubicBezTo>
                  <a:pt x="5332237" y="6557304"/>
                  <a:pt x="5351051" y="6551510"/>
                  <a:pt x="5369205" y="6539924"/>
                </a:cubicBezTo>
                <a:cubicBezTo>
                  <a:pt x="5387360" y="6528337"/>
                  <a:pt x="5403873" y="6511979"/>
                  <a:pt x="5418745" y="6490850"/>
                </a:cubicBezTo>
                <a:cubicBezTo>
                  <a:pt x="5433617" y="6469721"/>
                  <a:pt x="5445918" y="6444843"/>
                  <a:pt x="5455649" y="6416217"/>
                </a:cubicBezTo>
                <a:cubicBezTo>
                  <a:pt x="5465443" y="6387396"/>
                  <a:pt x="5469968" y="6362761"/>
                  <a:pt x="5469224" y="6342314"/>
                </a:cubicBezTo>
                <a:cubicBezTo>
                  <a:pt x="5468481" y="6321866"/>
                  <a:pt x="5462837" y="6306240"/>
                  <a:pt x="5452293" y="6295431"/>
                </a:cubicBezTo>
                <a:cubicBezTo>
                  <a:pt x="5441751" y="6284623"/>
                  <a:pt x="5426743" y="6279219"/>
                  <a:pt x="5407269" y="6279219"/>
                </a:cubicBezTo>
                <a:close/>
                <a:moveTo>
                  <a:pt x="4538139" y="6279219"/>
                </a:moveTo>
                <a:cubicBezTo>
                  <a:pt x="4518665" y="6279219"/>
                  <a:pt x="4499984" y="6284623"/>
                  <a:pt x="4482095" y="6295431"/>
                </a:cubicBezTo>
                <a:cubicBezTo>
                  <a:pt x="4464207" y="6306240"/>
                  <a:pt x="4447991" y="6321866"/>
                  <a:pt x="4433449" y="6342314"/>
                </a:cubicBezTo>
                <a:cubicBezTo>
                  <a:pt x="4418906" y="6362761"/>
                  <a:pt x="4406737" y="6387396"/>
                  <a:pt x="4396942" y="6416217"/>
                </a:cubicBezTo>
                <a:cubicBezTo>
                  <a:pt x="4387211" y="6444843"/>
                  <a:pt x="4382554" y="6469721"/>
                  <a:pt x="4382969" y="6490850"/>
                </a:cubicBezTo>
                <a:cubicBezTo>
                  <a:pt x="4383384" y="6511979"/>
                  <a:pt x="4388731" y="6528337"/>
                  <a:pt x="4399007" y="6539924"/>
                </a:cubicBezTo>
                <a:cubicBezTo>
                  <a:pt x="4409285" y="6551510"/>
                  <a:pt x="4424160" y="6557304"/>
                  <a:pt x="4443634" y="6557304"/>
                </a:cubicBezTo>
                <a:cubicBezTo>
                  <a:pt x="4463107" y="6557304"/>
                  <a:pt x="4481921" y="6551510"/>
                  <a:pt x="4500075" y="6539924"/>
                </a:cubicBezTo>
                <a:cubicBezTo>
                  <a:pt x="4518231" y="6528337"/>
                  <a:pt x="4534743" y="6511979"/>
                  <a:pt x="4549616" y="6490850"/>
                </a:cubicBezTo>
                <a:cubicBezTo>
                  <a:pt x="4564487" y="6469721"/>
                  <a:pt x="4576788" y="6444843"/>
                  <a:pt x="4586519" y="6416217"/>
                </a:cubicBezTo>
                <a:cubicBezTo>
                  <a:pt x="4596313" y="6387396"/>
                  <a:pt x="4600839" y="6362761"/>
                  <a:pt x="4600095" y="6342314"/>
                </a:cubicBezTo>
                <a:cubicBezTo>
                  <a:pt x="4599351" y="6321866"/>
                  <a:pt x="4593707" y="6306240"/>
                  <a:pt x="4583163" y="6295431"/>
                </a:cubicBezTo>
                <a:cubicBezTo>
                  <a:pt x="4572621" y="6284623"/>
                  <a:pt x="4557613" y="6279219"/>
                  <a:pt x="4538139" y="6279219"/>
                </a:cubicBezTo>
                <a:close/>
                <a:moveTo>
                  <a:pt x="3471033" y="6279219"/>
                </a:moveTo>
                <a:cubicBezTo>
                  <a:pt x="3451559" y="6279219"/>
                  <a:pt x="3432878" y="6284623"/>
                  <a:pt x="3414990" y="6295431"/>
                </a:cubicBezTo>
                <a:cubicBezTo>
                  <a:pt x="3397101" y="6306240"/>
                  <a:pt x="3380886" y="6321866"/>
                  <a:pt x="3366343" y="6342314"/>
                </a:cubicBezTo>
                <a:cubicBezTo>
                  <a:pt x="3351799" y="6362761"/>
                  <a:pt x="3339631" y="6387396"/>
                  <a:pt x="3329837" y="6416217"/>
                </a:cubicBezTo>
                <a:cubicBezTo>
                  <a:pt x="3320106" y="6444843"/>
                  <a:pt x="3315448" y="6469721"/>
                  <a:pt x="3315863" y="6490850"/>
                </a:cubicBezTo>
                <a:cubicBezTo>
                  <a:pt x="3316278" y="6511979"/>
                  <a:pt x="3321625" y="6528337"/>
                  <a:pt x="3331902" y="6539924"/>
                </a:cubicBezTo>
                <a:cubicBezTo>
                  <a:pt x="3342178" y="6551510"/>
                  <a:pt x="3357053" y="6557304"/>
                  <a:pt x="3376527" y="6557304"/>
                </a:cubicBezTo>
                <a:cubicBezTo>
                  <a:pt x="3396001" y="6557304"/>
                  <a:pt x="3414815" y="6551510"/>
                  <a:pt x="3432970" y="6539924"/>
                </a:cubicBezTo>
                <a:cubicBezTo>
                  <a:pt x="3451125" y="6528337"/>
                  <a:pt x="3467638" y="6511979"/>
                  <a:pt x="3482509" y="6490850"/>
                </a:cubicBezTo>
                <a:cubicBezTo>
                  <a:pt x="3497381" y="6469721"/>
                  <a:pt x="3509682" y="6444843"/>
                  <a:pt x="3519413" y="6416217"/>
                </a:cubicBezTo>
                <a:cubicBezTo>
                  <a:pt x="3529208" y="6387396"/>
                  <a:pt x="3533733" y="6362761"/>
                  <a:pt x="3532989" y="6342314"/>
                </a:cubicBezTo>
                <a:cubicBezTo>
                  <a:pt x="3532245" y="6321866"/>
                  <a:pt x="3526602" y="6306240"/>
                  <a:pt x="3516058" y="6295431"/>
                </a:cubicBezTo>
                <a:cubicBezTo>
                  <a:pt x="3505515" y="6284623"/>
                  <a:pt x="3490507" y="6279219"/>
                  <a:pt x="3471033" y="6279219"/>
                </a:cubicBezTo>
                <a:close/>
                <a:moveTo>
                  <a:pt x="2601903" y="6279219"/>
                </a:moveTo>
                <a:cubicBezTo>
                  <a:pt x="2582429" y="6279219"/>
                  <a:pt x="2563748" y="6284623"/>
                  <a:pt x="2545860" y="6295431"/>
                </a:cubicBezTo>
                <a:cubicBezTo>
                  <a:pt x="2527971" y="6306240"/>
                  <a:pt x="2511756" y="6321866"/>
                  <a:pt x="2497213" y="6342314"/>
                </a:cubicBezTo>
                <a:cubicBezTo>
                  <a:pt x="2482671" y="6362761"/>
                  <a:pt x="2470501" y="6387396"/>
                  <a:pt x="2460707" y="6416217"/>
                </a:cubicBezTo>
                <a:cubicBezTo>
                  <a:pt x="2450976" y="6444843"/>
                  <a:pt x="2446318" y="6469721"/>
                  <a:pt x="2446734" y="6490850"/>
                </a:cubicBezTo>
                <a:cubicBezTo>
                  <a:pt x="2447149" y="6511979"/>
                  <a:pt x="2452495" y="6528337"/>
                  <a:pt x="2462772" y="6539924"/>
                </a:cubicBezTo>
                <a:cubicBezTo>
                  <a:pt x="2473049" y="6551510"/>
                  <a:pt x="2487924" y="6557304"/>
                  <a:pt x="2507398" y="6557304"/>
                </a:cubicBezTo>
                <a:cubicBezTo>
                  <a:pt x="2526871" y="6557304"/>
                  <a:pt x="2545686" y="6551510"/>
                  <a:pt x="2563840" y="6539924"/>
                </a:cubicBezTo>
                <a:cubicBezTo>
                  <a:pt x="2581995" y="6528337"/>
                  <a:pt x="2598508" y="6511979"/>
                  <a:pt x="2613380" y="6490850"/>
                </a:cubicBezTo>
                <a:cubicBezTo>
                  <a:pt x="2628251" y="6469721"/>
                  <a:pt x="2640553" y="6444843"/>
                  <a:pt x="2650283" y="6416217"/>
                </a:cubicBezTo>
                <a:cubicBezTo>
                  <a:pt x="2660077" y="6387396"/>
                  <a:pt x="2664603" y="6362761"/>
                  <a:pt x="2663859" y="6342314"/>
                </a:cubicBezTo>
                <a:cubicBezTo>
                  <a:pt x="2663115" y="6321866"/>
                  <a:pt x="2657472" y="6306240"/>
                  <a:pt x="2646928" y="6295431"/>
                </a:cubicBezTo>
                <a:cubicBezTo>
                  <a:pt x="2636385" y="6284623"/>
                  <a:pt x="2621377" y="6279219"/>
                  <a:pt x="2601903" y="6279219"/>
                </a:cubicBezTo>
                <a:close/>
                <a:moveTo>
                  <a:pt x="1534798" y="6279219"/>
                </a:moveTo>
                <a:cubicBezTo>
                  <a:pt x="1515324" y="6279219"/>
                  <a:pt x="1496643" y="6284623"/>
                  <a:pt x="1478755" y="6295431"/>
                </a:cubicBezTo>
                <a:cubicBezTo>
                  <a:pt x="1460866" y="6306240"/>
                  <a:pt x="1444651" y="6321866"/>
                  <a:pt x="1430108" y="6342314"/>
                </a:cubicBezTo>
                <a:cubicBezTo>
                  <a:pt x="1415565" y="6362761"/>
                  <a:pt x="1403396" y="6387396"/>
                  <a:pt x="1393602" y="6416217"/>
                </a:cubicBezTo>
                <a:cubicBezTo>
                  <a:pt x="1383871" y="6444843"/>
                  <a:pt x="1379213" y="6469721"/>
                  <a:pt x="1379628" y="6490850"/>
                </a:cubicBezTo>
                <a:cubicBezTo>
                  <a:pt x="1380044" y="6511979"/>
                  <a:pt x="1385390" y="6528337"/>
                  <a:pt x="1395667" y="6539924"/>
                </a:cubicBezTo>
                <a:cubicBezTo>
                  <a:pt x="1405943" y="6551510"/>
                  <a:pt x="1420819" y="6557304"/>
                  <a:pt x="1440293" y="6557304"/>
                </a:cubicBezTo>
                <a:cubicBezTo>
                  <a:pt x="1459766" y="6557304"/>
                  <a:pt x="1478580" y="6551510"/>
                  <a:pt x="1496735" y="6539924"/>
                </a:cubicBezTo>
                <a:cubicBezTo>
                  <a:pt x="1514890" y="6528337"/>
                  <a:pt x="1531403" y="6511979"/>
                  <a:pt x="1546275" y="6490850"/>
                </a:cubicBezTo>
                <a:cubicBezTo>
                  <a:pt x="1561146" y="6469721"/>
                  <a:pt x="1573448" y="6444843"/>
                  <a:pt x="1583178" y="6416217"/>
                </a:cubicBezTo>
                <a:cubicBezTo>
                  <a:pt x="1592973" y="6387396"/>
                  <a:pt x="1597498" y="6362761"/>
                  <a:pt x="1596754" y="6342314"/>
                </a:cubicBezTo>
                <a:cubicBezTo>
                  <a:pt x="1596010" y="6321866"/>
                  <a:pt x="1590367" y="6306240"/>
                  <a:pt x="1579823" y="6295431"/>
                </a:cubicBezTo>
                <a:cubicBezTo>
                  <a:pt x="1569280" y="6284623"/>
                  <a:pt x="1554272" y="6279219"/>
                  <a:pt x="1534798" y="6279219"/>
                </a:cubicBezTo>
                <a:close/>
                <a:moveTo>
                  <a:pt x="665668" y="6279219"/>
                </a:moveTo>
                <a:cubicBezTo>
                  <a:pt x="646194" y="6279219"/>
                  <a:pt x="627514" y="6284623"/>
                  <a:pt x="609625" y="6295431"/>
                </a:cubicBezTo>
                <a:cubicBezTo>
                  <a:pt x="591737" y="6306240"/>
                  <a:pt x="575521" y="6321866"/>
                  <a:pt x="560978" y="6342314"/>
                </a:cubicBezTo>
                <a:cubicBezTo>
                  <a:pt x="546435" y="6362761"/>
                  <a:pt x="534266" y="6387396"/>
                  <a:pt x="524472" y="6416217"/>
                </a:cubicBezTo>
                <a:cubicBezTo>
                  <a:pt x="514741" y="6444843"/>
                  <a:pt x="510083" y="6469721"/>
                  <a:pt x="510499" y="6490850"/>
                </a:cubicBezTo>
                <a:cubicBezTo>
                  <a:pt x="510914" y="6511979"/>
                  <a:pt x="516260" y="6528337"/>
                  <a:pt x="526537" y="6539924"/>
                </a:cubicBezTo>
                <a:cubicBezTo>
                  <a:pt x="536814" y="6551510"/>
                  <a:pt x="551690" y="6557304"/>
                  <a:pt x="571163" y="6557304"/>
                </a:cubicBezTo>
                <a:cubicBezTo>
                  <a:pt x="590637" y="6557304"/>
                  <a:pt x="609451" y="6551510"/>
                  <a:pt x="627605" y="6539924"/>
                </a:cubicBezTo>
                <a:cubicBezTo>
                  <a:pt x="645761" y="6528337"/>
                  <a:pt x="662273" y="6511979"/>
                  <a:pt x="677145" y="6490850"/>
                </a:cubicBezTo>
                <a:cubicBezTo>
                  <a:pt x="692017" y="6469721"/>
                  <a:pt x="704318" y="6444843"/>
                  <a:pt x="714048" y="6416217"/>
                </a:cubicBezTo>
                <a:cubicBezTo>
                  <a:pt x="723843" y="6387396"/>
                  <a:pt x="728369" y="6362761"/>
                  <a:pt x="727624" y="6342314"/>
                </a:cubicBezTo>
                <a:cubicBezTo>
                  <a:pt x="726881" y="6321866"/>
                  <a:pt x="721237" y="6306240"/>
                  <a:pt x="710693" y="6295431"/>
                </a:cubicBezTo>
                <a:cubicBezTo>
                  <a:pt x="700151" y="6284623"/>
                  <a:pt x="685142" y="6279219"/>
                  <a:pt x="665668" y="6279219"/>
                </a:cubicBezTo>
                <a:close/>
                <a:moveTo>
                  <a:pt x="4023959" y="6195385"/>
                </a:moveTo>
                <a:lnTo>
                  <a:pt x="4131162" y="6195385"/>
                </a:lnTo>
                <a:lnTo>
                  <a:pt x="4010149" y="6551462"/>
                </a:lnTo>
                <a:lnTo>
                  <a:pt x="4183659" y="6551462"/>
                </a:lnTo>
                <a:lnTo>
                  <a:pt x="4153184" y="6641138"/>
                </a:lnTo>
                <a:lnTo>
                  <a:pt x="3872471" y="6641138"/>
                </a:lnTo>
                <a:close/>
                <a:moveTo>
                  <a:pt x="2087723" y="6195385"/>
                </a:moveTo>
                <a:lnTo>
                  <a:pt x="2194927" y="6195385"/>
                </a:lnTo>
                <a:lnTo>
                  <a:pt x="2073913" y="6551462"/>
                </a:lnTo>
                <a:lnTo>
                  <a:pt x="2247423" y="6551462"/>
                </a:lnTo>
                <a:lnTo>
                  <a:pt x="2216949" y="6641138"/>
                </a:lnTo>
                <a:lnTo>
                  <a:pt x="1936235" y="6641138"/>
                </a:lnTo>
                <a:close/>
                <a:moveTo>
                  <a:pt x="151489" y="6195385"/>
                </a:moveTo>
                <a:lnTo>
                  <a:pt x="258691" y="6195385"/>
                </a:lnTo>
                <a:lnTo>
                  <a:pt x="137678" y="6551462"/>
                </a:lnTo>
                <a:lnTo>
                  <a:pt x="311189" y="6551462"/>
                </a:lnTo>
                <a:lnTo>
                  <a:pt x="280714" y="6641138"/>
                </a:lnTo>
                <a:lnTo>
                  <a:pt x="0" y="6641138"/>
                </a:lnTo>
                <a:close/>
                <a:moveTo>
                  <a:pt x="5438341" y="6187790"/>
                </a:moveTo>
                <a:cubicBezTo>
                  <a:pt x="5479041" y="6187790"/>
                  <a:pt x="5511585" y="6196748"/>
                  <a:pt x="5535973" y="6214664"/>
                </a:cubicBezTo>
                <a:cubicBezTo>
                  <a:pt x="5560361" y="6232580"/>
                  <a:pt x="5575365" y="6258480"/>
                  <a:pt x="5580987" y="6292364"/>
                </a:cubicBezTo>
                <a:cubicBezTo>
                  <a:pt x="5586607" y="6326249"/>
                  <a:pt x="5581147" y="6367532"/>
                  <a:pt x="5564604" y="6416217"/>
                </a:cubicBezTo>
                <a:cubicBezTo>
                  <a:pt x="5548057" y="6464901"/>
                  <a:pt x="5525293" y="6506672"/>
                  <a:pt x="5496310" y="6541530"/>
                </a:cubicBezTo>
                <a:cubicBezTo>
                  <a:pt x="5467328" y="6576389"/>
                  <a:pt x="5434439" y="6603116"/>
                  <a:pt x="5397640" y="6621713"/>
                </a:cubicBezTo>
                <a:cubicBezTo>
                  <a:pt x="5360843" y="6640311"/>
                  <a:pt x="5322093" y="6649609"/>
                  <a:pt x="5281394" y="6649609"/>
                </a:cubicBezTo>
                <a:cubicBezTo>
                  <a:pt x="5241083" y="6649609"/>
                  <a:pt x="5208753" y="6640311"/>
                  <a:pt x="5184403" y="6621713"/>
                </a:cubicBezTo>
                <a:cubicBezTo>
                  <a:pt x="5160053" y="6603116"/>
                  <a:pt x="5145184" y="6576389"/>
                  <a:pt x="5139795" y="6541530"/>
                </a:cubicBezTo>
                <a:cubicBezTo>
                  <a:pt x="5134407" y="6506672"/>
                  <a:pt x="5139985" y="6464901"/>
                  <a:pt x="5156532" y="6416217"/>
                </a:cubicBezTo>
                <a:cubicBezTo>
                  <a:pt x="5173075" y="6367532"/>
                  <a:pt x="5195756" y="6326151"/>
                  <a:pt x="5224573" y="6292072"/>
                </a:cubicBezTo>
                <a:cubicBezTo>
                  <a:pt x="5253389" y="6257993"/>
                  <a:pt x="5286143" y="6232093"/>
                  <a:pt x="5322837" y="6214372"/>
                </a:cubicBezTo>
                <a:cubicBezTo>
                  <a:pt x="5359529" y="6196651"/>
                  <a:pt x="5398031" y="6187790"/>
                  <a:pt x="5438341" y="6187790"/>
                </a:cubicBezTo>
                <a:close/>
                <a:moveTo>
                  <a:pt x="5047239" y="6187790"/>
                </a:moveTo>
                <a:cubicBezTo>
                  <a:pt x="5076254" y="6187790"/>
                  <a:pt x="5100300" y="6193535"/>
                  <a:pt x="5119375" y="6205024"/>
                </a:cubicBezTo>
                <a:cubicBezTo>
                  <a:pt x="5138449" y="6216514"/>
                  <a:pt x="5152838" y="6230048"/>
                  <a:pt x="5162538" y="6245627"/>
                </a:cubicBezTo>
                <a:lnTo>
                  <a:pt x="5083807" y="6313980"/>
                </a:lnTo>
                <a:cubicBezTo>
                  <a:pt x="5076282" y="6303464"/>
                  <a:pt x="5067411" y="6295042"/>
                  <a:pt x="5057195" y="6288713"/>
                </a:cubicBezTo>
                <a:cubicBezTo>
                  <a:pt x="5046979" y="6282384"/>
                  <a:pt x="5033887" y="6279219"/>
                  <a:pt x="5017918" y="6279219"/>
                </a:cubicBezTo>
                <a:cubicBezTo>
                  <a:pt x="4998640" y="6279219"/>
                  <a:pt x="4979195" y="6284721"/>
                  <a:pt x="4959586" y="6295723"/>
                </a:cubicBezTo>
                <a:cubicBezTo>
                  <a:pt x="4939977" y="6306726"/>
                  <a:pt x="4921958" y="6322500"/>
                  <a:pt x="4905531" y="6343044"/>
                </a:cubicBezTo>
                <a:cubicBezTo>
                  <a:pt x="4889102" y="6363589"/>
                  <a:pt x="4875959" y="6388370"/>
                  <a:pt x="4866101" y="6417386"/>
                </a:cubicBezTo>
                <a:cubicBezTo>
                  <a:pt x="4856041" y="6446985"/>
                  <a:pt x="4851739" y="6472253"/>
                  <a:pt x="4853191" y="6493187"/>
                </a:cubicBezTo>
                <a:cubicBezTo>
                  <a:pt x="4854643" y="6514121"/>
                  <a:pt x="4861307" y="6530041"/>
                  <a:pt x="4873179" y="6540946"/>
                </a:cubicBezTo>
                <a:cubicBezTo>
                  <a:pt x="4885053" y="6551852"/>
                  <a:pt x="4901407" y="6557304"/>
                  <a:pt x="4922245" y="6557304"/>
                </a:cubicBezTo>
                <a:cubicBezTo>
                  <a:pt x="4940161" y="6557304"/>
                  <a:pt x="4957534" y="6553312"/>
                  <a:pt x="4974367" y="6545328"/>
                </a:cubicBezTo>
                <a:cubicBezTo>
                  <a:pt x="4991199" y="6537343"/>
                  <a:pt x="5006663" y="6527801"/>
                  <a:pt x="5020757" y="6516701"/>
                </a:cubicBezTo>
                <a:lnTo>
                  <a:pt x="5054399" y="6583594"/>
                </a:lnTo>
                <a:cubicBezTo>
                  <a:pt x="5028225" y="6605599"/>
                  <a:pt x="5001000" y="6622103"/>
                  <a:pt x="4972724" y="6633106"/>
                </a:cubicBezTo>
                <a:cubicBezTo>
                  <a:pt x="4944447" y="6644108"/>
                  <a:pt x="4915704" y="6649609"/>
                  <a:pt x="4886494" y="6649609"/>
                </a:cubicBezTo>
                <a:cubicBezTo>
                  <a:pt x="4858257" y="6649609"/>
                  <a:pt x="4833216" y="6644790"/>
                  <a:pt x="4811373" y="6635150"/>
                </a:cubicBezTo>
                <a:cubicBezTo>
                  <a:pt x="4789529" y="6625511"/>
                  <a:pt x="4772194" y="6611052"/>
                  <a:pt x="4759368" y="6591772"/>
                </a:cubicBezTo>
                <a:cubicBezTo>
                  <a:pt x="4746543" y="6572493"/>
                  <a:pt x="4739477" y="6548590"/>
                  <a:pt x="4738170" y="6520060"/>
                </a:cubicBezTo>
                <a:cubicBezTo>
                  <a:pt x="4736863" y="6491532"/>
                  <a:pt x="4742597" y="6458475"/>
                  <a:pt x="4755370" y="6420890"/>
                </a:cubicBezTo>
                <a:cubicBezTo>
                  <a:pt x="4767943" y="6383891"/>
                  <a:pt x="4784839" y="6350931"/>
                  <a:pt x="4806060" y="6322013"/>
                </a:cubicBezTo>
                <a:cubicBezTo>
                  <a:pt x="4827279" y="6293095"/>
                  <a:pt x="4851165" y="6268655"/>
                  <a:pt x="4877715" y="6248694"/>
                </a:cubicBezTo>
                <a:cubicBezTo>
                  <a:pt x="4904264" y="6228734"/>
                  <a:pt x="4932047" y="6213593"/>
                  <a:pt x="4961065" y="6203271"/>
                </a:cubicBezTo>
                <a:cubicBezTo>
                  <a:pt x="4990083" y="6192951"/>
                  <a:pt x="5018807" y="6187790"/>
                  <a:pt x="5047239" y="6187790"/>
                </a:cubicBezTo>
                <a:close/>
                <a:moveTo>
                  <a:pt x="4569211" y="6187790"/>
                </a:moveTo>
                <a:cubicBezTo>
                  <a:pt x="4609911" y="6187790"/>
                  <a:pt x="4642455" y="6196748"/>
                  <a:pt x="4666843" y="6214664"/>
                </a:cubicBezTo>
                <a:cubicBezTo>
                  <a:pt x="4691231" y="6232580"/>
                  <a:pt x="4706235" y="6258480"/>
                  <a:pt x="4711857" y="6292364"/>
                </a:cubicBezTo>
                <a:cubicBezTo>
                  <a:pt x="4717479" y="6326249"/>
                  <a:pt x="4712018" y="6367532"/>
                  <a:pt x="4695474" y="6416217"/>
                </a:cubicBezTo>
                <a:cubicBezTo>
                  <a:pt x="4678927" y="6464901"/>
                  <a:pt x="4656163" y="6506672"/>
                  <a:pt x="4627181" y="6541530"/>
                </a:cubicBezTo>
                <a:cubicBezTo>
                  <a:pt x="4598199" y="6576389"/>
                  <a:pt x="4565309" y="6603116"/>
                  <a:pt x="4528511" y="6621713"/>
                </a:cubicBezTo>
                <a:cubicBezTo>
                  <a:pt x="4491713" y="6640311"/>
                  <a:pt x="4452965" y="6649609"/>
                  <a:pt x="4412263" y="6649609"/>
                </a:cubicBezTo>
                <a:cubicBezTo>
                  <a:pt x="4371954" y="6649609"/>
                  <a:pt x="4339624" y="6640311"/>
                  <a:pt x="4315274" y="6621713"/>
                </a:cubicBezTo>
                <a:cubicBezTo>
                  <a:pt x="4290923" y="6603116"/>
                  <a:pt x="4276055" y="6576389"/>
                  <a:pt x="4270666" y="6541530"/>
                </a:cubicBezTo>
                <a:cubicBezTo>
                  <a:pt x="4265277" y="6506672"/>
                  <a:pt x="4270857" y="6464901"/>
                  <a:pt x="4287403" y="6416217"/>
                </a:cubicBezTo>
                <a:cubicBezTo>
                  <a:pt x="4303947" y="6367532"/>
                  <a:pt x="4326627" y="6326151"/>
                  <a:pt x="4355443" y="6292072"/>
                </a:cubicBezTo>
                <a:cubicBezTo>
                  <a:pt x="4384259" y="6257993"/>
                  <a:pt x="4417013" y="6232093"/>
                  <a:pt x="4453707" y="6214372"/>
                </a:cubicBezTo>
                <a:cubicBezTo>
                  <a:pt x="4490399" y="6196651"/>
                  <a:pt x="4528901" y="6187790"/>
                  <a:pt x="4569211" y="6187790"/>
                </a:cubicBezTo>
                <a:close/>
                <a:moveTo>
                  <a:pt x="3502106" y="6187790"/>
                </a:moveTo>
                <a:cubicBezTo>
                  <a:pt x="3542805" y="6187790"/>
                  <a:pt x="3575349" y="6196748"/>
                  <a:pt x="3599737" y="6214664"/>
                </a:cubicBezTo>
                <a:cubicBezTo>
                  <a:pt x="3624125" y="6232580"/>
                  <a:pt x="3639129" y="6258480"/>
                  <a:pt x="3644751" y="6292364"/>
                </a:cubicBezTo>
                <a:cubicBezTo>
                  <a:pt x="3650372" y="6326249"/>
                  <a:pt x="3644911" y="6367532"/>
                  <a:pt x="3628368" y="6416217"/>
                </a:cubicBezTo>
                <a:cubicBezTo>
                  <a:pt x="3611821" y="6464901"/>
                  <a:pt x="3589057" y="6506672"/>
                  <a:pt x="3560074" y="6541530"/>
                </a:cubicBezTo>
                <a:cubicBezTo>
                  <a:pt x="3531093" y="6576389"/>
                  <a:pt x="3498203" y="6603116"/>
                  <a:pt x="3461405" y="6621713"/>
                </a:cubicBezTo>
                <a:cubicBezTo>
                  <a:pt x="3424607" y="6640311"/>
                  <a:pt x="3385858" y="6649609"/>
                  <a:pt x="3345159" y="6649609"/>
                </a:cubicBezTo>
                <a:cubicBezTo>
                  <a:pt x="3304847" y="6649609"/>
                  <a:pt x="3272517" y="6640311"/>
                  <a:pt x="3248168" y="6621713"/>
                </a:cubicBezTo>
                <a:cubicBezTo>
                  <a:pt x="3223818" y="6603116"/>
                  <a:pt x="3208948" y="6576389"/>
                  <a:pt x="3203560" y="6541530"/>
                </a:cubicBezTo>
                <a:cubicBezTo>
                  <a:pt x="3198172" y="6506672"/>
                  <a:pt x="3203750" y="6464901"/>
                  <a:pt x="3220297" y="6416217"/>
                </a:cubicBezTo>
                <a:cubicBezTo>
                  <a:pt x="3236840" y="6367532"/>
                  <a:pt x="3259521" y="6326151"/>
                  <a:pt x="3288337" y="6292072"/>
                </a:cubicBezTo>
                <a:cubicBezTo>
                  <a:pt x="3317153" y="6257993"/>
                  <a:pt x="3349908" y="6232093"/>
                  <a:pt x="3386601" y="6214372"/>
                </a:cubicBezTo>
                <a:cubicBezTo>
                  <a:pt x="3423293" y="6196651"/>
                  <a:pt x="3461795" y="6187790"/>
                  <a:pt x="3502106" y="6187790"/>
                </a:cubicBezTo>
                <a:close/>
                <a:moveTo>
                  <a:pt x="3111003" y="6187790"/>
                </a:moveTo>
                <a:cubicBezTo>
                  <a:pt x="3140018" y="6187790"/>
                  <a:pt x="3164064" y="6193535"/>
                  <a:pt x="3183139" y="6205024"/>
                </a:cubicBezTo>
                <a:cubicBezTo>
                  <a:pt x="3202214" y="6216514"/>
                  <a:pt x="3216603" y="6230048"/>
                  <a:pt x="3226302" y="6245627"/>
                </a:cubicBezTo>
                <a:lnTo>
                  <a:pt x="3147571" y="6313980"/>
                </a:lnTo>
                <a:cubicBezTo>
                  <a:pt x="3140046" y="6303464"/>
                  <a:pt x="3131175" y="6295042"/>
                  <a:pt x="3120959" y="6288713"/>
                </a:cubicBezTo>
                <a:cubicBezTo>
                  <a:pt x="3110743" y="6282384"/>
                  <a:pt x="3097651" y="6279219"/>
                  <a:pt x="3081683" y="6279219"/>
                </a:cubicBezTo>
                <a:cubicBezTo>
                  <a:pt x="3062404" y="6279219"/>
                  <a:pt x="3042960" y="6284721"/>
                  <a:pt x="3023351" y="6295723"/>
                </a:cubicBezTo>
                <a:cubicBezTo>
                  <a:pt x="3003741" y="6306726"/>
                  <a:pt x="2985723" y="6322500"/>
                  <a:pt x="2969295" y="6343044"/>
                </a:cubicBezTo>
                <a:cubicBezTo>
                  <a:pt x="2952867" y="6363589"/>
                  <a:pt x="2939724" y="6388370"/>
                  <a:pt x="2929865" y="6417386"/>
                </a:cubicBezTo>
                <a:cubicBezTo>
                  <a:pt x="2919806" y="6446985"/>
                  <a:pt x="2915503" y="6472253"/>
                  <a:pt x="2916956" y="6493187"/>
                </a:cubicBezTo>
                <a:cubicBezTo>
                  <a:pt x="2918408" y="6514121"/>
                  <a:pt x="2925071" y="6530041"/>
                  <a:pt x="2936944" y="6540946"/>
                </a:cubicBezTo>
                <a:cubicBezTo>
                  <a:pt x="2948817" y="6551852"/>
                  <a:pt x="2965172" y="6557304"/>
                  <a:pt x="2986009" y="6557304"/>
                </a:cubicBezTo>
                <a:cubicBezTo>
                  <a:pt x="3003925" y="6557304"/>
                  <a:pt x="3021299" y="6553312"/>
                  <a:pt x="3038132" y="6545328"/>
                </a:cubicBezTo>
                <a:cubicBezTo>
                  <a:pt x="3054964" y="6537343"/>
                  <a:pt x="3070427" y="6527801"/>
                  <a:pt x="3084521" y="6516701"/>
                </a:cubicBezTo>
                <a:lnTo>
                  <a:pt x="3118164" y="6583594"/>
                </a:lnTo>
                <a:cubicBezTo>
                  <a:pt x="3091990" y="6605599"/>
                  <a:pt x="3064765" y="6622103"/>
                  <a:pt x="3036488" y="6633106"/>
                </a:cubicBezTo>
                <a:cubicBezTo>
                  <a:pt x="3008212" y="6644108"/>
                  <a:pt x="2979469" y="6649609"/>
                  <a:pt x="2950258" y="6649609"/>
                </a:cubicBezTo>
                <a:cubicBezTo>
                  <a:pt x="2922021" y="6649609"/>
                  <a:pt x="2896980" y="6644790"/>
                  <a:pt x="2875137" y="6635150"/>
                </a:cubicBezTo>
                <a:cubicBezTo>
                  <a:pt x="2853293" y="6625511"/>
                  <a:pt x="2835959" y="6611052"/>
                  <a:pt x="2823133" y="6591772"/>
                </a:cubicBezTo>
                <a:cubicBezTo>
                  <a:pt x="2810307" y="6572493"/>
                  <a:pt x="2803241" y="6548590"/>
                  <a:pt x="2801935" y="6520060"/>
                </a:cubicBezTo>
                <a:cubicBezTo>
                  <a:pt x="2800628" y="6491532"/>
                  <a:pt x="2806361" y="6458475"/>
                  <a:pt x="2819134" y="6420890"/>
                </a:cubicBezTo>
                <a:cubicBezTo>
                  <a:pt x="2831707" y="6383891"/>
                  <a:pt x="2848604" y="6350931"/>
                  <a:pt x="2869824" y="6322013"/>
                </a:cubicBezTo>
                <a:cubicBezTo>
                  <a:pt x="2891044" y="6293095"/>
                  <a:pt x="2914930" y="6268655"/>
                  <a:pt x="2941479" y="6248694"/>
                </a:cubicBezTo>
                <a:cubicBezTo>
                  <a:pt x="2968028" y="6228734"/>
                  <a:pt x="2995812" y="6213593"/>
                  <a:pt x="3024829" y="6203271"/>
                </a:cubicBezTo>
                <a:cubicBezTo>
                  <a:pt x="3053847" y="6192951"/>
                  <a:pt x="3082572" y="6187790"/>
                  <a:pt x="3111003" y="6187790"/>
                </a:cubicBezTo>
                <a:close/>
                <a:moveTo>
                  <a:pt x="2632975" y="6187790"/>
                </a:moveTo>
                <a:cubicBezTo>
                  <a:pt x="2673676" y="6187790"/>
                  <a:pt x="2706220" y="6196748"/>
                  <a:pt x="2730608" y="6214664"/>
                </a:cubicBezTo>
                <a:cubicBezTo>
                  <a:pt x="2754995" y="6232580"/>
                  <a:pt x="2770000" y="6258480"/>
                  <a:pt x="2775621" y="6292364"/>
                </a:cubicBezTo>
                <a:cubicBezTo>
                  <a:pt x="2781243" y="6326249"/>
                  <a:pt x="2775783" y="6367532"/>
                  <a:pt x="2759239" y="6416217"/>
                </a:cubicBezTo>
                <a:cubicBezTo>
                  <a:pt x="2742692" y="6464901"/>
                  <a:pt x="2719928" y="6506672"/>
                  <a:pt x="2690945" y="6541530"/>
                </a:cubicBezTo>
                <a:cubicBezTo>
                  <a:pt x="2661963" y="6576389"/>
                  <a:pt x="2629073" y="6603116"/>
                  <a:pt x="2592275" y="6621713"/>
                </a:cubicBezTo>
                <a:cubicBezTo>
                  <a:pt x="2555478" y="6640311"/>
                  <a:pt x="2516729" y="6649609"/>
                  <a:pt x="2476028" y="6649609"/>
                </a:cubicBezTo>
                <a:cubicBezTo>
                  <a:pt x="2435718" y="6649609"/>
                  <a:pt x="2403388" y="6640311"/>
                  <a:pt x="2379038" y="6621713"/>
                </a:cubicBezTo>
                <a:cubicBezTo>
                  <a:pt x="2354688" y="6603116"/>
                  <a:pt x="2339819" y="6576389"/>
                  <a:pt x="2334430" y="6541530"/>
                </a:cubicBezTo>
                <a:cubicBezTo>
                  <a:pt x="2329042" y="6506672"/>
                  <a:pt x="2334621" y="6464901"/>
                  <a:pt x="2351167" y="6416217"/>
                </a:cubicBezTo>
                <a:cubicBezTo>
                  <a:pt x="2367711" y="6367532"/>
                  <a:pt x="2390391" y="6326151"/>
                  <a:pt x="2419207" y="6292072"/>
                </a:cubicBezTo>
                <a:cubicBezTo>
                  <a:pt x="2448023" y="6257993"/>
                  <a:pt x="2480778" y="6232093"/>
                  <a:pt x="2517471" y="6214372"/>
                </a:cubicBezTo>
                <a:cubicBezTo>
                  <a:pt x="2554164" y="6196651"/>
                  <a:pt x="2592665" y="6187790"/>
                  <a:pt x="2632975" y="6187790"/>
                </a:cubicBezTo>
                <a:close/>
                <a:moveTo>
                  <a:pt x="1565870" y="6187790"/>
                </a:moveTo>
                <a:cubicBezTo>
                  <a:pt x="1606571" y="6187790"/>
                  <a:pt x="1639114" y="6196748"/>
                  <a:pt x="1663502" y="6214664"/>
                </a:cubicBezTo>
                <a:cubicBezTo>
                  <a:pt x="1687890" y="6232580"/>
                  <a:pt x="1702895" y="6258480"/>
                  <a:pt x="1708516" y="6292364"/>
                </a:cubicBezTo>
                <a:cubicBezTo>
                  <a:pt x="1714137" y="6326249"/>
                  <a:pt x="1708677" y="6367532"/>
                  <a:pt x="1692134" y="6416217"/>
                </a:cubicBezTo>
                <a:cubicBezTo>
                  <a:pt x="1675587" y="6464901"/>
                  <a:pt x="1652823" y="6506672"/>
                  <a:pt x="1623840" y="6541530"/>
                </a:cubicBezTo>
                <a:cubicBezTo>
                  <a:pt x="1594858" y="6576389"/>
                  <a:pt x="1561968" y="6603116"/>
                  <a:pt x="1525170" y="6621713"/>
                </a:cubicBezTo>
                <a:cubicBezTo>
                  <a:pt x="1488372" y="6640311"/>
                  <a:pt x="1449623" y="6649609"/>
                  <a:pt x="1408923" y="6649609"/>
                </a:cubicBezTo>
                <a:cubicBezTo>
                  <a:pt x="1368613" y="6649609"/>
                  <a:pt x="1336283" y="6640311"/>
                  <a:pt x="1311933" y="6621713"/>
                </a:cubicBezTo>
                <a:cubicBezTo>
                  <a:pt x="1287583" y="6603116"/>
                  <a:pt x="1272714" y="6576389"/>
                  <a:pt x="1267325" y="6541530"/>
                </a:cubicBezTo>
                <a:cubicBezTo>
                  <a:pt x="1261937" y="6506672"/>
                  <a:pt x="1267515" y="6464901"/>
                  <a:pt x="1284062" y="6416217"/>
                </a:cubicBezTo>
                <a:cubicBezTo>
                  <a:pt x="1300605" y="6367532"/>
                  <a:pt x="1323286" y="6326151"/>
                  <a:pt x="1352102" y="6292072"/>
                </a:cubicBezTo>
                <a:cubicBezTo>
                  <a:pt x="1380919" y="6257993"/>
                  <a:pt x="1413673" y="6232093"/>
                  <a:pt x="1450366" y="6214372"/>
                </a:cubicBezTo>
                <a:cubicBezTo>
                  <a:pt x="1487058" y="6196651"/>
                  <a:pt x="1525561" y="6187790"/>
                  <a:pt x="1565870" y="6187790"/>
                </a:cubicBezTo>
                <a:close/>
                <a:moveTo>
                  <a:pt x="1174768" y="6187790"/>
                </a:moveTo>
                <a:cubicBezTo>
                  <a:pt x="1203784" y="6187790"/>
                  <a:pt x="1227829" y="6193535"/>
                  <a:pt x="1246905" y="6205024"/>
                </a:cubicBezTo>
                <a:cubicBezTo>
                  <a:pt x="1265979" y="6216514"/>
                  <a:pt x="1280367" y="6230048"/>
                  <a:pt x="1290067" y="6245627"/>
                </a:cubicBezTo>
                <a:lnTo>
                  <a:pt x="1211336" y="6313980"/>
                </a:lnTo>
                <a:cubicBezTo>
                  <a:pt x="1203811" y="6303464"/>
                  <a:pt x="1194941" y="6295042"/>
                  <a:pt x="1184724" y="6288713"/>
                </a:cubicBezTo>
                <a:cubicBezTo>
                  <a:pt x="1174509" y="6282384"/>
                  <a:pt x="1161417" y="6279219"/>
                  <a:pt x="1145448" y="6279219"/>
                </a:cubicBezTo>
                <a:cubicBezTo>
                  <a:pt x="1126169" y="6279219"/>
                  <a:pt x="1106724" y="6284721"/>
                  <a:pt x="1087116" y="6295723"/>
                </a:cubicBezTo>
                <a:cubicBezTo>
                  <a:pt x="1067507" y="6306726"/>
                  <a:pt x="1049488" y="6322500"/>
                  <a:pt x="1033060" y="6343044"/>
                </a:cubicBezTo>
                <a:cubicBezTo>
                  <a:pt x="1016632" y="6363589"/>
                  <a:pt x="1003489" y="6388370"/>
                  <a:pt x="993630" y="6417386"/>
                </a:cubicBezTo>
                <a:cubicBezTo>
                  <a:pt x="983571" y="6446985"/>
                  <a:pt x="979268" y="6472253"/>
                  <a:pt x="980721" y="6493187"/>
                </a:cubicBezTo>
                <a:cubicBezTo>
                  <a:pt x="982173" y="6514121"/>
                  <a:pt x="988837" y="6530041"/>
                  <a:pt x="1000709" y="6540946"/>
                </a:cubicBezTo>
                <a:cubicBezTo>
                  <a:pt x="1012582" y="6551852"/>
                  <a:pt x="1028937" y="6557304"/>
                  <a:pt x="1049774" y="6557304"/>
                </a:cubicBezTo>
                <a:cubicBezTo>
                  <a:pt x="1067690" y="6557304"/>
                  <a:pt x="1085064" y="6553312"/>
                  <a:pt x="1101896" y="6545328"/>
                </a:cubicBezTo>
                <a:cubicBezTo>
                  <a:pt x="1118729" y="6537343"/>
                  <a:pt x="1134193" y="6527801"/>
                  <a:pt x="1148287" y="6516701"/>
                </a:cubicBezTo>
                <a:lnTo>
                  <a:pt x="1181929" y="6583594"/>
                </a:lnTo>
                <a:cubicBezTo>
                  <a:pt x="1155755" y="6605599"/>
                  <a:pt x="1128530" y="6622103"/>
                  <a:pt x="1100254" y="6633106"/>
                </a:cubicBezTo>
                <a:cubicBezTo>
                  <a:pt x="1071977" y="6644108"/>
                  <a:pt x="1043234" y="6649609"/>
                  <a:pt x="1014024" y="6649609"/>
                </a:cubicBezTo>
                <a:cubicBezTo>
                  <a:pt x="985786" y="6649609"/>
                  <a:pt x="960746" y="6644790"/>
                  <a:pt x="938902" y="6635150"/>
                </a:cubicBezTo>
                <a:cubicBezTo>
                  <a:pt x="917058" y="6625511"/>
                  <a:pt x="899723" y="6611052"/>
                  <a:pt x="886898" y="6591772"/>
                </a:cubicBezTo>
                <a:cubicBezTo>
                  <a:pt x="874073" y="6572493"/>
                  <a:pt x="867007" y="6548590"/>
                  <a:pt x="865700" y="6520060"/>
                </a:cubicBezTo>
                <a:cubicBezTo>
                  <a:pt x="864393" y="6491532"/>
                  <a:pt x="870126" y="6458475"/>
                  <a:pt x="882900" y="6420890"/>
                </a:cubicBezTo>
                <a:cubicBezTo>
                  <a:pt x="895473" y="6383891"/>
                  <a:pt x="912369" y="6350931"/>
                  <a:pt x="933590" y="6322013"/>
                </a:cubicBezTo>
                <a:cubicBezTo>
                  <a:pt x="954809" y="6293095"/>
                  <a:pt x="978695" y="6268655"/>
                  <a:pt x="1005244" y="6248694"/>
                </a:cubicBezTo>
                <a:cubicBezTo>
                  <a:pt x="1031794" y="6228734"/>
                  <a:pt x="1059577" y="6213593"/>
                  <a:pt x="1088594" y="6203271"/>
                </a:cubicBezTo>
                <a:cubicBezTo>
                  <a:pt x="1117612" y="6192951"/>
                  <a:pt x="1146336" y="6187790"/>
                  <a:pt x="1174768" y="6187790"/>
                </a:cubicBezTo>
                <a:close/>
                <a:moveTo>
                  <a:pt x="696741" y="6187790"/>
                </a:moveTo>
                <a:cubicBezTo>
                  <a:pt x="737441" y="6187790"/>
                  <a:pt x="769985" y="6196748"/>
                  <a:pt x="794373" y="6214664"/>
                </a:cubicBezTo>
                <a:cubicBezTo>
                  <a:pt x="818760" y="6232580"/>
                  <a:pt x="833765" y="6258480"/>
                  <a:pt x="839387" y="6292364"/>
                </a:cubicBezTo>
                <a:cubicBezTo>
                  <a:pt x="845008" y="6326249"/>
                  <a:pt x="839547" y="6367532"/>
                  <a:pt x="823004" y="6416217"/>
                </a:cubicBezTo>
                <a:cubicBezTo>
                  <a:pt x="806457" y="6464901"/>
                  <a:pt x="783693" y="6506672"/>
                  <a:pt x="754711" y="6541530"/>
                </a:cubicBezTo>
                <a:cubicBezTo>
                  <a:pt x="725728" y="6576389"/>
                  <a:pt x="692838" y="6603116"/>
                  <a:pt x="656041" y="6621713"/>
                </a:cubicBezTo>
                <a:cubicBezTo>
                  <a:pt x="619243" y="6640311"/>
                  <a:pt x="580494" y="6649609"/>
                  <a:pt x="539793" y="6649609"/>
                </a:cubicBezTo>
                <a:cubicBezTo>
                  <a:pt x="499484" y="6649609"/>
                  <a:pt x="467153" y="6640311"/>
                  <a:pt x="442804" y="6621713"/>
                </a:cubicBezTo>
                <a:cubicBezTo>
                  <a:pt x="418453" y="6603116"/>
                  <a:pt x="403585" y="6576389"/>
                  <a:pt x="398196" y="6541530"/>
                </a:cubicBezTo>
                <a:cubicBezTo>
                  <a:pt x="392807" y="6506672"/>
                  <a:pt x="398386" y="6464901"/>
                  <a:pt x="414932" y="6416217"/>
                </a:cubicBezTo>
                <a:cubicBezTo>
                  <a:pt x="431475" y="6367532"/>
                  <a:pt x="454156" y="6326151"/>
                  <a:pt x="482972" y="6292072"/>
                </a:cubicBezTo>
                <a:cubicBezTo>
                  <a:pt x="511789" y="6257993"/>
                  <a:pt x="544543" y="6232093"/>
                  <a:pt x="581236" y="6214372"/>
                </a:cubicBezTo>
                <a:cubicBezTo>
                  <a:pt x="617929" y="6196651"/>
                  <a:pt x="656431" y="6187790"/>
                  <a:pt x="696741" y="6187790"/>
                </a:cubicBezTo>
                <a:close/>
                <a:moveTo>
                  <a:pt x="5407269" y="5395249"/>
                </a:moveTo>
                <a:cubicBezTo>
                  <a:pt x="5387795" y="5395249"/>
                  <a:pt x="5369113" y="5400653"/>
                  <a:pt x="5351226" y="5411461"/>
                </a:cubicBezTo>
                <a:cubicBezTo>
                  <a:pt x="5333337" y="5422270"/>
                  <a:pt x="5317121" y="5437896"/>
                  <a:pt x="5302578" y="5458344"/>
                </a:cubicBezTo>
                <a:cubicBezTo>
                  <a:pt x="5288035" y="5478791"/>
                  <a:pt x="5275867" y="5503426"/>
                  <a:pt x="5266072" y="5532247"/>
                </a:cubicBezTo>
                <a:cubicBezTo>
                  <a:pt x="5256341" y="5560873"/>
                  <a:pt x="5251683" y="5585751"/>
                  <a:pt x="5252099" y="5606880"/>
                </a:cubicBezTo>
                <a:cubicBezTo>
                  <a:pt x="5252514" y="5628009"/>
                  <a:pt x="5257860" y="5644367"/>
                  <a:pt x="5268137" y="5655954"/>
                </a:cubicBezTo>
                <a:cubicBezTo>
                  <a:pt x="5278414" y="5667540"/>
                  <a:pt x="5293289" y="5673334"/>
                  <a:pt x="5312763" y="5673334"/>
                </a:cubicBezTo>
                <a:cubicBezTo>
                  <a:pt x="5332237" y="5673334"/>
                  <a:pt x="5351051" y="5667540"/>
                  <a:pt x="5369205" y="5655954"/>
                </a:cubicBezTo>
                <a:cubicBezTo>
                  <a:pt x="5387360" y="5644367"/>
                  <a:pt x="5403873" y="5628009"/>
                  <a:pt x="5418745" y="5606880"/>
                </a:cubicBezTo>
                <a:cubicBezTo>
                  <a:pt x="5433617" y="5585751"/>
                  <a:pt x="5445918" y="5560873"/>
                  <a:pt x="5455649" y="5532247"/>
                </a:cubicBezTo>
                <a:cubicBezTo>
                  <a:pt x="5465443" y="5503426"/>
                  <a:pt x="5469968" y="5478791"/>
                  <a:pt x="5469224" y="5458344"/>
                </a:cubicBezTo>
                <a:cubicBezTo>
                  <a:pt x="5468481" y="5437896"/>
                  <a:pt x="5462837" y="5422270"/>
                  <a:pt x="5452293" y="5411461"/>
                </a:cubicBezTo>
                <a:cubicBezTo>
                  <a:pt x="5441751" y="5400653"/>
                  <a:pt x="5426743" y="5395249"/>
                  <a:pt x="5407269" y="5395249"/>
                </a:cubicBezTo>
                <a:close/>
                <a:moveTo>
                  <a:pt x="4538139" y="5395249"/>
                </a:moveTo>
                <a:cubicBezTo>
                  <a:pt x="4518665" y="5395249"/>
                  <a:pt x="4499984" y="5400653"/>
                  <a:pt x="4482095" y="5411461"/>
                </a:cubicBezTo>
                <a:cubicBezTo>
                  <a:pt x="4464207" y="5422270"/>
                  <a:pt x="4447991" y="5437896"/>
                  <a:pt x="4433449" y="5458344"/>
                </a:cubicBezTo>
                <a:cubicBezTo>
                  <a:pt x="4418906" y="5478791"/>
                  <a:pt x="4406737" y="5503426"/>
                  <a:pt x="4396942" y="5532247"/>
                </a:cubicBezTo>
                <a:cubicBezTo>
                  <a:pt x="4387211" y="5560873"/>
                  <a:pt x="4382554" y="5585751"/>
                  <a:pt x="4382969" y="5606880"/>
                </a:cubicBezTo>
                <a:cubicBezTo>
                  <a:pt x="4383384" y="5628009"/>
                  <a:pt x="4388731" y="5644367"/>
                  <a:pt x="4399007" y="5655954"/>
                </a:cubicBezTo>
                <a:cubicBezTo>
                  <a:pt x="4409285" y="5667540"/>
                  <a:pt x="4424160" y="5673334"/>
                  <a:pt x="4443634" y="5673334"/>
                </a:cubicBezTo>
                <a:cubicBezTo>
                  <a:pt x="4463107" y="5673334"/>
                  <a:pt x="4481921" y="5667540"/>
                  <a:pt x="4500075" y="5655954"/>
                </a:cubicBezTo>
                <a:cubicBezTo>
                  <a:pt x="4518231" y="5644367"/>
                  <a:pt x="4534743" y="5628009"/>
                  <a:pt x="4549616" y="5606880"/>
                </a:cubicBezTo>
                <a:cubicBezTo>
                  <a:pt x="4564487" y="5585751"/>
                  <a:pt x="4576788" y="5560873"/>
                  <a:pt x="4586519" y="5532247"/>
                </a:cubicBezTo>
                <a:cubicBezTo>
                  <a:pt x="4596313" y="5503426"/>
                  <a:pt x="4600839" y="5478791"/>
                  <a:pt x="4600095" y="5458344"/>
                </a:cubicBezTo>
                <a:cubicBezTo>
                  <a:pt x="4599351" y="5437896"/>
                  <a:pt x="4593707" y="5422270"/>
                  <a:pt x="4583163" y="5411461"/>
                </a:cubicBezTo>
                <a:cubicBezTo>
                  <a:pt x="4572621" y="5400653"/>
                  <a:pt x="4557613" y="5395249"/>
                  <a:pt x="4538139" y="5395249"/>
                </a:cubicBezTo>
                <a:close/>
                <a:moveTo>
                  <a:pt x="3471033" y="5395249"/>
                </a:moveTo>
                <a:cubicBezTo>
                  <a:pt x="3451559" y="5395249"/>
                  <a:pt x="3432878" y="5400653"/>
                  <a:pt x="3414990" y="5411461"/>
                </a:cubicBezTo>
                <a:cubicBezTo>
                  <a:pt x="3397101" y="5422270"/>
                  <a:pt x="3380886" y="5437896"/>
                  <a:pt x="3366343" y="5458344"/>
                </a:cubicBezTo>
                <a:cubicBezTo>
                  <a:pt x="3351799" y="5478791"/>
                  <a:pt x="3339631" y="5503426"/>
                  <a:pt x="3329837" y="5532247"/>
                </a:cubicBezTo>
                <a:cubicBezTo>
                  <a:pt x="3320106" y="5560873"/>
                  <a:pt x="3315448" y="5585751"/>
                  <a:pt x="3315863" y="5606880"/>
                </a:cubicBezTo>
                <a:cubicBezTo>
                  <a:pt x="3316278" y="5628009"/>
                  <a:pt x="3321625" y="5644367"/>
                  <a:pt x="3331902" y="5655954"/>
                </a:cubicBezTo>
                <a:cubicBezTo>
                  <a:pt x="3342178" y="5667540"/>
                  <a:pt x="3357053" y="5673334"/>
                  <a:pt x="3376527" y="5673334"/>
                </a:cubicBezTo>
                <a:cubicBezTo>
                  <a:pt x="3396001" y="5673334"/>
                  <a:pt x="3414815" y="5667540"/>
                  <a:pt x="3432970" y="5655954"/>
                </a:cubicBezTo>
                <a:cubicBezTo>
                  <a:pt x="3451125" y="5644367"/>
                  <a:pt x="3467638" y="5628009"/>
                  <a:pt x="3482509" y="5606880"/>
                </a:cubicBezTo>
                <a:cubicBezTo>
                  <a:pt x="3497381" y="5585751"/>
                  <a:pt x="3509682" y="5560873"/>
                  <a:pt x="3519413" y="5532247"/>
                </a:cubicBezTo>
                <a:cubicBezTo>
                  <a:pt x="3529208" y="5503426"/>
                  <a:pt x="3533733" y="5478791"/>
                  <a:pt x="3532989" y="5458344"/>
                </a:cubicBezTo>
                <a:cubicBezTo>
                  <a:pt x="3532245" y="5437896"/>
                  <a:pt x="3526602" y="5422270"/>
                  <a:pt x="3516058" y="5411461"/>
                </a:cubicBezTo>
                <a:cubicBezTo>
                  <a:pt x="3505515" y="5400653"/>
                  <a:pt x="3490507" y="5395249"/>
                  <a:pt x="3471033" y="5395249"/>
                </a:cubicBezTo>
                <a:close/>
                <a:moveTo>
                  <a:pt x="2601903" y="5395249"/>
                </a:moveTo>
                <a:cubicBezTo>
                  <a:pt x="2582429" y="5395249"/>
                  <a:pt x="2563748" y="5400653"/>
                  <a:pt x="2545860" y="5411461"/>
                </a:cubicBezTo>
                <a:cubicBezTo>
                  <a:pt x="2527971" y="5422270"/>
                  <a:pt x="2511756" y="5437896"/>
                  <a:pt x="2497213" y="5458344"/>
                </a:cubicBezTo>
                <a:cubicBezTo>
                  <a:pt x="2482671" y="5478791"/>
                  <a:pt x="2470501" y="5503426"/>
                  <a:pt x="2460707" y="5532247"/>
                </a:cubicBezTo>
                <a:cubicBezTo>
                  <a:pt x="2450976" y="5560873"/>
                  <a:pt x="2446318" y="5585751"/>
                  <a:pt x="2446734" y="5606880"/>
                </a:cubicBezTo>
                <a:cubicBezTo>
                  <a:pt x="2447149" y="5628009"/>
                  <a:pt x="2452495" y="5644367"/>
                  <a:pt x="2462772" y="5655954"/>
                </a:cubicBezTo>
                <a:cubicBezTo>
                  <a:pt x="2473049" y="5667540"/>
                  <a:pt x="2487924" y="5673334"/>
                  <a:pt x="2507398" y="5673334"/>
                </a:cubicBezTo>
                <a:cubicBezTo>
                  <a:pt x="2526871" y="5673334"/>
                  <a:pt x="2545686" y="5667540"/>
                  <a:pt x="2563840" y="5655954"/>
                </a:cubicBezTo>
                <a:cubicBezTo>
                  <a:pt x="2581995" y="5644367"/>
                  <a:pt x="2598508" y="5628009"/>
                  <a:pt x="2613380" y="5606880"/>
                </a:cubicBezTo>
                <a:cubicBezTo>
                  <a:pt x="2628251" y="5585751"/>
                  <a:pt x="2640553" y="5560873"/>
                  <a:pt x="2650283" y="5532247"/>
                </a:cubicBezTo>
                <a:cubicBezTo>
                  <a:pt x="2660077" y="5503426"/>
                  <a:pt x="2664603" y="5478791"/>
                  <a:pt x="2663859" y="5458344"/>
                </a:cubicBezTo>
                <a:cubicBezTo>
                  <a:pt x="2663115" y="5437896"/>
                  <a:pt x="2657472" y="5422270"/>
                  <a:pt x="2646928" y="5411461"/>
                </a:cubicBezTo>
                <a:cubicBezTo>
                  <a:pt x="2636385" y="5400653"/>
                  <a:pt x="2621377" y="5395249"/>
                  <a:pt x="2601903" y="5395249"/>
                </a:cubicBezTo>
                <a:close/>
                <a:moveTo>
                  <a:pt x="1534798" y="5395249"/>
                </a:moveTo>
                <a:cubicBezTo>
                  <a:pt x="1515324" y="5395249"/>
                  <a:pt x="1496643" y="5400653"/>
                  <a:pt x="1478755" y="5411461"/>
                </a:cubicBezTo>
                <a:cubicBezTo>
                  <a:pt x="1460866" y="5422270"/>
                  <a:pt x="1444651" y="5437896"/>
                  <a:pt x="1430108" y="5458344"/>
                </a:cubicBezTo>
                <a:cubicBezTo>
                  <a:pt x="1415565" y="5478791"/>
                  <a:pt x="1403396" y="5503426"/>
                  <a:pt x="1393602" y="5532247"/>
                </a:cubicBezTo>
                <a:cubicBezTo>
                  <a:pt x="1383871" y="5560873"/>
                  <a:pt x="1379213" y="5585751"/>
                  <a:pt x="1379628" y="5606880"/>
                </a:cubicBezTo>
                <a:cubicBezTo>
                  <a:pt x="1380044" y="5628009"/>
                  <a:pt x="1385390" y="5644367"/>
                  <a:pt x="1395667" y="5655954"/>
                </a:cubicBezTo>
                <a:cubicBezTo>
                  <a:pt x="1405943" y="5667540"/>
                  <a:pt x="1420819" y="5673334"/>
                  <a:pt x="1440293" y="5673334"/>
                </a:cubicBezTo>
                <a:cubicBezTo>
                  <a:pt x="1459766" y="5673334"/>
                  <a:pt x="1478580" y="5667540"/>
                  <a:pt x="1496735" y="5655954"/>
                </a:cubicBezTo>
                <a:cubicBezTo>
                  <a:pt x="1514890" y="5644367"/>
                  <a:pt x="1531403" y="5628009"/>
                  <a:pt x="1546275" y="5606880"/>
                </a:cubicBezTo>
                <a:cubicBezTo>
                  <a:pt x="1561146" y="5585751"/>
                  <a:pt x="1573448" y="5560873"/>
                  <a:pt x="1583178" y="5532247"/>
                </a:cubicBezTo>
                <a:cubicBezTo>
                  <a:pt x="1592973" y="5503426"/>
                  <a:pt x="1597498" y="5478791"/>
                  <a:pt x="1596754" y="5458344"/>
                </a:cubicBezTo>
                <a:cubicBezTo>
                  <a:pt x="1596010" y="5437896"/>
                  <a:pt x="1590367" y="5422270"/>
                  <a:pt x="1579823" y="5411461"/>
                </a:cubicBezTo>
                <a:cubicBezTo>
                  <a:pt x="1569280" y="5400653"/>
                  <a:pt x="1554272" y="5395249"/>
                  <a:pt x="1534798" y="5395249"/>
                </a:cubicBezTo>
                <a:close/>
                <a:moveTo>
                  <a:pt x="665668" y="5395249"/>
                </a:moveTo>
                <a:cubicBezTo>
                  <a:pt x="646194" y="5395249"/>
                  <a:pt x="627514" y="5400653"/>
                  <a:pt x="609625" y="5411461"/>
                </a:cubicBezTo>
                <a:cubicBezTo>
                  <a:pt x="591737" y="5422270"/>
                  <a:pt x="575521" y="5437896"/>
                  <a:pt x="560978" y="5458344"/>
                </a:cubicBezTo>
                <a:cubicBezTo>
                  <a:pt x="546435" y="5478791"/>
                  <a:pt x="534266" y="5503426"/>
                  <a:pt x="524472" y="5532247"/>
                </a:cubicBezTo>
                <a:cubicBezTo>
                  <a:pt x="514741" y="5560873"/>
                  <a:pt x="510083" y="5585751"/>
                  <a:pt x="510499" y="5606880"/>
                </a:cubicBezTo>
                <a:cubicBezTo>
                  <a:pt x="510914" y="5628009"/>
                  <a:pt x="516260" y="5644367"/>
                  <a:pt x="526537" y="5655954"/>
                </a:cubicBezTo>
                <a:cubicBezTo>
                  <a:pt x="536814" y="5667540"/>
                  <a:pt x="551690" y="5673334"/>
                  <a:pt x="571163" y="5673334"/>
                </a:cubicBezTo>
                <a:cubicBezTo>
                  <a:pt x="590637" y="5673334"/>
                  <a:pt x="609451" y="5667540"/>
                  <a:pt x="627605" y="5655954"/>
                </a:cubicBezTo>
                <a:cubicBezTo>
                  <a:pt x="645761" y="5644367"/>
                  <a:pt x="662273" y="5628009"/>
                  <a:pt x="677145" y="5606880"/>
                </a:cubicBezTo>
                <a:cubicBezTo>
                  <a:pt x="692017" y="5585751"/>
                  <a:pt x="704318" y="5560873"/>
                  <a:pt x="714048" y="5532247"/>
                </a:cubicBezTo>
                <a:cubicBezTo>
                  <a:pt x="723843" y="5503426"/>
                  <a:pt x="728369" y="5478791"/>
                  <a:pt x="727624" y="5458344"/>
                </a:cubicBezTo>
                <a:cubicBezTo>
                  <a:pt x="726881" y="5437896"/>
                  <a:pt x="721237" y="5422270"/>
                  <a:pt x="710693" y="5411461"/>
                </a:cubicBezTo>
                <a:cubicBezTo>
                  <a:pt x="700151" y="5400653"/>
                  <a:pt x="685142" y="5395249"/>
                  <a:pt x="665668" y="5395249"/>
                </a:cubicBezTo>
                <a:close/>
                <a:moveTo>
                  <a:pt x="4023959" y="5311415"/>
                </a:moveTo>
                <a:lnTo>
                  <a:pt x="4131162" y="5311415"/>
                </a:lnTo>
                <a:lnTo>
                  <a:pt x="4010149" y="5667492"/>
                </a:lnTo>
                <a:lnTo>
                  <a:pt x="4183659" y="5667492"/>
                </a:lnTo>
                <a:lnTo>
                  <a:pt x="4153184" y="5757168"/>
                </a:lnTo>
                <a:lnTo>
                  <a:pt x="3872471" y="5757168"/>
                </a:lnTo>
                <a:close/>
                <a:moveTo>
                  <a:pt x="2087723" y="5311415"/>
                </a:moveTo>
                <a:lnTo>
                  <a:pt x="2194927" y="5311415"/>
                </a:lnTo>
                <a:lnTo>
                  <a:pt x="2073913" y="5667492"/>
                </a:lnTo>
                <a:lnTo>
                  <a:pt x="2247423" y="5667492"/>
                </a:lnTo>
                <a:lnTo>
                  <a:pt x="2216949" y="5757168"/>
                </a:lnTo>
                <a:lnTo>
                  <a:pt x="1936235" y="5757168"/>
                </a:lnTo>
                <a:close/>
                <a:moveTo>
                  <a:pt x="151489" y="5311415"/>
                </a:moveTo>
                <a:lnTo>
                  <a:pt x="258691" y="5311415"/>
                </a:lnTo>
                <a:lnTo>
                  <a:pt x="137678" y="5667492"/>
                </a:lnTo>
                <a:lnTo>
                  <a:pt x="311189" y="5667492"/>
                </a:lnTo>
                <a:lnTo>
                  <a:pt x="280714" y="5757168"/>
                </a:lnTo>
                <a:lnTo>
                  <a:pt x="0" y="5757168"/>
                </a:lnTo>
                <a:close/>
                <a:moveTo>
                  <a:pt x="5438341" y="5303820"/>
                </a:moveTo>
                <a:cubicBezTo>
                  <a:pt x="5479041" y="5303820"/>
                  <a:pt x="5511585" y="5312778"/>
                  <a:pt x="5535973" y="5330694"/>
                </a:cubicBezTo>
                <a:cubicBezTo>
                  <a:pt x="5560361" y="5348610"/>
                  <a:pt x="5575365" y="5374510"/>
                  <a:pt x="5580987" y="5408394"/>
                </a:cubicBezTo>
                <a:cubicBezTo>
                  <a:pt x="5586607" y="5442279"/>
                  <a:pt x="5581147" y="5483562"/>
                  <a:pt x="5564604" y="5532247"/>
                </a:cubicBezTo>
                <a:cubicBezTo>
                  <a:pt x="5548057" y="5580931"/>
                  <a:pt x="5525293" y="5622702"/>
                  <a:pt x="5496310" y="5657560"/>
                </a:cubicBezTo>
                <a:cubicBezTo>
                  <a:pt x="5467328" y="5692419"/>
                  <a:pt x="5434439" y="5719146"/>
                  <a:pt x="5397640" y="5737743"/>
                </a:cubicBezTo>
                <a:cubicBezTo>
                  <a:pt x="5360843" y="5756341"/>
                  <a:pt x="5322093" y="5765639"/>
                  <a:pt x="5281394" y="5765639"/>
                </a:cubicBezTo>
                <a:cubicBezTo>
                  <a:pt x="5241083" y="5765639"/>
                  <a:pt x="5208753" y="5756341"/>
                  <a:pt x="5184403" y="5737743"/>
                </a:cubicBezTo>
                <a:cubicBezTo>
                  <a:pt x="5160053" y="5719146"/>
                  <a:pt x="5145184" y="5692419"/>
                  <a:pt x="5139795" y="5657560"/>
                </a:cubicBezTo>
                <a:cubicBezTo>
                  <a:pt x="5134407" y="5622702"/>
                  <a:pt x="5139985" y="5580931"/>
                  <a:pt x="5156532" y="5532247"/>
                </a:cubicBezTo>
                <a:cubicBezTo>
                  <a:pt x="5173075" y="5483562"/>
                  <a:pt x="5195756" y="5442181"/>
                  <a:pt x="5224573" y="5408102"/>
                </a:cubicBezTo>
                <a:cubicBezTo>
                  <a:pt x="5253389" y="5374023"/>
                  <a:pt x="5286143" y="5348123"/>
                  <a:pt x="5322837" y="5330402"/>
                </a:cubicBezTo>
                <a:cubicBezTo>
                  <a:pt x="5359529" y="5312681"/>
                  <a:pt x="5398031" y="5303820"/>
                  <a:pt x="5438341" y="5303820"/>
                </a:cubicBezTo>
                <a:close/>
                <a:moveTo>
                  <a:pt x="5047239" y="5303820"/>
                </a:moveTo>
                <a:cubicBezTo>
                  <a:pt x="5076254" y="5303820"/>
                  <a:pt x="5100300" y="5309565"/>
                  <a:pt x="5119375" y="5321054"/>
                </a:cubicBezTo>
                <a:cubicBezTo>
                  <a:pt x="5138449" y="5332544"/>
                  <a:pt x="5152838" y="5346078"/>
                  <a:pt x="5162538" y="5361657"/>
                </a:cubicBezTo>
                <a:lnTo>
                  <a:pt x="5083807" y="5430010"/>
                </a:lnTo>
                <a:cubicBezTo>
                  <a:pt x="5076282" y="5419494"/>
                  <a:pt x="5067411" y="5411072"/>
                  <a:pt x="5057195" y="5404743"/>
                </a:cubicBezTo>
                <a:cubicBezTo>
                  <a:pt x="5046979" y="5398414"/>
                  <a:pt x="5033887" y="5395249"/>
                  <a:pt x="5017918" y="5395249"/>
                </a:cubicBezTo>
                <a:cubicBezTo>
                  <a:pt x="4998640" y="5395249"/>
                  <a:pt x="4979195" y="5400751"/>
                  <a:pt x="4959586" y="5411753"/>
                </a:cubicBezTo>
                <a:cubicBezTo>
                  <a:pt x="4939977" y="5422756"/>
                  <a:pt x="4921958" y="5438530"/>
                  <a:pt x="4905531" y="5459074"/>
                </a:cubicBezTo>
                <a:cubicBezTo>
                  <a:pt x="4889102" y="5479619"/>
                  <a:pt x="4875959" y="5504400"/>
                  <a:pt x="4866101" y="5533416"/>
                </a:cubicBezTo>
                <a:cubicBezTo>
                  <a:pt x="4856041" y="5563015"/>
                  <a:pt x="4851739" y="5588283"/>
                  <a:pt x="4853191" y="5609217"/>
                </a:cubicBezTo>
                <a:cubicBezTo>
                  <a:pt x="4854643" y="5630151"/>
                  <a:pt x="4861307" y="5646071"/>
                  <a:pt x="4873179" y="5656976"/>
                </a:cubicBezTo>
                <a:cubicBezTo>
                  <a:pt x="4885053" y="5667882"/>
                  <a:pt x="4901407" y="5673334"/>
                  <a:pt x="4922245" y="5673334"/>
                </a:cubicBezTo>
                <a:cubicBezTo>
                  <a:pt x="4940161" y="5673334"/>
                  <a:pt x="4957534" y="5669342"/>
                  <a:pt x="4974367" y="5661358"/>
                </a:cubicBezTo>
                <a:cubicBezTo>
                  <a:pt x="4991199" y="5653373"/>
                  <a:pt x="5006663" y="5643831"/>
                  <a:pt x="5020757" y="5632731"/>
                </a:cubicBezTo>
                <a:lnTo>
                  <a:pt x="5054399" y="5699624"/>
                </a:lnTo>
                <a:cubicBezTo>
                  <a:pt x="5028225" y="5721629"/>
                  <a:pt x="5001000" y="5738133"/>
                  <a:pt x="4972724" y="5749136"/>
                </a:cubicBezTo>
                <a:cubicBezTo>
                  <a:pt x="4944447" y="5760138"/>
                  <a:pt x="4915704" y="5765639"/>
                  <a:pt x="4886494" y="5765639"/>
                </a:cubicBezTo>
                <a:cubicBezTo>
                  <a:pt x="4858257" y="5765639"/>
                  <a:pt x="4833216" y="5760820"/>
                  <a:pt x="4811373" y="5751180"/>
                </a:cubicBezTo>
                <a:cubicBezTo>
                  <a:pt x="4789529" y="5741541"/>
                  <a:pt x="4772194" y="5727082"/>
                  <a:pt x="4759368" y="5707802"/>
                </a:cubicBezTo>
                <a:cubicBezTo>
                  <a:pt x="4746543" y="5688523"/>
                  <a:pt x="4739477" y="5664620"/>
                  <a:pt x="4738170" y="5636090"/>
                </a:cubicBezTo>
                <a:cubicBezTo>
                  <a:pt x="4736863" y="5607562"/>
                  <a:pt x="4742597" y="5574505"/>
                  <a:pt x="4755370" y="5536920"/>
                </a:cubicBezTo>
                <a:cubicBezTo>
                  <a:pt x="4767943" y="5499921"/>
                  <a:pt x="4784839" y="5466961"/>
                  <a:pt x="4806060" y="5438043"/>
                </a:cubicBezTo>
                <a:cubicBezTo>
                  <a:pt x="4827279" y="5409125"/>
                  <a:pt x="4851165" y="5384685"/>
                  <a:pt x="4877715" y="5364724"/>
                </a:cubicBezTo>
                <a:cubicBezTo>
                  <a:pt x="4904264" y="5344764"/>
                  <a:pt x="4932047" y="5329623"/>
                  <a:pt x="4961065" y="5319301"/>
                </a:cubicBezTo>
                <a:cubicBezTo>
                  <a:pt x="4990083" y="5308981"/>
                  <a:pt x="5018807" y="5303820"/>
                  <a:pt x="5047239" y="5303820"/>
                </a:cubicBezTo>
                <a:close/>
                <a:moveTo>
                  <a:pt x="4569211" y="5303820"/>
                </a:moveTo>
                <a:cubicBezTo>
                  <a:pt x="4609911" y="5303820"/>
                  <a:pt x="4642455" y="5312778"/>
                  <a:pt x="4666843" y="5330694"/>
                </a:cubicBezTo>
                <a:cubicBezTo>
                  <a:pt x="4691231" y="5348610"/>
                  <a:pt x="4706235" y="5374510"/>
                  <a:pt x="4711857" y="5408394"/>
                </a:cubicBezTo>
                <a:cubicBezTo>
                  <a:pt x="4717479" y="5442279"/>
                  <a:pt x="4712018" y="5483562"/>
                  <a:pt x="4695474" y="5532247"/>
                </a:cubicBezTo>
                <a:cubicBezTo>
                  <a:pt x="4678927" y="5580931"/>
                  <a:pt x="4656163" y="5622702"/>
                  <a:pt x="4627181" y="5657560"/>
                </a:cubicBezTo>
                <a:cubicBezTo>
                  <a:pt x="4598199" y="5692419"/>
                  <a:pt x="4565309" y="5719146"/>
                  <a:pt x="4528511" y="5737743"/>
                </a:cubicBezTo>
                <a:cubicBezTo>
                  <a:pt x="4491713" y="5756341"/>
                  <a:pt x="4452965" y="5765639"/>
                  <a:pt x="4412263" y="5765639"/>
                </a:cubicBezTo>
                <a:cubicBezTo>
                  <a:pt x="4371954" y="5765639"/>
                  <a:pt x="4339624" y="5756341"/>
                  <a:pt x="4315274" y="5737743"/>
                </a:cubicBezTo>
                <a:cubicBezTo>
                  <a:pt x="4290923" y="5719146"/>
                  <a:pt x="4276055" y="5692419"/>
                  <a:pt x="4270666" y="5657560"/>
                </a:cubicBezTo>
                <a:cubicBezTo>
                  <a:pt x="4265277" y="5622702"/>
                  <a:pt x="4270857" y="5580931"/>
                  <a:pt x="4287403" y="5532247"/>
                </a:cubicBezTo>
                <a:cubicBezTo>
                  <a:pt x="4303947" y="5483562"/>
                  <a:pt x="4326627" y="5442181"/>
                  <a:pt x="4355443" y="5408102"/>
                </a:cubicBezTo>
                <a:cubicBezTo>
                  <a:pt x="4384259" y="5374023"/>
                  <a:pt x="4417013" y="5348123"/>
                  <a:pt x="4453707" y="5330402"/>
                </a:cubicBezTo>
                <a:cubicBezTo>
                  <a:pt x="4490399" y="5312681"/>
                  <a:pt x="4528901" y="5303820"/>
                  <a:pt x="4569211" y="5303820"/>
                </a:cubicBezTo>
                <a:close/>
                <a:moveTo>
                  <a:pt x="3502106" y="5303820"/>
                </a:moveTo>
                <a:cubicBezTo>
                  <a:pt x="3542805" y="5303820"/>
                  <a:pt x="3575349" y="5312778"/>
                  <a:pt x="3599737" y="5330694"/>
                </a:cubicBezTo>
                <a:cubicBezTo>
                  <a:pt x="3624125" y="5348610"/>
                  <a:pt x="3639129" y="5374510"/>
                  <a:pt x="3644751" y="5408394"/>
                </a:cubicBezTo>
                <a:cubicBezTo>
                  <a:pt x="3650372" y="5442279"/>
                  <a:pt x="3644911" y="5483562"/>
                  <a:pt x="3628368" y="5532247"/>
                </a:cubicBezTo>
                <a:cubicBezTo>
                  <a:pt x="3611821" y="5580931"/>
                  <a:pt x="3589057" y="5622702"/>
                  <a:pt x="3560074" y="5657560"/>
                </a:cubicBezTo>
                <a:cubicBezTo>
                  <a:pt x="3531093" y="5692419"/>
                  <a:pt x="3498203" y="5719146"/>
                  <a:pt x="3461405" y="5737743"/>
                </a:cubicBezTo>
                <a:cubicBezTo>
                  <a:pt x="3424607" y="5756341"/>
                  <a:pt x="3385858" y="5765639"/>
                  <a:pt x="3345159" y="5765639"/>
                </a:cubicBezTo>
                <a:cubicBezTo>
                  <a:pt x="3304847" y="5765639"/>
                  <a:pt x="3272517" y="5756341"/>
                  <a:pt x="3248168" y="5737743"/>
                </a:cubicBezTo>
                <a:cubicBezTo>
                  <a:pt x="3223818" y="5719146"/>
                  <a:pt x="3208948" y="5692419"/>
                  <a:pt x="3203560" y="5657560"/>
                </a:cubicBezTo>
                <a:cubicBezTo>
                  <a:pt x="3198172" y="5622702"/>
                  <a:pt x="3203750" y="5580931"/>
                  <a:pt x="3220297" y="5532247"/>
                </a:cubicBezTo>
                <a:cubicBezTo>
                  <a:pt x="3236840" y="5483562"/>
                  <a:pt x="3259521" y="5442181"/>
                  <a:pt x="3288337" y="5408102"/>
                </a:cubicBezTo>
                <a:cubicBezTo>
                  <a:pt x="3317153" y="5374023"/>
                  <a:pt x="3349908" y="5348123"/>
                  <a:pt x="3386601" y="5330402"/>
                </a:cubicBezTo>
                <a:cubicBezTo>
                  <a:pt x="3423293" y="5312681"/>
                  <a:pt x="3461795" y="5303820"/>
                  <a:pt x="3502106" y="5303820"/>
                </a:cubicBezTo>
                <a:close/>
                <a:moveTo>
                  <a:pt x="3111003" y="5303820"/>
                </a:moveTo>
                <a:cubicBezTo>
                  <a:pt x="3140018" y="5303820"/>
                  <a:pt x="3164064" y="5309565"/>
                  <a:pt x="3183139" y="5321054"/>
                </a:cubicBezTo>
                <a:cubicBezTo>
                  <a:pt x="3202214" y="5332544"/>
                  <a:pt x="3216603" y="5346078"/>
                  <a:pt x="3226302" y="5361657"/>
                </a:cubicBezTo>
                <a:lnTo>
                  <a:pt x="3147571" y="5430010"/>
                </a:lnTo>
                <a:cubicBezTo>
                  <a:pt x="3140046" y="5419494"/>
                  <a:pt x="3131175" y="5411072"/>
                  <a:pt x="3120959" y="5404743"/>
                </a:cubicBezTo>
                <a:cubicBezTo>
                  <a:pt x="3110743" y="5398414"/>
                  <a:pt x="3097651" y="5395249"/>
                  <a:pt x="3081683" y="5395249"/>
                </a:cubicBezTo>
                <a:cubicBezTo>
                  <a:pt x="3062404" y="5395249"/>
                  <a:pt x="3042960" y="5400751"/>
                  <a:pt x="3023351" y="5411753"/>
                </a:cubicBezTo>
                <a:cubicBezTo>
                  <a:pt x="3003741" y="5422756"/>
                  <a:pt x="2985723" y="5438530"/>
                  <a:pt x="2969295" y="5459074"/>
                </a:cubicBezTo>
                <a:cubicBezTo>
                  <a:pt x="2952867" y="5479619"/>
                  <a:pt x="2939724" y="5504400"/>
                  <a:pt x="2929865" y="5533416"/>
                </a:cubicBezTo>
                <a:cubicBezTo>
                  <a:pt x="2919806" y="5563015"/>
                  <a:pt x="2915503" y="5588283"/>
                  <a:pt x="2916956" y="5609217"/>
                </a:cubicBezTo>
                <a:cubicBezTo>
                  <a:pt x="2918408" y="5630151"/>
                  <a:pt x="2925071" y="5646071"/>
                  <a:pt x="2936944" y="5656976"/>
                </a:cubicBezTo>
                <a:cubicBezTo>
                  <a:pt x="2948817" y="5667882"/>
                  <a:pt x="2965172" y="5673334"/>
                  <a:pt x="2986009" y="5673334"/>
                </a:cubicBezTo>
                <a:cubicBezTo>
                  <a:pt x="3003925" y="5673334"/>
                  <a:pt x="3021299" y="5669342"/>
                  <a:pt x="3038132" y="5661358"/>
                </a:cubicBezTo>
                <a:cubicBezTo>
                  <a:pt x="3054964" y="5653373"/>
                  <a:pt x="3070427" y="5643831"/>
                  <a:pt x="3084521" y="5632731"/>
                </a:cubicBezTo>
                <a:lnTo>
                  <a:pt x="3118164" y="5699624"/>
                </a:lnTo>
                <a:cubicBezTo>
                  <a:pt x="3091990" y="5721629"/>
                  <a:pt x="3064765" y="5738133"/>
                  <a:pt x="3036488" y="5749136"/>
                </a:cubicBezTo>
                <a:cubicBezTo>
                  <a:pt x="3008212" y="5760138"/>
                  <a:pt x="2979469" y="5765639"/>
                  <a:pt x="2950258" y="5765639"/>
                </a:cubicBezTo>
                <a:cubicBezTo>
                  <a:pt x="2922021" y="5765639"/>
                  <a:pt x="2896980" y="5760820"/>
                  <a:pt x="2875137" y="5751180"/>
                </a:cubicBezTo>
                <a:cubicBezTo>
                  <a:pt x="2853293" y="5741541"/>
                  <a:pt x="2835959" y="5727082"/>
                  <a:pt x="2823133" y="5707802"/>
                </a:cubicBezTo>
                <a:cubicBezTo>
                  <a:pt x="2810307" y="5688523"/>
                  <a:pt x="2803241" y="5664620"/>
                  <a:pt x="2801935" y="5636090"/>
                </a:cubicBezTo>
                <a:cubicBezTo>
                  <a:pt x="2800628" y="5607562"/>
                  <a:pt x="2806361" y="5574505"/>
                  <a:pt x="2819134" y="5536920"/>
                </a:cubicBezTo>
                <a:cubicBezTo>
                  <a:pt x="2831707" y="5499921"/>
                  <a:pt x="2848604" y="5466961"/>
                  <a:pt x="2869824" y="5438043"/>
                </a:cubicBezTo>
                <a:cubicBezTo>
                  <a:pt x="2891044" y="5409125"/>
                  <a:pt x="2914930" y="5384685"/>
                  <a:pt x="2941479" y="5364724"/>
                </a:cubicBezTo>
                <a:cubicBezTo>
                  <a:pt x="2968028" y="5344764"/>
                  <a:pt x="2995812" y="5329623"/>
                  <a:pt x="3024829" y="5319301"/>
                </a:cubicBezTo>
                <a:cubicBezTo>
                  <a:pt x="3053847" y="5308981"/>
                  <a:pt x="3082572" y="5303820"/>
                  <a:pt x="3111003" y="5303820"/>
                </a:cubicBezTo>
                <a:close/>
                <a:moveTo>
                  <a:pt x="2632975" y="5303820"/>
                </a:moveTo>
                <a:cubicBezTo>
                  <a:pt x="2673676" y="5303820"/>
                  <a:pt x="2706220" y="5312778"/>
                  <a:pt x="2730608" y="5330694"/>
                </a:cubicBezTo>
                <a:cubicBezTo>
                  <a:pt x="2754995" y="5348610"/>
                  <a:pt x="2770000" y="5374510"/>
                  <a:pt x="2775621" y="5408394"/>
                </a:cubicBezTo>
                <a:cubicBezTo>
                  <a:pt x="2781243" y="5442279"/>
                  <a:pt x="2775783" y="5483562"/>
                  <a:pt x="2759239" y="5532247"/>
                </a:cubicBezTo>
                <a:cubicBezTo>
                  <a:pt x="2742692" y="5580931"/>
                  <a:pt x="2719928" y="5622702"/>
                  <a:pt x="2690945" y="5657560"/>
                </a:cubicBezTo>
                <a:cubicBezTo>
                  <a:pt x="2661963" y="5692419"/>
                  <a:pt x="2629073" y="5719146"/>
                  <a:pt x="2592275" y="5737743"/>
                </a:cubicBezTo>
                <a:cubicBezTo>
                  <a:pt x="2555478" y="5756341"/>
                  <a:pt x="2516729" y="5765639"/>
                  <a:pt x="2476028" y="5765639"/>
                </a:cubicBezTo>
                <a:cubicBezTo>
                  <a:pt x="2435718" y="5765639"/>
                  <a:pt x="2403388" y="5756341"/>
                  <a:pt x="2379038" y="5737743"/>
                </a:cubicBezTo>
                <a:cubicBezTo>
                  <a:pt x="2354688" y="5719146"/>
                  <a:pt x="2339819" y="5692419"/>
                  <a:pt x="2334430" y="5657560"/>
                </a:cubicBezTo>
                <a:cubicBezTo>
                  <a:pt x="2329042" y="5622702"/>
                  <a:pt x="2334621" y="5580931"/>
                  <a:pt x="2351167" y="5532247"/>
                </a:cubicBezTo>
                <a:cubicBezTo>
                  <a:pt x="2367711" y="5483562"/>
                  <a:pt x="2390391" y="5442181"/>
                  <a:pt x="2419207" y="5408102"/>
                </a:cubicBezTo>
                <a:cubicBezTo>
                  <a:pt x="2448023" y="5374023"/>
                  <a:pt x="2480778" y="5348123"/>
                  <a:pt x="2517471" y="5330402"/>
                </a:cubicBezTo>
                <a:cubicBezTo>
                  <a:pt x="2554164" y="5312681"/>
                  <a:pt x="2592665" y="5303820"/>
                  <a:pt x="2632975" y="5303820"/>
                </a:cubicBezTo>
                <a:close/>
                <a:moveTo>
                  <a:pt x="1565870" y="5303820"/>
                </a:moveTo>
                <a:cubicBezTo>
                  <a:pt x="1606571" y="5303820"/>
                  <a:pt x="1639114" y="5312778"/>
                  <a:pt x="1663502" y="5330694"/>
                </a:cubicBezTo>
                <a:cubicBezTo>
                  <a:pt x="1687890" y="5348610"/>
                  <a:pt x="1702895" y="5374510"/>
                  <a:pt x="1708516" y="5408394"/>
                </a:cubicBezTo>
                <a:cubicBezTo>
                  <a:pt x="1714137" y="5442279"/>
                  <a:pt x="1708677" y="5483562"/>
                  <a:pt x="1692134" y="5532247"/>
                </a:cubicBezTo>
                <a:cubicBezTo>
                  <a:pt x="1675587" y="5580931"/>
                  <a:pt x="1652823" y="5622702"/>
                  <a:pt x="1623840" y="5657560"/>
                </a:cubicBezTo>
                <a:cubicBezTo>
                  <a:pt x="1594858" y="5692419"/>
                  <a:pt x="1561968" y="5719146"/>
                  <a:pt x="1525170" y="5737743"/>
                </a:cubicBezTo>
                <a:cubicBezTo>
                  <a:pt x="1488372" y="5756341"/>
                  <a:pt x="1449623" y="5765639"/>
                  <a:pt x="1408923" y="5765639"/>
                </a:cubicBezTo>
                <a:cubicBezTo>
                  <a:pt x="1368613" y="5765639"/>
                  <a:pt x="1336283" y="5756341"/>
                  <a:pt x="1311933" y="5737743"/>
                </a:cubicBezTo>
                <a:cubicBezTo>
                  <a:pt x="1287583" y="5719146"/>
                  <a:pt x="1272714" y="5692419"/>
                  <a:pt x="1267325" y="5657560"/>
                </a:cubicBezTo>
                <a:cubicBezTo>
                  <a:pt x="1261937" y="5622702"/>
                  <a:pt x="1267515" y="5580931"/>
                  <a:pt x="1284062" y="5532247"/>
                </a:cubicBezTo>
                <a:cubicBezTo>
                  <a:pt x="1300605" y="5483562"/>
                  <a:pt x="1323286" y="5442181"/>
                  <a:pt x="1352102" y="5408102"/>
                </a:cubicBezTo>
                <a:cubicBezTo>
                  <a:pt x="1380919" y="5374023"/>
                  <a:pt x="1413673" y="5348123"/>
                  <a:pt x="1450366" y="5330402"/>
                </a:cubicBezTo>
                <a:cubicBezTo>
                  <a:pt x="1487058" y="5312681"/>
                  <a:pt x="1525561" y="5303820"/>
                  <a:pt x="1565870" y="5303820"/>
                </a:cubicBezTo>
                <a:close/>
                <a:moveTo>
                  <a:pt x="1174768" y="5303820"/>
                </a:moveTo>
                <a:cubicBezTo>
                  <a:pt x="1203784" y="5303820"/>
                  <a:pt x="1227829" y="5309565"/>
                  <a:pt x="1246905" y="5321054"/>
                </a:cubicBezTo>
                <a:cubicBezTo>
                  <a:pt x="1265979" y="5332544"/>
                  <a:pt x="1280367" y="5346078"/>
                  <a:pt x="1290067" y="5361657"/>
                </a:cubicBezTo>
                <a:lnTo>
                  <a:pt x="1211336" y="5430010"/>
                </a:lnTo>
                <a:cubicBezTo>
                  <a:pt x="1203811" y="5419494"/>
                  <a:pt x="1194941" y="5411072"/>
                  <a:pt x="1184724" y="5404743"/>
                </a:cubicBezTo>
                <a:cubicBezTo>
                  <a:pt x="1174509" y="5398414"/>
                  <a:pt x="1161417" y="5395249"/>
                  <a:pt x="1145448" y="5395249"/>
                </a:cubicBezTo>
                <a:cubicBezTo>
                  <a:pt x="1126169" y="5395249"/>
                  <a:pt x="1106724" y="5400751"/>
                  <a:pt x="1087116" y="5411753"/>
                </a:cubicBezTo>
                <a:cubicBezTo>
                  <a:pt x="1067507" y="5422756"/>
                  <a:pt x="1049488" y="5438530"/>
                  <a:pt x="1033060" y="5459074"/>
                </a:cubicBezTo>
                <a:cubicBezTo>
                  <a:pt x="1016632" y="5479619"/>
                  <a:pt x="1003489" y="5504400"/>
                  <a:pt x="993630" y="5533416"/>
                </a:cubicBezTo>
                <a:cubicBezTo>
                  <a:pt x="983571" y="5563015"/>
                  <a:pt x="979268" y="5588283"/>
                  <a:pt x="980721" y="5609217"/>
                </a:cubicBezTo>
                <a:cubicBezTo>
                  <a:pt x="982173" y="5630151"/>
                  <a:pt x="988837" y="5646071"/>
                  <a:pt x="1000709" y="5656976"/>
                </a:cubicBezTo>
                <a:cubicBezTo>
                  <a:pt x="1012582" y="5667882"/>
                  <a:pt x="1028937" y="5673334"/>
                  <a:pt x="1049774" y="5673334"/>
                </a:cubicBezTo>
                <a:cubicBezTo>
                  <a:pt x="1067690" y="5673334"/>
                  <a:pt x="1085064" y="5669342"/>
                  <a:pt x="1101896" y="5661358"/>
                </a:cubicBezTo>
                <a:cubicBezTo>
                  <a:pt x="1118729" y="5653373"/>
                  <a:pt x="1134193" y="5643831"/>
                  <a:pt x="1148287" y="5632731"/>
                </a:cubicBezTo>
                <a:lnTo>
                  <a:pt x="1181929" y="5699624"/>
                </a:lnTo>
                <a:cubicBezTo>
                  <a:pt x="1155755" y="5721629"/>
                  <a:pt x="1128530" y="5738133"/>
                  <a:pt x="1100254" y="5749136"/>
                </a:cubicBezTo>
                <a:cubicBezTo>
                  <a:pt x="1071977" y="5760138"/>
                  <a:pt x="1043234" y="5765639"/>
                  <a:pt x="1014024" y="5765639"/>
                </a:cubicBezTo>
                <a:cubicBezTo>
                  <a:pt x="985786" y="5765639"/>
                  <a:pt x="960746" y="5760820"/>
                  <a:pt x="938902" y="5751180"/>
                </a:cubicBezTo>
                <a:cubicBezTo>
                  <a:pt x="917058" y="5741541"/>
                  <a:pt x="899723" y="5727082"/>
                  <a:pt x="886898" y="5707802"/>
                </a:cubicBezTo>
                <a:cubicBezTo>
                  <a:pt x="874073" y="5688523"/>
                  <a:pt x="867007" y="5664620"/>
                  <a:pt x="865700" y="5636090"/>
                </a:cubicBezTo>
                <a:cubicBezTo>
                  <a:pt x="864393" y="5607562"/>
                  <a:pt x="870126" y="5574505"/>
                  <a:pt x="882900" y="5536920"/>
                </a:cubicBezTo>
                <a:cubicBezTo>
                  <a:pt x="895473" y="5499921"/>
                  <a:pt x="912369" y="5466961"/>
                  <a:pt x="933590" y="5438043"/>
                </a:cubicBezTo>
                <a:cubicBezTo>
                  <a:pt x="954809" y="5409125"/>
                  <a:pt x="978695" y="5384685"/>
                  <a:pt x="1005244" y="5364724"/>
                </a:cubicBezTo>
                <a:cubicBezTo>
                  <a:pt x="1031794" y="5344764"/>
                  <a:pt x="1059577" y="5329623"/>
                  <a:pt x="1088594" y="5319301"/>
                </a:cubicBezTo>
                <a:cubicBezTo>
                  <a:pt x="1117612" y="5308981"/>
                  <a:pt x="1146336" y="5303820"/>
                  <a:pt x="1174768" y="5303820"/>
                </a:cubicBezTo>
                <a:close/>
                <a:moveTo>
                  <a:pt x="696741" y="5303820"/>
                </a:moveTo>
                <a:cubicBezTo>
                  <a:pt x="737441" y="5303820"/>
                  <a:pt x="769985" y="5312778"/>
                  <a:pt x="794373" y="5330694"/>
                </a:cubicBezTo>
                <a:cubicBezTo>
                  <a:pt x="818760" y="5348610"/>
                  <a:pt x="833765" y="5374510"/>
                  <a:pt x="839387" y="5408394"/>
                </a:cubicBezTo>
                <a:cubicBezTo>
                  <a:pt x="845008" y="5442279"/>
                  <a:pt x="839547" y="5483562"/>
                  <a:pt x="823004" y="5532247"/>
                </a:cubicBezTo>
                <a:cubicBezTo>
                  <a:pt x="806457" y="5580931"/>
                  <a:pt x="783693" y="5622702"/>
                  <a:pt x="754711" y="5657560"/>
                </a:cubicBezTo>
                <a:cubicBezTo>
                  <a:pt x="725728" y="5692419"/>
                  <a:pt x="692838" y="5719146"/>
                  <a:pt x="656041" y="5737743"/>
                </a:cubicBezTo>
                <a:cubicBezTo>
                  <a:pt x="619243" y="5756341"/>
                  <a:pt x="580494" y="5765639"/>
                  <a:pt x="539793" y="5765639"/>
                </a:cubicBezTo>
                <a:cubicBezTo>
                  <a:pt x="499484" y="5765639"/>
                  <a:pt x="467153" y="5756341"/>
                  <a:pt x="442804" y="5737743"/>
                </a:cubicBezTo>
                <a:cubicBezTo>
                  <a:pt x="418453" y="5719146"/>
                  <a:pt x="403585" y="5692419"/>
                  <a:pt x="398196" y="5657560"/>
                </a:cubicBezTo>
                <a:cubicBezTo>
                  <a:pt x="392807" y="5622702"/>
                  <a:pt x="398386" y="5580931"/>
                  <a:pt x="414932" y="5532247"/>
                </a:cubicBezTo>
                <a:cubicBezTo>
                  <a:pt x="431475" y="5483562"/>
                  <a:pt x="454156" y="5442181"/>
                  <a:pt x="482972" y="5408102"/>
                </a:cubicBezTo>
                <a:cubicBezTo>
                  <a:pt x="511789" y="5374023"/>
                  <a:pt x="544543" y="5348123"/>
                  <a:pt x="581236" y="5330402"/>
                </a:cubicBezTo>
                <a:cubicBezTo>
                  <a:pt x="617929" y="5312681"/>
                  <a:pt x="656431" y="5303820"/>
                  <a:pt x="696741" y="5303820"/>
                </a:cubicBezTo>
                <a:close/>
                <a:moveTo>
                  <a:pt x="5407269" y="4511279"/>
                </a:moveTo>
                <a:cubicBezTo>
                  <a:pt x="5387795" y="4511279"/>
                  <a:pt x="5369113" y="4516683"/>
                  <a:pt x="5351226" y="4527491"/>
                </a:cubicBezTo>
                <a:cubicBezTo>
                  <a:pt x="5333337" y="4538299"/>
                  <a:pt x="5317121" y="4553926"/>
                  <a:pt x="5302578" y="4574374"/>
                </a:cubicBezTo>
                <a:cubicBezTo>
                  <a:pt x="5288035" y="4594821"/>
                  <a:pt x="5275867" y="4619455"/>
                  <a:pt x="5266072" y="4648277"/>
                </a:cubicBezTo>
                <a:cubicBezTo>
                  <a:pt x="5256341" y="4676903"/>
                  <a:pt x="5251683" y="4701780"/>
                  <a:pt x="5252099" y="4722910"/>
                </a:cubicBezTo>
                <a:cubicBezTo>
                  <a:pt x="5252514" y="4744038"/>
                  <a:pt x="5257860" y="4760396"/>
                  <a:pt x="5268137" y="4771983"/>
                </a:cubicBezTo>
                <a:cubicBezTo>
                  <a:pt x="5278414" y="4783570"/>
                  <a:pt x="5293289" y="4789364"/>
                  <a:pt x="5312763" y="4789364"/>
                </a:cubicBezTo>
                <a:cubicBezTo>
                  <a:pt x="5332237" y="4789364"/>
                  <a:pt x="5351051" y="4783570"/>
                  <a:pt x="5369205" y="4771983"/>
                </a:cubicBezTo>
                <a:cubicBezTo>
                  <a:pt x="5387360" y="4760396"/>
                  <a:pt x="5403873" y="4744038"/>
                  <a:pt x="5418745" y="4722910"/>
                </a:cubicBezTo>
                <a:cubicBezTo>
                  <a:pt x="5433617" y="4701780"/>
                  <a:pt x="5445918" y="4676903"/>
                  <a:pt x="5455649" y="4648277"/>
                </a:cubicBezTo>
                <a:cubicBezTo>
                  <a:pt x="5465443" y="4619455"/>
                  <a:pt x="5469968" y="4594821"/>
                  <a:pt x="5469224" y="4574374"/>
                </a:cubicBezTo>
                <a:cubicBezTo>
                  <a:pt x="5468481" y="4553926"/>
                  <a:pt x="5462837" y="4538299"/>
                  <a:pt x="5452293" y="4527491"/>
                </a:cubicBezTo>
                <a:cubicBezTo>
                  <a:pt x="5441751" y="4516683"/>
                  <a:pt x="5426743" y="4511279"/>
                  <a:pt x="5407269" y="4511279"/>
                </a:cubicBezTo>
                <a:close/>
                <a:moveTo>
                  <a:pt x="4538139" y="4511279"/>
                </a:moveTo>
                <a:cubicBezTo>
                  <a:pt x="4518665" y="4511279"/>
                  <a:pt x="4499984" y="4516683"/>
                  <a:pt x="4482095" y="4527491"/>
                </a:cubicBezTo>
                <a:cubicBezTo>
                  <a:pt x="4464207" y="4538299"/>
                  <a:pt x="4447991" y="4553926"/>
                  <a:pt x="4433449" y="4574374"/>
                </a:cubicBezTo>
                <a:cubicBezTo>
                  <a:pt x="4418906" y="4594821"/>
                  <a:pt x="4406737" y="4619455"/>
                  <a:pt x="4396942" y="4648277"/>
                </a:cubicBezTo>
                <a:cubicBezTo>
                  <a:pt x="4387211" y="4676903"/>
                  <a:pt x="4382554" y="4701780"/>
                  <a:pt x="4382969" y="4722910"/>
                </a:cubicBezTo>
                <a:cubicBezTo>
                  <a:pt x="4383384" y="4744038"/>
                  <a:pt x="4388731" y="4760396"/>
                  <a:pt x="4399007" y="4771983"/>
                </a:cubicBezTo>
                <a:cubicBezTo>
                  <a:pt x="4409285" y="4783570"/>
                  <a:pt x="4424160" y="4789364"/>
                  <a:pt x="4443634" y="4789364"/>
                </a:cubicBezTo>
                <a:cubicBezTo>
                  <a:pt x="4463107" y="4789364"/>
                  <a:pt x="4481921" y="4783570"/>
                  <a:pt x="4500075" y="4771983"/>
                </a:cubicBezTo>
                <a:cubicBezTo>
                  <a:pt x="4518231" y="4760396"/>
                  <a:pt x="4534743" y="4744038"/>
                  <a:pt x="4549616" y="4722910"/>
                </a:cubicBezTo>
                <a:cubicBezTo>
                  <a:pt x="4564487" y="4701780"/>
                  <a:pt x="4576788" y="4676903"/>
                  <a:pt x="4586519" y="4648277"/>
                </a:cubicBezTo>
                <a:cubicBezTo>
                  <a:pt x="4596313" y="4619455"/>
                  <a:pt x="4600839" y="4594821"/>
                  <a:pt x="4600095" y="4574374"/>
                </a:cubicBezTo>
                <a:cubicBezTo>
                  <a:pt x="4599351" y="4553926"/>
                  <a:pt x="4593707" y="4538299"/>
                  <a:pt x="4583163" y="4527491"/>
                </a:cubicBezTo>
                <a:cubicBezTo>
                  <a:pt x="4572621" y="4516683"/>
                  <a:pt x="4557613" y="4511279"/>
                  <a:pt x="4538139" y="4511279"/>
                </a:cubicBezTo>
                <a:close/>
                <a:moveTo>
                  <a:pt x="3471033" y="4511279"/>
                </a:moveTo>
                <a:cubicBezTo>
                  <a:pt x="3451559" y="4511279"/>
                  <a:pt x="3432878" y="4516683"/>
                  <a:pt x="3414990" y="4527491"/>
                </a:cubicBezTo>
                <a:cubicBezTo>
                  <a:pt x="3397101" y="4538299"/>
                  <a:pt x="3380886" y="4553926"/>
                  <a:pt x="3366343" y="4574374"/>
                </a:cubicBezTo>
                <a:cubicBezTo>
                  <a:pt x="3351799" y="4594821"/>
                  <a:pt x="3339631" y="4619455"/>
                  <a:pt x="3329837" y="4648277"/>
                </a:cubicBezTo>
                <a:cubicBezTo>
                  <a:pt x="3320106" y="4676903"/>
                  <a:pt x="3315448" y="4701780"/>
                  <a:pt x="3315863" y="4722910"/>
                </a:cubicBezTo>
                <a:cubicBezTo>
                  <a:pt x="3316278" y="4744038"/>
                  <a:pt x="3321625" y="4760396"/>
                  <a:pt x="3331902" y="4771983"/>
                </a:cubicBezTo>
                <a:cubicBezTo>
                  <a:pt x="3342178" y="4783570"/>
                  <a:pt x="3357053" y="4789364"/>
                  <a:pt x="3376527" y="4789364"/>
                </a:cubicBezTo>
                <a:cubicBezTo>
                  <a:pt x="3396001" y="4789364"/>
                  <a:pt x="3414815" y="4783570"/>
                  <a:pt x="3432970" y="4771983"/>
                </a:cubicBezTo>
                <a:cubicBezTo>
                  <a:pt x="3451125" y="4760396"/>
                  <a:pt x="3467638" y="4744038"/>
                  <a:pt x="3482509" y="4722910"/>
                </a:cubicBezTo>
                <a:cubicBezTo>
                  <a:pt x="3497381" y="4701780"/>
                  <a:pt x="3509682" y="4676903"/>
                  <a:pt x="3519413" y="4648277"/>
                </a:cubicBezTo>
                <a:cubicBezTo>
                  <a:pt x="3529208" y="4619455"/>
                  <a:pt x="3533733" y="4594821"/>
                  <a:pt x="3532989" y="4574374"/>
                </a:cubicBezTo>
                <a:cubicBezTo>
                  <a:pt x="3532245" y="4553926"/>
                  <a:pt x="3526602" y="4538299"/>
                  <a:pt x="3516058" y="4527491"/>
                </a:cubicBezTo>
                <a:cubicBezTo>
                  <a:pt x="3505515" y="4516683"/>
                  <a:pt x="3490507" y="4511279"/>
                  <a:pt x="3471033" y="4511279"/>
                </a:cubicBezTo>
                <a:close/>
                <a:moveTo>
                  <a:pt x="2601903" y="4511279"/>
                </a:moveTo>
                <a:cubicBezTo>
                  <a:pt x="2582429" y="4511279"/>
                  <a:pt x="2563748" y="4516683"/>
                  <a:pt x="2545860" y="4527491"/>
                </a:cubicBezTo>
                <a:cubicBezTo>
                  <a:pt x="2527971" y="4538299"/>
                  <a:pt x="2511756" y="4553926"/>
                  <a:pt x="2497213" y="4574374"/>
                </a:cubicBezTo>
                <a:cubicBezTo>
                  <a:pt x="2482671" y="4594821"/>
                  <a:pt x="2470501" y="4619455"/>
                  <a:pt x="2460707" y="4648277"/>
                </a:cubicBezTo>
                <a:cubicBezTo>
                  <a:pt x="2450976" y="4676903"/>
                  <a:pt x="2446318" y="4701780"/>
                  <a:pt x="2446734" y="4722910"/>
                </a:cubicBezTo>
                <a:cubicBezTo>
                  <a:pt x="2447149" y="4744038"/>
                  <a:pt x="2452495" y="4760396"/>
                  <a:pt x="2462772" y="4771983"/>
                </a:cubicBezTo>
                <a:cubicBezTo>
                  <a:pt x="2473049" y="4783570"/>
                  <a:pt x="2487924" y="4789364"/>
                  <a:pt x="2507398" y="4789364"/>
                </a:cubicBezTo>
                <a:cubicBezTo>
                  <a:pt x="2526871" y="4789364"/>
                  <a:pt x="2545686" y="4783570"/>
                  <a:pt x="2563840" y="4771983"/>
                </a:cubicBezTo>
                <a:cubicBezTo>
                  <a:pt x="2581995" y="4760396"/>
                  <a:pt x="2598508" y="4744038"/>
                  <a:pt x="2613380" y="4722910"/>
                </a:cubicBezTo>
                <a:cubicBezTo>
                  <a:pt x="2628251" y="4701780"/>
                  <a:pt x="2640553" y="4676903"/>
                  <a:pt x="2650283" y="4648277"/>
                </a:cubicBezTo>
                <a:cubicBezTo>
                  <a:pt x="2660077" y="4619455"/>
                  <a:pt x="2664603" y="4594821"/>
                  <a:pt x="2663859" y="4574374"/>
                </a:cubicBezTo>
                <a:cubicBezTo>
                  <a:pt x="2663115" y="4553926"/>
                  <a:pt x="2657472" y="4538299"/>
                  <a:pt x="2646928" y="4527491"/>
                </a:cubicBezTo>
                <a:cubicBezTo>
                  <a:pt x="2636385" y="4516683"/>
                  <a:pt x="2621377" y="4511279"/>
                  <a:pt x="2601903" y="4511279"/>
                </a:cubicBezTo>
                <a:close/>
                <a:moveTo>
                  <a:pt x="1534798" y="4511279"/>
                </a:moveTo>
                <a:cubicBezTo>
                  <a:pt x="1515324" y="4511279"/>
                  <a:pt x="1496643" y="4516683"/>
                  <a:pt x="1478755" y="4527491"/>
                </a:cubicBezTo>
                <a:cubicBezTo>
                  <a:pt x="1460866" y="4538299"/>
                  <a:pt x="1444651" y="4553926"/>
                  <a:pt x="1430108" y="4574374"/>
                </a:cubicBezTo>
                <a:cubicBezTo>
                  <a:pt x="1415565" y="4594821"/>
                  <a:pt x="1403396" y="4619455"/>
                  <a:pt x="1393602" y="4648277"/>
                </a:cubicBezTo>
                <a:cubicBezTo>
                  <a:pt x="1383871" y="4676903"/>
                  <a:pt x="1379213" y="4701780"/>
                  <a:pt x="1379628" y="4722910"/>
                </a:cubicBezTo>
                <a:cubicBezTo>
                  <a:pt x="1380044" y="4744038"/>
                  <a:pt x="1385390" y="4760396"/>
                  <a:pt x="1395667" y="4771983"/>
                </a:cubicBezTo>
                <a:cubicBezTo>
                  <a:pt x="1405943" y="4783570"/>
                  <a:pt x="1420819" y="4789364"/>
                  <a:pt x="1440293" y="4789364"/>
                </a:cubicBezTo>
                <a:cubicBezTo>
                  <a:pt x="1459766" y="4789364"/>
                  <a:pt x="1478580" y="4783570"/>
                  <a:pt x="1496735" y="4771983"/>
                </a:cubicBezTo>
                <a:cubicBezTo>
                  <a:pt x="1514890" y="4760396"/>
                  <a:pt x="1531403" y="4744038"/>
                  <a:pt x="1546275" y="4722910"/>
                </a:cubicBezTo>
                <a:cubicBezTo>
                  <a:pt x="1561146" y="4701780"/>
                  <a:pt x="1573448" y="4676903"/>
                  <a:pt x="1583178" y="4648277"/>
                </a:cubicBezTo>
                <a:cubicBezTo>
                  <a:pt x="1592973" y="4619455"/>
                  <a:pt x="1597498" y="4594821"/>
                  <a:pt x="1596754" y="4574374"/>
                </a:cubicBezTo>
                <a:cubicBezTo>
                  <a:pt x="1596010" y="4553926"/>
                  <a:pt x="1590367" y="4538299"/>
                  <a:pt x="1579823" y="4527491"/>
                </a:cubicBezTo>
                <a:cubicBezTo>
                  <a:pt x="1569280" y="4516683"/>
                  <a:pt x="1554272" y="4511279"/>
                  <a:pt x="1534798" y="4511279"/>
                </a:cubicBezTo>
                <a:close/>
                <a:moveTo>
                  <a:pt x="665668" y="4511279"/>
                </a:moveTo>
                <a:cubicBezTo>
                  <a:pt x="646194" y="4511279"/>
                  <a:pt x="627514" y="4516683"/>
                  <a:pt x="609625" y="4527491"/>
                </a:cubicBezTo>
                <a:cubicBezTo>
                  <a:pt x="591737" y="4538299"/>
                  <a:pt x="575521" y="4553926"/>
                  <a:pt x="560978" y="4574374"/>
                </a:cubicBezTo>
                <a:cubicBezTo>
                  <a:pt x="546435" y="4594821"/>
                  <a:pt x="534266" y="4619455"/>
                  <a:pt x="524472" y="4648277"/>
                </a:cubicBezTo>
                <a:cubicBezTo>
                  <a:pt x="514741" y="4676903"/>
                  <a:pt x="510083" y="4701780"/>
                  <a:pt x="510499" y="4722910"/>
                </a:cubicBezTo>
                <a:cubicBezTo>
                  <a:pt x="510914" y="4744038"/>
                  <a:pt x="516260" y="4760396"/>
                  <a:pt x="526537" y="4771983"/>
                </a:cubicBezTo>
                <a:cubicBezTo>
                  <a:pt x="536814" y="4783570"/>
                  <a:pt x="551690" y="4789364"/>
                  <a:pt x="571163" y="4789364"/>
                </a:cubicBezTo>
                <a:cubicBezTo>
                  <a:pt x="590637" y="4789364"/>
                  <a:pt x="609451" y="4783570"/>
                  <a:pt x="627605" y="4771983"/>
                </a:cubicBezTo>
                <a:cubicBezTo>
                  <a:pt x="645761" y="4760396"/>
                  <a:pt x="662273" y="4744038"/>
                  <a:pt x="677145" y="4722910"/>
                </a:cubicBezTo>
                <a:cubicBezTo>
                  <a:pt x="692017" y="4701780"/>
                  <a:pt x="704318" y="4676903"/>
                  <a:pt x="714048" y="4648277"/>
                </a:cubicBezTo>
                <a:cubicBezTo>
                  <a:pt x="723843" y="4619455"/>
                  <a:pt x="728369" y="4594821"/>
                  <a:pt x="727624" y="4574374"/>
                </a:cubicBezTo>
                <a:cubicBezTo>
                  <a:pt x="726881" y="4553926"/>
                  <a:pt x="721237" y="4538299"/>
                  <a:pt x="710693" y="4527491"/>
                </a:cubicBezTo>
                <a:cubicBezTo>
                  <a:pt x="700151" y="4516683"/>
                  <a:pt x="685142" y="4511279"/>
                  <a:pt x="665668" y="4511279"/>
                </a:cubicBezTo>
                <a:close/>
                <a:moveTo>
                  <a:pt x="4023959" y="4427444"/>
                </a:moveTo>
                <a:lnTo>
                  <a:pt x="4131162" y="4427444"/>
                </a:lnTo>
                <a:lnTo>
                  <a:pt x="4010149" y="4783522"/>
                </a:lnTo>
                <a:lnTo>
                  <a:pt x="4183659" y="4783522"/>
                </a:lnTo>
                <a:lnTo>
                  <a:pt x="4153184" y="4873198"/>
                </a:lnTo>
                <a:lnTo>
                  <a:pt x="3872471" y="4873198"/>
                </a:lnTo>
                <a:close/>
                <a:moveTo>
                  <a:pt x="2087723" y="4427444"/>
                </a:moveTo>
                <a:lnTo>
                  <a:pt x="2194927" y="4427444"/>
                </a:lnTo>
                <a:lnTo>
                  <a:pt x="2073913" y="4783522"/>
                </a:lnTo>
                <a:lnTo>
                  <a:pt x="2247423" y="4783522"/>
                </a:lnTo>
                <a:lnTo>
                  <a:pt x="2216949" y="4873198"/>
                </a:lnTo>
                <a:lnTo>
                  <a:pt x="1936235" y="4873198"/>
                </a:lnTo>
                <a:close/>
                <a:moveTo>
                  <a:pt x="151489" y="4427444"/>
                </a:moveTo>
                <a:lnTo>
                  <a:pt x="258691" y="4427444"/>
                </a:lnTo>
                <a:lnTo>
                  <a:pt x="137678" y="4783522"/>
                </a:lnTo>
                <a:lnTo>
                  <a:pt x="311189" y="4783522"/>
                </a:lnTo>
                <a:lnTo>
                  <a:pt x="280714" y="4873198"/>
                </a:lnTo>
                <a:lnTo>
                  <a:pt x="0" y="4873198"/>
                </a:lnTo>
                <a:close/>
                <a:moveTo>
                  <a:pt x="5438341" y="4419850"/>
                </a:moveTo>
                <a:cubicBezTo>
                  <a:pt x="5479041" y="4419850"/>
                  <a:pt x="5511585" y="4428808"/>
                  <a:pt x="5535973" y="4446723"/>
                </a:cubicBezTo>
                <a:cubicBezTo>
                  <a:pt x="5560361" y="4464639"/>
                  <a:pt x="5575365" y="4490540"/>
                  <a:pt x="5580987" y="4524424"/>
                </a:cubicBezTo>
                <a:cubicBezTo>
                  <a:pt x="5586607" y="4558308"/>
                  <a:pt x="5581147" y="4599592"/>
                  <a:pt x="5564604" y="4648277"/>
                </a:cubicBezTo>
                <a:cubicBezTo>
                  <a:pt x="5548057" y="4696961"/>
                  <a:pt x="5525293" y="4738731"/>
                  <a:pt x="5496310" y="4773590"/>
                </a:cubicBezTo>
                <a:cubicBezTo>
                  <a:pt x="5467328" y="4808448"/>
                  <a:pt x="5434439" y="4835175"/>
                  <a:pt x="5397640" y="4853773"/>
                </a:cubicBezTo>
                <a:cubicBezTo>
                  <a:pt x="5360843" y="4872370"/>
                  <a:pt x="5322093" y="4881669"/>
                  <a:pt x="5281394" y="4881669"/>
                </a:cubicBezTo>
                <a:cubicBezTo>
                  <a:pt x="5241083" y="4881669"/>
                  <a:pt x="5208753" y="4872370"/>
                  <a:pt x="5184403" y="4853773"/>
                </a:cubicBezTo>
                <a:cubicBezTo>
                  <a:pt x="5160053" y="4835175"/>
                  <a:pt x="5145184" y="4808448"/>
                  <a:pt x="5139795" y="4773590"/>
                </a:cubicBezTo>
                <a:cubicBezTo>
                  <a:pt x="5134407" y="4738731"/>
                  <a:pt x="5139985" y="4696961"/>
                  <a:pt x="5156532" y="4648277"/>
                </a:cubicBezTo>
                <a:cubicBezTo>
                  <a:pt x="5173075" y="4599592"/>
                  <a:pt x="5195756" y="4558210"/>
                  <a:pt x="5224573" y="4524131"/>
                </a:cubicBezTo>
                <a:cubicBezTo>
                  <a:pt x="5253389" y="4490052"/>
                  <a:pt x="5286143" y="4464152"/>
                  <a:pt x="5322837" y="4446431"/>
                </a:cubicBezTo>
                <a:cubicBezTo>
                  <a:pt x="5359529" y="4428710"/>
                  <a:pt x="5398031" y="4419850"/>
                  <a:pt x="5438341" y="4419850"/>
                </a:cubicBezTo>
                <a:close/>
                <a:moveTo>
                  <a:pt x="5047239" y="4419850"/>
                </a:moveTo>
                <a:cubicBezTo>
                  <a:pt x="5076254" y="4419850"/>
                  <a:pt x="5100300" y="4425595"/>
                  <a:pt x="5119375" y="4437084"/>
                </a:cubicBezTo>
                <a:cubicBezTo>
                  <a:pt x="5138449" y="4448574"/>
                  <a:pt x="5152838" y="4462108"/>
                  <a:pt x="5162538" y="4477687"/>
                </a:cubicBezTo>
                <a:lnTo>
                  <a:pt x="5083807" y="4546039"/>
                </a:lnTo>
                <a:cubicBezTo>
                  <a:pt x="5076282" y="4535524"/>
                  <a:pt x="5067411" y="4527101"/>
                  <a:pt x="5057195" y="4520772"/>
                </a:cubicBezTo>
                <a:cubicBezTo>
                  <a:pt x="5046979" y="4514444"/>
                  <a:pt x="5033887" y="4511279"/>
                  <a:pt x="5017918" y="4511279"/>
                </a:cubicBezTo>
                <a:cubicBezTo>
                  <a:pt x="4998640" y="4511279"/>
                  <a:pt x="4979195" y="4516780"/>
                  <a:pt x="4959586" y="4527782"/>
                </a:cubicBezTo>
                <a:cubicBezTo>
                  <a:pt x="4939977" y="4538786"/>
                  <a:pt x="4921958" y="4554559"/>
                  <a:pt x="4905531" y="4575104"/>
                </a:cubicBezTo>
                <a:cubicBezTo>
                  <a:pt x="4889102" y="4595648"/>
                  <a:pt x="4875959" y="4620429"/>
                  <a:pt x="4866101" y="4649445"/>
                </a:cubicBezTo>
                <a:cubicBezTo>
                  <a:pt x="4856041" y="4679045"/>
                  <a:pt x="4851739" y="4704312"/>
                  <a:pt x="4853191" y="4725246"/>
                </a:cubicBezTo>
                <a:cubicBezTo>
                  <a:pt x="4854643" y="4746181"/>
                  <a:pt x="4861307" y="4762101"/>
                  <a:pt x="4873179" y="4773005"/>
                </a:cubicBezTo>
                <a:cubicBezTo>
                  <a:pt x="4885053" y="4783911"/>
                  <a:pt x="4901407" y="4789364"/>
                  <a:pt x="4922245" y="4789364"/>
                </a:cubicBezTo>
                <a:cubicBezTo>
                  <a:pt x="4940161" y="4789364"/>
                  <a:pt x="4957534" y="4785371"/>
                  <a:pt x="4974367" y="4777388"/>
                </a:cubicBezTo>
                <a:cubicBezTo>
                  <a:pt x="4991199" y="4769403"/>
                  <a:pt x="5006663" y="4759861"/>
                  <a:pt x="5020757" y="4748760"/>
                </a:cubicBezTo>
                <a:lnTo>
                  <a:pt x="5054399" y="4815653"/>
                </a:lnTo>
                <a:cubicBezTo>
                  <a:pt x="5028225" y="4837658"/>
                  <a:pt x="5001000" y="4854162"/>
                  <a:pt x="4972724" y="4865165"/>
                </a:cubicBezTo>
                <a:cubicBezTo>
                  <a:pt x="4944447" y="4876168"/>
                  <a:pt x="4915704" y="4881669"/>
                  <a:pt x="4886494" y="4881669"/>
                </a:cubicBezTo>
                <a:cubicBezTo>
                  <a:pt x="4858257" y="4881669"/>
                  <a:pt x="4833216" y="4876849"/>
                  <a:pt x="4811373" y="4867210"/>
                </a:cubicBezTo>
                <a:cubicBezTo>
                  <a:pt x="4789529" y="4857570"/>
                  <a:pt x="4772194" y="4843111"/>
                  <a:pt x="4759368" y="4823832"/>
                </a:cubicBezTo>
                <a:cubicBezTo>
                  <a:pt x="4746543" y="4804553"/>
                  <a:pt x="4739477" y="4780649"/>
                  <a:pt x="4738170" y="4752120"/>
                </a:cubicBezTo>
                <a:cubicBezTo>
                  <a:pt x="4736863" y="4723591"/>
                  <a:pt x="4742597" y="4690535"/>
                  <a:pt x="4755370" y="4652950"/>
                </a:cubicBezTo>
                <a:cubicBezTo>
                  <a:pt x="4767943" y="4615950"/>
                  <a:pt x="4784839" y="4582990"/>
                  <a:pt x="4806060" y="4554072"/>
                </a:cubicBezTo>
                <a:cubicBezTo>
                  <a:pt x="4827279" y="4525154"/>
                  <a:pt x="4851165" y="4500715"/>
                  <a:pt x="4877715" y="4480754"/>
                </a:cubicBezTo>
                <a:cubicBezTo>
                  <a:pt x="4904264" y="4460794"/>
                  <a:pt x="4932047" y="4445652"/>
                  <a:pt x="4961065" y="4435331"/>
                </a:cubicBezTo>
                <a:cubicBezTo>
                  <a:pt x="4990083" y="4425010"/>
                  <a:pt x="5018807" y="4419850"/>
                  <a:pt x="5047239" y="4419850"/>
                </a:cubicBezTo>
                <a:close/>
                <a:moveTo>
                  <a:pt x="4569211" y="4419850"/>
                </a:moveTo>
                <a:cubicBezTo>
                  <a:pt x="4609911" y="4419850"/>
                  <a:pt x="4642455" y="4428808"/>
                  <a:pt x="4666843" y="4446723"/>
                </a:cubicBezTo>
                <a:cubicBezTo>
                  <a:pt x="4691231" y="4464639"/>
                  <a:pt x="4706235" y="4490540"/>
                  <a:pt x="4711857" y="4524424"/>
                </a:cubicBezTo>
                <a:cubicBezTo>
                  <a:pt x="4717479" y="4558308"/>
                  <a:pt x="4712018" y="4599592"/>
                  <a:pt x="4695474" y="4648277"/>
                </a:cubicBezTo>
                <a:cubicBezTo>
                  <a:pt x="4678927" y="4696961"/>
                  <a:pt x="4656163" y="4738731"/>
                  <a:pt x="4627181" y="4773590"/>
                </a:cubicBezTo>
                <a:cubicBezTo>
                  <a:pt x="4598199" y="4808448"/>
                  <a:pt x="4565309" y="4835175"/>
                  <a:pt x="4528511" y="4853773"/>
                </a:cubicBezTo>
                <a:cubicBezTo>
                  <a:pt x="4491713" y="4872370"/>
                  <a:pt x="4452965" y="4881669"/>
                  <a:pt x="4412263" y="4881669"/>
                </a:cubicBezTo>
                <a:cubicBezTo>
                  <a:pt x="4371954" y="4881669"/>
                  <a:pt x="4339624" y="4872370"/>
                  <a:pt x="4315274" y="4853773"/>
                </a:cubicBezTo>
                <a:cubicBezTo>
                  <a:pt x="4290923" y="4835175"/>
                  <a:pt x="4276055" y="4808448"/>
                  <a:pt x="4270666" y="4773590"/>
                </a:cubicBezTo>
                <a:cubicBezTo>
                  <a:pt x="4265277" y="4738731"/>
                  <a:pt x="4270857" y="4696961"/>
                  <a:pt x="4287403" y="4648277"/>
                </a:cubicBezTo>
                <a:cubicBezTo>
                  <a:pt x="4303947" y="4599592"/>
                  <a:pt x="4326627" y="4558210"/>
                  <a:pt x="4355443" y="4524131"/>
                </a:cubicBezTo>
                <a:cubicBezTo>
                  <a:pt x="4384259" y="4490052"/>
                  <a:pt x="4417013" y="4464152"/>
                  <a:pt x="4453707" y="4446431"/>
                </a:cubicBezTo>
                <a:cubicBezTo>
                  <a:pt x="4490399" y="4428710"/>
                  <a:pt x="4528901" y="4419850"/>
                  <a:pt x="4569211" y="4419850"/>
                </a:cubicBezTo>
                <a:close/>
                <a:moveTo>
                  <a:pt x="3502106" y="4419850"/>
                </a:moveTo>
                <a:cubicBezTo>
                  <a:pt x="3542805" y="4419850"/>
                  <a:pt x="3575349" y="4428808"/>
                  <a:pt x="3599737" y="4446723"/>
                </a:cubicBezTo>
                <a:cubicBezTo>
                  <a:pt x="3624125" y="4464639"/>
                  <a:pt x="3639129" y="4490540"/>
                  <a:pt x="3644751" y="4524424"/>
                </a:cubicBezTo>
                <a:cubicBezTo>
                  <a:pt x="3650372" y="4558308"/>
                  <a:pt x="3644911" y="4599592"/>
                  <a:pt x="3628368" y="4648277"/>
                </a:cubicBezTo>
                <a:cubicBezTo>
                  <a:pt x="3611821" y="4696961"/>
                  <a:pt x="3589057" y="4738731"/>
                  <a:pt x="3560074" y="4773590"/>
                </a:cubicBezTo>
                <a:cubicBezTo>
                  <a:pt x="3531093" y="4808448"/>
                  <a:pt x="3498203" y="4835175"/>
                  <a:pt x="3461405" y="4853773"/>
                </a:cubicBezTo>
                <a:cubicBezTo>
                  <a:pt x="3424607" y="4872370"/>
                  <a:pt x="3385858" y="4881669"/>
                  <a:pt x="3345159" y="4881669"/>
                </a:cubicBezTo>
                <a:cubicBezTo>
                  <a:pt x="3304847" y="4881669"/>
                  <a:pt x="3272517" y="4872370"/>
                  <a:pt x="3248168" y="4853773"/>
                </a:cubicBezTo>
                <a:cubicBezTo>
                  <a:pt x="3223818" y="4835175"/>
                  <a:pt x="3208948" y="4808448"/>
                  <a:pt x="3203560" y="4773590"/>
                </a:cubicBezTo>
                <a:cubicBezTo>
                  <a:pt x="3198172" y="4738731"/>
                  <a:pt x="3203750" y="4696961"/>
                  <a:pt x="3220297" y="4648277"/>
                </a:cubicBezTo>
                <a:cubicBezTo>
                  <a:pt x="3236840" y="4599592"/>
                  <a:pt x="3259521" y="4558210"/>
                  <a:pt x="3288337" y="4524131"/>
                </a:cubicBezTo>
                <a:cubicBezTo>
                  <a:pt x="3317153" y="4490052"/>
                  <a:pt x="3349908" y="4464152"/>
                  <a:pt x="3386601" y="4446431"/>
                </a:cubicBezTo>
                <a:cubicBezTo>
                  <a:pt x="3423293" y="4428710"/>
                  <a:pt x="3461795" y="4419850"/>
                  <a:pt x="3502106" y="4419850"/>
                </a:cubicBezTo>
                <a:close/>
                <a:moveTo>
                  <a:pt x="3111003" y="4419850"/>
                </a:moveTo>
                <a:cubicBezTo>
                  <a:pt x="3140018" y="4419850"/>
                  <a:pt x="3164064" y="4425595"/>
                  <a:pt x="3183139" y="4437084"/>
                </a:cubicBezTo>
                <a:cubicBezTo>
                  <a:pt x="3202214" y="4448574"/>
                  <a:pt x="3216603" y="4462108"/>
                  <a:pt x="3226302" y="4477687"/>
                </a:cubicBezTo>
                <a:lnTo>
                  <a:pt x="3147571" y="4546039"/>
                </a:lnTo>
                <a:cubicBezTo>
                  <a:pt x="3140046" y="4535524"/>
                  <a:pt x="3131175" y="4527101"/>
                  <a:pt x="3120959" y="4520772"/>
                </a:cubicBezTo>
                <a:cubicBezTo>
                  <a:pt x="3110743" y="4514444"/>
                  <a:pt x="3097651" y="4511279"/>
                  <a:pt x="3081683" y="4511279"/>
                </a:cubicBezTo>
                <a:cubicBezTo>
                  <a:pt x="3062404" y="4511279"/>
                  <a:pt x="3042960" y="4516780"/>
                  <a:pt x="3023351" y="4527782"/>
                </a:cubicBezTo>
                <a:cubicBezTo>
                  <a:pt x="3003741" y="4538786"/>
                  <a:pt x="2985723" y="4554559"/>
                  <a:pt x="2969295" y="4575104"/>
                </a:cubicBezTo>
                <a:cubicBezTo>
                  <a:pt x="2952867" y="4595648"/>
                  <a:pt x="2939724" y="4620429"/>
                  <a:pt x="2929865" y="4649445"/>
                </a:cubicBezTo>
                <a:cubicBezTo>
                  <a:pt x="2919806" y="4679045"/>
                  <a:pt x="2915503" y="4704312"/>
                  <a:pt x="2916956" y="4725246"/>
                </a:cubicBezTo>
                <a:cubicBezTo>
                  <a:pt x="2918408" y="4746181"/>
                  <a:pt x="2925071" y="4762101"/>
                  <a:pt x="2936944" y="4773005"/>
                </a:cubicBezTo>
                <a:cubicBezTo>
                  <a:pt x="2948817" y="4783911"/>
                  <a:pt x="2965172" y="4789364"/>
                  <a:pt x="2986009" y="4789364"/>
                </a:cubicBezTo>
                <a:cubicBezTo>
                  <a:pt x="3003925" y="4789364"/>
                  <a:pt x="3021299" y="4785371"/>
                  <a:pt x="3038132" y="4777388"/>
                </a:cubicBezTo>
                <a:cubicBezTo>
                  <a:pt x="3054964" y="4769403"/>
                  <a:pt x="3070427" y="4759861"/>
                  <a:pt x="3084521" y="4748760"/>
                </a:cubicBezTo>
                <a:lnTo>
                  <a:pt x="3118164" y="4815653"/>
                </a:lnTo>
                <a:cubicBezTo>
                  <a:pt x="3091990" y="4837658"/>
                  <a:pt x="3064765" y="4854162"/>
                  <a:pt x="3036488" y="4865165"/>
                </a:cubicBezTo>
                <a:cubicBezTo>
                  <a:pt x="3008212" y="4876168"/>
                  <a:pt x="2979469" y="4881669"/>
                  <a:pt x="2950258" y="4881669"/>
                </a:cubicBezTo>
                <a:cubicBezTo>
                  <a:pt x="2922021" y="4881669"/>
                  <a:pt x="2896980" y="4876849"/>
                  <a:pt x="2875137" y="4867210"/>
                </a:cubicBezTo>
                <a:cubicBezTo>
                  <a:pt x="2853293" y="4857570"/>
                  <a:pt x="2835959" y="4843111"/>
                  <a:pt x="2823133" y="4823832"/>
                </a:cubicBezTo>
                <a:cubicBezTo>
                  <a:pt x="2810307" y="4804553"/>
                  <a:pt x="2803241" y="4780649"/>
                  <a:pt x="2801935" y="4752120"/>
                </a:cubicBezTo>
                <a:cubicBezTo>
                  <a:pt x="2800628" y="4723591"/>
                  <a:pt x="2806361" y="4690535"/>
                  <a:pt x="2819134" y="4652950"/>
                </a:cubicBezTo>
                <a:cubicBezTo>
                  <a:pt x="2831707" y="4615950"/>
                  <a:pt x="2848604" y="4582990"/>
                  <a:pt x="2869824" y="4554072"/>
                </a:cubicBezTo>
                <a:cubicBezTo>
                  <a:pt x="2891044" y="4525154"/>
                  <a:pt x="2914930" y="4500715"/>
                  <a:pt x="2941479" y="4480754"/>
                </a:cubicBezTo>
                <a:cubicBezTo>
                  <a:pt x="2968028" y="4460794"/>
                  <a:pt x="2995812" y="4445652"/>
                  <a:pt x="3024829" y="4435331"/>
                </a:cubicBezTo>
                <a:cubicBezTo>
                  <a:pt x="3053847" y="4425010"/>
                  <a:pt x="3082572" y="4419850"/>
                  <a:pt x="3111003" y="4419850"/>
                </a:cubicBezTo>
                <a:close/>
                <a:moveTo>
                  <a:pt x="2632975" y="4419850"/>
                </a:moveTo>
                <a:cubicBezTo>
                  <a:pt x="2673676" y="4419850"/>
                  <a:pt x="2706220" y="4428808"/>
                  <a:pt x="2730608" y="4446723"/>
                </a:cubicBezTo>
                <a:cubicBezTo>
                  <a:pt x="2754995" y="4464639"/>
                  <a:pt x="2770000" y="4490540"/>
                  <a:pt x="2775621" y="4524424"/>
                </a:cubicBezTo>
                <a:cubicBezTo>
                  <a:pt x="2781243" y="4558308"/>
                  <a:pt x="2775783" y="4599592"/>
                  <a:pt x="2759239" y="4648277"/>
                </a:cubicBezTo>
                <a:cubicBezTo>
                  <a:pt x="2742692" y="4696961"/>
                  <a:pt x="2719928" y="4738731"/>
                  <a:pt x="2690945" y="4773590"/>
                </a:cubicBezTo>
                <a:cubicBezTo>
                  <a:pt x="2661963" y="4808448"/>
                  <a:pt x="2629073" y="4835175"/>
                  <a:pt x="2592275" y="4853773"/>
                </a:cubicBezTo>
                <a:cubicBezTo>
                  <a:pt x="2555478" y="4872370"/>
                  <a:pt x="2516729" y="4881669"/>
                  <a:pt x="2476028" y="4881669"/>
                </a:cubicBezTo>
                <a:cubicBezTo>
                  <a:pt x="2435718" y="4881669"/>
                  <a:pt x="2403388" y="4872370"/>
                  <a:pt x="2379038" y="4853773"/>
                </a:cubicBezTo>
                <a:cubicBezTo>
                  <a:pt x="2354688" y="4835175"/>
                  <a:pt x="2339819" y="4808448"/>
                  <a:pt x="2334430" y="4773590"/>
                </a:cubicBezTo>
                <a:cubicBezTo>
                  <a:pt x="2329042" y="4738731"/>
                  <a:pt x="2334621" y="4696961"/>
                  <a:pt x="2351167" y="4648277"/>
                </a:cubicBezTo>
                <a:cubicBezTo>
                  <a:pt x="2367711" y="4599592"/>
                  <a:pt x="2390391" y="4558210"/>
                  <a:pt x="2419207" y="4524131"/>
                </a:cubicBezTo>
                <a:cubicBezTo>
                  <a:pt x="2448023" y="4490052"/>
                  <a:pt x="2480778" y="4464152"/>
                  <a:pt x="2517471" y="4446431"/>
                </a:cubicBezTo>
                <a:cubicBezTo>
                  <a:pt x="2554164" y="4428710"/>
                  <a:pt x="2592665" y="4419850"/>
                  <a:pt x="2632975" y="4419850"/>
                </a:cubicBezTo>
                <a:close/>
                <a:moveTo>
                  <a:pt x="1565870" y="4419850"/>
                </a:moveTo>
                <a:cubicBezTo>
                  <a:pt x="1606571" y="4419850"/>
                  <a:pt x="1639114" y="4428808"/>
                  <a:pt x="1663502" y="4446723"/>
                </a:cubicBezTo>
                <a:cubicBezTo>
                  <a:pt x="1687890" y="4464639"/>
                  <a:pt x="1702895" y="4490540"/>
                  <a:pt x="1708516" y="4524424"/>
                </a:cubicBezTo>
                <a:cubicBezTo>
                  <a:pt x="1714137" y="4558308"/>
                  <a:pt x="1708677" y="4599592"/>
                  <a:pt x="1692134" y="4648277"/>
                </a:cubicBezTo>
                <a:cubicBezTo>
                  <a:pt x="1675587" y="4696961"/>
                  <a:pt x="1652823" y="4738731"/>
                  <a:pt x="1623840" y="4773590"/>
                </a:cubicBezTo>
                <a:cubicBezTo>
                  <a:pt x="1594858" y="4808448"/>
                  <a:pt x="1561968" y="4835175"/>
                  <a:pt x="1525170" y="4853773"/>
                </a:cubicBezTo>
                <a:cubicBezTo>
                  <a:pt x="1488372" y="4872370"/>
                  <a:pt x="1449623" y="4881669"/>
                  <a:pt x="1408923" y="4881669"/>
                </a:cubicBezTo>
                <a:cubicBezTo>
                  <a:pt x="1368613" y="4881669"/>
                  <a:pt x="1336283" y="4872370"/>
                  <a:pt x="1311933" y="4853773"/>
                </a:cubicBezTo>
                <a:cubicBezTo>
                  <a:pt x="1287583" y="4835175"/>
                  <a:pt x="1272714" y="4808448"/>
                  <a:pt x="1267325" y="4773590"/>
                </a:cubicBezTo>
                <a:cubicBezTo>
                  <a:pt x="1261937" y="4738731"/>
                  <a:pt x="1267515" y="4696961"/>
                  <a:pt x="1284062" y="4648277"/>
                </a:cubicBezTo>
                <a:cubicBezTo>
                  <a:pt x="1300605" y="4599592"/>
                  <a:pt x="1323286" y="4558210"/>
                  <a:pt x="1352102" y="4524131"/>
                </a:cubicBezTo>
                <a:cubicBezTo>
                  <a:pt x="1380919" y="4490052"/>
                  <a:pt x="1413673" y="4464152"/>
                  <a:pt x="1450366" y="4446431"/>
                </a:cubicBezTo>
                <a:cubicBezTo>
                  <a:pt x="1487058" y="4428710"/>
                  <a:pt x="1525561" y="4419850"/>
                  <a:pt x="1565870" y="4419850"/>
                </a:cubicBezTo>
                <a:close/>
                <a:moveTo>
                  <a:pt x="1174768" y="4419850"/>
                </a:moveTo>
                <a:cubicBezTo>
                  <a:pt x="1203784" y="4419850"/>
                  <a:pt x="1227829" y="4425595"/>
                  <a:pt x="1246905" y="4437084"/>
                </a:cubicBezTo>
                <a:cubicBezTo>
                  <a:pt x="1265979" y="4448574"/>
                  <a:pt x="1280367" y="4462108"/>
                  <a:pt x="1290067" y="4477687"/>
                </a:cubicBezTo>
                <a:lnTo>
                  <a:pt x="1211336" y="4546039"/>
                </a:lnTo>
                <a:cubicBezTo>
                  <a:pt x="1203811" y="4535524"/>
                  <a:pt x="1194941" y="4527101"/>
                  <a:pt x="1184724" y="4520772"/>
                </a:cubicBezTo>
                <a:cubicBezTo>
                  <a:pt x="1174509" y="4514444"/>
                  <a:pt x="1161417" y="4511279"/>
                  <a:pt x="1145448" y="4511279"/>
                </a:cubicBezTo>
                <a:cubicBezTo>
                  <a:pt x="1126169" y="4511279"/>
                  <a:pt x="1106724" y="4516780"/>
                  <a:pt x="1087116" y="4527782"/>
                </a:cubicBezTo>
                <a:cubicBezTo>
                  <a:pt x="1067507" y="4538786"/>
                  <a:pt x="1049488" y="4554559"/>
                  <a:pt x="1033060" y="4575104"/>
                </a:cubicBezTo>
                <a:cubicBezTo>
                  <a:pt x="1016632" y="4595648"/>
                  <a:pt x="1003489" y="4620429"/>
                  <a:pt x="993630" y="4649445"/>
                </a:cubicBezTo>
                <a:cubicBezTo>
                  <a:pt x="983571" y="4679045"/>
                  <a:pt x="979268" y="4704312"/>
                  <a:pt x="980721" y="4725246"/>
                </a:cubicBezTo>
                <a:cubicBezTo>
                  <a:pt x="982173" y="4746181"/>
                  <a:pt x="988837" y="4762101"/>
                  <a:pt x="1000709" y="4773005"/>
                </a:cubicBezTo>
                <a:cubicBezTo>
                  <a:pt x="1012582" y="4783911"/>
                  <a:pt x="1028937" y="4789364"/>
                  <a:pt x="1049774" y="4789364"/>
                </a:cubicBezTo>
                <a:cubicBezTo>
                  <a:pt x="1067690" y="4789364"/>
                  <a:pt x="1085064" y="4785371"/>
                  <a:pt x="1101896" y="4777388"/>
                </a:cubicBezTo>
                <a:cubicBezTo>
                  <a:pt x="1118729" y="4769403"/>
                  <a:pt x="1134193" y="4759861"/>
                  <a:pt x="1148287" y="4748760"/>
                </a:cubicBezTo>
                <a:lnTo>
                  <a:pt x="1181929" y="4815653"/>
                </a:lnTo>
                <a:cubicBezTo>
                  <a:pt x="1155755" y="4837658"/>
                  <a:pt x="1128530" y="4854162"/>
                  <a:pt x="1100254" y="4865165"/>
                </a:cubicBezTo>
                <a:cubicBezTo>
                  <a:pt x="1071977" y="4876168"/>
                  <a:pt x="1043234" y="4881669"/>
                  <a:pt x="1014024" y="4881669"/>
                </a:cubicBezTo>
                <a:cubicBezTo>
                  <a:pt x="985786" y="4881669"/>
                  <a:pt x="960746" y="4876849"/>
                  <a:pt x="938902" y="4867210"/>
                </a:cubicBezTo>
                <a:cubicBezTo>
                  <a:pt x="917058" y="4857570"/>
                  <a:pt x="899723" y="4843111"/>
                  <a:pt x="886898" y="4823832"/>
                </a:cubicBezTo>
                <a:cubicBezTo>
                  <a:pt x="874073" y="4804553"/>
                  <a:pt x="867007" y="4780649"/>
                  <a:pt x="865700" y="4752120"/>
                </a:cubicBezTo>
                <a:cubicBezTo>
                  <a:pt x="864393" y="4723591"/>
                  <a:pt x="870126" y="4690535"/>
                  <a:pt x="882900" y="4652950"/>
                </a:cubicBezTo>
                <a:cubicBezTo>
                  <a:pt x="895473" y="4615950"/>
                  <a:pt x="912369" y="4582990"/>
                  <a:pt x="933590" y="4554072"/>
                </a:cubicBezTo>
                <a:cubicBezTo>
                  <a:pt x="954809" y="4525154"/>
                  <a:pt x="978695" y="4500715"/>
                  <a:pt x="1005244" y="4480754"/>
                </a:cubicBezTo>
                <a:cubicBezTo>
                  <a:pt x="1031794" y="4460794"/>
                  <a:pt x="1059577" y="4445652"/>
                  <a:pt x="1088594" y="4435331"/>
                </a:cubicBezTo>
                <a:cubicBezTo>
                  <a:pt x="1117612" y="4425010"/>
                  <a:pt x="1146336" y="4419850"/>
                  <a:pt x="1174768" y="4419850"/>
                </a:cubicBezTo>
                <a:close/>
                <a:moveTo>
                  <a:pt x="696741" y="4419850"/>
                </a:moveTo>
                <a:cubicBezTo>
                  <a:pt x="737441" y="4419850"/>
                  <a:pt x="769985" y="4428808"/>
                  <a:pt x="794373" y="4446723"/>
                </a:cubicBezTo>
                <a:cubicBezTo>
                  <a:pt x="818760" y="4464639"/>
                  <a:pt x="833765" y="4490540"/>
                  <a:pt x="839387" y="4524424"/>
                </a:cubicBezTo>
                <a:cubicBezTo>
                  <a:pt x="845008" y="4558308"/>
                  <a:pt x="839547" y="4599592"/>
                  <a:pt x="823004" y="4648277"/>
                </a:cubicBezTo>
                <a:cubicBezTo>
                  <a:pt x="806457" y="4696961"/>
                  <a:pt x="783693" y="4738731"/>
                  <a:pt x="754711" y="4773590"/>
                </a:cubicBezTo>
                <a:cubicBezTo>
                  <a:pt x="725728" y="4808448"/>
                  <a:pt x="692838" y="4835175"/>
                  <a:pt x="656041" y="4853773"/>
                </a:cubicBezTo>
                <a:cubicBezTo>
                  <a:pt x="619243" y="4872370"/>
                  <a:pt x="580494" y="4881669"/>
                  <a:pt x="539793" y="4881669"/>
                </a:cubicBezTo>
                <a:cubicBezTo>
                  <a:pt x="499484" y="4881669"/>
                  <a:pt x="467153" y="4872370"/>
                  <a:pt x="442804" y="4853773"/>
                </a:cubicBezTo>
                <a:cubicBezTo>
                  <a:pt x="418453" y="4835175"/>
                  <a:pt x="403585" y="4808448"/>
                  <a:pt x="398196" y="4773590"/>
                </a:cubicBezTo>
                <a:cubicBezTo>
                  <a:pt x="392807" y="4738731"/>
                  <a:pt x="398386" y="4696961"/>
                  <a:pt x="414932" y="4648277"/>
                </a:cubicBezTo>
                <a:cubicBezTo>
                  <a:pt x="431475" y="4599592"/>
                  <a:pt x="454156" y="4558210"/>
                  <a:pt x="482972" y="4524131"/>
                </a:cubicBezTo>
                <a:cubicBezTo>
                  <a:pt x="511789" y="4490052"/>
                  <a:pt x="544543" y="4464152"/>
                  <a:pt x="581236" y="4446431"/>
                </a:cubicBezTo>
                <a:cubicBezTo>
                  <a:pt x="617929" y="4428710"/>
                  <a:pt x="656431" y="4419850"/>
                  <a:pt x="696741" y="4419850"/>
                </a:cubicBezTo>
                <a:close/>
                <a:moveTo>
                  <a:pt x="5407269" y="3627309"/>
                </a:moveTo>
                <a:cubicBezTo>
                  <a:pt x="5387795" y="3627309"/>
                  <a:pt x="5369113" y="3632713"/>
                  <a:pt x="5351226" y="3643521"/>
                </a:cubicBezTo>
                <a:cubicBezTo>
                  <a:pt x="5333337" y="3654329"/>
                  <a:pt x="5317121" y="3669956"/>
                  <a:pt x="5302578" y="3690404"/>
                </a:cubicBezTo>
                <a:cubicBezTo>
                  <a:pt x="5288035" y="3710851"/>
                  <a:pt x="5275867" y="3735485"/>
                  <a:pt x="5266072" y="3764307"/>
                </a:cubicBezTo>
                <a:cubicBezTo>
                  <a:pt x="5256341" y="3792933"/>
                  <a:pt x="5251683" y="3817810"/>
                  <a:pt x="5252099" y="3838940"/>
                </a:cubicBezTo>
                <a:cubicBezTo>
                  <a:pt x="5252514" y="3860068"/>
                  <a:pt x="5257860" y="3876426"/>
                  <a:pt x="5268137" y="3888013"/>
                </a:cubicBezTo>
                <a:cubicBezTo>
                  <a:pt x="5278414" y="3899600"/>
                  <a:pt x="5293289" y="3905394"/>
                  <a:pt x="5312763" y="3905394"/>
                </a:cubicBezTo>
                <a:cubicBezTo>
                  <a:pt x="5332237" y="3905394"/>
                  <a:pt x="5351051" y="3899600"/>
                  <a:pt x="5369205" y="3888013"/>
                </a:cubicBezTo>
                <a:cubicBezTo>
                  <a:pt x="5387360" y="3876426"/>
                  <a:pt x="5403873" y="3860068"/>
                  <a:pt x="5418745" y="3838940"/>
                </a:cubicBezTo>
                <a:cubicBezTo>
                  <a:pt x="5433617" y="3817810"/>
                  <a:pt x="5445918" y="3792933"/>
                  <a:pt x="5455649" y="3764307"/>
                </a:cubicBezTo>
                <a:cubicBezTo>
                  <a:pt x="5465443" y="3735485"/>
                  <a:pt x="5469968" y="3710851"/>
                  <a:pt x="5469224" y="3690404"/>
                </a:cubicBezTo>
                <a:cubicBezTo>
                  <a:pt x="5468481" y="3669956"/>
                  <a:pt x="5462837" y="3654329"/>
                  <a:pt x="5452293" y="3643521"/>
                </a:cubicBezTo>
                <a:cubicBezTo>
                  <a:pt x="5441751" y="3632713"/>
                  <a:pt x="5426743" y="3627309"/>
                  <a:pt x="5407269" y="3627309"/>
                </a:cubicBezTo>
                <a:close/>
                <a:moveTo>
                  <a:pt x="4538139" y="3627309"/>
                </a:moveTo>
                <a:cubicBezTo>
                  <a:pt x="4518665" y="3627309"/>
                  <a:pt x="4499984" y="3632713"/>
                  <a:pt x="4482095" y="3643521"/>
                </a:cubicBezTo>
                <a:cubicBezTo>
                  <a:pt x="4464207" y="3654329"/>
                  <a:pt x="4447991" y="3669956"/>
                  <a:pt x="4433449" y="3690404"/>
                </a:cubicBezTo>
                <a:cubicBezTo>
                  <a:pt x="4418906" y="3710851"/>
                  <a:pt x="4406737" y="3735485"/>
                  <a:pt x="4396942" y="3764307"/>
                </a:cubicBezTo>
                <a:cubicBezTo>
                  <a:pt x="4387211" y="3792933"/>
                  <a:pt x="4382554" y="3817810"/>
                  <a:pt x="4382969" y="3838940"/>
                </a:cubicBezTo>
                <a:cubicBezTo>
                  <a:pt x="4383384" y="3860068"/>
                  <a:pt x="4388731" y="3876426"/>
                  <a:pt x="4399007" y="3888013"/>
                </a:cubicBezTo>
                <a:cubicBezTo>
                  <a:pt x="4409285" y="3899600"/>
                  <a:pt x="4424160" y="3905394"/>
                  <a:pt x="4443634" y="3905394"/>
                </a:cubicBezTo>
                <a:cubicBezTo>
                  <a:pt x="4463107" y="3905394"/>
                  <a:pt x="4481921" y="3899600"/>
                  <a:pt x="4500075" y="3888013"/>
                </a:cubicBezTo>
                <a:cubicBezTo>
                  <a:pt x="4518231" y="3876426"/>
                  <a:pt x="4534743" y="3860068"/>
                  <a:pt x="4549616" y="3838940"/>
                </a:cubicBezTo>
                <a:cubicBezTo>
                  <a:pt x="4564487" y="3817810"/>
                  <a:pt x="4576788" y="3792933"/>
                  <a:pt x="4586519" y="3764307"/>
                </a:cubicBezTo>
                <a:cubicBezTo>
                  <a:pt x="4596313" y="3735485"/>
                  <a:pt x="4600839" y="3710851"/>
                  <a:pt x="4600095" y="3690404"/>
                </a:cubicBezTo>
                <a:cubicBezTo>
                  <a:pt x="4599351" y="3669956"/>
                  <a:pt x="4593707" y="3654329"/>
                  <a:pt x="4583163" y="3643521"/>
                </a:cubicBezTo>
                <a:cubicBezTo>
                  <a:pt x="4572621" y="3632713"/>
                  <a:pt x="4557613" y="3627309"/>
                  <a:pt x="4538139" y="3627309"/>
                </a:cubicBezTo>
                <a:close/>
                <a:moveTo>
                  <a:pt x="3471033" y="3627309"/>
                </a:moveTo>
                <a:cubicBezTo>
                  <a:pt x="3451559" y="3627309"/>
                  <a:pt x="3432878" y="3632713"/>
                  <a:pt x="3414990" y="3643521"/>
                </a:cubicBezTo>
                <a:cubicBezTo>
                  <a:pt x="3397101" y="3654329"/>
                  <a:pt x="3380886" y="3669956"/>
                  <a:pt x="3366343" y="3690404"/>
                </a:cubicBezTo>
                <a:cubicBezTo>
                  <a:pt x="3351799" y="3710851"/>
                  <a:pt x="3339631" y="3735485"/>
                  <a:pt x="3329837" y="3764307"/>
                </a:cubicBezTo>
                <a:cubicBezTo>
                  <a:pt x="3320106" y="3792933"/>
                  <a:pt x="3315448" y="3817810"/>
                  <a:pt x="3315863" y="3838940"/>
                </a:cubicBezTo>
                <a:cubicBezTo>
                  <a:pt x="3316278" y="3860068"/>
                  <a:pt x="3321625" y="3876426"/>
                  <a:pt x="3331902" y="3888013"/>
                </a:cubicBezTo>
                <a:cubicBezTo>
                  <a:pt x="3342178" y="3899600"/>
                  <a:pt x="3357053" y="3905394"/>
                  <a:pt x="3376527" y="3905394"/>
                </a:cubicBezTo>
                <a:cubicBezTo>
                  <a:pt x="3396001" y="3905394"/>
                  <a:pt x="3414815" y="3899600"/>
                  <a:pt x="3432970" y="3888013"/>
                </a:cubicBezTo>
                <a:cubicBezTo>
                  <a:pt x="3451125" y="3876426"/>
                  <a:pt x="3467638" y="3860068"/>
                  <a:pt x="3482509" y="3838940"/>
                </a:cubicBezTo>
                <a:cubicBezTo>
                  <a:pt x="3497381" y="3817810"/>
                  <a:pt x="3509682" y="3792933"/>
                  <a:pt x="3519413" y="3764307"/>
                </a:cubicBezTo>
                <a:cubicBezTo>
                  <a:pt x="3529208" y="3735485"/>
                  <a:pt x="3533733" y="3710851"/>
                  <a:pt x="3532989" y="3690404"/>
                </a:cubicBezTo>
                <a:cubicBezTo>
                  <a:pt x="3532245" y="3669956"/>
                  <a:pt x="3526602" y="3654329"/>
                  <a:pt x="3516058" y="3643521"/>
                </a:cubicBezTo>
                <a:cubicBezTo>
                  <a:pt x="3505515" y="3632713"/>
                  <a:pt x="3490507" y="3627309"/>
                  <a:pt x="3471033" y="3627309"/>
                </a:cubicBezTo>
                <a:close/>
                <a:moveTo>
                  <a:pt x="2601903" y="3627309"/>
                </a:moveTo>
                <a:cubicBezTo>
                  <a:pt x="2582429" y="3627309"/>
                  <a:pt x="2563748" y="3632713"/>
                  <a:pt x="2545860" y="3643521"/>
                </a:cubicBezTo>
                <a:cubicBezTo>
                  <a:pt x="2527971" y="3654329"/>
                  <a:pt x="2511756" y="3669956"/>
                  <a:pt x="2497213" y="3690404"/>
                </a:cubicBezTo>
                <a:cubicBezTo>
                  <a:pt x="2482671" y="3710851"/>
                  <a:pt x="2470501" y="3735485"/>
                  <a:pt x="2460707" y="3764307"/>
                </a:cubicBezTo>
                <a:cubicBezTo>
                  <a:pt x="2450976" y="3792933"/>
                  <a:pt x="2446318" y="3817810"/>
                  <a:pt x="2446734" y="3838940"/>
                </a:cubicBezTo>
                <a:cubicBezTo>
                  <a:pt x="2447149" y="3860068"/>
                  <a:pt x="2452495" y="3876426"/>
                  <a:pt x="2462772" y="3888013"/>
                </a:cubicBezTo>
                <a:cubicBezTo>
                  <a:pt x="2473049" y="3899600"/>
                  <a:pt x="2487924" y="3905394"/>
                  <a:pt x="2507398" y="3905394"/>
                </a:cubicBezTo>
                <a:cubicBezTo>
                  <a:pt x="2526871" y="3905394"/>
                  <a:pt x="2545686" y="3899600"/>
                  <a:pt x="2563840" y="3888013"/>
                </a:cubicBezTo>
                <a:cubicBezTo>
                  <a:pt x="2581995" y="3876426"/>
                  <a:pt x="2598508" y="3860068"/>
                  <a:pt x="2613380" y="3838940"/>
                </a:cubicBezTo>
                <a:cubicBezTo>
                  <a:pt x="2628251" y="3817810"/>
                  <a:pt x="2640553" y="3792933"/>
                  <a:pt x="2650283" y="3764307"/>
                </a:cubicBezTo>
                <a:cubicBezTo>
                  <a:pt x="2660077" y="3735485"/>
                  <a:pt x="2664603" y="3710851"/>
                  <a:pt x="2663859" y="3690404"/>
                </a:cubicBezTo>
                <a:cubicBezTo>
                  <a:pt x="2663115" y="3669956"/>
                  <a:pt x="2657472" y="3654329"/>
                  <a:pt x="2646928" y="3643521"/>
                </a:cubicBezTo>
                <a:cubicBezTo>
                  <a:pt x="2636385" y="3632713"/>
                  <a:pt x="2621377" y="3627309"/>
                  <a:pt x="2601903" y="3627309"/>
                </a:cubicBezTo>
                <a:close/>
                <a:moveTo>
                  <a:pt x="1534798" y="3627309"/>
                </a:moveTo>
                <a:cubicBezTo>
                  <a:pt x="1515324" y="3627309"/>
                  <a:pt x="1496643" y="3632713"/>
                  <a:pt x="1478755" y="3643521"/>
                </a:cubicBezTo>
                <a:cubicBezTo>
                  <a:pt x="1460866" y="3654329"/>
                  <a:pt x="1444651" y="3669956"/>
                  <a:pt x="1430108" y="3690404"/>
                </a:cubicBezTo>
                <a:cubicBezTo>
                  <a:pt x="1415565" y="3710851"/>
                  <a:pt x="1403396" y="3735485"/>
                  <a:pt x="1393602" y="3764307"/>
                </a:cubicBezTo>
                <a:cubicBezTo>
                  <a:pt x="1383871" y="3792933"/>
                  <a:pt x="1379213" y="3817810"/>
                  <a:pt x="1379628" y="3838940"/>
                </a:cubicBezTo>
                <a:cubicBezTo>
                  <a:pt x="1380044" y="3860068"/>
                  <a:pt x="1385390" y="3876426"/>
                  <a:pt x="1395667" y="3888013"/>
                </a:cubicBezTo>
                <a:cubicBezTo>
                  <a:pt x="1405943" y="3899600"/>
                  <a:pt x="1420819" y="3905394"/>
                  <a:pt x="1440293" y="3905394"/>
                </a:cubicBezTo>
                <a:cubicBezTo>
                  <a:pt x="1459766" y="3905394"/>
                  <a:pt x="1478580" y="3899600"/>
                  <a:pt x="1496735" y="3888013"/>
                </a:cubicBezTo>
                <a:cubicBezTo>
                  <a:pt x="1514890" y="3876426"/>
                  <a:pt x="1531403" y="3860068"/>
                  <a:pt x="1546275" y="3838940"/>
                </a:cubicBezTo>
                <a:cubicBezTo>
                  <a:pt x="1561146" y="3817810"/>
                  <a:pt x="1573448" y="3792933"/>
                  <a:pt x="1583178" y="3764307"/>
                </a:cubicBezTo>
                <a:cubicBezTo>
                  <a:pt x="1592973" y="3735485"/>
                  <a:pt x="1597498" y="3710851"/>
                  <a:pt x="1596754" y="3690404"/>
                </a:cubicBezTo>
                <a:cubicBezTo>
                  <a:pt x="1596010" y="3669956"/>
                  <a:pt x="1590367" y="3654329"/>
                  <a:pt x="1579823" y="3643521"/>
                </a:cubicBezTo>
                <a:cubicBezTo>
                  <a:pt x="1569280" y="3632713"/>
                  <a:pt x="1554272" y="3627309"/>
                  <a:pt x="1534798" y="3627309"/>
                </a:cubicBezTo>
                <a:close/>
                <a:moveTo>
                  <a:pt x="665668" y="3627309"/>
                </a:moveTo>
                <a:cubicBezTo>
                  <a:pt x="646194" y="3627309"/>
                  <a:pt x="627514" y="3632713"/>
                  <a:pt x="609625" y="3643521"/>
                </a:cubicBezTo>
                <a:cubicBezTo>
                  <a:pt x="591737" y="3654329"/>
                  <a:pt x="575521" y="3669956"/>
                  <a:pt x="560978" y="3690404"/>
                </a:cubicBezTo>
                <a:cubicBezTo>
                  <a:pt x="546435" y="3710851"/>
                  <a:pt x="534266" y="3735485"/>
                  <a:pt x="524472" y="3764307"/>
                </a:cubicBezTo>
                <a:cubicBezTo>
                  <a:pt x="514741" y="3792933"/>
                  <a:pt x="510083" y="3817810"/>
                  <a:pt x="510499" y="3838940"/>
                </a:cubicBezTo>
                <a:cubicBezTo>
                  <a:pt x="510914" y="3860068"/>
                  <a:pt x="516260" y="3876426"/>
                  <a:pt x="526537" y="3888013"/>
                </a:cubicBezTo>
                <a:cubicBezTo>
                  <a:pt x="536814" y="3899600"/>
                  <a:pt x="551690" y="3905394"/>
                  <a:pt x="571163" y="3905394"/>
                </a:cubicBezTo>
                <a:cubicBezTo>
                  <a:pt x="590637" y="3905394"/>
                  <a:pt x="609451" y="3899600"/>
                  <a:pt x="627605" y="3888013"/>
                </a:cubicBezTo>
                <a:cubicBezTo>
                  <a:pt x="645761" y="3876426"/>
                  <a:pt x="662273" y="3860068"/>
                  <a:pt x="677145" y="3838940"/>
                </a:cubicBezTo>
                <a:cubicBezTo>
                  <a:pt x="692017" y="3817810"/>
                  <a:pt x="704318" y="3792933"/>
                  <a:pt x="714048" y="3764307"/>
                </a:cubicBezTo>
                <a:cubicBezTo>
                  <a:pt x="723843" y="3735485"/>
                  <a:pt x="728369" y="3710851"/>
                  <a:pt x="727624" y="3690404"/>
                </a:cubicBezTo>
                <a:cubicBezTo>
                  <a:pt x="726881" y="3669956"/>
                  <a:pt x="721237" y="3654329"/>
                  <a:pt x="710693" y="3643521"/>
                </a:cubicBezTo>
                <a:cubicBezTo>
                  <a:pt x="700151" y="3632713"/>
                  <a:pt x="685142" y="3627309"/>
                  <a:pt x="665668" y="3627309"/>
                </a:cubicBezTo>
                <a:close/>
                <a:moveTo>
                  <a:pt x="4023959" y="3543474"/>
                </a:moveTo>
                <a:lnTo>
                  <a:pt x="4131162" y="3543474"/>
                </a:lnTo>
                <a:lnTo>
                  <a:pt x="4010149" y="3899552"/>
                </a:lnTo>
                <a:lnTo>
                  <a:pt x="4183659" y="3899552"/>
                </a:lnTo>
                <a:lnTo>
                  <a:pt x="4153184" y="3989228"/>
                </a:lnTo>
                <a:lnTo>
                  <a:pt x="3872471" y="3989228"/>
                </a:lnTo>
                <a:close/>
                <a:moveTo>
                  <a:pt x="2087723" y="3543474"/>
                </a:moveTo>
                <a:lnTo>
                  <a:pt x="2194927" y="3543474"/>
                </a:lnTo>
                <a:lnTo>
                  <a:pt x="2073913" y="3899552"/>
                </a:lnTo>
                <a:lnTo>
                  <a:pt x="2247423" y="3899552"/>
                </a:lnTo>
                <a:lnTo>
                  <a:pt x="2216949" y="3989228"/>
                </a:lnTo>
                <a:lnTo>
                  <a:pt x="1936235" y="3989228"/>
                </a:lnTo>
                <a:close/>
                <a:moveTo>
                  <a:pt x="151489" y="3543474"/>
                </a:moveTo>
                <a:lnTo>
                  <a:pt x="258691" y="3543474"/>
                </a:lnTo>
                <a:lnTo>
                  <a:pt x="137678" y="3899552"/>
                </a:lnTo>
                <a:lnTo>
                  <a:pt x="311189" y="3899552"/>
                </a:lnTo>
                <a:lnTo>
                  <a:pt x="280714" y="3989228"/>
                </a:lnTo>
                <a:lnTo>
                  <a:pt x="0" y="3989228"/>
                </a:lnTo>
                <a:close/>
                <a:moveTo>
                  <a:pt x="5438341" y="3535880"/>
                </a:moveTo>
                <a:cubicBezTo>
                  <a:pt x="5479041" y="3535880"/>
                  <a:pt x="5511585" y="3544838"/>
                  <a:pt x="5535973" y="3562754"/>
                </a:cubicBezTo>
                <a:cubicBezTo>
                  <a:pt x="5560361" y="3580669"/>
                  <a:pt x="5575365" y="3606570"/>
                  <a:pt x="5580987" y="3640454"/>
                </a:cubicBezTo>
                <a:cubicBezTo>
                  <a:pt x="5586607" y="3674338"/>
                  <a:pt x="5581147" y="3715622"/>
                  <a:pt x="5564604" y="3764307"/>
                </a:cubicBezTo>
                <a:cubicBezTo>
                  <a:pt x="5548057" y="3812991"/>
                  <a:pt x="5525293" y="3854761"/>
                  <a:pt x="5496310" y="3889620"/>
                </a:cubicBezTo>
                <a:cubicBezTo>
                  <a:pt x="5467328" y="3924478"/>
                  <a:pt x="5434439" y="3951205"/>
                  <a:pt x="5397640" y="3969803"/>
                </a:cubicBezTo>
                <a:cubicBezTo>
                  <a:pt x="5360843" y="3988400"/>
                  <a:pt x="5322093" y="3997699"/>
                  <a:pt x="5281394" y="3997699"/>
                </a:cubicBezTo>
                <a:cubicBezTo>
                  <a:pt x="5241083" y="3997699"/>
                  <a:pt x="5208753" y="3988400"/>
                  <a:pt x="5184403" y="3969803"/>
                </a:cubicBezTo>
                <a:cubicBezTo>
                  <a:pt x="5160053" y="3951205"/>
                  <a:pt x="5145184" y="3924478"/>
                  <a:pt x="5139795" y="3889620"/>
                </a:cubicBezTo>
                <a:cubicBezTo>
                  <a:pt x="5134407" y="3854761"/>
                  <a:pt x="5139985" y="3812991"/>
                  <a:pt x="5156532" y="3764307"/>
                </a:cubicBezTo>
                <a:cubicBezTo>
                  <a:pt x="5173075" y="3715622"/>
                  <a:pt x="5195756" y="3674240"/>
                  <a:pt x="5224573" y="3640162"/>
                </a:cubicBezTo>
                <a:cubicBezTo>
                  <a:pt x="5253389" y="3606082"/>
                  <a:pt x="5286143" y="3580182"/>
                  <a:pt x="5322837" y="3562461"/>
                </a:cubicBezTo>
                <a:cubicBezTo>
                  <a:pt x="5359529" y="3544740"/>
                  <a:pt x="5398031" y="3535880"/>
                  <a:pt x="5438341" y="3535880"/>
                </a:cubicBezTo>
                <a:close/>
                <a:moveTo>
                  <a:pt x="5047239" y="3535880"/>
                </a:moveTo>
                <a:cubicBezTo>
                  <a:pt x="5076254" y="3535880"/>
                  <a:pt x="5100300" y="3541625"/>
                  <a:pt x="5119375" y="3553114"/>
                </a:cubicBezTo>
                <a:cubicBezTo>
                  <a:pt x="5138449" y="3564604"/>
                  <a:pt x="5152838" y="3578138"/>
                  <a:pt x="5162538" y="3593717"/>
                </a:cubicBezTo>
                <a:lnTo>
                  <a:pt x="5083807" y="3662069"/>
                </a:lnTo>
                <a:cubicBezTo>
                  <a:pt x="5076282" y="3651554"/>
                  <a:pt x="5067411" y="3643131"/>
                  <a:pt x="5057195" y="3636802"/>
                </a:cubicBezTo>
                <a:cubicBezTo>
                  <a:pt x="5046979" y="3630474"/>
                  <a:pt x="5033887" y="3627309"/>
                  <a:pt x="5017918" y="3627309"/>
                </a:cubicBezTo>
                <a:cubicBezTo>
                  <a:pt x="4998640" y="3627309"/>
                  <a:pt x="4979195" y="3632810"/>
                  <a:pt x="4959586" y="3643812"/>
                </a:cubicBezTo>
                <a:cubicBezTo>
                  <a:pt x="4939977" y="3654816"/>
                  <a:pt x="4921958" y="3670589"/>
                  <a:pt x="4905531" y="3691134"/>
                </a:cubicBezTo>
                <a:cubicBezTo>
                  <a:pt x="4889102" y="3711678"/>
                  <a:pt x="4875959" y="3736459"/>
                  <a:pt x="4866101" y="3765475"/>
                </a:cubicBezTo>
                <a:cubicBezTo>
                  <a:pt x="4856041" y="3795075"/>
                  <a:pt x="4851739" y="3820342"/>
                  <a:pt x="4853191" y="3841276"/>
                </a:cubicBezTo>
                <a:cubicBezTo>
                  <a:pt x="4854643" y="3862211"/>
                  <a:pt x="4861307" y="3878131"/>
                  <a:pt x="4873179" y="3889036"/>
                </a:cubicBezTo>
                <a:cubicBezTo>
                  <a:pt x="4885053" y="3899941"/>
                  <a:pt x="4901407" y="3905394"/>
                  <a:pt x="4922245" y="3905394"/>
                </a:cubicBezTo>
                <a:cubicBezTo>
                  <a:pt x="4940161" y="3905394"/>
                  <a:pt x="4957534" y="3901401"/>
                  <a:pt x="4974367" y="3893418"/>
                </a:cubicBezTo>
                <a:cubicBezTo>
                  <a:pt x="4991199" y="3885433"/>
                  <a:pt x="5006663" y="3875891"/>
                  <a:pt x="5020757" y="3864791"/>
                </a:cubicBezTo>
                <a:lnTo>
                  <a:pt x="5054399" y="3931683"/>
                </a:lnTo>
                <a:cubicBezTo>
                  <a:pt x="5028225" y="3953688"/>
                  <a:pt x="5001000" y="3970192"/>
                  <a:pt x="4972724" y="3981195"/>
                </a:cubicBezTo>
                <a:cubicBezTo>
                  <a:pt x="4944447" y="3992198"/>
                  <a:pt x="4915704" y="3997699"/>
                  <a:pt x="4886494" y="3997699"/>
                </a:cubicBezTo>
                <a:cubicBezTo>
                  <a:pt x="4858257" y="3997699"/>
                  <a:pt x="4833216" y="3992879"/>
                  <a:pt x="4811373" y="3983240"/>
                </a:cubicBezTo>
                <a:cubicBezTo>
                  <a:pt x="4789529" y="3973600"/>
                  <a:pt x="4772194" y="3959141"/>
                  <a:pt x="4759368" y="3939862"/>
                </a:cubicBezTo>
                <a:cubicBezTo>
                  <a:pt x="4746543" y="3920583"/>
                  <a:pt x="4739477" y="3896679"/>
                  <a:pt x="4738170" y="3868150"/>
                </a:cubicBezTo>
                <a:cubicBezTo>
                  <a:pt x="4736863" y="3839621"/>
                  <a:pt x="4742597" y="3806565"/>
                  <a:pt x="4755370" y="3768980"/>
                </a:cubicBezTo>
                <a:cubicBezTo>
                  <a:pt x="4767943" y="3731980"/>
                  <a:pt x="4784839" y="3699021"/>
                  <a:pt x="4806060" y="3670103"/>
                </a:cubicBezTo>
                <a:cubicBezTo>
                  <a:pt x="4827279" y="3641184"/>
                  <a:pt x="4851165" y="3616745"/>
                  <a:pt x="4877715" y="3596784"/>
                </a:cubicBezTo>
                <a:cubicBezTo>
                  <a:pt x="4904264" y="3576824"/>
                  <a:pt x="4932047" y="3561682"/>
                  <a:pt x="4961065" y="3551361"/>
                </a:cubicBezTo>
                <a:cubicBezTo>
                  <a:pt x="4990083" y="3541041"/>
                  <a:pt x="5018807" y="3535880"/>
                  <a:pt x="5047239" y="3535880"/>
                </a:cubicBezTo>
                <a:close/>
                <a:moveTo>
                  <a:pt x="4569211" y="3535880"/>
                </a:moveTo>
                <a:cubicBezTo>
                  <a:pt x="4609911" y="3535880"/>
                  <a:pt x="4642455" y="3544838"/>
                  <a:pt x="4666843" y="3562754"/>
                </a:cubicBezTo>
                <a:cubicBezTo>
                  <a:pt x="4691231" y="3580669"/>
                  <a:pt x="4706235" y="3606570"/>
                  <a:pt x="4711857" y="3640454"/>
                </a:cubicBezTo>
                <a:cubicBezTo>
                  <a:pt x="4717479" y="3674338"/>
                  <a:pt x="4712018" y="3715622"/>
                  <a:pt x="4695474" y="3764307"/>
                </a:cubicBezTo>
                <a:cubicBezTo>
                  <a:pt x="4678927" y="3812991"/>
                  <a:pt x="4656163" y="3854761"/>
                  <a:pt x="4627181" y="3889620"/>
                </a:cubicBezTo>
                <a:cubicBezTo>
                  <a:pt x="4598199" y="3924478"/>
                  <a:pt x="4565309" y="3951205"/>
                  <a:pt x="4528511" y="3969803"/>
                </a:cubicBezTo>
                <a:cubicBezTo>
                  <a:pt x="4491713" y="3988400"/>
                  <a:pt x="4452965" y="3997699"/>
                  <a:pt x="4412263" y="3997699"/>
                </a:cubicBezTo>
                <a:cubicBezTo>
                  <a:pt x="4371954" y="3997699"/>
                  <a:pt x="4339624" y="3988400"/>
                  <a:pt x="4315274" y="3969803"/>
                </a:cubicBezTo>
                <a:cubicBezTo>
                  <a:pt x="4290923" y="3951205"/>
                  <a:pt x="4276055" y="3924478"/>
                  <a:pt x="4270666" y="3889620"/>
                </a:cubicBezTo>
                <a:cubicBezTo>
                  <a:pt x="4265277" y="3854761"/>
                  <a:pt x="4270857" y="3812991"/>
                  <a:pt x="4287403" y="3764307"/>
                </a:cubicBezTo>
                <a:cubicBezTo>
                  <a:pt x="4303947" y="3715622"/>
                  <a:pt x="4326627" y="3674240"/>
                  <a:pt x="4355443" y="3640162"/>
                </a:cubicBezTo>
                <a:cubicBezTo>
                  <a:pt x="4384259" y="3606082"/>
                  <a:pt x="4417013" y="3580182"/>
                  <a:pt x="4453707" y="3562461"/>
                </a:cubicBezTo>
                <a:cubicBezTo>
                  <a:pt x="4490399" y="3544740"/>
                  <a:pt x="4528901" y="3535880"/>
                  <a:pt x="4569211" y="3535880"/>
                </a:cubicBezTo>
                <a:close/>
                <a:moveTo>
                  <a:pt x="3502106" y="3535880"/>
                </a:moveTo>
                <a:cubicBezTo>
                  <a:pt x="3542805" y="3535880"/>
                  <a:pt x="3575349" y="3544838"/>
                  <a:pt x="3599737" y="3562754"/>
                </a:cubicBezTo>
                <a:cubicBezTo>
                  <a:pt x="3624125" y="3580669"/>
                  <a:pt x="3639129" y="3606570"/>
                  <a:pt x="3644751" y="3640454"/>
                </a:cubicBezTo>
                <a:cubicBezTo>
                  <a:pt x="3650372" y="3674338"/>
                  <a:pt x="3644911" y="3715622"/>
                  <a:pt x="3628368" y="3764307"/>
                </a:cubicBezTo>
                <a:cubicBezTo>
                  <a:pt x="3611821" y="3812991"/>
                  <a:pt x="3589057" y="3854761"/>
                  <a:pt x="3560074" y="3889620"/>
                </a:cubicBezTo>
                <a:cubicBezTo>
                  <a:pt x="3531093" y="3924478"/>
                  <a:pt x="3498203" y="3951205"/>
                  <a:pt x="3461405" y="3969803"/>
                </a:cubicBezTo>
                <a:cubicBezTo>
                  <a:pt x="3424607" y="3988400"/>
                  <a:pt x="3385858" y="3997699"/>
                  <a:pt x="3345159" y="3997699"/>
                </a:cubicBezTo>
                <a:cubicBezTo>
                  <a:pt x="3304847" y="3997699"/>
                  <a:pt x="3272517" y="3988400"/>
                  <a:pt x="3248168" y="3969803"/>
                </a:cubicBezTo>
                <a:cubicBezTo>
                  <a:pt x="3223818" y="3951205"/>
                  <a:pt x="3208948" y="3924478"/>
                  <a:pt x="3203560" y="3889620"/>
                </a:cubicBezTo>
                <a:cubicBezTo>
                  <a:pt x="3198172" y="3854761"/>
                  <a:pt x="3203750" y="3812991"/>
                  <a:pt x="3220297" y="3764307"/>
                </a:cubicBezTo>
                <a:cubicBezTo>
                  <a:pt x="3236840" y="3715622"/>
                  <a:pt x="3259521" y="3674240"/>
                  <a:pt x="3288337" y="3640162"/>
                </a:cubicBezTo>
                <a:cubicBezTo>
                  <a:pt x="3317153" y="3606082"/>
                  <a:pt x="3349908" y="3580182"/>
                  <a:pt x="3386601" y="3562461"/>
                </a:cubicBezTo>
                <a:cubicBezTo>
                  <a:pt x="3423293" y="3544740"/>
                  <a:pt x="3461795" y="3535880"/>
                  <a:pt x="3502106" y="3535880"/>
                </a:cubicBezTo>
                <a:close/>
                <a:moveTo>
                  <a:pt x="3111003" y="3535880"/>
                </a:moveTo>
                <a:cubicBezTo>
                  <a:pt x="3140018" y="3535880"/>
                  <a:pt x="3164064" y="3541625"/>
                  <a:pt x="3183139" y="3553114"/>
                </a:cubicBezTo>
                <a:cubicBezTo>
                  <a:pt x="3202214" y="3564604"/>
                  <a:pt x="3216603" y="3578138"/>
                  <a:pt x="3226302" y="3593717"/>
                </a:cubicBezTo>
                <a:lnTo>
                  <a:pt x="3147571" y="3662069"/>
                </a:lnTo>
                <a:cubicBezTo>
                  <a:pt x="3140046" y="3651554"/>
                  <a:pt x="3131175" y="3643131"/>
                  <a:pt x="3120959" y="3636802"/>
                </a:cubicBezTo>
                <a:cubicBezTo>
                  <a:pt x="3110743" y="3630474"/>
                  <a:pt x="3097651" y="3627309"/>
                  <a:pt x="3081683" y="3627309"/>
                </a:cubicBezTo>
                <a:cubicBezTo>
                  <a:pt x="3062404" y="3627309"/>
                  <a:pt x="3042960" y="3632810"/>
                  <a:pt x="3023351" y="3643812"/>
                </a:cubicBezTo>
                <a:cubicBezTo>
                  <a:pt x="3003741" y="3654816"/>
                  <a:pt x="2985723" y="3670589"/>
                  <a:pt x="2969295" y="3691134"/>
                </a:cubicBezTo>
                <a:cubicBezTo>
                  <a:pt x="2952867" y="3711678"/>
                  <a:pt x="2939724" y="3736459"/>
                  <a:pt x="2929865" y="3765475"/>
                </a:cubicBezTo>
                <a:cubicBezTo>
                  <a:pt x="2919806" y="3795075"/>
                  <a:pt x="2915503" y="3820342"/>
                  <a:pt x="2916956" y="3841276"/>
                </a:cubicBezTo>
                <a:cubicBezTo>
                  <a:pt x="2918408" y="3862211"/>
                  <a:pt x="2925071" y="3878131"/>
                  <a:pt x="2936944" y="3889036"/>
                </a:cubicBezTo>
                <a:cubicBezTo>
                  <a:pt x="2948817" y="3899941"/>
                  <a:pt x="2965172" y="3905394"/>
                  <a:pt x="2986009" y="3905394"/>
                </a:cubicBezTo>
                <a:cubicBezTo>
                  <a:pt x="3003925" y="3905394"/>
                  <a:pt x="3021299" y="3901401"/>
                  <a:pt x="3038132" y="3893418"/>
                </a:cubicBezTo>
                <a:cubicBezTo>
                  <a:pt x="3054964" y="3885433"/>
                  <a:pt x="3070427" y="3875891"/>
                  <a:pt x="3084521" y="3864791"/>
                </a:cubicBezTo>
                <a:lnTo>
                  <a:pt x="3118164" y="3931683"/>
                </a:lnTo>
                <a:cubicBezTo>
                  <a:pt x="3091990" y="3953688"/>
                  <a:pt x="3064765" y="3970192"/>
                  <a:pt x="3036488" y="3981195"/>
                </a:cubicBezTo>
                <a:cubicBezTo>
                  <a:pt x="3008212" y="3992198"/>
                  <a:pt x="2979469" y="3997699"/>
                  <a:pt x="2950258" y="3997699"/>
                </a:cubicBezTo>
                <a:cubicBezTo>
                  <a:pt x="2922021" y="3997699"/>
                  <a:pt x="2896980" y="3992879"/>
                  <a:pt x="2875137" y="3983240"/>
                </a:cubicBezTo>
                <a:cubicBezTo>
                  <a:pt x="2853293" y="3973600"/>
                  <a:pt x="2835959" y="3959141"/>
                  <a:pt x="2823133" y="3939862"/>
                </a:cubicBezTo>
                <a:cubicBezTo>
                  <a:pt x="2810307" y="3920583"/>
                  <a:pt x="2803241" y="3896679"/>
                  <a:pt x="2801935" y="3868150"/>
                </a:cubicBezTo>
                <a:cubicBezTo>
                  <a:pt x="2800628" y="3839621"/>
                  <a:pt x="2806361" y="3806565"/>
                  <a:pt x="2819134" y="3768980"/>
                </a:cubicBezTo>
                <a:cubicBezTo>
                  <a:pt x="2831707" y="3731980"/>
                  <a:pt x="2848604" y="3699021"/>
                  <a:pt x="2869824" y="3670103"/>
                </a:cubicBezTo>
                <a:cubicBezTo>
                  <a:pt x="2891044" y="3641184"/>
                  <a:pt x="2914930" y="3616745"/>
                  <a:pt x="2941479" y="3596784"/>
                </a:cubicBezTo>
                <a:cubicBezTo>
                  <a:pt x="2968028" y="3576824"/>
                  <a:pt x="2995812" y="3561682"/>
                  <a:pt x="3024829" y="3551361"/>
                </a:cubicBezTo>
                <a:cubicBezTo>
                  <a:pt x="3053847" y="3541041"/>
                  <a:pt x="3082572" y="3535880"/>
                  <a:pt x="3111003" y="3535880"/>
                </a:cubicBezTo>
                <a:close/>
                <a:moveTo>
                  <a:pt x="2632975" y="3535880"/>
                </a:moveTo>
                <a:cubicBezTo>
                  <a:pt x="2673676" y="3535880"/>
                  <a:pt x="2706220" y="3544838"/>
                  <a:pt x="2730608" y="3562754"/>
                </a:cubicBezTo>
                <a:cubicBezTo>
                  <a:pt x="2754995" y="3580669"/>
                  <a:pt x="2770000" y="3606570"/>
                  <a:pt x="2775621" y="3640454"/>
                </a:cubicBezTo>
                <a:cubicBezTo>
                  <a:pt x="2781243" y="3674338"/>
                  <a:pt x="2775783" y="3715622"/>
                  <a:pt x="2759239" y="3764307"/>
                </a:cubicBezTo>
                <a:cubicBezTo>
                  <a:pt x="2742692" y="3812991"/>
                  <a:pt x="2719928" y="3854761"/>
                  <a:pt x="2690945" y="3889620"/>
                </a:cubicBezTo>
                <a:cubicBezTo>
                  <a:pt x="2661963" y="3924478"/>
                  <a:pt x="2629073" y="3951205"/>
                  <a:pt x="2592275" y="3969803"/>
                </a:cubicBezTo>
                <a:cubicBezTo>
                  <a:pt x="2555478" y="3988400"/>
                  <a:pt x="2516729" y="3997699"/>
                  <a:pt x="2476028" y="3997699"/>
                </a:cubicBezTo>
                <a:cubicBezTo>
                  <a:pt x="2435718" y="3997699"/>
                  <a:pt x="2403388" y="3988400"/>
                  <a:pt x="2379038" y="3969803"/>
                </a:cubicBezTo>
                <a:cubicBezTo>
                  <a:pt x="2354688" y="3951205"/>
                  <a:pt x="2339819" y="3924478"/>
                  <a:pt x="2334430" y="3889620"/>
                </a:cubicBezTo>
                <a:cubicBezTo>
                  <a:pt x="2329042" y="3854761"/>
                  <a:pt x="2334621" y="3812991"/>
                  <a:pt x="2351167" y="3764307"/>
                </a:cubicBezTo>
                <a:cubicBezTo>
                  <a:pt x="2367711" y="3715622"/>
                  <a:pt x="2390391" y="3674240"/>
                  <a:pt x="2419207" y="3640162"/>
                </a:cubicBezTo>
                <a:cubicBezTo>
                  <a:pt x="2448023" y="3606082"/>
                  <a:pt x="2480778" y="3580182"/>
                  <a:pt x="2517471" y="3562461"/>
                </a:cubicBezTo>
                <a:cubicBezTo>
                  <a:pt x="2554164" y="3544740"/>
                  <a:pt x="2592665" y="3535880"/>
                  <a:pt x="2632975" y="3535880"/>
                </a:cubicBezTo>
                <a:close/>
                <a:moveTo>
                  <a:pt x="1565870" y="3535880"/>
                </a:moveTo>
                <a:cubicBezTo>
                  <a:pt x="1606571" y="3535880"/>
                  <a:pt x="1639114" y="3544838"/>
                  <a:pt x="1663502" y="3562754"/>
                </a:cubicBezTo>
                <a:cubicBezTo>
                  <a:pt x="1687890" y="3580669"/>
                  <a:pt x="1702895" y="3606570"/>
                  <a:pt x="1708516" y="3640454"/>
                </a:cubicBezTo>
                <a:cubicBezTo>
                  <a:pt x="1714137" y="3674338"/>
                  <a:pt x="1708677" y="3715622"/>
                  <a:pt x="1692134" y="3764307"/>
                </a:cubicBezTo>
                <a:cubicBezTo>
                  <a:pt x="1675587" y="3812991"/>
                  <a:pt x="1652823" y="3854761"/>
                  <a:pt x="1623840" y="3889620"/>
                </a:cubicBezTo>
                <a:cubicBezTo>
                  <a:pt x="1594858" y="3924478"/>
                  <a:pt x="1561968" y="3951205"/>
                  <a:pt x="1525170" y="3969803"/>
                </a:cubicBezTo>
                <a:cubicBezTo>
                  <a:pt x="1488372" y="3988400"/>
                  <a:pt x="1449623" y="3997699"/>
                  <a:pt x="1408923" y="3997699"/>
                </a:cubicBezTo>
                <a:cubicBezTo>
                  <a:pt x="1368613" y="3997699"/>
                  <a:pt x="1336283" y="3988400"/>
                  <a:pt x="1311933" y="3969803"/>
                </a:cubicBezTo>
                <a:cubicBezTo>
                  <a:pt x="1287583" y="3951205"/>
                  <a:pt x="1272714" y="3924478"/>
                  <a:pt x="1267325" y="3889620"/>
                </a:cubicBezTo>
                <a:cubicBezTo>
                  <a:pt x="1261937" y="3854761"/>
                  <a:pt x="1267515" y="3812991"/>
                  <a:pt x="1284062" y="3764307"/>
                </a:cubicBezTo>
                <a:cubicBezTo>
                  <a:pt x="1300605" y="3715622"/>
                  <a:pt x="1323286" y="3674240"/>
                  <a:pt x="1352102" y="3640162"/>
                </a:cubicBezTo>
                <a:cubicBezTo>
                  <a:pt x="1380919" y="3606082"/>
                  <a:pt x="1413673" y="3580182"/>
                  <a:pt x="1450366" y="3562461"/>
                </a:cubicBezTo>
                <a:cubicBezTo>
                  <a:pt x="1487058" y="3544740"/>
                  <a:pt x="1525561" y="3535880"/>
                  <a:pt x="1565870" y="3535880"/>
                </a:cubicBezTo>
                <a:close/>
                <a:moveTo>
                  <a:pt x="1174768" y="3535880"/>
                </a:moveTo>
                <a:cubicBezTo>
                  <a:pt x="1203784" y="3535880"/>
                  <a:pt x="1227829" y="3541625"/>
                  <a:pt x="1246905" y="3553114"/>
                </a:cubicBezTo>
                <a:cubicBezTo>
                  <a:pt x="1265979" y="3564604"/>
                  <a:pt x="1280367" y="3578138"/>
                  <a:pt x="1290067" y="3593717"/>
                </a:cubicBezTo>
                <a:lnTo>
                  <a:pt x="1211336" y="3662069"/>
                </a:lnTo>
                <a:cubicBezTo>
                  <a:pt x="1203811" y="3651554"/>
                  <a:pt x="1194941" y="3643131"/>
                  <a:pt x="1184724" y="3636802"/>
                </a:cubicBezTo>
                <a:cubicBezTo>
                  <a:pt x="1174509" y="3630474"/>
                  <a:pt x="1161417" y="3627309"/>
                  <a:pt x="1145448" y="3627309"/>
                </a:cubicBezTo>
                <a:cubicBezTo>
                  <a:pt x="1126169" y="3627309"/>
                  <a:pt x="1106724" y="3632810"/>
                  <a:pt x="1087116" y="3643812"/>
                </a:cubicBezTo>
                <a:cubicBezTo>
                  <a:pt x="1067507" y="3654816"/>
                  <a:pt x="1049488" y="3670589"/>
                  <a:pt x="1033060" y="3691134"/>
                </a:cubicBezTo>
                <a:cubicBezTo>
                  <a:pt x="1016632" y="3711678"/>
                  <a:pt x="1003489" y="3736459"/>
                  <a:pt x="993630" y="3765475"/>
                </a:cubicBezTo>
                <a:cubicBezTo>
                  <a:pt x="983571" y="3795075"/>
                  <a:pt x="979268" y="3820342"/>
                  <a:pt x="980721" y="3841276"/>
                </a:cubicBezTo>
                <a:cubicBezTo>
                  <a:pt x="982173" y="3862211"/>
                  <a:pt x="988837" y="3878131"/>
                  <a:pt x="1000709" y="3889036"/>
                </a:cubicBezTo>
                <a:cubicBezTo>
                  <a:pt x="1012582" y="3899941"/>
                  <a:pt x="1028937" y="3905394"/>
                  <a:pt x="1049774" y="3905394"/>
                </a:cubicBezTo>
                <a:cubicBezTo>
                  <a:pt x="1067690" y="3905394"/>
                  <a:pt x="1085064" y="3901401"/>
                  <a:pt x="1101896" y="3893418"/>
                </a:cubicBezTo>
                <a:cubicBezTo>
                  <a:pt x="1118729" y="3885433"/>
                  <a:pt x="1134193" y="3875891"/>
                  <a:pt x="1148287" y="3864791"/>
                </a:cubicBezTo>
                <a:lnTo>
                  <a:pt x="1181929" y="3931683"/>
                </a:lnTo>
                <a:cubicBezTo>
                  <a:pt x="1155755" y="3953688"/>
                  <a:pt x="1128530" y="3970192"/>
                  <a:pt x="1100254" y="3981195"/>
                </a:cubicBezTo>
                <a:cubicBezTo>
                  <a:pt x="1071977" y="3992198"/>
                  <a:pt x="1043234" y="3997699"/>
                  <a:pt x="1014024" y="3997699"/>
                </a:cubicBezTo>
                <a:cubicBezTo>
                  <a:pt x="985786" y="3997699"/>
                  <a:pt x="960746" y="3992879"/>
                  <a:pt x="938902" y="3983240"/>
                </a:cubicBezTo>
                <a:cubicBezTo>
                  <a:pt x="917058" y="3973600"/>
                  <a:pt x="899723" y="3959141"/>
                  <a:pt x="886898" y="3939862"/>
                </a:cubicBezTo>
                <a:cubicBezTo>
                  <a:pt x="874073" y="3920583"/>
                  <a:pt x="867007" y="3896679"/>
                  <a:pt x="865700" y="3868150"/>
                </a:cubicBezTo>
                <a:cubicBezTo>
                  <a:pt x="864393" y="3839621"/>
                  <a:pt x="870126" y="3806565"/>
                  <a:pt x="882900" y="3768980"/>
                </a:cubicBezTo>
                <a:cubicBezTo>
                  <a:pt x="895473" y="3731980"/>
                  <a:pt x="912369" y="3699021"/>
                  <a:pt x="933590" y="3670103"/>
                </a:cubicBezTo>
                <a:cubicBezTo>
                  <a:pt x="954809" y="3641184"/>
                  <a:pt x="978695" y="3616745"/>
                  <a:pt x="1005244" y="3596784"/>
                </a:cubicBezTo>
                <a:cubicBezTo>
                  <a:pt x="1031794" y="3576824"/>
                  <a:pt x="1059577" y="3561682"/>
                  <a:pt x="1088594" y="3551361"/>
                </a:cubicBezTo>
                <a:cubicBezTo>
                  <a:pt x="1117612" y="3541041"/>
                  <a:pt x="1146336" y="3535880"/>
                  <a:pt x="1174768" y="3535880"/>
                </a:cubicBezTo>
                <a:close/>
                <a:moveTo>
                  <a:pt x="696741" y="3535880"/>
                </a:moveTo>
                <a:cubicBezTo>
                  <a:pt x="737441" y="3535880"/>
                  <a:pt x="769985" y="3544838"/>
                  <a:pt x="794373" y="3562754"/>
                </a:cubicBezTo>
                <a:cubicBezTo>
                  <a:pt x="818760" y="3580669"/>
                  <a:pt x="833765" y="3606570"/>
                  <a:pt x="839387" y="3640454"/>
                </a:cubicBezTo>
                <a:cubicBezTo>
                  <a:pt x="845008" y="3674338"/>
                  <a:pt x="839547" y="3715622"/>
                  <a:pt x="823004" y="3764307"/>
                </a:cubicBezTo>
                <a:cubicBezTo>
                  <a:pt x="806457" y="3812991"/>
                  <a:pt x="783693" y="3854761"/>
                  <a:pt x="754711" y="3889620"/>
                </a:cubicBezTo>
                <a:cubicBezTo>
                  <a:pt x="725728" y="3924478"/>
                  <a:pt x="692838" y="3951205"/>
                  <a:pt x="656041" y="3969803"/>
                </a:cubicBezTo>
                <a:cubicBezTo>
                  <a:pt x="619243" y="3988400"/>
                  <a:pt x="580494" y="3997699"/>
                  <a:pt x="539793" y="3997699"/>
                </a:cubicBezTo>
                <a:cubicBezTo>
                  <a:pt x="499484" y="3997699"/>
                  <a:pt x="467153" y="3988400"/>
                  <a:pt x="442804" y="3969803"/>
                </a:cubicBezTo>
                <a:cubicBezTo>
                  <a:pt x="418453" y="3951205"/>
                  <a:pt x="403585" y="3924478"/>
                  <a:pt x="398196" y="3889620"/>
                </a:cubicBezTo>
                <a:cubicBezTo>
                  <a:pt x="392807" y="3854761"/>
                  <a:pt x="398386" y="3812991"/>
                  <a:pt x="414932" y="3764307"/>
                </a:cubicBezTo>
                <a:cubicBezTo>
                  <a:pt x="431475" y="3715622"/>
                  <a:pt x="454156" y="3674240"/>
                  <a:pt x="482972" y="3640162"/>
                </a:cubicBezTo>
                <a:cubicBezTo>
                  <a:pt x="511789" y="3606082"/>
                  <a:pt x="544543" y="3580182"/>
                  <a:pt x="581236" y="3562461"/>
                </a:cubicBezTo>
                <a:cubicBezTo>
                  <a:pt x="617929" y="3544740"/>
                  <a:pt x="656431" y="3535880"/>
                  <a:pt x="696741" y="3535880"/>
                </a:cubicBezTo>
                <a:close/>
                <a:moveTo>
                  <a:pt x="5407269" y="2743339"/>
                </a:moveTo>
                <a:cubicBezTo>
                  <a:pt x="5387795" y="2743339"/>
                  <a:pt x="5369113" y="2748743"/>
                  <a:pt x="5351226" y="2759551"/>
                </a:cubicBezTo>
                <a:cubicBezTo>
                  <a:pt x="5333337" y="2770359"/>
                  <a:pt x="5317121" y="2785986"/>
                  <a:pt x="5302578" y="2806434"/>
                </a:cubicBezTo>
                <a:cubicBezTo>
                  <a:pt x="5288035" y="2826881"/>
                  <a:pt x="5275867" y="2851515"/>
                  <a:pt x="5266072" y="2880337"/>
                </a:cubicBezTo>
                <a:cubicBezTo>
                  <a:pt x="5256341" y="2908963"/>
                  <a:pt x="5251683" y="2933841"/>
                  <a:pt x="5252099" y="2954970"/>
                </a:cubicBezTo>
                <a:cubicBezTo>
                  <a:pt x="5252514" y="2976099"/>
                  <a:pt x="5257860" y="2992456"/>
                  <a:pt x="5268137" y="3004043"/>
                </a:cubicBezTo>
                <a:cubicBezTo>
                  <a:pt x="5278414" y="3015630"/>
                  <a:pt x="5293289" y="3021424"/>
                  <a:pt x="5312763" y="3021424"/>
                </a:cubicBezTo>
                <a:cubicBezTo>
                  <a:pt x="5332237" y="3021424"/>
                  <a:pt x="5351051" y="3015630"/>
                  <a:pt x="5369205" y="3004043"/>
                </a:cubicBezTo>
                <a:cubicBezTo>
                  <a:pt x="5387360" y="2992456"/>
                  <a:pt x="5403873" y="2976099"/>
                  <a:pt x="5418745" y="2954970"/>
                </a:cubicBezTo>
                <a:cubicBezTo>
                  <a:pt x="5433617" y="2933841"/>
                  <a:pt x="5445918" y="2908963"/>
                  <a:pt x="5455649" y="2880337"/>
                </a:cubicBezTo>
                <a:cubicBezTo>
                  <a:pt x="5465443" y="2851515"/>
                  <a:pt x="5469968" y="2826881"/>
                  <a:pt x="5469224" y="2806434"/>
                </a:cubicBezTo>
                <a:cubicBezTo>
                  <a:pt x="5468481" y="2785986"/>
                  <a:pt x="5462837" y="2770359"/>
                  <a:pt x="5452293" y="2759551"/>
                </a:cubicBezTo>
                <a:cubicBezTo>
                  <a:pt x="5441751" y="2748743"/>
                  <a:pt x="5426743" y="2743339"/>
                  <a:pt x="5407269" y="2743339"/>
                </a:cubicBezTo>
                <a:close/>
                <a:moveTo>
                  <a:pt x="4538139" y="2743339"/>
                </a:moveTo>
                <a:cubicBezTo>
                  <a:pt x="4518665" y="2743339"/>
                  <a:pt x="4499984" y="2748743"/>
                  <a:pt x="4482095" y="2759551"/>
                </a:cubicBezTo>
                <a:cubicBezTo>
                  <a:pt x="4464207" y="2770359"/>
                  <a:pt x="4447991" y="2785986"/>
                  <a:pt x="4433449" y="2806434"/>
                </a:cubicBezTo>
                <a:cubicBezTo>
                  <a:pt x="4418906" y="2826881"/>
                  <a:pt x="4406737" y="2851515"/>
                  <a:pt x="4396942" y="2880337"/>
                </a:cubicBezTo>
                <a:cubicBezTo>
                  <a:pt x="4387211" y="2908963"/>
                  <a:pt x="4382554" y="2933841"/>
                  <a:pt x="4382969" y="2954970"/>
                </a:cubicBezTo>
                <a:cubicBezTo>
                  <a:pt x="4383384" y="2976099"/>
                  <a:pt x="4388731" y="2992456"/>
                  <a:pt x="4399007" y="3004043"/>
                </a:cubicBezTo>
                <a:cubicBezTo>
                  <a:pt x="4409285" y="3015630"/>
                  <a:pt x="4424160" y="3021424"/>
                  <a:pt x="4443634" y="3021424"/>
                </a:cubicBezTo>
                <a:cubicBezTo>
                  <a:pt x="4463107" y="3021424"/>
                  <a:pt x="4481921" y="3015630"/>
                  <a:pt x="4500075" y="3004043"/>
                </a:cubicBezTo>
                <a:cubicBezTo>
                  <a:pt x="4518231" y="2992456"/>
                  <a:pt x="4534743" y="2976099"/>
                  <a:pt x="4549616" y="2954970"/>
                </a:cubicBezTo>
                <a:cubicBezTo>
                  <a:pt x="4564487" y="2933841"/>
                  <a:pt x="4576788" y="2908963"/>
                  <a:pt x="4586519" y="2880337"/>
                </a:cubicBezTo>
                <a:cubicBezTo>
                  <a:pt x="4596313" y="2851515"/>
                  <a:pt x="4600839" y="2826881"/>
                  <a:pt x="4600095" y="2806434"/>
                </a:cubicBezTo>
                <a:cubicBezTo>
                  <a:pt x="4599351" y="2785986"/>
                  <a:pt x="4593707" y="2770359"/>
                  <a:pt x="4583163" y="2759551"/>
                </a:cubicBezTo>
                <a:cubicBezTo>
                  <a:pt x="4572621" y="2748743"/>
                  <a:pt x="4557613" y="2743339"/>
                  <a:pt x="4538139" y="2743339"/>
                </a:cubicBezTo>
                <a:close/>
                <a:moveTo>
                  <a:pt x="3471033" y="2743339"/>
                </a:moveTo>
                <a:cubicBezTo>
                  <a:pt x="3451559" y="2743339"/>
                  <a:pt x="3432878" y="2748743"/>
                  <a:pt x="3414990" y="2759551"/>
                </a:cubicBezTo>
                <a:cubicBezTo>
                  <a:pt x="3397101" y="2770359"/>
                  <a:pt x="3380886" y="2785986"/>
                  <a:pt x="3366343" y="2806434"/>
                </a:cubicBezTo>
                <a:cubicBezTo>
                  <a:pt x="3351799" y="2826881"/>
                  <a:pt x="3339631" y="2851515"/>
                  <a:pt x="3329837" y="2880337"/>
                </a:cubicBezTo>
                <a:cubicBezTo>
                  <a:pt x="3320106" y="2908963"/>
                  <a:pt x="3315448" y="2933841"/>
                  <a:pt x="3315863" y="2954970"/>
                </a:cubicBezTo>
                <a:cubicBezTo>
                  <a:pt x="3316278" y="2976099"/>
                  <a:pt x="3321625" y="2992456"/>
                  <a:pt x="3331902" y="3004043"/>
                </a:cubicBezTo>
                <a:cubicBezTo>
                  <a:pt x="3342178" y="3015630"/>
                  <a:pt x="3357053" y="3021424"/>
                  <a:pt x="3376527" y="3021424"/>
                </a:cubicBezTo>
                <a:cubicBezTo>
                  <a:pt x="3396001" y="3021424"/>
                  <a:pt x="3414815" y="3015630"/>
                  <a:pt x="3432970" y="3004043"/>
                </a:cubicBezTo>
                <a:cubicBezTo>
                  <a:pt x="3451125" y="2992456"/>
                  <a:pt x="3467638" y="2976099"/>
                  <a:pt x="3482509" y="2954970"/>
                </a:cubicBezTo>
                <a:cubicBezTo>
                  <a:pt x="3497381" y="2933841"/>
                  <a:pt x="3509682" y="2908963"/>
                  <a:pt x="3519413" y="2880337"/>
                </a:cubicBezTo>
                <a:cubicBezTo>
                  <a:pt x="3529208" y="2851515"/>
                  <a:pt x="3533733" y="2826881"/>
                  <a:pt x="3532989" y="2806434"/>
                </a:cubicBezTo>
                <a:cubicBezTo>
                  <a:pt x="3532245" y="2785986"/>
                  <a:pt x="3526602" y="2770359"/>
                  <a:pt x="3516058" y="2759551"/>
                </a:cubicBezTo>
                <a:cubicBezTo>
                  <a:pt x="3505515" y="2748743"/>
                  <a:pt x="3490507" y="2743339"/>
                  <a:pt x="3471033" y="2743339"/>
                </a:cubicBezTo>
                <a:close/>
                <a:moveTo>
                  <a:pt x="2601903" y="2743339"/>
                </a:moveTo>
                <a:cubicBezTo>
                  <a:pt x="2582429" y="2743339"/>
                  <a:pt x="2563748" y="2748743"/>
                  <a:pt x="2545860" y="2759551"/>
                </a:cubicBezTo>
                <a:cubicBezTo>
                  <a:pt x="2527971" y="2770359"/>
                  <a:pt x="2511756" y="2785986"/>
                  <a:pt x="2497213" y="2806434"/>
                </a:cubicBezTo>
                <a:cubicBezTo>
                  <a:pt x="2482671" y="2826881"/>
                  <a:pt x="2470501" y="2851515"/>
                  <a:pt x="2460707" y="2880337"/>
                </a:cubicBezTo>
                <a:cubicBezTo>
                  <a:pt x="2450976" y="2908963"/>
                  <a:pt x="2446318" y="2933841"/>
                  <a:pt x="2446734" y="2954970"/>
                </a:cubicBezTo>
                <a:cubicBezTo>
                  <a:pt x="2447149" y="2976099"/>
                  <a:pt x="2452495" y="2992456"/>
                  <a:pt x="2462772" y="3004043"/>
                </a:cubicBezTo>
                <a:cubicBezTo>
                  <a:pt x="2473049" y="3015630"/>
                  <a:pt x="2487924" y="3021424"/>
                  <a:pt x="2507398" y="3021424"/>
                </a:cubicBezTo>
                <a:cubicBezTo>
                  <a:pt x="2526871" y="3021424"/>
                  <a:pt x="2545686" y="3015630"/>
                  <a:pt x="2563840" y="3004043"/>
                </a:cubicBezTo>
                <a:cubicBezTo>
                  <a:pt x="2581995" y="2992456"/>
                  <a:pt x="2598508" y="2976099"/>
                  <a:pt x="2613380" y="2954970"/>
                </a:cubicBezTo>
                <a:cubicBezTo>
                  <a:pt x="2628251" y="2933841"/>
                  <a:pt x="2640553" y="2908963"/>
                  <a:pt x="2650283" y="2880337"/>
                </a:cubicBezTo>
                <a:cubicBezTo>
                  <a:pt x="2660077" y="2851515"/>
                  <a:pt x="2664603" y="2826881"/>
                  <a:pt x="2663859" y="2806434"/>
                </a:cubicBezTo>
                <a:cubicBezTo>
                  <a:pt x="2663115" y="2785986"/>
                  <a:pt x="2657472" y="2770359"/>
                  <a:pt x="2646928" y="2759551"/>
                </a:cubicBezTo>
                <a:cubicBezTo>
                  <a:pt x="2636385" y="2748743"/>
                  <a:pt x="2621377" y="2743339"/>
                  <a:pt x="2601903" y="2743339"/>
                </a:cubicBezTo>
                <a:close/>
                <a:moveTo>
                  <a:pt x="1534798" y="2743339"/>
                </a:moveTo>
                <a:cubicBezTo>
                  <a:pt x="1515324" y="2743339"/>
                  <a:pt x="1496643" y="2748743"/>
                  <a:pt x="1478755" y="2759551"/>
                </a:cubicBezTo>
                <a:cubicBezTo>
                  <a:pt x="1460866" y="2770359"/>
                  <a:pt x="1444651" y="2785986"/>
                  <a:pt x="1430108" y="2806434"/>
                </a:cubicBezTo>
                <a:cubicBezTo>
                  <a:pt x="1415565" y="2826881"/>
                  <a:pt x="1403396" y="2851515"/>
                  <a:pt x="1393602" y="2880337"/>
                </a:cubicBezTo>
                <a:cubicBezTo>
                  <a:pt x="1383871" y="2908963"/>
                  <a:pt x="1379213" y="2933841"/>
                  <a:pt x="1379628" y="2954970"/>
                </a:cubicBezTo>
                <a:cubicBezTo>
                  <a:pt x="1380044" y="2976099"/>
                  <a:pt x="1385390" y="2992456"/>
                  <a:pt x="1395667" y="3004043"/>
                </a:cubicBezTo>
                <a:cubicBezTo>
                  <a:pt x="1405943" y="3015630"/>
                  <a:pt x="1420819" y="3021424"/>
                  <a:pt x="1440293" y="3021424"/>
                </a:cubicBezTo>
                <a:cubicBezTo>
                  <a:pt x="1459766" y="3021424"/>
                  <a:pt x="1478580" y="3015630"/>
                  <a:pt x="1496735" y="3004043"/>
                </a:cubicBezTo>
                <a:cubicBezTo>
                  <a:pt x="1514890" y="2992456"/>
                  <a:pt x="1531403" y="2976099"/>
                  <a:pt x="1546275" y="2954970"/>
                </a:cubicBezTo>
                <a:cubicBezTo>
                  <a:pt x="1561146" y="2933841"/>
                  <a:pt x="1573448" y="2908963"/>
                  <a:pt x="1583178" y="2880337"/>
                </a:cubicBezTo>
                <a:cubicBezTo>
                  <a:pt x="1592973" y="2851515"/>
                  <a:pt x="1597498" y="2826881"/>
                  <a:pt x="1596754" y="2806434"/>
                </a:cubicBezTo>
                <a:cubicBezTo>
                  <a:pt x="1596010" y="2785986"/>
                  <a:pt x="1590367" y="2770359"/>
                  <a:pt x="1579823" y="2759551"/>
                </a:cubicBezTo>
                <a:cubicBezTo>
                  <a:pt x="1569280" y="2748743"/>
                  <a:pt x="1554272" y="2743339"/>
                  <a:pt x="1534798" y="2743339"/>
                </a:cubicBezTo>
                <a:close/>
                <a:moveTo>
                  <a:pt x="665668" y="2743339"/>
                </a:moveTo>
                <a:cubicBezTo>
                  <a:pt x="646194" y="2743339"/>
                  <a:pt x="627514" y="2748743"/>
                  <a:pt x="609625" y="2759551"/>
                </a:cubicBezTo>
                <a:cubicBezTo>
                  <a:pt x="591737" y="2770359"/>
                  <a:pt x="575521" y="2785986"/>
                  <a:pt x="560978" y="2806434"/>
                </a:cubicBezTo>
                <a:cubicBezTo>
                  <a:pt x="546435" y="2826881"/>
                  <a:pt x="534266" y="2851515"/>
                  <a:pt x="524472" y="2880337"/>
                </a:cubicBezTo>
                <a:cubicBezTo>
                  <a:pt x="514741" y="2908963"/>
                  <a:pt x="510083" y="2933841"/>
                  <a:pt x="510499" y="2954970"/>
                </a:cubicBezTo>
                <a:cubicBezTo>
                  <a:pt x="510914" y="2976099"/>
                  <a:pt x="516260" y="2992456"/>
                  <a:pt x="526537" y="3004043"/>
                </a:cubicBezTo>
                <a:cubicBezTo>
                  <a:pt x="536814" y="3015630"/>
                  <a:pt x="551690" y="3021424"/>
                  <a:pt x="571163" y="3021424"/>
                </a:cubicBezTo>
                <a:cubicBezTo>
                  <a:pt x="590637" y="3021424"/>
                  <a:pt x="609451" y="3015630"/>
                  <a:pt x="627605" y="3004043"/>
                </a:cubicBezTo>
                <a:cubicBezTo>
                  <a:pt x="645761" y="2992456"/>
                  <a:pt x="662273" y="2976099"/>
                  <a:pt x="677145" y="2954970"/>
                </a:cubicBezTo>
                <a:cubicBezTo>
                  <a:pt x="692017" y="2933841"/>
                  <a:pt x="704318" y="2908963"/>
                  <a:pt x="714048" y="2880337"/>
                </a:cubicBezTo>
                <a:cubicBezTo>
                  <a:pt x="723843" y="2851515"/>
                  <a:pt x="728369" y="2826881"/>
                  <a:pt x="727624" y="2806434"/>
                </a:cubicBezTo>
                <a:cubicBezTo>
                  <a:pt x="726881" y="2785986"/>
                  <a:pt x="721237" y="2770359"/>
                  <a:pt x="710693" y="2759551"/>
                </a:cubicBezTo>
                <a:cubicBezTo>
                  <a:pt x="700151" y="2748743"/>
                  <a:pt x="685142" y="2743339"/>
                  <a:pt x="665668" y="2743339"/>
                </a:cubicBezTo>
                <a:close/>
                <a:moveTo>
                  <a:pt x="4023959" y="2659505"/>
                </a:moveTo>
                <a:lnTo>
                  <a:pt x="4131162" y="2659505"/>
                </a:lnTo>
                <a:lnTo>
                  <a:pt x="4010149" y="3015582"/>
                </a:lnTo>
                <a:lnTo>
                  <a:pt x="4183659" y="3015582"/>
                </a:lnTo>
                <a:lnTo>
                  <a:pt x="4153184" y="3105258"/>
                </a:lnTo>
                <a:lnTo>
                  <a:pt x="3872471" y="3105258"/>
                </a:lnTo>
                <a:close/>
                <a:moveTo>
                  <a:pt x="2087723" y="2659505"/>
                </a:moveTo>
                <a:lnTo>
                  <a:pt x="2194927" y="2659505"/>
                </a:lnTo>
                <a:lnTo>
                  <a:pt x="2073913" y="3015582"/>
                </a:lnTo>
                <a:lnTo>
                  <a:pt x="2247423" y="3015582"/>
                </a:lnTo>
                <a:lnTo>
                  <a:pt x="2216949" y="3105258"/>
                </a:lnTo>
                <a:lnTo>
                  <a:pt x="1936235" y="3105258"/>
                </a:lnTo>
                <a:close/>
                <a:moveTo>
                  <a:pt x="151489" y="2659505"/>
                </a:moveTo>
                <a:lnTo>
                  <a:pt x="258691" y="2659505"/>
                </a:lnTo>
                <a:lnTo>
                  <a:pt x="137678" y="3015582"/>
                </a:lnTo>
                <a:lnTo>
                  <a:pt x="311189" y="3015582"/>
                </a:lnTo>
                <a:lnTo>
                  <a:pt x="280714" y="3105258"/>
                </a:lnTo>
                <a:lnTo>
                  <a:pt x="0" y="3105258"/>
                </a:lnTo>
                <a:close/>
                <a:moveTo>
                  <a:pt x="5438341" y="2651910"/>
                </a:moveTo>
                <a:cubicBezTo>
                  <a:pt x="5479041" y="2651910"/>
                  <a:pt x="5511585" y="2660868"/>
                  <a:pt x="5535973" y="2678784"/>
                </a:cubicBezTo>
                <a:cubicBezTo>
                  <a:pt x="5560361" y="2696700"/>
                  <a:pt x="5575365" y="2722600"/>
                  <a:pt x="5580987" y="2756484"/>
                </a:cubicBezTo>
                <a:cubicBezTo>
                  <a:pt x="5586607" y="2790368"/>
                  <a:pt x="5581147" y="2831652"/>
                  <a:pt x="5564604" y="2880337"/>
                </a:cubicBezTo>
                <a:cubicBezTo>
                  <a:pt x="5548057" y="2929021"/>
                  <a:pt x="5525293" y="2970792"/>
                  <a:pt x="5496310" y="3005650"/>
                </a:cubicBezTo>
                <a:cubicBezTo>
                  <a:pt x="5467328" y="3040508"/>
                  <a:pt x="5434439" y="3067236"/>
                  <a:pt x="5397640" y="3085833"/>
                </a:cubicBezTo>
                <a:cubicBezTo>
                  <a:pt x="5360843" y="3104431"/>
                  <a:pt x="5322093" y="3113729"/>
                  <a:pt x="5281394" y="3113729"/>
                </a:cubicBezTo>
                <a:cubicBezTo>
                  <a:pt x="5241083" y="3113729"/>
                  <a:pt x="5208753" y="3104431"/>
                  <a:pt x="5184403" y="3085833"/>
                </a:cubicBezTo>
                <a:cubicBezTo>
                  <a:pt x="5160053" y="3067236"/>
                  <a:pt x="5145184" y="3040508"/>
                  <a:pt x="5139795" y="3005650"/>
                </a:cubicBezTo>
                <a:cubicBezTo>
                  <a:pt x="5134407" y="2970792"/>
                  <a:pt x="5139985" y="2929021"/>
                  <a:pt x="5156532" y="2880337"/>
                </a:cubicBezTo>
                <a:cubicBezTo>
                  <a:pt x="5173075" y="2831652"/>
                  <a:pt x="5195756" y="2790270"/>
                  <a:pt x="5224573" y="2756192"/>
                </a:cubicBezTo>
                <a:cubicBezTo>
                  <a:pt x="5253389" y="2722112"/>
                  <a:pt x="5286143" y="2696213"/>
                  <a:pt x="5322837" y="2678492"/>
                </a:cubicBezTo>
                <a:cubicBezTo>
                  <a:pt x="5359529" y="2660771"/>
                  <a:pt x="5398031" y="2651910"/>
                  <a:pt x="5438341" y="2651910"/>
                </a:cubicBezTo>
                <a:close/>
                <a:moveTo>
                  <a:pt x="5047239" y="2651910"/>
                </a:moveTo>
                <a:cubicBezTo>
                  <a:pt x="5076254" y="2651910"/>
                  <a:pt x="5100300" y="2657655"/>
                  <a:pt x="5119375" y="2669144"/>
                </a:cubicBezTo>
                <a:cubicBezTo>
                  <a:pt x="5138449" y="2680634"/>
                  <a:pt x="5152838" y="2694168"/>
                  <a:pt x="5162538" y="2709747"/>
                </a:cubicBezTo>
                <a:lnTo>
                  <a:pt x="5083807" y="2778100"/>
                </a:lnTo>
                <a:cubicBezTo>
                  <a:pt x="5076282" y="2767584"/>
                  <a:pt x="5067411" y="2759162"/>
                  <a:pt x="5057195" y="2752832"/>
                </a:cubicBezTo>
                <a:cubicBezTo>
                  <a:pt x="5046979" y="2746504"/>
                  <a:pt x="5033887" y="2743339"/>
                  <a:pt x="5017918" y="2743339"/>
                </a:cubicBezTo>
                <a:cubicBezTo>
                  <a:pt x="4998640" y="2743339"/>
                  <a:pt x="4979195" y="2748840"/>
                  <a:pt x="4959586" y="2759842"/>
                </a:cubicBezTo>
                <a:cubicBezTo>
                  <a:pt x="4939977" y="2770846"/>
                  <a:pt x="4921958" y="2786619"/>
                  <a:pt x="4905531" y="2807164"/>
                </a:cubicBezTo>
                <a:cubicBezTo>
                  <a:pt x="4889102" y="2827708"/>
                  <a:pt x="4875959" y="2852489"/>
                  <a:pt x="4866101" y="2881505"/>
                </a:cubicBezTo>
                <a:cubicBezTo>
                  <a:pt x="4856041" y="2911105"/>
                  <a:pt x="4851739" y="2936372"/>
                  <a:pt x="4853191" y="2957306"/>
                </a:cubicBezTo>
                <a:cubicBezTo>
                  <a:pt x="4854643" y="2978241"/>
                  <a:pt x="4861307" y="2994161"/>
                  <a:pt x="4873179" y="3005066"/>
                </a:cubicBezTo>
                <a:cubicBezTo>
                  <a:pt x="4885053" y="3015971"/>
                  <a:pt x="4901407" y="3021424"/>
                  <a:pt x="4922245" y="3021424"/>
                </a:cubicBezTo>
                <a:cubicBezTo>
                  <a:pt x="4940161" y="3021424"/>
                  <a:pt x="4957534" y="3017431"/>
                  <a:pt x="4974367" y="3009448"/>
                </a:cubicBezTo>
                <a:cubicBezTo>
                  <a:pt x="4991199" y="3001463"/>
                  <a:pt x="5006663" y="2991921"/>
                  <a:pt x="5020757" y="2980821"/>
                </a:cubicBezTo>
                <a:lnTo>
                  <a:pt x="5054399" y="3047713"/>
                </a:lnTo>
                <a:cubicBezTo>
                  <a:pt x="5028225" y="3069718"/>
                  <a:pt x="5001000" y="3086223"/>
                  <a:pt x="4972724" y="3097225"/>
                </a:cubicBezTo>
                <a:cubicBezTo>
                  <a:pt x="4944447" y="3108228"/>
                  <a:pt x="4915704" y="3113729"/>
                  <a:pt x="4886494" y="3113729"/>
                </a:cubicBezTo>
                <a:cubicBezTo>
                  <a:pt x="4858257" y="3113729"/>
                  <a:pt x="4833216" y="3108909"/>
                  <a:pt x="4811373" y="3099270"/>
                </a:cubicBezTo>
                <a:cubicBezTo>
                  <a:pt x="4789529" y="3089630"/>
                  <a:pt x="4772194" y="3075171"/>
                  <a:pt x="4759368" y="3055892"/>
                </a:cubicBezTo>
                <a:cubicBezTo>
                  <a:pt x="4746543" y="3036613"/>
                  <a:pt x="4739477" y="3012709"/>
                  <a:pt x="4738170" y="2984180"/>
                </a:cubicBezTo>
                <a:cubicBezTo>
                  <a:pt x="4736863" y="2955651"/>
                  <a:pt x="4742597" y="2922595"/>
                  <a:pt x="4755370" y="2885010"/>
                </a:cubicBezTo>
                <a:cubicBezTo>
                  <a:pt x="4767943" y="2848010"/>
                  <a:pt x="4784839" y="2815051"/>
                  <a:pt x="4806060" y="2786133"/>
                </a:cubicBezTo>
                <a:cubicBezTo>
                  <a:pt x="4827279" y="2757214"/>
                  <a:pt x="4851165" y="2732775"/>
                  <a:pt x="4877715" y="2712814"/>
                </a:cubicBezTo>
                <a:cubicBezTo>
                  <a:pt x="4904264" y="2692854"/>
                  <a:pt x="4932047" y="2677712"/>
                  <a:pt x="4961065" y="2667391"/>
                </a:cubicBezTo>
                <a:cubicBezTo>
                  <a:pt x="4990083" y="2657071"/>
                  <a:pt x="5018807" y="2651910"/>
                  <a:pt x="5047239" y="2651910"/>
                </a:cubicBezTo>
                <a:close/>
                <a:moveTo>
                  <a:pt x="4569211" y="2651910"/>
                </a:moveTo>
                <a:cubicBezTo>
                  <a:pt x="4609911" y="2651910"/>
                  <a:pt x="4642455" y="2660868"/>
                  <a:pt x="4666843" y="2678784"/>
                </a:cubicBezTo>
                <a:cubicBezTo>
                  <a:pt x="4691231" y="2696700"/>
                  <a:pt x="4706235" y="2722600"/>
                  <a:pt x="4711857" y="2756484"/>
                </a:cubicBezTo>
                <a:cubicBezTo>
                  <a:pt x="4717479" y="2790368"/>
                  <a:pt x="4712018" y="2831652"/>
                  <a:pt x="4695474" y="2880337"/>
                </a:cubicBezTo>
                <a:cubicBezTo>
                  <a:pt x="4678927" y="2929021"/>
                  <a:pt x="4656163" y="2970792"/>
                  <a:pt x="4627181" y="3005650"/>
                </a:cubicBezTo>
                <a:cubicBezTo>
                  <a:pt x="4598199" y="3040508"/>
                  <a:pt x="4565309" y="3067236"/>
                  <a:pt x="4528511" y="3085833"/>
                </a:cubicBezTo>
                <a:cubicBezTo>
                  <a:pt x="4491713" y="3104431"/>
                  <a:pt x="4452965" y="3113729"/>
                  <a:pt x="4412263" y="3113729"/>
                </a:cubicBezTo>
                <a:cubicBezTo>
                  <a:pt x="4371954" y="3113729"/>
                  <a:pt x="4339624" y="3104431"/>
                  <a:pt x="4315274" y="3085833"/>
                </a:cubicBezTo>
                <a:cubicBezTo>
                  <a:pt x="4290923" y="3067236"/>
                  <a:pt x="4276055" y="3040508"/>
                  <a:pt x="4270666" y="3005650"/>
                </a:cubicBezTo>
                <a:cubicBezTo>
                  <a:pt x="4265277" y="2970792"/>
                  <a:pt x="4270857" y="2929021"/>
                  <a:pt x="4287403" y="2880337"/>
                </a:cubicBezTo>
                <a:cubicBezTo>
                  <a:pt x="4303947" y="2831652"/>
                  <a:pt x="4326627" y="2790270"/>
                  <a:pt x="4355443" y="2756192"/>
                </a:cubicBezTo>
                <a:cubicBezTo>
                  <a:pt x="4384259" y="2722112"/>
                  <a:pt x="4417013" y="2696213"/>
                  <a:pt x="4453707" y="2678492"/>
                </a:cubicBezTo>
                <a:cubicBezTo>
                  <a:pt x="4490399" y="2660771"/>
                  <a:pt x="4528901" y="2651910"/>
                  <a:pt x="4569211" y="2651910"/>
                </a:cubicBezTo>
                <a:close/>
                <a:moveTo>
                  <a:pt x="3502106" y="2651910"/>
                </a:moveTo>
                <a:cubicBezTo>
                  <a:pt x="3542805" y="2651910"/>
                  <a:pt x="3575349" y="2660868"/>
                  <a:pt x="3599737" y="2678784"/>
                </a:cubicBezTo>
                <a:cubicBezTo>
                  <a:pt x="3624125" y="2696700"/>
                  <a:pt x="3639129" y="2722600"/>
                  <a:pt x="3644751" y="2756484"/>
                </a:cubicBezTo>
                <a:cubicBezTo>
                  <a:pt x="3650372" y="2790368"/>
                  <a:pt x="3644911" y="2831652"/>
                  <a:pt x="3628368" y="2880337"/>
                </a:cubicBezTo>
                <a:cubicBezTo>
                  <a:pt x="3611821" y="2929021"/>
                  <a:pt x="3589057" y="2970792"/>
                  <a:pt x="3560074" y="3005650"/>
                </a:cubicBezTo>
                <a:cubicBezTo>
                  <a:pt x="3531093" y="3040508"/>
                  <a:pt x="3498203" y="3067236"/>
                  <a:pt x="3461405" y="3085833"/>
                </a:cubicBezTo>
                <a:cubicBezTo>
                  <a:pt x="3424607" y="3104431"/>
                  <a:pt x="3385858" y="3113729"/>
                  <a:pt x="3345159" y="3113729"/>
                </a:cubicBezTo>
                <a:cubicBezTo>
                  <a:pt x="3304847" y="3113729"/>
                  <a:pt x="3272517" y="3104431"/>
                  <a:pt x="3248168" y="3085833"/>
                </a:cubicBezTo>
                <a:cubicBezTo>
                  <a:pt x="3223818" y="3067236"/>
                  <a:pt x="3208948" y="3040508"/>
                  <a:pt x="3203560" y="3005650"/>
                </a:cubicBezTo>
                <a:cubicBezTo>
                  <a:pt x="3198172" y="2970792"/>
                  <a:pt x="3203750" y="2929021"/>
                  <a:pt x="3220297" y="2880337"/>
                </a:cubicBezTo>
                <a:cubicBezTo>
                  <a:pt x="3236840" y="2831652"/>
                  <a:pt x="3259521" y="2790270"/>
                  <a:pt x="3288337" y="2756192"/>
                </a:cubicBezTo>
                <a:cubicBezTo>
                  <a:pt x="3317153" y="2722112"/>
                  <a:pt x="3349908" y="2696213"/>
                  <a:pt x="3386601" y="2678492"/>
                </a:cubicBezTo>
                <a:cubicBezTo>
                  <a:pt x="3423293" y="2660771"/>
                  <a:pt x="3461795" y="2651910"/>
                  <a:pt x="3502106" y="2651910"/>
                </a:cubicBezTo>
                <a:close/>
                <a:moveTo>
                  <a:pt x="3111003" y="2651910"/>
                </a:moveTo>
                <a:cubicBezTo>
                  <a:pt x="3140018" y="2651910"/>
                  <a:pt x="3164064" y="2657655"/>
                  <a:pt x="3183139" y="2669144"/>
                </a:cubicBezTo>
                <a:cubicBezTo>
                  <a:pt x="3202214" y="2680634"/>
                  <a:pt x="3216603" y="2694168"/>
                  <a:pt x="3226302" y="2709747"/>
                </a:cubicBezTo>
                <a:lnTo>
                  <a:pt x="3147571" y="2778100"/>
                </a:lnTo>
                <a:cubicBezTo>
                  <a:pt x="3140046" y="2767584"/>
                  <a:pt x="3131175" y="2759162"/>
                  <a:pt x="3120959" y="2752832"/>
                </a:cubicBezTo>
                <a:cubicBezTo>
                  <a:pt x="3110743" y="2746504"/>
                  <a:pt x="3097651" y="2743339"/>
                  <a:pt x="3081683" y="2743339"/>
                </a:cubicBezTo>
                <a:cubicBezTo>
                  <a:pt x="3062404" y="2743339"/>
                  <a:pt x="3042960" y="2748840"/>
                  <a:pt x="3023351" y="2759842"/>
                </a:cubicBezTo>
                <a:cubicBezTo>
                  <a:pt x="3003741" y="2770846"/>
                  <a:pt x="2985723" y="2786619"/>
                  <a:pt x="2969295" y="2807164"/>
                </a:cubicBezTo>
                <a:cubicBezTo>
                  <a:pt x="2952867" y="2827708"/>
                  <a:pt x="2939724" y="2852489"/>
                  <a:pt x="2929865" y="2881505"/>
                </a:cubicBezTo>
                <a:cubicBezTo>
                  <a:pt x="2919806" y="2911105"/>
                  <a:pt x="2915503" y="2936372"/>
                  <a:pt x="2916956" y="2957306"/>
                </a:cubicBezTo>
                <a:cubicBezTo>
                  <a:pt x="2918408" y="2978241"/>
                  <a:pt x="2925071" y="2994161"/>
                  <a:pt x="2936944" y="3005066"/>
                </a:cubicBezTo>
                <a:cubicBezTo>
                  <a:pt x="2948817" y="3015971"/>
                  <a:pt x="2965172" y="3021424"/>
                  <a:pt x="2986009" y="3021424"/>
                </a:cubicBezTo>
                <a:cubicBezTo>
                  <a:pt x="3003925" y="3021424"/>
                  <a:pt x="3021299" y="3017431"/>
                  <a:pt x="3038132" y="3009448"/>
                </a:cubicBezTo>
                <a:cubicBezTo>
                  <a:pt x="3054964" y="3001463"/>
                  <a:pt x="3070427" y="2991921"/>
                  <a:pt x="3084521" y="2980821"/>
                </a:cubicBezTo>
                <a:lnTo>
                  <a:pt x="3118164" y="3047713"/>
                </a:lnTo>
                <a:cubicBezTo>
                  <a:pt x="3091990" y="3069718"/>
                  <a:pt x="3064765" y="3086223"/>
                  <a:pt x="3036488" y="3097225"/>
                </a:cubicBezTo>
                <a:cubicBezTo>
                  <a:pt x="3008212" y="3108228"/>
                  <a:pt x="2979469" y="3113729"/>
                  <a:pt x="2950258" y="3113729"/>
                </a:cubicBezTo>
                <a:cubicBezTo>
                  <a:pt x="2922021" y="3113729"/>
                  <a:pt x="2896980" y="3108909"/>
                  <a:pt x="2875137" y="3099270"/>
                </a:cubicBezTo>
                <a:cubicBezTo>
                  <a:pt x="2853293" y="3089630"/>
                  <a:pt x="2835959" y="3075171"/>
                  <a:pt x="2823133" y="3055892"/>
                </a:cubicBezTo>
                <a:cubicBezTo>
                  <a:pt x="2810307" y="3036613"/>
                  <a:pt x="2803241" y="3012709"/>
                  <a:pt x="2801935" y="2984180"/>
                </a:cubicBezTo>
                <a:cubicBezTo>
                  <a:pt x="2800628" y="2955651"/>
                  <a:pt x="2806361" y="2922595"/>
                  <a:pt x="2819134" y="2885010"/>
                </a:cubicBezTo>
                <a:cubicBezTo>
                  <a:pt x="2831707" y="2848010"/>
                  <a:pt x="2848604" y="2815051"/>
                  <a:pt x="2869824" y="2786133"/>
                </a:cubicBezTo>
                <a:cubicBezTo>
                  <a:pt x="2891044" y="2757214"/>
                  <a:pt x="2914930" y="2732775"/>
                  <a:pt x="2941479" y="2712814"/>
                </a:cubicBezTo>
                <a:cubicBezTo>
                  <a:pt x="2968028" y="2692854"/>
                  <a:pt x="2995812" y="2677712"/>
                  <a:pt x="3024829" y="2667391"/>
                </a:cubicBezTo>
                <a:cubicBezTo>
                  <a:pt x="3053847" y="2657071"/>
                  <a:pt x="3082572" y="2651910"/>
                  <a:pt x="3111003" y="2651910"/>
                </a:cubicBezTo>
                <a:close/>
                <a:moveTo>
                  <a:pt x="2632975" y="2651910"/>
                </a:moveTo>
                <a:cubicBezTo>
                  <a:pt x="2673676" y="2651910"/>
                  <a:pt x="2706220" y="2660868"/>
                  <a:pt x="2730608" y="2678784"/>
                </a:cubicBezTo>
                <a:cubicBezTo>
                  <a:pt x="2754995" y="2696700"/>
                  <a:pt x="2770000" y="2722600"/>
                  <a:pt x="2775621" y="2756484"/>
                </a:cubicBezTo>
                <a:cubicBezTo>
                  <a:pt x="2781243" y="2790368"/>
                  <a:pt x="2775783" y="2831652"/>
                  <a:pt x="2759239" y="2880337"/>
                </a:cubicBezTo>
                <a:cubicBezTo>
                  <a:pt x="2742692" y="2929021"/>
                  <a:pt x="2719928" y="2970792"/>
                  <a:pt x="2690945" y="3005650"/>
                </a:cubicBezTo>
                <a:cubicBezTo>
                  <a:pt x="2661963" y="3040508"/>
                  <a:pt x="2629073" y="3067236"/>
                  <a:pt x="2592275" y="3085833"/>
                </a:cubicBezTo>
                <a:cubicBezTo>
                  <a:pt x="2555478" y="3104431"/>
                  <a:pt x="2516729" y="3113729"/>
                  <a:pt x="2476028" y="3113729"/>
                </a:cubicBezTo>
                <a:cubicBezTo>
                  <a:pt x="2435718" y="3113729"/>
                  <a:pt x="2403388" y="3104431"/>
                  <a:pt x="2379038" y="3085833"/>
                </a:cubicBezTo>
                <a:cubicBezTo>
                  <a:pt x="2354688" y="3067236"/>
                  <a:pt x="2339819" y="3040508"/>
                  <a:pt x="2334430" y="3005650"/>
                </a:cubicBezTo>
                <a:cubicBezTo>
                  <a:pt x="2329042" y="2970792"/>
                  <a:pt x="2334621" y="2929021"/>
                  <a:pt x="2351167" y="2880337"/>
                </a:cubicBezTo>
                <a:cubicBezTo>
                  <a:pt x="2367711" y="2831652"/>
                  <a:pt x="2390391" y="2790270"/>
                  <a:pt x="2419207" y="2756192"/>
                </a:cubicBezTo>
                <a:cubicBezTo>
                  <a:pt x="2448023" y="2722112"/>
                  <a:pt x="2480778" y="2696213"/>
                  <a:pt x="2517471" y="2678492"/>
                </a:cubicBezTo>
                <a:cubicBezTo>
                  <a:pt x="2554164" y="2660771"/>
                  <a:pt x="2592665" y="2651910"/>
                  <a:pt x="2632975" y="2651910"/>
                </a:cubicBezTo>
                <a:close/>
                <a:moveTo>
                  <a:pt x="1565870" y="2651910"/>
                </a:moveTo>
                <a:cubicBezTo>
                  <a:pt x="1606571" y="2651910"/>
                  <a:pt x="1639114" y="2660868"/>
                  <a:pt x="1663502" y="2678784"/>
                </a:cubicBezTo>
                <a:cubicBezTo>
                  <a:pt x="1687890" y="2696700"/>
                  <a:pt x="1702895" y="2722600"/>
                  <a:pt x="1708516" y="2756484"/>
                </a:cubicBezTo>
                <a:cubicBezTo>
                  <a:pt x="1714137" y="2790368"/>
                  <a:pt x="1708677" y="2831652"/>
                  <a:pt x="1692134" y="2880337"/>
                </a:cubicBezTo>
                <a:cubicBezTo>
                  <a:pt x="1675587" y="2929021"/>
                  <a:pt x="1652823" y="2970792"/>
                  <a:pt x="1623840" y="3005650"/>
                </a:cubicBezTo>
                <a:cubicBezTo>
                  <a:pt x="1594858" y="3040508"/>
                  <a:pt x="1561968" y="3067236"/>
                  <a:pt x="1525170" y="3085833"/>
                </a:cubicBezTo>
                <a:cubicBezTo>
                  <a:pt x="1488372" y="3104431"/>
                  <a:pt x="1449623" y="3113729"/>
                  <a:pt x="1408923" y="3113729"/>
                </a:cubicBezTo>
                <a:cubicBezTo>
                  <a:pt x="1368613" y="3113729"/>
                  <a:pt x="1336283" y="3104431"/>
                  <a:pt x="1311933" y="3085833"/>
                </a:cubicBezTo>
                <a:cubicBezTo>
                  <a:pt x="1287583" y="3067236"/>
                  <a:pt x="1272714" y="3040508"/>
                  <a:pt x="1267325" y="3005650"/>
                </a:cubicBezTo>
                <a:cubicBezTo>
                  <a:pt x="1261937" y="2970792"/>
                  <a:pt x="1267515" y="2929021"/>
                  <a:pt x="1284062" y="2880337"/>
                </a:cubicBezTo>
                <a:cubicBezTo>
                  <a:pt x="1300605" y="2831652"/>
                  <a:pt x="1323286" y="2790270"/>
                  <a:pt x="1352102" y="2756192"/>
                </a:cubicBezTo>
                <a:cubicBezTo>
                  <a:pt x="1380919" y="2722112"/>
                  <a:pt x="1413673" y="2696213"/>
                  <a:pt x="1450366" y="2678492"/>
                </a:cubicBezTo>
                <a:cubicBezTo>
                  <a:pt x="1487058" y="2660771"/>
                  <a:pt x="1525561" y="2651910"/>
                  <a:pt x="1565870" y="2651910"/>
                </a:cubicBezTo>
                <a:close/>
                <a:moveTo>
                  <a:pt x="1174768" y="2651910"/>
                </a:moveTo>
                <a:cubicBezTo>
                  <a:pt x="1203784" y="2651910"/>
                  <a:pt x="1227829" y="2657655"/>
                  <a:pt x="1246905" y="2669144"/>
                </a:cubicBezTo>
                <a:cubicBezTo>
                  <a:pt x="1265979" y="2680634"/>
                  <a:pt x="1280367" y="2694168"/>
                  <a:pt x="1290067" y="2709747"/>
                </a:cubicBezTo>
                <a:lnTo>
                  <a:pt x="1211336" y="2778100"/>
                </a:lnTo>
                <a:cubicBezTo>
                  <a:pt x="1203811" y="2767584"/>
                  <a:pt x="1194941" y="2759162"/>
                  <a:pt x="1184724" y="2752832"/>
                </a:cubicBezTo>
                <a:cubicBezTo>
                  <a:pt x="1174509" y="2746504"/>
                  <a:pt x="1161417" y="2743339"/>
                  <a:pt x="1145448" y="2743339"/>
                </a:cubicBezTo>
                <a:cubicBezTo>
                  <a:pt x="1126169" y="2743339"/>
                  <a:pt x="1106724" y="2748840"/>
                  <a:pt x="1087116" y="2759842"/>
                </a:cubicBezTo>
                <a:cubicBezTo>
                  <a:pt x="1067507" y="2770846"/>
                  <a:pt x="1049488" y="2786619"/>
                  <a:pt x="1033060" y="2807164"/>
                </a:cubicBezTo>
                <a:cubicBezTo>
                  <a:pt x="1016632" y="2827708"/>
                  <a:pt x="1003489" y="2852489"/>
                  <a:pt x="993630" y="2881505"/>
                </a:cubicBezTo>
                <a:cubicBezTo>
                  <a:pt x="983571" y="2911105"/>
                  <a:pt x="979268" y="2936372"/>
                  <a:pt x="980721" y="2957306"/>
                </a:cubicBezTo>
                <a:cubicBezTo>
                  <a:pt x="982173" y="2978241"/>
                  <a:pt x="988837" y="2994161"/>
                  <a:pt x="1000709" y="3005066"/>
                </a:cubicBezTo>
                <a:cubicBezTo>
                  <a:pt x="1012582" y="3015971"/>
                  <a:pt x="1028937" y="3021424"/>
                  <a:pt x="1049774" y="3021424"/>
                </a:cubicBezTo>
                <a:cubicBezTo>
                  <a:pt x="1067690" y="3021424"/>
                  <a:pt x="1085064" y="3017431"/>
                  <a:pt x="1101896" y="3009448"/>
                </a:cubicBezTo>
                <a:cubicBezTo>
                  <a:pt x="1118729" y="3001463"/>
                  <a:pt x="1134193" y="2991921"/>
                  <a:pt x="1148287" y="2980821"/>
                </a:cubicBezTo>
                <a:lnTo>
                  <a:pt x="1181929" y="3047713"/>
                </a:lnTo>
                <a:cubicBezTo>
                  <a:pt x="1155755" y="3069718"/>
                  <a:pt x="1128530" y="3086223"/>
                  <a:pt x="1100254" y="3097225"/>
                </a:cubicBezTo>
                <a:cubicBezTo>
                  <a:pt x="1071977" y="3108228"/>
                  <a:pt x="1043234" y="3113729"/>
                  <a:pt x="1014024" y="3113729"/>
                </a:cubicBezTo>
                <a:cubicBezTo>
                  <a:pt x="985786" y="3113729"/>
                  <a:pt x="960746" y="3108909"/>
                  <a:pt x="938902" y="3099270"/>
                </a:cubicBezTo>
                <a:cubicBezTo>
                  <a:pt x="917058" y="3089630"/>
                  <a:pt x="899723" y="3075171"/>
                  <a:pt x="886898" y="3055892"/>
                </a:cubicBezTo>
                <a:cubicBezTo>
                  <a:pt x="874073" y="3036613"/>
                  <a:pt x="867007" y="3012709"/>
                  <a:pt x="865700" y="2984180"/>
                </a:cubicBezTo>
                <a:cubicBezTo>
                  <a:pt x="864393" y="2955651"/>
                  <a:pt x="870126" y="2922595"/>
                  <a:pt x="882900" y="2885010"/>
                </a:cubicBezTo>
                <a:cubicBezTo>
                  <a:pt x="895473" y="2848010"/>
                  <a:pt x="912369" y="2815051"/>
                  <a:pt x="933590" y="2786133"/>
                </a:cubicBezTo>
                <a:cubicBezTo>
                  <a:pt x="954809" y="2757214"/>
                  <a:pt x="978695" y="2732775"/>
                  <a:pt x="1005244" y="2712814"/>
                </a:cubicBezTo>
                <a:cubicBezTo>
                  <a:pt x="1031794" y="2692854"/>
                  <a:pt x="1059577" y="2677712"/>
                  <a:pt x="1088594" y="2667391"/>
                </a:cubicBezTo>
                <a:cubicBezTo>
                  <a:pt x="1117612" y="2657071"/>
                  <a:pt x="1146336" y="2651910"/>
                  <a:pt x="1174768" y="2651910"/>
                </a:cubicBezTo>
                <a:close/>
                <a:moveTo>
                  <a:pt x="696741" y="2651910"/>
                </a:moveTo>
                <a:cubicBezTo>
                  <a:pt x="737441" y="2651910"/>
                  <a:pt x="769985" y="2660868"/>
                  <a:pt x="794373" y="2678784"/>
                </a:cubicBezTo>
                <a:cubicBezTo>
                  <a:pt x="818760" y="2696700"/>
                  <a:pt x="833765" y="2722600"/>
                  <a:pt x="839387" y="2756484"/>
                </a:cubicBezTo>
                <a:cubicBezTo>
                  <a:pt x="845008" y="2790368"/>
                  <a:pt x="839547" y="2831652"/>
                  <a:pt x="823004" y="2880337"/>
                </a:cubicBezTo>
                <a:cubicBezTo>
                  <a:pt x="806457" y="2929021"/>
                  <a:pt x="783693" y="2970792"/>
                  <a:pt x="754711" y="3005650"/>
                </a:cubicBezTo>
                <a:cubicBezTo>
                  <a:pt x="725728" y="3040508"/>
                  <a:pt x="692838" y="3067236"/>
                  <a:pt x="656041" y="3085833"/>
                </a:cubicBezTo>
                <a:cubicBezTo>
                  <a:pt x="619243" y="3104431"/>
                  <a:pt x="580494" y="3113729"/>
                  <a:pt x="539793" y="3113729"/>
                </a:cubicBezTo>
                <a:cubicBezTo>
                  <a:pt x="499484" y="3113729"/>
                  <a:pt x="467153" y="3104431"/>
                  <a:pt x="442804" y="3085833"/>
                </a:cubicBezTo>
                <a:cubicBezTo>
                  <a:pt x="418453" y="3067236"/>
                  <a:pt x="403585" y="3040508"/>
                  <a:pt x="398196" y="3005650"/>
                </a:cubicBezTo>
                <a:cubicBezTo>
                  <a:pt x="392807" y="2970792"/>
                  <a:pt x="398386" y="2929021"/>
                  <a:pt x="414932" y="2880337"/>
                </a:cubicBezTo>
                <a:cubicBezTo>
                  <a:pt x="431475" y="2831652"/>
                  <a:pt x="454156" y="2790270"/>
                  <a:pt x="482972" y="2756192"/>
                </a:cubicBezTo>
                <a:cubicBezTo>
                  <a:pt x="511789" y="2722112"/>
                  <a:pt x="544543" y="2696213"/>
                  <a:pt x="581236" y="2678492"/>
                </a:cubicBezTo>
                <a:cubicBezTo>
                  <a:pt x="617929" y="2660771"/>
                  <a:pt x="656431" y="2651910"/>
                  <a:pt x="696741" y="2651910"/>
                </a:cubicBezTo>
                <a:close/>
                <a:moveTo>
                  <a:pt x="5407269" y="1859369"/>
                </a:moveTo>
                <a:cubicBezTo>
                  <a:pt x="5387795" y="1859369"/>
                  <a:pt x="5369113" y="1864773"/>
                  <a:pt x="5351226" y="1875581"/>
                </a:cubicBezTo>
                <a:cubicBezTo>
                  <a:pt x="5333337" y="1886389"/>
                  <a:pt x="5317121" y="1902016"/>
                  <a:pt x="5302578" y="1922464"/>
                </a:cubicBezTo>
                <a:cubicBezTo>
                  <a:pt x="5288035" y="1942911"/>
                  <a:pt x="5275867" y="1967546"/>
                  <a:pt x="5266072" y="1996367"/>
                </a:cubicBezTo>
                <a:cubicBezTo>
                  <a:pt x="5256341" y="2024993"/>
                  <a:pt x="5251683" y="2049870"/>
                  <a:pt x="5252099" y="2071000"/>
                </a:cubicBezTo>
                <a:cubicBezTo>
                  <a:pt x="5252514" y="2092128"/>
                  <a:pt x="5257860" y="2108486"/>
                  <a:pt x="5268137" y="2120073"/>
                </a:cubicBezTo>
                <a:cubicBezTo>
                  <a:pt x="5278414" y="2131660"/>
                  <a:pt x="5293289" y="2137454"/>
                  <a:pt x="5312763" y="2137454"/>
                </a:cubicBezTo>
                <a:cubicBezTo>
                  <a:pt x="5332237" y="2137454"/>
                  <a:pt x="5351051" y="2131660"/>
                  <a:pt x="5369205" y="2120073"/>
                </a:cubicBezTo>
                <a:cubicBezTo>
                  <a:pt x="5387360" y="2108486"/>
                  <a:pt x="5403873" y="2092128"/>
                  <a:pt x="5418745" y="2071000"/>
                </a:cubicBezTo>
                <a:cubicBezTo>
                  <a:pt x="5433617" y="2049870"/>
                  <a:pt x="5445918" y="2024993"/>
                  <a:pt x="5455649" y="1996367"/>
                </a:cubicBezTo>
                <a:cubicBezTo>
                  <a:pt x="5465443" y="1967546"/>
                  <a:pt x="5469968" y="1942911"/>
                  <a:pt x="5469224" y="1922464"/>
                </a:cubicBezTo>
                <a:cubicBezTo>
                  <a:pt x="5468481" y="1902016"/>
                  <a:pt x="5462837" y="1886389"/>
                  <a:pt x="5452293" y="1875581"/>
                </a:cubicBezTo>
                <a:cubicBezTo>
                  <a:pt x="5441751" y="1864773"/>
                  <a:pt x="5426743" y="1859369"/>
                  <a:pt x="5407269" y="1859369"/>
                </a:cubicBezTo>
                <a:close/>
                <a:moveTo>
                  <a:pt x="4538139" y="1859369"/>
                </a:moveTo>
                <a:cubicBezTo>
                  <a:pt x="4518665" y="1859369"/>
                  <a:pt x="4499984" y="1864773"/>
                  <a:pt x="4482095" y="1875581"/>
                </a:cubicBezTo>
                <a:cubicBezTo>
                  <a:pt x="4464207" y="1886389"/>
                  <a:pt x="4447991" y="1902016"/>
                  <a:pt x="4433449" y="1922464"/>
                </a:cubicBezTo>
                <a:cubicBezTo>
                  <a:pt x="4418906" y="1942911"/>
                  <a:pt x="4406737" y="1967546"/>
                  <a:pt x="4396942" y="1996367"/>
                </a:cubicBezTo>
                <a:cubicBezTo>
                  <a:pt x="4387211" y="2024993"/>
                  <a:pt x="4382554" y="2049870"/>
                  <a:pt x="4382969" y="2071000"/>
                </a:cubicBezTo>
                <a:cubicBezTo>
                  <a:pt x="4383384" y="2092128"/>
                  <a:pt x="4388731" y="2108486"/>
                  <a:pt x="4399007" y="2120073"/>
                </a:cubicBezTo>
                <a:cubicBezTo>
                  <a:pt x="4409285" y="2131660"/>
                  <a:pt x="4424160" y="2137454"/>
                  <a:pt x="4443634" y="2137454"/>
                </a:cubicBezTo>
                <a:cubicBezTo>
                  <a:pt x="4463107" y="2137454"/>
                  <a:pt x="4481921" y="2131660"/>
                  <a:pt x="4500075" y="2120073"/>
                </a:cubicBezTo>
                <a:cubicBezTo>
                  <a:pt x="4518231" y="2108486"/>
                  <a:pt x="4534743" y="2092128"/>
                  <a:pt x="4549616" y="2071000"/>
                </a:cubicBezTo>
                <a:cubicBezTo>
                  <a:pt x="4564487" y="2049870"/>
                  <a:pt x="4576788" y="2024993"/>
                  <a:pt x="4586519" y="1996367"/>
                </a:cubicBezTo>
                <a:cubicBezTo>
                  <a:pt x="4596313" y="1967546"/>
                  <a:pt x="4600839" y="1942911"/>
                  <a:pt x="4600095" y="1922464"/>
                </a:cubicBezTo>
                <a:cubicBezTo>
                  <a:pt x="4599351" y="1902016"/>
                  <a:pt x="4593707" y="1886389"/>
                  <a:pt x="4583163" y="1875581"/>
                </a:cubicBezTo>
                <a:cubicBezTo>
                  <a:pt x="4572621" y="1864773"/>
                  <a:pt x="4557613" y="1859369"/>
                  <a:pt x="4538139" y="1859369"/>
                </a:cubicBezTo>
                <a:close/>
                <a:moveTo>
                  <a:pt x="3471033" y="1859369"/>
                </a:moveTo>
                <a:cubicBezTo>
                  <a:pt x="3451559" y="1859369"/>
                  <a:pt x="3432878" y="1864773"/>
                  <a:pt x="3414990" y="1875581"/>
                </a:cubicBezTo>
                <a:cubicBezTo>
                  <a:pt x="3397101" y="1886389"/>
                  <a:pt x="3380886" y="1902016"/>
                  <a:pt x="3366343" y="1922464"/>
                </a:cubicBezTo>
                <a:cubicBezTo>
                  <a:pt x="3351799" y="1942911"/>
                  <a:pt x="3339631" y="1967546"/>
                  <a:pt x="3329837" y="1996367"/>
                </a:cubicBezTo>
                <a:cubicBezTo>
                  <a:pt x="3320106" y="2024993"/>
                  <a:pt x="3315448" y="2049870"/>
                  <a:pt x="3315863" y="2071000"/>
                </a:cubicBezTo>
                <a:cubicBezTo>
                  <a:pt x="3316278" y="2092128"/>
                  <a:pt x="3321625" y="2108486"/>
                  <a:pt x="3331902" y="2120073"/>
                </a:cubicBezTo>
                <a:cubicBezTo>
                  <a:pt x="3342178" y="2131660"/>
                  <a:pt x="3357053" y="2137454"/>
                  <a:pt x="3376527" y="2137454"/>
                </a:cubicBezTo>
                <a:cubicBezTo>
                  <a:pt x="3396001" y="2137454"/>
                  <a:pt x="3414815" y="2131660"/>
                  <a:pt x="3432970" y="2120073"/>
                </a:cubicBezTo>
                <a:cubicBezTo>
                  <a:pt x="3451125" y="2108486"/>
                  <a:pt x="3467638" y="2092128"/>
                  <a:pt x="3482509" y="2071000"/>
                </a:cubicBezTo>
                <a:cubicBezTo>
                  <a:pt x="3497381" y="2049870"/>
                  <a:pt x="3509682" y="2024993"/>
                  <a:pt x="3519413" y="1996367"/>
                </a:cubicBezTo>
                <a:cubicBezTo>
                  <a:pt x="3529208" y="1967546"/>
                  <a:pt x="3533733" y="1942911"/>
                  <a:pt x="3532989" y="1922464"/>
                </a:cubicBezTo>
                <a:cubicBezTo>
                  <a:pt x="3532245" y="1902016"/>
                  <a:pt x="3526602" y="1886389"/>
                  <a:pt x="3516058" y="1875581"/>
                </a:cubicBezTo>
                <a:cubicBezTo>
                  <a:pt x="3505515" y="1864773"/>
                  <a:pt x="3490507" y="1859369"/>
                  <a:pt x="3471033" y="1859369"/>
                </a:cubicBezTo>
                <a:close/>
                <a:moveTo>
                  <a:pt x="2601903" y="1859369"/>
                </a:moveTo>
                <a:cubicBezTo>
                  <a:pt x="2582429" y="1859369"/>
                  <a:pt x="2563748" y="1864773"/>
                  <a:pt x="2545860" y="1875581"/>
                </a:cubicBezTo>
                <a:cubicBezTo>
                  <a:pt x="2527971" y="1886389"/>
                  <a:pt x="2511756" y="1902016"/>
                  <a:pt x="2497213" y="1922464"/>
                </a:cubicBezTo>
                <a:cubicBezTo>
                  <a:pt x="2482671" y="1942911"/>
                  <a:pt x="2470501" y="1967546"/>
                  <a:pt x="2460707" y="1996367"/>
                </a:cubicBezTo>
                <a:cubicBezTo>
                  <a:pt x="2450976" y="2024993"/>
                  <a:pt x="2446318" y="2049870"/>
                  <a:pt x="2446734" y="2071000"/>
                </a:cubicBezTo>
                <a:cubicBezTo>
                  <a:pt x="2447149" y="2092128"/>
                  <a:pt x="2452495" y="2108486"/>
                  <a:pt x="2462772" y="2120073"/>
                </a:cubicBezTo>
                <a:cubicBezTo>
                  <a:pt x="2473049" y="2131660"/>
                  <a:pt x="2487924" y="2137454"/>
                  <a:pt x="2507398" y="2137454"/>
                </a:cubicBezTo>
                <a:cubicBezTo>
                  <a:pt x="2526871" y="2137454"/>
                  <a:pt x="2545686" y="2131660"/>
                  <a:pt x="2563840" y="2120073"/>
                </a:cubicBezTo>
                <a:cubicBezTo>
                  <a:pt x="2581995" y="2108486"/>
                  <a:pt x="2598508" y="2092128"/>
                  <a:pt x="2613380" y="2071000"/>
                </a:cubicBezTo>
                <a:cubicBezTo>
                  <a:pt x="2628251" y="2049870"/>
                  <a:pt x="2640553" y="2024993"/>
                  <a:pt x="2650283" y="1996367"/>
                </a:cubicBezTo>
                <a:cubicBezTo>
                  <a:pt x="2660077" y="1967546"/>
                  <a:pt x="2664603" y="1942911"/>
                  <a:pt x="2663859" y="1922464"/>
                </a:cubicBezTo>
                <a:cubicBezTo>
                  <a:pt x="2663115" y="1902016"/>
                  <a:pt x="2657472" y="1886389"/>
                  <a:pt x="2646928" y="1875581"/>
                </a:cubicBezTo>
                <a:cubicBezTo>
                  <a:pt x="2636385" y="1864773"/>
                  <a:pt x="2621377" y="1859369"/>
                  <a:pt x="2601903" y="1859369"/>
                </a:cubicBezTo>
                <a:close/>
                <a:moveTo>
                  <a:pt x="1534798" y="1859369"/>
                </a:moveTo>
                <a:cubicBezTo>
                  <a:pt x="1515324" y="1859369"/>
                  <a:pt x="1496643" y="1864773"/>
                  <a:pt x="1478755" y="1875581"/>
                </a:cubicBezTo>
                <a:cubicBezTo>
                  <a:pt x="1460866" y="1886389"/>
                  <a:pt x="1444651" y="1902016"/>
                  <a:pt x="1430108" y="1922464"/>
                </a:cubicBezTo>
                <a:cubicBezTo>
                  <a:pt x="1415565" y="1942911"/>
                  <a:pt x="1403396" y="1967546"/>
                  <a:pt x="1393602" y="1996367"/>
                </a:cubicBezTo>
                <a:cubicBezTo>
                  <a:pt x="1383871" y="2024993"/>
                  <a:pt x="1379213" y="2049870"/>
                  <a:pt x="1379628" y="2071000"/>
                </a:cubicBezTo>
                <a:cubicBezTo>
                  <a:pt x="1380044" y="2092128"/>
                  <a:pt x="1385390" y="2108486"/>
                  <a:pt x="1395667" y="2120073"/>
                </a:cubicBezTo>
                <a:cubicBezTo>
                  <a:pt x="1405943" y="2131660"/>
                  <a:pt x="1420819" y="2137454"/>
                  <a:pt x="1440293" y="2137454"/>
                </a:cubicBezTo>
                <a:cubicBezTo>
                  <a:pt x="1459766" y="2137454"/>
                  <a:pt x="1478580" y="2131660"/>
                  <a:pt x="1496735" y="2120073"/>
                </a:cubicBezTo>
                <a:cubicBezTo>
                  <a:pt x="1514890" y="2108486"/>
                  <a:pt x="1531403" y="2092128"/>
                  <a:pt x="1546275" y="2071000"/>
                </a:cubicBezTo>
                <a:cubicBezTo>
                  <a:pt x="1561146" y="2049870"/>
                  <a:pt x="1573448" y="2024993"/>
                  <a:pt x="1583178" y="1996367"/>
                </a:cubicBezTo>
                <a:cubicBezTo>
                  <a:pt x="1592973" y="1967546"/>
                  <a:pt x="1597498" y="1942911"/>
                  <a:pt x="1596754" y="1922464"/>
                </a:cubicBezTo>
                <a:cubicBezTo>
                  <a:pt x="1596010" y="1902016"/>
                  <a:pt x="1590367" y="1886389"/>
                  <a:pt x="1579823" y="1875581"/>
                </a:cubicBezTo>
                <a:cubicBezTo>
                  <a:pt x="1569280" y="1864773"/>
                  <a:pt x="1554272" y="1859369"/>
                  <a:pt x="1534798" y="1859369"/>
                </a:cubicBezTo>
                <a:close/>
                <a:moveTo>
                  <a:pt x="665668" y="1859369"/>
                </a:moveTo>
                <a:cubicBezTo>
                  <a:pt x="646194" y="1859369"/>
                  <a:pt x="627514" y="1864773"/>
                  <a:pt x="609625" y="1875581"/>
                </a:cubicBezTo>
                <a:cubicBezTo>
                  <a:pt x="591737" y="1886389"/>
                  <a:pt x="575521" y="1902016"/>
                  <a:pt x="560978" y="1922464"/>
                </a:cubicBezTo>
                <a:cubicBezTo>
                  <a:pt x="546435" y="1942911"/>
                  <a:pt x="534266" y="1967546"/>
                  <a:pt x="524472" y="1996367"/>
                </a:cubicBezTo>
                <a:cubicBezTo>
                  <a:pt x="514741" y="2024993"/>
                  <a:pt x="510083" y="2049870"/>
                  <a:pt x="510499" y="2071000"/>
                </a:cubicBezTo>
                <a:cubicBezTo>
                  <a:pt x="510914" y="2092128"/>
                  <a:pt x="516260" y="2108486"/>
                  <a:pt x="526537" y="2120073"/>
                </a:cubicBezTo>
                <a:cubicBezTo>
                  <a:pt x="536814" y="2131660"/>
                  <a:pt x="551690" y="2137454"/>
                  <a:pt x="571163" y="2137454"/>
                </a:cubicBezTo>
                <a:cubicBezTo>
                  <a:pt x="590637" y="2137454"/>
                  <a:pt x="609451" y="2131660"/>
                  <a:pt x="627605" y="2120073"/>
                </a:cubicBezTo>
                <a:cubicBezTo>
                  <a:pt x="645761" y="2108486"/>
                  <a:pt x="662273" y="2092128"/>
                  <a:pt x="677145" y="2071000"/>
                </a:cubicBezTo>
                <a:cubicBezTo>
                  <a:pt x="692017" y="2049870"/>
                  <a:pt x="704318" y="2024993"/>
                  <a:pt x="714048" y="1996367"/>
                </a:cubicBezTo>
                <a:cubicBezTo>
                  <a:pt x="723843" y="1967546"/>
                  <a:pt x="728369" y="1942911"/>
                  <a:pt x="727624" y="1922464"/>
                </a:cubicBezTo>
                <a:cubicBezTo>
                  <a:pt x="726881" y="1902016"/>
                  <a:pt x="721237" y="1886389"/>
                  <a:pt x="710693" y="1875581"/>
                </a:cubicBezTo>
                <a:cubicBezTo>
                  <a:pt x="700151" y="1864773"/>
                  <a:pt x="685142" y="1859369"/>
                  <a:pt x="665668" y="1859369"/>
                </a:cubicBezTo>
                <a:close/>
                <a:moveTo>
                  <a:pt x="4023959" y="1775535"/>
                </a:moveTo>
                <a:lnTo>
                  <a:pt x="4131162" y="1775535"/>
                </a:lnTo>
                <a:lnTo>
                  <a:pt x="4010149" y="2131612"/>
                </a:lnTo>
                <a:lnTo>
                  <a:pt x="4183659" y="2131612"/>
                </a:lnTo>
                <a:lnTo>
                  <a:pt x="4153184" y="2221288"/>
                </a:lnTo>
                <a:lnTo>
                  <a:pt x="3872471" y="2221288"/>
                </a:lnTo>
                <a:close/>
                <a:moveTo>
                  <a:pt x="2087723" y="1775535"/>
                </a:moveTo>
                <a:lnTo>
                  <a:pt x="2194927" y="1775535"/>
                </a:lnTo>
                <a:lnTo>
                  <a:pt x="2073913" y="2131612"/>
                </a:lnTo>
                <a:lnTo>
                  <a:pt x="2247423" y="2131612"/>
                </a:lnTo>
                <a:lnTo>
                  <a:pt x="2216949" y="2221288"/>
                </a:lnTo>
                <a:lnTo>
                  <a:pt x="1936235" y="2221288"/>
                </a:lnTo>
                <a:close/>
                <a:moveTo>
                  <a:pt x="151489" y="1775535"/>
                </a:moveTo>
                <a:lnTo>
                  <a:pt x="258691" y="1775535"/>
                </a:lnTo>
                <a:lnTo>
                  <a:pt x="137678" y="2131612"/>
                </a:lnTo>
                <a:lnTo>
                  <a:pt x="311189" y="2131612"/>
                </a:lnTo>
                <a:lnTo>
                  <a:pt x="280714" y="2221288"/>
                </a:lnTo>
                <a:lnTo>
                  <a:pt x="0" y="2221288"/>
                </a:lnTo>
                <a:close/>
                <a:moveTo>
                  <a:pt x="5438341" y="1767940"/>
                </a:moveTo>
                <a:cubicBezTo>
                  <a:pt x="5479041" y="1767940"/>
                  <a:pt x="5511585" y="1776898"/>
                  <a:pt x="5535973" y="1794814"/>
                </a:cubicBezTo>
                <a:cubicBezTo>
                  <a:pt x="5560361" y="1812730"/>
                  <a:pt x="5575365" y="1838630"/>
                  <a:pt x="5580987" y="1872514"/>
                </a:cubicBezTo>
                <a:cubicBezTo>
                  <a:pt x="5586607" y="1906398"/>
                  <a:pt x="5581147" y="1947682"/>
                  <a:pt x="5564604" y="1996367"/>
                </a:cubicBezTo>
                <a:cubicBezTo>
                  <a:pt x="5548057" y="2045051"/>
                  <a:pt x="5525293" y="2086821"/>
                  <a:pt x="5496310" y="2121680"/>
                </a:cubicBezTo>
                <a:cubicBezTo>
                  <a:pt x="5467328" y="2156539"/>
                  <a:pt x="5434439" y="2183266"/>
                  <a:pt x="5397640" y="2201863"/>
                </a:cubicBezTo>
                <a:cubicBezTo>
                  <a:pt x="5360843" y="2220460"/>
                  <a:pt x="5322093" y="2229759"/>
                  <a:pt x="5281394" y="2229759"/>
                </a:cubicBezTo>
                <a:cubicBezTo>
                  <a:pt x="5241083" y="2229759"/>
                  <a:pt x="5208753" y="2220460"/>
                  <a:pt x="5184403" y="2201863"/>
                </a:cubicBezTo>
                <a:cubicBezTo>
                  <a:pt x="5160053" y="2183266"/>
                  <a:pt x="5145184" y="2156539"/>
                  <a:pt x="5139795" y="2121680"/>
                </a:cubicBezTo>
                <a:cubicBezTo>
                  <a:pt x="5134407" y="2086821"/>
                  <a:pt x="5139985" y="2045051"/>
                  <a:pt x="5156532" y="1996367"/>
                </a:cubicBezTo>
                <a:cubicBezTo>
                  <a:pt x="5173075" y="1947682"/>
                  <a:pt x="5195756" y="1906300"/>
                  <a:pt x="5224573" y="1872222"/>
                </a:cubicBezTo>
                <a:cubicBezTo>
                  <a:pt x="5253389" y="1838143"/>
                  <a:pt x="5286143" y="1812243"/>
                  <a:pt x="5322837" y="1794522"/>
                </a:cubicBezTo>
                <a:cubicBezTo>
                  <a:pt x="5359529" y="1776801"/>
                  <a:pt x="5398031" y="1767940"/>
                  <a:pt x="5438341" y="1767940"/>
                </a:cubicBezTo>
                <a:close/>
                <a:moveTo>
                  <a:pt x="5047239" y="1767940"/>
                </a:moveTo>
                <a:cubicBezTo>
                  <a:pt x="5076254" y="1767940"/>
                  <a:pt x="5100300" y="1773685"/>
                  <a:pt x="5119375" y="1785174"/>
                </a:cubicBezTo>
                <a:cubicBezTo>
                  <a:pt x="5138449" y="1796664"/>
                  <a:pt x="5152838" y="1810198"/>
                  <a:pt x="5162538" y="1825777"/>
                </a:cubicBezTo>
                <a:lnTo>
                  <a:pt x="5083807" y="1894129"/>
                </a:lnTo>
                <a:cubicBezTo>
                  <a:pt x="5076282" y="1883614"/>
                  <a:pt x="5067411" y="1875191"/>
                  <a:pt x="5057195" y="1868862"/>
                </a:cubicBezTo>
                <a:cubicBezTo>
                  <a:pt x="5046979" y="1862534"/>
                  <a:pt x="5033887" y="1859369"/>
                  <a:pt x="5017918" y="1859369"/>
                </a:cubicBezTo>
                <a:cubicBezTo>
                  <a:pt x="4998640" y="1859369"/>
                  <a:pt x="4979195" y="1864870"/>
                  <a:pt x="4959586" y="1875872"/>
                </a:cubicBezTo>
                <a:cubicBezTo>
                  <a:pt x="4939977" y="1886876"/>
                  <a:pt x="4921958" y="1902649"/>
                  <a:pt x="4905531" y="1923194"/>
                </a:cubicBezTo>
                <a:cubicBezTo>
                  <a:pt x="4889102" y="1943738"/>
                  <a:pt x="4875959" y="1968519"/>
                  <a:pt x="4866101" y="1997535"/>
                </a:cubicBezTo>
                <a:cubicBezTo>
                  <a:pt x="4856041" y="2027135"/>
                  <a:pt x="4851739" y="2052402"/>
                  <a:pt x="4853191" y="2073336"/>
                </a:cubicBezTo>
                <a:cubicBezTo>
                  <a:pt x="4854643" y="2094271"/>
                  <a:pt x="4861307" y="2110191"/>
                  <a:pt x="4873179" y="2121096"/>
                </a:cubicBezTo>
                <a:cubicBezTo>
                  <a:pt x="4885053" y="2132001"/>
                  <a:pt x="4901407" y="2137454"/>
                  <a:pt x="4922245" y="2137454"/>
                </a:cubicBezTo>
                <a:cubicBezTo>
                  <a:pt x="4940161" y="2137454"/>
                  <a:pt x="4957534" y="2133461"/>
                  <a:pt x="4974367" y="2125478"/>
                </a:cubicBezTo>
                <a:cubicBezTo>
                  <a:pt x="4991199" y="2117493"/>
                  <a:pt x="5006663" y="2107951"/>
                  <a:pt x="5020757" y="2096851"/>
                </a:cubicBezTo>
                <a:lnTo>
                  <a:pt x="5054399" y="2163744"/>
                </a:lnTo>
                <a:cubicBezTo>
                  <a:pt x="5028225" y="2185748"/>
                  <a:pt x="5001000" y="2202253"/>
                  <a:pt x="4972724" y="2213255"/>
                </a:cubicBezTo>
                <a:cubicBezTo>
                  <a:pt x="4944447" y="2224258"/>
                  <a:pt x="4915704" y="2229759"/>
                  <a:pt x="4886494" y="2229759"/>
                </a:cubicBezTo>
                <a:cubicBezTo>
                  <a:pt x="4858257" y="2229759"/>
                  <a:pt x="4833216" y="2224939"/>
                  <a:pt x="4811373" y="2215300"/>
                </a:cubicBezTo>
                <a:cubicBezTo>
                  <a:pt x="4789529" y="2205660"/>
                  <a:pt x="4772194" y="2191201"/>
                  <a:pt x="4759368" y="2171922"/>
                </a:cubicBezTo>
                <a:cubicBezTo>
                  <a:pt x="4746543" y="2152643"/>
                  <a:pt x="4739477" y="2128739"/>
                  <a:pt x="4738170" y="2100210"/>
                </a:cubicBezTo>
                <a:cubicBezTo>
                  <a:pt x="4736863" y="2071681"/>
                  <a:pt x="4742597" y="2038625"/>
                  <a:pt x="4755370" y="2001040"/>
                </a:cubicBezTo>
                <a:cubicBezTo>
                  <a:pt x="4767943" y="1964041"/>
                  <a:pt x="4784839" y="1931081"/>
                  <a:pt x="4806060" y="1902163"/>
                </a:cubicBezTo>
                <a:cubicBezTo>
                  <a:pt x="4827279" y="1873245"/>
                  <a:pt x="4851165" y="1848805"/>
                  <a:pt x="4877715" y="1828844"/>
                </a:cubicBezTo>
                <a:cubicBezTo>
                  <a:pt x="4904264" y="1808884"/>
                  <a:pt x="4932047" y="1793743"/>
                  <a:pt x="4961065" y="1783422"/>
                </a:cubicBezTo>
                <a:cubicBezTo>
                  <a:pt x="4990083" y="1773101"/>
                  <a:pt x="5018807" y="1767940"/>
                  <a:pt x="5047239" y="1767940"/>
                </a:cubicBezTo>
                <a:close/>
                <a:moveTo>
                  <a:pt x="4569211" y="1767940"/>
                </a:moveTo>
                <a:cubicBezTo>
                  <a:pt x="4609911" y="1767940"/>
                  <a:pt x="4642455" y="1776898"/>
                  <a:pt x="4666843" y="1794814"/>
                </a:cubicBezTo>
                <a:cubicBezTo>
                  <a:pt x="4691231" y="1812730"/>
                  <a:pt x="4706235" y="1838630"/>
                  <a:pt x="4711857" y="1872514"/>
                </a:cubicBezTo>
                <a:cubicBezTo>
                  <a:pt x="4717479" y="1906398"/>
                  <a:pt x="4712018" y="1947682"/>
                  <a:pt x="4695474" y="1996367"/>
                </a:cubicBezTo>
                <a:cubicBezTo>
                  <a:pt x="4678927" y="2045051"/>
                  <a:pt x="4656163" y="2086821"/>
                  <a:pt x="4627181" y="2121680"/>
                </a:cubicBezTo>
                <a:cubicBezTo>
                  <a:pt x="4598199" y="2156539"/>
                  <a:pt x="4565309" y="2183266"/>
                  <a:pt x="4528511" y="2201863"/>
                </a:cubicBezTo>
                <a:cubicBezTo>
                  <a:pt x="4491713" y="2220460"/>
                  <a:pt x="4452965" y="2229759"/>
                  <a:pt x="4412263" y="2229759"/>
                </a:cubicBezTo>
                <a:cubicBezTo>
                  <a:pt x="4371954" y="2229759"/>
                  <a:pt x="4339624" y="2220460"/>
                  <a:pt x="4315274" y="2201863"/>
                </a:cubicBezTo>
                <a:cubicBezTo>
                  <a:pt x="4290923" y="2183266"/>
                  <a:pt x="4276055" y="2156539"/>
                  <a:pt x="4270666" y="2121680"/>
                </a:cubicBezTo>
                <a:cubicBezTo>
                  <a:pt x="4265277" y="2086821"/>
                  <a:pt x="4270857" y="2045051"/>
                  <a:pt x="4287403" y="1996367"/>
                </a:cubicBezTo>
                <a:cubicBezTo>
                  <a:pt x="4303947" y="1947682"/>
                  <a:pt x="4326627" y="1906300"/>
                  <a:pt x="4355443" y="1872222"/>
                </a:cubicBezTo>
                <a:cubicBezTo>
                  <a:pt x="4384259" y="1838143"/>
                  <a:pt x="4417013" y="1812243"/>
                  <a:pt x="4453707" y="1794522"/>
                </a:cubicBezTo>
                <a:cubicBezTo>
                  <a:pt x="4490399" y="1776801"/>
                  <a:pt x="4528901" y="1767940"/>
                  <a:pt x="4569211" y="1767940"/>
                </a:cubicBezTo>
                <a:close/>
                <a:moveTo>
                  <a:pt x="3502106" y="1767940"/>
                </a:moveTo>
                <a:cubicBezTo>
                  <a:pt x="3542805" y="1767940"/>
                  <a:pt x="3575349" y="1776898"/>
                  <a:pt x="3599737" y="1794814"/>
                </a:cubicBezTo>
                <a:cubicBezTo>
                  <a:pt x="3624125" y="1812730"/>
                  <a:pt x="3639129" y="1838630"/>
                  <a:pt x="3644751" y="1872514"/>
                </a:cubicBezTo>
                <a:cubicBezTo>
                  <a:pt x="3650372" y="1906398"/>
                  <a:pt x="3644911" y="1947682"/>
                  <a:pt x="3628368" y="1996367"/>
                </a:cubicBezTo>
                <a:cubicBezTo>
                  <a:pt x="3611821" y="2045051"/>
                  <a:pt x="3589057" y="2086821"/>
                  <a:pt x="3560074" y="2121680"/>
                </a:cubicBezTo>
                <a:cubicBezTo>
                  <a:pt x="3531093" y="2156539"/>
                  <a:pt x="3498203" y="2183266"/>
                  <a:pt x="3461405" y="2201863"/>
                </a:cubicBezTo>
                <a:cubicBezTo>
                  <a:pt x="3424607" y="2220460"/>
                  <a:pt x="3385858" y="2229759"/>
                  <a:pt x="3345159" y="2229759"/>
                </a:cubicBezTo>
                <a:cubicBezTo>
                  <a:pt x="3304847" y="2229759"/>
                  <a:pt x="3272517" y="2220460"/>
                  <a:pt x="3248168" y="2201863"/>
                </a:cubicBezTo>
                <a:cubicBezTo>
                  <a:pt x="3223818" y="2183266"/>
                  <a:pt x="3208948" y="2156539"/>
                  <a:pt x="3203560" y="2121680"/>
                </a:cubicBezTo>
                <a:cubicBezTo>
                  <a:pt x="3198172" y="2086821"/>
                  <a:pt x="3203750" y="2045051"/>
                  <a:pt x="3220297" y="1996367"/>
                </a:cubicBezTo>
                <a:cubicBezTo>
                  <a:pt x="3236840" y="1947682"/>
                  <a:pt x="3259521" y="1906300"/>
                  <a:pt x="3288337" y="1872222"/>
                </a:cubicBezTo>
                <a:cubicBezTo>
                  <a:pt x="3317153" y="1838143"/>
                  <a:pt x="3349908" y="1812243"/>
                  <a:pt x="3386601" y="1794522"/>
                </a:cubicBezTo>
                <a:cubicBezTo>
                  <a:pt x="3423293" y="1776801"/>
                  <a:pt x="3461795" y="1767940"/>
                  <a:pt x="3502106" y="1767940"/>
                </a:cubicBezTo>
                <a:close/>
                <a:moveTo>
                  <a:pt x="3111003" y="1767940"/>
                </a:moveTo>
                <a:cubicBezTo>
                  <a:pt x="3140018" y="1767940"/>
                  <a:pt x="3164064" y="1773685"/>
                  <a:pt x="3183139" y="1785174"/>
                </a:cubicBezTo>
                <a:cubicBezTo>
                  <a:pt x="3202214" y="1796664"/>
                  <a:pt x="3216603" y="1810198"/>
                  <a:pt x="3226302" y="1825777"/>
                </a:cubicBezTo>
                <a:lnTo>
                  <a:pt x="3147571" y="1894129"/>
                </a:lnTo>
                <a:cubicBezTo>
                  <a:pt x="3140046" y="1883614"/>
                  <a:pt x="3131175" y="1875191"/>
                  <a:pt x="3120959" y="1868862"/>
                </a:cubicBezTo>
                <a:cubicBezTo>
                  <a:pt x="3110743" y="1862534"/>
                  <a:pt x="3097651" y="1859369"/>
                  <a:pt x="3081683" y="1859369"/>
                </a:cubicBezTo>
                <a:cubicBezTo>
                  <a:pt x="3062404" y="1859369"/>
                  <a:pt x="3042960" y="1864870"/>
                  <a:pt x="3023351" y="1875872"/>
                </a:cubicBezTo>
                <a:cubicBezTo>
                  <a:pt x="3003741" y="1886876"/>
                  <a:pt x="2985723" y="1902649"/>
                  <a:pt x="2969295" y="1923194"/>
                </a:cubicBezTo>
                <a:cubicBezTo>
                  <a:pt x="2952867" y="1943738"/>
                  <a:pt x="2939724" y="1968519"/>
                  <a:pt x="2929865" y="1997535"/>
                </a:cubicBezTo>
                <a:cubicBezTo>
                  <a:pt x="2919806" y="2027135"/>
                  <a:pt x="2915503" y="2052402"/>
                  <a:pt x="2916956" y="2073336"/>
                </a:cubicBezTo>
                <a:cubicBezTo>
                  <a:pt x="2918408" y="2094271"/>
                  <a:pt x="2925071" y="2110191"/>
                  <a:pt x="2936944" y="2121096"/>
                </a:cubicBezTo>
                <a:cubicBezTo>
                  <a:pt x="2948817" y="2132001"/>
                  <a:pt x="2965172" y="2137454"/>
                  <a:pt x="2986009" y="2137454"/>
                </a:cubicBezTo>
                <a:cubicBezTo>
                  <a:pt x="3003925" y="2137454"/>
                  <a:pt x="3021299" y="2133461"/>
                  <a:pt x="3038132" y="2125478"/>
                </a:cubicBezTo>
                <a:cubicBezTo>
                  <a:pt x="3054964" y="2117493"/>
                  <a:pt x="3070427" y="2107951"/>
                  <a:pt x="3084521" y="2096851"/>
                </a:cubicBezTo>
                <a:lnTo>
                  <a:pt x="3118164" y="2163744"/>
                </a:lnTo>
                <a:cubicBezTo>
                  <a:pt x="3091990" y="2185748"/>
                  <a:pt x="3064765" y="2202253"/>
                  <a:pt x="3036488" y="2213255"/>
                </a:cubicBezTo>
                <a:cubicBezTo>
                  <a:pt x="3008212" y="2224258"/>
                  <a:pt x="2979469" y="2229759"/>
                  <a:pt x="2950258" y="2229759"/>
                </a:cubicBezTo>
                <a:cubicBezTo>
                  <a:pt x="2922021" y="2229759"/>
                  <a:pt x="2896980" y="2224939"/>
                  <a:pt x="2875137" y="2215300"/>
                </a:cubicBezTo>
                <a:cubicBezTo>
                  <a:pt x="2853293" y="2205660"/>
                  <a:pt x="2835959" y="2191201"/>
                  <a:pt x="2823133" y="2171922"/>
                </a:cubicBezTo>
                <a:cubicBezTo>
                  <a:pt x="2810307" y="2152643"/>
                  <a:pt x="2803241" y="2128739"/>
                  <a:pt x="2801935" y="2100210"/>
                </a:cubicBezTo>
                <a:cubicBezTo>
                  <a:pt x="2800628" y="2071681"/>
                  <a:pt x="2806361" y="2038625"/>
                  <a:pt x="2819134" y="2001040"/>
                </a:cubicBezTo>
                <a:cubicBezTo>
                  <a:pt x="2831707" y="1964041"/>
                  <a:pt x="2848604" y="1931081"/>
                  <a:pt x="2869824" y="1902163"/>
                </a:cubicBezTo>
                <a:cubicBezTo>
                  <a:pt x="2891044" y="1873245"/>
                  <a:pt x="2914930" y="1848805"/>
                  <a:pt x="2941479" y="1828844"/>
                </a:cubicBezTo>
                <a:cubicBezTo>
                  <a:pt x="2968028" y="1808884"/>
                  <a:pt x="2995812" y="1793743"/>
                  <a:pt x="3024829" y="1783422"/>
                </a:cubicBezTo>
                <a:cubicBezTo>
                  <a:pt x="3053847" y="1773101"/>
                  <a:pt x="3082572" y="1767940"/>
                  <a:pt x="3111003" y="1767940"/>
                </a:cubicBezTo>
                <a:close/>
                <a:moveTo>
                  <a:pt x="2632975" y="1767940"/>
                </a:moveTo>
                <a:cubicBezTo>
                  <a:pt x="2673676" y="1767940"/>
                  <a:pt x="2706220" y="1776898"/>
                  <a:pt x="2730608" y="1794814"/>
                </a:cubicBezTo>
                <a:cubicBezTo>
                  <a:pt x="2754995" y="1812730"/>
                  <a:pt x="2770000" y="1838630"/>
                  <a:pt x="2775621" y="1872514"/>
                </a:cubicBezTo>
                <a:cubicBezTo>
                  <a:pt x="2781243" y="1906398"/>
                  <a:pt x="2775783" y="1947682"/>
                  <a:pt x="2759239" y="1996367"/>
                </a:cubicBezTo>
                <a:cubicBezTo>
                  <a:pt x="2742692" y="2045051"/>
                  <a:pt x="2719928" y="2086821"/>
                  <a:pt x="2690945" y="2121680"/>
                </a:cubicBezTo>
                <a:cubicBezTo>
                  <a:pt x="2661963" y="2156539"/>
                  <a:pt x="2629073" y="2183266"/>
                  <a:pt x="2592275" y="2201863"/>
                </a:cubicBezTo>
                <a:cubicBezTo>
                  <a:pt x="2555478" y="2220460"/>
                  <a:pt x="2516729" y="2229759"/>
                  <a:pt x="2476028" y="2229759"/>
                </a:cubicBezTo>
                <a:cubicBezTo>
                  <a:pt x="2435718" y="2229759"/>
                  <a:pt x="2403388" y="2220460"/>
                  <a:pt x="2379038" y="2201863"/>
                </a:cubicBezTo>
                <a:cubicBezTo>
                  <a:pt x="2354688" y="2183266"/>
                  <a:pt x="2339819" y="2156539"/>
                  <a:pt x="2334430" y="2121680"/>
                </a:cubicBezTo>
                <a:cubicBezTo>
                  <a:pt x="2329042" y="2086821"/>
                  <a:pt x="2334621" y="2045051"/>
                  <a:pt x="2351167" y="1996367"/>
                </a:cubicBezTo>
                <a:cubicBezTo>
                  <a:pt x="2367711" y="1947682"/>
                  <a:pt x="2390391" y="1906300"/>
                  <a:pt x="2419207" y="1872222"/>
                </a:cubicBezTo>
                <a:cubicBezTo>
                  <a:pt x="2448023" y="1838143"/>
                  <a:pt x="2480778" y="1812243"/>
                  <a:pt x="2517471" y="1794522"/>
                </a:cubicBezTo>
                <a:cubicBezTo>
                  <a:pt x="2554164" y="1776801"/>
                  <a:pt x="2592665" y="1767940"/>
                  <a:pt x="2632975" y="1767940"/>
                </a:cubicBezTo>
                <a:close/>
                <a:moveTo>
                  <a:pt x="1565870" y="1767940"/>
                </a:moveTo>
                <a:cubicBezTo>
                  <a:pt x="1606571" y="1767940"/>
                  <a:pt x="1639114" y="1776898"/>
                  <a:pt x="1663502" y="1794814"/>
                </a:cubicBezTo>
                <a:cubicBezTo>
                  <a:pt x="1687890" y="1812730"/>
                  <a:pt x="1702895" y="1838630"/>
                  <a:pt x="1708516" y="1872514"/>
                </a:cubicBezTo>
                <a:cubicBezTo>
                  <a:pt x="1714137" y="1906398"/>
                  <a:pt x="1708677" y="1947682"/>
                  <a:pt x="1692134" y="1996367"/>
                </a:cubicBezTo>
                <a:cubicBezTo>
                  <a:pt x="1675587" y="2045051"/>
                  <a:pt x="1652823" y="2086821"/>
                  <a:pt x="1623840" y="2121680"/>
                </a:cubicBezTo>
                <a:cubicBezTo>
                  <a:pt x="1594858" y="2156539"/>
                  <a:pt x="1561968" y="2183266"/>
                  <a:pt x="1525170" y="2201863"/>
                </a:cubicBezTo>
                <a:cubicBezTo>
                  <a:pt x="1488372" y="2220460"/>
                  <a:pt x="1449623" y="2229759"/>
                  <a:pt x="1408923" y="2229759"/>
                </a:cubicBezTo>
                <a:cubicBezTo>
                  <a:pt x="1368613" y="2229759"/>
                  <a:pt x="1336283" y="2220460"/>
                  <a:pt x="1311933" y="2201863"/>
                </a:cubicBezTo>
                <a:cubicBezTo>
                  <a:pt x="1287583" y="2183266"/>
                  <a:pt x="1272714" y="2156539"/>
                  <a:pt x="1267325" y="2121680"/>
                </a:cubicBezTo>
                <a:cubicBezTo>
                  <a:pt x="1261937" y="2086821"/>
                  <a:pt x="1267515" y="2045051"/>
                  <a:pt x="1284062" y="1996367"/>
                </a:cubicBezTo>
                <a:cubicBezTo>
                  <a:pt x="1300605" y="1947682"/>
                  <a:pt x="1323286" y="1906300"/>
                  <a:pt x="1352102" y="1872222"/>
                </a:cubicBezTo>
                <a:cubicBezTo>
                  <a:pt x="1380919" y="1838143"/>
                  <a:pt x="1413673" y="1812243"/>
                  <a:pt x="1450366" y="1794522"/>
                </a:cubicBezTo>
                <a:cubicBezTo>
                  <a:pt x="1487058" y="1776801"/>
                  <a:pt x="1525561" y="1767940"/>
                  <a:pt x="1565870" y="1767940"/>
                </a:cubicBezTo>
                <a:close/>
                <a:moveTo>
                  <a:pt x="1174768" y="1767940"/>
                </a:moveTo>
                <a:cubicBezTo>
                  <a:pt x="1203784" y="1767940"/>
                  <a:pt x="1227829" y="1773685"/>
                  <a:pt x="1246905" y="1785174"/>
                </a:cubicBezTo>
                <a:cubicBezTo>
                  <a:pt x="1265979" y="1796664"/>
                  <a:pt x="1280367" y="1810198"/>
                  <a:pt x="1290067" y="1825777"/>
                </a:cubicBezTo>
                <a:lnTo>
                  <a:pt x="1211336" y="1894129"/>
                </a:lnTo>
                <a:cubicBezTo>
                  <a:pt x="1203811" y="1883614"/>
                  <a:pt x="1194941" y="1875191"/>
                  <a:pt x="1184724" y="1868862"/>
                </a:cubicBezTo>
                <a:cubicBezTo>
                  <a:pt x="1174509" y="1862534"/>
                  <a:pt x="1161417" y="1859369"/>
                  <a:pt x="1145448" y="1859369"/>
                </a:cubicBezTo>
                <a:cubicBezTo>
                  <a:pt x="1126169" y="1859369"/>
                  <a:pt x="1106724" y="1864870"/>
                  <a:pt x="1087116" y="1875872"/>
                </a:cubicBezTo>
                <a:cubicBezTo>
                  <a:pt x="1067507" y="1886876"/>
                  <a:pt x="1049488" y="1902649"/>
                  <a:pt x="1033060" y="1923194"/>
                </a:cubicBezTo>
                <a:cubicBezTo>
                  <a:pt x="1016632" y="1943738"/>
                  <a:pt x="1003489" y="1968519"/>
                  <a:pt x="993630" y="1997535"/>
                </a:cubicBezTo>
                <a:cubicBezTo>
                  <a:pt x="983571" y="2027135"/>
                  <a:pt x="979268" y="2052402"/>
                  <a:pt x="980721" y="2073336"/>
                </a:cubicBezTo>
                <a:cubicBezTo>
                  <a:pt x="982173" y="2094271"/>
                  <a:pt x="988837" y="2110191"/>
                  <a:pt x="1000709" y="2121096"/>
                </a:cubicBezTo>
                <a:cubicBezTo>
                  <a:pt x="1012582" y="2132001"/>
                  <a:pt x="1028937" y="2137454"/>
                  <a:pt x="1049774" y="2137454"/>
                </a:cubicBezTo>
                <a:cubicBezTo>
                  <a:pt x="1067690" y="2137454"/>
                  <a:pt x="1085064" y="2133461"/>
                  <a:pt x="1101896" y="2125478"/>
                </a:cubicBezTo>
                <a:cubicBezTo>
                  <a:pt x="1118729" y="2117493"/>
                  <a:pt x="1134193" y="2107951"/>
                  <a:pt x="1148287" y="2096851"/>
                </a:cubicBezTo>
                <a:lnTo>
                  <a:pt x="1181929" y="2163744"/>
                </a:lnTo>
                <a:cubicBezTo>
                  <a:pt x="1155755" y="2185748"/>
                  <a:pt x="1128530" y="2202253"/>
                  <a:pt x="1100254" y="2213255"/>
                </a:cubicBezTo>
                <a:cubicBezTo>
                  <a:pt x="1071977" y="2224258"/>
                  <a:pt x="1043234" y="2229759"/>
                  <a:pt x="1014024" y="2229759"/>
                </a:cubicBezTo>
                <a:cubicBezTo>
                  <a:pt x="985786" y="2229759"/>
                  <a:pt x="960746" y="2224939"/>
                  <a:pt x="938902" y="2215300"/>
                </a:cubicBezTo>
                <a:cubicBezTo>
                  <a:pt x="917058" y="2205660"/>
                  <a:pt x="899723" y="2191201"/>
                  <a:pt x="886898" y="2171922"/>
                </a:cubicBezTo>
                <a:cubicBezTo>
                  <a:pt x="874073" y="2152643"/>
                  <a:pt x="867007" y="2128739"/>
                  <a:pt x="865700" y="2100210"/>
                </a:cubicBezTo>
                <a:cubicBezTo>
                  <a:pt x="864393" y="2071681"/>
                  <a:pt x="870126" y="2038625"/>
                  <a:pt x="882900" y="2001040"/>
                </a:cubicBezTo>
                <a:cubicBezTo>
                  <a:pt x="895473" y="1964041"/>
                  <a:pt x="912369" y="1931081"/>
                  <a:pt x="933590" y="1902163"/>
                </a:cubicBezTo>
                <a:cubicBezTo>
                  <a:pt x="954809" y="1873245"/>
                  <a:pt x="978695" y="1848805"/>
                  <a:pt x="1005244" y="1828844"/>
                </a:cubicBezTo>
                <a:cubicBezTo>
                  <a:pt x="1031794" y="1808884"/>
                  <a:pt x="1059577" y="1793743"/>
                  <a:pt x="1088594" y="1783422"/>
                </a:cubicBezTo>
                <a:cubicBezTo>
                  <a:pt x="1117612" y="1773101"/>
                  <a:pt x="1146336" y="1767940"/>
                  <a:pt x="1174768" y="1767940"/>
                </a:cubicBezTo>
                <a:close/>
                <a:moveTo>
                  <a:pt x="696741" y="1767940"/>
                </a:moveTo>
                <a:cubicBezTo>
                  <a:pt x="737441" y="1767940"/>
                  <a:pt x="769985" y="1776898"/>
                  <a:pt x="794373" y="1794814"/>
                </a:cubicBezTo>
                <a:cubicBezTo>
                  <a:pt x="818760" y="1812730"/>
                  <a:pt x="833765" y="1838630"/>
                  <a:pt x="839387" y="1872514"/>
                </a:cubicBezTo>
                <a:cubicBezTo>
                  <a:pt x="845008" y="1906398"/>
                  <a:pt x="839547" y="1947682"/>
                  <a:pt x="823004" y="1996367"/>
                </a:cubicBezTo>
                <a:cubicBezTo>
                  <a:pt x="806457" y="2045051"/>
                  <a:pt x="783693" y="2086821"/>
                  <a:pt x="754711" y="2121680"/>
                </a:cubicBezTo>
                <a:cubicBezTo>
                  <a:pt x="725728" y="2156539"/>
                  <a:pt x="692838" y="2183266"/>
                  <a:pt x="656041" y="2201863"/>
                </a:cubicBezTo>
                <a:cubicBezTo>
                  <a:pt x="619243" y="2220460"/>
                  <a:pt x="580494" y="2229759"/>
                  <a:pt x="539793" y="2229759"/>
                </a:cubicBezTo>
                <a:cubicBezTo>
                  <a:pt x="499484" y="2229759"/>
                  <a:pt x="467153" y="2220460"/>
                  <a:pt x="442804" y="2201863"/>
                </a:cubicBezTo>
                <a:cubicBezTo>
                  <a:pt x="418453" y="2183266"/>
                  <a:pt x="403585" y="2156539"/>
                  <a:pt x="398196" y="2121680"/>
                </a:cubicBezTo>
                <a:cubicBezTo>
                  <a:pt x="392807" y="2086821"/>
                  <a:pt x="398386" y="2045051"/>
                  <a:pt x="414932" y="1996367"/>
                </a:cubicBezTo>
                <a:cubicBezTo>
                  <a:pt x="431475" y="1947682"/>
                  <a:pt x="454156" y="1906300"/>
                  <a:pt x="482972" y="1872222"/>
                </a:cubicBezTo>
                <a:cubicBezTo>
                  <a:pt x="511789" y="1838143"/>
                  <a:pt x="544543" y="1812243"/>
                  <a:pt x="581236" y="1794522"/>
                </a:cubicBezTo>
                <a:cubicBezTo>
                  <a:pt x="617929" y="1776801"/>
                  <a:pt x="656431" y="1767940"/>
                  <a:pt x="696741" y="1767940"/>
                </a:cubicBezTo>
                <a:close/>
                <a:moveTo>
                  <a:pt x="5407269" y="975399"/>
                </a:moveTo>
                <a:cubicBezTo>
                  <a:pt x="5387795" y="975399"/>
                  <a:pt x="5369113" y="980803"/>
                  <a:pt x="5351226" y="991611"/>
                </a:cubicBezTo>
                <a:cubicBezTo>
                  <a:pt x="5333337" y="1002419"/>
                  <a:pt x="5317121" y="1018046"/>
                  <a:pt x="5302578" y="1038494"/>
                </a:cubicBezTo>
                <a:cubicBezTo>
                  <a:pt x="5288035" y="1058941"/>
                  <a:pt x="5275867" y="1083576"/>
                  <a:pt x="5266072" y="1112397"/>
                </a:cubicBezTo>
                <a:cubicBezTo>
                  <a:pt x="5256341" y="1141023"/>
                  <a:pt x="5251683" y="1165901"/>
                  <a:pt x="5252099" y="1187030"/>
                </a:cubicBezTo>
                <a:cubicBezTo>
                  <a:pt x="5252514" y="1208159"/>
                  <a:pt x="5257860" y="1224516"/>
                  <a:pt x="5268137" y="1236104"/>
                </a:cubicBezTo>
                <a:cubicBezTo>
                  <a:pt x="5278414" y="1247690"/>
                  <a:pt x="5293289" y="1253484"/>
                  <a:pt x="5312763" y="1253484"/>
                </a:cubicBezTo>
                <a:cubicBezTo>
                  <a:pt x="5332237" y="1253484"/>
                  <a:pt x="5351051" y="1247690"/>
                  <a:pt x="5369205" y="1236104"/>
                </a:cubicBezTo>
                <a:cubicBezTo>
                  <a:pt x="5387360" y="1224516"/>
                  <a:pt x="5403873" y="1208159"/>
                  <a:pt x="5418745" y="1187030"/>
                </a:cubicBezTo>
                <a:cubicBezTo>
                  <a:pt x="5433617" y="1165901"/>
                  <a:pt x="5445918" y="1141023"/>
                  <a:pt x="5455649" y="1112397"/>
                </a:cubicBezTo>
                <a:cubicBezTo>
                  <a:pt x="5465443" y="1083576"/>
                  <a:pt x="5469968" y="1058941"/>
                  <a:pt x="5469224" y="1038494"/>
                </a:cubicBezTo>
                <a:cubicBezTo>
                  <a:pt x="5468481" y="1018046"/>
                  <a:pt x="5462837" y="1002419"/>
                  <a:pt x="5452293" y="991611"/>
                </a:cubicBezTo>
                <a:cubicBezTo>
                  <a:pt x="5441751" y="980803"/>
                  <a:pt x="5426743" y="975399"/>
                  <a:pt x="5407269" y="975399"/>
                </a:cubicBezTo>
                <a:close/>
                <a:moveTo>
                  <a:pt x="4538139" y="975399"/>
                </a:moveTo>
                <a:cubicBezTo>
                  <a:pt x="4518665" y="975399"/>
                  <a:pt x="4499984" y="980803"/>
                  <a:pt x="4482095" y="991611"/>
                </a:cubicBezTo>
                <a:cubicBezTo>
                  <a:pt x="4464207" y="1002419"/>
                  <a:pt x="4447991" y="1018046"/>
                  <a:pt x="4433449" y="1038494"/>
                </a:cubicBezTo>
                <a:cubicBezTo>
                  <a:pt x="4418906" y="1058941"/>
                  <a:pt x="4406737" y="1083576"/>
                  <a:pt x="4396942" y="1112397"/>
                </a:cubicBezTo>
                <a:cubicBezTo>
                  <a:pt x="4387211" y="1141023"/>
                  <a:pt x="4382554" y="1165901"/>
                  <a:pt x="4382969" y="1187030"/>
                </a:cubicBezTo>
                <a:cubicBezTo>
                  <a:pt x="4383384" y="1208159"/>
                  <a:pt x="4388731" y="1224516"/>
                  <a:pt x="4399007" y="1236104"/>
                </a:cubicBezTo>
                <a:cubicBezTo>
                  <a:pt x="4409285" y="1247690"/>
                  <a:pt x="4424160" y="1253484"/>
                  <a:pt x="4443634" y="1253484"/>
                </a:cubicBezTo>
                <a:cubicBezTo>
                  <a:pt x="4463107" y="1253484"/>
                  <a:pt x="4481921" y="1247690"/>
                  <a:pt x="4500075" y="1236104"/>
                </a:cubicBezTo>
                <a:cubicBezTo>
                  <a:pt x="4518231" y="1224516"/>
                  <a:pt x="4534743" y="1208159"/>
                  <a:pt x="4549616" y="1187030"/>
                </a:cubicBezTo>
                <a:cubicBezTo>
                  <a:pt x="4564487" y="1165901"/>
                  <a:pt x="4576788" y="1141023"/>
                  <a:pt x="4586519" y="1112397"/>
                </a:cubicBezTo>
                <a:cubicBezTo>
                  <a:pt x="4596313" y="1083576"/>
                  <a:pt x="4600839" y="1058941"/>
                  <a:pt x="4600095" y="1038494"/>
                </a:cubicBezTo>
                <a:cubicBezTo>
                  <a:pt x="4599351" y="1018046"/>
                  <a:pt x="4593707" y="1002419"/>
                  <a:pt x="4583163" y="991611"/>
                </a:cubicBezTo>
                <a:cubicBezTo>
                  <a:pt x="4572621" y="980803"/>
                  <a:pt x="4557613" y="975399"/>
                  <a:pt x="4538139" y="975399"/>
                </a:cubicBezTo>
                <a:close/>
                <a:moveTo>
                  <a:pt x="3471033" y="975399"/>
                </a:moveTo>
                <a:cubicBezTo>
                  <a:pt x="3451559" y="975399"/>
                  <a:pt x="3432878" y="980803"/>
                  <a:pt x="3414990" y="991611"/>
                </a:cubicBezTo>
                <a:cubicBezTo>
                  <a:pt x="3397101" y="1002419"/>
                  <a:pt x="3380886" y="1018046"/>
                  <a:pt x="3366343" y="1038494"/>
                </a:cubicBezTo>
                <a:cubicBezTo>
                  <a:pt x="3351799" y="1058941"/>
                  <a:pt x="3339631" y="1083576"/>
                  <a:pt x="3329837" y="1112397"/>
                </a:cubicBezTo>
                <a:cubicBezTo>
                  <a:pt x="3320106" y="1141023"/>
                  <a:pt x="3315448" y="1165901"/>
                  <a:pt x="3315863" y="1187030"/>
                </a:cubicBezTo>
                <a:cubicBezTo>
                  <a:pt x="3316278" y="1208159"/>
                  <a:pt x="3321625" y="1224516"/>
                  <a:pt x="3331902" y="1236104"/>
                </a:cubicBezTo>
                <a:cubicBezTo>
                  <a:pt x="3342178" y="1247690"/>
                  <a:pt x="3357053" y="1253484"/>
                  <a:pt x="3376527" y="1253484"/>
                </a:cubicBezTo>
                <a:cubicBezTo>
                  <a:pt x="3396001" y="1253484"/>
                  <a:pt x="3414815" y="1247690"/>
                  <a:pt x="3432970" y="1236104"/>
                </a:cubicBezTo>
                <a:cubicBezTo>
                  <a:pt x="3451125" y="1224516"/>
                  <a:pt x="3467638" y="1208159"/>
                  <a:pt x="3482509" y="1187030"/>
                </a:cubicBezTo>
                <a:cubicBezTo>
                  <a:pt x="3497381" y="1165901"/>
                  <a:pt x="3509682" y="1141023"/>
                  <a:pt x="3519413" y="1112397"/>
                </a:cubicBezTo>
                <a:cubicBezTo>
                  <a:pt x="3529208" y="1083576"/>
                  <a:pt x="3533733" y="1058941"/>
                  <a:pt x="3532989" y="1038494"/>
                </a:cubicBezTo>
                <a:cubicBezTo>
                  <a:pt x="3532245" y="1018046"/>
                  <a:pt x="3526602" y="1002419"/>
                  <a:pt x="3516058" y="991611"/>
                </a:cubicBezTo>
                <a:cubicBezTo>
                  <a:pt x="3505515" y="980803"/>
                  <a:pt x="3490507" y="975399"/>
                  <a:pt x="3471033" y="975399"/>
                </a:cubicBezTo>
                <a:close/>
                <a:moveTo>
                  <a:pt x="2601903" y="975399"/>
                </a:moveTo>
                <a:cubicBezTo>
                  <a:pt x="2582429" y="975399"/>
                  <a:pt x="2563748" y="980803"/>
                  <a:pt x="2545860" y="991611"/>
                </a:cubicBezTo>
                <a:cubicBezTo>
                  <a:pt x="2527971" y="1002419"/>
                  <a:pt x="2511756" y="1018046"/>
                  <a:pt x="2497213" y="1038494"/>
                </a:cubicBezTo>
                <a:cubicBezTo>
                  <a:pt x="2482671" y="1058941"/>
                  <a:pt x="2470501" y="1083576"/>
                  <a:pt x="2460707" y="1112397"/>
                </a:cubicBezTo>
                <a:cubicBezTo>
                  <a:pt x="2450976" y="1141023"/>
                  <a:pt x="2446318" y="1165901"/>
                  <a:pt x="2446734" y="1187030"/>
                </a:cubicBezTo>
                <a:cubicBezTo>
                  <a:pt x="2447149" y="1208159"/>
                  <a:pt x="2452495" y="1224516"/>
                  <a:pt x="2462772" y="1236104"/>
                </a:cubicBezTo>
                <a:cubicBezTo>
                  <a:pt x="2473049" y="1247690"/>
                  <a:pt x="2487924" y="1253484"/>
                  <a:pt x="2507398" y="1253484"/>
                </a:cubicBezTo>
                <a:cubicBezTo>
                  <a:pt x="2526871" y="1253484"/>
                  <a:pt x="2545686" y="1247690"/>
                  <a:pt x="2563840" y="1236104"/>
                </a:cubicBezTo>
                <a:cubicBezTo>
                  <a:pt x="2581995" y="1224516"/>
                  <a:pt x="2598508" y="1208159"/>
                  <a:pt x="2613380" y="1187030"/>
                </a:cubicBezTo>
                <a:cubicBezTo>
                  <a:pt x="2628251" y="1165901"/>
                  <a:pt x="2640553" y="1141023"/>
                  <a:pt x="2650283" y="1112397"/>
                </a:cubicBezTo>
                <a:cubicBezTo>
                  <a:pt x="2660077" y="1083576"/>
                  <a:pt x="2664603" y="1058941"/>
                  <a:pt x="2663859" y="1038494"/>
                </a:cubicBezTo>
                <a:cubicBezTo>
                  <a:pt x="2663115" y="1018046"/>
                  <a:pt x="2657472" y="1002419"/>
                  <a:pt x="2646928" y="991611"/>
                </a:cubicBezTo>
                <a:cubicBezTo>
                  <a:pt x="2636385" y="980803"/>
                  <a:pt x="2621377" y="975399"/>
                  <a:pt x="2601903" y="975399"/>
                </a:cubicBezTo>
                <a:close/>
                <a:moveTo>
                  <a:pt x="1534798" y="975399"/>
                </a:moveTo>
                <a:cubicBezTo>
                  <a:pt x="1515324" y="975399"/>
                  <a:pt x="1496643" y="980803"/>
                  <a:pt x="1478755" y="991611"/>
                </a:cubicBezTo>
                <a:cubicBezTo>
                  <a:pt x="1460866" y="1002419"/>
                  <a:pt x="1444651" y="1018046"/>
                  <a:pt x="1430108" y="1038494"/>
                </a:cubicBezTo>
                <a:cubicBezTo>
                  <a:pt x="1415565" y="1058941"/>
                  <a:pt x="1403396" y="1083576"/>
                  <a:pt x="1393602" y="1112397"/>
                </a:cubicBezTo>
                <a:cubicBezTo>
                  <a:pt x="1383871" y="1141023"/>
                  <a:pt x="1379213" y="1165901"/>
                  <a:pt x="1379628" y="1187030"/>
                </a:cubicBezTo>
                <a:cubicBezTo>
                  <a:pt x="1380044" y="1208159"/>
                  <a:pt x="1385390" y="1224516"/>
                  <a:pt x="1395667" y="1236104"/>
                </a:cubicBezTo>
                <a:cubicBezTo>
                  <a:pt x="1405943" y="1247690"/>
                  <a:pt x="1420819" y="1253484"/>
                  <a:pt x="1440293" y="1253484"/>
                </a:cubicBezTo>
                <a:cubicBezTo>
                  <a:pt x="1459766" y="1253484"/>
                  <a:pt x="1478580" y="1247690"/>
                  <a:pt x="1496735" y="1236104"/>
                </a:cubicBezTo>
                <a:cubicBezTo>
                  <a:pt x="1514890" y="1224516"/>
                  <a:pt x="1531403" y="1208159"/>
                  <a:pt x="1546275" y="1187030"/>
                </a:cubicBezTo>
                <a:cubicBezTo>
                  <a:pt x="1561146" y="1165901"/>
                  <a:pt x="1573448" y="1141023"/>
                  <a:pt x="1583178" y="1112397"/>
                </a:cubicBezTo>
                <a:cubicBezTo>
                  <a:pt x="1592973" y="1083576"/>
                  <a:pt x="1597498" y="1058941"/>
                  <a:pt x="1596754" y="1038494"/>
                </a:cubicBezTo>
                <a:cubicBezTo>
                  <a:pt x="1596010" y="1018046"/>
                  <a:pt x="1590367" y="1002419"/>
                  <a:pt x="1579823" y="991611"/>
                </a:cubicBezTo>
                <a:cubicBezTo>
                  <a:pt x="1569280" y="980803"/>
                  <a:pt x="1554272" y="975399"/>
                  <a:pt x="1534798" y="975399"/>
                </a:cubicBezTo>
                <a:close/>
                <a:moveTo>
                  <a:pt x="665668" y="975399"/>
                </a:moveTo>
                <a:cubicBezTo>
                  <a:pt x="646194" y="975399"/>
                  <a:pt x="627514" y="980803"/>
                  <a:pt x="609625" y="991611"/>
                </a:cubicBezTo>
                <a:cubicBezTo>
                  <a:pt x="591737" y="1002419"/>
                  <a:pt x="575521" y="1018046"/>
                  <a:pt x="560978" y="1038494"/>
                </a:cubicBezTo>
                <a:cubicBezTo>
                  <a:pt x="546435" y="1058941"/>
                  <a:pt x="534266" y="1083576"/>
                  <a:pt x="524472" y="1112397"/>
                </a:cubicBezTo>
                <a:cubicBezTo>
                  <a:pt x="514741" y="1141023"/>
                  <a:pt x="510083" y="1165901"/>
                  <a:pt x="510499" y="1187030"/>
                </a:cubicBezTo>
                <a:cubicBezTo>
                  <a:pt x="510914" y="1208159"/>
                  <a:pt x="516260" y="1224516"/>
                  <a:pt x="526537" y="1236104"/>
                </a:cubicBezTo>
                <a:cubicBezTo>
                  <a:pt x="536814" y="1247690"/>
                  <a:pt x="551690" y="1253484"/>
                  <a:pt x="571163" y="1253484"/>
                </a:cubicBezTo>
                <a:cubicBezTo>
                  <a:pt x="590637" y="1253484"/>
                  <a:pt x="609451" y="1247690"/>
                  <a:pt x="627605" y="1236104"/>
                </a:cubicBezTo>
                <a:cubicBezTo>
                  <a:pt x="645761" y="1224516"/>
                  <a:pt x="662273" y="1208159"/>
                  <a:pt x="677145" y="1187030"/>
                </a:cubicBezTo>
                <a:cubicBezTo>
                  <a:pt x="692017" y="1165901"/>
                  <a:pt x="704318" y="1141023"/>
                  <a:pt x="714048" y="1112397"/>
                </a:cubicBezTo>
                <a:cubicBezTo>
                  <a:pt x="723843" y="1083576"/>
                  <a:pt x="728369" y="1058941"/>
                  <a:pt x="727624" y="1038494"/>
                </a:cubicBezTo>
                <a:cubicBezTo>
                  <a:pt x="726881" y="1018046"/>
                  <a:pt x="721237" y="1002419"/>
                  <a:pt x="710693" y="991611"/>
                </a:cubicBezTo>
                <a:cubicBezTo>
                  <a:pt x="700151" y="980803"/>
                  <a:pt x="685142" y="975399"/>
                  <a:pt x="665668" y="975399"/>
                </a:cubicBezTo>
                <a:close/>
                <a:moveTo>
                  <a:pt x="4023959" y="891565"/>
                </a:moveTo>
                <a:lnTo>
                  <a:pt x="4131162" y="891565"/>
                </a:lnTo>
                <a:lnTo>
                  <a:pt x="4010149" y="1247642"/>
                </a:lnTo>
                <a:lnTo>
                  <a:pt x="4183659" y="1247642"/>
                </a:lnTo>
                <a:lnTo>
                  <a:pt x="4153184" y="1337318"/>
                </a:lnTo>
                <a:lnTo>
                  <a:pt x="3872471" y="1337318"/>
                </a:lnTo>
                <a:close/>
                <a:moveTo>
                  <a:pt x="2087723" y="891565"/>
                </a:moveTo>
                <a:lnTo>
                  <a:pt x="2194927" y="891565"/>
                </a:lnTo>
                <a:lnTo>
                  <a:pt x="2073913" y="1247642"/>
                </a:lnTo>
                <a:lnTo>
                  <a:pt x="2247423" y="1247642"/>
                </a:lnTo>
                <a:lnTo>
                  <a:pt x="2216949" y="1337318"/>
                </a:lnTo>
                <a:lnTo>
                  <a:pt x="1936235" y="1337318"/>
                </a:lnTo>
                <a:close/>
                <a:moveTo>
                  <a:pt x="151489" y="891565"/>
                </a:moveTo>
                <a:lnTo>
                  <a:pt x="258691" y="891565"/>
                </a:lnTo>
                <a:lnTo>
                  <a:pt x="137678" y="1247642"/>
                </a:lnTo>
                <a:lnTo>
                  <a:pt x="311189" y="1247642"/>
                </a:lnTo>
                <a:lnTo>
                  <a:pt x="280714" y="1337318"/>
                </a:lnTo>
                <a:lnTo>
                  <a:pt x="0" y="1337318"/>
                </a:lnTo>
                <a:close/>
                <a:moveTo>
                  <a:pt x="5438341" y="883970"/>
                </a:moveTo>
                <a:cubicBezTo>
                  <a:pt x="5479041" y="883970"/>
                  <a:pt x="5511585" y="892928"/>
                  <a:pt x="5535973" y="910844"/>
                </a:cubicBezTo>
                <a:cubicBezTo>
                  <a:pt x="5560361" y="928760"/>
                  <a:pt x="5575365" y="954660"/>
                  <a:pt x="5580987" y="988544"/>
                </a:cubicBezTo>
                <a:cubicBezTo>
                  <a:pt x="5586607" y="1022429"/>
                  <a:pt x="5581147" y="1063712"/>
                  <a:pt x="5564604" y="1112397"/>
                </a:cubicBezTo>
                <a:cubicBezTo>
                  <a:pt x="5548057" y="1161081"/>
                  <a:pt x="5525293" y="1202852"/>
                  <a:pt x="5496310" y="1237710"/>
                </a:cubicBezTo>
                <a:cubicBezTo>
                  <a:pt x="5467328" y="1272569"/>
                  <a:pt x="5434439" y="1299296"/>
                  <a:pt x="5397640" y="1317893"/>
                </a:cubicBezTo>
                <a:cubicBezTo>
                  <a:pt x="5360843" y="1336491"/>
                  <a:pt x="5322093" y="1345789"/>
                  <a:pt x="5281394" y="1345789"/>
                </a:cubicBezTo>
                <a:cubicBezTo>
                  <a:pt x="5241083" y="1345789"/>
                  <a:pt x="5208753" y="1336491"/>
                  <a:pt x="5184403" y="1317893"/>
                </a:cubicBezTo>
                <a:cubicBezTo>
                  <a:pt x="5160053" y="1299296"/>
                  <a:pt x="5145184" y="1272569"/>
                  <a:pt x="5139795" y="1237710"/>
                </a:cubicBezTo>
                <a:cubicBezTo>
                  <a:pt x="5134407" y="1202852"/>
                  <a:pt x="5139985" y="1161081"/>
                  <a:pt x="5156532" y="1112397"/>
                </a:cubicBezTo>
                <a:cubicBezTo>
                  <a:pt x="5173075" y="1063712"/>
                  <a:pt x="5195756" y="1022331"/>
                  <a:pt x="5224573" y="988252"/>
                </a:cubicBezTo>
                <a:cubicBezTo>
                  <a:pt x="5253389" y="954172"/>
                  <a:pt x="5286143" y="928273"/>
                  <a:pt x="5322837" y="910552"/>
                </a:cubicBezTo>
                <a:cubicBezTo>
                  <a:pt x="5359529" y="892831"/>
                  <a:pt x="5398031" y="883970"/>
                  <a:pt x="5438341" y="883970"/>
                </a:cubicBezTo>
                <a:close/>
                <a:moveTo>
                  <a:pt x="5047239" y="883970"/>
                </a:moveTo>
                <a:cubicBezTo>
                  <a:pt x="5076254" y="883970"/>
                  <a:pt x="5100300" y="889715"/>
                  <a:pt x="5119375" y="901204"/>
                </a:cubicBezTo>
                <a:cubicBezTo>
                  <a:pt x="5138449" y="912694"/>
                  <a:pt x="5152838" y="926228"/>
                  <a:pt x="5162538" y="941807"/>
                </a:cubicBezTo>
                <a:lnTo>
                  <a:pt x="5083807" y="1010160"/>
                </a:lnTo>
                <a:cubicBezTo>
                  <a:pt x="5076282" y="999644"/>
                  <a:pt x="5067411" y="991222"/>
                  <a:pt x="5057195" y="984893"/>
                </a:cubicBezTo>
                <a:cubicBezTo>
                  <a:pt x="5046979" y="978564"/>
                  <a:pt x="5033887" y="975399"/>
                  <a:pt x="5017918" y="975399"/>
                </a:cubicBezTo>
                <a:cubicBezTo>
                  <a:pt x="4998640" y="975399"/>
                  <a:pt x="4979195" y="980900"/>
                  <a:pt x="4959586" y="991903"/>
                </a:cubicBezTo>
                <a:cubicBezTo>
                  <a:pt x="4939977" y="1002906"/>
                  <a:pt x="4921958" y="1018680"/>
                  <a:pt x="4905531" y="1039224"/>
                </a:cubicBezTo>
                <a:cubicBezTo>
                  <a:pt x="4889102" y="1059769"/>
                  <a:pt x="4875959" y="1084550"/>
                  <a:pt x="4866101" y="1113566"/>
                </a:cubicBezTo>
                <a:cubicBezTo>
                  <a:pt x="4856041" y="1143165"/>
                  <a:pt x="4851739" y="1168433"/>
                  <a:pt x="4853191" y="1189367"/>
                </a:cubicBezTo>
                <a:cubicBezTo>
                  <a:pt x="4854643" y="1210301"/>
                  <a:pt x="4861307" y="1226221"/>
                  <a:pt x="4873179" y="1237126"/>
                </a:cubicBezTo>
                <a:cubicBezTo>
                  <a:pt x="4885053" y="1248031"/>
                  <a:pt x="4901407" y="1253484"/>
                  <a:pt x="4922245" y="1253484"/>
                </a:cubicBezTo>
                <a:cubicBezTo>
                  <a:pt x="4940161" y="1253484"/>
                  <a:pt x="4957534" y="1249491"/>
                  <a:pt x="4974367" y="1241508"/>
                </a:cubicBezTo>
                <a:cubicBezTo>
                  <a:pt x="4991199" y="1233523"/>
                  <a:pt x="5006663" y="1223981"/>
                  <a:pt x="5020757" y="1212881"/>
                </a:cubicBezTo>
                <a:lnTo>
                  <a:pt x="5054399" y="1279774"/>
                </a:lnTo>
                <a:cubicBezTo>
                  <a:pt x="5028225" y="1301779"/>
                  <a:pt x="5001000" y="1318283"/>
                  <a:pt x="4972724" y="1329286"/>
                </a:cubicBezTo>
                <a:cubicBezTo>
                  <a:pt x="4944447" y="1340288"/>
                  <a:pt x="4915704" y="1345789"/>
                  <a:pt x="4886494" y="1345789"/>
                </a:cubicBezTo>
                <a:cubicBezTo>
                  <a:pt x="4858257" y="1345789"/>
                  <a:pt x="4833216" y="1340970"/>
                  <a:pt x="4811373" y="1331330"/>
                </a:cubicBezTo>
                <a:cubicBezTo>
                  <a:pt x="4789529" y="1321691"/>
                  <a:pt x="4772194" y="1307231"/>
                  <a:pt x="4759368" y="1287952"/>
                </a:cubicBezTo>
                <a:cubicBezTo>
                  <a:pt x="4746543" y="1268673"/>
                  <a:pt x="4739477" y="1244769"/>
                  <a:pt x="4738170" y="1216240"/>
                </a:cubicBezTo>
                <a:cubicBezTo>
                  <a:pt x="4736863" y="1187712"/>
                  <a:pt x="4742597" y="1154655"/>
                  <a:pt x="4755370" y="1117070"/>
                </a:cubicBezTo>
                <a:cubicBezTo>
                  <a:pt x="4767943" y="1080071"/>
                  <a:pt x="4784839" y="1047111"/>
                  <a:pt x="4806060" y="1018193"/>
                </a:cubicBezTo>
                <a:cubicBezTo>
                  <a:pt x="4827279" y="989275"/>
                  <a:pt x="4851165" y="964835"/>
                  <a:pt x="4877715" y="944874"/>
                </a:cubicBezTo>
                <a:cubicBezTo>
                  <a:pt x="4904264" y="924914"/>
                  <a:pt x="4932047" y="909773"/>
                  <a:pt x="4961065" y="899451"/>
                </a:cubicBezTo>
                <a:cubicBezTo>
                  <a:pt x="4990083" y="889131"/>
                  <a:pt x="5018807" y="883970"/>
                  <a:pt x="5047239" y="883970"/>
                </a:cubicBezTo>
                <a:close/>
                <a:moveTo>
                  <a:pt x="4569211" y="883970"/>
                </a:moveTo>
                <a:cubicBezTo>
                  <a:pt x="4609911" y="883970"/>
                  <a:pt x="4642455" y="892928"/>
                  <a:pt x="4666843" y="910844"/>
                </a:cubicBezTo>
                <a:cubicBezTo>
                  <a:pt x="4691231" y="928760"/>
                  <a:pt x="4706235" y="954660"/>
                  <a:pt x="4711857" y="988544"/>
                </a:cubicBezTo>
                <a:cubicBezTo>
                  <a:pt x="4717479" y="1022429"/>
                  <a:pt x="4712018" y="1063712"/>
                  <a:pt x="4695474" y="1112397"/>
                </a:cubicBezTo>
                <a:cubicBezTo>
                  <a:pt x="4678927" y="1161081"/>
                  <a:pt x="4656163" y="1202852"/>
                  <a:pt x="4627181" y="1237710"/>
                </a:cubicBezTo>
                <a:cubicBezTo>
                  <a:pt x="4598199" y="1272569"/>
                  <a:pt x="4565309" y="1299296"/>
                  <a:pt x="4528511" y="1317893"/>
                </a:cubicBezTo>
                <a:cubicBezTo>
                  <a:pt x="4491713" y="1336491"/>
                  <a:pt x="4452965" y="1345789"/>
                  <a:pt x="4412263" y="1345789"/>
                </a:cubicBezTo>
                <a:cubicBezTo>
                  <a:pt x="4371954" y="1345789"/>
                  <a:pt x="4339624" y="1336491"/>
                  <a:pt x="4315274" y="1317893"/>
                </a:cubicBezTo>
                <a:cubicBezTo>
                  <a:pt x="4290923" y="1299296"/>
                  <a:pt x="4276055" y="1272569"/>
                  <a:pt x="4270666" y="1237710"/>
                </a:cubicBezTo>
                <a:cubicBezTo>
                  <a:pt x="4265277" y="1202852"/>
                  <a:pt x="4270857" y="1161081"/>
                  <a:pt x="4287403" y="1112397"/>
                </a:cubicBezTo>
                <a:cubicBezTo>
                  <a:pt x="4303947" y="1063712"/>
                  <a:pt x="4326627" y="1022331"/>
                  <a:pt x="4355443" y="988252"/>
                </a:cubicBezTo>
                <a:cubicBezTo>
                  <a:pt x="4384259" y="954172"/>
                  <a:pt x="4417013" y="928273"/>
                  <a:pt x="4453707" y="910552"/>
                </a:cubicBezTo>
                <a:cubicBezTo>
                  <a:pt x="4490399" y="892831"/>
                  <a:pt x="4528901" y="883970"/>
                  <a:pt x="4569211" y="883970"/>
                </a:cubicBezTo>
                <a:close/>
                <a:moveTo>
                  <a:pt x="3502106" y="883970"/>
                </a:moveTo>
                <a:cubicBezTo>
                  <a:pt x="3542805" y="883970"/>
                  <a:pt x="3575349" y="892928"/>
                  <a:pt x="3599737" y="910844"/>
                </a:cubicBezTo>
                <a:cubicBezTo>
                  <a:pt x="3624125" y="928760"/>
                  <a:pt x="3639129" y="954660"/>
                  <a:pt x="3644751" y="988544"/>
                </a:cubicBezTo>
                <a:cubicBezTo>
                  <a:pt x="3650372" y="1022429"/>
                  <a:pt x="3644911" y="1063712"/>
                  <a:pt x="3628368" y="1112397"/>
                </a:cubicBezTo>
                <a:cubicBezTo>
                  <a:pt x="3611821" y="1161081"/>
                  <a:pt x="3589057" y="1202852"/>
                  <a:pt x="3560074" y="1237710"/>
                </a:cubicBezTo>
                <a:cubicBezTo>
                  <a:pt x="3531093" y="1272569"/>
                  <a:pt x="3498203" y="1299296"/>
                  <a:pt x="3461405" y="1317893"/>
                </a:cubicBezTo>
                <a:cubicBezTo>
                  <a:pt x="3424607" y="1336491"/>
                  <a:pt x="3385858" y="1345789"/>
                  <a:pt x="3345159" y="1345789"/>
                </a:cubicBezTo>
                <a:cubicBezTo>
                  <a:pt x="3304847" y="1345789"/>
                  <a:pt x="3272517" y="1336491"/>
                  <a:pt x="3248168" y="1317893"/>
                </a:cubicBezTo>
                <a:cubicBezTo>
                  <a:pt x="3223818" y="1299296"/>
                  <a:pt x="3208948" y="1272569"/>
                  <a:pt x="3203560" y="1237710"/>
                </a:cubicBezTo>
                <a:cubicBezTo>
                  <a:pt x="3198172" y="1202852"/>
                  <a:pt x="3203750" y="1161081"/>
                  <a:pt x="3220297" y="1112397"/>
                </a:cubicBezTo>
                <a:cubicBezTo>
                  <a:pt x="3236840" y="1063712"/>
                  <a:pt x="3259521" y="1022331"/>
                  <a:pt x="3288337" y="988252"/>
                </a:cubicBezTo>
                <a:cubicBezTo>
                  <a:pt x="3317153" y="954172"/>
                  <a:pt x="3349908" y="928273"/>
                  <a:pt x="3386601" y="910552"/>
                </a:cubicBezTo>
                <a:cubicBezTo>
                  <a:pt x="3423293" y="892831"/>
                  <a:pt x="3461795" y="883970"/>
                  <a:pt x="3502106" y="883970"/>
                </a:cubicBezTo>
                <a:close/>
                <a:moveTo>
                  <a:pt x="3111003" y="883970"/>
                </a:moveTo>
                <a:cubicBezTo>
                  <a:pt x="3140018" y="883970"/>
                  <a:pt x="3164064" y="889715"/>
                  <a:pt x="3183139" y="901204"/>
                </a:cubicBezTo>
                <a:cubicBezTo>
                  <a:pt x="3202214" y="912694"/>
                  <a:pt x="3216603" y="926228"/>
                  <a:pt x="3226302" y="941807"/>
                </a:cubicBezTo>
                <a:lnTo>
                  <a:pt x="3147571" y="1010160"/>
                </a:lnTo>
                <a:cubicBezTo>
                  <a:pt x="3140046" y="999644"/>
                  <a:pt x="3131175" y="991222"/>
                  <a:pt x="3120959" y="984893"/>
                </a:cubicBezTo>
                <a:cubicBezTo>
                  <a:pt x="3110743" y="978564"/>
                  <a:pt x="3097651" y="975399"/>
                  <a:pt x="3081683" y="975399"/>
                </a:cubicBezTo>
                <a:cubicBezTo>
                  <a:pt x="3062404" y="975399"/>
                  <a:pt x="3042960" y="980900"/>
                  <a:pt x="3023351" y="991903"/>
                </a:cubicBezTo>
                <a:cubicBezTo>
                  <a:pt x="3003741" y="1002906"/>
                  <a:pt x="2985723" y="1018680"/>
                  <a:pt x="2969295" y="1039224"/>
                </a:cubicBezTo>
                <a:cubicBezTo>
                  <a:pt x="2952867" y="1059769"/>
                  <a:pt x="2939724" y="1084550"/>
                  <a:pt x="2929865" y="1113566"/>
                </a:cubicBezTo>
                <a:cubicBezTo>
                  <a:pt x="2919806" y="1143165"/>
                  <a:pt x="2915503" y="1168433"/>
                  <a:pt x="2916956" y="1189367"/>
                </a:cubicBezTo>
                <a:cubicBezTo>
                  <a:pt x="2918408" y="1210301"/>
                  <a:pt x="2925071" y="1226221"/>
                  <a:pt x="2936944" y="1237126"/>
                </a:cubicBezTo>
                <a:cubicBezTo>
                  <a:pt x="2948817" y="1248031"/>
                  <a:pt x="2965172" y="1253484"/>
                  <a:pt x="2986009" y="1253484"/>
                </a:cubicBezTo>
                <a:cubicBezTo>
                  <a:pt x="3003925" y="1253484"/>
                  <a:pt x="3021299" y="1249491"/>
                  <a:pt x="3038132" y="1241508"/>
                </a:cubicBezTo>
                <a:cubicBezTo>
                  <a:pt x="3054964" y="1233523"/>
                  <a:pt x="3070427" y="1223981"/>
                  <a:pt x="3084521" y="1212881"/>
                </a:cubicBezTo>
                <a:lnTo>
                  <a:pt x="3118164" y="1279774"/>
                </a:lnTo>
                <a:cubicBezTo>
                  <a:pt x="3091990" y="1301779"/>
                  <a:pt x="3064765" y="1318283"/>
                  <a:pt x="3036488" y="1329286"/>
                </a:cubicBezTo>
                <a:cubicBezTo>
                  <a:pt x="3008212" y="1340288"/>
                  <a:pt x="2979469" y="1345789"/>
                  <a:pt x="2950258" y="1345789"/>
                </a:cubicBezTo>
                <a:cubicBezTo>
                  <a:pt x="2922021" y="1345789"/>
                  <a:pt x="2896980" y="1340970"/>
                  <a:pt x="2875137" y="1331330"/>
                </a:cubicBezTo>
                <a:cubicBezTo>
                  <a:pt x="2853293" y="1321691"/>
                  <a:pt x="2835959" y="1307231"/>
                  <a:pt x="2823133" y="1287952"/>
                </a:cubicBezTo>
                <a:cubicBezTo>
                  <a:pt x="2810307" y="1268673"/>
                  <a:pt x="2803241" y="1244769"/>
                  <a:pt x="2801935" y="1216240"/>
                </a:cubicBezTo>
                <a:cubicBezTo>
                  <a:pt x="2800628" y="1187712"/>
                  <a:pt x="2806361" y="1154655"/>
                  <a:pt x="2819134" y="1117070"/>
                </a:cubicBezTo>
                <a:cubicBezTo>
                  <a:pt x="2831707" y="1080071"/>
                  <a:pt x="2848604" y="1047111"/>
                  <a:pt x="2869824" y="1018193"/>
                </a:cubicBezTo>
                <a:cubicBezTo>
                  <a:pt x="2891044" y="989275"/>
                  <a:pt x="2914930" y="964835"/>
                  <a:pt x="2941479" y="944874"/>
                </a:cubicBezTo>
                <a:cubicBezTo>
                  <a:pt x="2968028" y="924914"/>
                  <a:pt x="2995812" y="909773"/>
                  <a:pt x="3024829" y="899451"/>
                </a:cubicBezTo>
                <a:cubicBezTo>
                  <a:pt x="3053847" y="889131"/>
                  <a:pt x="3082572" y="883970"/>
                  <a:pt x="3111003" y="883970"/>
                </a:cubicBezTo>
                <a:close/>
                <a:moveTo>
                  <a:pt x="2632975" y="883970"/>
                </a:moveTo>
                <a:cubicBezTo>
                  <a:pt x="2673676" y="883970"/>
                  <a:pt x="2706220" y="892928"/>
                  <a:pt x="2730608" y="910844"/>
                </a:cubicBezTo>
                <a:cubicBezTo>
                  <a:pt x="2754995" y="928760"/>
                  <a:pt x="2770000" y="954660"/>
                  <a:pt x="2775621" y="988544"/>
                </a:cubicBezTo>
                <a:cubicBezTo>
                  <a:pt x="2781243" y="1022429"/>
                  <a:pt x="2775783" y="1063712"/>
                  <a:pt x="2759239" y="1112397"/>
                </a:cubicBezTo>
                <a:cubicBezTo>
                  <a:pt x="2742692" y="1161081"/>
                  <a:pt x="2719928" y="1202852"/>
                  <a:pt x="2690945" y="1237710"/>
                </a:cubicBezTo>
                <a:cubicBezTo>
                  <a:pt x="2661963" y="1272569"/>
                  <a:pt x="2629073" y="1299296"/>
                  <a:pt x="2592275" y="1317893"/>
                </a:cubicBezTo>
                <a:cubicBezTo>
                  <a:pt x="2555478" y="1336491"/>
                  <a:pt x="2516729" y="1345789"/>
                  <a:pt x="2476028" y="1345789"/>
                </a:cubicBezTo>
                <a:cubicBezTo>
                  <a:pt x="2435718" y="1345789"/>
                  <a:pt x="2403388" y="1336491"/>
                  <a:pt x="2379038" y="1317893"/>
                </a:cubicBezTo>
                <a:cubicBezTo>
                  <a:pt x="2354688" y="1299296"/>
                  <a:pt x="2339819" y="1272569"/>
                  <a:pt x="2334430" y="1237710"/>
                </a:cubicBezTo>
                <a:cubicBezTo>
                  <a:pt x="2329042" y="1202852"/>
                  <a:pt x="2334621" y="1161081"/>
                  <a:pt x="2351167" y="1112397"/>
                </a:cubicBezTo>
                <a:cubicBezTo>
                  <a:pt x="2367711" y="1063712"/>
                  <a:pt x="2390391" y="1022331"/>
                  <a:pt x="2419207" y="988252"/>
                </a:cubicBezTo>
                <a:cubicBezTo>
                  <a:pt x="2448023" y="954172"/>
                  <a:pt x="2480778" y="928273"/>
                  <a:pt x="2517471" y="910552"/>
                </a:cubicBezTo>
                <a:cubicBezTo>
                  <a:pt x="2554164" y="892831"/>
                  <a:pt x="2592665" y="883970"/>
                  <a:pt x="2632975" y="883970"/>
                </a:cubicBezTo>
                <a:close/>
                <a:moveTo>
                  <a:pt x="1565870" y="883970"/>
                </a:moveTo>
                <a:cubicBezTo>
                  <a:pt x="1606571" y="883970"/>
                  <a:pt x="1639114" y="892928"/>
                  <a:pt x="1663502" y="910844"/>
                </a:cubicBezTo>
                <a:cubicBezTo>
                  <a:pt x="1687890" y="928760"/>
                  <a:pt x="1702895" y="954660"/>
                  <a:pt x="1708516" y="988544"/>
                </a:cubicBezTo>
                <a:cubicBezTo>
                  <a:pt x="1714137" y="1022429"/>
                  <a:pt x="1708677" y="1063712"/>
                  <a:pt x="1692134" y="1112397"/>
                </a:cubicBezTo>
                <a:cubicBezTo>
                  <a:pt x="1675587" y="1161081"/>
                  <a:pt x="1652823" y="1202852"/>
                  <a:pt x="1623840" y="1237710"/>
                </a:cubicBezTo>
                <a:cubicBezTo>
                  <a:pt x="1594858" y="1272569"/>
                  <a:pt x="1561968" y="1299296"/>
                  <a:pt x="1525170" y="1317893"/>
                </a:cubicBezTo>
                <a:cubicBezTo>
                  <a:pt x="1488372" y="1336491"/>
                  <a:pt x="1449623" y="1345789"/>
                  <a:pt x="1408923" y="1345789"/>
                </a:cubicBezTo>
                <a:cubicBezTo>
                  <a:pt x="1368613" y="1345789"/>
                  <a:pt x="1336283" y="1336491"/>
                  <a:pt x="1311933" y="1317893"/>
                </a:cubicBezTo>
                <a:cubicBezTo>
                  <a:pt x="1287583" y="1299296"/>
                  <a:pt x="1272714" y="1272569"/>
                  <a:pt x="1267325" y="1237710"/>
                </a:cubicBezTo>
                <a:cubicBezTo>
                  <a:pt x="1261937" y="1202852"/>
                  <a:pt x="1267515" y="1161081"/>
                  <a:pt x="1284062" y="1112397"/>
                </a:cubicBezTo>
                <a:cubicBezTo>
                  <a:pt x="1300605" y="1063712"/>
                  <a:pt x="1323286" y="1022331"/>
                  <a:pt x="1352102" y="988252"/>
                </a:cubicBezTo>
                <a:cubicBezTo>
                  <a:pt x="1380919" y="954172"/>
                  <a:pt x="1413673" y="928273"/>
                  <a:pt x="1450366" y="910552"/>
                </a:cubicBezTo>
                <a:cubicBezTo>
                  <a:pt x="1487058" y="892831"/>
                  <a:pt x="1525561" y="883970"/>
                  <a:pt x="1565870" y="883970"/>
                </a:cubicBezTo>
                <a:close/>
                <a:moveTo>
                  <a:pt x="1174768" y="883970"/>
                </a:moveTo>
                <a:cubicBezTo>
                  <a:pt x="1203784" y="883970"/>
                  <a:pt x="1227829" y="889715"/>
                  <a:pt x="1246905" y="901204"/>
                </a:cubicBezTo>
                <a:cubicBezTo>
                  <a:pt x="1265979" y="912694"/>
                  <a:pt x="1280367" y="926228"/>
                  <a:pt x="1290067" y="941807"/>
                </a:cubicBezTo>
                <a:lnTo>
                  <a:pt x="1211336" y="1010160"/>
                </a:lnTo>
                <a:cubicBezTo>
                  <a:pt x="1203811" y="999644"/>
                  <a:pt x="1194941" y="991222"/>
                  <a:pt x="1184724" y="984893"/>
                </a:cubicBezTo>
                <a:cubicBezTo>
                  <a:pt x="1174509" y="978564"/>
                  <a:pt x="1161417" y="975399"/>
                  <a:pt x="1145448" y="975399"/>
                </a:cubicBezTo>
                <a:cubicBezTo>
                  <a:pt x="1126169" y="975399"/>
                  <a:pt x="1106724" y="980900"/>
                  <a:pt x="1087116" y="991903"/>
                </a:cubicBezTo>
                <a:cubicBezTo>
                  <a:pt x="1067507" y="1002906"/>
                  <a:pt x="1049488" y="1018680"/>
                  <a:pt x="1033060" y="1039224"/>
                </a:cubicBezTo>
                <a:cubicBezTo>
                  <a:pt x="1016632" y="1059769"/>
                  <a:pt x="1003489" y="1084550"/>
                  <a:pt x="993630" y="1113566"/>
                </a:cubicBezTo>
                <a:cubicBezTo>
                  <a:pt x="983571" y="1143165"/>
                  <a:pt x="979268" y="1168433"/>
                  <a:pt x="980721" y="1189367"/>
                </a:cubicBezTo>
                <a:cubicBezTo>
                  <a:pt x="982173" y="1210301"/>
                  <a:pt x="988837" y="1226221"/>
                  <a:pt x="1000709" y="1237126"/>
                </a:cubicBezTo>
                <a:cubicBezTo>
                  <a:pt x="1012582" y="1248031"/>
                  <a:pt x="1028937" y="1253484"/>
                  <a:pt x="1049774" y="1253484"/>
                </a:cubicBezTo>
                <a:cubicBezTo>
                  <a:pt x="1067690" y="1253484"/>
                  <a:pt x="1085064" y="1249491"/>
                  <a:pt x="1101896" y="1241508"/>
                </a:cubicBezTo>
                <a:cubicBezTo>
                  <a:pt x="1118729" y="1233523"/>
                  <a:pt x="1134193" y="1223981"/>
                  <a:pt x="1148287" y="1212881"/>
                </a:cubicBezTo>
                <a:lnTo>
                  <a:pt x="1181929" y="1279774"/>
                </a:lnTo>
                <a:cubicBezTo>
                  <a:pt x="1155755" y="1301779"/>
                  <a:pt x="1128530" y="1318283"/>
                  <a:pt x="1100254" y="1329286"/>
                </a:cubicBezTo>
                <a:cubicBezTo>
                  <a:pt x="1071977" y="1340288"/>
                  <a:pt x="1043234" y="1345789"/>
                  <a:pt x="1014024" y="1345789"/>
                </a:cubicBezTo>
                <a:cubicBezTo>
                  <a:pt x="985786" y="1345789"/>
                  <a:pt x="960746" y="1340970"/>
                  <a:pt x="938902" y="1331330"/>
                </a:cubicBezTo>
                <a:cubicBezTo>
                  <a:pt x="917058" y="1321691"/>
                  <a:pt x="899723" y="1307231"/>
                  <a:pt x="886898" y="1287952"/>
                </a:cubicBezTo>
                <a:cubicBezTo>
                  <a:pt x="874073" y="1268673"/>
                  <a:pt x="867007" y="1244769"/>
                  <a:pt x="865700" y="1216240"/>
                </a:cubicBezTo>
                <a:cubicBezTo>
                  <a:pt x="864393" y="1187712"/>
                  <a:pt x="870126" y="1154655"/>
                  <a:pt x="882900" y="1117070"/>
                </a:cubicBezTo>
                <a:cubicBezTo>
                  <a:pt x="895473" y="1080071"/>
                  <a:pt x="912369" y="1047111"/>
                  <a:pt x="933590" y="1018193"/>
                </a:cubicBezTo>
                <a:cubicBezTo>
                  <a:pt x="954809" y="989275"/>
                  <a:pt x="978695" y="964835"/>
                  <a:pt x="1005244" y="944874"/>
                </a:cubicBezTo>
                <a:cubicBezTo>
                  <a:pt x="1031794" y="924914"/>
                  <a:pt x="1059577" y="909773"/>
                  <a:pt x="1088594" y="899451"/>
                </a:cubicBezTo>
                <a:cubicBezTo>
                  <a:pt x="1117612" y="889131"/>
                  <a:pt x="1146336" y="883970"/>
                  <a:pt x="1174768" y="883970"/>
                </a:cubicBezTo>
                <a:close/>
                <a:moveTo>
                  <a:pt x="696741" y="883970"/>
                </a:moveTo>
                <a:cubicBezTo>
                  <a:pt x="737441" y="883970"/>
                  <a:pt x="769985" y="892928"/>
                  <a:pt x="794373" y="910844"/>
                </a:cubicBezTo>
                <a:cubicBezTo>
                  <a:pt x="818760" y="928760"/>
                  <a:pt x="833765" y="954660"/>
                  <a:pt x="839387" y="988544"/>
                </a:cubicBezTo>
                <a:cubicBezTo>
                  <a:pt x="845008" y="1022429"/>
                  <a:pt x="839547" y="1063712"/>
                  <a:pt x="823004" y="1112397"/>
                </a:cubicBezTo>
                <a:cubicBezTo>
                  <a:pt x="806457" y="1161081"/>
                  <a:pt x="783693" y="1202852"/>
                  <a:pt x="754711" y="1237710"/>
                </a:cubicBezTo>
                <a:cubicBezTo>
                  <a:pt x="725728" y="1272569"/>
                  <a:pt x="692838" y="1299296"/>
                  <a:pt x="656041" y="1317893"/>
                </a:cubicBezTo>
                <a:cubicBezTo>
                  <a:pt x="619243" y="1336491"/>
                  <a:pt x="580494" y="1345789"/>
                  <a:pt x="539793" y="1345789"/>
                </a:cubicBezTo>
                <a:cubicBezTo>
                  <a:pt x="499484" y="1345789"/>
                  <a:pt x="467153" y="1336491"/>
                  <a:pt x="442804" y="1317893"/>
                </a:cubicBezTo>
                <a:cubicBezTo>
                  <a:pt x="418453" y="1299296"/>
                  <a:pt x="403585" y="1272569"/>
                  <a:pt x="398196" y="1237710"/>
                </a:cubicBezTo>
                <a:cubicBezTo>
                  <a:pt x="392807" y="1202852"/>
                  <a:pt x="398386" y="1161081"/>
                  <a:pt x="414932" y="1112397"/>
                </a:cubicBezTo>
                <a:cubicBezTo>
                  <a:pt x="431475" y="1063712"/>
                  <a:pt x="454156" y="1022331"/>
                  <a:pt x="482972" y="988252"/>
                </a:cubicBezTo>
                <a:cubicBezTo>
                  <a:pt x="511789" y="954172"/>
                  <a:pt x="544543" y="928273"/>
                  <a:pt x="581236" y="910552"/>
                </a:cubicBezTo>
                <a:cubicBezTo>
                  <a:pt x="617929" y="892831"/>
                  <a:pt x="656431" y="883970"/>
                  <a:pt x="696741" y="883970"/>
                </a:cubicBezTo>
                <a:close/>
                <a:moveTo>
                  <a:pt x="5407269" y="91429"/>
                </a:moveTo>
                <a:cubicBezTo>
                  <a:pt x="5387795" y="91429"/>
                  <a:pt x="5369113" y="96833"/>
                  <a:pt x="5351226" y="107641"/>
                </a:cubicBezTo>
                <a:cubicBezTo>
                  <a:pt x="5333337" y="118449"/>
                  <a:pt x="5317121" y="134076"/>
                  <a:pt x="5302578" y="154524"/>
                </a:cubicBezTo>
                <a:cubicBezTo>
                  <a:pt x="5288035" y="174971"/>
                  <a:pt x="5275867" y="199606"/>
                  <a:pt x="5266072" y="228427"/>
                </a:cubicBezTo>
                <a:cubicBezTo>
                  <a:pt x="5256341" y="257053"/>
                  <a:pt x="5251683" y="281931"/>
                  <a:pt x="5252099" y="303060"/>
                </a:cubicBezTo>
                <a:cubicBezTo>
                  <a:pt x="5252514" y="324189"/>
                  <a:pt x="5257860" y="340546"/>
                  <a:pt x="5268137" y="352134"/>
                </a:cubicBezTo>
                <a:cubicBezTo>
                  <a:pt x="5278414" y="363720"/>
                  <a:pt x="5293289" y="369514"/>
                  <a:pt x="5312763" y="369514"/>
                </a:cubicBezTo>
                <a:cubicBezTo>
                  <a:pt x="5332237" y="369514"/>
                  <a:pt x="5351051" y="363720"/>
                  <a:pt x="5369205" y="352134"/>
                </a:cubicBezTo>
                <a:cubicBezTo>
                  <a:pt x="5387360" y="340546"/>
                  <a:pt x="5403873" y="324189"/>
                  <a:pt x="5418745" y="303060"/>
                </a:cubicBezTo>
                <a:cubicBezTo>
                  <a:pt x="5433617" y="281931"/>
                  <a:pt x="5445918" y="257053"/>
                  <a:pt x="5455649" y="228427"/>
                </a:cubicBezTo>
                <a:cubicBezTo>
                  <a:pt x="5465443" y="199606"/>
                  <a:pt x="5469968" y="174971"/>
                  <a:pt x="5469224" y="154524"/>
                </a:cubicBezTo>
                <a:cubicBezTo>
                  <a:pt x="5468481" y="134076"/>
                  <a:pt x="5462837" y="118449"/>
                  <a:pt x="5452293" y="107641"/>
                </a:cubicBezTo>
                <a:cubicBezTo>
                  <a:pt x="5441751" y="96833"/>
                  <a:pt x="5426743" y="91429"/>
                  <a:pt x="5407269" y="91429"/>
                </a:cubicBezTo>
                <a:close/>
                <a:moveTo>
                  <a:pt x="4538139" y="91429"/>
                </a:moveTo>
                <a:cubicBezTo>
                  <a:pt x="4518665" y="91429"/>
                  <a:pt x="4499984" y="96833"/>
                  <a:pt x="4482095" y="107641"/>
                </a:cubicBezTo>
                <a:cubicBezTo>
                  <a:pt x="4464207" y="118449"/>
                  <a:pt x="4447991" y="134076"/>
                  <a:pt x="4433449" y="154524"/>
                </a:cubicBezTo>
                <a:cubicBezTo>
                  <a:pt x="4418906" y="174971"/>
                  <a:pt x="4406737" y="199606"/>
                  <a:pt x="4396942" y="228427"/>
                </a:cubicBezTo>
                <a:cubicBezTo>
                  <a:pt x="4387211" y="257053"/>
                  <a:pt x="4382554" y="281931"/>
                  <a:pt x="4382969" y="303060"/>
                </a:cubicBezTo>
                <a:cubicBezTo>
                  <a:pt x="4383384" y="324189"/>
                  <a:pt x="4388731" y="340546"/>
                  <a:pt x="4399007" y="352134"/>
                </a:cubicBezTo>
                <a:cubicBezTo>
                  <a:pt x="4409285" y="363720"/>
                  <a:pt x="4424160" y="369514"/>
                  <a:pt x="4443634" y="369514"/>
                </a:cubicBezTo>
                <a:cubicBezTo>
                  <a:pt x="4463107" y="369514"/>
                  <a:pt x="4481921" y="363720"/>
                  <a:pt x="4500075" y="352134"/>
                </a:cubicBezTo>
                <a:cubicBezTo>
                  <a:pt x="4518231" y="340546"/>
                  <a:pt x="4534743" y="324189"/>
                  <a:pt x="4549616" y="303060"/>
                </a:cubicBezTo>
                <a:cubicBezTo>
                  <a:pt x="4564487" y="281931"/>
                  <a:pt x="4576788" y="257053"/>
                  <a:pt x="4586519" y="228427"/>
                </a:cubicBezTo>
                <a:cubicBezTo>
                  <a:pt x="4596313" y="199606"/>
                  <a:pt x="4600839" y="174971"/>
                  <a:pt x="4600095" y="154524"/>
                </a:cubicBezTo>
                <a:cubicBezTo>
                  <a:pt x="4599351" y="134076"/>
                  <a:pt x="4593707" y="118449"/>
                  <a:pt x="4583163" y="107641"/>
                </a:cubicBezTo>
                <a:cubicBezTo>
                  <a:pt x="4572621" y="96833"/>
                  <a:pt x="4557613" y="91429"/>
                  <a:pt x="4538139" y="91429"/>
                </a:cubicBezTo>
                <a:close/>
                <a:moveTo>
                  <a:pt x="3471033" y="91429"/>
                </a:moveTo>
                <a:cubicBezTo>
                  <a:pt x="3451559" y="91429"/>
                  <a:pt x="3432878" y="96833"/>
                  <a:pt x="3414990" y="107641"/>
                </a:cubicBezTo>
                <a:cubicBezTo>
                  <a:pt x="3397101" y="118449"/>
                  <a:pt x="3380886" y="134076"/>
                  <a:pt x="3366343" y="154524"/>
                </a:cubicBezTo>
                <a:cubicBezTo>
                  <a:pt x="3351799" y="174971"/>
                  <a:pt x="3339631" y="199606"/>
                  <a:pt x="3329837" y="228427"/>
                </a:cubicBezTo>
                <a:cubicBezTo>
                  <a:pt x="3320106" y="257053"/>
                  <a:pt x="3315448" y="281931"/>
                  <a:pt x="3315863" y="303060"/>
                </a:cubicBezTo>
                <a:cubicBezTo>
                  <a:pt x="3316278" y="324189"/>
                  <a:pt x="3321625" y="340546"/>
                  <a:pt x="3331902" y="352134"/>
                </a:cubicBezTo>
                <a:cubicBezTo>
                  <a:pt x="3342178" y="363720"/>
                  <a:pt x="3357053" y="369514"/>
                  <a:pt x="3376527" y="369514"/>
                </a:cubicBezTo>
                <a:cubicBezTo>
                  <a:pt x="3396001" y="369514"/>
                  <a:pt x="3414815" y="363720"/>
                  <a:pt x="3432970" y="352134"/>
                </a:cubicBezTo>
                <a:cubicBezTo>
                  <a:pt x="3451125" y="340546"/>
                  <a:pt x="3467638" y="324189"/>
                  <a:pt x="3482509" y="303060"/>
                </a:cubicBezTo>
                <a:cubicBezTo>
                  <a:pt x="3497381" y="281931"/>
                  <a:pt x="3509682" y="257053"/>
                  <a:pt x="3519413" y="228427"/>
                </a:cubicBezTo>
                <a:cubicBezTo>
                  <a:pt x="3529208" y="199606"/>
                  <a:pt x="3533733" y="174971"/>
                  <a:pt x="3532989" y="154524"/>
                </a:cubicBezTo>
                <a:cubicBezTo>
                  <a:pt x="3532245" y="134076"/>
                  <a:pt x="3526602" y="118449"/>
                  <a:pt x="3516058" y="107641"/>
                </a:cubicBezTo>
                <a:cubicBezTo>
                  <a:pt x="3505515" y="96833"/>
                  <a:pt x="3490507" y="91429"/>
                  <a:pt x="3471033" y="91429"/>
                </a:cubicBezTo>
                <a:close/>
                <a:moveTo>
                  <a:pt x="2601903" y="91429"/>
                </a:moveTo>
                <a:cubicBezTo>
                  <a:pt x="2582429" y="91429"/>
                  <a:pt x="2563748" y="96833"/>
                  <a:pt x="2545860" y="107641"/>
                </a:cubicBezTo>
                <a:cubicBezTo>
                  <a:pt x="2527971" y="118449"/>
                  <a:pt x="2511756" y="134076"/>
                  <a:pt x="2497213" y="154524"/>
                </a:cubicBezTo>
                <a:cubicBezTo>
                  <a:pt x="2482671" y="174971"/>
                  <a:pt x="2470501" y="199606"/>
                  <a:pt x="2460707" y="228427"/>
                </a:cubicBezTo>
                <a:cubicBezTo>
                  <a:pt x="2450976" y="257053"/>
                  <a:pt x="2446318" y="281931"/>
                  <a:pt x="2446734" y="303060"/>
                </a:cubicBezTo>
                <a:cubicBezTo>
                  <a:pt x="2447149" y="324189"/>
                  <a:pt x="2452495" y="340546"/>
                  <a:pt x="2462772" y="352134"/>
                </a:cubicBezTo>
                <a:cubicBezTo>
                  <a:pt x="2473049" y="363720"/>
                  <a:pt x="2487924" y="369514"/>
                  <a:pt x="2507398" y="369514"/>
                </a:cubicBezTo>
                <a:cubicBezTo>
                  <a:pt x="2526871" y="369514"/>
                  <a:pt x="2545686" y="363720"/>
                  <a:pt x="2563840" y="352134"/>
                </a:cubicBezTo>
                <a:cubicBezTo>
                  <a:pt x="2581995" y="340546"/>
                  <a:pt x="2598508" y="324189"/>
                  <a:pt x="2613380" y="303060"/>
                </a:cubicBezTo>
                <a:cubicBezTo>
                  <a:pt x="2628251" y="281931"/>
                  <a:pt x="2640553" y="257053"/>
                  <a:pt x="2650283" y="228427"/>
                </a:cubicBezTo>
                <a:cubicBezTo>
                  <a:pt x="2660077" y="199606"/>
                  <a:pt x="2664603" y="174971"/>
                  <a:pt x="2663859" y="154524"/>
                </a:cubicBezTo>
                <a:cubicBezTo>
                  <a:pt x="2663115" y="134076"/>
                  <a:pt x="2657472" y="118449"/>
                  <a:pt x="2646928" y="107641"/>
                </a:cubicBezTo>
                <a:cubicBezTo>
                  <a:pt x="2636385" y="96833"/>
                  <a:pt x="2621377" y="91429"/>
                  <a:pt x="2601903" y="91429"/>
                </a:cubicBezTo>
                <a:close/>
                <a:moveTo>
                  <a:pt x="1534798" y="91429"/>
                </a:moveTo>
                <a:cubicBezTo>
                  <a:pt x="1515324" y="91429"/>
                  <a:pt x="1496643" y="96833"/>
                  <a:pt x="1478755" y="107641"/>
                </a:cubicBezTo>
                <a:cubicBezTo>
                  <a:pt x="1460866" y="118449"/>
                  <a:pt x="1444651" y="134076"/>
                  <a:pt x="1430108" y="154524"/>
                </a:cubicBezTo>
                <a:cubicBezTo>
                  <a:pt x="1415565" y="174971"/>
                  <a:pt x="1403396" y="199606"/>
                  <a:pt x="1393602" y="228427"/>
                </a:cubicBezTo>
                <a:cubicBezTo>
                  <a:pt x="1383871" y="257053"/>
                  <a:pt x="1379213" y="281931"/>
                  <a:pt x="1379628" y="303060"/>
                </a:cubicBezTo>
                <a:cubicBezTo>
                  <a:pt x="1380044" y="324189"/>
                  <a:pt x="1385390" y="340546"/>
                  <a:pt x="1395667" y="352134"/>
                </a:cubicBezTo>
                <a:cubicBezTo>
                  <a:pt x="1405943" y="363720"/>
                  <a:pt x="1420819" y="369514"/>
                  <a:pt x="1440293" y="369514"/>
                </a:cubicBezTo>
                <a:cubicBezTo>
                  <a:pt x="1459766" y="369514"/>
                  <a:pt x="1478580" y="363720"/>
                  <a:pt x="1496735" y="352134"/>
                </a:cubicBezTo>
                <a:cubicBezTo>
                  <a:pt x="1514890" y="340546"/>
                  <a:pt x="1531403" y="324189"/>
                  <a:pt x="1546275" y="303060"/>
                </a:cubicBezTo>
                <a:cubicBezTo>
                  <a:pt x="1561146" y="281931"/>
                  <a:pt x="1573448" y="257053"/>
                  <a:pt x="1583178" y="228427"/>
                </a:cubicBezTo>
                <a:cubicBezTo>
                  <a:pt x="1592973" y="199606"/>
                  <a:pt x="1597498" y="174971"/>
                  <a:pt x="1596754" y="154524"/>
                </a:cubicBezTo>
                <a:cubicBezTo>
                  <a:pt x="1596010" y="134076"/>
                  <a:pt x="1590367" y="118449"/>
                  <a:pt x="1579823" y="107641"/>
                </a:cubicBezTo>
                <a:cubicBezTo>
                  <a:pt x="1569280" y="96833"/>
                  <a:pt x="1554272" y="91429"/>
                  <a:pt x="1534798" y="91429"/>
                </a:cubicBezTo>
                <a:close/>
                <a:moveTo>
                  <a:pt x="665668" y="91429"/>
                </a:moveTo>
                <a:cubicBezTo>
                  <a:pt x="646194" y="91429"/>
                  <a:pt x="627514" y="96833"/>
                  <a:pt x="609625" y="107641"/>
                </a:cubicBezTo>
                <a:cubicBezTo>
                  <a:pt x="591737" y="118449"/>
                  <a:pt x="575521" y="134076"/>
                  <a:pt x="560978" y="154524"/>
                </a:cubicBezTo>
                <a:cubicBezTo>
                  <a:pt x="546435" y="174971"/>
                  <a:pt x="534266" y="199606"/>
                  <a:pt x="524472" y="228427"/>
                </a:cubicBezTo>
                <a:cubicBezTo>
                  <a:pt x="514741" y="257053"/>
                  <a:pt x="510083" y="281931"/>
                  <a:pt x="510499" y="303060"/>
                </a:cubicBezTo>
                <a:cubicBezTo>
                  <a:pt x="510914" y="324189"/>
                  <a:pt x="516260" y="340546"/>
                  <a:pt x="526537" y="352134"/>
                </a:cubicBezTo>
                <a:cubicBezTo>
                  <a:pt x="536814" y="363720"/>
                  <a:pt x="551690" y="369514"/>
                  <a:pt x="571163" y="369514"/>
                </a:cubicBezTo>
                <a:cubicBezTo>
                  <a:pt x="590637" y="369514"/>
                  <a:pt x="609451" y="363720"/>
                  <a:pt x="627605" y="352134"/>
                </a:cubicBezTo>
                <a:cubicBezTo>
                  <a:pt x="645761" y="340546"/>
                  <a:pt x="662273" y="324189"/>
                  <a:pt x="677145" y="303060"/>
                </a:cubicBezTo>
                <a:cubicBezTo>
                  <a:pt x="692017" y="281931"/>
                  <a:pt x="704318" y="257053"/>
                  <a:pt x="714048" y="228427"/>
                </a:cubicBezTo>
                <a:cubicBezTo>
                  <a:pt x="723843" y="199606"/>
                  <a:pt x="728369" y="174971"/>
                  <a:pt x="727624" y="154524"/>
                </a:cubicBezTo>
                <a:cubicBezTo>
                  <a:pt x="726881" y="134076"/>
                  <a:pt x="721237" y="118449"/>
                  <a:pt x="710693" y="107641"/>
                </a:cubicBezTo>
                <a:cubicBezTo>
                  <a:pt x="700151" y="96833"/>
                  <a:pt x="685142" y="91429"/>
                  <a:pt x="665668" y="91429"/>
                </a:cubicBezTo>
                <a:close/>
                <a:moveTo>
                  <a:pt x="4023959" y="7595"/>
                </a:moveTo>
                <a:lnTo>
                  <a:pt x="4131162" y="7595"/>
                </a:lnTo>
                <a:lnTo>
                  <a:pt x="4010149" y="363672"/>
                </a:lnTo>
                <a:lnTo>
                  <a:pt x="4183659" y="363672"/>
                </a:lnTo>
                <a:lnTo>
                  <a:pt x="4153184" y="453348"/>
                </a:lnTo>
                <a:lnTo>
                  <a:pt x="3872471" y="453348"/>
                </a:lnTo>
                <a:close/>
                <a:moveTo>
                  <a:pt x="2087723" y="7595"/>
                </a:moveTo>
                <a:lnTo>
                  <a:pt x="2194927" y="7595"/>
                </a:lnTo>
                <a:lnTo>
                  <a:pt x="2073913" y="363672"/>
                </a:lnTo>
                <a:lnTo>
                  <a:pt x="2247423" y="363672"/>
                </a:lnTo>
                <a:lnTo>
                  <a:pt x="2216949" y="453348"/>
                </a:lnTo>
                <a:lnTo>
                  <a:pt x="1936235" y="453348"/>
                </a:lnTo>
                <a:close/>
                <a:moveTo>
                  <a:pt x="151489" y="7595"/>
                </a:moveTo>
                <a:lnTo>
                  <a:pt x="258691" y="7595"/>
                </a:lnTo>
                <a:lnTo>
                  <a:pt x="137678" y="363672"/>
                </a:lnTo>
                <a:lnTo>
                  <a:pt x="311189" y="363672"/>
                </a:lnTo>
                <a:lnTo>
                  <a:pt x="280714" y="453348"/>
                </a:lnTo>
                <a:lnTo>
                  <a:pt x="0" y="453348"/>
                </a:lnTo>
                <a:close/>
                <a:moveTo>
                  <a:pt x="5438341" y="0"/>
                </a:moveTo>
                <a:cubicBezTo>
                  <a:pt x="5479041" y="0"/>
                  <a:pt x="5511585" y="8958"/>
                  <a:pt x="5535973" y="26874"/>
                </a:cubicBezTo>
                <a:cubicBezTo>
                  <a:pt x="5560361" y="44789"/>
                  <a:pt x="5575365" y="70690"/>
                  <a:pt x="5580987" y="104574"/>
                </a:cubicBezTo>
                <a:cubicBezTo>
                  <a:pt x="5586607" y="138459"/>
                  <a:pt x="5581147" y="179742"/>
                  <a:pt x="5564604" y="228427"/>
                </a:cubicBezTo>
                <a:cubicBezTo>
                  <a:pt x="5548057" y="277111"/>
                  <a:pt x="5525293" y="318882"/>
                  <a:pt x="5496310" y="353740"/>
                </a:cubicBezTo>
                <a:cubicBezTo>
                  <a:pt x="5467328" y="388599"/>
                  <a:pt x="5434439" y="415326"/>
                  <a:pt x="5397640" y="433923"/>
                </a:cubicBezTo>
                <a:cubicBezTo>
                  <a:pt x="5360843" y="452521"/>
                  <a:pt x="5322093" y="461819"/>
                  <a:pt x="5281394" y="461819"/>
                </a:cubicBezTo>
                <a:cubicBezTo>
                  <a:pt x="5241083" y="461819"/>
                  <a:pt x="5208753" y="452521"/>
                  <a:pt x="5184403" y="433923"/>
                </a:cubicBezTo>
                <a:cubicBezTo>
                  <a:pt x="5160053" y="415326"/>
                  <a:pt x="5145184" y="388599"/>
                  <a:pt x="5139795" y="353740"/>
                </a:cubicBezTo>
                <a:cubicBezTo>
                  <a:pt x="5134407" y="318882"/>
                  <a:pt x="5139985" y="277111"/>
                  <a:pt x="5156532" y="228427"/>
                </a:cubicBezTo>
                <a:cubicBezTo>
                  <a:pt x="5173075" y="179742"/>
                  <a:pt x="5195756" y="138360"/>
                  <a:pt x="5224573" y="104282"/>
                </a:cubicBezTo>
                <a:cubicBezTo>
                  <a:pt x="5253389" y="70202"/>
                  <a:pt x="5286143" y="44303"/>
                  <a:pt x="5322837" y="26582"/>
                </a:cubicBezTo>
                <a:cubicBezTo>
                  <a:pt x="5359529" y="8861"/>
                  <a:pt x="5398031" y="0"/>
                  <a:pt x="5438341" y="0"/>
                </a:cubicBezTo>
                <a:close/>
                <a:moveTo>
                  <a:pt x="5047239" y="0"/>
                </a:moveTo>
                <a:cubicBezTo>
                  <a:pt x="5076254" y="0"/>
                  <a:pt x="5100300" y="5745"/>
                  <a:pt x="5119375" y="17234"/>
                </a:cubicBezTo>
                <a:cubicBezTo>
                  <a:pt x="5138449" y="28724"/>
                  <a:pt x="5152838" y="42258"/>
                  <a:pt x="5162538" y="57837"/>
                </a:cubicBezTo>
                <a:lnTo>
                  <a:pt x="5083807" y="126190"/>
                </a:lnTo>
                <a:cubicBezTo>
                  <a:pt x="5076282" y="115674"/>
                  <a:pt x="5067411" y="107252"/>
                  <a:pt x="5057195" y="100922"/>
                </a:cubicBezTo>
                <a:cubicBezTo>
                  <a:pt x="5046979" y="94594"/>
                  <a:pt x="5033887" y="91429"/>
                  <a:pt x="5017918" y="91429"/>
                </a:cubicBezTo>
                <a:cubicBezTo>
                  <a:pt x="4998640" y="91429"/>
                  <a:pt x="4979195" y="96930"/>
                  <a:pt x="4959586" y="107933"/>
                </a:cubicBezTo>
                <a:cubicBezTo>
                  <a:pt x="4939977" y="118936"/>
                  <a:pt x="4921958" y="134710"/>
                  <a:pt x="4905531" y="155254"/>
                </a:cubicBezTo>
                <a:cubicBezTo>
                  <a:pt x="4889102" y="175799"/>
                  <a:pt x="4875959" y="200579"/>
                  <a:pt x="4866101" y="229596"/>
                </a:cubicBezTo>
                <a:cubicBezTo>
                  <a:pt x="4856041" y="259195"/>
                  <a:pt x="4851739" y="284463"/>
                  <a:pt x="4853191" y="305396"/>
                </a:cubicBezTo>
                <a:cubicBezTo>
                  <a:pt x="4854643" y="326331"/>
                  <a:pt x="4861307" y="342251"/>
                  <a:pt x="4873179" y="353156"/>
                </a:cubicBezTo>
                <a:cubicBezTo>
                  <a:pt x="4885053" y="364061"/>
                  <a:pt x="4901407" y="369514"/>
                  <a:pt x="4922245" y="369514"/>
                </a:cubicBezTo>
                <a:cubicBezTo>
                  <a:pt x="4940161" y="369514"/>
                  <a:pt x="4957534" y="365521"/>
                  <a:pt x="4974367" y="357538"/>
                </a:cubicBezTo>
                <a:cubicBezTo>
                  <a:pt x="4991199" y="349553"/>
                  <a:pt x="5006663" y="340011"/>
                  <a:pt x="5020757" y="328911"/>
                </a:cubicBezTo>
                <a:lnTo>
                  <a:pt x="5054399" y="395803"/>
                </a:lnTo>
                <a:cubicBezTo>
                  <a:pt x="5028225" y="417809"/>
                  <a:pt x="5001000" y="434313"/>
                  <a:pt x="4972724" y="445316"/>
                </a:cubicBezTo>
                <a:cubicBezTo>
                  <a:pt x="4944447" y="456318"/>
                  <a:pt x="4915704" y="461819"/>
                  <a:pt x="4886494" y="461819"/>
                </a:cubicBezTo>
                <a:cubicBezTo>
                  <a:pt x="4858257" y="461819"/>
                  <a:pt x="4833216" y="457000"/>
                  <a:pt x="4811373" y="447360"/>
                </a:cubicBezTo>
                <a:cubicBezTo>
                  <a:pt x="4789529" y="437720"/>
                  <a:pt x="4772194" y="423261"/>
                  <a:pt x="4759368" y="403982"/>
                </a:cubicBezTo>
                <a:cubicBezTo>
                  <a:pt x="4746543" y="384703"/>
                  <a:pt x="4739477" y="360799"/>
                  <a:pt x="4738170" y="332270"/>
                </a:cubicBezTo>
                <a:cubicBezTo>
                  <a:pt x="4736863" y="303742"/>
                  <a:pt x="4742597" y="270685"/>
                  <a:pt x="4755370" y="233100"/>
                </a:cubicBezTo>
                <a:cubicBezTo>
                  <a:pt x="4767943" y="196101"/>
                  <a:pt x="4784839" y="163141"/>
                  <a:pt x="4806060" y="134223"/>
                </a:cubicBezTo>
                <a:cubicBezTo>
                  <a:pt x="4827279" y="105305"/>
                  <a:pt x="4851165" y="80865"/>
                  <a:pt x="4877715" y="60904"/>
                </a:cubicBezTo>
                <a:cubicBezTo>
                  <a:pt x="4904264" y="40944"/>
                  <a:pt x="4932047" y="25803"/>
                  <a:pt x="4961065" y="15481"/>
                </a:cubicBezTo>
                <a:cubicBezTo>
                  <a:pt x="4990083" y="5161"/>
                  <a:pt x="5018807" y="0"/>
                  <a:pt x="5047239" y="0"/>
                </a:cubicBezTo>
                <a:close/>
                <a:moveTo>
                  <a:pt x="4569211" y="0"/>
                </a:moveTo>
                <a:cubicBezTo>
                  <a:pt x="4609911" y="0"/>
                  <a:pt x="4642455" y="8958"/>
                  <a:pt x="4666843" y="26874"/>
                </a:cubicBezTo>
                <a:cubicBezTo>
                  <a:pt x="4691231" y="44789"/>
                  <a:pt x="4706235" y="70690"/>
                  <a:pt x="4711857" y="104574"/>
                </a:cubicBezTo>
                <a:cubicBezTo>
                  <a:pt x="4717479" y="138459"/>
                  <a:pt x="4712018" y="179742"/>
                  <a:pt x="4695474" y="228427"/>
                </a:cubicBezTo>
                <a:cubicBezTo>
                  <a:pt x="4678927" y="277111"/>
                  <a:pt x="4656163" y="318882"/>
                  <a:pt x="4627181" y="353740"/>
                </a:cubicBezTo>
                <a:cubicBezTo>
                  <a:pt x="4598199" y="388599"/>
                  <a:pt x="4565309" y="415326"/>
                  <a:pt x="4528511" y="433923"/>
                </a:cubicBezTo>
                <a:cubicBezTo>
                  <a:pt x="4491713" y="452521"/>
                  <a:pt x="4452965" y="461819"/>
                  <a:pt x="4412263" y="461819"/>
                </a:cubicBezTo>
                <a:cubicBezTo>
                  <a:pt x="4371954" y="461819"/>
                  <a:pt x="4339624" y="452521"/>
                  <a:pt x="4315274" y="433923"/>
                </a:cubicBezTo>
                <a:cubicBezTo>
                  <a:pt x="4290923" y="415326"/>
                  <a:pt x="4276055" y="388599"/>
                  <a:pt x="4270666" y="353740"/>
                </a:cubicBezTo>
                <a:cubicBezTo>
                  <a:pt x="4265277" y="318882"/>
                  <a:pt x="4270857" y="277111"/>
                  <a:pt x="4287403" y="228427"/>
                </a:cubicBezTo>
                <a:cubicBezTo>
                  <a:pt x="4303947" y="179742"/>
                  <a:pt x="4326627" y="138360"/>
                  <a:pt x="4355443" y="104282"/>
                </a:cubicBezTo>
                <a:cubicBezTo>
                  <a:pt x="4384259" y="70202"/>
                  <a:pt x="4417013" y="44303"/>
                  <a:pt x="4453707" y="26582"/>
                </a:cubicBezTo>
                <a:cubicBezTo>
                  <a:pt x="4490399" y="8861"/>
                  <a:pt x="4528901" y="0"/>
                  <a:pt x="4569211" y="0"/>
                </a:cubicBezTo>
                <a:close/>
                <a:moveTo>
                  <a:pt x="3502106" y="0"/>
                </a:moveTo>
                <a:cubicBezTo>
                  <a:pt x="3542805" y="0"/>
                  <a:pt x="3575349" y="8958"/>
                  <a:pt x="3599737" y="26874"/>
                </a:cubicBezTo>
                <a:cubicBezTo>
                  <a:pt x="3624125" y="44789"/>
                  <a:pt x="3639129" y="70690"/>
                  <a:pt x="3644751" y="104574"/>
                </a:cubicBezTo>
                <a:cubicBezTo>
                  <a:pt x="3650372" y="138459"/>
                  <a:pt x="3644911" y="179742"/>
                  <a:pt x="3628368" y="228427"/>
                </a:cubicBezTo>
                <a:cubicBezTo>
                  <a:pt x="3611821" y="277111"/>
                  <a:pt x="3589057" y="318882"/>
                  <a:pt x="3560074" y="353740"/>
                </a:cubicBezTo>
                <a:cubicBezTo>
                  <a:pt x="3531093" y="388599"/>
                  <a:pt x="3498203" y="415326"/>
                  <a:pt x="3461405" y="433923"/>
                </a:cubicBezTo>
                <a:cubicBezTo>
                  <a:pt x="3424607" y="452521"/>
                  <a:pt x="3385858" y="461819"/>
                  <a:pt x="3345159" y="461819"/>
                </a:cubicBezTo>
                <a:cubicBezTo>
                  <a:pt x="3304847" y="461819"/>
                  <a:pt x="3272517" y="452521"/>
                  <a:pt x="3248168" y="433923"/>
                </a:cubicBezTo>
                <a:cubicBezTo>
                  <a:pt x="3223818" y="415326"/>
                  <a:pt x="3208948" y="388599"/>
                  <a:pt x="3203560" y="353740"/>
                </a:cubicBezTo>
                <a:cubicBezTo>
                  <a:pt x="3198172" y="318882"/>
                  <a:pt x="3203750" y="277111"/>
                  <a:pt x="3220297" y="228427"/>
                </a:cubicBezTo>
                <a:cubicBezTo>
                  <a:pt x="3236840" y="179742"/>
                  <a:pt x="3259521" y="138360"/>
                  <a:pt x="3288337" y="104282"/>
                </a:cubicBezTo>
                <a:cubicBezTo>
                  <a:pt x="3317153" y="70202"/>
                  <a:pt x="3349908" y="44303"/>
                  <a:pt x="3386601" y="26582"/>
                </a:cubicBezTo>
                <a:cubicBezTo>
                  <a:pt x="3423293" y="8861"/>
                  <a:pt x="3461795" y="0"/>
                  <a:pt x="3502106" y="0"/>
                </a:cubicBezTo>
                <a:close/>
                <a:moveTo>
                  <a:pt x="3111003" y="0"/>
                </a:moveTo>
                <a:cubicBezTo>
                  <a:pt x="3140018" y="0"/>
                  <a:pt x="3164064" y="5745"/>
                  <a:pt x="3183139" y="17234"/>
                </a:cubicBezTo>
                <a:cubicBezTo>
                  <a:pt x="3202214" y="28724"/>
                  <a:pt x="3216603" y="42258"/>
                  <a:pt x="3226302" y="57837"/>
                </a:cubicBezTo>
                <a:lnTo>
                  <a:pt x="3147571" y="126190"/>
                </a:lnTo>
                <a:cubicBezTo>
                  <a:pt x="3140046" y="115674"/>
                  <a:pt x="3131175" y="107252"/>
                  <a:pt x="3120959" y="100922"/>
                </a:cubicBezTo>
                <a:cubicBezTo>
                  <a:pt x="3110743" y="94594"/>
                  <a:pt x="3097651" y="91429"/>
                  <a:pt x="3081683" y="91429"/>
                </a:cubicBezTo>
                <a:cubicBezTo>
                  <a:pt x="3062404" y="91429"/>
                  <a:pt x="3042960" y="96930"/>
                  <a:pt x="3023351" y="107933"/>
                </a:cubicBezTo>
                <a:cubicBezTo>
                  <a:pt x="3003741" y="118936"/>
                  <a:pt x="2985723" y="134710"/>
                  <a:pt x="2969295" y="155254"/>
                </a:cubicBezTo>
                <a:cubicBezTo>
                  <a:pt x="2952867" y="175799"/>
                  <a:pt x="2939724" y="200579"/>
                  <a:pt x="2929865" y="229596"/>
                </a:cubicBezTo>
                <a:cubicBezTo>
                  <a:pt x="2919806" y="259195"/>
                  <a:pt x="2915503" y="284463"/>
                  <a:pt x="2916956" y="305396"/>
                </a:cubicBezTo>
                <a:cubicBezTo>
                  <a:pt x="2918408" y="326331"/>
                  <a:pt x="2925071" y="342251"/>
                  <a:pt x="2936944" y="353156"/>
                </a:cubicBezTo>
                <a:cubicBezTo>
                  <a:pt x="2948817" y="364061"/>
                  <a:pt x="2965172" y="369514"/>
                  <a:pt x="2986009" y="369514"/>
                </a:cubicBezTo>
                <a:cubicBezTo>
                  <a:pt x="3003925" y="369514"/>
                  <a:pt x="3021299" y="365521"/>
                  <a:pt x="3038132" y="357538"/>
                </a:cubicBezTo>
                <a:cubicBezTo>
                  <a:pt x="3054964" y="349553"/>
                  <a:pt x="3070427" y="340011"/>
                  <a:pt x="3084521" y="328911"/>
                </a:cubicBezTo>
                <a:lnTo>
                  <a:pt x="3118164" y="395803"/>
                </a:lnTo>
                <a:cubicBezTo>
                  <a:pt x="3091990" y="417809"/>
                  <a:pt x="3064765" y="434313"/>
                  <a:pt x="3036488" y="445316"/>
                </a:cubicBezTo>
                <a:cubicBezTo>
                  <a:pt x="3008212" y="456318"/>
                  <a:pt x="2979469" y="461819"/>
                  <a:pt x="2950258" y="461819"/>
                </a:cubicBezTo>
                <a:cubicBezTo>
                  <a:pt x="2922021" y="461819"/>
                  <a:pt x="2896980" y="457000"/>
                  <a:pt x="2875137" y="447360"/>
                </a:cubicBezTo>
                <a:cubicBezTo>
                  <a:pt x="2853293" y="437720"/>
                  <a:pt x="2835959" y="423261"/>
                  <a:pt x="2823133" y="403982"/>
                </a:cubicBezTo>
                <a:cubicBezTo>
                  <a:pt x="2810307" y="384703"/>
                  <a:pt x="2803241" y="360799"/>
                  <a:pt x="2801935" y="332270"/>
                </a:cubicBezTo>
                <a:cubicBezTo>
                  <a:pt x="2800628" y="303742"/>
                  <a:pt x="2806361" y="270685"/>
                  <a:pt x="2819134" y="233100"/>
                </a:cubicBezTo>
                <a:cubicBezTo>
                  <a:pt x="2831707" y="196101"/>
                  <a:pt x="2848604" y="163141"/>
                  <a:pt x="2869824" y="134223"/>
                </a:cubicBezTo>
                <a:cubicBezTo>
                  <a:pt x="2891044" y="105305"/>
                  <a:pt x="2914930" y="80865"/>
                  <a:pt x="2941479" y="60904"/>
                </a:cubicBezTo>
                <a:cubicBezTo>
                  <a:pt x="2968028" y="40944"/>
                  <a:pt x="2995812" y="25803"/>
                  <a:pt x="3024829" y="15481"/>
                </a:cubicBezTo>
                <a:cubicBezTo>
                  <a:pt x="3053847" y="5161"/>
                  <a:pt x="3082572" y="0"/>
                  <a:pt x="3111003" y="0"/>
                </a:cubicBezTo>
                <a:close/>
                <a:moveTo>
                  <a:pt x="2632975" y="0"/>
                </a:moveTo>
                <a:cubicBezTo>
                  <a:pt x="2673676" y="0"/>
                  <a:pt x="2706220" y="8958"/>
                  <a:pt x="2730608" y="26874"/>
                </a:cubicBezTo>
                <a:cubicBezTo>
                  <a:pt x="2754995" y="44789"/>
                  <a:pt x="2770000" y="70690"/>
                  <a:pt x="2775621" y="104574"/>
                </a:cubicBezTo>
                <a:cubicBezTo>
                  <a:pt x="2781243" y="138459"/>
                  <a:pt x="2775783" y="179742"/>
                  <a:pt x="2759239" y="228427"/>
                </a:cubicBezTo>
                <a:cubicBezTo>
                  <a:pt x="2742692" y="277111"/>
                  <a:pt x="2719928" y="318882"/>
                  <a:pt x="2690945" y="353740"/>
                </a:cubicBezTo>
                <a:cubicBezTo>
                  <a:pt x="2661963" y="388599"/>
                  <a:pt x="2629073" y="415326"/>
                  <a:pt x="2592275" y="433923"/>
                </a:cubicBezTo>
                <a:cubicBezTo>
                  <a:pt x="2555478" y="452521"/>
                  <a:pt x="2516729" y="461819"/>
                  <a:pt x="2476028" y="461819"/>
                </a:cubicBezTo>
                <a:cubicBezTo>
                  <a:pt x="2435718" y="461819"/>
                  <a:pt x="2403388" y="452521"/>
                  <a:pt x="2379038" y="433923"/>
                </a:cubicBezTo>
                <a:cubicBezTo>
                  <a:pt x="2354688" y="415326"/>
                  <a:pt x="2339819" y="388599"/>
                  <a:pt x="2334430" y="353740"/>
                </a:cubicBezTo>
                <a:cubicBezTo>
                  <a:pt x="2329042" y="318882"/>
                  <a:pt x="2334621" y="277111"/>
                  <a:pt x="2351167" y="228427"/>
                </a:cubicBezTo>
                <a:cubicBezTo>
                  <a:pt x="2367711" y="179742"/>
                  <a:pt x="2390391" y="138360"/>
                  <a:pt x="2419207" y="104282"/>
                </a:cubicBezTo>
                <a:cubicBezTo>
                  <a:pt x="2448023" y="70202"/>
                  <a:pt x="2480778" y="44303"/>
                  <a:pt x="2517471" y="26582"/>
                </a:cubicBezTo>
                <a:cubicBezTo>
                  <a:pt x="2554164" y="8861"/>
                  <a:pt x="2592665" y="0"/>
                  <a:pt x="2632975" y="0"/>
                </a:cubicBezTo>
                <a:close/>
                <a:moveTo>
                  <a:pt x="1565870" y="0"/>
                </a:moveTo>
                <a:cubicBezTo>
                  <a:pt x="1606571" y="0"/>
                  <a:pt x="1639114" y="8958"/>
                  <a:pt x="1663502" y="26874"/>
                </a:cubicBezTo>
                <a:cubicBezTo>
                  <a:pt x="1687890" y="44789"/>
                  <a:pt x="1702895" y="70690"/>
                  <a:pt x="1708516" y="104574"/>
                </a:cubicBezTo>
                <a:cubicBezTo>
                  <a:pt x="1714137" y="138459"/>
                  <a:pt x="1708677" y="179742"/>
                  <a:pt x="1692134" y="228427"/>
                </a:cubicBezTo>
                <a:cubicBezTo>
                  <a:pt x="1675587" y="277111"/>
                  <a:pt x="1652823" y="318882"/>
                  <a:pt x="1623840" y="353740"/>
                </a:cubicBezTo>
                <a:cubicBezTo>
                  <a:pt x="1594858" y="388599"/>
                  <a:pt x="1561968" y="415326"/>
                  <a:pt x="1525170" y="433923"/>
                </a:cubicBezTo>
                <a:cubicBezTo>
                  <a:pt x="1488372" y="452521"/>
                  <a:pt x="1449623" y="461819"/>
                  <a:pt x="1408923" y="461819"/>
                </a:cubicBezTo>
                <a:cubicBezTo>
                  <a:pt x="1368613" y="461819"/>
                  <a:pt x="1336283" y="452521"/>
                  <a:pt x="1311933" y="433923"/>
                </a:cubicBezTo>
                <a:cubicBezTo>
                  <a:pt x="1287583" y="415326"/>
                  <a:pt x="1272714" y="388599"/>
                  <a:pt x="1267325" y="353740"/>
                </a:cubicBezTo>
                <a:cubicBezTo>
                  <a:pt x="1261937" y="318882"/>
                  <a:pt x="1267515" y="277111"/>
                  <a:pt x="1284062" y="228427"/>
                </a:cubicBezTo>
                <a:cubicBezTo>
                  <a:pt x="1300605" y="179742"/>
                  <a:pt x="1323286" y="138360"/>
                  <a:pt x="1352102" y="104282"/>
                </a:cubicBezTo>
                <a:cubicBezTo>
                  <a:pt x="1380919" y="70202"/>
                  <a:pt x="1413673" y="44303"/>
                  <a:pt x="1450366" y="26582"/>
                </a:cubicBezTo>
                <a:cubicBezTo>
                  <a:pt x="1487058" y="8861"/>
                  <a:pt x="1525561" y="0"/>
                  <a:pt x="1565870" y="0"/>
                </a:cubicBezTo>
                <a:close/>
                <a:moveTo>
                  <a:pt x="1174768" y="0"/>
                </a:moveTo>
                <a:cubicBezTo>
                  <a:pt x="1203784" y="0"/>
                  <a:pt x="1227829" y="5745"/>
                  <a:pt x="1246905" y="17234"/>
                </a:cubicBezTo>
                <a:cubicBezTo>
                  <a:pt x="1265979" y="28724"/>
                  <a:pt x="1280367" y="42258"/>
                  <a:pt x="1290067" y="57837"/>
                </a:cubicBezTo>
                <a:lnTo>
                  <a:pt x="1211336" y="126190"/>
                </a:lnTo>
                <a:cubicBezTo>
                  <a:pt x="1203811" y="115674"/>
                  <a:pt x="1194941" y="107252"/>
                  <a:pt x="1184724" y="100922"/>
                </a:cubicBezTo>
                <a:cubicBezTo>
                  <a:pt x="1174509" y="94594"/>
                  <a:pt x="1161417" y="91429"/>
                  <a:pt x="1145448" y="91429"/>
                </a:cubicBezTo>
                <a:cubicBezTo>
                  <a:pt x="1126169" y="91429"/>
                  <a:pt x="1106724" y="96930"/>
                  <a:pt x="1087116" y="107933"/>
                </a:cubicBezTo>
                <a:cubicBezTo>
                  <a:pt x="1067507" y="118936"/>
                  <a:pt x="1049488" y="134710"/>
                  <a:pt x="1033060" y="155254"/>
                </a:cubicBezTo>
                <a:cubicBezTo>
                  <a:pt x="1016632" y="175799"/>
                  <a:pt x="1003489" y="200579"/>
                  <a:pt x="993630" y="229596"/>
                </a:cubicBezTo>
                <a:cubicBezTo>
                  <a:pt x="983571" y="259195"/>
                  <a:pt x="979268" y="284463"/>
                  <a:pt x="980721" y="305396"/>
                </a:cubicBezTo>
                <a:cubicBezTo>
                  <a:pt x="982173" y="326331"/>
                  <a:pt x="988837" y="342251"/>
                  <a:pt x="1000709" y="353156"/>
                </a:cubicBezTo>
                <a:cubicBezTo>
                  <a:pt x="1012582" y="364061"/>
                  <a:pt x="1028937" y="369514"/>
                  <a:pt x="1049774" y="369514"/>
                </a:cubicBezTo>
                <a:cubicBezTo>
                  <a:pt x="1067690" y="369514"/>
                  <a:pt x="1085064" y="365521"/>
                  <a:pt x="1101896" y="357538"/>
                </a:cubicBezTo>
                <a:cubicBezTo>
                  <a:pt x="1118729" y="349553"/>
                  <a:pt x="1134193" y="340011"/>
                  <a:pt x="1148287" y="328911"/>
                </a:cubicBezTo>
                <a:lnTo>
                  <a:pt x="1181929" y="395803"/>
                </a:lnTo>
                <a:cubicBezTo>
                  <a:pt x="1155755" y="417809"/>
                  <a:pt x="1128530" y="434313"/>
                  <a:pt x="1100254" y="445316"/>
                </a:cubicBezTo>
                <a:cubicBezTo>
                  <a:pt x="1071977" y="456318"/>
                  <a:pt x="1043234" y="461819"/>
                  <a:pt x="1014024" y="461819"/>
                </a:cubicBezTo>
                <a:cubicBezTo>
                  <a:pt x="985786" y="461819"/>
                  <a:pt x="960746" y="457000"/>
                  <a:pt x="938902" y="447360"/>
                </a:cubicBezTo>
                <a:cubicBezTo>
                  <a:pt x="917058" y="437720"/>
                  <a:pt x="899723" y="423261"/>
                  <a:pt x="886898" y="403982"/>
                </a:cubicBezTo>
                <a:cubicBezTo>
                  <a:pt x="874073" y="384703"/>
                  <a:pt x="867007" y="360799"/>
                  <a:pt x="865700" y="332270"/>
                </a:cubicBezTo>
                <a:cubicBezTo>
                  <a:pt x="864393" y="303742"/>
                  <a:pt x="870126" y="270685"/>
                  <a:pt x="882900" y="233100"/>
                </a:cubicBezTo>
                <a:cubicBezTo>
                  <a:pt x="895473" y="196101"/>
                  <a:pt x="912369" y="163141"/>
                  <a:pt x="933590" y="134223"/>
                </a:cubicBezTo>
                <a:cubicBezTo>
                  <a:pt x="954809" y="105305"/>
                  <a:pt x="978695" y="80865"/>
                  <a:pt x="1005244" y="60904"/>
                </a:cubicBezTo>
                <a:cubicBezTo>
                  <a:pt x="1031794" y="40944"/>
                  <a:pt x="1059577" y="25803"/>
                  <a:pt x="1088594" y="15481"/>
                </a:cubicBezTo>
                <a:cubicBezTo>
                  <a:pt x="1117612" y="5161"/>
                  <a:pt x="1146336" y="0"/>
                  <a:pt x="1174768" y="0"/>
                </a:cubicBezTo>
                <a:close/>
                <a:moveTo>
                  <a:pt x="696741" y="0"/>
                </a:moveTo>
                <a:cubicBezTo>
                  <a:pt x="737441" y="0"/>
                  <a:pt x="769985" y="8958"/>
                  <a:pt x="794373" y="26874"/>
                </a:cubicBezTo>
                <a:cubicBezTo>
                  <a:pt x="818760" y="44789"/>
                  <a:pt x="833765" y="70690"/>
                  <a:pt x="839387" y="104574"/>
                </a:cubicBezTo>
                <a:cubicBezTo>
                  <a:pt x="845008" y="138459"/>
                  <a:pt x="839547" y="179742"/>
                  <a:pt x="823004" y="228427"/>
                </a:cubicBezTo>
                <a:cubicBezTo>
                  <a:pt x="806457" y="277111"/>
                  <a:pt x="783693" y="318882"/>
                  <a:pt x="754711" y="353740"/>
                </a:cubicBezTo>
                <a:cubicBezTo>
                  <a:pt x="725728" y="388599"/>
                  <a:pt x="692838" y="415326"/>
                  <a:pt x="656041" y="433923"/>
                </a:cubicBezTo>
                <a:cubicBezTo>
                  <a:pt x="619243" y="452521"/>
                  <a:pt x="580494" y="461819"/>
                  <a:pt x="539793" y="461819"/>
                </a:cubicBezTo>
                <a:cubicBezTo>
                  <a:pt x="499484" y="461819"/>
                  <a:pt x="467153" y="452521"/>
                  <a:pt x="442804" y="433923"/>
                </a:cubicBezTo>
                <a:cubicBezTo>
                  <a:pt x="418453" y="415326"/>
                  <a:pt x="403585" y="388599"/>
                  <a:pt x="398196" y="353740"/>
                </a:cubicBezTo>
                <a:cubicBezTo>
                  <a:pt x="392807" y="318882"/>
                  <a:pt x="398386" y="277111"/>
                  <a:pt x="414932" y="228427"/>
                </a:cubicBezTo>
                <a:cubicBezTo>
                  <a:pt x="431475" y="179742"/>
                  <a:pt x="454156" y="138360"/>
                  <a:pt x="482972" y="104282"/>
                </a:cubicBezTo>
                <a:cubicBezTo>
                  <a:pt x="511789" y="70202"/>
                  <a:pt x="544543" y="44303"/>
                  <a:pt x="581236" y="26582"/>
                </a:cubicBezTo>
                <a:cubicBezTo>
                  <a:pt x="617929" y="8861"/>
                  <a:pt x="656431" y="0"/>
                  <a:pt x="696741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</a:schemeClr>
                </a:gs>
              </a:gsLst>
              <a:lin ang="0" scaled="0"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140BB4C2-5513-4DF3-BF1C-A8AD2EF48242}"/>
              </a:ext>
            </a:extLst>
          </p:cNvPr>
          <p:cNvSpPr/>
          <p:nvPr/>
        </p:nvSpPr>
        <p:spPr>
          <a:xfrm flipH="1">
            <a:off x="9075057" y="380653"/>
            <a:ext cx="2913743" cy="100678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B2524B0-7E29-42F6-9D3F-1BFC142233A6}"/>
              </a:ext>
            </a:extLst>
          </p:cNvPr>
          <p:cNvSpPr txBox="1"/>
          <p:nvPr/>
        </p:nvSpPr>
        <p:spPr>
          <a:xfrm>
            <a:off x="7678057" y="316414"/>
            <a:ext cx="4288353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此处输入标题文本内容</a:t>
            </a:r>
            <a:endParaRPr lang="zh-CN" altLang="en-US" sz="32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8F9BC95-A363-45D8-A0AE-299971A599A6}"/>
              </a:ext>
            </a:extLst>
          </p:cNvPr>
          <p:cNvSpPr txBox="1"/>
          <p:nvPr/>
        </p:nvSpPr>
        <p:spPr>
          <a:xfrm rot="5400000">
            <a:off x="-694083" y="765274"/>
            <a:ext cx="205376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MAX-QING</a:t>
            </a:r>
            <a:endParaRPr lang="zh-CN" altLang="en-US" sz="2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252" name="矩形 251">
            <a:extLst>
              <a:ext uri="{FF2B5EF4-FFF2-40B4-BE49-F238E27FC236}">
                <a16:creationId xmlns:a16="http://schemas.microsoft.com/office/drawing/2014/main" id="{2C6D2489-7E35-4981-951C-03CCE7A52FCF}"/>
              </a:ext>
            </a:extLst>
          </p:cNvPr>
          <p:cNvSpPr/>
          <p:nvPr/>
        </p:nvSpPr>
        <p:spPr>
          <a:xfrm>
            <a:off x="4168885" y="1397431"/>
            <a:ext cx="7216346" cy="26023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矩形 252">
            <a:extLst>
              <a:ext uri="{FF2B5EF4-FFF2-40B4-BE49-F238E27FC236}">
                <a16:creationId xmlns:a16="http://schemas.microsoft.com/office/drawing/2014/main" id="{022DDBB2-278B-4E9A-B32E-6FC26E763B9E}"/>
              </a:ext>
            </a:extLst>
          </p:cNvPr>
          <p:cNvSpPr/>
          <p:nvPr/>
        </p:nvSpPr>
        <p:spPr>
          <a:xfrm>
            <a:off x="1260243" y="4381300"/>
            <a:ext cx="7216346" cy="20537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5" name="图片 254" descr="形状&#10;&#10;中度可信度描述已自动生成">
            <a:extLst>
              <a:ext uri="{FF2B5EF4-FFF2-40B4-BE49-F238E27FC236}">
                <a16:creationId xmlns:a16="http://schemas.microsoft.com/office/drawing/2014/main" id="{7166D6A4-50D4-42BD-B467-34CFA21934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0243" y="1066289"/>
            <a:ext cx="2770208" cy="3154686"/>
          </a:xfrm>
          <a:prstGeom prst="rect">
            <a:avLst/>
          </a:prstGeom>
        </p:spPr>
      </p:pic>
      <p:pic>
        <p:nvPicPr>
          <p:cNvPr id="256" name="图形 255">
            <a:extLst>
              <a:ext uri="{FF2B5EF4-FFF2-40B4-BE49-F238E27FC236}">
                <a16:creationId xmlns:a16="http://schemas.microsoft.com/office/drawing/2014/main" id="{F745E0FA-5813-48E5-B708-0E652E9C50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8878723" y="3556548"/>
            <a:ext cx="2243533" cy="3201538"/>
          </a:xfrm>
          <a:prstGeom prst="rect">
            <a:avLst/>
          </a:prstGeom>
        </p:spPr>
      </p:pic>
      <p:sp>
        <p:nvSpPr>
          <p:cNvPr id="257" name="矩形 256">
            <a:extLst>
              <a:ext uri="{FF2B5EF4-FFF2-40B4-BE49-F238E27FC236}">
                <a16:creationId xmlns:a16="http://schemas.microsoft.com/office/drawing/2014/main" id="{268B59CC-EA93-4CA4-9E73-1E18308502EE}"/>
              </a:ext>
            </a:extLst>
          </p:cNvPr>
          <p:cNvSpPr/>
          <p:nvPr/>
        </p:nvSpPr>
        <p:spPr>
          <a:xfrm>
            <a:off x="9955192" y="5752526"/>
            <a:ext cx="1430039" cy="5847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矩形 257">
            <a:extLst>
              <a:ext uri="{FF2B5EF4-FFF2-40B4-BE49-F238E27FC236}">
                <a16:creationId xmlns:a16="http://schemas.microsoft.com/office/drawing/2014/main" id="{082151CC-25D8-480D-91FE-2AF34F361978}"/>
              </a:ext>
            </a:extLst>
          </p:cNvPr>
          <p:cNvSpPr/>
          <p:nvPr/>
        </p:nvSpPr>
        <p:spPr>
          <a:xfrm>
            <a:off x="2442990" y="3301712"/>
            <a:ext cx="1430039" cy="5847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id="{FE856EF4-6BBE-4B05-8A72-0E0E9C18B236}"/>
              </a:ext>
            </a:extLst>
          </p:cNvPr>
          <p:cNvSpPr txBox="1"/>
          <p:nvPr/>
        </p:nvSpPr>
        <p:spPr>
          <a:xfrm>
            <a:off x="4309442" y="1650272"/>
            <a:ext cx="3467616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此处输入文本内容</a:t>
            </a:r>
            <a:endParaRPr lang="zh-CN" altLang="en-US" sz="32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74E1576B-FE57-479A-B84B-E17DCE14D72F}"/>
              </a:ext>
            </a:extLst>
          </p:cNvPr>
          <p:cNvSpPr txBox="1"/>
          <p:nvPr/>
        </p:nvSpPr>
        <p:spPr>
          <a:xfrm>
            <a:off x="4309442" y="2379526"/>
            <a:ext cx="6904658" cy="12952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点击输入简要文字内容，文字内容需概括精炼，不用多余的文字修饰，言简意赅的说明点击输入简要文字内容，文字内容需概括精炼，不用多余的文字修饰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2" name="文本框 261">
            <a:extLst>
              <a:ext uri="{FF2B5EF4-FFF2-40B4-BE49-F238E27FC236}">
                <a16:creationId xmlns:a16="http://schemas.microsoft.com/office/drawing/2014/main" id="{23E17278-5452-47EA-8428-8E948116E817}"/>
              </a:ext>
            </a:extLst>
          </p:cNvPr>
          <p:cNvSpPr txBox="1"/>
          <p:nvPr/>
        </p:nvSpPr>
        <p:spPr>
          <a:xfrm>
            <a:off x="4868416" y="4603915"/>
            <a:ext cx="3467616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此处输入文本内容</a:t>
            </a:r>
            <a:endParaRPr lang="zh-CN" altLang="en-US" sz="3200" b="1" dirty="0">
              <a:solidFill>
                <a:schemeClr val="bg1"/>
              </a:solidFill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263" name="文本框 262">
            <a:extLst>
              <a:ext uri="{FF2B5EF4-FFF2-40B4-BE49-F238E27FC236}">
                <a16:creationId xmlns:a16="http://schemas.microsoft.com/office/drawing/2014/main" id="{F3C29904-A6AE-4245-9552-C3F055358014}"/>
              </a:ext>
            </a:extLst>
          </p:cNvPr>
          <p:cNvSpPr txBox="1"/>
          <p:nvPr/>
        </p:nvSpPr>
        <p:spPr>
          <a:xfrm>
            <a:off x="1431374" y="5282597"/>
            <a:ext cx="6904658" cy="87972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点击输入简要文字内容，文字内容需概括精炼，不用多余的文字修饰，言简意赅的说明点击输入简要文字内容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978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76317ED-0396-4680-8349-0AFD81282584}"/>
              </a:ext>
            </a:extLst>
          </p:cNvPr>
          <p:cNvGrpSpPr/>
          <p:nvPr/>
        </p:nvGrpSpPr>
        <p:grpSpPr>
          <a:xfrm>
            <a:off x="167962" y="150400"/>
            <a:ext cx="2714938" cy="6633144"/>
            <a:chOff x="167962" y="518700"/>
            <a:chExt cx="2577737" cy="629793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B495507-0274-46BA-AC82-0C2C8E8EA165}"/>
                </a:ext>
              </a:extLst>
            </p:cNvPr>
            <p:cNvSpPr txBox="1"/>
            <p:nvPr/>
          </p:nvSpPr>
          <p:spPr>
            <a:xfrm>
              <a:off x="167962" y="3746499"/>
              <a:ext cx="2577737" cy="3070135"/>
            </a:xfrm>
            <a:custGeom>
              <a:avLst/>
              <a:gdLst>
                <a:gd name="connsiteX0" fmla="*/ 5407269 w 5583124"/>
                <a:gd name="connsiteY0" fmla="*/ 6279219 h 6649609"/>
                <a:gd name="connsiteX1" fmla="*/ 5351226 w 5583124"/>
                <a:gd name="connsiteY1" fmla="*/ 6295431 h 6649609"/>
                <a:gd name="connsiteX2" fmla="*/ 5302578 w 5583124"/>
                <a:gd name="connsiteY2" fmla="*/ 6342314 h 6649609"/>
                <a:gd name="connsiteX3" fmla="*/ 5266072 w 5583124"/>
                <a:gd name="connsiteY3" fmla="*/ 6416217 h 6649609"/>
                <a:gd name="connsiteX4" fmla="*/ 5252099 w 5583124"/>
                <a:gd name="connsiteY4" fmla="*/ 6490850 h 6649609"/>
                <a:gd name="connsiteX5" fmla="*/ 5268137 w 5583124"/>
                <a:gd name="connsiteY5" fmla="*/ 6539924 h 6649609"/>
                <a:gd name="connsiteX6" fmla="*/ 5312763 w 5583124"/>
                <a:gd name="connsiteY6" fmla="*/ 6557304 h 6649609"/>
                <a:gd name="connsiteX7" fmla="*/ 5369205 w 5583124"/>
                <a:gd name="connsiteY7" fmla="*/ 6539924 h 6649609"/>
                <a:gd name="connsiteX8" fmla="*/ 5418745 w 5583124"/>
                <a:gd name="connsiteY8" fmla="*/ 6490850 h 6649609"/>
                <a:gd name="connsiteX9" fmla="*/ 5455649 w 5583124"/>
                <a:gd name="connsiteY9" fmla="*/ 6416217 h 6649609"/>
                <a:gd name="connsiteX10" fmla="*/ 5469224 w 5583124"/>
                <a:gd name="connsiteY10" fmla="*/ 6342314 h 6649609"/>
                <a:gd name="connsiteX11" fmla="*/ 5452293 w 5583124"/>
                <a:gd name="connsiteY11" fmla="*/ 6295431 h 6649609"/>
                <a:gd name="connsiteX12" fmla="*/ 5407269 w 5583124"/>
                <a:gd name="connsiteY12" fmla="*/ 6279219 h 6649609"/>
                <a:gd name="connsiteX13" fmla="*/ 4538139 w 5583124"/>
                <a:gd name="connsiteY13" fmla="*/ 6279219 h 6649609"/>
                <a:gd name="connsiteX14" fmla="*/ 4482095 w 5583124"/>
                <a:gd name="connsiteY14" fmla="*/ 6295431 h 6649609"/>
                <a:gd name="connsiteX15" fmla="*/ 4433449 w 5583124"/>
                <a:gd name="connsiteY15" fmla="*/ 6342314 h 6649609"/>
                <a:gd name="connsiteX16" fmla="*/ 4396942 w 5583124"/>
                <a:gd name="connsiteY16" fmla="*/ 6416217 h 6649609"/>
                <a:gd name="connsiteX17" fmla="*/ 4382969 w 5583124"/>
                <a:gd name="connsiteY17" fmla="*/ 6490850 h 6649609"/>
                <a:gd name="connsiteX18" fmla="*/ 4399007 w 5583124"/>
                <a:gd name="connsiteY18" fmla="*/ 6539924 h 6649609"/>
                <a:gd name="connsiteX19" fmla="*/ 4443634 w 5583124"/>
                <a:gd name="connsiteY19" fmla="*/ 6557304 h 6649609"/>
                <a:gd name="connsiteX20" fmla="*/ 4500075 w 5583124"/>
                <a:gd name="connsiteY20" fmla="*/ 6539924 h 6649609"/>
                <a:gd name="connsiteX21" fmla="*/ 4549616 w 5583124"/>
                <a:gd name="connsiteY21" fmla="*/ 6490850 h 6649609"/>
                <a:gd name="connsiteX22" fmla="*/ 4586519 w 5583124"/>
                <a:gd name="connsiteY22" fmla="*/ 6416217 h 6649609"/>
                <a:gd name="connsiteX23" fmla="*/ 4600095 w 5583124"/>
                <a:gd name="connsiteY23" fmla="*/ 6342314 h 6649609"/>
                <a:gd name="connsiteX24" fmla="*/ 4583163 w 5583124"/>
                <a:gd name="connsiteY24" fmla="*/ 6295431 h 6649609"/>
                <a:gd name="connsiteX25" fmla="*/ 4538139 w 5583124"/>
                <a:gd name="connsiteY25" fmla="*/ 6279219 h 6649609"/>
                <a:gd name="connsiteX26" fmla="*/ 3471033 w 5583124"/>
                <a:gd name="connsiteY26" fmla="*/ 6279219 h 6649609"/>
                <a:gd name="connsiteX27" fmla="*/ 3414990 w 5583124"/>
                <a:gd name="connsiteY27" fmla="*/ 6295431 h 6649609"/>
                <a:gd name="connsiteX28" fmla="*/ 3366343 w 5583124"/>
                <a:gd name="connsiteY28" fmla="*/ 6342314 h 6649609"/>
                <a:gd name="connsiteX29" fmla="*/ 3329837 w 5583124"/>
                <a:gd name="connsiteY29" fmla="*/ 6416217 h 6649609"/>
                <a:gd name="connsiteX30" fmla="*/ 3315863 w 5583124"/>
                <a:gd name="connsiteY30" fmla="*/ 6490850 h 6649609"/>
                <a:gd name="connsiteX31" fmla="*/ 3331902 w 5583124"/>
                <a:gd name="connsiteY31" fmla="*/ 6539924 h 6649609"/>
                <a:gd name="connsiteX32" fmla="*/ 3376527 w 5583124"/>
                <a:gd name="connsiteY32" fmla="*/ 6557304 h 6649609"/>
                <a:gd name="connsiteX33" fmla="*/ 3432970 w 5583124"/>
                <a:gd name="connsiteY33" fmla="*/ 6539924 h 6649609"/>
                <a:gd name="connsiteX34" fmla="*/ 3482509 w 5583124"/>
                <a:gd name="connsiteY34" fmla="*/ 6490850 h 6649609"/>
                <a:gd name="connsiteX35" fmla="*/ 3519413 w 5583124"/>
                <a:gd name="connsiteY35" fmla="*/ 6416217 h 6649609"/>
                <a:gd name="connsiteX36" fmla="*/ 3532989 w 5583124"/>
                <a:gd name="connsiteY36" fmla="*/ 6342314 h 6649609"/>
                <a:gd name="connsiteX37" fmla="*/ 3516058 w 5583124"/>
                <a:gd name="connsiteY37" fmla="*/ 6295431 h 6649609"/>
                <a:gd name="connsiteX38" fmla="*/ 3471033 w 5583124"/>
                <a:gd name="connsiteY38" fmla="*/ 6279219 h 6649609"/>
                <a:gd name="connsiteX39" fmla="*/ 2601903 w 5583124"/>
                <a:gd name="connsiteY39" fmla="*/ 6279219 h 6649609"/>
                <a:gd name="connsiteX40" fmla="*/ 2545860 w 5583124"/>
                <a:gd name="connsiteY40" fmla="*/ 6295431 h 6649609"/>
                <a:gd name="connsiteX41" fmla="*/ 2497213 w 5583124"/>
                <a:gd name="connsiteY41" fmla="*/ 6342314 h 6649609"/>
                <a:gd name="connsiteX42" fmla="*/ 2460707 w 5583124"/>
                <a:gd name="connsiteY42" fmla="*/ 6416217 h 6649609"/>
                <a:gd name="connsiteX43" fmla="*/ 2446734 w 5583124"/>
                <a:gd name="connsiteY43" fmla="*/ 6490850 h 6649609"/>
                <a:gd name="connsiteX44" fmla="*/ 2462772 w 5583124"/>
                <a:gd name="connsiteY44" fmla="*/ 6539924 h 6649609"/>
                <a:gd name="connsiteX45" fmla="*/ 2507398 w 5583124"/>
                <a:gd name="connsiteY45" fmla="*/ 6557304 h 6649609"/>
                <a:gd name="connsiteX46" fmla="*/ 2563840 w 5583124"/>
                <a:gd name="connsiteY46" fmla="*/ 6539924 h 6649609"/>
                <a:gd name="connsiteX47" fmla="*/ 2613380 w 5583124"/>
                <a:gd name="connsiteY47" fmla="*/ 6490850 h 6649609"/>
                <a:gd name="connsiteX48" fmla="*/ 2650283 w 5583124"/>
                <a:gd name="connsiteY48" fmla="*/ 6416217 h 6649609"/>
                <a:gd name="connsiteX49" fmla="*/ 2663859 w 5583124"/>
                <a:gd name="connsiteY49" fmla="*/ 6342314 h 6649609"/>
                <a:gd name="connsiteX50" fmla="*/ 2646928 w 5583124"/>
                <a:gd name="connsiteY50" fmla="*/ 6295431 h 6649609"/>
                <a:gd name="connsiteX51" fmla="*/ 2601903 w 5583124"/>
                <a:gd name="connsiteY51" fmla="*/ 6279219 h 6649609"/>
                <a:gd name="connsiteX52" fmla="*/ 1534798 w 5583124"/>
                <a:gd name="connsiteY52" fmla="*/ 6279219 h 6649609"/>
                <a:gd name="connsiteX53" fmla="*/ 1478755 w 5583124"/>
                <a:gd name="connsiteY53" fmla="*/ 6295431 h 6649609"/>
                <a:gd name="connsiteX54" fmla="*/ 1430108 w 5583124"/>
                <a:gd name="connsiteY54" fmla="*/ 6342314 h 6649609"/>
                <a:gd name="connsiteX55" fmla="*/ 1393602 w 5583124"/>
                <a:gd name="connsiteY55" fmla="*/ 6416217 h 6649609"/>
                <a:gd name="connsiteX56" fmla="*/ 1379628 w 5583124"/>
                <a:gd name="connsiteY56" fmla="*/ 6490850 h 6649609"/>
                <a:gd name="connsiteX57" fmla="*/ 1395667 w 5583124"/>
                <a:gd name="connsiteY57" fmla="*/ 6539924 h 6649609"/>
                <a:gd name="connsiteX58" fmla="*/ 1440293 w 5583124"/>
                <a:gd name="connsiteY58" fmla="*/ 6557304 h 6649609"/>
                <a:gd name="connsiteX59" fmla="*/ 1496735 w 5583124"/>
                <a:gd name="connsiteY59" fmla="*/ 6539924 h 6649609"/>
                <a:gd name="connsiteX60" fmla="*/ 1546275 w 5583124"/>
                <a:gd name="connsiteY60" fmla="*/ 6490850 h 6649609"/>
                <a:gd name="connsiteX61" fmla="*/ 1583178 w 5583124"/>
                <a:gd name="connsiteY61" fmla="*/ 6416217 h 6649609"/>
                <a:gd name="connsiteX62" fmla="*/ 1596754 w 5583124"/>
                <a:gd name="connsiteY62" fmla="*/ 6342314 h 6649609"/>
                <a:gd name="connsiteX63" fmla="*/ 1579823 w 5583124"/>
                <a:gd name="connsiteY63" fmla="*/ 6295431 h 6649609"/>
                <a:gd name="connsiteX64" fmla="*/ 1534798 w 5583124"/>
                <a:gd name="connsiteY64" fmla="*/ 6279219 h 6649609"/>
                <a:gd name="connsiteX65" fmla="*/ 665668 w 5583124"/>
                <a:gd name="connsiteY65" fmla="*/ 6279219 h 6649609"/>
                <a:gd name="connsiteX66" fmla="*/ 609625 w 5583124"/>
                <a:gd name="connsiteY66" fmla="*/ 6295431 h 6649609"/>
                <a:gd name="connsiteX67" fmla="*/ 560978 w 5583124"/>
                <a:gd name="connsiteY67" fmla="*/ 6342314 h 6649609"/>
                <a:gd name="connsiteX68" fmla="*/ 524472 w 5583124"/>
                <a:gd name="connsiteY68" fmla="*/ 6416217 h 6649609"/>
                <a:gd name="connsiteX69" fmla="*/ 510499 w 5583124"/>
                <a:gd name="connsiteY69" fmla="*/ 6490850 h 6649609"/>
                <a:gd name="connsiteX70" fmla="*/ 526537 w 5583124"/>
                <a:gd name="connsiteY70" fmla="*/ 6539924 h 6649609"/>
                <a:gd name="connsiteX71" fmla="*/ 571163 w 5583124"/>
                <a:gd name="connsiteY71" fmla="*/ 6557304 h 6649609"/>
                <a:gd name="connsiteX72" fmla="*/ 627605 w 5583124"/>
                <a:gd name="connsiteY72" fmla="*/ 6539924 h 6649609"/>
                <a:gd name="connsiteX73" fmla="*/ 677145 w 5583124"/>
                <a:gd name="connsiteY73" fmla="*/ 6490850 h 6649609"/>
                <a:gd name="connsiteX74" fmla="*/ 714048 w 5583124"/>
                <a:gd name="connsiteY74" fmla="*/ 6416217 h 6649609"/>
                <a:gd name="connsiteX75" fmla="*/ 727624 w 5583124"/>
                <a:gd name="connsiteY75" fmla="*/ 6342314 h 6649609"/>
                <a:gd name="connsiteX76" fmla="*/ 710693 w 5583124"/>
                <a:gd name="connsiteY76" fmla="*/ 6295431 h 6649609"/>
                <a:gd name="connsiteX77" fmla="*/ 665668 w 5583124"/>
                <a:gd name="connsiteY77" fmla="*/ 6279219 h 6649609"/>
                <a:gd name="connsiteX78" fmla="*/ 4023959 w 5583124"/>
                <a:gd name="connsiteY78" fmla="*/ 6195385 h 6649609"/>
                <a:gd name="connsiteX79" fmla="*/ 4131162 w 5583124"/>
                <a:gd name="connsiteY79" fmla="*/ 6195385 h 6649609"/>
                <a:gd name="connsiteX80" fmla="*/ 4010149 w 5583124"/>
                <a:gd name="connsiteY80" fmla="*/ 6551462 h 6649609"/>
                <a:gd name="connsiteX81" fmla="*/ 4183659 w 5583124"/>
                <a:gd name="connsiteY81" fmla="*/ 6551462 h 6649609"/>
                <a:gd name="connsiteX82" fmla="*/ 4153184 w 5583124"/>
                <a:gd name="connsiteY82" fmla="*/ 6641138 h 6649609"/>
                <a:gd name="connsiteX83" fmla="*/ 3872471 w 5583124"/>
                <a:gd name="connsiteY83" fmla="*/ 6641138 h 6649609"/>
                <a:gd name="connsiteX84" fmla="*/ 2087723 w 5583124"/>
                <a:gd name="connsiteY84" fmla="*/ 6195385 h 6649609"/>
                <a:gd name="connsiteX85" fmla="*/ 2194927 w 5583124"/>
                <a:gd name="connsiteY85" fmla="*/ 6195385 h 6649609"/>
                <a:gd name="connsiteX86" fmla="*/ 2073913 w 5583124"/>
                <a:gd name="connsiteY86" fmla="*/ 6551462 h 6649609"/>
                <a:gd name="connsiteX87" fmla="*/ 2247423 w 5583124"/>
                <a:gd name="connsiteY87" fmla="*/ 6551462 h 6649609"/>
                <a:gd name="connsiteX88" fmla="*/ 2216949 w 5583124"/>
                <a:gd name="connsiteY88" fmla="*/ 6641138 h 6649609"/>
                <a:gd name="connsiteX89" fmla="*/ 1936235 w 5583124"/>
                <a:gd name="connsiteY89" fmla="*/ 6641138 h 6649609"/>
                <a:gd name="connsiteX90" fmla="*/ 151489 w 5583124"/>
                <a:gd name="connsiteY90" fmla="*/ 6195385 h 6649609"/>
                <a:gd name="connsiteX91" fmla="*/ 258691 w 5583124"/>
                <a:gd name="connsiteY91" fmla="*/ 6195385 h 6649609"/>
                <a:gd name="connsiteX92" fmla="*/ 137678 w 5583124"/>
                <a:gd name="connsiteY92" fmla="*/ 6551462 h 6649609"/>
                <a:gd name="connsiteX93" fmla="*/ 311189 w 5583124"/>
                <a:gd name="connsiteY93" fmla="*/ 6551462 h 6649609"/>
                <a:gd name="connsiteX94" fmla="*/ 280714 w 5583124"/>
                <a:gd name="connsiteY94" fmla="*/ 6641138 h 6649609"/>
                <a:gd name="connsiteX95" fmla="*/ 0 w 5583124"/>
                <a:gd name="connsiteY95" fmla="*/ 6641138 h 6649609"/>
                <a:gd name="connsiteX96" fmla="*/ 5438341 w 5583124"/>
                <a:gd name="connsiteY96" fmla="*/ 6187790 h 6649609"/>
                <a:gd name="connsiteX97" fmla="*/ 5535973 w 5583124"/>
                <a:gd name="connsiteY97" fmla="*/ 6214664 h 6649609"/>
                <a:gd name="connsiteX98" fmla="*/ 5580987 w 5583124"/>
                <a:gd name="connsiteY98" fmla="*/ 6292364 h 6649609"/>
                <a:gd name="connsiteX99" fmla="*/ 5564604 w 5583124"/>
                <a:gd name="connsiteY99" fmla="*/ 6416217 h 6649609"/>
                <a:gd name="connsiteX100" fmla="*/ 5496310 w 5583124"/>
                <a:gd name="connsiteY100" fmla="*/ 6541530 h 6649609"/>
                <a:gd name="connsiteX101" fmla="*/ 5397640 w 5583124"/>
                <a:gd name="connsiteY101" fmla="*/ 6621713 h 6649609"/>
                <a:gd name="connsiteX102" fmla="*/ 5281394 w 5583124"/>
                <a:gd name="connsiteY102" fmla="*/ 6649609 h 6649609"/>
                <a:gd name="connsiteX103" fmla="*/ 5184403 w 5583124"/>
                <a:gd name="connsiteY103" fmla="*/ 6621713 h 6649609"/>
                <a:gd name="connsiteX104" fmla="*/ 5139795 w 5583124"/>
                <a:gd name="connsiteY104" fmla="*/ 6541530 h 6649609"/>
                <a:gd name="connsiteX105" fmla="*/ 5156532 w 5583124"/>
                <a:gd name="connsiteY105" fmla="*/ 6416217 h 6649609"/>
                <a:gd name="connsiteX106" fmla="*/ 5224573 w 5583124"/>
                <a:gd name="connsiteY106" fmla="*/ 6292072 h 6649609"/>
                <a:gd name="connsiteX107" fmla="*/ 5322837 w 5583124"/>
                <a:gd name="connsiteY107" fmla="*/ 6214372 h 6649609"/>
                <a:gd name="connsiteX108" fmla="*/ 5438341 w 5583124"/>
                <a:gd name="connsiteY108" fmla="*/ 6187790 h 6649609"/>
                <a:gd name="connsiteX109" fmla="*/ 5047239 w 5583124"/>
                <a:gd name="connsiteY109" fmla="*/ 6187790 h 6649609"/>
                <a:gd name="connsiteX110" fmla="*/ 5119375 w 5583124"/>
                <a:gd name="connsiteY110" fmla="*/ 6205024 h 6649609"/>
                <a:gd name="connsiteX111" fmla="*/ 5162538 w 5583124"/>
                <a:gd name="connsiteY111" fmla="*/ 6245627 h 6649609"/>
                <a:gd name="connsiteX112" fmla="*/ 5083807 w 5583124"/>
                <a:gd name="connsiteY112" fmla="*/ 6313980 h 6649609"/>
                <a:gd name="connsiteX113" fmla="*/ 5057195 w 5583124"/>
                <a:gd name="connsiteY113" fmla="*/ 6288713 h 6649609"/>
                <a:gd name="connsiteX114" fmla="*/ 5017918 w 5583124"/>
                <a:gd name="connsiteY114" fmla="*/ 6279219 h 6649609"/>
                <a:gd name="connsiteX115" fmla="*/ 4959586 w 5583124"/>
                <a:gd name="connsiteY115" fmla="*/ 6295723 h 6649609"/>
                <a:gd name="connsiteX116" fmla="*/ 4905531 w 5583124"/>
                <a:gd name="connsiteY116" fmla="*/ 6343044 h 6649609"/>
                <a:gd name="connsiteX117" fmla="*/ 4866101 w 5583124"/>
                <a:gd name="connsiteY117" fmla="*/ 6417386 h 6649609"/>
                <a:gd name="connsiteX118" fmla="*/ 4853191 w 5583124"/>
                <a:gd name="connsiteY118" fmla="*/ 6493187 h 6649609"/>
                <a:gd name="connsiteX119" fmla="*/ 4873179 w 5583124"/>
                <a:gd name="connsiteY119" fmla="*/ 6540946 h 6649609"/>
                <a:gd name="connsiteX120" fmla="*/ 4922245 w 5583124"/>
                <a:gd name="connsiteY120" fmla="*/ 6557304 h 6649609"/>
                <a:gd name="connsiteX121" fmla="*/ 4974367 w 5583124"/>
                <a:gd name="connsiteY121" fmla="*/ 6545328 h 6649609"/>
                <a:gd name="connsiteX122" fmla="*/ 5020757 w 5583124"/>
                <a:gd name="connsiteY122" fmla="*/ 6516701 h 6649609"/>
                <a:gd name="connsiteX123" fmla="*/ 5054399 w 5583124"/>
                <a:gd name="connsiteY123" fmla="*/ 6583594 h 6649609"/>
                <a:gd name="connsiteX124" fmla="*/ 4972724 w 5583124"/>
                <a:gd name="connsiteY124" fmla="*/ 6633106 h 6649609"/>
                <a:gd name="connsiteX125" fmla="*/ 4886494 w 5583124"/>
                <a:gd name="connsiteY125" fmla="*/ 6649609 h 6649609"/>
                <a:gd name="connsiteX126" fmla="*/ 4811373 w 5583124"/>
                <a:gd name="connsiteY126" fmla="*/ 6635150 h 6649609"/>
                <a:gd name="connsiteX127" fmla="*/ 4759368 w 5583124"/>
                <a:gd name="connsiteY127" fmla="*/ 6591772 h 6649609"/>
                <a:gd name="connsiteX128" fmla="*/ 4738170 w 5583124"/>
                <a:gd name="connsiteY128" fmla="*/ 6520060 h 6649609"/>
                <a:gd name="connsiteX129" fmla="*/ 4755370 w 5583124"/>
                <a:gd name="connsiteY129" fmla="*/ 6420890 h 6649609"/>
                <a:gd name="connsiteX130" fmla="*/ 4806060 w 5583124"/>
                <a:gd name="connsiteY130" fmla="*/ 6322013 h 6649609"/>
                <a:gd name="connsiteX131" fmla="*/ 4877715 w 5583124"/>
                <a:gd name="connsiteY131" fmla="*/ 6248694 h 6649609"/>
                <a:gd name="connsiteX132" fmla="*/ 4961065 w 5583124"/>
                <a:gd name="connsiteY132" fmla="*/ 6203271 h 6649609"/>
                <a:gd name="connsiteX133" fmla="*/ 5047239 w 5583124"/>
                <a:gd name="connsiteY133" fmla="*/ 6187790 h 6649609"/>
                <a:gd name="connsiteX134" fmla="*/ 4569211 w 5583124"/>
                <a:gd name="connsiteY134" fmla="*/ 6187790 h 6649609"/>
                <a:gd name="connsiteX135" fmla="*/ 4666843 w 5583124"/>
                <a:gd name="connsiteY135" fmla="*/ 6214664 h 6649609"/>
                <a:gd name="connsiteX136" fmla="*/ 4711857 w 5583124"/>
                <a:gd name="connsiteY136" fmla="*/ 6292364 h 6649609"/>
                <a:gd name="connsiteX137" fmla="*/ 4695474 w 5583124"/>
                <a:gd name="connsiteY137" fmla="*/ 6416217 h 6649609"/>
                <a:gd name="connsiteX138" fmla="*/ 4627181 w 5583124"/>
                <a:gd name="connsiteY138" fmla="*/ 6541530 h 6649609"/>
                <a:gd name="connsiteX139" fmla="*/ 4528511 w 5583124"/>
                <a:gd name="connsiteY139" fmla="*/ 6621713 h 6649609"/>
                <a:gd name="connsiteX140" fmla="*/ 4412263 w 5583124"/>
                <a:gd name="connsiteY140" fmla="*/ 6649609 h 6649609"/>
                <a:gd name="connsiteX141" fmla="*/ 4315274 w 5583124"/>
                <a:gd name="connsiteY141" fmla="*/ 6621713 h 6649609"/>
                <a:gd name="connsiteX142" fmla="*/ 4270666 w 5583124"/>
                <a:gd name="connsiteY142" fmla="*/ 6541530 h 6649609"/>
                <a:gd name="connsiteX143" fmla="*/ 4287403 w 5583124"/>
                <a:gd name="connsiteY143" fmla="*/ 6416217 h 6649609"/>
                <a:gd name="connsiteX144" fmla="*/ 4355443 w 5583124"/>
                <a:gd name="connsiteY144" fmla="*/ 6292072 h 6649609"/>
                <a:gd name="connsiteX145" fmla="*/ 4453707 w 5583124"/>
                <a:gd name="connsiteY145" fmla="*/ 6214372 h 6649609"/>
                <a:gd name="connsiteX146" fmla="*/ 4569211 w 5583124"/>
                <a:gd name="connsiteY146" fmla="*/ 6187790 h 6649609"/>
                <a:gd name="connsiteX147" fmla="*/ 3502106 w 5583124"/>
                <a:gd name="connsiteY147" fmla="*/ 6187790 h 6649609"/>
                <a:gd name="connsiteX148" fmla="*/ 3599737 w 5583124"/>
                <a:gd name="connsiteY148" fmla="*/ 6214664 h 6649609"/>
                <a:gd name="connsiteX149" fmla="*/ 3644751 w 5583124"/>
                <a:gd name="connsiteY149" fmla="*/ 6292364 h 6649609"/>
                <a:gd name="connsiteX150" fmla="*/ 3628368 w 5583124"/>
                <a:gd name="connsiteY150" fmla="*/ 6416217 h 6649609"/>
                <a:gd name="connsiteX151" fmla="*/ 3560074 w 5583124"/>
                <a:gd name="connsiteY151" fmla="*/ 6541530 h 6649609"/>
                <a:gd name="connsiteX152" fmla="*/ 3461405 w 5583124"/>
                <a:gd name="connsiteY152" fmla="*/ 6621713 h 6649609"/>
                <a:gd name="connsiteX153" fmla="*/ 3345159 w 5583124"/>
                <a:gd name="connsiteY153" fmla="*/ 6649609 h 6649609"/>
                <a:gd name="connsiteX154" fmla="*/ 3248168 w 5583124"/>
                <a:gd name="connsiteY154" fmla="*/ 6621713 h 6649609"/>
                <a:gd name="connsiteX155" fmla="*/ 3203560 w 5583124"/>
                <a:gd name="connsiteY155" fmla="*/ 6541530 h 6649609"/>
                <a:gd name="connsiteX156" fmla="*/ 3220297 w 5583124"/>
                <a:gd name="connsiteY156" fmla="*/ 6416217 h 6649609"/>
                <a:gd name="connsiteX157" fmla="*/ 3288337 w 5583124"/>
                <a:gd name="connsiteY157" fmla="*/ 6292072 h 6649609"/>
                <a:gd name="connsiteX158" fmla="*/ 3386601 w 5583124"/>
                <a:gd name="connsiteY158" fmla="*/ 6214372 h 6649609"/>
                <a:gd name="connsiteX159" fmla="*/ 3502106 w 5583124"/>
                <a:gd name="connsiteY159" fmla="*/ 6187790 h 6649609"/>
                <a:gd name="connsiteX160" fmla="*/ 3111003 w 5583124"/>
                <a:gd name="connsiteY160" fmla="*/ 6187790 h 6649609"/>
                <a:gd name="connsiteX161" fmla="*/ 3183139 w 5583124"/>
                <a:gd name="connsiteY161" fmla="*/ 6205024 h 6649609"/>
                <a:gd name="connsiteX162" fmla="*/ 3226302 w 5583124"/>
                <a:gd name="connsiteY162" fmla="*/ 6245627 h 6649609"/>
                <a:gd name="connsiteX163" fmla="*/ 3147571 w 5583124"/>
                <a:gd name="connsiteY163" fmla="*/ 6313980 h 6649609"/>
                <a:gd name="connsiteX164" fmla="*/ 3120959 w 5583124"/>
                <a:gd name="connsiteY164" fmla="*/ 6288713 h 6649609"/>
                <a:gd name="connsiteX165" fmla="*/ 3081683 w 5583124"/>
                <a:gd name="connsiteY165" fmla="*/ 6279219 h 6649609"/>
                <a:gd name="connsiteX166" fmla="*/ 3023351 w 5583124"/>
                <a:gd name="connsiteY166" fmla="*/ 6295723 h 6649609"/>
                <a:gd name="connsiteX167" fmla="*/ 2969295 w 5583124"/>
                <a:gd name="connsiteY167" fmla="*/ 6343044 h 6649609"/>
                <a:gd name="connsiteX168" fmla="*/ 2929865 w 5583124"/>
                <a:gd name="connsiteY168" fmla="*/ 6417386 h 6649609"/>
                <a:gd name="connsiteX169" fmla="*/ 2916956 w 5583124"/>
                <a:gd name="connsiteY169" fmla="*/ 6493187 h 6649609"/>
                <a:gd name="connsiteX170" fmla="*/ 2936944 w 5583124"/>
                <a:gd name="connsiteY170" fmla="*/ 6540946 h 6649609"/>
                <a:gd name="connsiteX171" fmla="*/ 2986009 w 5583124"/>
                <a:gd name="connsiteY171" fmla="*/ 6557304 h 6649609"/>
                <a:gd name="connsiteX172" fmla="*/ 3038132 w 5583124"/>
                <a:gd name="connsiteY172" fmla="*/ 6545328 h 6649609"/>
                <a:gd name="connsiteX173" fmla="*/ 3084521 w 5583124"/>
                <a:gd name="connsiteY173" fmla="*/ 6516701 h 6649609"/>
                <a:gd name="connsiteX174" fmla="*/ 3118164 w 5583124"/>
                <a:gd name="connsiteY174" fmla="*/ 6583594 h 6649609"/>
                <a:gd name="connsiteX175" fmla="*/ 3036488 w 5583124"/>
                <a:gd name="connsiteY175" fmla="*/ 6633106 h 6649609"/>
                <a:gd name="connsiteX176" fmla="*/ 2950258 w 5583124"/>
                <a:gd name="connsiteY176" fmla="*/ 6649609 h 6649609"/>
                <a:gd name="connsiteX177" fmla="*/ 2875137 w 5583124"/>
                <a:gd name="connsiteY177" fmla="*/ 6635150 h 6649609"/>
                <a:gd name="connsiteX178" fmla="*/ 2823133 w 5583124"/>
                <a:gd name="connsiteY178" fmla="*/ 6591772 h 6649609"/>
                <a:gd name="connsiteX179" fmla="*/ 2801935 w 5583124"/>
                <a:gd name="connsiteY179" fmla="*/ 6520060 h 6649609"/>
                <a:gd name="connsiteX180" fmla="*/ 2819134 w 5583124"/>
                <a:gd name="connsiteY180" fmla="*/ 6420890 h 6649609"/>
                <a:gd name="connsiteX181" fmla="*/ 2869824 w 5583124"/>
                <a:gd name="connsiteY181" fmla="*/ 6322013 h 6649609"/>
                <a:gd name="connsiteX182" fmla="*/ 2941479 w 5583124"/>
                <a:gd name="connsiteY182" fmla="*/ 6248694 h 6649609"/>
                <a:gd name="connsiteX183" fmla="*/ 3024829 w 5583124"/>
                <a:gd name="connsiteY183" fmla="*/ 6203271 h 6649609"/>
                <a:gd name="connsiteX184" fmla="*/ 3111003 w 5583124"/>
                <a:gd name="connsiteY184" fmla="*/ 6187790 h 6649609"/>
                <a:gd name="connsiteX185" fmla="*/ 2632975 w 5583124"/>
                <a:gd name="connsiteY185" fmla="*/ 6187790 h 6649609"/>
                <a:gd name="connsiteX186" fmla="*/ 2730608 w 5583124"/>
                <a:gd name="connsiteY186" fmla="*/ 6214664 h 6649609"/>
                <a:gd name="connsiteX187" fmla="*/ 2775621 w 5583124"/>
                <a:gd name="connsiteY187" fmla="*/ 6292364 h 6649609"/>
                <a:gd name="connsiteX188" fmla="*/ 2759239 w 5583124"/>
                <a:gd name="connsiteY188" fmla="*/ 6416217 h 6649609"/>
                <a:gd name="connsiteX189" fmla="*/ 2690945 w 5583124"/>
                <a:gd name="connsiteY189" fmla="*/ 6541530 h 6649609"/>
                <a:gd name="connsiteX190" fmla="*/ 2592275 w 5583124"/>
                <a:gd name="connsiteY190" fmla="*/ 6621713 h 6649609"/>
                <a:gd name="connsiteX191" fmla="*/ 2476028 w 5583124"/>
                <a:gd name="connsiteY191" fmla="*/ 6649609 h 6649609"/>
                <a:gd name="connsiteX192" fmla="*/ 2379038 w 5583124"/>
                <a:gd name="connsiteY192" fmla="*/ 6621713 h 6649609"/>
                <a:gd name="connsiteX193" fmla="*/ 2334430 w 5583124"/>
                <a:gd name="connsiteY193" fmla="*/ 6541530 h 6649609"/>
                <a:gd name="connsiteX194" fmla="*/ 2351167 w 5583124"/>
                <a:gd name="connsiteY194" fmla="*/ 6416217 h 6649609"/>
                <a:gd name="connsiteX195" fmla="*/ 2419207 w 5583124"/>
                <a:gd name="connsiteY195" fmla="*/ 6292072 h 6649609"/>
                <a:gd name="connsiteX196" fmla="*/ 2517471 w 5583124"/>
                <a:gd name="connsiteY196" fmla="*/ 6214372 h 6649609"/>
                <a:gd name="connsiteX197" fmla="*/ 2632975 w 5583124"/>
                <a:gd name="connsiteY197" fmla="*/ 6187790 h 6649609"/>
                <a:gd name="connsiteX198" fmla="*/ 1565870 w 5583124"/>
                <a:gd name="connsiteY198" fmla="*/ 6187790 h 6649609"/>
                <a:gd name="connsiteX199" fmla="*/ 1663502 w 5583124"/>
                <a:gd name="connsiteY199" fmla="*/ 6214664 h 6649609"/>
                <a:gd name="connsiteX200" fmla="*/ 1708516 w 5583124"/>
                <a:gd name="connsiteY200" fmla="*/ 6292364 h 6649609"/>
                <a:gd name="connsiteX201" fmla="*/ 1692134 w 5583124"/>
                <a:gd name="connsiteY201" fmla="*/ 6416217 h 6649609"/>
                <a:gd name="connsiteX202" fmla="*/ 1623840 w 5583124"/>
                <a:gd name="connsiteY202" fmla="*/ 6541530 h 6649609"/>
                <a:gd name="connsiteX203" fmla="*/ 1525170 w 5583124"/>
                <a:gd name="connsiteY203" fmla="*/ 6621713 h 6649609"/>
                <a:gd name="connsiteX204" fmla="*/ 1408923 w 5583124"/>
                <a:gd name="connsiteY204" fmla="*/ 6649609 h 6649609"/>
                <a:gd name="connsiteX205" fmla="*/ 1311933 w 5583124"/>
                <a:gd name="connsiteY205" fmla="*/ 6621713 h 6649609"/>
                <a:gd name="connsiteX206" fmla="*/ 1267325 w 5583124"/>
                <a:gd name="connsiteY206" fmla="*/ 6541530 h 6649609"/>
                <a:gd name="connsiteX207" fmla="*/ 1284062 w 5583124"/>
                <a:gd name="connsiteY207" fmla="*/ 6416217 h 6649609"/>
                <a:gd name="connsiteX208" fmla="*/ 1352102 w 5583124"/>
                <a:gd name="connsiteY208" fmla="*/ 6292072 h 6649609"/>
                <a:gd name="connsiteX209" fmla="*/ 1450366 w 5583124"/>
                <a:gd name="connsiteY209" fmla="*/ 6214372 h 6649609"/>
                <a:gd name="connsiteX210" fmla="*/ 1565870 w 5583124"/>
                <a:gd name="connsiteY210" fmla="*/ 6187790 h 6649609"/>
                <a:gd name="connsiteX211" fmla="*/ 1174768 w 5583124"/>
                <a:gd name="connsiteY211" fmla="*/ 6187790 h 6649609"/>
                <a:gd name="connsiteX212" fmla="*/ 1246905 w 5583124"/>
                <a:gd name="connsiteY212" fmla="*/ 6205024 h 6649609"/>
                <a:gd name="connsiteX213" fmla="*/ 1290067 w 5583124"/>
                <a:gd name="connsiteY213" fmla="*/ 6245627 h 6649609"/>
                <a:gd name="connsiteX214" fmla="*/ 1211336 w 5583124"/>
                <a:gd name="connsiteY214" fmla="*/ 6313980 h 6649609"/>
                <a:gd name="connsiteX215" fmla="*/ 1184724 w 5583124"/>
                <a:gd name="connsiteY215" fmla="*/ 6288713 h 6649609"/>
                <a:gd name="connsiteX216" fmla="*/ 1145448 w 5583124"/>
                <a:gd name="connsiteY216" fmla="*/ 6279219 h 6649609"/>
                <a:gd name="connsiteX217" fmla="*/ 1087116 w 5583124"/>
                <a:gd name="connsiteY217" fmla="*/ 6295723 h 6649609"/>
                <a:gd name="connsiteX218" fmla="*/ 1033060 w 5583124"/>
                <a:gd name="connsiteY218" fmla="*/ 6343044 h 6649609"/>
                <a:gd name="connsiteX219" fmla="*/ 993630 w 5583124"/>
                <a:gd name="connsiteY219" fmla="*/ 6417386 h 6649609"/>
                <a:gd name="connsiteX220" fmla="*/ 980721 w 5583124"/>
                <a:gd name="connsiteY220" fmla="*/ 6493187 h 6649609"/>
                <a:gd name="connsiteX221" fmla="*/ 1000709 w 5583124"/>
                <a:gd name="connsiteY221" fmla="*/ 6540946 h 6649609"/>
                <a:gd name="connsiteX222" fmla="*/ 1049774 w 5583124"/>
                <a:gd name="connsiteY222" fmla="*/ 6557304 h 6649609"/>
                <a:gd name="connsiteX223" fmla="*/ 1101896 w 5583124"/>
                <a:gd name="connsiteY223" fmla="*/ 6545328 h 6649609"/>
                <a:gd name="connsiteX224" fmla="*/ 1148287 w 5583124"/>
                <a:gd name="connsiteY224" fmla="*/ 6516701 h 6649609"/>
                <a:gd name="connsiteX225" fmla="*/ 1181929 w 5583124"/>
                <a:gd name="connsiteY225" fmla="*/ 6583594 h 6649609"/>
                <a:gd name="connsiteX226" fmla="*/ 1100254 w 5583124"/>
                <a:gd name="connsiteY226" fmla="*/ 6633106 h 6649609"/>
                <a:gd name="connsiteX227" fmla="*/ 1014024 w 5583124"/>
                <a:gd name="connsiteY227" fmla="*/ 6649609 h 6649609"/>
                <a:gd name="connsiteX228" fmla="*/ 938902 w 5583124"/>
                <a:gd name="connsiteY228" fmla="*/ 6635150 h 6649609"/>
                <a:gd name="connsiteX229" fmla="*/ 886898 w 5583124"/>
                <a:gd name="connsiteY229" fmla="*/ 6591772 h 6649609"/>
                <a:gd name="connsiteX230" fmla="*/ 865700 w 5583124"/>
                <a:gd name="connsiteY230" fmla="*/ 6520060 h 6649609"/>
                <a:gd name="connsiteX231" fmla="*/ 882900 w 5583124"/>
                <a:gd name="connsiteY231" fmla="*/ 6420890 h 6649609"/>
                <a:gd name="connsiteX232" fmla="*/ 933590 w 5583124"/>
                <a:gd name="connsiteY232" fmla="*/ 6322013 h 6649609"/>
                <a:gd name="connsiteX233" fmla="*/ 1005244 w 5583124"/>
                <a:gd name="connsiteY233" fmla="*/ 6248694 h 6649609"/>
                <a:gd name="connsiteX234" fmla="*/ 1088594 w 5583124"/>
                <a:gd name="connsiteY234" fmla="*/ 6203271 h 6649609"/>
                <a:gd name="connsiteX235" fmla="*/ 1174768 w 5583124"/>
                <a:gd name="connsiteY235" fmla="*/ 6187790 h 6649609"/>
                <a:gd name="connsiteX236" fmla="*/ 696741 w 5583124"/>
                <a:gd name="connsiteY236" fmla="*/ 6187790 h 6649609"/>
                <a:gd name="connsiteX237" fmla="*/ 794373 w 5583124"/>
                <a:gd name="connsiteY237" fmla="*/ 6214664 h 6649609"/>
                <a:gd name="connsiteX238" fmla="*/ 839387 w 5583124"/>
                <a:gd name="connsiteY238" fmla="*/ 6292364 h 6649609"/>
                <a:gd name="connsiteX239" fmla="*/ 823004 w 5583124"/>
                <a:gd name="connsiteY239" fmla="*/ 6416217 h 6649609"/>
                <a:gd name="connsiteX240" fmla="*/ 754711 w 5583124"/>
                <a:gd name="connsiteY240" fmla="*/ 6541530 h 6649609"/>
                <a:gd name="connsiteX241" fmla="*/ 656041 w 5583124"/>
                <a:gd name="connsiteY241" fmla="*/ 6621713 h 6649609"/>
                <a:gd name="connsiteX242" fmla="*/ 539793 w 5583124"/>
                <a:gd name="connsiteY242" fmla="*/ 6649609 h 6649609"/>
                <a:gd name="connsiteX243" fmla="*/ 442804 w 5583124"/>
                <a:gd name="connsiteY243" fmla="*/ 6621713 h 6649609"/>
                <a:gd name="connsiteX244" fmla="*/ 398196 w 5583124"/>
                <a:gd name="connsiteY244" fmla="*/ 6541530 h 6649609"/>
                <a:gd name="connsiteX245" fmla="*/ 414932 w 5583124"/>
                <a:gd name="connsiteY245" fmla="*/ 6416217 h 6649609"/>
                <a:gd name="connsiteX246" fmla="*/ 482972 w 5583124"/>
                <a:gd name="connsiteY246" fmla="*/ 6292072 h 6649609"/>
                <a:gd name="connsiteX247" fmla="*/ 581236 w 5583124"/>
                <a:gd name="connsiteY247" fmla="*/ 6214372 h 6649609"/>
                <a:gd name="connsiteX248" fmla="*/ 696741 w 5583124"/>
                <a:gd name="connsiteY248" fmla="*/ 6187790 h 6649609"/>
                <a:gd name="connsiteX249" fmla="*/ 5407269 w 5583124"/>
                <a:gd name="connsiteY249" fmla="*/ 5395249 h 6649609"/>
                <a:gd name="connsiteX250" fmla="*/ 5351226 w 5583124"/>
                <a:gd name="connsiteY250" fmla="*/ 5411461 h 6649609"/>
                <a:gd name="connsiteX251" fmla="*/ 5302578 w 5583124"/>
                <a:gd name="connsiteY251" fmla="*/ 5458344 h 6649609"/>
                <a:gd name="connsiteX252" fmla="*/ 5266072 w 5583124"/>
                <a:gd name="connsiteY252" fmla="*/ 5532247 h 6649609"/>
                <a:gd name="connsiteX253" fmla="*/ 5252099 w 5583124"/>
                <a:gd name="connsiteY253" fmla="*/ 5606880 h 6649609"/>
                <a:gd name="connsiteX254" fmla="*/ 5268137 w 5583124"/>
                <a:gd name="connsiteY254" fmla="*/ 5655954 h 6649609"/>
                <a:gd name="connsiteX255" fmla="*/ 5312763 w 5583124"/>
                <a:gd name="connsiteY255" fmla="*/ 5673334 h 6649609"/>
                <a:gd name="connsiteX256" fmla="*/ 5369205 w 5583124"/>
                <a:gd name="connsiteY256" fmla="*/ 5655954 h 6649609"/>
                <a:gd name="connsiteX257" fmla="*/ 5418745 w 5583124"/>
                <a:gd name="connsiteY257" fmla="*/ 5606880 h 6649609"/>
                <a:gd name="connsiteX258" fmla="*/ 5455649 w 5583124"/>
                <a:gd name="connsiteY258" fmla="*/ 5532247 h 6649609"/>
                <a:gd name="connsiteX259" fmla="*/ 5469224 w 5583124"/>
                <a:gd name="connsiteY259" fmla="*/ 5458344 h 6649609"/>
                <a:gd name="connsiteX260" fmla="*/ 5452293 w 5583124"/>
                <a:gd name="connsiteY260" fmla="*/ 5411461 h 6649609"/>
                <a:gd name="connsiteX261" fmla="*/ 5407269 w 5583124"/>
                <a:gd name="connsiteY261" fmla="*/ 5395249 h 6649609"/>
                <a:gd name="connsiteX262" fmla="*/ 4538139 w 5583124"/>
                <a:gd name="connsiteY262" fmla="*/ 5395249 h 6649609"/>
                <a:gd name="connsiteX263" fmla="*/ 4482095 w 5583124"/>
                <a:gd name="connsiteY263" fmla="*/ 5411461 h 6649609"/>
                <a:gd name="connsiteX264" fmla="*/ 4433449 w 5583124"/>
                <a:gd name="connsiteY264" fmla="*/ 5458344 h 6649609"/>
                <a:gd name="connsiteX265" fmla="*/ 4396942 w 5583124"/>
                <a:gd name="connsiteY265" fmla="*/ 5532247 h 6649609"/>
                <a:gd name="connsiteX266" fmla="*/ 4382969 w 5583124"/>
                <a:gd name="connsiteY266" fmla="*/ 5606880 h 6649609"/>
                <a:gd name="connsiteX267" fmla="*/ 4399007 w 5583124"/>
                <a:gd name="connsiteY267" fmla="*/ 5655954 h 6649609"/>
                <a:gd name="connsiteX268" fmla="*/ 4443634 w 5583124"/>
                <a:gd name="connsiteY268" fmla="*/ 5673334 h 6649609"/>
                <a:gd name="connsiteX269" fmla="*/ 4500075 w 5583124"/>
                <a:gd name="connsiteY269" fmla="*/ 5655954 h 6649609"/>
                <a:gd name="connsiteX270" fmla="*/ 4549616 w 5583124"/>
                <a:gd name="connsiteY270" fmla="*/ 5606880 h 6649609"/>
                <a:gd name="connsiteX271" fmla="*/ 4586519 w 5583124"/>
                <a:gd name="connsiteY271" fmla="*/ 5532247 h 6649609"/>
                <a:gd name="connsiteX272" fmla="*/ 4600095 w 5583124"/>
                <a:gd name="connsiteY272" fmla="*/ 5458344 h 6649609"/>
                <a:gd name="connsiteX273" fmla="*/ 4583163 w 5583124"/>
                <a:gd name="connsiteY273" fmla="*/ 5411461 h 6649609"/>
                <a:gd name="connsiteX274" fmla="*/ 4538139 w 5583124"/>
                <a:gd name="connsiteY274" fmla="*/ 5395249 h 6649609"/>
                <a:gd name="connsiteX275" fmla="*/ 3471033 w 5583124"/>
                <a:gd name="connsiteY275" fmla="*/ 5395249 h 6649609"/>
                <a:gd name="connsiteX276" fmla="*/ 3414990 w 5583124"/>
                <a:gd name="connsiteY276" fmla="*/ 5411461 h 6649609"/>
                <a:gd name="connsiteX277" fmla="*/ 3366343 w 5583124"/>
                <a:gd name="connsiteY277" fmla="*/ 5458344 h 6649609"/>
                <a:gd name="connsiteX278" fmla="*/ 3329837 w 5583124"/>
                <a:gd name="connsiteY278" fmla="*/ 5532247 h 6649609"/>
                <a:gd name="connsiteX279" fmla="*/ 3315863 w 5583124"/>
                <a:gd name="connsiteY279" fmla="*/ 5606880 h 6649609"/>
                <a:gd name="connsiteX280" fmla="*/ 3331902 w 5583124"/>
                <a:gd name="connsiteY280" fmla="*/ 5655954 h 6649609"/>
                <a:gd name="connsiteX281" fmla="*/ 3376527 w 5583124"/>
                <a:gd name="connsiteY281" fmla="*/ 5673334 h 6649609"/>
                <a:gd name="connsiteX282" fmla="*/ 3432970 w 5583124"/>
                <a:gd name="connsiteY282" fmla="*/ 5655954 h 6649609"/>
                <a:gd name="connsiteX283" fmla="*/ 3482509 w 5583124"/>
                <a:gd name="connsiteY283" fmla="*/ 5606880 h 6649609"/>
                <a:gd name="connsiteX284" fmla="*/ 3519413 w 5583124"/>
                <a:gd name="connsiteY284" fmla="*/ 5532247 h 6649609"/>
                <a:gd name="connsiteX285" fmla="*/ 3532989 w 5583124"/>
                <a:gd name="connsiteY285" fmla="*/ 5458344 h 6649609"/>
                <a:gd name="connsiteX286" fmla="*/ 3516058 w 5583124"/>
                <a:gd name="connsiteY286" fmla="*/ 5411461 h 6649609"/>
                <a:gd name="connsiteX287" fmla="*/ 3471033 w 5583124"/>
                <a:gd name="connsiteY287" fmla="*/ 5395249 h 6649609"/>
                <a:gd name="connsiteX288" fmla="*/ 2601903 w 5583124"/>
                <a:gd name="connsiteY288" fmla="*/ 5395249 h 6649609"/>
                <a:gd name="connsiteX289" fmla="*/ 2545860 w 5583124"/>
                <a:gd name="connsiteY289" fmla="*/ 5411461 h 6649609"/>
                <a:gd name="connsiteX290" fmla="*/ 2497213 w 5583124"/>
                <a:gd name="connsiteY290" fmla="*/ 5458344 h 6649609"/>
                <a:gd name="connsiteX291" fmla="*/ 2460707 w 5583124"/>
                <a:gd name="connsiteY291" fmla="*/ 5532247 h 6649609"/>
                <a:gd name="connsiteX292" fmla="*/ 2446734 w 5583124"/>
                <a:gd name="connsiteY292" fmla="*/ 5606880 h 6649609"/>
                <a:gd name="connsiteX293" fmla="*/ 2462772 w 5583124"/>
                <a:gd name="connsiteY293" fmla="*/ 5655954 h 6649609"/>
                <a:gd name="connsiteX294" fmla="*/ 2507398 w 5583124"/>
                <a:gd name="connsiteY294" fmla="*/ 5673334 h 6649609"/>
                <a:gd name="connsiteX295" fmla="*/ 2563840 w 5583124"/>
                <a:gd name="connsiteY295" fmla="*/ 5655954 h 6649609"/>
                <a:gd name="connsiteX296" fmla="*/ 2613380 w 5583124"/>
                <a:gd name="connsiteY296" fmla="*/ 5606880 h 6649609"/>
                <a:gd name="connsiteX297" fmla="*/ 2650283 w 5583124"/>
                <a:gd name="connsiteY297" fmla="*/ 5532247 h 6649609"/>
                <a:gd name="connsiteX298" fmla="*/ 2663859 w 5583124"/>
                <a:gd name="connsiteY298" fmla="*/ 5458344 h 6649609"/>
                <a:gd name="connsiteX299" fmla="*/ 2646928 w 5583124"/>
                <a:gd name="connsiteY299" fmla="*/ 5411461 h 6649609"/>
                <a:gd name="connsiteX300" fmla="*/ 2601903 w 5583124"/>
                <a:gd name="connsiteY300" fmla="*/ 5395249 h 6649609"/>
                <a:gd name="connsiteX301" fmla="*/ 1534798 w 5583124"/>
                <a:gd name="connsiteY301" fmla="*/ 5395249 h 6649609"/>
                <a:gd name="connsiteX302" fmla="*/ 1478755 w 5583124"/>
                <a:gd name="connsiteY302" fmla="*/ 5411461 h 6649609"/>
                <a:gd name="connsiteX303" fmla="*/ 1430108 w 5583124"/>
                <a:gd name="connsiteY303" fmla="*/ 5458344 h 6649609"/>
                <a:gd name="connsiteX304" fmla="*/ 1393602 w 5583124"/>
                <a:gd name="connsiteY304" fmla="*/ 5532247 h 6649609"/>
                <a:gd name="connsiteX305" fmla="*/ 1379628 w 5583124"/>
                <a:gd name="connsiteY305" fmla="*/ 5606880 h 6649609"/>
                <a:gd name="connsiteX306" fmla="*/ 1395667 w 5583124"/>
                <a:gd name="connsiteY306" fmla="*/ 5655954 h 6649609"/>
                <a:gd name="connsiteX307" fmla="*/ 1440293 w 5583124"/>
                <a:gd name="connsiteY307" fmla="*/ 5673334 h 6649609"/>
                <a:gd name="connsiteX308" fmla="*/ 1496735 w 5583124"/>
                <a:gd name="connsiteY308" fmla="*/ 5655954 h 6649609"/>
                <a:gd name="connsiteX309" fmla="*/ 1546275 w 5583124"/>
                <a:gd name="connsiteY309" fmla="*/ 5606880 h 6649609"/>
                <a:gd name="connsiteX310" fmla="*/ 1583178 w 5583124"/>
                <a:gd name="connsiteY310" fmla="*/ 5532247 h 6649609"/>
                <a:gd name="connsiteX311" fmla="*/ 1596754 w 5583124"/>
                <a:gd name="connsiteY311" fmla="*/ 5458344 h 6649609"/>
                <a:gd name="connsiteX312" fmla="*/ 1579823 w 5583124"/>
                <a:gd name="connsiteY312" fmla="*/ 5411461 h 6649609"/>
                <a:gd name="connsiteX313" fmla="*/ 1534798 w 5583124"/>
                <a:gd name="connsiteY313" fmla="*/ 5395249 h 6649609"/>
                <a:gd name="connsiteX314" fmla="*/ 665668 w 5583124"/>
                <a:gd name="connsiteY314" fmla="*/ 5395249 h 6649609"/>
                <a:gd name="connsiteX315" fmla="*/ 609625 w 5583124"/>
                <a:gd name="connsiteY315" fmla="*/ 5411461 h 6649609"/>
                <a:gd name="connsiteX316" fmla="*/ 560978 w 5583124"/>
                <a:gd name="connsiteY316" fmla="*/ 5458344 h 6649609"/>
                <a:gd name="connsiteX317" fmla="*/ 524472 w 5583124"/>
                <a:gd name="connsiteY317" fmla="*/ 5532247 h 6649609"/>
                <a:gd name="connsiteX318" fmla="*/ 510499 w 5583124"/>
                <a:gd name="connsiteY318" fmla="*/ 5606880 h 6649609"/>
                <a:gd name="connsiteX319" fmla="*/ 526537 w 5583124"/>
                <a:gd name="connsiteY319" fmla="*/ 5655954 h 6649609"/>
                <a:gd name="connsiteX320" fmla="*/ 571163 w 5583124"/>
                <a:gd name="connsiteY320" fmla="*/ 5673334 h 6649609"/>
                <a:gd name="connsiteX321" fmla="*/ 627605 w 5583124"/>
                <a:gd name="connsiteY321" fmla="*/ 5655954 h 6649609"/>
                <a:gd name="connsiteX322" fmla="*/ 677145 w 5583124"/>
                <a:gd name="connsiteY322" fmla="*/ 5606880 h 6649609"/>
                <a:gd name="connsiteX323" fmla="*/ 714048 w 5583124"/>
                <a:gd name="connsiteY323" fmla="*/ 5532247 h 6649609"/>
                <a:gd name="connsiteX324" fmla="*/ 727624 w 5583124"/>
                <a:gd name="connsiteY324" fmla="*/ 5458344 h 6649609"/>
                <a:gd name="connsiteX325" fmla="*/ 710693 w 5583124"/>
                <a:gd name="connsiteY325" fmla="*/ 5411461 h 6649609"/>
                <a:gd name="connsiteX326" fmla="*/ 665668 w 5583124"/>
                <a:gd name="connsiteY326" fmla="*/ 5395249 h 6649609"/>
                <a:gd name="connsiteX327" fmla="*/ 4023959 w 5583124"/>
                <a:gd name="connsiteY327" fmla="*/ 5311415 h 6649609"/>
                <a:gd name="connsiteX328" fmla="*/ 4131162 w 5583124"/>
                <a:gd name="connsiteY328" fmla="*/ 5311415 h 6649609"/>
                <a:gd name="connsiteX329" fmla="*/ 4010149 w 5583124"/>
                <a:gd name="connsiteY329" fmla="*/ 5667492 h 6649609"/>
                <a:gd name="connsiteX330" fmla="*/ 4183659 w 5583124"/>
                <a:gd name="connsiteY330" fmla="*/ 5667492 h 6649609"/>
                <a:gd name="connsiteX331" fmla="*/ 4153184 w 5583124"/>
                <a:gd name="connsiteY331" fmla="*/ 5757168 h 6649609"/>
                <a:gd name="connsiteX332" fmla="*/ 3872471 w 5583124"/>
                <a:gd name="connsiteY332" fmla="*/ 5757168 h 6649609"/>
                <a:gd name="connsiteX333" fmla="*/ 2087723 w 5583124"/>
                <a:gd name="connsiteY333" fmla="*/ 5311415 h 6649609"/>
                <a:gd name="connsiteX334" fmla="*/ 2194927 w 5583124"/>
                <a:gd name="connsiteY334" fmla="*/ 5311415 h 6649609"/>
                <a:gd name="connsiteX335" fmla="*/ 2073913 w 5583124"/>
                <a:gd name="connsiteY335" fmla="*/ 5667492 h 6649609"/>
                <a:gd name="connsiteX336" fmla="*/ 2247423 w 5583124"/>
                <a:gd name="connsiteY336" fmla="*/ 5667492 h 6649609"/>
                <a:gd name="connsiteX337" fmla="*/ 2216949 w 5583124"/>
                <a:gd name="connsiteY337" fmla="*/ 5757168 h 6649609"/>
                <a:gd name="connsiteX338" fmla="*/ 1936235 w 5583124"/>
                <a:gd name="connsiteY338" fmla="*/ 5757168 h 6649609"/>
                <a:gd name="connsiteX339" fmla="*/ 151489 w 5583124"/>
                <a:gd name="connsiteY339" fmla="*/ 5311415 h 6649609"/>
                <a:gd name="connsiteX340" fmla="*/ 258691 w 5583124"/>
                <a:gd name="connsiteY340" fmla="*/ 5311415 h 6649609"/>
                <a:gd name="connsiteX341" fmla="*/ 137678 w 5583124"/>
                <a:gd name="connsiteY341" fmla="*/ 5667492 h 6649609"/>
                <a:gd name="connsiteX342" fmla="*/ 311189 w 5583124"/>
                <a:gd name="connsiteY342" fmla="*/ 5667492 h 6649609"/>
                <a:gd name="connsiteX343" fmla="*/ 280714 w 5583124"/>
                <a:gd name="connsiteY343" fmla="*/ 5757168 h 6649609"/>
                <a:gd name="connsiteX344" fmla="*/ 0 w 5583124"/>
                <a:gd name="connsiteY344" fmla="*/ 5757168 h 6649609"/>
                <a:gd name="connsiteX345" fmla="*/ 5438341 w 5583124"/>
                <a:gd name="connsiteY345" fmla="*/ 5303820 h 6649609"/>
                <a:gd name="connsiteX346" fmla="*/ 5535973 w 5583124"/>
                <a:gd name="connsiteY346" fmla="*/ 5330694 h 6649609"/>
                <a:gd name="connsiteX347" fmla="*/ 5580987 w 5583124"/>
                <a:gd name="connsiteY347" fmla="*/ 5408394 h 6649609"/>
                <a:gd name="connsiteX348" fmla="*/ 5564604 w 5583124"/>
                <a:gd name="connsiteY348" fmla="*/ 5532247 h 6649609"/>
                <a:gd name="connsiteX349" fmla="*/ 5496310 w 5583124"/>
                <a:gd name="connsiteY349" fmla="*/ 5657560 h 6649609"/>
                <a:gd name="connsiteX350" fmla="*/ 5397640 w 5583124"/>
                <a:gd name="connsiteY350" fmla="*/ 5737743 h 6649609"/>
                <a:gd name="connsiteX351" fmla="*/ 5281394 w 5583124"/>
                <a:gd name="connsiteY351" fmla="*/ 5765639 h 6649609"/>
                <a:gd name="connsiteX352" fmla="*/ 5184403 w 5583124"/>
                <a:gd name="connsiteY352" fmla="*/ 5737743 h 6649609"/>
                <a:gd name="connsiteX353" fmla="*/ 5139795 w 5583124"/>
                <a:gd name="connsiteY353" fmla="*/ 5657560 h 6649609"/>
                <a:gd name="connsiteX354" fmla="*/ 5156532 w 5583124"/>
                <a:gd name="connsiteY354" fmla="*/ 5532247 h 6649609"/>
                <a:gd name="connsiteX355" fmla="*/ 5224573 w 5583124"/>
                <a:gd name="connsiteY355" fmla="*/ 5408102 h 6649609"/>
                <a:gd name="connsiteX356" fmla="*/ 5322837 w 5583124"/>
                <a:gd name="connsiteY356" fmla="*/ 5330402 h 6649609"/>
                <a:gd name="connsiteX357" fmla="*/ 5438341 w 5583124"/>
                <a:gd name="connsiteY357" fmla="*/ 5303820 h 6649609"/>
                <a:gd name="connsiteX358" fmla="*/ 5047239 w 5583124"/>
                <a:gd name="connsiteY358" fmla="*/ 5303820 h 6649609"/>
                <a:gd name="connsiteX359" fmla="*/ 5119375 w 5583124"/>
                <a:gd name="connsiteY359" fmla="*/ 5321054 h 6649609"/>
                <a:gd name="connsiteX360" fmla="*/ 5162538 w 5583124"/>
                <a:gd name="connsiteY360" fmla="*/ 5361657 h 6649609"/>
                <a:gd name="connsiteX361" fmla="*/ 5083807 w 5583124"/>
                <a:gd name="connsiteY361" fmla="*/ 5430010 h 6649609"/>
                <a:gd name="connsiteX362" fmla="*/ 5057195 w 5583124"/>
                <a:gd name="connsiteY362" fmla="*/ 5404743 h 6649609"/>
                <a:gd name="connsiteX363" fmla="*/ 5017918 w 5583124"/>
                <a:gd name="connsiteY363" fmla="*/ 5395249 h 6649609"/>
                <a:gd name="connsiteX364" fmla="*/ 4959586 w 5583124"/>
                <a:gd name="connsiteY364" fmla="*/ 5411753 h 6649609"/>
                <a:gd name="connsiteX365" fmla="*/ 4905531 w 5583124"/>
                <a:gd name="connsiteY365" fmla="*/ 5459074 h 6649609"/>
                <a:gd name="connsiteX366" fmla="*/ 4866101 w 5583124"/>
                <a:gd name="connsiteY366" fmla="*/ 5533416 h 6649609"/>
                <a:gd name="connsiteX367" fmla="*/ 4853191 w 5583124"/>
                <a:gd name="connsiteY367" fmla="*/ 5609217 h 6649609"/>
                <a:gd name="connsiteX368" fmla="*/ 4873179 w 5583124"/>
                <a:gd name="connsiteY368" fmla="*/ 5656976 h 6649609"/>
                <a:gd name="connsiteX369" fmla="*/ 4922245 w 5583124"/>
                <a:gd name="connsiteY369" fmla="*/ 5673334 h 6649609"/>
                <a:gd name="connsiteX370" fmla="*/ 4974367 w 5583124"/>
                <a:gd name="connsiteY370" fmla="*/ 5661358 h 6649609"/>
                <a:gd name="connsiteX371" fmla="*/ 5020757 w 5583124"/>
                <a:gd name="connsiteY371" fmla="*/ 5632731 h 6649609"/>
                <a:gd name="connsiteX372" fmla="*/ 5054399 w 5583124"/>
                <a:gd name="connsiteY372" fmla="*/ 5699624 h 6649609"/>
                <a:gd name="connsiteX373" fmla="*/ 4972724 w 5583124"/>
                <a:gd name="connsiteY373" fmla="*/ 5749136 h 6649609"/>
                <a:gd name="connsiteX374" fmla="*/ 4886494 w 5583124"/>
                <a:gd name="connsiteY374" fmla="*/ 5765639 h 6649609"/>
                <a:gd name="connsiteX375" fmla="*/ 4811373 w 5583124"/>
                <a:gd name="connsiteY375" fmla="*/ 5751180 h 6649609"/>
                <a:gd name="connsiteX376" fmla="*/ 4759368 w 5583124"/>
                <a:gd name="connsiteY376" fmla="*/ 5707802 h 6649609"/>
                <a:gd name="connsiteX377" fmla="*/ 4738170 w 5583124"/>
                <a:gd name="connsiteY377" fmla="*/ 5636090 h 6649609"/>
                <a:gd name="connsiteX378" fmla="*/ 4755370 w 5583124"/>
                <a:gd name="connsiteY378" fmla="*/ 5536920 h 6649609"/>
                <a:gd name="connsiteX379" fmla="*/ 4806060 w 5583124"/>
                <a:gd name="connsiteY379" fmla="*/ 5438043 h 6649609"/>
                <a:gd name="connsiteX380" fmla="*/ 4877715 w 5583124"/>
                <a:gd name="connsiteY380" fmla="*/ 5364724 h 6649609"/>
                <a:gd name="connsiteX381" fmla="*/ 4961065 w 5583124"/>
                <a:gd name="connsiteY381" fmla="*/ 5319301 h 6649609"/>
                <a:gd name="connsiteX382" fmla="*/ 5047239 w 5583124"/>
                <a:gd name="connsiteY382" fmla="*/ 5303820 h 6649609"/>
                <a:gd name="connsiteX383" fmla="*/ 4569211 w 5583124"/>
                <a:gd name="connsiteY383" fmla="*/ 5303820 h 6649609"/>
                <a:gd name="connsiteX384" fmla="*/ 4666843 w 5583124"/>
                <a:gd name="connsiteY384" fmla="*/ 5330694 h 6649609"/>
                <a:gd name="connsiteX385" fmla="*/ 4711857 w 5583124"/>
                <a:gd name="connsiteY385" fmla="*/ 5408394 h 6649609"/>
                <a:gd name="connsiteX386" fmla="*/ 4695474 w 5583124"/>
                <a:gd name="connsiteY386" fmla="*/ 5532247 h 6649609"/>
                <a:gd name="connsiteX387" fmla="*/ 4627181 w 5583124"/>
                <a:gd name="connsiteY387" fmla="*/ 5657560 h 6649609"/>
                <a:gd name="connsiteX388" fmla="*/ 4528511 w 5583124"/>
                <a:gd name="connsiteY388" fmla="*/ 5737743 h 6649609"/>
                <a:gd name="connsiteX389" fmla="*/ 4412263 w 5583124"/>
                <a:gd name="connsiteY389" fmla="*/ 5765639 h 6649609"/>
                <a:gd name="connsiteX390" fmla="*/ 4315274 w 5583124"/>
                <a:gd name="connsiteY390" fmla="*/ 5737743 h 6649609"/>
                <a:gd name="connsiteX391" fmla="*/ 4270666 w 5583124"/>
                <a:gd name="connsiteY391" fmla="*/ 5657560 h 6649609"/>
                <a:gd name="connsiteX392" fmla="*/ 4287403 w 5583124"/>
                <a:gd name="connsiteY392" fmla="*/ 5532247 h 6649609"/>
                <a:gd name="connsiteX393" fmla="*/ 4355443 w 5583124"/>
                <a:gd name="connsiteY393" fmla="*/ 5408102 h 6649609"/>
                <a:gd name="connsiteX394" fmla="*/ 4453707 w 5583124"/>
                <a:gd name="connsiteY394" fmla="*/ 5330402 h 6649609"/>
                <a:gd name="connsiteX395" fmla="*/ 4569211 w 5583124"/>
                <a:gd name="connsiteY395" fmla="*/ 5303820 h 6649609"/>
                <a:gd name="connsiteX396" fmla="*/ 3502106 w 5583124"/>
                <a:gd name="connsiteY396" fmla="*/ 5303820 h 6649609"/>
                <a:gd name="connsiteX397" fmla="*/ 3599737 w 5583124"/>
                <a:gd name="connsiteY397" fmla="*/ 5330694 h 6649609"/>
                <a:gd name="connsiteX398" fmla="*/ 3644751 w 5583124"/>
                <a:gd name="connsiteY398" fmla="*/ 5408394 h 6649609"/>
                <a:gd name="connsiteX399" fmla="*/ 3628368 w 5583124"/>
                <a:gd name="connsiteY399" fmla="*/ 5532247 h 6649609"/>
                <a:gd name="connsiteX400" fmla="*/ 3560074 w 5583124"/>
                <a:gd name="connsiteY400" fmla="*/ 5657560 h 6649609"/>
                <a:gd name="connsiteX401" fmla="*/ 3461405 w 5583124"/>
                <a:gd name="connsiteY401" fmla="*/ 5737743 h 6649609"/>
                <a:gd name="connsiteX402" fmla="*/ 3345159 w 5583124"/>
                <a:gd name="connsiteY402" fmla="*/ 5765639 h 6649609"/>
                <a:gd name="connsiteX403" fmla="*/ 3248168 w 5583124"/>
                <a:gd name="connsiteY403" fmla="*/ 5737743 h 6649609"/>
                <a:gd name="connsiteX404" fmla="*/ 3203560 w 5583124"/>
                <a:gd name="connsiteY404" fmla="*/ 5657560 h 6649609"/>
                <a:gd name="connsiteX405" fmla="*/ 3220297 w 5583124"/>
                <a:gd name="connsiteY405" fmla="*/ 5532247 h 6649609"/>
                <a:gd name="connsiteX406" fmla="*/ 3288337 w 5583124"/>
                <a:gd name="connsiteY406" fmla="*/ 5408102 h 6649609"/>
                <a:gd name="connsiteX407" fmla="*/ 3386601 w 5583124"/>
                <a:gd name="connsiteY407" fmla="*/ 5330402 h 6649609"/>
                <a:gd name="connsiteX408" fmla="*/ 3502106 w 5583124"/>
                <a:gd name="connsiteY408" fmla="*/ 5303820 h 6649609"/>
                <a:gd name="connsiteX409" fmla="*/ 3111003 w 5583124"/>
                <a:gd name="connsiteY409" fmla="*/ 5303820 h 6649609"/>
                <a:gd name="connsiteX410" fmla="*/ 3183139 w 5583124"/>
                <a:gd name="connsiteY410" fmla="*/ 5321054 h 6649609"/>
                <a:gd name="connsiteX411" fmla="*/ 3226302 w 5583124"/>
                <a:gd name="connsiteY411" fmla="*/ 5361657 h 6649609"/>
                <a:gd name="connsiteX412" fmla="*/ 3147571 w 5583124"/>
                <a:gd name="connsiteY412" fmla="*/ 5430010 h 6649609"/>
                <a:gd name="connsiteX413" fmla="*/ 3120959 w 5583124"/>
                <a:gd name="connsiteY413" fmla="*/ 5404743 h 6649609"/>
                <a:gd name="connsiteX414" fmla="*/ 3081683 w 5583124"/>
                <a:gd name="connsiteY414" fmla="*/ 5395249 h 6649609"/>
                <a:gd name="connsiteX415" fmla="*/ 3023351 w 5583124"/>
                <a:gd name="connsiteY415" fmla="*/ 5411753 h 6649609"/>
                <a:gd name="connsiteX416" fmla="*/ 2969295 w 5583124"/>
                <a:gd name="connsiteY416" fmla="*/ 5459074 h 6649609"/>
                <a:gd name="connsiteX417" fmla="*/ 2929865 w 5583124"/>
                <a:gd name="connsiteY417" fmla="*/ 5533416 h 6649609"/>
                <a:gd name="connsiteX418" fmla="*/ 2916956 w 5583124"/>
                <a:gd name="connsiteY418" fmla="*/ 5609217 h 6649609"/>
                <a:gd name="connsiteX419" fmla="*/ 2936944 w 5583124"/>
                <a:gd name="connsiteY419" fmla="*/ 5656976 h 6649609"/>
                <a:gd name="connsiteX420" fmla="*/ 2986009 w 5583124"/>
                <a:gd name="connsiteY420" fmla="*/ 5673334 h 6649609"/>
                <a:gd name="connsiteX421" fmla="*/ 3038132 w 5583124"/>
                <a:gd name="connsiteY421" fmla="*/ 5661358 h 6649609"/>
                <a:gd name="connsiteX422" fmla="*/ 3084521 w 5583124"/>
                <a:gd name="connsiteY422" fmla="*/ 5632731 h 6649609"/>
                <a:gd name="connsiteX423" fmla="*/ 3118164 w 5583124"/>
                <a:gd name="connsiteY423" fmla="*/ 5699624 h 6649609"/>
                <a:gd name="connsiteX424" fmla="*/ 3036488 w 5583124"/>
                <a:gd name="connsiteY424" fmla="*/ 5749136 h 6649609"/>
                <a:gd name="connsiteX425" fmla="*/ 2950258 w 5583124"/>
                <a:gd name="connsiteY425" fmla="*/ 5765639 h 6649609"/>
                <a:gd name="connsiteX426" fmla="*/ 2875137 w 5583124"/>
                <a:gd name="connsiteY426" fmla="*/ 5751180 h 6649609"/>
                <a:gd name="connsiteX427" fmla="*/ 2823133 w 5583124"/>
                <a:gd name="connsiteY427" fmla="*/ 5707802 h 6649609"/>
                <a:gd name="connsiteX428" fmla="*/ 2801935 w 5583124"/>
                <a:gd name="connsiteY428" fmla="*/ 5636090 h 6649609"/>
                <a:gd name="connsiteX429" fmla="*/ 2819134 w 5583124"/>
                <a:gd name="connsiteY429" fmla="*/ 5536920 h 6649609"/>
                <a:gd name="connsiteX430" fmla="*/ 2869824 w 5583124"/>
                <a:gd name="connsiteY430" fmla="*/ 5438043 h 6649609"/>
                <a:gd name="connsiteX431" fmla="*/ 2941479 w 5583124"/>
                <a:gd name="connsiteY431" fmla="*/ 5364724 h 6649609"/>
                <a:gd name="connsiteX432" fmla="*/ 3024829 w 5583124"/>
                <a:gd name="connsiteY432" fmla="*/ 5319301 h 6649609"/>
                <a:gd name="connsiteX433" fmla="*/ 3111003 w 5583124"/>
                <a:gd name="connsiteY433" fmla="*/ 5303820 h 6649609"/>
                <a:gd name="connsiteX434" fmla="*/ 2632975 w 5583124"/>
                <a:gd name="connsiteY434" fmla="*/ 5303820 h 6649609"/>
                <a:gd name="connsiteX435" fmla="*/ 2730608 w 5583124"/>
                <a:gd name="connsiteY435" fmla="*/ 5330694 h 6649609"/>
                <a:gd name="connsiteX436" fmla="*/ 2775621 w 5583124"/>
                <a:gd name="connsiteY436" fmla="*/ 5408394 h 6649609"/>
                <a:gd name="connsiteX437" fmla="*/ 2759239 w 5583124"/>
                <a:gd name="connsiteY437" fmla="*/ 5532247 h 6649609"/>
                <a:gd name="connsiteX438" fmla="*/ 2690945 w 5583124"/>
                <a:gd name="connsiteY438" fmla="*/ 5657560 h 6649609"/>
                <a:gd name="connsiteX439" fmla="*/ 2592275 w 5583124"/>
                <a:gd name="connsiteY439" fmla="*/ 5737743 h 6649609"/>
                <a:gd name="connsiteX440" fmla="*/ 2476028 w 5583124"/>
                <a:gd name="connsiteY440" fmla="*/ 5765639 h 6649609"/>
                <a:gd name="connsiteX441" fmla="*/ 2379038 w 5583124"/>
                <a:gd name="connsiteY441" fmla="*/ 5737743 h 6649609"/>
                <a:gd name="connsiteX442" fmla="*/ 2334430 w 5583124"/>
                <a:gd name="connsiteY442" fmla="*/ 5657560 h 6649609"/>
                <a:gd name="connsiteX443" fmla="*/ 2351167 w 5583124"/>
                <a:gd name="connsiteY443" fmla="*/ 5532247 h 6649609"/>
                <a:gd name="connsiteX444" fmla="*/ 2419207 w 5583124"/>
                <a:gd name="connsiteY444" fmla="*/ 5408102 h 6649609"/>
                <a:gd name="connsiteX445" fmla="*/ 2517471 w 5583124"/>
                <a:gd name="connsiteY445" fmla="*/ 5330402 h 6649609"/>
                <a:gd name="connsiteX446" fmla="*/ 2632975 w 5583124"/>
                <a:gd name="connsiteY446" fmla="*/ 5303820 h 6649609"/>
                <a:gd name="connsiteX447" fmla="*/ 1565870 w 5583124"/>
                <a:gd name="connsiteY447" fmla="*/ 5303820 h 6649609"/>
                <a:gd name="connsiteX448" fmla="*/ 1663502 w 5583124"/>
                <a:gd name="connsiteY448" fmla="*/ 5330694 h 6649609"/>
                <a:gd name="connsiteX449" fmla="*/ 1708516 w 5583124"/>
                <a:gd name="connsiteY449" fmla="*/ 5408394 h 6649609"/>
                <a:gd name="connsiteX450" fmla="*/ 1692134 w 5583124"/>
                <a:gd name="connsiteY450" fmla="*/ 5532247 h 6649609"/>
                <a:gd name="connsiteX451" fmla="*/ 1623840 w 5583124"/>
                <a:gd name="connsiteY451" fmla="*/ 5657560 h 6649609"/>
                <a:gd name="connsiteX452" fmla="*/ 1525170 w 5583124"/>
                <a:gd name="connsiteY452" fmla="*/ 5737743 h 6649609"/>
                <a:gd name="connsiteX453" fmla="*/ 1408923 w 5583124"/>
                <a:gd name="connsiteY453" fmla="*/ 5765639 h 6649609"/>
                <a:gd name="connsiteX454" fmla="*/ 1311933 w 5583124"/>
                <a:gd name="connsiteY454" fmla="*/ 5737743 h 6649609"/>
                <a:gd name="connsiteX455" fmla="*/ 1267325 w 5583124"/>
                <a:gd name="connsiteY455" fmla="*/ 5657560 h 6649609"/>
                <a:gd name="connsiteX456" fmla="*/ 1284062 w 5583124"/>
                <a:gd name="connsiteY456" fmla="*/ 5532247 h 6649609"/>
                <a:gd name="connsiteX457" fmla="*/ 1352102 w 5583124"/>
                <a:gd name="connsiteY457" fmla="*/ 5408102 h 6649609"/>
                <a:gd name="connsiteX458" fmla="*/ 1450366 w 5583124"/>
                <a:gd name="connsiteY458" fmla="*/ 5330402 h 6649609"/>
                <a:gd name="connsiteX459" fmla="*/ 1565870 w 5583124"/>
                <a:gd name="connsiteY459" fmla="*/ 5303820 h 6649609"/>
                <a:gd name="connsiteX460" fmla="*/ 1174768 w 5583124"/>
                <a:gd name="connsiteY460" fmla="*/ 5303820 h 6649609"/>
                <a:gd name="connsiteX461" fmla="*/ 1246905 w 5583124"/>
                <a:gd name="connsiteY461" fmla="*/ 5321054 h 6649609"/>
                <a:gd name="connsiteX462" fmla="*/ 1290067 w 5583124"/>
                <a:gd name="connsiteY462" fmla="*/ 5361657 h 6649609"/>
                <a:gd name="connsiteX463" fmla="*/ 1211336 w 5583124"/>
                <a:gd name="connsiteY463" fmla="*/ 5430010 h 6649609"/>
                <a:gd name="connsiteX464" fmla="*/ 1184724 w 5583124"/>
                <a:gd name="connsiteY464" fmla="*/ 5404743 h 6649609"/>
                <a:gd name="connsiteX465" fmla="*/ 1145448 w 5583124"/>
                <a:gd name="connsiteY465" fmla="*/ 5395249 h 6649609"/>
                <a:gd name="connsiteX466" fmla="*/ 1087116 w 5583124"/>
                <a:gd name="connsiteY466" fmla="*/ 5411753 h 6649609"/>
                <a:gd name="connsiteX467" fmla="*/ 1033060 w 5583124"/>
                <a:gd name="connsiteY467" fmla="*/ 5459074 h 6649609"/>
                <a:gd name="connsiteX468" fmla="*/ 993630 w 5583124"/>
                <a:gd name="connsiteY468" fmla="*/ 5533416 h 6649609"/>
                <a:gd name="connsiteX469" fmla="*/ 980721 w 5583124"/>
                <a:gd name="connsiteY469" fmla="*/ 5609217 h 6649609"/>
                <a:gd name="connsiteX470" fmla="*/ 1000709 w 5583124"/>
                <a:gd name="connsiteY470" fmla="*/ 5656976 h 6649609"/>
                <a:gd name="connsiteX471" fmla="*/ 1049774 w 5583124"/>
                <a:gd name="connsiteY471" fmla="*/ 5673334 h 6649609"/>
                <a:gd name="connsiteX472" fmla="*/ 1101896 w 5583124"/>
                <a:gd name="connsiteY472" fmla="*/ 5661358 h 6649609"/>
                <a:gd name="connsiteX473" fmla="*/ 1148287 w 5583124"/>
                <a:gd name="connsiteY473" fmla="*/ 5632731 h 6649609"/>
                <a:gd name="connsiteX474" fmla="*/ 1181929 w 5583124"/>
                <a:gd name="connsiteY474" fmla="*/ 5699624 h 6649609"/>
                <a:gd name="connsiteX475" fmla="*/ 1100254 w 5583124"/>
                <a:gd name="connsiteY475" fmla="*/ 5749136 h 6649609"/>
                <a:gd name="connsiteX476" fmla="*/ 1014024 w 5583124"/>
                <a:gd name="connsiteY476" fmla="*/ 5765639 h 6649609"/>
                <a:gd name="connsiteX477" fmla="*/ 938902 w 5583124"/>
                <a:gd name="connsiteY477" fmla="*/ 5751180 h 6649609"/>
                <a:gd name="connsiteX478" fmla="*/ 886898 w 5583124"/>
                <a:gd name="connsiteY478" fmla="*/ 5707802 h 6649609"/>
                <a:gd name="connsiteX479" fmla="*/ 865700 w 5583124"/>
                <a:gd name="connsiteY479" fmla="*/ 5636090 h 6649609"/>
                <a:gd name="connsiteX480" fmla="*/ 882900 w 5583124"/>
                <a:gd name="connsiteY480" fmla="*/ 5536920 h 6649609"/>
                <a:gd name="connsiteX481" fmla="*/ 933590 w 5583124"/>
                <a:gd name="connsiteY481" fmla="*/ 5438043 h 6649609"/>
                <a:gd name="connsiteX482" fmla="*/ 1005244 w 5583124"/>
                <a:gd name="connsiteY482" fmla="*/ 5364724 h 6649609"/>
                <a:gd name="connsiteX483" fmla="*/ 1088594 w 5583124"/>
                <a:gd name="connsiteY483" fmla="*/ 5319301 h 6649609"/>
                <a:gd name="connsiteX484" fmla="*/ 1174768 w 5583124"/>
                <a:gd name="connsiteY484" fmla="*/ 5303820 h 6649609"/>
                <a:gd name="connsiteX485" fmla="*/ 696741 w 5583124"/>
                <a:gd name="connsiteY485" fmla="*/ 5303820 h 6649609"/>
                <a:gd name="connsiteX486" fmla="*/ 794373 w 5583124"/>
                <a:gd name="connsiteY486" fmla="*/ 5330694 h 6649609"/>
                <a:gd name="connsiteX487" fmla="*/ 839387 w 5583124"/>
                <a:gd name="connsiteY487" fmla="*/ 5408394 h 6649609"/>
                <a:gd name="connsiteX488" fmla="*/ 823004 w 5583124"/>
                <a:gd name="connsiteY488" fmla="*/ 5532247 h 6649609"/>
                <a:gd name="connsiteX489" fmla="*/ 754711 w 5583124"/>
                <a:gd name="connsiteY489" fmla="*/ 5657560 h 6649609"/>
                <a:gd name="connsiteX490" fmla="*/ 656041 w 5583124"/>
                <a:gd name="connsiteY490" fmla="*/ 5737743 h 6649609"/>
                <a:gd name="connsiteX491" fmla="*/ 539793 w 5583124"/>
                <a:gd name="connsiteY491" fmla="*/ 5765639 h 6649609"/>
                <a:gd name="connsiteX492" fmla="*/ 442804 w 5583124"/>
                <a:gd name="connsiteY492" fmla="*/ 5737743 h 6649609"/>
                <a:gd name="connsiteX493" fmla="*/ 398196 w 5583124"/>
                <a:gd name="connsiteY493" fmla="*/ 5657560 h 6649609"/>
                <a:gd name="connsiteX494" fmla="*/ 414932 w 5583124"/>
                <a:gd name="connsiteY494" fmla="*/ 5532247 h 6649609"/>
                <a:gd name="connsiteX495" fmla="*/ 482972 w 5583124"/>
                <a:gd name="connsiteY495" fmla="*/ 5408102 h 6649609"/>
                <a:gd name="connsiteX496" fmla="*/ 581236 w 5583124"/>
                <a:gd name="connsiteY496" fmla="*/ 5330402 h 6649609"/>
                <a:gd name="connsiteX497" fmla="*/ 696741 w 5583124"/>
                <a:gd name="connsiteY497" fmla="*/ 5303820 h 6649609"/>
                <a:gd name="connsiteX498" fmla="*/ 5407269 w 5583124"/>
                <a:gd name="connsiteY498" fmla="*/ 4511279 h 6649609"/>
                <a:gd name="connsiteX499" fmla="*/ 5351226 w 5583124"/>
                <a:gd name="connsiteY499" fmla="*/ 4527491 h 6649609"/>
                <a:gd name="connsiteX500" fmla="*/ 5302578 w 5583124"/>
                <a:gd name="connsiteY500" fmla="*/ 4574374 h 6649609"/>
                <a:gd name="connsiteX501" fmla="*/ 5266072 w 5583124"/>
                <a:gd name="connsiteY501" fmla="*/ 4648277 h 6649609"/>
                <a:gd name="connsiteX502" fmla="*/ 5252099 w 5583124"/>
                <a:gd name="connsiteY502" fmla="*/ 4722910 h 6649609"/>
                <a:gd name="connsiteX503" fmla="*/ 5268137 w 5583124"/>
                <a:gd name="connsiteY503" fmla="*/ 4771983 h 6649609"/>
                <a:gd name="connsiteX504" fmla="*/ 5312763 w 5583124"/>
                <a:gd name="connsiteY504" fmla="*/ 4789364 h 6649609"/>
                <a:gd name="connsiteX505" fmla="*/ 5369205 w 5583124"/>
                <a:gd name="connsiteY505" fmla="*/ 4771983 h 6649609"/>
                <a:gd name="connsiteX506" fmla="*/ 5418745 w 5583124"/>
                <a:gd name="connsiteY506" fmla="*/ 4722910 h 6649609"/>
                <a:gd name="connsiteX507" fmla="*/ 5455649 w 5583124"/>
                <a:gd name="connsiteY507" fmla="*/ 4648277 h 6649609"/>
                <a:gd name="connsiteX508" fmla="*/ 5469224 w 5583124"/>
                <a:gd name="connsiteY508" fmla="*/ 4574374 h 6649609"/>
                <a:gd name="connsiteX509" fmla="*/ 5452293 w 5583124"/>
                <a:gd name="connsiteY509" fmla="*/ 4527491 h 6649609"/>
                <a:gd name="connsiteX510" fmla="*/ 5407269 w 5583124"/>
                <a:gd name="connsiteY510" fmla="*/ 4511279 h 6649609"/>
                <a:gd name="connsiteX511" fmla="*/ 4538139 w 5583124"/>
                <a:gd name="connsiteY511" fmla="*/ 4511279 h 6649609"/>
                <a:gd name="connsiteX512" fmla="*/ 4482095 w 5583124"/>
                <a:gd name="connsiteY512" fmla="*/ 4527491 h 6649609"/>
                <a:gd name="connsiteX513" fmla="*/ 4433449 w 5583124"/>
                <a:gd name="connsiteY513" fmla="*/ 4574374 h 6649609"/>
                <a:gd name="connsiteX514" fmla="*/ 4396942 w 5583124"/>
                <a:gd name="connsiteY514" fmla="*/ 4648277 h 6649609"/>
                <a:gd name="connsiteX515" fmla="*/ 4382969 w 5583124"/>
                <a:gd name="connsiteY515" fmla="*/ 4722910 h 6649609"/>
                <a:gd name="connsiteX516" fmla="*/ 4399007 w 5583124"/>
                <a:gd name="connsiteY516" fmla="*/ 4771983 h 6649609"/>
                <a:gd name="connsiteX517" fmla="*/ 4443634 w 5583124"/>
                <a:gd name="connsiteY517" fmla="*/ 4789364 h 6649609"/>
                <a:gd name="connsiteX518" fmla="*/ 4500075 w 5583124"/>
                <a:gd name="connsiteY518" fmla="*/ 4771983 h 6649609"/>
                <a:gd name="connsiteX519" fmla="*/ 4549616 w 5583124"/>
                <a:gd name="connsiteY519" fmla="*/ 4722910 h 6649609"/>
                <a:gd name="connsiteX520" fmla="*/ 4586519 w 5583124"/>
                <a:gd name="connsiteY520" fmla="*/ 4648277 h 6649609"/>
                <a:gd name="connsiteX521" fmla="*/ 4600095 w 5583124"/>
                <a:gd name="connsiteY521" fmla="*/ 4574374 h 6649609"/>
                <a:gd name="connsiteX522" fmla="*/ 4583163 w 5583124"/>
                <a:gd name="connsiteY522" fmla="*/ 4527491 h 6649609"/>
                <a:gd name="connsiteX523" fmla="*/ 4538139 w 5583124"/>
                <a:gd name="connsiteY523" fmla="*/ 4511279 h 6649609"/>
                <a:gd name="connsiteX524" fmla="*/ 3471033 w 5583124"/>
                <a:gd name="connsiteY524" fmla="*/ 4511279 h 6649609"/>
                <a:gd name="connsiteX525" fmla="*/ 3414990 w 5583124"/>
                <a:gd name="connsiteY525" fmla="*/ 4527491 h 6649609"/>
                <a:gd name="connsiteX526" fmla="*/ 3366343 w 5583124"/>
                <a:gd name="connsiteY526" fmla="*/ 4574374 h 6649609"/>
                <a:gd name="connsiteX527" fmla="*/ 3329837 w 5583124"/>
                <a:gd name="connsiteY527" fmla="*/ 4648277 h 6649609"/>
                <a:gd name="connsiteX528" fmla="*/ 3315863 w 5583124"/>
                <a:gd name="connsiteY528" fmla="*/ 4722910 h 6649609"/>
                <a:gd name="connsiteX529" fmla="*/ 3331902 w 5583124"/>
                <a:gd name="connsiteY529" fmla="*/ 4771983 h 6649609"/>
                <a:gd name="connsiteX530" fmla="*/ 3376527 w 5583124"/>
                <a:gd name="connsiteY530" fmla="*/ 4789364 h 6649609"/>
                <a:gd name="connsiteX531" fmla="*/ 3432970 w 5583124"/>
                <a:gd name="connsiteY531" fmla="*/ 4771983 h 6649609"/>
                <a:gd name="connsiteX532" fmla="*/ 3482509 w 5583124"/>
                <a:gd name="connsiteY532" fmla="*/ 4722910 h 6649609"/>
                <a:gd name="connsiteX533" fmla="*/ 3519413 w 5583124"/>
                <a:gd name="connsiteY533" fmla="*/ 4648277 h 6649609"/>
                <a:gd name="connsiteX534" fmla="*/ 3532989 w 5583124"/>
                <a:gd name="connsiteY534" fmla="*/ 4574374 h 6649609"/>
                <a:gd name="connsiteX535" fmla="*/ 3516058 w 5583124"/>
                <a:gd name="connsiteY535" fmla="*/ 4527491 h 6649609"/>
                <a:gd name="connsiteX536" fmla="*/ 3471033 w 5583124"/>
                <a:gd name="connsiteY536" fmla="*/ 4511279 h 6649609"/>
                <a:gd name="connsiteX537" fmla="*/ 2601903 w 5583124"/>
                <a:gd name="connsiteY537" fmla="*/ 4511279 h 6649609"/>
                <a:gd name="connsiteX538" fmla="*/ 2545860 w 5583124"/>
                <a:gd name="connsiteY538" fmla="*/ 4527491 h 6649609"/>
                <a:gd name="connsiteX539" fmla="*/ 2497213 w 5583124"/>
                <a:gd name="connsiteY539" fmla="*/ 4574374 h 6649609"/>
                <a:gd name="connsiteX540" fmla="*/ 2460707 w 5583124"/>
                <a:gd name="connsiteY540" fmla="*/ 4648277 h 6649609"/>
                <a:gd name="connsiteX541" fmla="*/ 2446734 w 5583124"/>
                <a:gd name="connsiteY541" fmla="*/ 4722910 h 6649609"/>
                <a:gd name="connsiteX542" fmla="*/ 2462772 w 5583124"/>
                <a:gd name="connsiteY542" fmla="*/ 4771983 h 6649609"/>
                <a:gd name="connsiteX543" fmla="*/ 2507398 w 5583124"/>
                <a:gd name="connsiteY543" fmla="*/ 4789364 h 6649609"/>
                <a:gd name="connsiteX544" fmla="*/ 2563840 w 5583124"/>
                <a:gd name="connsiteY544" fmla="*/ 4771983 h 6649609"/>
                <a:gd name="connsiteX545" fmla="*/ 2613380 w 5583124"/>
                <a:gd name="connsiteY545" fmla="*/ 4722910 h 6649609"/>
                <a:gd name="connsiteX546" fmla="*/ 2650283 w 5583124"/>
                <a:gd name="connsiteY546" fmla="*/ 4648277 h 6649609"/>
                <a:gd name="connsiteX547" fmla="*/ 2663859 w 5583124"/>
                <a:gd name="connsiteY547" fmla="*/ 4574374 h 6649609"/>
                <a:gd name="connsiteX548" fmla="*/ 2646928 w 5583124"/>
                <a:gd name="connsiteY548" fmla="*/ 4527491 h 6649609"/>
                <a:gd name="connsiteX549" fmla="*/ 2601903 w 5583124"/>
                <a:gd name="connsiteY549" fmla="*/ 4511279 h 6649609"/>
                <a:gd name="connsiteX550" fmla="*/ 1534798 w 5583124"/>
                <a:gd name="connsiteY550" fmla="*/ 4511279 h 6649609"/>
                <a:gd name="connsiteX551" fmla="*/ 1478755 w 5583124"/>
                <a:gd name="connsiteY551" fmla="*/ 4527491 h 6649609"/>
                <a:gd name="connsiteX552" fmla="*/ 1430108 w 5583124"/>
                <a:gd name="connsiteY552" fmla="*/ 4574374 h 6649609"/>
                <a:gd name="connsiteX553" fmla="*/ 1393602 w 5583124"/>
                <a:gd name="connsiteY553" fmla="*/ 4648277 h 6649609"/>
                <a:gd name="connsiteX554" fmla="*/ 1379628 w 5583124"/>
                <a:gd name="connsiteY554" fmla="*/ 4722910 h 6649609"/>
                <a:gd name="connsiteX555" fmla="*/ 1395667 w 5583124"/>
                <a:gd name="connsiteY555" fmla="*/ 4771983 h 6649609"/>
                <a:gd name="connsiteX556" fmla="*/ 1440293 w 5583124"/>
                <a:gd name="connsiteY556" fmla="*/ 4789364 h 6649609"/>
                <a:gd name="connsiteX557" fmla="*/ 1496735 w 5583124"/>
                <a:gd name="connsiteY557" fmla="*/ 4771983 h 6649609"/>
                <a:gd name="connsiteX558" fmla="*/ 1546275 w 5583124"/>
                <a:gd name="connsiteY558" fmla="*/ 4722910 h 6649609"/>
                <a:gd name="connsiteX559" fmla="*/ 1583178 w 5583124"/>
                <a:gd name="connsiteY559" fmla="*/ 4648277 h 6649609"/>
                <a:gd name="connsiteX560" fmla="*/ 1596754 w 5583124"/>
                <a:gd name="connsiteY560" fmla="*/ 4574374 h 6649609"/>
                <a:gd name="connsiteX561" fmla="*/ 1579823 w 5583124"/>
                <a:gd name="connsiteY561" fmla="*/ 4527491 h 6649609"/>
                <a:gd name="connsiteX562" fmla="*/ 1534798 w 5583124"/>
                <a:gd name="connsiteY562" fmla="*/ 4511279 h 6649609"/>
                <a:gd name="connsiteX563" fmla="*/ 665668 w 5583124"/>
                <a:gd name="connsiteY563" fmla="*/ 4511279 h 6649609"/>
                <a:gd name="connsiteX564" fmla="*/ 609625 w 5583124"/>
                <a:gd name="connsiteY564" fmla="*/ 4527491 h 6649609"/>
                <a:gd name="connsiteX565" fmla="*/ 560978 w 5583124"/>
                <a:gd name="connsiteY565" fmla="*/ 4574374 h 6649609"/>
                <a:gd name="connsiteX566" fmla="*/ 524472 w 5583124"/>
                <a:gd name="connsiteY566" fmla="*/ 4648277 h 6649609"/>
                <a:gd name="connsiteX567" fmla="*/ 510499 w 5583124"/>
                <a:gd name="connsiteY567" fmla="*/ 4722910 h 6649609"/>
                <a:gd name="connsiteX568" fmla="*/ 526537 w 5583124"/>
                <a:gd name="connsiteY568" fmla="*/ 4771983 h 6649609"/>
                <a:gd name="connsiteX569" fmla="*/ 571163 w 5583124"/>
                <a:gd name="connsiteY569" fmla="*/ 4789364 h 6649609"/>
                <a:gd name="connsiteX570" fmla="*/ 627605 w 5583124"/>
                <a:gd name="connsiteY570" fmla="*/ 4771983 h 6649609"/>
                <a:gd name="connsiteX571" fmla="*/ 677145 w 5583124"/>
                <a:gd name="connsiteY571" fmla="*/ 4722910 h 6649609"/>
                <a:gd name="connsiteX572" fmla="*/ 714048 w 5583124"/>
                <a:gd name="connsiteY572" fmla="*/ 4648277 h 6649609"/>
                <a:gd name="connsiteX573" fmla="*/ 727624 w 5583124"/>
                <a:gd name="connsiteY573" fmla="*/ 4574374 h 6649609"/>
                <a:gd name="connsiteX574" fmla="*/ 710693 w 5583124"/>
                <a:gd name="connsiteY574" fmla="*/ 4527491 h 6649609"/>
                <a:gd name="connsiteX575" fmla="*/ 665668 w 5583124"/>
                <a:gd name="connsiteY575" fmla="*/ 4511279 h 6649609"/>
                <a:gd name="connsiteX576" fmla="*/ 4023959 w 5583124"/>
                <a:gd name="connsiteY576" fmla="*/ 4427444 h 6649609"/>
                <a:gd name="connsiteX577" fmla="*/ 4131162 w 5583124"/>
                <a:gd name="connsiteY577" fmla="*/ 4427444 h 6649609"/>
                <a:gd name="connsiteX578" fmla="*/ 4010149 w 5583124"/>
                <a:gd name="connsiteY578" fmla="*/ 4783522 h 6649609"/>
                <a:gd name="connsiteX579" fmla="*/ 4183659 w 5583124"/>
                <a:gd name="connsiteY579" fmla="*/ 4783522 h 6649609"/>
                <a:gd name="connsiteX580" fmla="*/ 4153184 w 5583124"/>
                <a:gd name="connsiteY580" fmla="*/ 4873198 h 6649609"/>
                <a:gd name="connsiteX581" fmla="*/ 3872471 w 5583124"/>
                <a:gd name="connsiteY581" fmla="*/ 4873198 h 6649609"/>
                <a:gd name="connsiteX582" fmla="*/ 2087723 w 5583124"/>
                <a:gd name="connsiteY582" fmla="*/ 4427444 h 6649609"/>
                <a:gd name="connsiteX583" fmla="*/ 2194927 w 5583124"/>
                <a:gd name="connsiteY583" fmla="*/ 4427444 h 6649609"/>
                <a:gd name="connsiteX584" fmla="*/ 2073913 w 5583124"/>
                <a:gd name="connsiteY584" fmla="*/ 4783522 h 6649609"/>
                <a:gd name="connsiteX585" fmla="*/ 2247423 w 5583124"/>
                <a:gd name="connsiteY585" fmla="*/ 4783522 h 6649609"/>
                <a:gd name="connsiteX586" fmla="*/ 2216949 w 5583124"/>
                <a:gd name="connsiteY586" fmla="*/ 4873198 h 6649609"/>
                <a:gd name="connsiteX587" fmla="*/ 1936235 w 5583124"/>
                <a:gd name="connsiteY587" fmla="*/ 4873198 h 6649609"/>
                <a:gd name="connsiteX588" fmla="*/ 151489 w 5583124"/>
                <a:gd name="connsiteY588" fmla="*/ 4427444 h 6649609"/>
                <a:gd name="connsiteX589" fmla="*/ 258691 w 5583124"/>
                <a:gd name="connsiteY589" fmla="*/ 4427444 h 6649609"/>
                <a:gd name="connsiteX590" fmla="*/ 137678 w 5583124"/>
                <a:gd name="connsiteY590" fmla="*/ 4783522 h 6649609"/>
                <a:gd name="connsiteX591" fmla="*/ 311189 w 5583124"/>
                <a:gd name="connsiteY591" fmla="*/ 4783522 h 6649609"/>
                <a:gd name="connsiteX592" fmla="*/ 280714 w 5583124"/>
                <a:gd name="connsiteY592" fmla="*/ 4873198 h 6649609"/>
                <a:gd name="connsiteX593" fmla="*/ 0 w 5583124"/>
                <a:gd name="connsiteY593" fmla="*/ 4873198 h 6649609"/>
                <a:gd name="connsiteX594" fmla="*/ 5438341 w 5583124"/>
                <a:gd name="connsiteY594" fmla="*/ 4419850 h 6649609"/>
                <a:gd name="connsiteX595" fmla="*/ 5535973 w 5583124"/>
                <a:gd name="connsiteY595" fmla="*/ 4446723 h 6649609"/>
                <a:gd name="connsiteX596" fmla="*/ 5580987 w 5583124"/>
                <a:gd name="connsiteY596" fmla="*/ 4524424 h 6649609"/>
                <a:gd name="connsiteX597" fmla="*/ 5564604 w 5583124"/>
                <a:gd name="connsiteY597" fmla="*/ 4648277 h 6649609"/>
                <a:gd name="connsiteX598" fmla="*/ 5496310 w 5583124"/>
                <a:gd name="connsiteY598" fmla="*/ 4773590 h 6649609"/>
                <a:gd name="connsiteX599" fmla="*/ 5397640 w 5583124"/>
                <a:gd name="connsiteY599" fmla="*/ 4853773 h 6649609"/>
                <a:gd name="connsiteX600" fmla="*/ 5281394 w 5583124"/>
                <a:gd name="connsiteY600" fmla="*/ 4881669 h 6649609"/>
                <a:gd name="connsiteX601" fmla="*/ 5184403 w 5583124"/>
                <a:gd name="connsiteY601" fmla="*/ 4853773 h 6649609"/>
                <a:gd name="connsiteX602" fmla="*/ 5139795 w 5583124"/>
                <a:gd name="connsiteY602" fmla="*/ 4773590 h 6649609"/>
                <a:gd name="connsiteX603" fmla="*/ 5156532 w 5583124"/>
                <a:gd name="connsiteY603" fmla="*/ 4648277 h 6649609"/>
                <a:gd name="connsiteX604" fmla="*/ 5224573 w 5583124"/>
                <a:gd name="connsiteY604" fmla="*/ 4524131 h 6649609"/>
                <a:gd name="connsiteX605" fmla="*/ 5322837 w 5583124"/>
                <a:gd name="connsiteY605" fmla="*/ 4446431 h 6649609"/>
                <a:gd name="connsiteX606" fmla="*/ 5438341 w 5583124"/>
                <a:gd name="connsiteY606" fmla="*/ 4419850 h 6649609"/>
                <a:gd name="connsiteX607" fmla="*/ 5047239 w 5583124"/>
                <a:gd name="connsiteY607" fmla="*/ 4419850 h 6649609"/>
                <a:gd name="connsiteX608" fmla="*/ 5119375 w 5583124"/>
                <a:gd name="connsiteY608" fmla="*/ 4437084 h 6649609"/>
                <a:gd name="connsiteX609" fmla="*/ 5162538 w 5583124"/>
                <a:gd name="connsiteY609" fmla="*/ 4477687 h 6649609"/>
                <a:gd name="connsiteX610" fmla="*/ 5083807 w 5583124"/>
                <a:gd name="connsiteY610" fmla="*/ 4546039 h 6649609"/>
                <a:gd name="connsiteX611" fmla="*/ 5057195 w 5583124"/>
                <a:gd name="connsiteY611" fmla="*/ 4520772 h 6649609"/>
                <a:gd name="connsiteX612" fmla="*/ 5017918 w 5583124"/>
                <a:gd name="connsiteY612" fmla="*/ 4511279 h 6649609"/>
                <a:gd name="connsiteX613" fmla="*/ 4959586 w 5583124"/>
                <a:gd name="connsiteY613" fmla="*/ 4527782 h 6649609"/>
                <a:gd name="connsiteX614" fmla="*/ 4905531 w 5583124"/>
                <a:gd name="connsiteY614" fmla="*/ 4575104 h 6649609"/>
                <a:gd name="connsiteX615" fmla="*/ 4866101 w 5583124"/>
                <a:gd name="connsiteY615" fmla="*/ 4649445 h 6649609"/>
                <a:gd name="connsiteX616" fmla="*/ 4853191 w 5583124"/>
                <a:gd name="connsiteY616" fmla="*/ 4725246 h 6649609"/>
                <a:gd name="connsiteX617" fmla="*/ 4873179 w 5583124"/>
                <a:gd name="connsiteY617" fmla="*/ 4773005 h 6649609"/>
                <a:gd name="connsiteX618" fmla="*/ 4922245 w 5583124"/>
                <a:gd name="connsiteY618" fmla="*/ 4789364 h 6649609"/>
                <a:gd name="connsiteX619" fmla="*/ 4974367 w 5583124"/>
                <a:gd name="connsiteY619" fmla="*/ 4777388 h 6649609"/>
                <a:gd name="connsiteX620" fmla="*/ 5020757 w 5583124"/>
                <a:gd name="connsiteY620" fmla="*/ 4748760 h 6649609"/>
                <a:gd name="connsiteX621" fmla="*/ 5054399 w 5583124"/>
                <a:gd name="connsiteY621" fmla="*/ 4815653 h 6649609"/>
                <a:gd name="connsiteX622" fmla="*/ 4972724 w 5583124"/>
                <a:gd name="connsiteY622" fmla="*/ 4865165 h 6649609"/>
                <a:gd name="connsiteX623" fmla="*/ 4886494 w 5583124"/>
                <a:gd name="connsiteY623" fmla="*/ 4881669 h 6649609"/>
                <a:gd name="connsiteX624" fmla="*/ 4811373 w 5583124"/>
                <a:gd name="connsiteY624" fmla="*/ 4867210 h 6649609"/>
                <a:gd name="connsiteX625" fmla="*/ 4759368 w 5583124"/>
                <a:gd name="connsiteY625" fmla="*/ 4823832 h 6649609"/>
                <a:gd name="connsiteX626" fmla="*/ 4738170 w 5583124"/>
                <a:gd name="connsiteY626" fmla="*/ 4752120 h 6649609"/>
                <a:gd name="connsiteX627" fmla="*/ 4755370 w 5583124"/>
                <a:gd name="connsiteY627" fmla="*/ 4652950 h 6649609"/>
                <a:gd name="connsiteX628" fmla="*/ 4806060 w 5583124"/>
                <a:gd name="connsiteY628" fmla="*/ 4554072 h 6649609"/>
                <a:gd name="connsiteX629" fmla="*/ 4877715 w 5583124"/>
                <a:gd name="connsiteY629" fmla="*/ 4480754 h 6649609"/>
                <a:gd name="connsiteX630" fmla="*/ 4961065 w 5583124"/>
                <a:gd name="connsiteY630" fmla="*/ 4435331 h 6649609"/>
                <a:gd name="connsiteX631" fmla="*/ 5047239 w 5583124"/>
                <a:gd name="connsiteY631" fmla="*/ 4419850 h 6649609"/>
                <a:gd name="connsiteX632" fmla="*/ 4569211 w 5583124"/>
                <a:gd name="connsiteY632" fmla="*/ 4419850 h 6649609"/>
                <a:gd name="connsiteX633" fmla="*/ 4666843 w 5583124"/>
                <a:gd name="connsiteY633" fmla="*/ 4446723 h 6649609"/>
                <a:gd name="connsiteX634" fmla="*/ 4711857 w 5583124"/>
                <a:gd name="connsiteY634" fmla="*/ 4524424 h 6649609"/>
                <a:gd name="connsiteX635" fmla="*/ 4695474 w 5583124"/>
                <a:gd name="connsiteY635" fmla="*/ 4648277 h 6649609"/>
                <a:gd name="connsiteX636" fmla="*/ 4627181 w 5583124"/>
                <a:gd name="connsiteY636" fmla="*/ 4773590 h 6649609"/>
                <a:gd name="connsiteX637" fmla="*/ 4528511 w 5583124"/>
                <a:gd name="connsiteY637" fmla="*/ 4853773 h 6649609"/>
                <a:gd name="connsiteX638" fmla="*/ 4412263 w 5583124"/>
                <a:gd name="connsiteY638" fmla="*/ 4881669 h 6649609"/>
                <a:gd name="connsiteX639" fmla="*/ 4315274 w 5583124"/>
                <a:gd name="connsiteY639" fmla="*/ 4853773 h 6649609"/>
                <a:gd name="connsiteX640" fmla="*/ 4270666 w 5583124"/>
                <a:gd name="connsiteY640" fmla="*/ 4773590 h 6649609"/>
                <a:gd name="connsiteX641" fmla="*/ 4287403 w 5583124"/>
                <a:gd name="connsiteY641" fmla="*/ 4648277 h 6649609"/>
                <a:gd name="connsiteX642" fmla="*/ 4355443 w 5583124"/>
                <a:gd name="connsiteY642" fmla="*/ 4524131 h 6649609"/>
                <a:gd name="connsiteX643" fmla="*/ 4453707 w 5583124"/>
                <a:gd name="connsiteY643" fmla="*/ 4446431 h 6649609"/>
                <a:gd name="connsiteX644" fmla="*/ 4569211 w 5583124"/>
                <a:gd name="connsiteY644" fmla="*/ 4419850 h 6649609"/>
                <a:gd name="connsiteX645" fmla="*/ 3502106 w 5583124"/>
                <a:gd name="connsiteY645" fmla="*/ 4419850 h 6649609"/>
                <a:gd name="connsiteX646" fmla="*/ 3599737 w 5583124"/>
                <a:gd name="connsiteY646" fmla="*/ 4446723 h 6649609"/>
                <a:gd name="connsiteX647" fmla="*/ 3644751 w 5583124"/>
                <a:gd name="connsiteY647" fmla="*/ 4524424 h 6649609"/>
                <a:gd name="connsiteX648" fmla="*/ 3628368 w 5583124"/>
                <a:gd name="connsiteY648" fmla="*/ 4648277 h 6649609"/>
                <a:gd name="connsiteX649" fmla="*/ 3560074 w 5583124"/>
                <a:gd name="connsiteY649" fmla="*/ 4773590 h 6649609"/>
                <a:gd name="connsiteX650" fmla="*/ 3461405 w 5583124"/>
                <a:gd name="connsiteY650" fmla="*/ 4853773 h 6649609"/>
                <a:gd name="connsiteX651" fmla="*/ 3345159 w 5583124"/>
                <a:gd name="connsiteY651" fmla="*/ 4881669 h 6649609"/>
                <a:gd name="connsiteX652" fmla="*/ 3248168 w 5583124"/>
                <a:gd name="connsiteY652" fmla="*/ 4853773 h 6649609"/>
                <a:gd name="connsiteX653" fmla="*/ 3203560 w 5583124"/>
                <a:gd name="connsiteY653" fmla="*/ 4773590 h 6649609"/>
                <a:gd name="connsiteX654" fmla="*/ 3220297 w 5583124"/>
                <a:gd name="connsiteY654" fmla="*/ 4648277 h 6649609"/>
                <a:gd name="connsiteX655" fmla="*/ 3288337 w 5583124"/>
                <a:gd name="connsiteY655" fmla="*/ 4524131 h 6649609"/>
                <a:gd name="connsiteX656" fmla="*/ 3386601 w 5583124"/>
                <a:gd name="connsiteY656" fmla="*/ 4446431 h 6649609"/>
                <a:gd name="connsiteX657" fmla="*/ 3502106 w 5583124"/>
                <a:gd name="connsiteY657" fmla="*/ 4419850 h 6649609"/>
                <a:gd name="connsiteX658" fmla="*/ 3111003 w 5583124"/>
                <a:gd name="connsiteY658" fmla="*/ 4419850 h 6649609"/>
                <a:gd name="connsiteX659" fmla="*/ 3183139 w 5583124"/>
                <a:gd name="connsiteY659" fmla="*/ 4437084 h 6649609"/>
                <a:gd name="connsiteX660" fmla="*/ 3226302 w 5583124"/>
                <a:gd name="connsiteY660" fmla="*/ 4477687 h 6649609"/>
                <a:gd name="connsiteX661" fmla="*/ 3147571 w 5583124"/>
                <a:gd name="connsiteY661" fmla="*/ 4546039 h 6649609"/>
                <a:gd name="connsiteX662" fmla="*/ 3120959 w 5583124"/>
                <a:gd name="connsiteY662" fmla="*/ 4520772 h 6649609"/>
                <a:gd name="connsiteX663" fmla="*/ 3081683 w 5583124"/>
                <a:gd name="connsiteY663" fmla="*/ 4511279 h 6649609"/>
                <a:gd name="connsiteX664" fmla="*/ 3023351 w 5583124"/>
                <a:gd name="connsiteY664" fmla="*/ 4527782 h 6649609"/>
                <a:gd name="connsiteX665" fmla="*/ 2969295 w 5583124"/>
                <a:gd name="connsiteY665" fmla="*/ 4575104 h 6649609"/>
                <a:gd name="connsiteX666" fmla="*/ 2929865 w 5583124"/>
                <a:gd name="connsiteY666" fmla="*/ 4649445 h 6649609"/>
                <a:gd name="connsiteX667" fmla="*/ 2916956 w 5583124"/>
                <a:gd name="connsiteY667" fmla="*/ 4725246 h 6649609"/>
                <a:gd name="connsiteX668" fmla="*/ 2936944 w 5583124"/>
                <a:gd name="connsiteY668" fmla="*/ 4773005 h 6649609"/>
                <a:gd name="connsiteX669" fmla="*/ 2986009 w 5583124"/>
                <a:gd name="connsiteY669" fmla="*/ 4789364 h 6649609"/>
                <a:gd name="connsiteX670" fmla="*/ 3038132 w 5583124"/>
                <a:gd name="connsiteY670" fmla="*/ 4777388 h 6649609"/>
                <a:gd name="connsiteX671" fmla="*/ 3084521 w 5583124"/>
                <a:gd name="connsiteY671" fmla="*/ 4748760 h 6649609"/>
                <a:gd name="connsiteX672" fmla="*/ 3118164 w 5583124"/>
                <a:gd name="connsiteY672" fmla="*/ 4815653 h 6649609"/>
                <a:gd name="connsiteX673" fmla="*/ 3036488 w 5583124"/>
                <a:gd name="connsiteY673" fmla="*/ 4865165 h 6649609"/>
                <a:gd name="connsiteX674" fmla="*/ 2950258 w 5583124"/>
                <a:gd name="connsiteY674" fmla="*/ 4881669 h 6649609"/>
                <a:gd name="connsiteX675" fmla="*/ 2875137 w 5583124"/>
                <a:gd name="connsiteY675" fmla="*/ 4867210 h 6649609"/>
                <a:gd name="connsiteX676" fmla="*/ 2823133 w 5583124"/>
                <a:gd name="connsiteY676" fmla="*/ 4823832 h 6649609"/>
                <a:gd name="connsiteX677" fmla="*/ 2801935 w 5583124"/>
                <a:gd name="connsiteY677" fmla="*/ 4752120 h 6649609"/>
                <a:gd name="connsiteX678" fmla="*/ 2819134 w 5583124"/>
                <a:gd name="connsiteY678" fmla="*/ 4652950 h 6649609"/>
                <a:gd name="connsiteX679" fmla="*/ 2869824 w 5583124"/>
                <a:gd name="connsiteY679" fmla="*/ 4554072 h 6649609"/>
                <a:gd name="connsiteX680" fmla="*/ 2941479 w 5583124"/>
                <a:gd name="connsiteY680" fmla="*/ 4480754 h 6649609"/>
                <a:gd name="connsiteX681" fmla="*/ 3024829 w 5583124"/>
                <a:gd name="connsiteY681" fmla="*/ 4435331 h 6649609"/>
                <a:gd name="connsiteX682" fmla="*/ 3111003 w 5583124"/>
                <a:gd name="connsiteY682" fmla="*/ 4419850 h 6649609"/>
                <a:gd name="connsiteX683" fmla="*/ 2632975 w 5583124"/>
                <a:gd name="connsiteY683" fmla="*/ 4419850 h 6649609"/>
                <a:gd name="connsiteX684" fmla="*/ 2730608 w 5583124"/>
                <a:gd name="connsiteY684" fmla="*/ 4446723 h 6649609"/>
                <a:gd name="connsiteX685" fmla="*/ 2775621 w 5583124"/>
                <a:gd name="connsiteY685" fmla="*/ 4524424 h 6649609"/>
                <a:gd name="connsiteX686" fmla="*/ 2759239 w 5583124"/>
                <a:gd name="connsiteY686" fmla="*/ 4648277 h 6649609"/>
                <a:gd name="connsiteX687" fmla="*/ 2690945 w 5583124"/>
                <a:gd name="connsiteY687" fmla="*/ 4773590 h 6649609"/>
                <a:gd name="connsiteX688" fmla="*/ 2592275 w 5583124"/>
                <a:gd name="connsiteY688" fmla="*/ 4853773 h 6649609"/>
                <a:gd name="connsiteX689" fmla="*/ 2476028 w 5583124"/>
                <a:gd name="connsiteY689" fmla="*/ 4881669 h 6649609"/>
                <a:gd name="connsiteX690" fmla="*/ 2379038 w 5583124"/>
                <a:gd name="connsiteY690" fmla="*/ 4853773 h 6649609"/>
                <a:gd name="connsiteX691" fmla="*/ 2334430 w 5583124"/>
                <a:gd name="connsiteY691" fmla="*/ 4773590 h 6649609"/>
                <a:gd name="connsiteX692" fmla="*/ 2351167 w 5583124"/>
                <a:gd name="connsiteY692" fmla="*/ 4648277 h 6649609"/>
                <a:gd name="connsiteX693" fmla="*/ 2419207 w 5583124"/>
                <a:gd name="connsiteY693" fmla="*/ 4524131 h 6649609"/>
                <a:gd name="connsiteX694" fmla="*/ 2517471 w 5583124"/>
                <a:gd name="connsiteY694" fmla="*/ 4446431 h 6649609"/>
                <a:gd name="connsiteX695" fmla="*/ 2632975 w 5583124"/>
                <a:gd name="connsiteY695" fmla="*/ 4419850 h 6649609"/>
                <a:gd name="connsiteX696" fmla="*/ 1565870 w 5583124"/>
                <a:gd name="connsiteY696" fmla="*/ 4419850 h 6649609"/>
                <a:gd name="connsiteX697" fmla="*/ 1663502 w 5583124"/>
                <a:gd name="connsiteY697" fmla="*/ 4446723 h 6649609"/>
                <a:gd name="connsiteX698" fmla="*/ 1708516 w 5583124"/>
                <a:gd name="connsiteY698" fmla="*/ 4524424 h 6649609"/>
                <a:gd name="connsiteX699" fmla="*/ 1692134 w 5583124"/>
                <a:gd name="connsiteY699" fmla="*/ 4648277 h 6649609"/>
                <a:gd name="connsiteX700" fmla="*/ 1623840 w 5583124"/>
                <a:gd name="connsiteY700" fmla="*/ 4773590 h 6649609"/>
                <a:gd name="connsiteX701" fmla="*/ 1525170 w 5583124"/>
                <a:gd name="connsiteY701" fmla="*/ 4853773 h 6649609"/>
                <a:gd name="connsiteX702" fmla="*/ 1408923 w 5583124"/>
                <a:gd name="connsiteY702" fmla="*/ 4881669 h 6649609"/>
                <a:gd name="connsiteX703" fmla="*/ 1311933 w 5583124"/>
                <a:gd name="connsiteY703" fmla="*/ 4853773 h 6649609"/>
                <a:gd name="connsiteX704" fmla="*/ 1267325 w 5583124"/>
                <a:gd name="connsiteY704" fmla="*/ 4773590 h 6649609"/>
                <a:gd name="connsiteX705" fmla="*/ 1284062 w 5583124"/>
                <a:gd name="connsiteY705" fmla="*/ 4648277 h 6649609"/>
                <a:gd name="connsiteX706" fmla="*/ 1352102 w 5583124"/>
                <a:gd name="connsiteY706" fmla="*/ 4524131 h 6649609"/>
                <a:gd name="connsiteX707" fmla="*/ 1450366 w 5583124"/>
                <a:gd name="connsiteY707" fmla="*/ 4446431 h 6649609"/>
                <a:gd name="connsiteX708" fmla="*/ 1565870 w 5583124"/>
                <a:gd name="connsiteY708" fmla="*/ 4419850 h 6649609"/>
                <a:gd name="connsiteX709" fmla="*/ 1174768 w 5583124"/>
                <a:gd name="connsiteY709" fmla="*/ 4419850 h 6649609"/>
                <a:gd name="connsiteX710" fmla="*/ 1246905 w 5583124"/>
                <a:gd name="connsiteY710" fmla="*/ 4437084 h 6649609"/>
                <a:gd name="connsiteX711" fmla="*/ 1290067 w 5583124"/>
                <a:gd name="connsiteY711" fmla="*/ 4477687 h 6649609"/>
                <a:gd name="connsiteX712" fmla="*/ 1211336 w 5583124"/>
                <a:gd name="connsiteY712" fmla="*/ 4546039 h 6649609"/>
                <a:gd name="connsiteX713" fmla="*/ 1184724 w 5583124"/>
                <a:gd name="connsiteY713" fmla="*/ 4520772 h 6649609"/>
                <a:gd name="connsiteX714" fmla="*/ 1145448 w 5583124"/>
                <a:gd name="connsiteY714" fmla="*/ 4511279 h 6649609"/>
                <a:gd name="connsiteX715" fmla="*/ 1087116 w 5583124"/>
                <a:gd name="connsiteY715" fmla="*/ 4527782 h 6649609"/>
                <a:gd name="connsiteX716" fmla="*/ 1033060 w 5583124"/>
                <a:gd name="connsiteY716" fmla="*/ 4575104 h 6649609"/>
                <a:gd name="connsiteX717" fmla="*/ 993630 w 5583124"/>
                <a:gd name="connsiteY717" fmla="*/ 4649445 h 6649609"/>
                <a:gd name="connsiteX718" fmla="*/ 980721 w 5583124"/>
                <a:gd name="connsiteY718" fmla="*/ 4725246 h 6649609"/>
                <a:gd name="connsiteX719" fmla="*/ 1000709 w 5583124"/>
                <a:gd name="connsiteY719" fmla="*/ 4773005 h 6649609"/>
                <a:gd name="connsiteX720" fmla="*/ 1049774 w 5583124"/>
                <a:gd name="connsiteY720" fmla="*/ 4789364 h 6649609"/>
                <a:gd name="connsiteX721" fmla="*/ 1101896 w 5583124"/>
                <a:gd name="connsiteY721" fmla="*/ 4777388 h 6649609"/>
                <a:gd name="connsiteX722" fmla="*/ 1148287 w 5583124"/>
                <a:gd name="connsiteY722" fmla="*/ 4748760 h 6649609"/>
                <a:gd name="connsiteX723" fmla="*/ 1181929 w 5583124"/>
                <a:gd name="connsiteY723" fmla="*/ 4815653 h 6649609"/>
                <a:gd name="connsiteX724" fmla="*/ 1100254 w 5583124"/>
                <a:gd name="connsiteY724" fmla="*/ 4865165 h 6649609"/>
                <a:gd name="connsiteX725" fmla="*/ 1014024 w 5583124"/>
                <a:gd name="connsiteY725" fmla="*/ 4881669 h 6649609"/>
                <a:gd name="connsiteX726" fmla="*/ 938902 w 5583124"/>
                <a:gd name="connsiteY726" fmla="*/ 4867210 h 6649609"/>
                <a:gd name="connsiteX727" fmla="*/ 886898 w 5583124"/>
                <a:gd name="connsiteY727" fmla="*/ 4823832 h 6649609"/>
                <a:gd name="connsiteX728" fmla="*/ 865700 w 5583124"/>
                <a:gd name="connsiteY728" fmla="*/ 4752120 h 6649609"/>
                <a:gd name="connsiteX729" fmla="*/ 882900 w 5583124"/>
                <a:gd name="connsiteY729" fmla="*/ 4652950 h 6649609"/>
                <a:gd name="connsiteX730" fmla="*/ 933590 w 5583124"/>
                <a:gd name="connsiteY730" fmla="*/ 4554072 h 6649609"/>
                <a:gd name="connsiteX731" fmla="*/ 1005244 w 5583124"/>
                <a:gd name="connsiteY731" fmla="*/ 4480754 h 6649609"/>
                <a:gd name="connsiteX732" fmla="*/ 1088594 w 5583124"/>
                <a:gd name="connsiteY732" fmla="*/ 4435331 h 6649609"/>
                <a:gd name="connsiteX733" fmla="*/ 1174768 w 5583124"/>
                <a:gd name="connsiteY733" fmla="*/ 4419850 h 6649609"/>
                <a:gd name="connsiteX734" fmla="*/ 696741 w 5583124"/>
                <a:gd name="connsiteY734" fmla="*/ 4419850 h 6649609"/>
                <a:gd name="connsiteX735" fmla="*/ 794373 w 5583124"/>
                <a:gd name="connsiteY735" fmla="*/ 4446723 h 6649609"/>
                <a:gd name="connsiteX736" fmla="*/ 839387 w 5583124"/>
                <a:gd name="connsiteY736" fmla="*/ 4524424 h 6649609"/>
                <a:gd name="connsiteX737" fmla="*/ 823004 w 5583124"/>
                <a:gd name="connsiteY737" fmla="*/ 4648277 h 6649609"/>
                <a:gd name="connsiteX738" fmla="*/ 754711 w 5583124"/>
                <a:gd name="connsiteY738" fmla="*/ 4773590 h 6649609"/>
                <a:gd name="connsiteX739" fmla="*/ 656041 w 5583124"/>
                <a:gd name="connsiteY739" fmla="*/ 4853773 h 6649609"/>
                <a:gd name="connsiteX740" fmla="*/ 539793 w 5583124"/>
                <a:gd name="connsiteY740" fmla="*/ 4881669 h 6649609"/>
                <a:gd name="connsiteX741" fmla="*/ 442804 w 5583124"/>
                <a:gd name="connsiteY741" fmla="*/ 4853773 h 6649609"/>
                <a:gd name="connsiteX742" fmla="*/ 398196 w 5583124"/>
                <a:gd name="connsiteY742" fmla="*/ 4773590 h 6649609"/>
                <a:gd name="connsiteX743" fmla="*/ 414932 w 5583124"/>
                <a:gd name="connsiteY743" fmla="*/ 4648277 h 6649609"/>
                <a:gd name="connsiteX744" fmla="*/ 482972 w 5583124"/>
                <a:gd name="connsiteY744" fmla="*/ 4524131 h 6649609"/>
                <a:gd name="connsiteX745" fmla="*/ 581236 w 5583124"/>
                <a:gd name="connsiteY745" fmla="*/ 4446431 h 6649609"/>
                <a:gd name="connsiteX746" fmla="*/ 696741 w 5583124"/>
                <a:gd name="connsiteY746" fmla="*/ 4419850 h 6649609"/>
                <a:gd name="connsiteX747" fmla="*/ 5407269 w 5583124"/>
                <a:gd name="connsiteY747" fmla="*/ 3627309 h 6649609"/>
                <a:gd name="connsiteX748" fmla="*/ 5351226 w 5583124"/>
                <a:gd name="connsiteY748" fmla="*/ 3643521 h 6649609"/>
                <a:gd name="connsiteX749" fmla="*/ 5302578 w 5583124"/>
                <a:gd name="connsiteY749" fmla="*/ 3690404 h 6649609"/>
                <a:gd name="connsiteX750" fmla="*/ 5266072 w 5583124"/>
                <a:gd name="connsiteY750" fmla="*/ 3764307 h 6649609"/>
                <a:gd name="connsiteX751" fmla="*/ 5252099 w 5583124"/>
                <a:gd name="connsiteY751" fmla="*/ 3838940 h 6649609"/>
                <a:gd name="connsiteX752" fmla="*/ 5268137 w 5583124"/>
                <a:gd name="connsiteY752" fmla="*/ 3888013 h 6649609"/>
                <a:gd name="connsiteX753" fmla="*/ 5312763 w 5583124"/>
                <a:gd name="connsiteY753" fmla="*/ 3905394 h 6649609"/>
                <a:gd name="connsiteX754" fmla="*/ 5369205 w 5583124"/>
                <a:gd name="connsiteY754" fmla="*/ 3888013 h 6649609"/>
                <a:gd name="connsiteX755" fmla="*/ 5418745 w 5583124"/>
                <a:gd name="connsiteY755" fmla="*/ 3838940 h 6649609"/>
                <a:gd name="connsiteX756" fmla="*/ 5455649 w 5583124"/>
                <a:gd name="connsiteY756" fmla="*/ 3764307 h 6649609"/>
                <a:gd name="connsiteX757" fmla="*/ 5469224 w 5583124"/>
                <a:gd name="connsiteY757" fmla="*/ 3690404 h 6649609"/>
                <a:gd name="connsiteX758" fmla="*/ 5452293 w 5583124"/>
                <a:gd name="connsiteY758" fmla="*/ 3643521 h 6649609"/>
                <a:gd name="connsiteX759" fmla="*/ 5407269 w 5583124"/>
                <a:gd name="connsiteY759" fmla="*/ 3627309 h 6649609"/>
                <a:gd name="connsiteX760" fmla="*/ 4538139 w 5583124"/>
                <a:gd name="connsiteY760" fmla="*/ 3627309 h 6649609"/>
                <a:gd name="connsiteX761" fmla="*/ 4482095 w 5583124"/>
                <a:gd name="connsiteY761" fmla="*/ 3643521 h 6649609"/>
                <a:gd name="connsiteX762" fmla="*/ 4433449 w 5583124"/>
                <a:gd name="connsiteY762" fmla="*/ 3690404 h 6649609"/>
                <a:gd name="connsiteX763" fmla="*/ 4396942 w 5583124"/>
                <a:gd name="connsiteY763" fmla="*/ 3764307 h 6649609"/>
                <a:gd name="connsiteX764" fmla="*/ 4382969 w 5583124"/>
                <a:gd name="connsiteY764" fmla="*/ 3838940 h 6649609"/>
                <a:gd name="connsiteX765" fmla="*/ 4399007 w 5583124"/>
                <a:gd name="connsiteY765" fmla="*/ 3888013 h 6649609"/>
                <a:gd name="connsiteX766" fmla="*/ 4443634 w 5583124"/>
                <a:gd name="connsiteY766" fmla="*/ 3905394 h 6649609"/>
                <a:gd name="connsiteX767" fmla="*/ 4500075 w 5583124"/>
                <a:gd name="connsiteY767" fmla="*/ 3888013 h 6649609"/>
                <a:gd name="connsiteX768" fmla="*/ 4549616 w 5583124"/>
                <a:gd name="connsiteY768" fmla="*/ 3838940 h 6649609"/>
                <a:gd name="connsiteX769" fmla="*/ 4586519 w 5583124"/>
                <a:gd name="connsiteY769" fmla="*/ 3764307 h 6649609"/>
                <a:gd name="connsiteX770" fmla="*/ 4600095 w 5583124"/>
                <a:gd name="connsiteY770" fmla="*/ 3690404 h 6649609"/>
                <a:gd name="connsiteX771" fmla="*/ 4583163 w 5583124"/>
                <a:gd name="connsiteY771" fmla="*/ 3643521 h 6649609"/>
                <a:gd name="connsiteX772" fmla="*/ 4538139 w 5583124"/>
                <a:gd name="connsiteY772" fmla="*/ 3627309 h 6649609"/>
                <a:gd name="connsiteX773" fmla="*/ 3471033 w 5583124"/>
                <a:gd name="connsiteY773" fmla="*/ 3627309 h 6649609"/>
                <a:gd name="connsiteX774" fmla="*/ 3414990 w 5583124"/>
                <a:gd name="connsiteY774" fmla="*/ 3643521 h 6649609"/>
                <a:gd name="connsiteX775" fmla="*/ 3366343 w 5583124"/>
                <a:gd name="connsiteY775" fmla="*/ 3690404 h 6649609"/>
                <a:gd name="connsiteX776" fmla="*/ 3329837 w 5583124"/>
                <a:gd name="connsiteY776" fmla="*/ 3764307 h 6649609"/>
                <a:gd name="connsiteX777" fmla="*/ 3315863 w 5583124"/>
                <a:gd name="connsiteY777" fmla="*/ 3838940 h 6649609"/>
                <a:gd name="connsiteX778" fmla="*/ 3331902 w 5583124"/>
                <a:gd name="connsiteY778" fmla="*/ 3888013 h 6649609"/>
                <a:gd name="connsiteX779" fmla="*/ 3376527 w 5583124"/>
                <a:gd name="connsiteY779" fmla="*/ 3905394 h 6649609"/>
                <a:gd name="connsiteX780" fmla="*/ 3432970 w 5583124"/>
                <a:gd name="connsiteY780" fmla="*/ 3888013 h 6649609"/>
                <a:gd name="connsiteX781" fmla="*/ 3482509 w 5583124"/>
                <a:gd name="connsiteY781" fmla="*/ 3838940 h 6649609"/>
                <a:gd name="connsiteX782" fmla="*/ 3519413 w 5583124"/>
                <a:gd name="connsiteY782" fmla="*/ 3764307 h 6649609"/>
                <a:gd name="connsiteX783" fmla="*/ 3532989 w 5583124"/>
                <a:gd name="connsiteY783" fmla="*/ 3690404 h 6649609"/>
                <a:gd name="connsiteX784" fmla="*/ 3516058 w 5583124"/>
                <a:gd name="connsiteY784" fmla="*/ 3643521 h 6649609"/>
                <a:gd name="connsiteX785" fmla="*/ 3471033 w 5583124"/>
                <a:gd name="connsiteY785" fmla="*/ 3627309 h 6649609"/>
                <a:gd name="connsiteX786" fmla="*/ 2601903 w 5583124"/>
                <a:gd name="connsiteY786" fmla="*/ 3627309 h 6649609"/>
                <a:gd name="connsiteX787" fmla="*/ 2545860 w 5583124"/>
                <a:gd name="connsiteY787" fmla="*/ 3643521 h 6649609"/>
                <a:gd name="connsiteX788" fmla="*/ 2497213 w 5583124"/>
                <a:gd name="connsiteY788" fmla="*/ 3690404 h 6649609"/>
                <a:gd name="connsiteX789" fmla="*/ 2460707 w 5583124"/>
                <a:gd name="connsiteY789" fmla="*/ 3764307 h 6649609"/>
                <a:gd name="connsiteX790" fmla="*/ 2446734 w 5583124"/>
                <a:gd name="connsiteY790" fmla="*/ 3838940 h 6649609"/>
                <a:gd name="connsiteX791" fmla="*/ 2462772 w 5583124"/>
                <a:gd name="connsiteY791" fmla="*/ 3888013 h 6649609"/>
                <a:gd name="connsiteX792" fmla="*/ 2507398 w 5583124"/>
                <a:gd name="connsiteY792" fmla="*/ 3905394 h 6649609"/>
                <a:gd name="connsiteX793" fmla="*/ 2563840 w 5583124"/>
                <a:gd name="connsiteY793" fmla="*/ 3888013 h 6649609"/>
                <a:gd name="connsiteX794" fmla="*/ 2613380 w 5583124"/>
                <a:gd name="connsiteY794" fmla="*/ 3838940 h 6649609"/>
                <a:gd name="connsiteX795" fmla="*/ 2650283 w 5583124"/>
                <a:gd name="connsiteY795" fmla="*/ 3764307 h 6649609"/>
                <a:gd name="connsiteX796" fmla="*/ 2663859 w 5583124"/>
                <a:gd name="connsiteY796" fmla="*/ 3690404 h 6649609"/>
                <a:gd name="connsiteX797" fmla="*/ 2646928 w 5583124"/>
                <a:gd name="connsiteY797" fmla="*/ 3643521 h 6649609"/>
                <a:gd name="connsiteX798" fmla="*/ 2601903 w 5583124"/>
                <a:gd name="connsiteY798" fmla="*/ 3627309 h 6649609"/>
                <a:gd name="connsiteX799" fmla="*/ 1534798 w 5583124"/>
                <a:gd name="connsiteY799" fmla="*/ 3627309 h 6649609"/>
                <a:gd name="connsiteX800" fmla="*/ 1478755 w 5583124"/>
                <a:gd name="connsiteY800" fmla="*/ 3643521 h 6649609"/>
                <a:gd name="connsiteX801" fmla="*/ 1430108 w 5583124"/>
                <a:gd name="connsiteY801" fmla="*/ 3690404 h 6649609"/>
                <a:gd name="connsiteX802" fmla="*/ 1393602 w 5583124"/>
                <a:gd name="connsiteY802" fmla="*/ 3764307 h 6649609"/>
                <a:gd name="connsiteX803" fmla="*/ 1379628 w 5583124"/>
                <a:gd name="connsiteY803" fmla="*/ 3838940 h 6649609"/>
                <a:gd name="connsiteX804" fmla="*/ 1395667 w 5583124"/>
                <a:gd name="connsiteY804" fmla="*/ 3888013 h 6649609"/>
                <a:gd name="connsiteX805" fmla="*/ 1440293 w 5583124"/>
                <a:gd name="connsiteY805" fmla="*/ 3905394 h 6649609"/>
                <a:gd name="connsiteX806" fmla="*/ 1496735 w 5583124"/>
                <a:gd name="connsiteY806" fmla="*/ 3888013 h 6649609"/>
                <a:gd name="connsiteX807" fmla="*/ 1546275 w 5583124"/>
                <a:gd name="connsiteY807" fmla="*/ 3838940 h 6649609"/>
                <a:gd name="connsiteX808" fmla="*/ 1583178 w 5583124"/>
                <a:gd name="connsiteY808" fmla="*/ 3764307 h 6649609"/>
                <a:gd name="connsiteX809" fmla="*/ 1596754 w 5583124"/>
                <a:gd name="connsiteY809" fmla="*/ 3690404 h 6649609"/>
                <a:gd name="connsiteX810" fmla="*/ 1579823 w 5583124"/>
                <a:gd name="connsiteY810" fmla="*/ 3643521 h 6649609"/>
                <a:gd name="connsiteX811" fmla="*/ 1534798 w 5583124"/>
                <a:gd name="connsiteY811" fmla="*/ 3627309 h 6649609"/>
                <a:gd name="connsiteX812" fmla="*/ 665668 w 5583124"/>
                <a:gd name="connsiteY812" fmla="*/ 3627309 h 6649609"/>
                <a:gd name="connsiteX813" fmla="*/ 609625 w 5583124"/>
                <a:gd name="connsiteY813" fmla="*/ 3643521 h 6649609"/>
                <a:gd name="connsiteX814" fmla="*/ 560978 w 5583124"/>
                <a:gd name="connsiteY814" fmla="*/ 3690404 h 6649609"/>
                <a:gd name="connsiteX815" fmla="*/ 524472 w 5583124"/>
                <a:gd name="connsiteY815" fmla="*/ 3764307 h 6649609"/>
                <a:gd name="connsiteX816" fmla="*/ 510499 w 5583124"/>
                <a:gd name="connsiteY816" fmla="*/ 3838940 h 6649609"/>
                <a:gd name="connsiteX817" fmla="*/ 526537 w 5583124"/>
                <a:gd name="connsiteY817" fmla="*/ 3888013 h 6649609"/>
                <a:gd name="connsiteX818" fmla="*/ 571163 w 5583124"/>
                <a:gd name="connsiteY818" fmla="*/ 3905394 h 6649609"/>
                <a:gd name="connsiteX819" fmla="*/ 627605 w 5583124"/>
                <a:gd name="connsiteY819" fmla="*/ 3888013 h 6649609"/>
                <a:gd name="connsiteX820" fmla="*/ 677145 w 5583124"/>
                <a:gd name="connsiteY820" fmla="*/ 3838940 h 6649609"/>
                <a:gd name="connsiteX821" fmla="*/ 714048 w 5583124"/>
                <a:gd name="connsiteY821" fmla="*/ 3764307 h 6649609"/>
                <a:gd name="connsiteX822" fmla="*/ 727624 w 5583124"/>
                <a:gd name="connsiteY822" fmla="*/ 3690404 h 6649609"/>
                <a:gd name="connsiteX823" fmla="*/ 710693 w 5583124"/>
                <a:gd name="connsiteY823" fmla="*/ 3643521 h 6649609"/>
                <a:gd name="connsiteX824" fmla="*/ 665668 w 5583124"/>
                <a:gd name="connsiteY824" fmla="*/ 3627309 h 6649609"/>
                <a:gd name="connsiteX825" fmla="*/ 4023959 w 5583124"/>
                <a:gd name="connsiteY825" fmla="*/ 3543474 h 6649609"/>
                <a:gd name="connsiteX826" fmla="*/ 4131162 w 5583124"/>
                <a:gd name="connsiteY826" fmla="*/ 3543474 h 6649609"/>
                <a:gd name="connsiteX827" fmla="*/ 4010149 w 5583124"/>
                <a:gd name="connsiteY827" fmla="*/ 3899552 h 6649609"/>
                <a:gd name="connsiteX828" fmla="*/ 4183659 w 5583124"/>
                <a:gd name="connsiteY828" fmla="*/ 3899552 h 6649609"/>
                <a:gd name="connsiteX829" fmla="*/ 4153184 w 5583124"/>
                <a:gd name="connsiteY829" fmla="*/ 3989228 h 6649609"/>
                <a:gd name="connsiteX830" fmla="*/ 3872471 w 5583124"/>
                <a:gd name="connsiteY830" fmla="*/ 3989228 h 6649609"/>
                <a:gd name="connsiteX831" fmla="*/ 2087723 w 5583124"/>
                <a:gd name="connsiteY831" fmla="*/ 3543474 h 6649609"/>
                <a:gd name="connsiteX832" fmla="*/ 2194927 w 5583124"/>
                <a:gd name="connsiteY832" fmla="*/ 3543474 h 6649609"/>
                <a:gd name="connsiteX833" fmla="*/ 2073913 w 5583124"/>
                <a:gd name="connsiteY833" fmla="*/ 3899552 h 6649609"/>
                <a:gd name="connsiteX834" fmla="*/ 2247423 w 5583124"/>
                <a:gd name="connsiteY834" fmla="*/ 3899552 h 6649609"/>
                <a:gd name="connsiteX835" fmla="*/ 2216949 w 5583124"/>
                <a:gd name="connsiteY835" fmla="*/ 3989228 h 6649609"/>
                <a:gd name="connsiteX836" fmla="*/ 1936235 w 5583124"/>
                <a:gd name="connsiteY836" fmla="*/ 3989228 h 6649609"/>
                <a:gd name="connsiteX837" fmla="*/ 151489 w 5583124"/>
                <a:gd name="connsiteY837" fmla="*/ 3543474 h 6649609"/>
                <a:gd name="connsiteX838" fmla="*/ 258691 w 5583124"/>
                <a:gd name="connsiteY838" fmla="*/ 3543474 h 6649609"/>
                <a:gd name="connsiteX839" fmla="*/ 137678 w 5583124"/>
                <a:gd name="connsiteY839" fmla="*/ 3899552 h 6649609"/>
                <a:gd name="connsiteX840" fmla="*/ 311189 w 5583124"/>
                <a:gd name="connsiteY840" fmla="*/ 3899552 h 6649609"/>
                <a:gd name="connsiteX841" fmla="*/ 280714 w 5583124"/>
                <a:gd name="connsiteY841" fmla="*/ 3989228 h 6649609"/>
                <a:gd name="connsiteX842" fmla="*/ 0 w 5583124"/>
                <a:gd name="connsiteY842" fmla="*/ 3989228 h 6649609"/>
                <a:gd name="connsiteX843" fmla="*/ 5438341 w 5583124"/>
                <a:gd name="connsiteY843" fmla="*/ 3535880 h 6649609"/>
                <a:gd name="connsiteX844" fmla="*/ 5535973 w 5583124"/>
                <a:gd name="connsiteY844" fmla="*/ 3562754 h 6649609"/>
                <a:gd name="connsiteX845" fmla="*/ 5580987 w 5583124"/>
                <a:gd name="connsiteY845" fmla="*/ 3640454 h 6649609"/>
                <a:gd name="connsiteX846" fmla="*/ 5564604 w 5583124"/>
                <a:gd name="connsiteY846" fmla="*/ 3764307 h 6649609"/>
                <a:gd name="connsiteX847" fmla="*/ 5496310 w 5583124"/>
                <a:gd name="connsiteY847" fmla="*/ 3889620 h 6649609"/>
                <a:gd name="connsiteX848" fmla="*/ 5397640 w 5583124"/>
                <a:gd name="connsiteY848" fmla="*/ 3969803 h 6649609"/>
                <a:gd name="connsiteX849" fmla="*/ 5281394 w 5583124"/>
                <a:gd name="connsiteY849" fmla="*/ 3997699 h 6649609"/>
                <a:gd name="connsiteX850" fmla="*/ 5184403 w 5583124"/>
                <a:gd name="connsiteY850" fmla="*/ 3969803 h 6649609"/>
                <a:gd name="connsiteX851" fmla="*/ 5139795 w 5583124"/>
                <a:gd name="connsiteY851" fmla="*/ 3889620 h 6649609"/>
                <a:gd name="connsiteX852" fmla="*/ 5156532 w 5583124"/>
                <a:gd name="connsiteY852" fmla="*/ 3764307 h 6649609"/>
                <a:gd name="connsiteX853" fmla="*/ 5224573 w 5583124"/>
                <a:gd name="connsiteY853" fmla="*/ 3640162 h 6649609"/>
                <a:gd name="connsiteX854" fmla="*/ 5322837 w 5583124"/>
                <a:gd name="connsiteY854" fmla="*/ 3562461 h 6649609"/>
                <a:gd name="connsiteX855" fmla="*/ 5438341 w 5583124"/>
                <a:gd name="connsiteY855" fmla="*/ 3535880 h 6649609"/>
                <a:gd name="connsiteX856" fmla="*/ 5047239 w 5583124"/>
                <a:gd name="connsiteY856" fmla="*/ 3535880 h 6649609"/>
                <a:gd name="connsiteX857" fmla="*/ 5119375 w 5583124"/>
                <a:gd name="connsiteY857" fmla="*/ 3553114 h 6649609"/>
                <a:gd name="connsiteX858" fmla="*/ 5162538 w 5583124"/>
                <a:gd name="connsiteY858" fmla="*/ 3593717 h 6649609"/>
                <a:gd name="connsiteX859" fmla="*/ 5083807 w 5583124"/>
                <a:gd name="connsiteY859" fmla="*/ 3662069 h 6649609"/>
                <a:gd name="connsiteX860" fmla="*/ 5057195 w 5583124"/>
                <a:gd name="connsiteY860" fmla="*/ 3636802 h 6649609"/>
                <a:gd name="connsiteX861" fmla="*/ 5017918 w 5583124"/>
                <a:gd name="connsiteY861" fmla="*/ 3627309 h 6649609"/>
                <a:gd name="connsiteX862" fmla="*/ 4959586 w 5583124"/>
                <a:gd name="connsiteY862" fmla="*/ 3643812 h 6649609"/>
                <a:gd name="connsiteX863" fmla="*/ 4905531 w 5583124"/>
                <a:gd name="connsiteY863" fmla="*/ 3691134 h 6649609"/>
                <a:gd name="connsiteX864" fmla="*/ 4866101 w 5583124"/>
                <a:gd name="connsiteY864" fmla="*/ 3765475 h 6649609"/>
                <a:gd name="connsiteX865" fmla="*/ 4853191 w 5583124"/>
                <a:gd name="connsiteY865" fmla="*/ 3841276 h 6649609"/>
                <a:gd name="connsiteX866" fmla="*/ 4873179 w 5583124"/>
                <a:gd name="connsiteY866" fmla="*/ 3889036 h 6649609"/>
                <a:gd name="connsiteX867" fmla="*/ 4922245 w 5583124"/>
                <a:gd name="connsiteY867" fmla="*/ 3905394 h 6649609"/>
                <a:gd name="connsiteX868" fmla="*/ 4974367 w 5583124"/>
                <a:gd name="connsiteY868" fmla="*/ 3893418 h 6649609"/>
                <a:gd name="connsiteX869" fmla="*/ 5020757 w 5583124"/>
                <a:gd name="connsiteY869" fmla="*/ 3864791 h 6649609"/>
                <a:gd name="connsiteX870" fmla="*/ 5054399 w 5583124"/>
                <a:gd name="connsiteY870" fmla="*/ 3931683 h 6649609"/>
                <a:gd name="connsiteX871" fmla="*/ 4972724 w 5583124"/>
                <a:gd name="connsiteY871" fmla="*/ 3981195 h 6649609"/>
                <a:gd name="connsiteX872" fmla="*/ 4886494 w 5583124"/>
                <a:gd name="connsiteY872" fmla="*/ 3997699 h 6649609"/>
                <a:gd name="connsiteX873" fmla="*/ 4811373 w 5583124"/>
                <a:gd name="connsiteY873" fmla="*/ 3983240 h 6649609"/>
                <a:gd name="connsiteX874" fmla="*/ 4759368 w 5583124"/>
                <a:gd name="connsiteY874" fmla="*/ 3939862 h 6649609"/>
                <a:gd name="connsiteX875" fmla="*/ 4738170 w 5583124"/>
                <a:gd name="connsiteY875" fmla="*/ 3868150 h 6649609"/>
                <a:gd name="connsiteX876" fmla="*/ 4755370 w 5583124"/>
                <a:gd name="connsiteY876" fmla="*/ 3768980 h 6649609"/>
                <a:gd name="connsiteX877" fmla="*/ 4806060 w 5583124"/>
                <a:gd name="connsiteY877" fmla="*/ 3670103 h 6649609"/>
                <a:gd name="connsiteX878" fmla="*/ 4877715 w 5583124"/>
                <a:gd name="connsiteY878" fmla="*/ 3596784 h 6649609"/>
                <a:gd name="connsiteX879" fmla="*/ 4961065 w 5583124"/>
                <a:gd name="connsiteY879" fmla="*/ 3551361 h 6649609"/>
                <a:gd name="connsiteX880" fmla="*/ 5047239 w 5583124"/>
                <a:gd name="connsiteY880" fmla="*/ 3535880 h 6649609"/>
                <a:gd name="connsiteX881" fmla="*/ 4569211 w 5583124"/>
                <a:gd name="connsiteY881" fmla="*/ 3535880 h 6649609"/>
                <a:gd name="connsiteX882" fmla="*/ 4666843 w 5583124"/>
                <a:gd name="connsiteY882" fmla="*/ 3562754 h 6649609"/>
                <a:gd name="connsiteX883" fmla="*/ 4711857 w 5583124"/>
                <a:gd name="connsiteY883" fmla="*/ 3640454 h 6649609"/>
                <a:gd name="connsiteX884" fmla="*/ 4695474 w 5583124"/>
                <a:gd name="connsiteY884" fmla="*/ 3764307 h 6649609"/>
                <a:gd name="connsiteX885" fmla="*/ 4627181 w 5583124"/>
                <a:gd name="connsiteY885" fmla="*/ 3889620 h 6649609"/>
                <a:gd name="connsiteX886" fmla="*/ 4528511 w 5583124"/>
                <a:gd name="connsiteY886" fmla="*/ 3969803 h 6649609"/>
                <a:gd name="connsiteX887" fmla="*/ 4412263 w 5583124"/>
                <a:gd name="connsiteY887" fmla="*/ 3997699 h 6649609"/>
                <a:gd name="connsiteX888" fmla="*/ 4315274 w 5583124"/>
                <a:gd name="connsiteY888" fmla="*/ 3969803 h 6649609"/>
                <a:gd name="connsiteX889" fmla="*/ 4270666 w 5583124"/>
                <a:gd name="connsiteY889" fmla="*/ 3889620 h 6649609"/>
                <a:gd name="connsiteX890" fmla="*/ 4287403 w 5583124"/>
                <a:gd name="connsiteY890" fmla="*/ 3764307 h 6649609"/>
                <a:gd name="connsiteX891" fmla="*/ 4355443 w 5583124"/>
                <a:gd name="connsiteY891" fmla="*/ 3640162 h 6649609"/>
                <a:gd name="connsiteX892" fmla="*/ 4453707 w 5583124"/>
                <a:gd name="connsiteY892" fmla="*/ 3562461 h 6649609"/>
                <a:gd name="connsiteX893" fmla="*/ 4569211 w 5583124"/>
                <a:gd name="connsiteY893" fmla="*/ 3535880 h 6649609"/>
                <a:gd name="connsiteX894" fmla="*/ 3502106 w 5583124"/>
                <a:gd name="connsiteY894" fmla="*/ 3535880 h 6649609"/>
                <a:gd name="connsiteX895" fmla="*/ 3599737 w 5583124"/>
                <a:gd name="connsiteY895" fmla="*/ 3562754 h 6649609"/>
                <a:gd name="connsiteX896" fmla="*/ 3644751 w 5583124"/>
                <a:gd name="connsiteY896" fmla="*/ 3640454 h 6649609"/>
                <a:gd name="connsiteX897" fmla="*/ 3628368 w 5583124"/>
                <a:gd name="connsiteY897" fmla="*/ 3764307 h 6649609"/>
                <a:gd name="connsiteX898" fmla="*/ 3560074 w 5583124"/>
                <a:gd name="connsiteY898" fmla="*/ 3889620 h 6649609"/>
                <a:gd name="connsiteX899" fmla="*/ 3461405 w 5583124"/>
                <a:gd name="connsiteY899" fmla="*/ 3969803 h 6649609"/>
                <a:gd name="connsiteX900" fmla="*/ 3345159 w 5583124"/>
                <a:gd name="connsiteY900" fmla="*/ 3997699 h 6649609"/>
                <a:gd name="connsiteX901" fmla="*/ 3248168 w 5583124"/>
                <a:gd name="connsiteY901" fmla="*/ 3969803 h 6649609"/>
                <a:gd name="connsiteX902" fmla="*/ 3203560 w 5583124"/>
                <a:gd name="connsiteY902" fmla="*/ 3889620 h 6649609"/>
                <a:gd name="connsiteX903" fmla="*/ 3220297 w 5583124"/>
                <a:gd name="connsiteY903" fmla="*/ 3764307 h 6649609"/>
                <a:gd name="connsiteX904" fmla="*/ 3288337 w 5583124"/>
                <a:gd name="connsiteY904" fmla="*/ 3640162 h 6649609"/>
                <a:gd name="connsiteX905" fmla="*/ 3386601 w 5583124"/>
                <a:gd name="connsiteY905" fmla="*/ 3562461 h 6649609"/>
                <a:gd name="connsiteX906" fmla="*/ 3502106 w 5583124"/>
                <a:gd name="connsiteY906" fmla="*/ 3535880 h 6649609"/>
                <a:gd name="connsiteX907" fmla="*/ 3111003 w 5583124"/>
                <a:gd name="connsiteY907" fmla="*/ 3535880 h 6649609"/>
                <a:gd name="connsiteX908" fmla="*/ 3183139 w 5583124"/>
                <a:gd name="connsiteY908" fmla="*/ 3553114 h 6649609"/>
                <a:gd name="connsiteX909" fmla="*/ 3226302 w 5583124"/>
                <a:gd name="connsiteY909" fmla="*/ 3593717 h 6649609"/>
                <a:gd name="connsiteX910" fmla="*/ 3147571 w 5583124"/>
                <a:gd name="connsiteY910" fmla="*/ 3662069 h 6649609"/>
                <a:gd name="connsiteX911" fmla="*/ 3120959 w 5583124"/>
                <a:gd name="connsiteY911" fmla="*/ 3636802 h 6649609"/>
                <a:gd name="connsiteX912" fmla="*/ 3081683 w 5583124"/>
                <a:gd name="connsiteY912" fmla="*/ 3627309 h 6649609"/>
                <a:gd name="connsiteX913" fmla="*/ 3023351 w 5583124"/>
                <a:gd name="connsiteY913" fmla="*/ 3643812 h 6649609"/>
                <a:gd name="connsiteX914" fmla="*/ 2969295 w 5583124"/>
                <a:gd name="connsiteY914" fmla="*/ 3691134 h 6649609"/>
                <a:gd name="connsiteX915" fmla="*/ 2929865 w 5583124"/>
                <a:gd name="connsiteY915" fmla="*/ 3765475 h 6649609"/>
                <a:gd name="connsiteX916" fmla="*/ 2916956 w 5583124"/>
                <a:gd name="connsiteY916" fmla="*/ 3841276 h 6649609"/>
                <a:gd name="connsiteX917" fmla="*/ 2936944 w 5583124"/>
                <a:gd name="connsiteY917" fmla="*/ 3889036 h 6649609"/>
                <a:gd name="connsiteX918" fmla="*/ 2986009 w 5583124"/>
                <a:gd name="connsiteY918" fmla="*/ 3905394 h 6649609"/>
                <a:gd name="connsiteX919" fmla="*/ 3038132 w 5583124"/>
                <a:gd name="connsiteY919" fmla="*/ 3893418 h 6649609"/>
                <a:gd name="connsiteX920" fmla="*/ 3084521 w 5583124"/>
                <a:gd name="connsiteY920" fmla="*/ 3864791 h 6649609"/>
                <a:gd name="connsiteX921" fmla="*/ 3118164 w 5583124"/>
                <a:gd name="connsiteY921" fmla="*/ 3931683 h 6649609"/>
                <a:gd name="connsiteX922" fmla="*/ 3036488 w 5583124"/>
                <a:gd name="connsiteY922" fmla="*/ 3981195 h 6649609"/>
                <a:gd name="connsiteX923" fmla="*/ 2950258 w 5583124"/>
                <a:gd name="connsiteY923" fmla="*/ 3997699 h 6649609"/>
                <a:gd name="connsiteX924" fmla="*/ 2875137 w 5583124"/>
                <a:gd name="connsiteY924" fmla="*/ 3983240 h 6649609"/>
                <a:gd name="connsiteX925" fmla="*/ 2823133 w 5583124"/>
                <a:gd name="connsiteY925" fmla="*/ 3939862 h 6649609"/>
                <a:gd name="connsiteX926" fmla="*/ 2801935 w 5583124"/>
                <a:gd name="connsiteY926" fmla="*/ 3868150 h 6649609"/>
                <a:gd name="connsiteX927" fmla="*/ 2819134 w 5583124"/>
                <a:gd name="connsiteY927" fmla="*/ 3768980 h 6649609"/>
                <a:gd name="connsiteX928" fmla="*/ 2869824 w 5583124"/>
                <a:gd name="connsiteY928" fmla="*/ 3670103 h 6649609"/>
                <a:gd name="connsiteX929" fmla="*/ 2941479 w 5583124"/>
                <a:gd name="connsiteY929" fmla="*/ 3596784 h 6649609"/>
                <a:gd name="connsiteX930" fmla="*/ 3024829 w 5583124"/>
                <a:gd name="connsiteY930" fmla="*/ 3551361 h 6649609"/>
                <a:gd name="connsiteX931" fmla="*/ 3111003 w 5583124"/>
                <a:gd name="connsiteY931" fmla="*/ 3535880 h 6649609"/>
                <a:gd name="connsiteX932" fmla="*/ 2632975 w 5583124"/>
                <a:gd name="connsiteY932" fmla="*/ 3535880 h 6649609"/>
                <a:gd name="connsiteX933" fmla="*/ 2730608 w 5583124"/>
                <a:gd name="connsiteY933" fmla="*/ 3562754 h 6649609"/>
                <a:gd name="connsiteX934" fmla="*/ 2775621 w 5583124"/>
                <a:gd name="connsiteY934" fmla="*/ 3640454 h 6649609"/>
                <a:gd name="connsiteX935" fmla="*/ 2759239 w 5583124"/>
                <a:gd name="connsiteY935" fmla="*/ 3764307 h 6649609"/>
                <a:gd name="connsiteX936" fmla="*/ 2690945 w 5583124"/>
                <a:gd name="connsiteY936" fmla="*/ 3889620 h 6649609"/>
                <a:gd name="connsiteX937" fmla="*/ 2592275 w 5583124"/>
                <a:gd name="connsiteY937" fmla="*/ 3969803 h 6649609"/>
                <a:gd name="connsiteX938" fmla="*/ 2476028 w 5583124"/>
                <a:gd name="connsiteY938" fmla="*/ 3997699 h 6649609"/>
                <a:gd name="connsiteX939" fmla="*/ 2379038 w 5583124"/>
                <a:gd name="connsiteY939" fmla="*/ 3969803 h 6649609"/>
                <a:gd name="connsiteX940" fmla="*/ 2334430 w 5583124"/>
                <a:gd name="connsiteY940" fmla="*/ 3889620 h 6649609"/>
                <a:gd name="connsiteX941" fmla="*/ 2351167 w 5583124"/>
                <a:gd name="connsiteY941" fmla="*/ 3764307 h 6649609"/>
                <a:gd name="connsiteX942" fmla="*/ 2419207 w 5583124"/>
                <a:gd name="connsiteY942" fmla="*/ 3640162 h 6649609"/>
                <a:gd name="connsiteX943" fmla="*/ 2517471 w 5583124"/>
                <a:gd name="connsiteY943" fmla="*/ 3562461 h 6649609"/>
                <a:gd name="connsiteX944" fmla="*/ 2632975 w 5583124"/>
                <a:gd name="connsiteY944" fmla="*/ 3535880 h 6649609"/>
                <a:gd name="connsiteX945" fmla="*/ 1565870 w 5583124"/>
                <a:gd name="connsiteY945" fmla="*/ 3535880 h 6649609"/>
                <a:gd name="connsiteX946" fmla="*/ 1663502 w 5583124"/>
                <a:gd name="connsiteY946" fmla="*/ 3562754 h 6649609"/>
                <a:gd name="connsiteX947" fmla="*/ 1708516 w 5583124"/>
                <a:gd name="connsiteY947" fmla="*/ 3640454 h 6649609"/>
                <a:gd name="connsiteX948" fmla="*/ 1692134 w 5583124"/>
                <a:gd name="connsiteY948" fmla="*/ 3764307 h 6649609"/>
                <a:gd name="connsiteX949" fmla="*/ 1623840 w 5583124"/>
                <a:gd name="connsiteY949" fmla="*/ 3889620 h 6649609"/>
                <a:gd name="connsiteX950" fmla="*/ 1525170 w 5583124"/>
                <a:gd name="connsiteY950" fmla="*/ 3969803 h 6649609"/>
                <a:gd name="connsiteX951" fmla="*/ 1408923 w 5583124"/>
                <a:gd name="connsiteY951" fmla="*/ 3997699 h 6649609"/>
                <a:gd name="connsiteX952" fmla="*/ 1311933 w 5583124"/>
                <a:gd name="connsiteY952" fmla="*/ 3969803 h 6649609"/>
                <a:gd name="connsiteX953" fmla="*/ 1267325 w 5583124"/>
                <a:gd name="connsiteY953" fmla="*/ 3889620 h 6649609"/>
                <a:gd name="connsiteX954" fmla="*/ 1284062 w 5583124"/>
                <a:gd name="connsiteY954" fmla="*/ 3764307 h 6649609"/>
                <a:gd name="connsiteX955" fmla="*/ 1352102 w 5583124"/>
                <a:gd name="connsiteY955" fmla="*/ 3640162 h 6649609"/>
                <a:gd name="connsiteX956" fmla="*/ 1450366 w 5583124"/>
                <a:gd name="connsiteY956" fmla="*/ 3562461 h 6649609"/>
                <a:gd name="connsiteX957" fmla="*/ 1565870 w 5583124"/>
                <a:gd name="connsiteY957" fmla="*/ 3535880 h 6649609"/>
                <a:gd name="connsiteX958" fmla="*/ 1174768 w 5583124"/>
                <a:gd name="connsiteY958" fmla="*/ 3535880 h 6649609"/>
                <a:gd name="connsiteX959" fmla="*/ 1246905 w 5583124"/>
                <a:gd name="connsiteY959" fmla="*/ 3553114 h 6649609"/>
                <a:gd name="connsiteX960" fmla="*/ 1290067 w 5583124"/>
                <a:gd name="connsiteY960" fmla="*/ 3593717 h 6649609"/>
                <a:gd name="connsiteX961" fmla="*/ 1211336 w 5583124"/>
                <a:gd name="connsiteY961" fmla="*/ 3662069 h 6649609"/>
                <a:gd name="connsiteX962" fmla="*/ 1184724 w 5583124"/>
                <a:gd name="connsiteY962" fmla="*/ 3636802 h 6649609"/>
                <a:gd name="connsiteX963" fmla="*/ 1145448 w 5583124"/>
                <a:gd name="connsiteY963" fmla="*/ 3627309 h 6649609"/>
                <a:gd name="connsiteX964" fmla="*/ 1087116 w 5583124"/>
                <a:gd name="connsiteY964" fmla="*/ 3643812 h 6649609"/>
                <a:gd name="connsiteX965" fmla="*/ 1033060 w 5583124"/>
                <a:gd name="connsiteY965" fmla="*/ 3691134 h 6649609"/>
                <a:gd name="connsiteX966" fmla="*/ 993630 w 5583124"/>
                <a:gd name="connsiteY966" fmla="*/ 3765475 h 6649609"/>
                <a:gd name="connsiteX967" fmla="*/ 980721 w 5583124"/>
                <a:gd name="connsiteY967" fmla="*/ 3841276 h 6649609"/>
                <a:gd name="connsiteX968" fmla="*/ 1000709 w 5583124"/>
                <a:gd name="connsiteY968" fmla="*/ 3889036 h 6649609"/>
                <a:gd name="connsiteX969" fmla="*/ 1049774 w 5583124"/>
                <a:gd name="connsiteY969" fmla="*/ 3905394 h 6649609"/>
                <a:gd name="connsiteX970" fmla="*/ 1101896 w 5583124"/>
                <a:gd name="connsiteY970" fmla="*/ 3893418 h 6649609"/>
                <a:gd name="connsiteX971" fmla="*/ 1148287 w 5583124"/>
                <a:gd name="connsiteY971" fmla="*/ 3864791 h 6649609"/>
                <a:gd name="connsiteX972" fmla="*/ 1181929 w 5583124"/>
                <a:gd name="connsiteY972" fmla="*/ 3931683 h 6649609"/>
                <a:gd name="connsiteX973" fmla="*/ 1100254 w 5583124"/>
                <a:gd name="connsiteY973" fmla="*/ 3981195 h 6649609"/>
                <a:gd name="connsiteX974" fmla="*/ 1014024 w 5583124"/>
                <a:gd name="connsiteY974" fmla="*/ 3997699 h 6649609"/>
                <a:gd name="connsiteX975" fmla="*/ 938902 w 5583124"/>
                <a:gd name="connsiteY975" fmla="*/ 3983240 h 6649609"/>
                <a:gd name="connsiteX976" fmla="*/ 886898 w 5583124"/>
                <a:gd name="connsiteY976" fmla="*/ 3939862 h 6649609"/>
                <a:gd name="connsiteX977" fmla="*/ 865700 w 5583124"/>
                <a:gd name="connsiteY977" fmla="*/ 3868150 h 6649609"/>
                <a:gd name="connsiteX978" fmla="*/ 882900 w 5583124"/>
                <a:gd name="connsiteY978" fmla="*/ 3768980 h 6649609"/>
                <a:gd name="connsiteX979" fmla="*/ 933590 w 5583124"/>
                <a:gd name="connsiteY979" fmla="*/ 3670103 h 6649609"/>
                <a:gd name="connsiteX980" fmla="*/ 1005244 w 5583124"/>
                <a:gd name="connsiteY980" fmla="*/ 3596784 h 6649609"/>
                <a:gd name="connsiteX981" fmla="*/ 1088594 w 5583124"/>
                <a:gd name="connsiteY981" fmla="*/ 3551361 h 6649609"/>
                <a:gd name="connsiteX982" fmla="*/ 1174768 w 5583124"/>
                <a:gd name="connsiteY982" fmla="*/ 3535880 h 6649609"/>
                <a:gd name="connsiteX983" fmla="*/ 696741 w 5583124"/>
                <a:gd name="connsiteY983" fmla="*/ 3535880 h 6649609"/>
                <a:gd name="connsiteX984" fmla="*/ 794373 w 5583124"/>
                <a:gd name="connsiteY984" fmla="*/ 3562754 h 6649609"/>
                <a:gd name="connsiteX985" fmla="*/ 839387 w 5583124"/>
                <a:gd name="connsiteY985" fmla="*/ 3640454 h 6649609"/>
                <a:gd name="connsiteX986" fmla="*/ 823004 w 5583124"/>
                <a:gd name="connsiteY986" fmla="*/ 3764307 h 6649609"/>
                <a:gd name="connsiteX987" fmla="*/ 754711 w 5583124"/>
                <a:gd name="connsiteY987" fmla="*/ 3889620 h 6649609"/>
                <a:gd name="connsiteX988" fmla="*/ 656041 w 5583124"/>
                <a:gd name="connsiteY988" fmla="*/ 3969803 h 6649609"/>
                <a:gd name="connsiteX989" fmla="*/ 539793 w 5583124"/>
                <a:gd name="connsiteY989" fmla="*/ 3997699 h 6649609"/>
                <a:gd name="connsiteX990" fmla="*/ 442804 w 5583124"/>
                <a:gd name="connsiteY990" fmla="*/ 3969803 h 6649609"/>
                <a:gd name="connsiteX991" fmla="*/ 398196 w 5583124"/>
                <a:gd name="connsiteY991" fmla="*/ 3889620 h 6649609"/>
                <a:gd name="connsiteX992" fmla="*/ 414932 w 5583124"/>
                <a:gd name="connsiteY992" fmla="*/ 3764307 h 6649609"/>
                <a:gd name="connsiteX993" fmla="*/ 482972 w 5583124"/>
                <a:gd name="connsiteY993" fmla="*/ 3640162 h 6649609"/>
                <a:gd name="connsiteX994" fmla="*/ 581236 w 5583124"/>
                <a:gd name="connsiteY994" fmla="*/ 3562461 h 6649609"/>
                <a:gd name="connsiteX995" fmla="*/ 696741 w 5583124"/>
                <a:gd name="connsiteY995" fmla="*/ 3535880 h 6649609"/>
                <a:gd name="connsiteX996" fmla="*/ 5407269 w 5583124"/>
                <a:gd name="connsiteY996" fmla="*/ 2743339 h 6649609"/>
                <a:gd name="connsiteX997" fmla="*/ 5351226 w 5583124"/>
                <a:gd name="connsiteY997" fmla="*/ 2759551 h 6649609"/>
                <a:gd name="connsiteX998" fmla="*/ 5302578 w 5583124"/>
                <a:gd name="connsiteY998" fmla="*/ 2806434 h 6649609"/>
                <a:gd name="connsiteX999" fmla="*/ 5266072 w 5583124"/>
                <a:gd name="connsiteY999" fmla="*/ 2880337 h 6649609"/>
                <a:gd name="connsiteX1000" fmla="*/ 5252099 w 5583124"/>
                <a:gd name="connsiteY1000" fmla="*/ 2954970 h 6649609"/>
                <a:gd name="connsiteX1001" fmla="*/ 5268137 w 5583124"/>
                <a:gd name="connsiteY1001" fmla="*/ 3004043 h 6649609"/>
                <a:gd name="connsiteX1002" fmla="*/ 5312763 w 5583124"/>
                <a:gd name="connsiteY1002" fmla="*/ 3021424 h 6649609"/>
                <a:gd name="connsiteX1003" fmla="*/ 5369205 w 5583124"/>
                <a:gd name="connsiteY1003" fmla="*/ 3004043 h 6649609"/>
                <a:gd name="connsiteX1004" fmla="*/ 5418745 w 5583124"/>
                <a:gd name="connsiteY1004" fmla="*/ 2954970 h 6649609"/>
                <a:gd name="connsiteX1005" fmla="*/ 5455649 w 5583124"/>
                <a:gd name="connsiteY1005" fmla="*/ 2880337 h 6649609"/>
                <a:gd name="connsiteX1006" fmla="*/ 5469224 w 5583124"/>
                <a:gd name="connsiteY1006" fmla="*/ 2806434 h 6649609"/>
                <a:gd name="connsiteX1007" fmla="*/ 5452293 w 5583124"/>
                <a:gd name="connsiteY1007" fmla="*/ 2759551 h 6649609"/>
                <a:gd name="connsiteX1008" fmla="*/ 5407269 w 5583124"/>
                <a:gd name="connsiteY1008" fmla="*/ 2743339 h 6649609"/>
                <a:gd name="connsiteX1009" fmla="*/ 4538139 w 5583124"/>
                <a:gd name="connsiteY1009" fmla="*/ 2743339 h 6649609"/>
                <a:gd name="connsiteX1010" fmla="*/ 4482095 w 5583124"/>
                <a:gd name="connsiteY1010" fmla="*/ 2759551 h 6649609"/>
                <a:gd name="connsiteX1011" fmla="*/ 4433449 w 5583124"/>
                <a:gd name="connsiteY1011" fmla="*/ 2806434 h 6649609"/>
                <a:gd name="connsiteX1012" fmla="*/ 4396942 w 5583124"/>
                <a:gd name="connsiteY1012" fmla="*/ 2880337 h 6649609"/>
                <a:gd name="connsiteX1013" fmla="*/ 4382969 w 5583124"/>
                <a:gd name="connsiteY1013" fmla="*/ 2954970 h 6649609"/>
                <a:gd name="connsiteX1014" fmla="*/ 4399007 w 5583124"/>
                <a:gd name="connsiteY1014" fmla="*/ 3004043 h 6649609"/>
                <a:gd name="connsiteX1015" fmla="*/ 4443634 w 5583124"/>
                <a:gd name="connsiteY1015" fmla="*/ 3021424 h 6649609"/>
                <a:gd name="connsiteX1016" fmla="*/ 4500075 w 5583124"/>
                <a:gd name="connsiteY1016" fmla="*/ 3004043 h 6649609"/>
                <a:gd name="connsiteX1017" fmla="*/ 4549616 w 5583124"/>
                <a:gd name="connsiteY1017" fmla="*/ 2954970 h 6649609"/>
                <a:gd name="connsiteX1018" fmla="*/ 4586519 w 5583124"/>
                <a:gd name="connsiteY1018" fmla="*/ 2880337 h 6649609"/>
                <a:gd name="connsiteX1019" fmla="*/ 4600095 w 5583124"/>
                <a:gd name="connsiteY1019" fmla="*/ 2806434 h 6649609"/>
                <a:gd name="connsiteX1020" fmla="*/ 4583163 w 5583124"/>
                <a:gd name="connsiteY1020" fmla="*/ 2759551 h 6649609"/>
                <a:gd name="connsiteX1021" fmla="*/ 4538139 w 5583124"/>
                <a:gd name="connsiteY1021" fmla="*/ 2743339 h 6649609"/>
                <a:gd name="connsiteX1022" fmla="*/ 3471033 w 5583124"/>
                <a:gd name="connsiteY1022" fmla="*/ 2743339 h 6649609"/>
                <a:gd name="connsiteX1023" fmla="*/ 3414990 w 5583124"/>
                <a:gd name="connsiteY1023" fmla="*/ 2759551 h 6649609"/>
                <a:gd name="connsiteX1024" fmla="*/ 3366343 w 5583124"/>
                <a:gd name="connsiteY1024" fmla="*/ 2806434 h 6649609"/>
                <a:gd name="connsiteX1025" fmla="*/ 3329837 w 5583124"/>
                <a:gd name="connsiteY1025" fmla="*/ 2880337 h 6649609"/>
                <a:gd name="connsiteX1026" fmla="*/ 3315863 w 5583124"/>
                <a:gd name="connsiteY1026" fmla="*/ 2954970 h 6649609"/>
                <a:gd name="connsiteX1027" fmla="*/ 3331902 w 5583124"/>
                <a:gd name="connsiteY1027" fmla="*/ 3004043 h 6649609"/>
                <a:gd name="connsiteX1028" fmla="*/ 3376527 w 5583124"/>
                <a:gd name="connsiteY1028" fmla="*/ 3021424 h 6649609"/>
                <a:gd name="connsiteX1029" fmla="*/ 3432970 w 5583124"/>
                <a:gd name="connsiteY1029" fmla="*/ 3004043 h 6649609"/>
                <a:gd name="connsiteX1030" fmla="*/ 3482509 w 5583124"/>
                <a:gd name="connsiteY1030" fmla="*/ 2954970 h 6649609"/>
                <a:gd name="connsiteX1031" fmla="*/ 3519413 w 5583124"/>
                <a:gd name="connsiteY1031" fmla="*/ 2880337 h 6649609"/>
                <a:gd name="connsiteX1032" fmla="*/ 3532989 w 5583124"/>
                <a:gd name="connsiteY1032" fmla="*/ 2806434 h 6649609"/>
                <a:gd name="connsiteX1033" fmla="*/ 3516058 w 5583124"/>
                <a:gd name="connsiteY1033" fmla="*/ 2759551 h 6649609"/>
                <a:gd name="connsiteX1034" fmla="*/ 3471033 w 5583124"/>
                <a:gd name="connsiteY1034" fmla="*/ 2743339 h 6649609"/>
                <a:gd name="connsiteX1035" fmla="*/ 2601903 w 5583124"/>
                <a:gd name="connsiteY1035" fmla="*/ 2743339 h 6649609"/>
                <a:gd name="connsiteX1036" fmla="*/ 2545860 w 5583124"/>
                <a:gd name="connsiteY1036" fmla="*/ 2759551 h 6649609"/>
                <a:gd name="connsiteX1037" fmla="*/ 2497213 w 5583124"/>
                <a:gd name="connsiteY1037" fmla="*/ 2806434 h 6649609"/>
                <a:gd name="connsiteX1038" fmla="*/ 2460707 w 5583124"/>
                <a:gd name="connsiteY1038" fmla="*/ 2880337 h 6649609"/>
                <a:gd name="connsiteX1039" fmla="*/ 2446734 w 5583124"/>
                <a:gd name="connsiteY1039" fmla="*/ 2954970 h 6649609"/>
                <a:gd name="connsiteX1040" fmla="*/ 2462772 w 5583124"/>
                <a:gd name="connsiteY1040" fmla="*/ 3004043 h 6649609"/>
                <a:gd name="connsiteX1041" fmla="*/ 2507398 w 5583124"/>
                <a:gd name="connsiteY1041" fmla="*/ 3021424 h 6649609"/>
                <a:gd name="connsiteX1042" fmla="*/ 2563840 w 5583124"/>
                <a:gd name="connsiteY1042" fmla="*/ 3004043 h 6649609"/>
                <a:gd name="connsiteX1043" fmla="*/ 2613380 w 5583124"/>
                <a:gd name="connsiteY1043" fmla="*/ 2954970 h 6649609"/>
                <a:gd name="connsiteX1044" fmla="*/ 2650283 w 5583124"/>
                <a:gd name="connsiteY1044" fmla="*/ 2880337 h 6649609"/>
                <a:gd name="connsiteX1045" fmla="*/ 2663859 w 5583124"/>
                <a:gd name="connsiteY1045" fmla="*/ 2806434 h 6649609"/>
                <a:gd name="connsiteX1046" fmla="*/ 2646928 w 5583124"/>
                <a:gd name="connsiteY1046" fmla="*/ 2759551 h 6649609"/>
                <a:gd name="connsiteX1047" fmla="*/ 2601903 w 5583124"/>
                <a:gd name="connsiteY1047" fmla="*/ 2743339 h 6649609"/>
                <a:gd name="connsiteX1048" fmla="*/ 1534798 w 5583124"/>
                <a:gd name="connsiteY1048" fmla="*/ 2743339 h 6649609"/>
                <a:gd name="connsiteX1049" fmla="*/ 1478755 w 5583124"/>
                <a:gd name="connsiteY1049" fmla="*/ 2759551 h 6649609"/>
                <a:gd name="connsiteX1050" fmla="*/ 1430108 w 5583124"/>
                <a:gd name="connsiteY1050" fmla="*/ 2806434 h 6649609"/>
                <a:gd name="connsiteX1051" fmla="*/ 1393602 w 5583124"/>
                <a:gd name="connsiteY1051" fmla="*/ 2880337 h 6649609"/>
                <a:gd name="connsiteX1052" fmla="*/ 1379628 w 5583124"/>
                <a:gd name="connsiteY1052" fmla="*/ 2954970 h 6649609"/>
                <a:gd name="connsiteX1053" fmla="*/ 1395667 w 5583124"/>
                <a:gd name="connsiteY1053" fmla="*/ 3004043 h 6649609"/>
                <a:gd name="connsiteX1054" fmla="*/ 1440293 w 5583124"/>
                <a:gd name="connsiteY1054" fmla="*/ 3021424 h 6649609"/>
                <a:gd name="connsiteX1055" fmla="*/ 1496735 w 5583124"/>
                <a:gd name="connsiteY1055" fmla="*/ 3004043 h 6649609"/>
                <a:gd name="connsiteX1056" fmla="*/ 1546275 w 5583124"/>
                <a:gd name="connsiteY1056" fmla="*/ 2954970 h 6649609"/>
                <a:gd name="connsiteX1057" fmla="*/ 1583178 w 5583124"/>
                <a:gd name="connsiteY1057" fmla="*/ 2880337 h 6649609"/>
                <a:gd name="connsiteX1058" fmla="*/ 1596754 w 5583124"/>
                <a:gd name="connsiteY1058" fmla="*/ 2806434 h 6649609"/>
                <a:gd name="connsiteX1059" fmla="*/ 1579823 w 5583124"/>
                <a:gd name="connsiteY1059" fmla="*/ 2759551 h 6649609"/>
                <a:gd name="connsiteX1060" fmla="*/ 1534798 w 5583124"/>
                <a:gd name="connsiteY1060" fmla="*/ 2743339 h 6649609"/>
                <a:gd name="connsiteX1061" fmla="*/ 665668 w 5583124"/>
                <a:gd name="connsiteY1061" fmla="*/ 2743339 h 6649609"/>
                <a:gd name="connsiteX1062" fmla="*/ 609625 w 5583124"/>
                <a:gd name="connsiteY1062" fmla="*/ 2759551 h 6649609"/>
                <a:gd name="connsiteX1063" fmla="*/ 560978 w 5583124"/>
                <a:gd name="connsiteY1063" fmla="*/ 2806434 h 6649609"/>
                <a:gd name="connsiteX1064" fmla="*/ 524472 w 5583124"/>
                <a:gd name="connsiteY1064" fmla="*/ 2880337 h 6649609"/>
                <a:gd name="connsiteX1065" fmla="*/ 510499 w 5583124"/>
                <a:gd name="connsiteY1065" fmla="*/ 2954970 h 6649609"/>
                <a:gd name="connsiteX1066" fmla="*/ 526537 w 5583124"/>
                <a:gd name="connsiteY1066" fmla="*/ 3004043 h 6649609"/>
                <a:gd name="connsiteX1067" fmla="*/ 571163 w 5583124"/>
                <a:gd name="connsiteY1067" fmla="*/ 3021424 h 6649609"/>
                <a:gd name="connsiteX1068" fmla="*/ 627605 w 5583124"/>
                <a:gd name="connsiteY1068" fmla="*/ 3004043 h 6649609"/>
                <a:gd name="connsiteX1069" fmla="*/ 677145 w 5583124"/>
                <a:gd name="connsiteY1069" fmla="*/ 2954970 h 6649609"/>
                <a:gd name="connsiteX1070" fmla="*/ 714048 w 5583124"/>
                <a:gd name="connsiteY1070" fmla="*/ 2880337 h 6649609"/>
                <a:gd name="connsiteX1071" fmla="*/ 727624 w 5583124"/>
                <a:gd name="connsiteY1071" fmla="*/ 2806434 h 6649609"/>
                <a:gd name="connsiteX1072" fmla="*/ 710693 w 5583124"/>
                <a:gd name="connsiteY1072" fmla="*/ 2759551 h 6649609"/>
                <a:gd name="connsiteX1073" fmla="*/ 665668 w 5583124"/>
                <a:gd name="connsiteY1073" fmla="*/ 2743339 h 6649609"/>
                <a:gd name="connsiteX1074" fmla="*/ 4023959 w 5583124"/>
                <a:gd name="connsiteY1074" fmla="*/ 2659505 h 6649609"/>
                <a:gd name="connsiteX1075" fmla="*/ 4131162 w 5583124"/>
                <a:gd name="connsiteY1075" fmla="*/ 2659505 h 6649609"/>
                <a:gd name="connsiteX1076" fmla="*/ 4010149 w 5583124"/>
                <a:gd name="connsiteY1076" fmla="*/ 3015582 h 6649609"/>
                <a:gd name="connsiteX1077" fmla="*/ 4183659 w 5583124"/>
                <a:gd name="connsiteY1077" fmla="*/ 3015582 h 6649609"/>
                <a:gd name="connsiteX1078" fmla="*/ 4153184 w 5583124"/>
                <a:gd name="connsiteY1078" fmla="*/ 3105258 h 6649609"/>
                <a:gd name="connsiteX1079" fmla="*/ 3872471 w 5583124"/>
                <a:gd name="connsiteY1079" fmla="*/ 3105258 h 6649609"/>
                <a:gd name="connsiteX1080" fmla="*/ 2087723 w 5583124"/>
                <a:gd name="connsiteY1080" fmla="*/ 2659505 h 6649609"/>
                <a:gd name="connsiteX1081" fmla="*/ 2194927 w 5583124"/>
                <a:gd name="connsiteY1081" fmla="*/ 2659505 h 6649609"/>
                <a:gd name="connsiteX1082" fmla="*/ 2073913 w 5583124"/>
                <a:gd name="connsiteY1082" fmla="*/ 3015582 h 6649609"/>
                <a:gd name="connsiteX1083" fmla="*/ 2247423 w 5583124"/>
                <a:gd name="connsiteY1083" fmla="*/ 3015582 h 6649609"/>
                <a:gd name="connsiteX1084" fmla="*/ 2216949 w 5583124"/>
                <a:gd name="connsiteY1084" fmla="*/ 3105258 h 6649609"/>
                <a:gd name="connsiteX1085" fmla="*/ 1936235 w 5583124"/>
                <a:gd name="connsiteY1085" fmla="*/ 3105258 h 6649609"/>
                <a:gd name="connsiteX1086" fmla="*/ 151489 w 5583124"/>
                <a:gd name="connsiteY1086" fmla="*/ 2659505 h 6649609"/>
                <a:gd name="connsiteX1087" fmla="*/ 258691 w 5583124"/>
                <a:gd name="connsiteY1087" fmla="*/ 2659505 h 6649609"/>
                <a:gd name="connsiteX1088" fmla="*/ 137678 w 5583124"/>
                <a:gd name="connsiteY1088" fmla="*/ 3015582 h 6649609"/>
                <a:gd name="connsiteX1089" fmla="*/ 311189 w 5583124"/>
                <a:gd name="connsiteY1089" fmla="*/ 3015582 h 6649609"/>
                <a:gd name="connsiteX1090" fmla="*/ 280714 w 5583124"/>
                <a:gd name="connsiteY1090" fmla="*/ 3105258 h 6649609"/>
                <a:gd name="connsiteX1091" fmla="*/ 0 w 5583124"/>
                <a:gd name="connsiteY1091" fmla="*/ 3105258 h 6649609"/>
                <a:gd name="connsiteX1092" fmla="*/ 5438341 w 5583124"/>
                <a:gd name="connsiteY1092" fmla="*/ 2651910 h 6649609"/>
                <a:gd name="connsiteX1093" fmla="*/ 5535973 w 5583124"/>
                <a:gd name="connsiteY1093" fmla="*/ 2678784 h 6649609"/>
                <a:gd name="connsiteX1094" fmla="*/ 5580987 w 5583124"/>
                <a:gd name="connsiteY1094" fmla="*/ 2756484 h 6649609"/>
                <a:gd name="connsiteX1095" fmla="*/ 5564604 w 5583124"/>
                <a:gd name="connsiteY1095" fmla="*/ 2880337 h 6649609"/>
                <a:gd name="connsiteX1096" fmla="*/ 5496310 w 5583124"/>
                <a:gd name="connsiteY1096" fmla="*/ 3005650 h 6649609"/>
                <a:gd name="connsiteX1097" fmla="*/ 5397640 w 5583124"/>
                <a:gd name="connsiteY1097" fmla="*/ 3085833 h 6649609"/>
                <a:gd name="connsiteX1098" fmla="*/ 5281394 w 5583124"/>
                <a:gd name="connsiteY1098" fmla="*/ 3113729 h 6649609"/>
                <a:gd name="connsiteX1099" fmla="*/ 5184403 w 5583124"/>
                <a:gd name="connsiteY1099" fmla="*/ 3085833 h 6649609"/>
                <a:gd name="connsiteX1100" fmla="*/ 5139795 w 5583124"/>
                <a:gd name="connsiteY1100" fmla="*/ 3005650 h 6649609"/>
                <a:gd name="connsiteX1101" fmla="*/ 5156532 w 5583124"/>
                <a:gd name="connsiteY1101" fmla="*/ 2880337 h 6649609"/>
                <a:gd name="connsiteX1102" fmla="*/ 5224573 w 5583124"/>
                <a:gd name="connsiteY1102" fmla="*/ 2756192 h 6649609"/>
                <a:gd name="connsiteX1103" fmla="*/ 5322837 w 5583124"/>
                <a:gd name="connsiteY1103" fmla="*/ 2678492 h 6649609"/>
                <a:gd name="connsiteX1104" fmla="*/ 5438341 w 5583124"/>
                <a:gd name="connsiteY1104" fmla="*/ 2651910 h 6649609"/>
                <a:gd name="connsiteX1105" fmla="*/ 5047239 w 5583124"/>
                <a:gd name="connsiteY1105" fmla="*/ 2651910 h 6649609"/>
                <a:gd name="connsiteX1106" fmla="*/ 5119375 w 5583124"/>
                <a:gd name="connsiteY1106" fmla="*/ 2669144 h 6649609"/>
                <a:gd name="connsiteX1107" fmla="*/ 5162538 w 5583124"/>
                <a:gd name="connsiteY1107" fmla="*/ 2709747 h 6649609"/>
                <a:gd name="connsiteX1108" fmla="*/ 5083807 w 5583124"/>
                <a:gd name="connsiteY1108" fmla="*/ 2778100 h 6649609"/>
                <a:gd name="connsiteX1109" fmla="*/ 5057195 w 5583124"/>
                <a:gd name="connsiteY1109" fmla="*/ 2752832 h 6649609"/>
                <a:gd name="connsiteX1110" fmla="*/ 5017918 w 5583124"/>
                <a:gd name="connsiteY1110" fmla="*/ 2743339 h 6649609"/>
                <a:gd name="connsiteX1111" fmla="*/ 4959586 w 5583124"/>
                <a:gd name="connsiteY1111" fmla="*/ 2759842 h 6649609"/>
                <a:gd name="connsiteX1112" fmla="*/ 4905531 w 5583124"/>
                <a:gd name="connsiteY1112" fmla="*/ 2807164 h 6649609"/>
                <a:gd name="connsiteX1113" fmla="*/ 4866101 w 5583124"/>
                <a:gd name="connsiteY1113" fmla="*/ 2881505 h 6649609"/>
                <a:gd name="connsiteX1114" fmla="*/ 4853191 w 5583124"/>
                <a:gd name="connsiteY1114" fmla="*/ 2957306 h 6649609"/>
                <a:gd name="connsiteX1115" fmla="*/ 4873179 w 5583124"/>
                <a:gd name="connsiteY1115" fmla="*/ 3005066 h 6649609"/>
                <a:gd name="connsiteX1116" fmla="*/ 4922245 w 5583124"/>
                <a:gd name="connsiteY1116" fmla="*/ 3021424 h 6649609"/>
                <a:gd name="connsiteX1117" fmla="*/ 4974367 w 5583124"/>
                <a:gd name="connsiteY1117" fmla="*/ 3009448 h 6649609"/>
                <a:gd name="connsiteX1118" fmla="*/ 5020757 w 5583124"/>
                <a:gd name="connsiteY1118" fmla="*/ 2980821 h 6649609"/>
                <a:gd name="connsiteX1119" fmla="*/ 5054399 w 5583124"/>
                <a:gd name="connsiteY1119" fmla="*/ 3047713 h 6649609"/>
                <a:gd name="connsiteX1120" fmla="*/ 4972724 w 5583124"/>
                <a:gd name="connsiteY1120" fmla="*/ 3097225 h 6649609"/>
                <a:gd name="connsiteX1121" fmla="*/ 4886494 w 5583124"/>
                <a:gd name="connsiteY1121" fmla="*/ 3113729 h 6649609"/>
                <a:gd name="connsiteX1122" fmla="*/ 4811373 w 5583124"/>
                <a:gd name="connsiteY1122" fmla="*/ 3099270 h 6649609"/>
                <a:gd name="connsiteX1123" fmla="*/ 4759368 w 5583124"/>
                <a:gd name="connsiteY1123" fmla="*/ 3055892 h 6649609"/>
                <a:gd name="connsiteX1124" fmla="*/ 4738170 w 5583124"/>
                <a:gd name="connsiteY1124" fmla="*/ 2984180 h 6649609"/>
                <a:gd name="connsiteX1125" fmla="*/ 4755370 w 5583124"/>
                <a:gd name="connsiteY1125" fmla="*/ 2885010 h 6649609"/>
                <a:gd name="connsiteX1126" fmla="*/ 4806060 w 5583124"/>
                <a:gd name="connsiteY1126" fmla="*/ 2786133 h 6649609"/>
                <a:gd name="connsiteX1127" fmla="*/ 4877715 w 5583124"/>
                <a:gd name="connsiteY1127" fmla="*/ 2712814 h 6649609"/>
                <a:gd name="connsiteX1128" fmla="*/ 4961065 w 5583124"/>
                <a:gd name="connsiteY1128" fmla="*/ 2667391 h 6649609"/>
                <a:gd name="connsiteX1129" fmla="*/ 5047239 w 5583124"/>
                <a:gd name="connsiteY1129" fmla="*/ 2651910 h 6649609"/>
                <a:gd name="connsiteX1130" fmla="*/ 4569211 w 5583124"/>
                <a:gd name="connsiteY1130" fmla="*/ 2651910 h 6649609"/>
                <a:gd name="connsiteX1131" fmla="*/ 4666843 w 5583124"/>
                <a:gd name="connsiteY1131" fmla="*/ 2678784 h 6649609"/>
                <a:gd name="connsiteX1132" fmla="*/ 4711857 w 5583124"/>
                <a:gd name="connsiteY1132" fmla="*/ 2756484 h 6649609"/>
                <a:gd name="connsiteX1133" fmla="*/ 4695474 w 5583124"/>
                <a:gd name="connsiteY1133" fmla="*/ 2880337 h 6649609"/>
                <a:gd name="connsiteX1134" fmla="*/ 4627181 w 5583124"/>
                <a:gd name="connsiteY1134" fmla="*/ 3005650 h 6649609"/>
                <a:gd name="connsiteX1135" fmla="*/ 4528511 w 5583124"/>
                <a:gd name="connsiteY1135" fmla="*/ 3085833 h 6649609"/>
                <a:gd name="connsiteX1136" fmla="*/ 4412263 w 5583124"/>
                <a:gd name="connsiteY1136" fmla="*/ 3113729 h 6649609"/>
                <a:gd name="connsiteX1137" fmla="*/ 4315274 w 5583124"/>
                <a:gd name="connsiteY1137" fmla="*/ 3085833 h 6649609"/>
                <a:gd name="connsiteX1138" fmla="*/ 4270666 w 5583124"/>
                <a:gd name="connsiteY1138" fmla="*/ 3005650 h 6649609"/>
                <a:gd name="connsiteX1139" fmla="*/ 4287403 w 5583124"/>
                <a:gd name="connsiteY1139" fmla="*/ 2880337 h 6649609"/>
                <a:gd name="connsiteX1140" fmla="*/ 4355443 w 5583124"/>
                <a:gd name="connsiteY1140" fmla="*/ 2756192 h 6649609"/>
                <a:gd name="connsiteX1141" fmla="*/ 4453707 w 5583124"/>
                <a:gd name="connsiteY1141" fmla="*/ 2678492 h 6649609"/>
                <a:gd name="connsiteX1142" fmla="*/ 4569211 w 5583124"/>
                <a:gd name="connsiteY1142" fmla="*/ 2651910 h 6649609"/>
                <a:gd name="connsiteX1143" fmla="*/ 3502106 w 5583124"/>
                <a:gd name="connsiteY1143" fmla="*/ 2651910 h 6649609"/>
                <a:gd name="connsiteX1144" fmla="*/ 3599737 w 5583124"/>
                <a:gd name="connsiteY1144" fmla="*/ 2678784 h 6649609"/>
                <a:gd name="connsiteX1145" fmla="*/ 3644751 w 5583124"/>
                <a:gd name="connsiteY1145" fmla="*/ 2756484 h 6649609"/>
                <a:gd name="connsiteX1146" fmla="*/ 3628368 w 5583124"/>
                <a:gd name="connsiteY1146" fmla="*/ 2880337 h 6649609"/>
                <a:gd name="connsiteX1147" fmla="*/ 3560074 w 5583124"/>
                <a:gd name="connsiteY1147" fmla="*/ 3005650 h 6649609"/>
                <a:gd name="connsiteX1148" fmla="*/ 3461405 w 5583124"/>
                <a:gd name="connsiteY1148" fmla="*/ 3085833 h 6649609"/>
                <a:gd name="connsiteX1149" fmla="*/ 3345159 w 5583124"/>
                <a:gd name="connsiteY1149" fmla="*/ 3113729 h 6649609"/>
                <a:gd name="connsiteX1150" fmla="*/ 3248168 w 5583124"/>
                <a:gd name="connsiteY1150" fmla="*/ 3085833 h 6649609"/>
                <a:gd name="connsiteX1151" fmla="*/ 3203560 w 5583124"/>
                <a:gd name="connsiteY1151" fmla="*/ 3005650 h 6649609"/>
                <a:gd name="connsiteX1152" fmla="*/ 3220297 w 5583124"/>
                <a:gd name="connsiteY1152" fmla="*/ 2880337 h 6649609"/>
                <a:gd name="connsiteX1153" fmla="*/ 3288337 w 5583124"/>
                <a:gd name="connsiteY1153" fmla="*/ 2756192 h 6649609"/>
                <a:gd name="connsiteX1154" fmla="*/ 3386601 w 5583124"/>
                <a:gd name="connsiteY1154" fmla="*/ 2678492 h 6649609"/>
                <a:gd name="connsiteX1155" fmla="*/ 3502106 w 5583124"/>
                <a:gd name="connsiteY1155" fmla="*/ 2651910 h 6649609"/>
                <a:gd name="connsiteX1156" fmla="*/ 3111003 w 5583124"/>
                <a:gd name="connsiteY1156" fmla="*/ 2651910 h 6649609"/>
                <a:gd name="connsiteX1157" fmla="*/ 3183139 w 5583124"/>
                <a:gd name="connsiteY1157" fmla="*/ 2669144 h 6649609"/>
                <a:gd name="connsiteX1158" fmla="*/ 3226302 w 5583124"/>
                <a:gd name="connsiteY1158" fmla="*/ 2709747 h 6649609"/>
                <a:gd name="connsiteX1159" fmla="*/ 3147571 w 5583124"/>
                <a:gd name="connsiteY1159" fmla="*/ 2778100 h 6649609"/>
                <a:gd name="connsiteX1160" fmla="*/ 3120959 w 5583124"/>
                <a:gd name="connsiteY1160" fmla="*/ 2752832 h 6649609"/>
                <a:gd name="connsiteX1161" fmla="*/ 3081683 w 5583124"/>
                <a:gd name="connsiteY1161" fmla="*/ 2743339 h 6649609"/>
                <a:gd name="connsiteX1162" fmla="*/ 3023351 w 5583124"/>
                <a:gd name="connsiteY1162" fmla="*/ 2759842 h 6649609"/>
                <a:gd name="connsiteX1163" fmla="*/ 2969295 w 5583124"/>
                <a:gd name="connsiteY1163" fmla="*/ 2807164 h 6649609"/>
                <a:gd name="connsiteX1164" fmla="*/ 2929865 w 5583124"/>
                <a:gd name="connsiteY1164" fmla="*/ 2881505 h 6649609"/>
                <a:gd name="connsiteX1165" fmla="*/ 2916956 w 5583124"/>
                <a:gd name="connsiteY1165" fmla="*/ 2957306 h 6649609"/>
                <a:gd name="connsiteX1166" fmla="*/ 2936944 w 5583124"/>
                <a:gd name="connsiteY1166" fmla="*/ 3005066 h 6649609"/>
                <a:gd name="connsiteX1167" fmla="*/ 2986009 w 5583124"/>
                <a:gd name="connsiteY1167" fmla="*/ 3021424 h 6649609"/>
                <a:gd name="connsiteX1168" fmla="*/ 3038132 w 5583124"/>
                <a:gd name="connsiteY1168" fmla="*/ 3009448 h 6649609"/>
                <a:gd name="connsiteX1169" fmla="*/ 3084521 w 5583124"/>
                <a:gd name="connsiteY1169" fmla="*/ 2980821 h 6649609"/>
                <a:gd name="connsiteX1170" fmla="*/ 3118164 w 5583124"/>
                <a:gd name="connsiteY1170" fmla="*/ 3047713 h 6649609"/>
                <a:gd name="connsiteX1171" fmla="*/ 3036488 w 5583124"/>
                <a:gd name="connsiteY1171" fmla="*/ 3097225 h 6649609"/>
                <a:gd name="connsiteX1172" fmla="*/ 2950258 w 5583124"/>
                <a:gd name="connsiteY1172" fmla="*/ 3113729 h 6649609"/>
                <a:gd name="connsiteX1173" fmla="*/ 2875137 w 5583124"/>
                <a:gd name="connsiteY1173" fmla="*/ 3099270 h 6649609"/>
                <a:gd name="connsiteX1174" fmla="*/ 2823133 w 5583124"/>
                <a:gd name="connsiteY1174" fmla="*/ 3055892 h 6649609"/>
                <a:gd name="connsiteX1175" fmla="*/ 2801935 w 5583124"/>
                <a:gd name="connsiteY1175" fmla="*/ 2984180 h 6649609"/>
                <a:gd name="connsiteX1176" fmla="*/ 2819134 w 5583124"/>
                <a:gd name="connsiteY1176" fmla="*/ 2885010 h 6649609"/>
                <a:gd name="connsiteX1177" fmla="*/ 2869824 w 5583124"/>
                <a:gd name="connsiteY1177" fmla="*/ 2786133 h 6649609"/>
                <a:gd name="connsiteX1178" fmla="*/ 2941479 w 5583124"/>
                <a:gd name="connsiteY1178" fmla="*/ 2712814 h 6649609"/>
                <a:gd name="connsiteX1179" fmla="*/ 3024829 w 5583124"/>
                <a:gd name="connsiteY1179" fmla="*/ 2667391 h 6649609"/>
                <a:gd name="connsiteX1180" fmla="*/ 3111003 w 5583124"/>
                <a:gd name="connsiteY1180" fmla="*/ 2651910 h 6649609"/>
                <a:gd name="connsiteX1181" fmla="*/ 2632975 w 5583124"/>
                <a:gd name="connsiteY1181" fmla="*/ 2651910 h 6649609"/>
                <a:gd name="connsiteX1182" fmla="*/ 2730608 w 5583124"/>
                <a:gd name="connsiteY1182" fmla="*/ 2678784 h 6649609"/>
                <a:gd name="connsiteX1183" fmla="*/ 2775621 w 5583124"/>
                <a:gd name="connsiteY1183" fmla="*/ 2756484 h 6649609"/>
                <a:gd name="connsiteX1184" fmla="*/ 2759239 w 5583124"/>
                <a:gd name="connsiteY1184" fmla="*/ 2880337 h 6649609"/>
                <a:gd name="connsiteX1185" fmla="*/ 2690945 w 5583124"/>
                <a:gd name="connsiteY1185" fmla="*/ 3005650 h 6649609"/>
                <a:gd name="connsiteX1186" fmla="*/ 2592275 w 5583124"/>
                <a:gd name="connsiteY1186" fmla="*/ 3085833 h 6649609"/>
                <a:gd name="connsiteX1187" fmla="*/ 2476028 w 5583124"/>
                <a:gd name="connsiteY1187" fmla="*/ 3113729 h 6649609"/>
                <a:gd name="connsiteX1188" fmla="*/ 2379038 w 5583124"/>
                <a:gd name="connsiteY1188" fmla="*/ 3085833 h 6649609"/>
                <a:gd name="connsiteX1189" fmla="*/ 2334430 w 5583124"/>
                <a:gd name="connsiteY1189" fmla="*/ 3005650 h 6649609"/>
                <a:gd name="connsiteX1190" fmla="*/ 2351167 w 5583124"/>
                <a:gd name="connsiteY1190" fmla="*/ 2880337 h 6649609"/>
                <a:gd name="connsiteX1191" fmla="*/ 2419207 w 5583124"/>
                <a:gd name="connsiteY1191" fmla="*/ 2756192 h 6649609"/>
                <a:gd name="connsiteX1192" fmla="*/ 2517471 w 5583124"/>
                <a:gd name="connsiteY1192" fmla="*/ 2678492 h 6649609"/>
                <a:gd name="connsiteX1193" fmla="*/ 2632975 w 5583124"/>
                <a:gd name="connsiteY1193" fmla="*/ 2651910 h 6649609"/>
                <a:gd name="connsiteX1194" fmla="*/ 1565870 w 5583124"/>
                <a:gd name="connsiteY1194" fmla="*/ 2651910 h 6649609"/>
                <a:gd name="connsiteX1195" fmla="*/ 1663502 w 5583124"/>
                <a:gd name="connsiteY1195" fmla="*/ 2678784 h 6649609"/>
                <a:gd name="connsiteX1196" fmla="*/ 1708516 w 5583124"/>
                <a:gd name="connsiteY1196" fmla="*/ 2756484 h 6649609"/>
                <a:gd name="connsiteX1197" fmla="*/ 1692134 w 5583124"/>
                <a:gd name="connsiteY1197" fmla="*/ 2880337 h 6649609"/>
                <a:gd name="connsiteX1198" fmla="*/ 1623840 w 5583124"/>
                <a:gd name="connsiteY1198" fmla="*/ 3005650 h 6649609"/>
                <a:gd name="connsiteX1199" fmla="*/ 1525170 w 5583124"/>
                <a:gd name="connsiteY1199" fmla="*/ 3085833 h 6649609"/>
                <a:gd name="connsiteX1200" fmla="*/ 1408923 w 5583124"/>
                <a:gd name="connsiteY1200" fmla="*/ 3113729 h 6649609"/>
                <a:gd name="connsiteX1201" fmla="*/ 1311933 w 5583124"/>
                <a:gd name="connsiteY1201" fmla="*/ 3085833 h 6649609"/>
                <a:gd name="connsiteX1202" fmla="*/ 1267325 w 5583124"/>
                <a:gd name="connsiteY1202" fmla="*/ 3005650 h 6649609"/>
                <a:gd name="connsiteX1203" fmla="*/ 1284062 w 5583124"/>
                <a:gd name="connsiteY1203" fmla="*/ 2880337 h 6649609"/>
                <a:gd name="connsiteX1204" fmla="*/ 1352102 w 5583124"/>
                <a:gd name="connsiteY1204" fmla="*/ 2756192 h 6649609"/>
                <a:gd name="connsiteX1205" fmla="*/ 1450366 w 5583124"/>
                <a:gd name="connsiteY1205" fmla="*/ 2678492 h 6649609"/>
                <a:gd name="connsiteX1206" fmla="*/ 1565870 w 5583124"/>
                <a:gd name="connsiteY1206" fmla="*/ 2651910 h 6649609"/>
                <a:gd name="connsiteX1207" fmla="*/ 1174768 w 5583124"/>
                <a:gd name="connsiteY1207" fmla="*/ 2651910 h 6649609"/>
                <a:gd name="connsiteX1208" fmla="*/ 1246905 w 5583124"/>
                <a:gd name="connsiteY1208" fmla="*/ 2669144 h 6649609"/>
                <a:gd name="connsiteX1209" fmla="*/ 1290067 w 5583124"/>
                <a:gd name="connsiteY1209" fmla="*/ 2709747 h 6649609"/>
                <a:gd name="connsiteX1210" fmla="*/ 1211336 w 5583124"/>
                <a:gd name="connsiteY1210" fmla="*/ 2778100 h 6649609"/>
                <a:gd name="connsiteX1211" fmla="*/ 1184724 w 5583124"/>
                <a:gd name="connsiteY1211" fmla="*/ 2752832 h 6649609"/>
                <a:gd name="connsiteX1212" fmla="*/ 1145448 w 5583124"/>
                <a:gd name="connsiteY1212" fmla="*/ 2743339 h 6649609"/>
                <a:gd name="connsiteX1213" fmla="*/ 1087116 w 5583124"/>
                <a:gd name="connsiteY1213" fmla="*/ 2759842 h 6649609"/>
                <a:gd name="connsiteX1214" fmla="*/ 1033060 w 5583124"/>
                <a:gd name="connsiteY1214" fmla="*/ 2807164 h 6649609"/>
                <a:gd name="connsiteX1215" fmla="*/ 993630 w 5583124"/>
                <a:gd name="connsiteY1215" fmla="*/ 2881505 h 6649609"/>
                <a:gd name="connsiteX1216" fmla="*/ 980721 w 5583124"/>
                <a:gd name="connsiteY1216" fmla="*/ 2957306 h 6649609"/>
                <a:gd name="connsiteX1217" fmla="*/ 1000709 w 5583124"/>
                <a:gd name="connsiteY1217" fmla="*/ 3005066 h 6649609"/>
                <a:gd name="connsiteX1218" fmla="*/ 1049774 w 5583124"/>
                <a:gd name="connsiteY1218" fmla="*/ 3021424 h 6649609"/>
                <a:gd name="connsiteX1219" fmla="*/ 1101896 w 5583124"/>
                <a:gd name="connsiteY1219" fmla="*/ 3009448 h 6649609"/>
                <a:gd name="connsiteX1220" fmla="*/ 1148287 w 5583124"/>
                <a:gd name="connsiteY1220" fmla="*/ 2980821 h 6649609"/>
                <a:gd name="connsiteX1221" fmla="*/ 1181929 w 5583124"/>
                <a:gd name="connsiteY1221" fmla="*/ 3047713 h 6649609"/>
                <a:gd name="connsiteX1222" fmla="*/ 1100254 w 5583124"/>
                <a:gd name="connsiteY1222" fmla="*/ 3097225 h 6649609"/>
                <a:gd name="connsiteX1223" fmla="*/ 1014024 w 5583124"/>
                <a:gd name="connsiteY1223" fmla="*/ 3113729 h 6649609"/>
                <a:gd name="connsiteX1224" fmla="*/ 938902 w 5583124"/>
                <a:gd name="connsiteY1224" fmla="*/ 3099270 h 6649609"/>
                <a:gd name="connsiteX1225" fmla="*/ 886898 w 5583124"/>
                <a:gd name="connsiteY1225" fmla="*/ 3055892 h 6649609"/>
                <a:gd name="connsiteX1226" fmla="*/ 865700 w 5583124"/>
                <a:gd name="connsiteY1226" fmla="*/ 2984180 h 6649609"/>
                <a:gd name="connsiteX1227" fmla="*/ 882900 w 5583124"/>
                <a:gd name="connsiteY1227" fmla="*/ 2885010 h 6649609"/>
                <a:gd name="connsiteX1228" fmla="*/ 933590 w 5583124"/>
                <a:gd name="connsiteY1228" fmla="*/ 2786133 h 6649609"/>
                <a:gd name="connsiteX1229" fmla="*/ 1005244 w 5583124"/>
                <a:gd name="connsiteY1229" fmla="*/ 2712814 h 6649609"/>
                <a:gd name="connsiteX1230" fmla="*/ 1088594 w 5583124"/>
                <a:gd name="connsiteY1230" fmla="*/ 2667391 h 6649609"/>
                <a:gd name="connsiteX1231" fmla="*/ 1174768 w 5583124"/>
                <a:gd name="connsiteY1231" fmla="*/ 2651910 h 6649609"/>
                <a:gd name="connsiteX1232" fmla="*/ 696741 w 5583124"/>
                <a:gd name="connsiteY1232" fmla="*/ 2651910 h 6649609"/>
                <a:gd name="connsiteX1233" fmla="*/ 794373 w 5583124"/>
                <a:gd name="connsiteY1233" fmla="*/ 2678784 h 6649609"/>
                <a:gd name="connsiteX1234" fmla="*/ 839387 w 5583124"/>
                <a:gd name="connsiteY1234" fmla="*/ 2756484 h 6649609"/>
                <a:gd name="connsiteX1235" fmla="*/ 823004 w 5583124"/>
                <a:gd name="connsiteY1235" fmla="*/ 2880337 h 6649609"/>
                <a:gd name="connsiteX1236" fmla="*/ 754711 w 5583124"/>
                <a:gd name="connsiteY1236" fmla="*/ 3005650 h 6649609"/>
                <a:gd name="connsiteX1237" fmla="*/ 656041 w 5583124"/>
                <a:gd name="connsiteY1237" fmla="*/ 3085833 h 6649609"/>
                <a:gd name="connsiteX1238" fmla="*/ 539793 w 5583124"/>
                <a:gd name="connsiteY1238" fmla="*/ 3113729 h 6649609"/>
                <a:gd name="connsiteX1239" fmla="*/ 442804 w 5583124"/>
                <a:gd name="connsiteY1239" fmla="*/ 3085833 h 6649609"/>
                <a:gd name="connsiteX1240" fmla="*/ 398196 w 5583124"/>
                <a:gd name="connsiteY1240" fmla="*/ 3005650 h 6649609"/>
                <a:gd name="connsiteX1241" fmla="*/ 414932 w 5583124"/>
                <a:gd name="connsiteY1241" fmla="*/ 2880337 h 6649609"/>
                <a:gd name="connsiteX1242" fmla="*/ 482972 w 5583124"/>
                <a:gd name="connsiteY1242" fmla="*/ 2756192 h 6649609"/>
                <a:gd name="connsiteX1243" fmla="*/ 581236 w 5583124"/>
                <a:gd name="connsiteY1243" fmla="*/ 2678492 h 6649609"/>
                <a:gd name="connsiteX1244" fmla="*/ 696741 w 5583124"/>
                <a:gd name="connsiteY1244" fmla="*/ 2651910 h 6649609"/>
                <a:gd name="connsiteX1245" fmla="*/ 5407269 w 5583124"/>
                <a:gd name="connsiteY1245" fmla="*/ 1859369 h 6649609"/>
                <a:gd name="connsiteX1246" fmla="*/ 5351226 w 5583124"/>
                <a:gd name="connsiteY1246" fmla="*/ 1875581 h 6649609"/>
                <a:gd name="connsiteX1247" fmla="*/ 5302578 w 5583124"/>
                <a:gd name="connsiteY1247" fmla="*/ 1922464 h 6649609"/>
                <a:gd name="connsiteX1248" fmla="*/ 5266072 w 5583124"/>
                <a:gd name="connsiteY1248" fmla="*/ 1996367 h 6649609"/>
                <a:gd name="connsiteX1249" fmla="*/ 5252099 w 5583124"/>
                <a:gd name="connsiteY1249" fmla="*/ 2071000 h 6649609"/>
                <a:gd name="connsiteX1250" fmla="*/ 5268137 w 5583124"/>
                <a:gd name="connsiteY1250" fmla="*/ 2120073 h 6649609"/>
                <a:gd name="connsiteX1251" fmla="*/ 5312763 w 5583124"/>
                <a:gd name="connsiteY1251" fmla="*/ 2137454 h 6649609"/>
                <a:gd name="connsiteX1252" fmla="*/ 5369205 w 5583124"/>
                <a:gd name="connsiteY1252" fmla="*/ 2120073 h 6649609"/>
                <a:gd name="connsiteX1253" fmla="*/ 5418745 w 5583124"/>
                <a:gd name="connsiteY1253" fmla="*/ 2071000 h 6649609"/>
                <a:gd name="connsiteX1254" fmla="*/ 5455649 w 5583124"/>
                <a:gd name="connsiteY1254" fmla="*/ 1996367 h 6649609"/>
                <a:gd name="connsiteX1255" fmla="*/ 5469224 w 5583124"/>
                <a:gd name="connsiteY1255" fmla="*/ 1922464 h 6649609"/>
                <a:gd name="connsiteX1256" fmla="*/ 5452293 w 5583124"/>
                <a:gd name="connsiteY1256" fmla="*/ 1875581 h 6649609"/>
                <a:gd name="connsiteX1257" fmla="*/ 5407269 w 5583124"/>
                <a:gd name="connsiteY1257" fmla="*/ 1859369 h 6649609"/>
                <a:gd name="connsiteX1258" fmla="*/ 4538139 w 5583124"/>
                <a:gd name="connsiteY1258" fmla="*/ 1859369 h 6649609"/>
                <a:gd name="connsiteX1259" fmla="*/ 4482095 w 5583124"/>
                <a:gd name="connsiteY1259" fmla="*/ 1875581 h 6649609"/>
                <a:gd name="connsiteX1260" fmla="*/ 4433449 w 5583124"/>
                <a:gd name="connsiteY1260" fmla="*/ 1922464 h 6649609"/>
                <a:gd name="connsiteX1261" fmla="*/ 4396942 w 5583124"/>
                <a:gd name="connsiteY1261" fmla="*/ 1996367 h 6649609"/>
                <a:gd name="connsiteX1262" fmla="*/ 4382969 w 5583124"/>
                <a:gd name="connsiteY1262" fmla="*/ 2071000 h 6649609"/>
                <a:gd name="connsiteX1263" fmla="*/ 4399007 w 5583124"/>
                <a:gd name="connsiteY1263" fmla="*/ 2120073 h 6649609"/>
                <a:gd name="connsiteX1264" fmla="*/ 4443634 w 5583124"/>
                <a:gd name="connsiteY1264" fmla="*/ 2137454 h 6649609"/>
                <a:gd name="connsiteX1265" fmla="*/ 4500075 w 5583124"/>
                <a:gd name="connsiteY1265" fmla="*/ 2120073 h 6649609"/>
                <a:gd name="connsiteX1266" fmla="*/ 4549616 w 5583124"/>
                <a:gd name="connsiteY1266" fmla="*/ 2071000 h 6649609"/>
                <a:gd name="connsiteX1267" fmla="*/ 4586519 w 5583124"/>
                <a:gd name="connsiteY1267" fmla="*/ 1996367 h 6649609"/>
                <a:gd name="connsiteX1268" fmla="*/ 4600095 w 5583124"/>
                <a:gd name="connsiteY1268" fmla="*/ 1922464 h 6649609"/>
                <a:gd name="connsiteX1269" fmla="*/ 4583163 w 5583124"/>
                <a:gd name="connsiteY1269" fmla="*/ 1875581 h 6649609"/>
                <a:gd name="connsiteX1270" fmla="*/ 4538139 w 5583124"/>
                <a:gd name="connsiteY1270" fmla="*/ 1859369 h 6649609"/>
                <a:gd name="connsiteX1271" fmla="*/ 3471033 w 5583124"/>
                <a:gd name="connsiteY1271" fmla="*/ 1859369 h 6649609"/>
                <a:gd name="connsiteX1272" fmla="*/ 3414990 w 5583124"/>
                <a:gd name="connsiteY1272" fmla="*/ 1875581 h 6649609"/>
                <a:gd name="connsiteX1273" fmla="*/ 3366343 w 5583124"/>
                <a:gd name="connsiteY1273" fmla="*/ 1922464 h 6649609"/>
                <a:gd name="connsiteX1274" fmla="*/ 3329837 w 5583124"/>
                <a:gd name="connsiteY1274" fmla="*/ 1996367 h 6649609"/>
                <a:gd name="connsiteX1275" fmla="*/ 3315863 w 5583124"/>
                <a:gd name="connsiteY1275" fmla="*/ 2071000 h 6649609"/>
                <a:gd name="connsiteX1276" fmla="*/ 3331902 w 5583124"/>
                <a:gd name="connsiteY1276" fmla="*/ 2120073 h 6649609"/>
                <a:gd name="connsiteX1277" fmla="*/ 3376527 w 5583124"/>
                <a:gd name="connsiteY1277" fmla="*/ 2137454 h 6649609"/>
                <a:gd name="connsiteX1278" fmla="*/ 3432970 w 5583124"/>
                <a:gd name="connsiteY1278" fmla="*/ 2120073 h 6649609"/>
                <a:gd name="connsiteX1279" fmla="*/ 3482509 w 5583124"/>
                <a:gd name="connsiteY1279" fmla="*/ 2071000 h 6649609"/>
                <a:gd name="connsiteX1280" fmla="*/ 3519413 w 5583124"/>
                <a:gd name="connsiteY1280" fmla="*/ 1996367 h 6649609"/>
                <a:gd name="connsiteX1281" fmla="*/ 3532989 w 5583124"/>
                <a:gd name="connsiteY1281" fmla="*/ 1922464 h 6649609"/>
                <a:gd name="connsiteX1282" fmla="*/ 3516058 w 5583124"/>
                <a:gd name="connsiteY1282" fmla="*/ 1875581 h 6649609"/>
                <a:gd name="connsiteX1283" fmla="*/ 3471033 w 5583124"/>
                <a:gd name="connsiteY1283" fmla="*/ 1859369 h 6649609"/>
                <a:gd name="connsiteX1284" fmla="*/ 2601903 w 5583124"/>
                <a:gd name="connsiteY1284" fmla="*/ 1859369 h 6649609"/>
                <a:gd name="connsiteX1285" fmla="*/ 2545860 w 5583124"/>
                <a:gd name="connsiteY1285" fmla="*/ 1875581 h 6649609"/>
                <a:gd name="connsiteX1286" fmla="*/ 2497213 w 5583124"/>
                <a:gd name="connsiteY1286" fmla="*/ 1922464 h 6649609"/>
                <a:gd name="connsiteX1287" fmla="*/ 2460707 w 5583124"/>
                <a:gd name="connsiteY1287" fmla="*/ 1996367 h 6649609"/>
                <a:gd name="connsiteX1288" fmla="*/ 2446734 w 5583124"/>
                <a:gd name="connsiteY1288" fmla="*/ 2071000 h 6649609"/>
                <a:gd name="connsiteX1289" fmla="*/ 2462772 w 5583124"/>
                <a:gd name="connsiteY1289" fmla="*/ 2120073 h 6649609"/>
                <a:gd name="connsiteX1290" fmla="*/ 2507398 w 5583124"/>
                <a:gd name="connsiteY1290" fmla="*/ 2137454 h 6649609"/>
                <a:gd name="connsiteX1291" fmla="*/ 2563840 w 5583124"/>
                <a:gd name="connsiteY1291" fmla="*/ 2120073 h 6649609"/>
                <a:gd name="connsiteX1292" fmla="*/ 2613380 w 5583124"/>
                <a:gd name="connsiteY1292" fmla="*/ 2071000 h 6649609"/>
                <a:gd name="connsiteX1293" fmla="*/ 2650283 w 5583124"/>
                <a:gd name="connsiteY1293" fmla="*/ 1996367 h 6649609"/>
                <a:gd name="connsiteX1294" fmla="*/ 2663859 w 5583124"/>
                <a:gd name="connsiteY1294" fmla="*/ 1922464 h 6649609"/>
                <a:gd name="connsiteX1295" fmla="*/ 2646928 w 5583124"/>
                <a:gd name="connsiteY1295" fmla="*/ 1875581 h 6649609"/>
                <a:gd name="connsiteX1296" fmla="*/ 2601903 w 5583124"/>
                <a:gd name="connsiteY1296" fmla="*/ 1859369 h 6649609"/>
                <a:gd name="connsiteX1297" fmla="*/ 1534798 w 5583124"/>
                <a:gd name="connsiteY1297" fmla="*/ 1859369 h 6649609"/>
                <a:gd name="connsiteX1298" fmla="*/ 1478755 w 5583124"/>
                <a:gd name="connsiteY1298" fmla="*/ 1875581 h 6649609"/>
                <a:gd name="connsiteX1299" fmla="*/ 1430108 w 5583124"/>
                <a:gd name="connsiteY1299" fmla="*/ 1922464 h 6649609"/>
                <a:gd name="connsiteX1300" fmla="*/ 1393602 w 5583124"/>
                <a:gd name="connsiteY1300" fmla="*/ 1996367 h 6649609"/>
                <a:gd name="connsiteX1301" fmla="*/ 1379628 w 5583124"/>
                <a:gd name="connsiteY1301" fmla="*/ 2071000 h 6649609"/>
                <a:gd name="connsiteX1302" fmla="*/ 1395667 w 5583124"/>
                <a:gd name="connsiteY1302" fmla="*/ 2120073 h 6649609"/>
                <a:gd name="connsiteX1303" fmla="*/ 1440293 w 5583124"/>
                <a:gd name="connsiteY1303" fmla="*/ 2137454 h 6649609"/>
                <a:gd name="connsiteX1304" fmla="*/ 1496735 w 5583124"/>
                <a:gd name="connsiteY1304" fmla="*/ 2120073 h 6649609"/>
                <a:gd name="connsiteX1305" fmla="*/ 1546275 w 5583124"/>
                <a:gd name="connsiteY1305" fmla="*/ 2071000 h 6649609"/>
                <a:gd name="connsiteX1306" fmla="*/ 1583178 w 5583124"/>
                <a:gd name="connsiteY1306" fmla="*/ 1996367 h 6649609"/>
                <a:gd name="connsiteX1307" fmla="*/ 1596754 w 5583124"/>
                <a:gd name="connsiteY1307" fmla="*/ 1922464 h 6649609"/>
                <a:gd name="connsiteX1308" fmla="*/ 1579823 w 5583124"/>
                <a:gd name="connsiteY1308" fmla="*/ 1875581 h 6649609"/>
                <a:gd name="connsiteX1309" fmla="*/ 1534798 w 5583124"/>
                <a:gd name="connsiteY1309" fmla="*/ 1859369 h 6649609"/>
                <a:gd name="connsiteX1310" fmla="*/ 665668 w 5583124"/>
                <a:gd name="connsiteY1310" fmla="*/ 1859369 h 6649609"/>
                <a:gd name="connsiteX1311" fmla="*/ 609625 w 5583124"/>
                <a:gd name="connsiteY1311" fmla="*/ 1875581 h 6649609"/>
                <a:gd name="connsiteX1312" fmla="*/ 560978 w 5583124"/>
                <a:gd name="connsiteY1312" fmla="*/ 1922464 h 6649609"/>
                <a:gd name="connsiteX1313" fmla="*/ 524472 w 5583124"/>
                <a:gd name="connsiteY1313" fmla="*/ 1996367 h 6649609"/>
                <a:gd name="connsiteX1314" fmla="*/ 510499 w 5583124"/>
                <a:gd name="connsiteY1314" fmla="*/ 2071000 h 6649609"/>
                <a:gd name="connsiteX1315" fmla="*/ 526537 w 5583124"/>
                <a:gd name="connsiteY1315" fmla="*/ 2120073 h 6649609"/>
                <a:gd name="connsiteX1316" fmla="*/ 571163 w 5583124"/>
                <a:gd name="connsiteY1316" fmla="*/ 2137454 h 6649609"/>
                <a:gd name="connsiteX1317" fmla="*/ 627605 w 5583124"/>
                <a:gd name="connsiteY1317" fmla="*/ 2120073 h 6649609"/>
                <a:gd name="connsiteX1318" fmla="*/ 677145 w 5583124"/>
                <a:gd name="connsiteY1318" fmla="*/ 2071000 h 6649609"/>
                <a:gd name="connsiteX1319" fmla="*/ 714048 w 5583124"/>
                <a:gd name="connsiteY1319" fmla="*/ 1996367 h 6649609"/>
                <a:gd name="connsiteX1320" fmla="*/ 727624 w 5583124"/>
                <a:gd name="connsiteY1320" fmla="*/ 1922464 h 6649609"/>
                <a:gd name="connsiteX1321" fmla="*/ 710693 w 5583124"/>
                <a:gd name="connsiteY1321" fmla="*/ 1875581 h 6649609"/>
                <a:gd name="connsiteX1322" fmla="*/ 665668 w 5583124"/>
                <a:gd name="connsiteY1322" fmla="*/ 1859369 h 6649609"/>
                <a:gd name="connsiteX1323" fmla="*/ 4023959 w 5583124"/>
                <a:gd name="connsiteY1323" fmla="*/ 1775535 h 6649609"/>
                <a:gd name="connsiteX1324" fmla="*/ 4131162 w 5583124"/>
                <a:gd name="connsiteY1324" fmla="*/ 1775535 h 6649609"/>
                <a:gd name="connsiteX1325" fmla="*/ 4010149 w 5583124"/>
                <a:gd name="connsiteY1325" fmla="*/ 2131612 h 6649609"/>
                <a:gd name="connsiteX1326" fmla="*/ 4183659 w 5583124"/>
                <a:gd name="connsiteY1326" fmla="*/ 2131612 h 6649609"/>
                <a:gd name="connsiteX1327" fmla="*/ 4153184 w 5583124"/>
                <a:gd name="connsiteY1327" fmla="*/ 2221288 h 6649609"/>
                <a:gd name="connsiteX1328" fmla="*/ 3872471 w 5583124"/>
                <a:gd name="connsiteY1328" fmla="*/ 2221288 h 6649609"/>
                <a:gd name="connsiteX1329" fmla="*/ 2087723 w 5583124"/>
                <a:gd name="connsiteY1329" fmla="*/ 1775535 h 6649609"/>
                <a:gd name="connsiteX1330" fmla="*/ 2194927 w 5583124"/>
                <a:gd name="connsiteY1330" fmla="*/ 1775535 h 6649609"/>
                <a:gd name="connsiteX1331" fmla="*/ 2073913 w 5583124"/>
                <a:gd name="connsiteY1331" fmla="*/ 2131612 h 6649609"/>
                <a:gd name="connsiteX1332" fmla="*/ 2247423 w 5583124"/>
                <a:gd name="connsiteY1332" fmla="*/ 2131612 h 6649609"/>
                <a:gd name="connsiteX1333" fmla="*/ 2216949 w 5583124"/>
                <a:gd name="connsiteY1333" fmla="*/ 2221288 h 6649609"/>
                <a:gd name="connsiteX1334" fmla="*/ 1936235 w 5583124"/>
                <a:gd name="connsiteY1334" fmla="*/ 2221288 h 6649609"/>
                <a:gd name="connsiteX1335" fmla="*/ 151489 w 5583124"/>
                <a:gd name="connsiteY1335" fmla="*/ 1775535 h 6649609"/>
                <a:gd name="connsiteX1336" fmla="*/ 258691 w 5583124"/>
                <a:gd name="connsiteY1336" fmla="*/ 1775535 h 6649609"/>
                <a:gd name="connsiteX1337" fmla="*/ 137678 w 5583124"/>
                <a:gd name="connsiteY1337" fmla="*/ 2131612 h 6649609"/>
                <a:gd name="connsiteX1338" fmla="*/ 311189 w 5583124"/>
                <a:gd name="connsiteY1338" fmla="*/ 2131612 h 6649609"/>
                <a:gd name="connsiteX1339" fmla="*/ 280714 w 5583124"/>
                <a:gd name="connsiteY1339" fmla="*/ 2221288 h 6649609"/>
                <a:gd name="connsiteX1340" fmla="*/ 0 w 5583124"/>
                <a:gd name="connsiteY1340" fmla="*/ 2221288 h 6649609"/>
                <a:gd name="connsiteX1341" fmla="*/ 5438341 w 5583124"/>
                <a:gd name="connsiteY1341" fmla="*/ 1767940 h 6649609"/>
                <a:gd name="connsiteX1342" fmla="*/ 5535973 w 5583124"/>
                <a:gd name="connsiteY1342" fmla="*/ 1794814 h 6649609"/>
                <a:gd name="connsiteX1343" fmla="*/ 5580987 w 5583124"/>
                <a:gd name="connsiteY1343" fmla="*/ 1872514 h 6649609"/>
                <a:gd name="connsiteX1344" fmla="*/ 5564604 w 5583124"/>
                <a:gd name="connsiteY1344" fmla="*/ 1996367 h 6649609"/>
                <a:gd name="connsiteX1345" fmla="*/ 5496310 w 5583124"/>
                <a:gd name="connsiteY1345" fmla="*/ 2121680 h 6649609"/>
                <a:gd name="connsiteX1346" fmla="*/ 5397640 w 5583124"/>
                <a:gd name="connsiteY1346" fmla="*/ 2201863 h 6649609"/>
                <a:gd name="connsiteX1347" fmla="*/ 5281394 w 5583124"/>
                <a:gd name="connsiteY1347" fmla="*/ 2229759 h 6649609"/>
                <a:gd name="connsiteX1348" fmla="*/ 5184403 w 5583124"/>
                <a:gd name="connsiteY1348" fmla="*/ 2201863 h 6649609"/>
                <a:gd name="connsiteX1349" fmla="*/ 5139795 w 5583124"/>
                <a:gd name="connsiteY1349" fmla="*/ 2121680 h 6649609"/>
                <a:gd name="connsiteX1350" fmla="*/ 5156532 w 5583124"/>
                <a:gd name="connsiteY1350" fmla="*/ 1996367 h 6649609"/>
                <a:gd name="connsiteX1351" fmla="*/ 5224573 w 5583124"/>
                <a:gd name="connsiteY1351" fmla="*/ 1872222 h 6649609"/>
                <a:gd name="connsiteX1352" fmla="*/ 5322837 w 5583124"/>
                <a:gd name="connsiteY1352" fmla="*/ 1794522 h 6649609"/>
                <a:gd name="connsiteX1353" fmla="*/ 5438341 w 5583124"/>
                <a:gd name="connsiteY1353" fmla="*/ 1767940 h 6649609"/>
                <a:gd name="connsiteX1354" fmla="*/ 5047239 w 5583124"/>
                <a:gd name="connsiteY1354" fmla="*/ 1767940 h 6649609"/>
                <a:gd name="connsiteX1355" fmla="*/ 5119375 w 5583124"/>
                <a:gd name="connsiteY1355" fmla="*/ 1785174 h 6649609"/>
                <a:gd name="connsiteX1356" fmla="*/ 5162538 w 5583124"/>
                <a:gd name="connsiteY1356" fmla="*/ 1825777 h 6649609"/>
                <a:gd name="connsiteX1357" fmla="*/ 5083807 w 5583124"/>
                <a:gd name="connsiteY1357" fmla="*/ 1894129 h 6649609"/>
                <a:gd name="connsiteX1358" fmla="*/ 5057195 w 5583124"/>
                <a:gd name="connsiteY1358" fmla="*/ 1868862 h 6649609"/>
                <a:gd name="connsiteX1359" fmla="*/ 5017918 w 5583124"/>
                <a:gd name="connsiteY1359" fmla="*/ 1859369 h 6649609"/>
                <a:gd name="connsiteX1360" fmla="*/ 4959586 w 5583124"/>
                <a:gd name="connsiteY1360" fmla="*/ 1875872 h 6649609"/>
                <a:gd name="connsiteX1361" fmla="*/ 4905531 w 5583124"/>
                <a:gd name="connsiteY1361" fmla="*/ 1923194 h 6649609"/>
                <a:gd name="connsiteX1362" fmla="*/ 4866101 w 5583124"/>
                <a:gd name="connsiteY1362" fmla="*/ 1997535 h 6649609"/>
                <a:gd name="connsiteX1363" fmla="*/ 4853191 w 5583124"/>
                <a:gd name="connsiteY1363" fmla="*/ 2073336 h 6649609"/>
                <a:gd name="connsiteX1364" fmla="*/ 4873179 w 5583124"/>
                <a:gd name="connsiteY1364" fmla="*/ 2121096 h 6649609"/>
                <a:gd name="connsiteX1365" fmla="*/ 4922245 w 5583124"/>
                <a:gd name="connsiteY1365" fmla="*/ 2137454 h 6649609"/>
                <a:gd name="connsiteX1366" fmla="*/ 4974367 w 5583124"/>
                <a:gd name="connsiteY1366" fmla="*/ 2125478 h 6649609"/>
                <a:gd name="connsiteX1367" fmla="*/ 5020757 w 5583124"/>
                <a:gd name="connsiteY1367" fmla="*/ 2096851 h 6649609"/>
                <a:gd name="connsiteX1368" fmla="*/ 5054399 w 5583124"/>
                <a:gd name="connsiteY1368" fmla="*/ 2163744 h 6649609"/>
                <a:gd name="connsiteX1369" fmla="*/ 4972724 w 5583124"/>
                <a:gd name="connsiteY1369" fmla="*/ 2213255 h 6649609"/>
                <a:gd name="connsiteX1370" fmla="*/ 4886494 w 5583124"/>
                <a:gd name="connsiteY1370" fmla="*/ 2229759 h 6649609"/>
                <a:gd name="connsiteX1371" fmla="*/ 4811373 w 5583124"/>
                <a:gd name="connsiteY1371" fmla="*/ 2215300 h 6649609"/>
                <a:gd name="connsiteX1372" fmla="*/ 4759368 w 5583124"/>
                <a:gd name="connsiteY1372" fmla="*/ 2171922 h 6649609"/>
                <a:gd name="connsiteX1373" fmla="*/ 4738170 w 5583124"/>
                <a:gd name="connsiteY1373" fmla="*/ 2100210 h 6649609"/>
                <a:gd name="connsiteX1374" fmla="*/ 4755370 w 5583124"/>
                <a:gd name="connsiteY1374" fmla="*/ 2001040 h 6649609"/>
                <a:gd name="connsiteX1375" fmla="*/ 4806060 w 5583124"/>
                <a:gd name="connsiteY1375" fmla="*/ 1902163 h 6649609"/>
                <a:gd name="connsiteX1376" fmla="*/ 4877715 w 5583124"/>
                <a:gd name="connsiteY1376" fmla="*/ 1828844 h 6649609"/>
                <a:gd name="connsiteX1377" fmla="*/ 4961065 w 5583124"/>
                <a:gd name="connsiteY1377" fmla="*/ 1783422 h 6649609"/>
                <a:gd name="connsiteX1378" fmla="*/ 5047239 w 5583124"/>
                <a:gd name="connsiteY1378" fmla="*/ 1767940 h 6649609"/>
                <a:gd name="connsiteX1379" fmla="*/ 4569211 w 5583124"/>
                <a:gd name="connsiteY1379" fmla="*/ 1767940 h 6649609"/>
                <a:gd name="connsiteX1380" fmla="*/ 4666843 w 5583124"/>
                <a:gd name="connsiteY1380" fmla="*/ 1794814 h 6649609"/>
                <a:gd name="connsiteX1381" fmla="*/ 4711857 w 5583124"/>
                <a:gd name="connsiteY1381" fmla="*/ 1872514 h 6649609"/>
                <a:gd name="connsiteX1382" fmla="*/ 4695474 w 5583124"/>
                <a:gd name="connsiteY1382" fmla="*/ 1996367 h 6649609"/>
                <a:gd name="connsiteX1383" fmla="*/ 4627181 w 5583124"/>
                <a:gd name="connsiteY1383" fmla="*/ 2121680 h 6649609"/>
                <a:gd name="connsiteX1384" fmla="*/ 4528511 w 5583124"/>
                <a:gd name="connsiteY1384" fmla="*/ 2201863 h 6649609"/>
                <a:gd name="connsiteX1385" fmla="*/ 4412263 w 5583124"/>
                <a:gd name="connsiteY1385" fmla="*/ 2229759 h 6649609"/>
                <a:gd name="connsiteX1386" fmla="*/ 4315274 w 5583124"/>
                <a:gd name="connsiteY1386" fmla="*/ 2201863 h 6649609"/>
                <a:gd name="connsiteX1387" fmla="*/ 4270666 w 5583124"/>
                <a:gd name="connsiteY1387" fmla="*/ 2121680 h 6649609"/>
                <a:gd name="connsiteX1388" fmla="*/ 4287403 w 5583124"/>
                <a:gd name="connsiteY1388" fmla="*/ 1996367 h 6649609"/>
                <a:gd name="connsiteX1389" fmla="*/ 4355443 w 5583124"/>
                <a:gd name="connsiteY1389" fmla="*/ 1872222 h 6649609"/>
                <a:gd name="connsiteX1390" fmla="*/ 4453707 w 5583124"/>
                <a:gd name="connsiteY1390" fmla="*/ 1794522 h 6649609"/>
                <a:gd name="connsiteX1391" fmla="*/ 4569211 w 5583124"/>
                <a:gd name="connsiteY1391" fmla="*/ 1767940 h 6649609"/>
                <a:gd name="connsiteX1392" fmla="*/ 3502106 w 5583124"/>
                <a:gd name="connsiteY1392" fmla="*/ 1767940 h 6649609"/>
                <a:gd name="connsiteX1393" fmla="*/ 3599737 w 5583124"/>
                <a:gd name="connsiteY1393" fmla="*/ 1794814 h 6649609"/>
                <a:gd name="connsiteX1394" fmla="*/ 3644751 w 5583124"/>
                <a:gd name="connsiteY1394" fmla="*/ 1872514 h 6649609"/>
                <a:gd name="connsiteX1395" fmla="*/ 3628368 w 5583124"/>
                <a:gd name="connsiteY1395" fmla="*/ 1996367 h 6649609"/>
                <a:gd name="connsiteX1396" fmla="*/ 3560074 w 5583124"/>
                <a:gd name="connsiteY1396" fmla="*/ 2121680 h 6649609"/>
                <a:gd name="connsiteX1397" fmla="*/ 3461405 w 5583124"/>
                <a:gd name="connsiteY1397" fmla="*/ 2201863 h 6649609"/>
                <a:gd name="connsiteX1398" fmla="*/ 3345159 w 5583124"/>
                <a:gd name="connsiteY1398" fmla="*/ 2229759 h 6649609"/>
                <a:gd name="connsiteX1399" fmla="*/ 3248168 w 5583124"/>
                <a:gd name="connsiteY1399" fmla="*/ 2201863 h 6649609"/>
                <a:gd name="connsiteX1400" fmla="*/ 3203560 w 5583124"/>
                <a:gd name="connsiteY1400" fmla="*/ 2121680 h 6649609"/>
                <a:gd name="connsiteX1401" fmla="*/ 3220297 w 5583124"/>
                <a:gd name="connsiteY1401" fmla="*/ 1996367 h 6649609"/>
                <a:gd name="connsiteX1402" fmla="*/ 3288337 w 5583124"/>
                <a:gd name="connsiteY1402" fmla="*/ 1872222 h 6649609"/>
                <a:gd name="connsiteX1403" fmla="*/ 3386601 w 5583124"/>
                <a:gd name="connsiteY1403" fmla="*/ 1794522 h 6649609"/>
                <a:gd name="connsiteX1404" fmla="*/ 3502106 w 5583124"/>
                <a:gd name="connsiteY1404" fmla="*/ 1767940 h 6649609"/>
                <a:gd name="connsiteX1405" fmla="*/ 3111003 w 5583124"/>
                <a:gd name="connsiteY1405" fmla="*/ 1767940 h 6649609"/>
                <a:gd name="connsiteX1406" fmla="*/ 3183139 w 5583124"/>
                <a:gd name="connsiteY1406" fmla="*/ 1785174 h 6649609"/>
                <a:gd name="connsiteX1407" fmla="*/ 3226302 w 5583124"/>
                <a:gd name="connsiteY1407" fmla="*/ 1825777 h 6649609"/>
                <a:gd name="connsiteX1408" fmla="*/ 3147571 w 5583124"/>
                <a:gd name="connsiteY1408" fmla="*/ 1894129 h 6649609"/>
                <a:gd name="connsiteX1409" fmla="*/ 3120959 w 5583124"/>
                <a:gd name="connsiteY1409" fmla="*/ 1868862 h 6649609"/>
                <a:gd name="connsiteX1410" fmla="*/ 3081683 w 5583124"/>
                <a:gd name="connsiteY1410" fmla="*/ 1859369 h 6649609"/>
                <a:gd name="connsiteX1411" fmla="*/ 3023351 w 5583124"/>
                <a:gd name="connsiteY1411" fmla="*/ 1875872 h 6649609"/>
                <a:gd name="connsiteX1412" fmla="*/ 2969295 w 5583124"/>
                <a:gd name="connsiteY1412" fmla="*/ 1923194 h 6649609"/>
                <a:gd name="connsiteX1413" fmla="*/ 2929865 w 5583124"/>
                <a:gd name="connsiteY1413" fmla="*/ 1997535 h 6649609"/>
                <a:gd name="connsiteX1414" fmla="*/ 2916956 w 5583124"/>
                <a:gd name="connsiteY1414" fmla="*/ 2073336 h 6649609"/>
                <a:gd name="connsiteX1415" fmla="*/ 2936944 w 5583124"/>
                <a:gd name="connsiteY1415" fmla="*/ 2121096 h 6649609"/>
                <a:gd name="connsiteX1416" fmla="*/ 2986009 w 5583124"/>
                <a:gd name="connsiteY1416" fmla="*/ 2137454 h 6649609"/>
                <a:gd name="connsiteX1417" fmla="*/ 3038132 w 5583124"/>
                <a:gd name="connsiteY1417" fmla="*/ 2125478 h 6649609"/>
                <a:gd name="connsiteX1418" fmla="*/ 3084521 w 5583124"/>
                <a:gd name="connsiteY1418" fmla="*/ 2096851 h 6649609"/>
                <a:gd name="connsiteX1419" fmla="*/ 3118164 w 5583124"/>
                <a:gd name="connsiteY1419" fmla="*/ 2163744 h 6649609"/>
                <a:gd name="connsiteX1420" fmla="*/ 3036488 w 5583124"/>
                <a:gd name="connsiteY1420" fmla="*/ 2213255 h 6649609"/>
                <a:gd name="connsiteX1421" fmla="*/ 2950258 w 5583124"/>
                <a:gd name="connsiteY1421" fmla="*/ 2229759 h 6649609"/>
                <a:gd name="connsiteX1422" fmla="*/ 2875137 w 5583124"/>
                <a:gd name="connsiteY1422" fmla="*/ 2215300 h 6649609"/>
                <a:gd name="connsiteX1423" fmla="*/ 2823133 w 5583124"/>
                <a:gd name="connsiteY1423" fmla="*/ 2171922 h 6649609"/>
                <a:gd name="connsiteX1424" fmla="*/ 2801935 w 5583124"/>
                <a:gd name="connsiteY1424" fmla="*/ 2100210 h 6649609"/>
                <a:gd name="connsiteX1425" fmla="*/ 2819134 w 5583124"/>
                <a:gd name="connsiteY1425" fmla="*/ 2001040 h 6649609"/>
                <a:gd name="connsiteX1426" fmla="*/ 2869824 w 5583124"/>
                <a:gd name="connsiteY1426" fmla="*/ 1902163 h 6649609"/>
                <a:gd name="connsiteX1427" fmla="*/ 2941479 w 5583124"/>
                <a:gd name="connsiteY1427" fmla="*/ 1828844 h 6649609"/>
                <a:gd name="connsiteX1428" fmla="*/ 3024829 w 5583124"/>
                <a:gd name="connsiteY1428" fmla="*/ 1783422 h 6649609"/>
                <a:gd name="connsiteX1429" fmla="*/ 3111003 w 5583124"/>
                <a:gd name="connsiteY1429" fmla="*/ 1767940 h 6649609"/>
                <a:gd name="connsiteX1430" fmla="*/ 2632975 w 5583124"/>
                <a:gd name="connsiteY1430" fmla="*/ 1767940 h 6649609"/>
                <a:gd name="connsiteX1431" fmla="*/ 2730608 w 5583124"/>
                <a:gd name="connsiteY1431" fmla="*/ 1794814 h 6649609"/>
                <a:gd name="connsiteX1432" fmla="*/ 2775621 w 5583124"/>
                <a:gd name="connsiteY1432" fmla="*/ 1872514 h 6649609"/>
                <a:gd name="connsiteX1433" fmla="*/ 2759239 w 5583124"/>
                <a:gd name="connsiteY1433" fmla="*/ 1996367 h 6649609"/>
                <a:gd name="connsiteX1434" fmla="*/ 2690945 w 5583124"/>
                <a:gd name="connsiteY1434" fmla="*/ 2121680 h 6649609"/>
                <a:gd name="connsiteX1435" fmla="*/ 2592275 w 5583124"/>
                <a:gd name="connsiteY1435" fmla="*/ 2201863 h 6649609"/>
                <a:gd name="connsiteX1436" fmla="*/ 2476028 w 5583124"/>
                <a:gd name="connsiteY1436" fmla="*/ 2229759 h 6649609"/>
                <a:gd name="connsiteX1437" fmla="*/ 2379038 w 5583124"/>
                <a:gd name="connsiteY1437" fmla="*/ 2201863 h 6649609"/>
                <a:gd name="connsiteX1438" fmla="*/ 2334430 w 5583124"/>
                <a:gd name="connsiteY1438" fmla="*/ 2121680 h 6649609"/>
                <a:gd name="connsiteX1439" fmla="*/ 2351167 w 5583124"/>
                <a:gd name="connsiteY1439" fmla="*/ 1996367 h 6649609"/>
                <a:gd name="connsiteX1440" fmla="*/ 2419207 w 5583124"/>
                <a:gd name="connsiteY1440" fmla="*/ 1872222 h 6649609"/>
                <a:gd name="connsiteX1441" fmla="*/ 2517471 w 5583124"/>
                <a:gd name="connsiteY1441" fmla="*/ 1794522 h 6649609"/>
                <a:gd name="connsiteX1442" fmla="*/ 2632975 w 5583124"/>
                <a:gd name="connsiteY1442" fmla="*/ 1767940 h 6649609"/>
                <a:gd name="connsiteX1443" fmla="*/ 1565870 w 5583124"/>
                <a:gd name="connsiteY1443" fmla="*/ 1767940 h 6649609"/>
                <a:gd name="connsiteX1444" fmla="*/ 1663502 w 5583124"/>
                <a:gd name="connsiteY1444" fmla="*/ 1794814 h 6649609"/>
                <a:gd name="connsiteX1445" fmla="*/ 1708516 w 5583124"/>
                <a:gd name="connsiteY1445" fmla="*/ 1872514 h 6649609"/>
                <a:gd name="connsiteX1446" fmla="*/ 1692134 w 5583124"/>
                <a:gd name="connsiteY1446" fmla="*/ 1996367 h 6649609"/>
                <a:gd name="connsiteX1447" fmla="*/ 1623840 w 5583124"/>
                <a:gd name="connsiteY1447" fmla="*/ 2121680 h 6649609"/>
                <a:gd name="connsiteX1448" fmla="*/ 1525170 w 5583124"/>
                <a:gd name="connsiteY1448" fmla="*/ 2201863 h 6649609"/>
                <a:gd name="connsiteX1449" fmla="*/ 1408923 w 5583124"/>
                <a:gd name="connsiteY1449" fmla="*/ 2229759 h 6649609"/>
                <a:gd name="connsiteX1450" fmla="*/ 1311933 w 5583124"/>
                <a:gd name="connsiteY1450" fmla="*/ 2201863 h 6649609"/>
                <a:gd name="connsiteX1451" fmla="*/ 1267325 w 5583124"/>
                <a:gd name="connsiteY1451" fmla="*/ 2121680 h 6649609"/>
                <a:gd name="connsiteX1452" fmla="*/ 1284062 w 5583124"/>
                <a:gd name="connsiteY1452" fmla="*/ 1996367 h 6649609"/>
                <a:gd name="connsiteX1453" fmla="*/ 1352102 w 5583124"/>
                <a:gd name="connsiteY1453" fmla="*/ 1872222 h 6649609"/>
                <a:gd name="connsiteX1454" fmla="*/ 1450366 w 5583124"/>
                <a:gd name="connsiteY1454" fmla="*/ 1794522 h 6649609"/>
                <a:gd name="connsiteX1455" fmla="*/ 1565870 w 5583124"/>
                <a:gd name="connsiteY1455" fmla="*/ 1767940 h 6649609"/>
                <a:gd name="connsiteX1456" fmla="*/ 1174768 w 5583124"/>
                <a:gd name="connsiteY1456" fmla="*/ 1767940 h 6649609"/>
                <a:gd name="connsiteX1457" fmla="*/ 1246905 w 5583124"/>
                <a:gd name="connsiteY1457" fmla="*/ 1785174 h 6649609"/>
                <a:gd name="connsiteX1458" fmla="*/ 1290067 w 5583124"/>
                <a:gd name="connsiteY1458" fmla="*/ 1825777 h 6649609"/>
                <a:gd name="connsiteX1459" fmla="*/ 1211336 w 5583124"/>
                <a:gd name="connsiteY1459" fmla="*/ 1894129 h 6649609"/>
                <a:gd name="connsiteX1460" fmla="*/ 1184724 w 5583124"/>
                <a:gd name="connsiteY1460" fmla="*/ 1868862 h 6649609"/>
                <a:gd name="connsiteX1461" fmla="*/ 1145448 w 5583124"/>
                <a:gd name="connsiteY1461" fmla="*/ 1859369 h 6649609"/>
                <a:gd name="connsiteX1462" fmla="*/ 1087116 w 5583124"/>
                <a:gd name="connsiteY1462" fmla="*/ 1875872 h 6649609"/>
                <a:gd name="connsiteX1463" fmla="*/ 1033060 w 5583124"/>
                <a:gd name="connsiteY1463" fmla="*/ 1923194 h 6649609"/>
                <a:gd name="connsiteX1464" fmla="*/ 993630 w 5583124"/>
                <a:gd name="connsiteY1464" fmla="*/ 1997535 h 6649609"/>
                <a:gd name="connsiteX1465" fmla="*/ 980721 w 5583124"/>
                <a:gd name="connsiteY1465" fmla="*/ 2073336 h 6649609"/>
                <a:gd name="connsiteX1466" fmla="*/ 1000709 w 5583124"/>
                <a:gd name="connsiteY1466" fmla="*/ 2121096 h 6649609"/>
                <a:gd name="connsiteX1467" fmla="*/ 1049774 w 5583124"/>
                <a:gd name="connsiteY1467" fmla="*/ 2137454 h 6649609"/>
                <a:gd name="connsiteX1468" fmla="*/ 1101896 w 5583124"/>
                <a:gd name="connsiteY1468" fmla="*/ 2125478 h 6649609"/>
                <a:gd name="connsiteX1469" fmla="*/ 1148287 w 5583124"/>
                <a:gd name="connsiteY1469" fmla="*/ 2096851 h 6649609"/>
                <a:gd name="connsiteX1470" fmla="*/ 1181929 w 5583124"/>
                <a:gd name="connsiteY1470" fmla="*/ 2163744 h 6649609"/>
                <a:gd name="connsiteX1471" fmla="*/ 1100254 w 5583124"/>
                <a:gd name="connsiteY1471" fmla="*/ 2213255 h 6649609"/>
                <a:gd name="connsiteX1472" fmla="*/ 1014024 w 5583124"/>
                <a:gd name="connsiteY1472" fmla="*/ 2229759 h 6649609"/>
                <a:gd name="connsiteX1473" fmla="*/ 938902 w 5583124"/>
                <a:gd name="connsiteY1473" fmla="*/ 2215300 h 6649609"/>
                <a:gd name="connsiteX1474" fmla="*/ 886898 w 5583124"/>
                <a:gd name="connsiteY1474" fmla="*/ 2171922 h 6649609"/>
                <a:gd name="connsiteX1475" fmla="*/ 865700 w 5583124"/>
                <a:gd name="connsiteY1475" fmla="*/ 2100210 h 6649609"/>
                <a:gd name="connsiteX1476" fmla="*/ 882900 w 5583124"/>
                <a:gd name="connsiteY1476" fmla="*/ 2001040 h 6649609"/>
                <a:gd name="connsiteX1477" fmla="*/ 933590 w 5583124"/>
                <a:gd name="connsiteY1477" fmla="*/ 1902163 h 6649609"/>
                <a:gd name="connsiteX1478" fmla="*/ 1005244 w 5583124"/>
                <a:gd name="connsiteY1478" fmla="*/ 1828844 h 6649609"/>
                <a:gd name="connsiteX1479" fmla="*/ 1088594 w 5583124"/>
                <a:gd name="connsiteY1479" fmla="*/ 1783422 h 6649609"/>
                <a:gd name="connsiteX1480" fmla="*/ 1174768 w 5583124"/>
                <a:gd name="connsiteY1480" fmla="*/ 1767940 h 6649609"/>
                <a:gd name="connsiteX1481" fmla="*/ 696741 w 5583124"/>
                <a:gd name="connsiteY1481" fmla="*/ 1767940 h 6649609"/>
                <a:gd name="connsiteX1482" fmla="*/ 794373 w 5583124"/>
                <a:gd name="connsiteY1482" fmla="*/ 1794814 h 6649609"/>
                <a:gd name="connsiteX1483" fmla="*/ 839387 w 5583124"/>
                <a:gd name="connsiteY1483" fmla="*/ 1872514 h 6649609"/>
                <a:gd name="connsiteX1484" fmla="*/ 823004 w 5583124"/>
                <a:gd name="connsiteY1484" fmla="*/ 1996367 h 6649609"/>
                <a:gd name="connsiteX1485" fmla="*/ 754711 w 5583124"/>
                <a:gd name="connsiteY1485" fmla="*/ 2121680 h 6649609"/>
                <a:gd name="connsiteX1486" fmla="*/ 656041 w 5583124"/>
                <a:gd name="connsiteY1486" fmla="*/ 2201863 h 6649609"/>
                <a:gd name="connsiteX1487" fmla="*/ 539793 w 5583124"/>
                <a:gd name="connsiteY1487" fmla="*/ 2229759 h 6649609"/>
                <a:gd name="connsiteX1488" fmla="*/ 442804 w 5583124"/>
                <a:gd name="connsiteY1488" fmla="*/ 2201863 h 6649609"/>
                <a:gd name="connsiteX1489" fmla="*/ 398196 w 5583124"/>
                <a:gd name="connsiteY1489" fmla="*/ 2121680 h 6649609"/>
                <a:gd name="connsiteX1490" fmla="*/ 414932 w 5583124"/>
                <a:gd name="connsiteY1490" fmla="*/ 1996367 h 6649609"/>
                <a:gd name="connsiteX1491" fmla="*/ 482972 w 5583124"/>
                <a:gd name="connsiteY1491" fmla="*/ 1872222 h 6649609"/>
                <a:gd name="connsiteX1492" fmla="*/ 581236 w 5583124"/>
                <a:gd name="connsiteY1492" fmla="*/ 1794522 h 6649609"/>
                <a:gd name="connsiteX1493" fmla="*/ 696741 w 5583124"/>
                <a:gd name="connsiteY1493" fmla="*/ 1767940 h 6649609"/>
                <a:gd name="connsiteX1494" fmla="*/ 5407269 w 5583124"/>
                <a:gd name="connsiteY1494" fmla="*/ 975399 h 6649609"/>
                <a:gd name="connsiteX1495" fmla="*/ 5351226 w 5583124"/>
                <a:gd name="connsiteY1495" fmla="*/ 991611 h 6649609"/>
                <a:gd name="connsiteX1496" fmla="*/ 5302578 w 5583124"/>
                <a:gd name="connsiteY1496" fmla="*/ 1038494 h 6649609"/>
                <a:gd name="connsiteX1497" fmla="*/ 5266072 w 5583124"/>
                <a:gd name="connsiteY1497" fmla="*/ 1112397 h 6649609"/>
                <a:gd name="connsiteX1498" fmla="*/ 5252099 w 5583124"/>
                <a:gd name="connsiteY1498" fmla="*/ 1187030 h 6649609"/>
                <a:gd name="connsiteX1499" fmla="*/ 5268137 w 5583124"/>
                <a:gd name="connsiteY1499" fmla="*/ 1236104 h 6649609"/>
                <a:gd name="connsiteX1500" fmla="*/ 5312763 w 5583124"/>
                <a:gd name="connsiteY1500" fmla="*/ 1253484 h 6649609"/>
                <a:gd name="connsiteX1501" fmla="*/ 5369205 w 5583124"/>
                <a:gd name="connsiteY1501" fmla="*/ 1236104 h 6649609"/>
                <a:gd name="connsiteX1502" fmla="*/ 5418745 w 5583124"/>
                <a:gd name="connsiteY1502" fmla="*/ 1187030 h 6649609"/>
                <a:gd name="connsiteX1503" fmla="*/ 5455649 w 5583124"/>
                <a:gd name="connsiteY1503" fmla="*/ 1112397 h 6649609"/>
                <a:gd name="connsiteX1504" fmla="*/ 5469224 w 5583124"/>
                <a:gd name="connsiteY1504" fmla="*/ 1038494 h 6649609"/>
                <a:gd name="connsiteX1505" fmla="*/ 5452293 w 5583124"/>
                <a:gd name="connsiteY1505" fmla="*/ 991611 h 6649609"/>
                <a:gd name="connsiteX1506" fmla="*/ 5407269 w 5583124"/>
                <a:gd name="connsiteY1506" fmla="*/ 975399 h 6649609"/>
                <a:gd name="connsiteX1507" fmla="*/ 4538139 w 5583124"/>
                <a:gd name="connsiteY1507" fmla="*/ 975399 h 6649609"/>
                <a:gd name="connsiteX1508" fmla="*/ 4482095 w 5583124"/>
                <a:gd name="connsiteY1508" fmla="*/ 991611 h 6649609"/>
                <a:gd name="connsiteX1509" fmla="*/ 4433449 w 5583124"/>
                <a:gd name="connsiteY1509" fmla="*/ 1038494 h 6649609"/>
                <a:gd name="connsiteX1510" fmla="*/ 4396942 w 5583124"/>
                <a:gd name="connsiteY1510" fmla="*/ 1112397 h 6649609"/>
                <a:gd name="connsiteX1511" fmla="*/ 4382969 w 5583124"/>
                <a:gd name="connsiteY1511" fmla="*/ 1187030 h 6649609"/>
                <a:gd name="connsiteX1512" fmla="*/ 4399007 w 5583124"/>
                <a:gd name="connsiteY1512" fmla="*/ 1236104 h 6649609"/>
                <a:gd name="connsiteX1513" fmla="*/ 4443634 w 5583124"/>
                <a:gd name="connsiteY1513" fmla="*/ 1253484 h 6649609"/>
                <a:gd name="connsiteX1514" fmla="*/ 4500075 w 5583124"/>
                <a:gd name="connsiteY1514" fmla="*/ 1236104 h 6649609"/>
                <a:gd name="connsiteX1515" fmla="*/ 4549616 w 5583124"/>
                <a:gd name="connsiteY1515" fmla="*/ 1187030 h 6649609"/>
                <a:gd name="connsiteX1516" fmla="*/ 4586519 w 5583124"/>
                <a:gd name="connsiteY1516" fmla="*/ 1112397 h 6649609"/>
                <a:gd name="connsiteX1517" fmla="*/ 4600095 w 5583124"/>
                <a:gd name="connsiteY1517" fmla="*/ 1038494 h 6649609"/>
                <a:gd name="connsiteX1518" fmla="*/ 4583163 w 5583124"/>
                <a:gd name="connsiteY1518" fmla="*/ 991611 h 6649609"/>
                <a:gd name="connsiteX1519" fmla="*/ 4538139 w 5583124"/>
                <a:gd name="connsiteY1519" fmla="*/ 975399 h 6649609"/>
                <a:gd name="connsiteX1520" fmla="*/ 3471033 w 5583124"/>
                <a:gd name="connsiteY1520" fmla="*/ 975399 h 6649609"/>
                <a:gd name="connsiteX1521" fmla="*/ 3414990 w 5583124"/>
                <a:gd name="connsiteY1521" fmla="*/ 991611 h 6649609"/>
                <a:gd name="connsiteX1522" fmla="*/ 3366343 w 5583124"/>
                <a:gd name="connsiteY1522" fmla="*/ 1038494 h 6649609"/>
                <a:gd name="connsiteX1523" fmla="*/ 3329837 w 5583124"/>
                <a:gd name="connsiteY1523" fmla="*/ 1112397 h 6649609"/>
                <a:gd name="connsiteX1524" fmla="*/ 3315863 w 5583124"/>
                <a:gd name="connsiteY1524" fmla="*/ 1187030 h 6649609"/>
                <a:gd name="connsiteX1525" fmla="*/ 3331902 w 5583124"/>
                <a:gd name="connsiteY1525" fmla="*/ 1236104 h 6649609"/>
                <a:gd name="connsiteX1526" fmla="*/ 3376527 w 5583124"/>
                <a:gd name="connsiteY1526" fmla="*/ 1253484 h 6649609"/>
                <a:gd name="connsiteX1527" fmla="*/ 3432970 w 5583124"/>
                <a:gd name="connsiteY1527" fmla="*/ 1236104 h 6649609"/>
                <a:gd name="connsiteX1528" fmla="*/ 3482509 w 5583124"/>
                <a:gd name="connsiteY1528" fmla="*/ 1187030 h 6649609"/>
                <a:gd name="connsiteX1529" fmla="*/ 3519413 w 5583124"/>
                <a:gd name="connsiteY1529" fmla="*/ 1112397 h 6649609"/>
                <a:gd name="connsiteX1530" fmla="*/ 3532989 w 5583124"/>
                <a:gd name="connsiteY1530" fmla="*/ 1038494 h 6649609"/>
                <a:gd name="connsiteX1531" fmla="*/ 3516058 w 5583124"/>
                <a:gd name="connsiteY1531" fmla="*/ 991611 h 6649609"/>
                <a:gd name="connsiteX1532" fmla="*/ 3471033 w 5583124"/>
                <a:gd name="connsiteY1532" fmla="*/ 975399 h 6649609"/>
                <a:gd name="connsiteX1533" fmla="*/ 2601903 w 5583124"/>
                <a:gd name="connsiteY1533" fmla="*/ 975399 h 6649609"/>
                <a:gd name="connsiteX1534" fmla="*/ 2545860 w 5583124"/>
                <a:gd name="connsiteY1534" fmla="*/ 991611 h 6649609"/>
                <a:gd name="connsiteX1535" fmla="*/ 2497213 w 5583124"/>
                <a:gd name="connsiteY1535" fmla="*/ 1038494 h 6649609"/>
                <a:gd name="connsiteX1536" fmla="*/ 2460707 w 5583124"/>
                <a:gd name="connsiteY1536" fmla="*/ 1112397 h 6649609"/>
                <a:gd name="connsiteX1537" fmla="*/ 2446734 w 5583124"/>
                <a:gd name="connsiteY1537" fmla="*/ 1187030 h 6649609"/>
                <a:gd name="connsiteX1538" fmla="*/ 2462772 w 5583124"/>
                <a:gd name="connsiteY1538" fmla="*/ 1236104 h 6649609"/>
                <a:gd name="connsiteX1539" fmla="*/ 2507398 w 5583124"/>
                <a:gd name="connsiteY1539" fmla="*/ 1253484 h 6649609"/>
                <a:gd name="connsiteX1540" fmla="*/ 2563840 w 5583124"/>
                <a:gd name="connsiteY1540" fmla="*/ 1236104 h 6649609"/>
                <a:gd name="connsiteX1541" fmla="*/ 2613380 w 5583124"/>
                <a:gd name="connsiteY1541" fmla="*/ 1187030 h 6649609"/>
                <a:gd name="connsiteX1542" fmla="*/ 2650283 w 5583124"/>
                <a:gd name="connsiteY1542" fmla="*/ 1112397 h 6649609"/>
                <a:gd name="connsiteX1543" fmla="*/ 2663859 w 5583124"/>
                <a:gd name="connsiteY1543" fmla="*/ 1038494 h 6649609"/>
                <a:gd name="connsiteX1544" fmla="*/ 2646928 w 5583124"/>
                <a:gd name="connsiteY1544" fmla="*/ 991611 h 6649609"/>
                <a:gd name="connsiteX1545" fmla="*/ 2601903 w 5583124"/>
                <a:gd name="connsiteY1545" fmla="*/ 975399 h 6649609"/>
                <a:gd name="connsiteX1546" fmla="*/ 1534798 w 5583124"/>
                <a:gd name="connsiteY1546" fmla="*/ 975399 h 6649609"/>
                <a:gd name="connsiteX1547" fmla="*/ 1478755 w 5583124"/>
                <a:gd name="connsiteY1547" fmla="*/ 991611 h 6649609"/>
                <a:gd name="connsiteX1548" fmla="*/ 1430108 w 5583124"/>
                <a:gd name="connsiteY1548" fmla="*/ 1038494 h 6649609"/>
                <a:gd name="connsiteX1549" fmla="*/ 1393602 w 5583124"/>
                <a:gd name="connsiteY1549" fmla="*/ 1112397 h 6649609"/>
                <a:gd name="connsiteX1550" fmla="*/ 1379628 w 5583124"/>
                <a:gd name="connsiteY1550" fmla="*/ 1187030 h 6649609"/>
                <a:gd name="connsiteX1551" fmla="*/ 1395667 w 5583124"/>
                <a:gd name="connsiteY1551" fmla="*/ 1236104 h 6649609"/>
                <a:gd name="connsiteX1552" fmla="*/ 1440293 w 5583124"/>
                <a:gd name="connsiteY1552" fmla="*/ 1253484 h 6649609"/>
                <a:gd name="connsiteX1553" fmla="*/ 1496735 w 5583124"/>
                <a:gd name="connsiteY1553" fmla="*/ 1236104 h 6649609"/>
                <a:gd name="connsiteX1554" fmla="*/ 1546275 w 5583124"/>
                <a:gd name="connsiteY1554" fmla="*/ 1187030 h 6649609"/>
                <a:gd name="connsiteX1555" fmla="*/ 1583178 w 5583124"/>
                <a:gd name="connsiteY1555" fmla="*/ 1112397 h 6649609"/>
                <a:gd name="connsiteX1556" fmla="*/ 1596754 w 5583124"/>
                <a:gd name="connsiteY1556" fmla="*/ 1038494 h 6649609"/>
                <a:gd name="connsiteX1557" fmla="*/ 1579823 w 5583124"/>
                <a:gd name="connsiteY1557" fmla="*/ 991611 h 6649609"/>
                <a:gd name="connsiteX1558" fmla="*/ 1534798 w 5583124"/>
                <a:gd name="connsiteY1558" fmla="*/ 975399 h 6649609"/>
                <a:gd name="connsiteX1559" fmla="*/ 665668 w 5583124"/>
                <a:gd name="connsiteY1559" fmla="*/ 975399 h 6649609"/>
                <a:gd name="connsiteX1560" fmla="*/ 609625 w 5583124"/>
                <a:gd name="connsiteY1560" fmla="*/ 991611 h 6649609"/>
                <a:gd name="connsiteX1561" fmla="*/ 560978 w 5583124"/>
                <a:gd name="connsiteY1561" fmla="*/ 1038494 h 6649609"/>
                <a:gd name="connsiteX1562" fmla="*/ 524472 w 5583124"/>
                <a:gd name="connsiteY1562" fmla="*/ 1112397 h 6649609"/>
                <a:gd name="connsiteX1563" fmla="*/ 510499 w 5583124"/>
                <a:gd name="connsiteY1563" fmla="*/ 1187030 h 6649609"/>
                <a:gd name="connsiteX1564" fmla="*/ 526537 w 5583124"/>
                <a:gd name="connsiteY1564" fmla="*/ 1236104 h 6649609"/>
                <a:gd name="connsiteX1565" fmla="*/ 571163 w 5583124"/>
                <a:gd name="connsiteY1565" fmla="*/ 1253484 h 6649609"/>
                <a:gd name="connsiteX1566" fmla="*/ 627605 w 5583124"/>
                <a:gd name="connsiteY1566" fmla="*/ 1236104 h 6649609"/>
                <a:gd name="connsiteX1567" fmla="*/ 677145 w 5583124"/>
                <a:gd name="connsiteY1567" fmla="*/ 1187030 h 6649609"/>
                <a:gd name="connsiteX1568" fmla="*/ 714048 w 5583124"/>
                <a:gd name="connsiteY1568" fmla="*/ 1112397 h 6649609"/>
                <a:gd name="connsiteX1569" fmla="*/ 727624 w 5583124"/>
                <a:gd name="connsiteY1569" fmla="*/ 1038494 h 6649609"/>
                <a:gd name="connsiteX1570" fmla="*/ 710693 w 5583124"/>
                <a:gd name="connsiteY1570" fmla="*/ 991611 h 6649609"/>
                <a:gd name="connsiteX1571" fmla="*/ 665668 w 5583124"/>
                <a:gd name="connsiteY1571" fmla="*/ 975399 h 6649609"/>
                <a:gd name="connsiteX1572" fmla="*/ 4023959 w 5583124"/>
                <a:gd name="connsiteY1572" fmla="*/ 891565 h 6649609"/>
                <a:gd name="connsiteX1573" fmla="*/ 4131162 w 5583124"/>
                <a:gd name="connsiteY1573" fmla="*/ 891565 h 6649609"/>
                <a:gd name="connsiteX1574" fmla="*/ 4010149 w 5583124"/>
                <a:gd name="connsiteY1574" fmla="*/ 1247642 h 6649609"/>
                <a:gd name="connsiteX1575" fmla="*/ 4183659 w 5583124"/>
                <a:gd name="connsiteY1575" fmla="*/ 1247642 h 6649609"/>
                <a:gd name="connsiteX1576" fmla="*/ 4153184 w 5583124"/>
                <a:gd name="connsiteY1576" fmla="*/ 1337318 h 6649609"/>
                <a:gd name="connsiteX1577" fmla="*/ 3872471 w 5583124"/>
                <a:gd name="connsiteY1577" fmla="*/ 1337318 h 6649609"/>
                <a:gd name="connsiteX1578" fmla="*/ 2087723 w 5583124"/>
                <a:gd name="connsiteY1578" fmla="*/ 891565 h 6649609"/>
                <a:gd name="connsiteX1579" fmla="*/ 2194927 w 5583124"/>
                <a:gd name="connsiteY1579" fmla="*/ 891565 h 6649609"/>
                <a:gd name="connsiteX1580" fmla="*/ 2073913 w 5583124"/>
                <a:gd name="connsiteY1580" fmla="*/ 1247642 h 6649609"/>
                <a:gd name="connsiteX1581" fmla="*/ 2247423 w 5583124"/>
                <a:gd name="connsiteY1581" fmla="*/ 1247642 h 6649609"/>
                <a:gd name="connsiteX1582" fmla="*/ 2216949 w 5583124"/>
                <a:gd name="connsiteY1582" fmla="*/ 1337318 h 6649609"/>
                <a:gd name="connsiteX1583" fmla="*/ 1936235 w 5583124"/>
                <a:gd name="connsiteY1583" fmla="*/ 1337318 h 6649609"/>
                <a:gd name="connsiteX1584" fmla="*/ 151489 w 5583124"/>
                <a:gd name="connsiteY1584" fmla="*/ 891565 h 6649609"/>
                <a:gd name="connsiteX1585" fmla="*/ 258691 w 5583124"/>
                <a:gd name="connsiteY1585" fmla="*/ 891565 h 6649609"/>
                <a:gd name="connsiteX1586" fmla="*/ 137678 w 5583124"/>
                <a:gd name="connsiteY1586" fmla="*/ 1247642 h 6649609"/>
                <a:gd name="connsiteX1587" fmla="*/ 311189 w 5583124"/>
                <a:gd name="connsiteY1587" fmla="*/ 1247642 h 6649609"/>
                <a:gd name="connsiteX1588" fmla="*/ 280714 w 5583124"/>
                <a:gd name="connsiteY1588" fmla="*/ 1337318 h 6649609"/>
                <a:gd name="connsiteX1589" fmla="*/ 0 w 5583124"/>
                <a:gd name="connsiteY1589" fmla="*/ 1337318 h 6649609"/>
                <a:gd name="connsiteX1590" fmla="*/ 5438341 w 5583124"/>
                <a:gd name="connsiteY1590" fmla="*/ 883970 h 6649609"/>
                <a:gd name="connsiteX1591" fmla="*/ 5535973 w 5583124"/>
                <a:gd name="connsiteY1591" fmla="*/ 910844 h 6649609"/>
                <a:gd name="connsiteX1592" fmla="*/ 5580987 w 5583124"/>
                <a:gd name="connsiteY1592" fmla="*/ 988544 h 6649609"/>
                <a:gd name="connsiteX1593" fmla="*/ 5564604 w 5583124"/>
                <a:gd name="connsiteY1593" fmla="*/ 1112397 h 6649609"/>
                <a:gd name="connsiteX1594" fmla="*/ 5496310 w 5583124"/>
                <a:gd name="connsiteY1594" fmla="*/ 1237710 h 6649609"/>
                <a:gd name="connsiteX1595" fmla="*/ 5397640 w 5583124"/>
                <a:gd name="connsiteY1595" fmla="*/ 1317893 h 6649609"/>
                <a:gd name="connsiteX1596" fmla="*/ 5281394 w 5583124"/>
                <a:gd name="connsiteY1596" fmla="*/ 1345789 h 6649609"/>
                <a:gd name="connsiteX1597" fmla="*/ 5184403 w 5583124"/>
                <a:gd name="connsiteY1597" fmla="*/ 1317893 h 6649609"/>
                <a:gd name="connsiteX1598" fmla="*/ 5139795 w 5583124"/>
                <a:gd name="connsiteY1598" fmla="*/ 1237710 h 6649609"/>
                <a:gd name="connsiteX1599" fmla="*/ 5156532 w 5583124"/>
                <a:gd name="connsiteY1599" fmla="*/ 1112397 h 6649609"/>
                <a:gd name="connsiteX1600" fmla="*/ 5224573 w 5583124"/>
                <a:gd name="connsiteY1600" fmla="*/ 988252 h 6649609"/>
                <a:gd name="connsiteX1601" fmla="*/ 5322837 w 5583124"/>
                <a:gd name="connsiteY1601" fmla="*/ 910552 h 6649609"/>
                <a:gd name="connsiteX1602" fmla="*/ 5438341 w 5583124"/>
                <a:gd name="connsiteY1602" fmla="*/ 883970 h 6649609"/>
                <a:gd name="connsiteX1603" fmla="*/ 5047239 w 5583124"/>
                <a:gd name="connsiteY1603" fmla="*/ 883970 h 6649609"/>
                <a:gd name="connsiteX1604" fmla="*/ 5119375 w 5583124"/>
                <a:gd name="connsiteY1604" fmla="*/ 901204 h 6649609"/>
                <a:gd name="connsiteX1605" fmla="*/ 5162538 w 5583124"/>
                <a:gd name="connsiteY1605" fmla="*/ 941807 h 6649609"/>
                <a:gd name="connsiteX1606" fmla="*/ 5083807 w 5583124"/>
                <a:gd name="connsiteY1606" fmla="*/ 1010160 h 6649609"/>
                <a:gd name="connsiteX1607" fmla="*/ 5057195 w 5583124"/>
                <a:gd name="connsiteY1607" fmla="*/ 984893 h 6649609"/>
                <a:gd name="connsiteX1608" fmla="*/ 5017918 w 5583124"/>
                <a:gd name="connsiteY1608" fmla="*/ 975399 h 6649609"/>
                <a:gd name="connsiteX1609" fmla="*/ 4959586 w 5583124"/>
                <a:gd name="connsiteY1609" fmla="*/ 991903 h 6649609"/>
                <a:gd name="connsiteX1610" fmla="*/ 4905531 w 5583124"/>
                <a:gd name="connsiteY1610" fmla="*/ 1039224 h 6649609"/>
                <a:gd name="connsiteX1611" fmla="*/ 4866101 w 5583124"/>
                <a:gd name="connsiteY1611" fmla="*/ 1113566 h 6649609"/>
                <a:gd name="connsiteX1612" fmla="*/ 4853191 w 5583124"/>
                <a:gd name="connsiteY1612" fmla="*/ 1189367 h 6649609"/>
                <a:gd name="connsiteX1613" fmla="*/ 4873179 w 5583124"/>
                <a:gd name="connsiteY1613" fmla="*/ 1237126 h 6649609"/>
                <a:gd name="connsiteX1614" fmla="*/ 4922245 w 5583124"/>
                <a:gd name="connsiteY1614" fmla="*/ 1253484 h 6649609"/>
                <a:gd name="connsiteX1615" fmla="*/ 4974367 w 5583124"/>
                <a:gd name="connsiteY1615" fmla="*/ 1241508 h 6649609"/>
                <a:gd name="connsiteX1616" fmla="*/ 5020757 w 5583124"/>
                <a:gd name="connsiteY1616" fmla="*/ 1212881 h 6649609"/>
                <a:gd name="connsiteX1617" fmla="*/ 5054399 w 5583124"/>
                <a:gd name="connsiteY1617" fmla="*/ 1279774 h 6649609"/>
                <a:gd name="connsiteX1618" fmla="*/ 4972724 w 5583124"/>
                <a:gd name="connsiteY1618" fmla="*/ 1329286 h 6649609"/>
                <a:gd name="connsiteX1619" fmla="*/ 4886494 w 5583124"/>
                <a:gd name="connsiteY1619" fmla="*/ 1345789 h 6649609"/>
                <a:gd name="connsiteX1620" fmla="*/ 4811373 w 5583124"/>
                <a:gd name="connsiteY1620" fmla="*/ 1331330 h 6649609"/>
                <a:gd name="connsiteX1621" fmla="*/ 4759368 w 5583124"/>
                <a:gd name="connsiteY1621" fmla="*/ 1287952 h 6649609"/>
                <a:gd name="connsiteX1622" fmla="*/ 4738170 w 5583124"/>
                <a:gd name="connsiteY1622" fmla="*/ 1216240 h 6649609"/>
                <a:gd name="connsiteX1623" fmla="*/ 4755370 w 5583124"/>
                <a:gd name="connsiteY1623" fmla="*/ 1117070 h 6649609"/>
                <a:gd name="connsiteX1624" fmla="*/ 4806060 w 5583124"/>
                <a:gd name="connsiteY1624" fmla="*/ 1018193 h 6649609"/>
                <a:gd name="connsiteX1625" fmla="*/ 4877715 w 5583124"/>
                <a:gd name="connsiteY1625" fmla="*/ 944874 h 6649609"/>
                <a:gd name="connsiteX1626" fmla="*/ 4961065 w 5583124"/>
                <a:gd name="connsiteY1626" fmla="*/ 899451 h 6649609"/>
                <a:gd name="connsiteX1627" fmla="*/ 5047239 w 5583124"/>
                <a:gd name="connsiteY1627" fmla="*/ 883970 h 6649609"/>
                <a:gd name="connsiteX1628" fmla="*/ 4569211 w 5583124"/>
                <a:gd name="connsiteY1628" fmla="*/ 883970 h 6649609"/>
                <a:gd name="connsiteX1629" fmla="*/ 4666843 w 5583124"/>
                <a:gd name="connsiteY1629" fmla="*/ 910844 h 6649609"/>
                <a:gd name="connsiteX1630" fmla="*/ 4711857 w 5583124"/>
                <a:gd name="connsiteY1630" fmla="*/ 988544 h 6649609"/>
                <a:gd name="connsiteX1631" fmla="*/ 4695474 w 5583124"/>
                <a:gd name="connsiteY1631" fmla="*/ 1112397 h 6649609"/>
                <a:gd name="connsiteX1632" fmla="*/ 4627181 w 5583124"/>
                <a:gd name="connsiteY1632" fmla="*/ 1237710 h 6649609"/>
                <a:gd name="connsiteX1633" fmla="*/ 4528511 w 5583124"/>
                <a:gd name="connsiteY1633" fmla="*/ 1317893 h 6649609"/>
                <a:gd name="connsiteX1634" fmla="*/ 4412263 w 5583124"/>
                <a:gd name="connsiteY1634" fmla="*/ 1345789 h 6649609"/>
                <a:gd name="connsiteX1635" fmla="*/ 4315274 w 5583124"/>
                <a:gd name="connsiteY1635" fmla="*/ 1317893 h 6649609"/>
                <a:gd name="connsiteX1636" fmla="*/ 4270666 w 5583124"/>
                <a:gd name="connsiteY1636" fmla="*/ 1237710 h 6649609"/>
                <a:gd name="connsiteX1637" fmla="*/ 4287403 w 5583124"/>
                <a:gd name="connsiteY1637" fmla="*/ 1112397 h 6649609"/>
                <a:gd name="connsiteX1638" fmla="*/ 4355443 w 5583124"/>
                <a:gd name="connsiteY1638" fmla="*/ 988252 h 6649609"/>
                <a:gd name="connsiteX1639" fmla="*/ 4453707 w 5583124"/>
                <a:gd name="connsiteY1639" fmla="*/ 910552 h 6649609"/>
                <a:gd name="connsiteX1640" fmla="*/ 4569211 w 5583124"/>
                <a:gd name="connsiteY1640" fmla="*/ 883970 h 6649609"/>
                <a:gd name="connsiteX1641" fmla="*/ 3502106 w 5583124"/>
                <a:gd name="connsiteY1641" fmla="*/ 883970 h 6649609"/>
                <a:gd name="connsiteX1642" fmla="*/ 3599737 w 5583124"/>
                <a:gd name="connsiteY1642" fmla="*/ 910844 h 6649609"/>
                <a:gd name="connsiteX1643" fmla="*/ 3644751 w 5583124"/>
                <a:gd name="connsiteY1643" fmla="*/ 988544 h 6649609"/>
                <a:gd name="connsiteX1644" fmla="*/ 3628368 w 5583124"/>
                <a:gd name="connsiteY1644" fmla="*/ 1112397 h 6649609"/>
                <a:gd name="connsiteX1645" fmla="*/ 3560074 w 5583124"/>
                <a:gd name="connsiteY1645" fmla="*/ 1237710 h 6649609"/>
                <a:gd name="connsiteX1646" fmla="*/ 3461405 w 5583124"/>
                <a:gd name="connsiteY1646" fmla="*/ 1317893 h 6649609"/>
                <a:gd name="connsiteX1647" fmla="*/ 3345159 w 5583124"/>
                <a:gd name="connsiteY1647" fmla="*/ 1345789 h 6649609"/>
                <a:gd name="connsiteX1648" fmla="*/ 3248168 w 5583124"/>
                <a:gd name="connsiteY1648" fmla="*/ 1317893 h 6649609"/>
                <a:gd name="connsiteX1649" fmla="*/ 3203560 w 5583124"/>
                <a:gd name="connsiteY1649" fmla="*/ 1237710 h 6649609"/>
                <a:gd name="connsiteX1650" fmla="*/ 3220297 w 5583124"/>
                <a:gd name="connsiteY1650" fmla="*/ 1112397 h 6649609"/>
                <a:gd name="connsiteX1651" fmla="*/ 3288337 w 5583124"/>
                <a:gd name="connsiteY1651" fmla="*/ 988252 h 6649609"/>
                <a:gd name="connsiteX1652" fmla="*/ 3386601 w 5583124"/>
                <a:gd name="connsiteY1652" fmla="*/ 910552 h 6649609"/>
                <a:gd name="connsiteX1653" fmla="*/ 3502106 w 5583124"/>
                <a:gd name="connsiteY1653" fmla="*/ 883970 h 6649609"/>
                <a:gd name="connsiteX1654" fmla="*/ 3111003 w 5583124"/>
                <a:gd name="connsiteY1654" fmla="*/ 883970 h 6649609"/>
                <a:gd name="connsiteX1655" fmla="*/ 3183139 w 5583124"/>
                <a:gd name="connsiteY1655" fmla="*/ 901204 h 6649609"/>
                <a:gd name="connsiteX1656" fmla="*/ 3226302 w 5583124"/>
                <a:gd name="connsiteY1656" fmla="*/ 941807 h 6649609"/>
                <a:gd name="connsiteX1657" fmla="*/ 3147571 w 5583124"/>
                <a:gd name="connsiteY1657" fmla="*/ 1010160 h 6649609"/>
                <a:gd name="connsiteX1658" fmla="*/ 3120959 w 5583124"/>
                <a:gd name="connsiteY1658" fmla="*/ 984893 h 6649609"/>
                <a:gd name="connsiteX1659" fmla="*/ 3081683 w 5583124"/>
                <a:gd name="connsiteY1659" fmla="*/ 975399 h 6649609"/>
                <a:gd name="connsiteX1660" fmla="*/ 3023351 w 5583124"/>
                <a:gd name="connsiteY1660" fmla="*/ 991903 h 6649609"/>
                <a:gd name="connsiteX1661" fmla="*/ 2969295 w 5583124"/>
                <a:gd name="connsiteY1661" fmla="*/ 1039224 h 6649609"/>
                <a:gd name="connsiteX1662" fmla="*/ 2929865 w 5583124"/>
                <a:gd name="connsiteY1662" fmla="*/ 1113566 h 6649609"/>
                <a:gd name="connsiteX1663" fmla="*/ 2916956 w 5583124"/>
                <a:gd name="connsiteY1663" fmla="*/ 1189367 h 6649609"/>
                <a:gd name="connsiteX1664" fmla="*/ 2936944 w 5583124"/>
                <a:gd name="connsiteY1664" fmla="*/ 1237126 h 6649609"/>
                <a:gd name="connsiteX1665" fmla="*/ 2986009 w 5583124"/>
                <a:gd name="connsiteY1665" fmla="*/ 1253484 h 6649609"/>
                <a:gd name="connsiteX1666" fmla="*/ 3038132 w 5583124"/>
                <a:gd name="connsiteY1666" fmla="*/ 1241508 h 6649609"/>
                <a:gd name="connsiteX1667" fmla="*/ 3084521 w 5583124"/>
                <a:gd name="connsiteY1667" fmla="*/ 1212881 h 6649609"/>
                <a:gd name="connsiteX1668" fmla="*/ 3118164 w 5583124"/>
                <a:gd name="connsiteY1668" fmla="*/ 1279774 h 6649609"/>
                <a:gd name="connsiteX1669" fmla="*/ 3036488 w 5583124"/>
                <a:gd name="connsiteY1669" fmla="*/ 1329286 h 6649609"/>
                <a:gd name="connsiteX1670" fmla="*/ 2950258 w 5583124"/>
                <a:gd name="connsiteY1670" fmla="*/ 1345789 h 6649609"/>
                <a:gd name="connsiteX1671" fmla="*/ 2875137 w 5583124"/>
                <a:gd name="connsiteY1671" fmla="*/ 1331330 h 6649609"/>
                <a:gd name="connsiteX1672" fmla="*/ 2823133 w 5583124"/>
                <a:gd name="connsiteY1672" fmla="*/ 1287952 h 6649609"/>
                <a:gd name="connsiteX1673" fmla="*/ 2801935 w 5583124"/>
                <a:gd name="connsiteY1673" fmla="*/ 1216240 h 6649609"/>
                <a:gd name="connsiteX1674" fmla="*/ 2819134 w 5583124"/>
                <a:gd name="connsiteY1674" fmla="*/ 1117070 h 6649609"/>
                <a:gd name="connsiteX1675" fmla="*/ 2869824 w 5583124"/>
                <a:gd name="connsiteY1675" fmla="*/ 1018193 h 6649609"/>
                <a:gd name="connsiteX1676" fmla="*/ 2941479 w 5583124"/>
                <a:gd name="connsiteY1676" fmla="*/ 944874 h 6649609"/>
                <a:gd name="connsiteX1677" fmla="*/ 3024829 w 5583124"/>
                <a:gd name="connsiteY1677" fmla="*/ 899451 h 6649609"/>
                <a:gd name="connsiteX1678" fmla="*/ 3111003 w 5583124"/>
                <a:gd name="connsiteY1678" fmla="*/ 883970 h 6649609"/>
                <a:gd name="connsiteX1679" fmla="*/ 2632975 w 5583124"/>
                <a:gd name="connsiteY1679" fmla="*/ 883970 h 6649609"/>
                <a:gd name="connsiteX1680" fmla="*/ 2730608 w 5583124"/>
                <a:gd name="connsiteY1680" fmla="*/ 910844 h 6649609"/>
                <a:gd name="connsiteX1681" fmla="*/ 2775621 w 5583124"/>
                <a:gd name="connsiteY1681" fmla="*/ 988544 h 6649609"/>
                <a:gd name="connsiteX1682" fmla="*/ 2759239 w 5583124"/>
                <a:gd name="connsiteY1682" fmla="*/ 1112397 h 6649609"/>
                <a:gd name="connsiteX1683" fmla="*/ 2690945 w 5583124"/>
                <a:gd name="connsiteY1683" fmla="*/ 1237710 h 6649609"/>
                <a:gd name="connsiteX1684" fmla="*/ 2592275 w 5583124"/>
                <a:gd name="connsiteY1684" fmla="*/ 1317893 h 6649609"/>
                <a:gd name="connsiteX1685" fmla="*/ 2476028 w 5583124"/>
                <a:gd name="connsiteY1685" fmla="*/ 1345789 h 6649609"/>
                <a:gd name="connsiteX1686" fmla="*/ 2379038 w 5583124"/>
                <a:gd name="connsiteY1686" fmla="*/ 1317893 h 6649609"/>
                <a:gd name="connsiteX1687" fmla="*/ 2334430 w 5583124"/>
                <a:gd name="connsiteY1687" fmla="*/ 1237710 h 6649609"/>
                <a:gd name="connsiteX1688" fmla="*/ 2351167 w 5583124"/>
                <a:gd name="connsiteY1688" fmla="*/ 1112397 h 6649609"/>
                <a:gd name="connsiteX1689" fmla="*/ 2419207 w 5583124"/>
                <a:gd name="connsiteY1689" fmla="*/ 988252 h 6649609"/>
                <a:gd name="connsiteX1690" fmla="*/ 2517471 w 5583124"/>
                <a:gd name="connsiteY1690" fmla="*/ 910552 h 6649609"/>
                <a:gd name="connsiteX1691" fmla="*/ 2632975 w 5583124"/>
                <a:gd name="connsiteY1691" fmla="*/ 883970 h 6649609"/>
                <a:gd name="connsiteX1692" fmla="*/ 1565870 w 5583124"/>
                <a:gd name="connsiteY1692" fmla="*/ 883970 h 6649609"/>
                <a:gd name="connsiteX1693" fmla="*/ 1663502 w 5583124"/>
                <a:gd name="connsiteY1693" fmla="*/ 910844 h 6649609"/>
                <a:gd name="connsiteX1694" fmla="*/ 1708516 w 5583124"/>
                <a:gd name="connsiteY1694" fmla="*/ 988544 h 6649609"/>
                <a:gd name="connsiteX1695" fmla="*/ 1692134 w 5583124"/>
                <a:gd name="connsiteY1695" fmla="*/ 1112397 h 6649609"/>
                <a:gd name="connsiteX1696" fmla="*/ 1623840 w 5583124"/>
                <a:gd name="connsiteY1696" fmla="*/ 1237710 h 6649609"/>
                <a:gd name="connsiteX1697" fmla="*/ 1525170 w 5583124"/>
                <a:gd name="connsiteY1697" fmla="*/ 1317893 h 6649609"/>
                <a:gd name="connsiteX1698" fmla="*/ 1408923 w 5583124"/>
                <a:gd name="connsiteY1698" fmla="*/ 1345789 h 6649609"/>
                <a:gd name="connsiteX1699" fmla="*/ 1311933 w 5583124"/>
                <a:gd name="connsiteY1699" fmla="*/ 1317893 h 6649609"/>
                <a:gd name="connsiteX1700" fmla="*/ 1267325 w 5583124"/>
                <a:gd name="connsiteY1700" fmla="*/ 1237710 h 6649609"/>
                <a:gd name="connsiteX1701" fmla="*/ 1284062 w 5583124"/>
                <a:gd name="connsiteY1701" fmla="*/ 1112397 h 6649609"/>
                <a:gd name="connsiteX1702" fmla="*/ 1352102 w 5583124"/>
                <a:gd name="connsiteY1702" fmla="*/ 988252 h 6649609"/>
                <a:gd name="connsiteX1703" fmla="*/ 1450366 w 5583124"/>
                <a:gd name="connsiteY1703" fmla="*/ 910552 h 6649609"/>
                <a:gd name="connsiteX1704" fmla="*/ 1565870 w 5583124"/>
                <a:gd name="connsiteY1704" fmla="*/ 883970 h 6649609"/>
                <a:gd name="connsiteX1705" fmla="*/ 1174768 w 5583124"/>
                <a:gd name="connsiteY1705" fmla="*/ 883970 h 6649609"/>
                <a:gd name="connsiteX1706" fmla="*/ 1246905 w 5583124"/>
                <a:gd name="connsiteY1706" fmla="*/ 901204 h 6649609"/>
                <a:gd name="connsiteX1707" fmla="*/ 1290067 w 5583124"/>
                <a:gd name="connsiteY1707" fmla="*/ 941807 h 6649609"/>
                <a:gd name="connsiteX1708" fmla="*/ 1211336 w 5583124"/>
                <a:gd name="connsiteY1708" fmla="*/ 1010160 h 6649609"/>
                <a:gd name="connsiteX1709" fmla="*/ 1184724 w 5583124"/>
                <a:gd name="connsiteY1709" fmla="*/ 984893 h 6649609"/>
                <a:gd name="connsiteX1710" fmla="*/ 1145448 w 5583124"/>
                <a:gd name="connsiteY1710" fmla="*/ 975399 h 6649609"/>
                <a:gd name="connsiteX1711" fmla="*/ 1087116 w 5583124"/>
                <a:gd name="connsiteY1711" fmla="*/ 991903 h 6649609"/>
                <a:gd name="connsiteX1712" fmla="*/ 1033060 w 5583124"/>
                <a:gd name="connsiteY1712" fmla="*/ 1039224 h 6649609"/>
                <a:gd name="connsiteX1713" fmla="*/ 993630 w 5583124"/>
                <a:gd name="connsiteY1713" fmla="*/ 1113566 h 6649609"/>
                <a:gd name="connsiteX1714" fmla="*/ 980721 w 5583124"/>
                <a:gd name="connsiteY1714" fmla="*/ 1189367 h 6649609"/>
                <a:gd name="connsiteX1715" fmla="*/ 1000709 w 5583124"/>
                <a:gd name="connsiteY1715" fmla="*/ 1237126 h 6649609"/>
                <a:gd name="connsiteX1716" fmla="*/ 1049774 w 5583124"/>
                <a:gd name="connsiteY1716" fmla="*/ 1253484 h 6649609"/>
                <a:gd name="connsiteX1717" fmla="*/ 1101896 w 5583124"/>
                <a:gd name="connsiteY1717" fmla="*/ 1241508 h 6649609"/>
                <a:gd name="connsiteX1718" fmla="*/ 1148287 w 5583124"/>
                <a:gd name="connsiteY1718" fmla="*/ 1212881 h 6649609"/>
                <a:gd name="connsiteX1719" fmla="*/ 1181929 w 5583124"/>
                <a:gd name="connsiteY1719" fmla="*/ 1279774 h 6649609"/>
                <a:gd name="connsiteX1720" fmla="*/ 1100254 w 5583124"/>
                <a:gd name="connsiteY1720" fmla="*/ 1329286 h 6649609"/>
                <a:gd name="connsiteX1721" fmla="*/ 1014024 w 5583124"/>
                <a:gd name="connsiteY1721" fmla="*/ 1345789 h 6649609"/>
                <a:gd name="connsiteX1722" fmla="*/ 938902 w 5583124"/>
                <a:gd name="connsiteY1722" fmla="*/ 1331330 h 6649609"/>
                <a:gd name="connsiteX1723" fmla="*/ 886898 w 5583124"/>
                <a:gd name="connsiteY1723" fmla="*/ 1287952 h 6649609"/>
                <a:gd name="connsiteX1724" fmla="*/ 865700 w 5583124"/>
                <a:gd name="connsiteY1724" fmla="*/ 1216240 h 6649609"/>
                <a:gd name="connsiteX1725" fmla="*/ 882900 w 5583124"/>
                <a:gd name="connsiteY1725" fmla="*/ 1117070 h 6649609"/>
                <a:gd name="connsiteX1726" fmla="*/ 933590 w 5583124"/>
                <a:gd name="connsiteY1726" fmla="*/ 1018193 h 6649609"/>
                <a:gd name="connsiteX1727" fmla="*/ 1005244 w 5583124"/>
                <a:gd name="connsiteY1727" fmla="*/ 944874 h 6649609"/>
                <a:gd name="connsiteX1728" fmla="*/ 1088594 w 5583124"/>
                <a:gd name="connsiteY1728" fmla="*/ 899451 h 6649609"/>
                <a:gd name="connsiteX1729" fmla="*/ 1174768 w 5583124"/>
                <a:gd name="connsiteY1729" fmla="*/ 883970 h 6649609"/>
                <a:gd name="connsiteX1730" fmla="*/ 696741 w 5583124"/>
                <a:gd name="connsiteY1730" fmla="*/ 883970 h 6649609"/>
                <a:gd name="connsiteX1731" fmla="*/ 794373 w 5583124"/>
                <a:gd name="connsiteY1731" fmla="*/ 910844 h 6649609"/>
                <a:gd name="connsiteX1732" fmla="*/ 839387 w 5583124"/>
                <a:gd name="connsiteY1732" fmla="*/ 988544 h 6649609"/>
                <a:gd name="connsiteX1733" fmla="*/ 823004 w 5583124"/>
                <a:gd name="connsiteY1733" fmla="*/ 1112397 h 6649609"/>
                <a:gd name="connsiteX1734" fmla="*/ 754711 w 5583124"/>
                <a:gd name="connsiteY1734" fmla="*/ 1237710 h 6649609"/>
                <a:gd name="connsiteX1735" fmla="*/ 656041 w 5583124"/>
                <a:gd name="connsiteY1735" fmla="*/ 1317893 h 6649609"/>
                <a:gd name="connsiteX1736" fmla="*/ 539793 w 5583124"/>
                <a:gd name="connsiteY1736" fmla="*/ 1345789 h 6649609"/>
                <a:gd name="connsiteX1737" fmla="*/ 442804 w 5583124"/>
                <a:gd name="connsiteY1737" fmla="*/ 1317893 h 6649609"/>
                <a:gd name="connsiteX1738" fmla="*/ 398196 w 5583124"/>
                <a:gd name="connsiteY1738" fmla="*/ 1237710 h 6649609"/>
                <a:gd name="connsiteX1739" fmla="*/ 414932 w 5583124"/>
                <a:gd name="connsiteY1739" fmla="*/ 1112397 h 6649609"/>
                <a:gd name="connsiteX1740" fmla="*/ 482972 w 5583124"/>
                <a:gd name="connsiteY1740" fmla="*/ 988252 h 6649609"/>
                <a:gd name="connsiteX1741" fmla="*/ 581236 w 5583124"/>
                <a:gd name="connsiteY1741" fmla="*/ 910552 h 6649609"/>
                <a:gd name="connsiteX1742" fmla="*/ 696741 w 5583124"/>
                <a:gd name="connsiteY1742" fmla="*/ 883970 h 6649609"/>
                <a:gd name="connsiteX1743" fmla="*/ 5407269 w 5583124"/>
                <a:gd name="connsiteY1743" fmla="*/ 91429 h 6649609"/>
                <a:gd name="connsiteX1744" fmla="*/ 5351226 w 5583124"/>
                <a:gd name="connsiteY1744" fmla="*/ 107641 h 6649609"/>
                <a:gd name="connsiteX1745" fmla="*/ 5302578 w 5583124"/>
                <a:gd name="connsiteY1745" fmla="*/ 154524 h 6649609"/>
                <a:gd name="connsiteX1746" fmla="*/ 5266072 w 5583124"/>
                <a:gd name="connsiteY1746" fmla="*/ 228427 h 6649609"/>
                <a:gd name="connsiteX1747" fmla="*/ 5252099 w 5583124"/>
                <a:gd name="connsiteY1747" fmla="*/ 303060 h 6649609"/>
                <a:gd name="connsiteX1748" fmla="*/ 5268137 w 5583124"/>
                <a:gd name="connsiteY1748" fmla="*/ 352134 h 6649609"/>
                <a:gd name="connsiteX1749" fmla="*/ 5312763 w 5583124"/>
                <a:gd name="connsiteY1749" fmla="*/ 369514 h 6649609"/>
                <a:gd name="connsiteX1750" fmla="*/ 5369205 w 5583124"/>
                <a:gd name="connsiteY1750" fmla="*/ 352134 h 6649609"/>
                <a:gd name="connsiteX1751" fmla="*/ 5418745 w 5583124"/>
                <a:gd name="connsiteY1751" fmla="*/ 303060 h 6649609"/>
                <a:gd name="connsiteX1752" fmla="*/ 5455649 w 5583124"/>
                <a:gd name="connsiteY1752" fmla="*/ 228427 h 6649609"/>
                <a:gd name="connsiteX1753" fmla="*/ 5469224 w 5583124"/>
                <a:gd name="connsiteY1753" fmla="*/ 154524 h 6649609"/>
                <a:gd name="connsiteX1754" fmla="*/ 5452293 w 5583124"/>
                <a:gd name="connsiteY1754" fmla="*/ 107641 h 6649609"/>
                <a:gd name="connsiteX1755" fmla="*/ 5407269 w 5583124"/>
                <a:gd name="connsiteY1755" fmla="*/ 91429 h 6649609"/>
                <a:gd name="connsiteX1756" fmla="*/ 4538139 w 5583124"/>
                <a:gd name="connsiteY1756" fmla="*/ 91429 h 6649609"/>
                <a:gd name="connsiteX1757" fmla="*/ 4482095 w 5583124"/>
                <a:gd name="connsiteY1757" fmla="*/ 107641 h 6649609"/>
                <a:gd name="connsiteX1758" fmla="*/ 4433449 w 5583124"/>
                <a:gd name="connsiteY1758" fmla="*/ 154524 h 6649609"/>
                <a:gd name="connsiteX1759" fmla="*/ 4396942 w 5583124"/>
                <a:gd name="connsiteY1759" fmla="*/ 228427 h 6649609"/>
                <a:gd name="connsiteX1760" fmla="*/ 4382969 w 5583124"/>
                <a:gd name="connsiteY1760" fmla="*/ 303060 h 6649609"/>
                <a:gd name="connsiteX1761" fmla="*/ 4399007 w 5583124"/>
                <a:gd name="connsiteY1761" fmla="*/ 352134 h 6649609"/>
                <a:gd name="connsiteX1762" fmla="*/ 4443634 w 5583124"/>
                <a:gd name="connsiteY1762" fmla="*/ 369514 h 6649609"/>
                <a:gd name="connsiteX1763" fmla="*/ 4500075 w 5583124"/>
                <a:gd name="connsiteY1763" fmla="*/ 352134 h 6649609"/>
                <a:gd name="connsiteX1764" fmla="*/ 4549616 w 5583124"/>
                <a:gd name="connsiteY1764" fmla="*/ 303060 h 6649609"/>
                <a:gd name="connsiteX1765" fmla="*/ 4586519 w 5583124"/>
                <a:gd name="connsiteY1765" fmla="*/ 228427 h 6649609"/>
                <a:gd name="connsiteX1766" fmla="*/ 4600095 w 5583124"/>
                <a:gd name="connsiteY1766" fmla="*/ 154524 h 6649609"/>
                <a:gd name="connsiteX1767" fmla="*/ 4583163 w 5583124"/>
                <a:gd name="connsiteY1767" fmla="*/ 107641 h 6649609"/>
                <a:gd name="connsiteX1768" fmla="*/ 4538139 w 5583124"/>
                <a:gd name="connsiteY1768" fmla="*/ 91429 h 6649609"/>
                <a:gd name="connsiteX1769" fmla="*/ 3471033 w 5583124"/>
                <a:gd name="connsiteY1769" fmla="*/ 91429 h 6649609"/>
                <a:gd name="connsiteX1770" fmla="*/ 3414990 w 5583124"/>
                <a:gd name="connsiteY1770" fmla="*/ 107641 h 6649609"/>
                <a:gd name="connsiteX1771" fmla="*/ 3366343 w 5583124"/>
                <a:gd name="connsiteY1771" fmla="*/ 154524 h 6649609"/>
                <a:gd name="connsiteX1772" fmla="*/ 3329837 w 5583124"/>
                <a:gd name="connsiteY1772" fmla="*/ 228427 h 6649609"/>
                <a:gd name="connsiteX1773" fmla="*/ 3315863 w 5583124"/>
                <a:gd name="connsiteY1773" fmla="*/ 303060 h 6649609"/>
                <a:gd name="connsiteX1774" fmla="*/ 3331902 w 5583124"/>
                <a:gd name="connsiteY1774" fmla="*/ 352134 h 6649609"/>
                <a:gd name="connsiteX1775" fmla="*/ 3376527 w 5583124"/>
                <a:gd name="connsiteY1775" fmla="*/ 369514 h 6649609"/>
                <a:gd name="connsiteX1776" fmla="*/ 3432970 w 5583124"/>
                <a:gd name="connsiteY1776" fmla="*/ 352134 h 6649609"/>
                <a:gd name="connsiteX1777" fmla="*/ 3482509 w 5583124"/>
                <a:gd name="connsiteY1777" fmla="*/ 303060 h 6649609"/>
                <a:gd name="connsiteX1778" fmla="*/ 3519413 w 5583124"/>
                <a:gd name="connsiteY1778" fmla="*/ 228427 h 6649609"/>
                <a:gd name="connsiteX1779" fmla="*/ 3532989 w 5583124"/>
                <a:gd name="connsiteY1779" fmla="*/ 154524 h 6649609"/>
                <a:gd name="connsiteX1780" fmla="*/ 3516058 w 5583124"/>
                <a:gd name="connsiteY1780" fmla="*/ 107641 h 6649609"/>
                <a:gd name="connsiteX1781" fmla="*/ 3471033 w 5583124"/>
                <a:gd name="connsiteY1781" fmla="*/ 91429 h 6649609"/>
                <a:gd name="connsiteX1782" fmla="*/ 2601903 w 5583124"/>
                <a:gd name="connsiteY1782" fmla="*/ 91429 h 6649609"/>
                <a:gd name="connsiteX1783" fmla="*/ 2545860 w 5583124"/>
                <a:gd name="connsiteY1783" fmla="*/ 107641 h 6649609"/>
                <a:gd name="connsiteX1784" fmla="*/ 2497213 w 5583124"/>
                <a:gd name="connsiteY1784" fmla="*/ 154524 h 6649609"/>
                <a:gd name="connsiteX1785" fmla="*/ 2460707 w 5583124"/>
                <a:gd name="connsiteY1785" fmla="*/ 228427 h 6649609"/>
                <a:gd name="connsiteX1786" fmla="*/ 2446734 w 5583124"/>
                <a:gd name="connsiteY1786" fmla="*/ 303060 h 6649609"/>
                <a:gd name="connsiteX1787" fmla="*/ 2462772 w 5583124"/>
                <a:gd name="connsiteY1787" fmla="*/ 352134 h 6649609"/>
                <a:gd name="connsiteX1788" fmla="*/ 2507398 w 5583124"/>
                <a:gd name="connsiteY1788" fmla="*/ 369514 h 6649609"/>
                <a:gd name="connsiteX1789" fmla="*/ 2563840 w 5583124"/>
                <a:gd name="connsiteY1789" fmla="*/ 352134 h 6649609"/>
                <a:gd name="connsiteX1790" fmla="*/ 2613380 w 5583124"/>
                <a:gd name="connsiteY1790" fmla="*/ 303060 h 6649609"/>
                <a:gd name="connsiteX1791" fmla="*/ 2650283 w 5583124"/>
                <a:gd name="connsiteY1791" fmla="*/ 228427 h 6649609"/>
                <a:gd name="connsiteX1792" fmla="*/ 2663859 w 5583124"/>
                <a:gd name="connsiteY1792" fmla="*/ 154524 h 6649609"/>
                <a:gd name="connsiteX1793" fmla="*/ 2646928 w 5583124"/>
                <a:gd name="connsiteY1793" fmla="*/ 107641 h 6649609"/>
                <a:gd name="connsiteX1794" fmla="*/ 2601903 w 5583124"/>
                <a:gd name="connsiteY1794" fmla="*/ 91429 h 6649609"/>
                <a:gd name="connsiteX1795" fmla="*/ 1534798 w 5583124"/>
                <a:gd name="connsiteY1795" fmla="*/ 91429 h 6649609"/>
                <a:gd name="connsiteX1796" fmla="*/ 1478755 w 5583124"/>
                <a:gd name="connsiteY1796" fmla="*/ 107641 h 6649609"/>
                <a:gd name="connsiteX1797" fmla="*/ 1430108 w 5583124"/>
                <a:gd name="connsiteY1797" fmla="*/ 154524 h 6649609"/>
                <a:gd name="connsiteX1798" fmla="*/ 1393602 w 5583124"/>
                <a:gd name="connsiteY1798" fmla="*/ 228427 h 6649609"/>
                <a:gd name="connsiteX1799" fmla="*/ 1379628 w 5583124"/>
                <a:gd name="connsiteY1799" fmla="*/ 303060 h 6649609"/>
                <a:gd name="connsiteX1800" fmla="*/ 1395667 w 5583124"/>
                <a:gd name="connsiteY1800" fmla="*/ 352134 h 6649609"/>
                <a:gd name="connsiteX1801" fmla="*/ 1440293 w 5583124"/>
                <a:gd name="connsiteY1801" fmla="*/ 369514 h 6649609"/>
                <a:gd name="connsiteX1802" fmla="*/ 1496735 w 5583124"/>
                <a:gd name="connsiteY1802" fmla="*/ 352134 h 6649609"/>
                <a:gd name="connsiteX1803" fmla="*/ 1546275 w 5583124"/>
                <a:gd name="connsiteY1803" fmla="*/ 303060 h 6649609"/>
                <a:gd name="connsiteX1804" fmla="*/ 1583178 w 5583124"/>
                <a:gd name="connsiteY1804" fmla="*/ 228427 h 6649609"/>
                <a:gd name="connsiteX1805" fmla="*/ 1596754 w 5583124"/>
                <a:gd name="connsiteY1805" fmla="*/ 154524 h 6649609"/>
                <a:gd name="connsiteX1806" fmla="*/ 1579823 w 5583124"/>
                <a:gd name="connsiteY1806" fmla="*/ 107641 h 6649609"/>
                <a:gd name="connsiteX1807" fmla="*/ 1534798 w 5583124"/>
                <a:gd name="connsiteY1807" fmla="*/ 91429 h 6649609"/>
                <a:gd name="connsiteX1808" fmla="*/ 665668 w 5583124"/>
                <a:gd name="connsiteY1808" fmla="*/ 91429 h 6649609"/>
                <a:gd name="connsiteX1809" fmla="*/ 609625 w 5583124"/>
                <a:gd name="connsiteY1809" fmla="*/ 107641 h 6649609"/>
                <a:gd name="connsiteX1810" fmla="*/ 560978 w 5583124"/>
                <a:gd name="connsiteY1810" fmla="*/ 154524 h 6649609"/>
                <a:gd name="connsiteX1811" fmla="*/ 524472 w 5583124"/>
                <a:gd name="connsiteY1811" fmla="*/ 228427 h 6649609"/>
                <a:gd name="connsiteX1812" fmla="*/ 510499 w 5583124"/>
                <a:gd name="connsiteY1812" fmla="*/ 303060 h 6649609"/>
                <a:gd name="connsiteX1813" fmla="*/ 526537 w 5583124"/>
                <a:gd name="connsiteY1813" fmla="*/ 352134 h 6649609"/>
                <a:gd name="connsiteX1814" fmla="*/ 571163 w 5583124"/>
                <a:gd name="connsiteY1814" fmla="*/ 369514 h 6649609"/>
                <a:gd name="connsiteX1815" fmla="*/ 627605 w 5583124"/>
                <a:gd name="connsiteY1815" fmla="*/ 352134 h 6649609"/>
                <a:gd name="connsiteX1816" fmla="*/ 677145 w 5583124"/>
                <a:gd name="connsiteY1816" fmla="*/ 303060 h 6649609"/>
                <a:gd name="connsiteX1817" fmla="*/ 714048 w 5583124"/>
                <a:gd name="connsiteY1817" fmla="*/ 228427 h 6649609"/>
                <a:gd name="connsiteX1818" fmla="*/ 727624 w 5583124"/>
                <a:gd name="connsiteY1818" fmla="*/ 154524 h 6649609"/>
                <a:gd name="connsiteX1819" fmla="*/ 710693 w 5583124"/>
                <a:gd name="connsiteY1819" fmla="*/ 107641 h 6649609"/>
                <a:gd name="connsiteX1820" fmla="*/ 665668 w 5583124"/>
                <a:gd name="connsiteY1820" fmla="*/ 91429 h 6649609"/>
                <a:gd name="connsiteX1821" fmla="*/ 4023959 w 5583124"/>
                <a:gd name="connsiteY1821" fmla="*/ 7595 h 6649609"/>
                <a:gd name="connsiteX1822" fmla="*/ 4131162 w 5583124"/>
                <a:gd name="connsiteY1822" fmla="*/ 7595 h 6649609"/>
                <a:gd name="connsiteX1823" fmla="*/ 4010149 w 5583124"/>
                <a:gd name="connsiteY1823" fmla="*/ 363672 h 6649609"/>
                <a:gd name="connsiteX1824" fmla="*/ 4183659 w 5583124"/>
                <a:gd name="connsiteY1824" fmla="*/ 363672 h 6649609"/>
                <a:gd name="connsiteX1825" fmla="*/ 4153184 w 5583124"/>
                <a:gd name="connsiteY1825" fmla="*/ 453348 h 6649609"/>
                <a:gd name="connsiteX1826" fmla="*/ 3872471 w 5583124"/>
                <a:gd name="connsiteY1826" fmla="*/ 453348 h 6649609"/>
                <a:gd name="connsiteX1827" fmla="*/ 2087723 w 5583124"/>
                <a:gd name="connsiteY1827" fmla="*/ 7595 h 6649609"/>
                <a:gd name="connsiteX1828" fmla="*/ 2194927 w 5583124"/>
                <a:gd name="connsiteY1828" fmla="*/ 7595 h 6649609"/>
                <a:gd name="connsiteX1829" fmla="*/ 2073913 w 5583124"/>
                <a:gd name="connsiteY1829" fmla="*/ 363672 h 6649609"/>
                <a:gd name="connsiteX1830" fmla="*/ 2247423 w 5583124"/>
                <a:gd name="connsiteY1830" fmla="*/ 363672 h 6649609"/>
                <a:gd name="connsiteX1831" fmla="*/ 2216949 w 5583124"/>
                <a:gd name="connsiteY1831" fmla="*/ 453348 h 6649609"/>
                <a:gd name="connsiteX1832" fmla="*/ 1936235 w 5583124"/>
                <a:gd name="connsiteY1832" fmla="*/ 453348 h 6649609"/>
                <a:gd name="connsiteX1833" fmla="*/ 151489 w 5583124"/>
                <a:gd name="connsiteY1833" fmla="*/ 7595 h 6649609"/>
                <a:gd name="connsiteX1834" fmla="*/ 258691 w 5583124"/>
                <a:gd name="connsiteY1834" fmla="*/ 7595 h 6649609"/>
                <a:gd name="connsiteX1835" fmla="*/ 137678 w 5583124"/>
                <a:gd name="connsiteY1835" fmla="*/ 363672 h 6649609"/>
                <a:gd name="connsiteX1836" fmla="*/ 311189 w 5583124"/>
                <a:gd name="connsiteY1836" fmla="*/ 363672 h 6649609"/>
                <a:gd name="connsiteX1837" fmla="*/ 280714 w 5583124"/>
                <a:gd name="connsiteY1837" fmla="*/ 453348 h 6649609"/>
                <a:gd name="connsiteX1838" fmla="*/ 0 w 5583124"/>
                <a:gd name="connsiteY1838" fmla="*/ 453348 h 6649609"/>
                <a:gd name="connsiteX1839" fmla="*/ 5438341 w 5583124"/>
                <a:gd name="connsiteY1839" fmla="*/ 0 h 6649609"/>
                <a:gd name="connsiteX1840" fmla="*/ 5535973 w 5583124"/>
                <a:gd name="connsiteY1840" fmla="*/ 26874 h 6649609"/>
                <a:gd name="connsiteX1841" fmla="*/ 5580987 w 5583124"/>
                <a:gd name="connsiteY1841" fmla="*/ 104574 h 6649609"/>
                <a:gd name="connsiteX1842" fmla="*/ 5564604 w 5583124"/>
                <a:gd name="connsiteY1842" fmla="*/ 228427 h 6649609"/>
                <a:gd name="connsiteX1843" fmla="*/ 5496310 w 5583124"/>
                <a:gd name="connsiteY1843" fmla="*/ 353740 h 6649609"/>
                <a:gd name="connsiteX1844" fmla="*/ 5397640 w 5583124"/>
                <a:gd name="connsiteY1844" fmla="*/ 433923 h 6649609"/>
                <a:gd name="connsiteX1845" fmla="*/ 5281394 w 5583124"/>
                <a:gd name="connsiteY1845" fmla="*/ 461819 h 6649609"/>
                <a:gd name="connsiteX1846" fmla="*/ 5184403 w 5583124"/>
                <a:gd name="connsiteY1846" fmla="*/ 433923 h 6649609"/>
                <a:gd name="connsiteX1847" fmla="*/ 5139795 w 5583124"/>
                <a:gd name="connsiteY1847" fmla="*/ 353740 h 6649609"/>
                <a:gd name="connsiteX1848" fmla="*/ 5156532 w 5583124"/>
                <a:gd name="connsiteY1848" fmla="*/ 228427 h 6649609"/>
                <a:gd name="connsiteX1849" fmla="*/ 5224573 w 5583124"/>
                <a:gd name="connsiteY1849" fmla="*/ 104282 h 6649609"/>
                <a:gd name="connsiteX1850" fmla="*/ 5322837 w 5583124"/>
                <a:gd name="connsiteY1850" fmla="*/ 26582 h 6649609"/>
                <a:gd name="connsiteX1851" fmla="*/ 5438341 w 5583124"/>
                <a:gd name="connsiteY1851" fmla="*/ 0 h 6649609"/>
                <a:gd name="connsiteX1852" fmla="*/ 5047239 w 5583124"/>
                <a:gd name="connsiteY1852" fmla="*/ 0 h 6649609"/>
                <a:gd name="connsiteX1853" fmla="*/ 5119375 w 5583124"/>
                <a:gd name="connsiteY1853" fmla="*/ 17234 h 6649609"/>
                <a:gd name="connsiteX1854" fmla="*/ 5162538 w 5583124"/>
                <a:gd name="connsiteY1854" fmla="*/ 57837 h 6649609"/>
                <a:gd name="connsiteX1855" fmla="*/ 5083807 w 5583124"/>
                <a:gd name="connsiteY1855" fmla="*/ 126190 h 6649609"/>
                <a:gd name="connsiteX1856" fmla="*/ 5057195 w 5583124"/>
                <a:gd name="connsiteY1856" fmla="*/ 100922 h 6649609"/>
                <a:gd name="connsiteX1857" fmla="*/ 5017918 w 5583124"/>
                <a:gd name="connsiteY1857" fmla="*/ 91429 h 6649609"/>
                <a:gd name="connsiteX1858" fmla="*/ 4959586 w 5583124"/>
                <a:gd name="connsiteY1858" fmla="*/ 107933 h 6649609"/>
                <a:gd name="connsiteX1859" fmla="*/ 4905531 w 5583124"/>
                <a:gd name="connsiteY1859" fmla="*/ 155254 h 6649609"/>
                <a:gd name="connsiteX1860" fmla="*/ 4866101 w 5583124"/>
                <a:gd name="connsiteY1860" fmla="*/ 229596 h 6649609"/>
                <a:gd name="connsiteX1861" fmla="*/ 4853191 w 5583124"/>
                <a:gd name="connsiteY1861" fmla="*/ 305396 h 6649609"/>
                <a:gd name="connsiteX1862" fmla="*/ 4873179 w 5583124"/>
                <a:gd name="connsiteY1862" fmla="*/ 353156 h 6649609"/>
                <a:gd name="connsiteX1863" fmla="*/ 4922245 w 5583124"/>
                <a:gd name="connsiteY1863" fmla="*/ 369514 h 6649609"/>
                <a:gd name="connsiteX1864" fmla="*/ 4974367 w 5583124"/>
                <a:gd name="connsiteY1864" fmla="*/ 357538 h 6649609"/>
                <a:gd name="connsiteX1865" fmla="*/ 5020757 w 5583124"/>
                <a:gd name="connsiteY1865" fmla="*/ 328911 h 6649609"/>
                <a:gd name="connsiteX1866" fmla="*/ 5054399 w 5583124"/>
                <a:gd name="connsiteY1866" fmla="*/ 395803 h 6649609"/>
                <a:gd name="connsiteX1867" fmla="*/ 4972724 w 5583124"/>
                <a:gd name="connsiteY1867" fmla="*/ 445316 h 6649609"/>
                <a:gd name="connsiteX1868" fmla="*/ 4886494 w 5583124"/>
                <a:gd name="connsiteY1868" fmla="*/ 461819 h 6649609"/>
                <a:gd name="connsiteX1869" fmla="*/ 4811373 w 5583124"/>
                <a:gd name="connsiteY1869" fmla="*/ 447360 h 6649609"/>
                <a:gd name="connsiteX1870" fmla="*/ 4759368 w 5583124"/>
                <a:gd name="connsiteY1870" fmla="*/ 403982 h 6649609"/>
                <a:gd name="connsiteX1871" fmla="*/ 4738170 w 5583124"/>
                <a:gd name="connsiteY1871" fmla="*/ 332270 h 6649609"/>
                <a:gd name="connsiteX1872" fmla="*/ 4755370 w 5583124"/>
                <a:gd name="connsiteY1872" fmla="*/ 233100 h 6649609"/>
                <a:gd name="connsiteX1873" fmla="*/ 4806060 w 5583124"/>
                <a:gd name="connsiteY1873" fmla="*/ 134223 h 6649609"/>
                <a:gd name="connsiteX1874" fmla="*/ 4877715 w 5583124"/>
                <a:gd name="connsiteY1874" fmla="*/ 60904 h 6649609"/>
                <a:gd name="connsiteX1875" fmla="*/ 4961065 w 5583124"/>
                <a:gd name="connsiteY1875" fmla="*/ 15481 h 6649609"/>
                <a:gd name="connsiteX1876" fmla="*/ 5047239 w 5583124"/>
                <a:gd name="connsiteY1876" fmla="*/ 0 h 6649609"/>
                <a:gd name="connsiteX1877" fmla="*/ 4569211 w 5583124"/>
                <a:gd name="connsiteY1877" fmla="*/ 0 h 6649609"/>
                <a:gd name="connsiteX1878" fmla="*/ 4666843 w 5583124"/>
                <a:gd name="connsiteY1878" fmla="*/ 26874 h 6649609"/>
                <a:gd name="connsiteX1879" fmla="*/ 4711857 w 5583124"/>
                <a:gd name="connsiteY1879" fmla="*/ 104574 h 6649609"/>
                <a:gd name="connsiteX1880" fmla="*/ 4695474 w 5583124"/>
                <a:gd name="connsiteY1880" fmla="*/ 228427 h 6649609"/>
                <a:gd name="connsiteX1881" fmla="*/ 4627181 w 5583124"/>
                <a:gd name="connsiteY1881" fmla="*/ 353740 h 6649609"/>
                <a:gd name="connsiteX1882" fmla="*/ 4528511 w 5583124"/>
                <a:gd name="connsiteY1882" fmla="*/ 433923 h 6649609"/>
                <a:gd name="connsiteX1883" fmla="*/ 4412263 w 5583124"/>
                <a:gd name="connsiteY1883" fmla="*/ 461819 h 6649609"/>
                <a:gd name="connsiteX1884" fmla="*/ 4315274 w 5583124"/>
                <a:gd name="connsiteY1884" fmla="*/ 433923 h 6649609"/>
                <a:gd name="connsiteX1885" fmla="*/ 4270666 w 5583124"/>
                <a:gd name="connsiteY1885" fmla="*/ 353740 h 6649609"/>
                <a:gd name="connsiteX1886" fmla="*/ 4287403 w 5583124"/>
                <a:gd name="connsiteY1886" fmla="*/ 228427 h 6649609"/>
                <a:gd name="connsiteX1887" fmla="*/ 4355443 w 5583124"/>
                <a:gd name="connsiteY1887" fmla="*/ 104282 h 6649609"/>
                <a:gd name="connsiteX1888" fmla="*/ 4453707 w 5583124"/>
                <a:gd name="connsiteY1888" fmla="*/ 26582 h 6649609"/>
                <a:gd name="connsiteX1889" fmla="*/ 4569211 w 5583124"/>
                <a:gd name="connsiteY1889" fmla="*/ 0 h 6649609"/>
                <a:gd name="connsiteX1890" fmla="*/ 3502106 w 5583124"/>
                <a:gd name="connsiteY1890" fmla="*/ 0 h 6649609"/>
                <a:gd name="connsiteX1891" fmla="*/ 3599737 w 5583124"/>
                <a:gd name="connsiteY1891" fmla="*/ 26874 h 6649609"/>
                <a:gd name="connsiteX1892" fmla="*/ 3644751 w 5583124"/>
                <a:gd name="connsiteY1892" fmla="*/ 104574 h 6649609"/>
                <a:gd name="connsiteX1893" fmla="*/ 3628368 w 5583124"/>
                <a:gd name="connsiteY1893" fmla="*/ 228427 h 6649609"/>
                <a:gd name="connsiteX1894" fmla="*/ 3560074 w 5583124"/>
                <a:gd name="connsiteY1894" fmla="*/ 353740 h 6649609"/>
                <a:gd name="connsiteX1895" fmla="*/ 3461405 w 5583124"/>
                <a:gd name="connsiteY1895" fmla="*/ 433923 h 6649609"/>
                <a:gd name="connsiteX1896" fmla="*/ 3345159 w 5583124"/>
                <a:gd name="connsiteY1896" fmla="*/ 461819 h 6649609"/>
                <a:gd name="connsiteX1897" fmla="*/ 3248168 w 5583124"/>
                <a:gd name="connsiteY1897" fmla="*/ 433923 h 6649609"/>
                <a:gd name="connsiteX1898" fmla="*/ 3203560 w 5583124"/>
                <a:gd name="connsiteY1898" fmla="*/ 353740 h 6649609"/>
                <a:gd name="connsiteX1899" fmla="*/ 3220297 w 5583124"/>
                <a:gd name="connsiteY1899" fmla="*/ 228427 h 6649609"/>
                <a:gd name="connsiteX1900" fmla="*/ 3288337 w 5583124"/>
                <a:gd name="connsiteY1900" fmla="*/ 104282 h 6649609"/>
                <a:gd name="connsiteX1901" fmla="*/ 3386601 w 5583124"/>
                <a:gd name="connsiteY1901" fmla="*/ 26582 h 6649609"/>
                <a:gd name="connsiteX1902" fmla="*/ 3502106 w 5583124"/>
                <a:gd name="connsiteY1902" fmla="*/ 0 h 6649609"/>
                <a:gd name="connsiteX1903" fmla="*/ 3111003 w 5583124"/>
                <a:gd name="connsiteY1903" fmla="*/ 0 h 6649609"/>
                <a:gd name="connsiteX1904" fmla="*/ 3183139 w 5583124"/>
                <a:gd name="connsiteY1904" fmla="*/ 17234 h 6649609"/>
                <a:gd name="connsiteX1905" fmla="*/ 3226302 w 5583124"/>
                <a:gd name="connsiteY1905" fmla="*/ 57837 h 6649609"/>
                <a:gd name="connsiteX1906" fmla="*/ 3147571 w 5583124"/>
                <a:gd name="connsiteY1906" fmla="*/ 126190 h 6649609"/>
                <a:gd name="connsiteX1907" fmla="*/ 3120959 w 5583124"/>
                <a:gd name="connsiteY1907" fmla="*/ 100922 h 6649609"/>
                <a:gd name="connsiteX1908" fmla="*/ 3081683 w 5583124"/>
                <a:gd name="connsiteY1908" fmla="*/ 91429 h 6649609"/>
                <a:gd name="connsiteX1909" fmla="*/ 3023351 w 5583124"/>
                <a:gd name="connsiteY1909" fmla="*/ 107933 h 6649609"/>
                <a:gd name="connsiteX1910" fmla="*/ 2969295 w 5583124"/>
                <a:gd name="connsiteY1910" fmla="*/ 155254 h 6649609"/>
                <a:gd name="connsiteX1911" fmla="*/ 2929865 w 5583124"/>
                <a:gd name="connsiteY1911" fmla="*/ 229596 h 6649609"/>
                <a:gd name="connsiteX1912" fmla="*/ 2916956 w 5583124"/>
                <a:gd name="connsiteY1912" fmla="*/ 305396 h 6649609"/>
                <a:gd name="connsiteX1913" fmla="*/ 2936944 w 5583124"/>
                <a:gd name="connsiteY1913" fmla="*/ 353156 h 6649609"/>
                <a:gd name="connsiteX1914" fmla="*/ 2986009 w 5583124"/>
                <a:gd name="connsiteY1914" fmla="*/ 369514 h 6649609"/>
                <a:gd name="connsiteX1915" fmla="*/ 3038132 w 5583124"/>
                <a:gd name="connsiteY1915" fmla="*/ 357538 h 6649609"/>
                <a:gd name="connsiteX1916" fmla="*/ 3084521 w 5583124"/>
                <a:gd name="connsiteY1916" fmla="*/ 328911 h 6649609"/>
                <a:gd name="connsiteX1917" fmla="*/ 3118164 w 5583124"/>
                <a:gd name="connsiteY1917" fmla="*/ 395803 h 6649609"/>
                <a:gd name="connsiteX1918" fmla="*/ 3036488 w 5583124"/>
                <a:gd name="connsiteY1918" fmla="*/ 445316 h 6649609"/>
                <a:gd name="connsiteX1919" fmla="*/ 2950258 w 5583124"/>
                <a:gd name="connsiteY1919" fmla="*/ 461819 h 6649609"/>
                <a:gd name="connsiteX1920" fmla="*/ 2875137 w 5583124"/>
                <a:gd name="connsiteY1920" fmla="*/ 447360 h 6649609"/>
                <a:gd name="connsiteX1921" fmla="*/ 2823133 w 5583124"/>
                <a:gd name="connsiteY1921" fmla="*/ 403982 h 6649609"/>
                <a:gd name="connsiteX1922" fmla="*/ 2801935 w 5583124"/>
                <a:gd name="connsiteY1922" fmla="*/ 332270 h 6649609"/>
                <a:gd name="connsiteX1923" fmla="*/ 2819134 w 5583124"/>
                <a:gd name="connsiteY1923" fmla="*/ 233100 h 6649609"/>
                <a:gd name="connsiteX1924" fmla="*/ 2869824 w 5583124"/>
                <a:gd name="connsiteY1924" fmla="*/ 134223 h 6649609"/>
                <a:gd name="connsiteX1925" fmla="*/ 2941479 w 5583124"/>
                <a:gd name="connsiteY1925" fmla="*/ 60904 h 6649609"/>
                <a:gd name="connsiteX1926" fmla="*/ 3024829 w 5583124"/>
                <a:gd name="connsiteY1926" fmla="*/ 15481 h 6649609"/>
                <a:gd name="connsiteX1927" fmla="*/ 3111003 w 5583124"/>
                <a:gd name="connsiteY1927" fmla="*/ 0 h 6649609"/>
                <a:gd name="connsiteX1928" fmla="*/ 2632975 w 5583124"/>
                <a:gd name="connsiteY1928" fmla="*/ 0 h 6649609"/>
                <a:gd name="connsiteX1929" fmla="*/ 2730608 w 5583124"/>
                <a:gd name="connsiteY1929" fmla="*/ 26874 h 6649609"/>
                <a:gd name="connsiteX1930" fmla="*/ 2775621 w 5583124"/>
                <a:gd name="connsiteY1930" fmla="*/ 104574 h 6649609"/>
                <a:gd name="connsiteX1931" fmla="*/ 2759239 w 5583124"/>
                <a:gd name="connsiteY1931" fmla="*/ 228427 h 6649609"/>
                <a:gd name="connsiteX1932" fmla="*/ 2690945 w 5583124"/>
                <a:gd name="connsiteY1932" fmla="*/ 353740 h 6649609"/>
                <a:gd name="connsiteX1933" fmla="*/ 2592275 w 5583124"/>
                <a:gd name="connsiteY1933" fmla="*/ 433923 h 6649609"/>
                <a:gd name="connsiteX1934" fmla="*/ 2476028 w 5583124"/>
                <a:gd name="connsiteY1934" fmla="*/ 461819 h 6649609"/>
                <a:gd name="connsiteX1935" fmla="*/ 2379038 w 5583124"/>
                <a:gd name="connsiteY1935" fmla="*/ 433923 h 6649609"/>
                <a:gd name="connsiteX1936" fmla="*/ 2334430 w 5583124"/>
                <a:gd name="connsiteY1936" fmla="*/ 353740 h 6649609"/>
                <a:gd name="connsiteX1937" fmla="*/ 2351167 w 5583124"/>
                <a:gd name="connsiteY1937" fmla="*/ 228427 h 6649609"/>
                <a:gd name="connsiteX1938" fmla="*/ 2419207 w 5583124"/>
                <a:gd name="connsiteY1938" fmla="*/ 104282 h 6649609"/>
                <a:gd name="connsiteX1939" fmla="*/ 2517471 w 5583124"/>
                <a:gd name="connsiteY1939" fmla="*/ 26582 h 6649609"/>
                <a:gd name="connsiteX1940" fmla="*/ 2632975 w 5583124"/>
                <a:gd name="connsiteY1940" fmla="*/ 0 h 6649609"/>
                <a:gd name="connsiteX1941" fmla="*/ 1565870 w 5583124"/>
                <a:gd name="connsiteY1941" fmla="*/ 0 h 6649609"/>
                <a:gd name="connsiteX1942" fmla="*/ 1663502 w 5583124"/>
                <a:gd name="connsiteY1942" fmla="*/ 26874 h 6649609"/>
                <a:gd name="connsiteX1943" fmla="*/ 1708516 w 5583124"/>
                <a:gd name="connsiteY1943" fmla="*/ 104574 h 6649609"/>
                <a:gd name="connsiteX1944" fmla="*/ 1692134 w 5583124"/>
                <a:gd name="connsiteY1944" fmla="*/ 228427 h 6649609"/>
                <a:gd name="connsiteX1945" fmla="*/ 1623840 w 5583124"/>
                <a:gd name="connsiteY1945" fmla="*/ 353740 h 6649609"/>
                <a:gd name="connsiteX1946" fmla="*/ 1525170 w 5583124"/>
                <a:gd name="connsiteY1946" fmla="*/ 433923 h 6649609"/>
                <a:gd name="connsiteX1947" fmla="*/ 1408923 w 5583124"/>
                <a:gd name="connsiteY1947" fmla="*/ 461819 h 6649609"/>
                <a:gd name="connsiteX1948" fmla="*/ 1311933 w 5583124"/>
                <a:gd name="connsiteY1948" fmla="*/ 433923 h 6649609"/>
                <a:gd name="connsiteX1949" fmla="*/ 1267325 w 5583124"/>
                <a:gd name="connsiteY1949" fmla="*/ 353740 h 6649609"/>
                <a:gd name="connsiteX1950" fmla="*/ 1284062 w 5583124"/>
                <a:gd name="connsiteY1950" fmla="*/ 228427 h 6649609"/>
                <a:gd name="connsiteX1951" fmla="*/ 1352102 w 5583124"/>
                <a:gd name="connsiteY1951" fmla="*/ 104282 h 6649609"/>
                <a:gd name="connsiteX1952" fmla="*/ 1450366 w 5583124"/>
                <a:gd name="connsiteY1952" fmla="*/ 26582 h 6649609"/>
                <a:gd name="connsiteX1953" fmla="*/ 1565870 w 5583124"/>
                <a:gd name="connsiteY1953" fmla="*/ 0 h 6649609"/>
                <a:gd name="connsiteX1954" fmla="*/ 1174768 w 5583124"/>
                <a:gd name="connsiteY1954" fmla="*/ 0 h 6649609"/>
                <a:gd name="connsiteX1955" fmla="*/ 1246905 w 5583124"/>
                <a:gd name="connsiteY1955" fmla="*/ 17234 h 6649609"/>
                <a:gd name="connsiteX1956" fmla="*/ 1290067 w 5583124"/>
                <a:gd name="connsiteY1956" fmla="*/ 57837 h 6649609"/>
                <a:gd name="connsiteX1957" fmla="*/ 1211336 w 5583124"/>
                <a:gd name="connsiteY1957" fmla="*/ 126190 h 6649609"/>
                <a:gd name="connsiteX1958" fmla="*/ 1184724 w 5583124"/>
                <a:gd name="connsiteY1958" fmla="*/ 100922 h 6649609"/>
                <a:gd name="connsiteX1959" fmla="*/ 1145448 w 5583124"/>
                <a:gd name="connsiteY1959" fmla="*/ 91429 h 6649609"/>
                <a:gd name="connsiteX1960" fmla="*/ 1087116 w 5583124"/>
                <a:gd name="connsiteY1960" fmla="*/ 107933 h 6649609"/>
                <a:gd name="connsiteX1961" fmla="*/ 1033060 w 5583124"/>
                <a:gd name="connsiteY1961" fmla="*/ 155254 h 6649609"/>
                <a:gd name="connsiteX1962" fmla="*/ 993630 w 5583124"/>
                <a:gd name="connsiteY1962" fmla="*/ 229596 h 6649609"/>
                <a:gd name="connsiteX1963" fmla="*/ 980721 w 5583124"/>
                <a:gd name="connsiteY1963" fmla="*/ 305396 h 6649609"/>
                <a:gd name="connsiteX1964" fmla="*/ 1000709 w 5583124"/>
                <a:gd name="connsiteY1964" fmla="*/ 353156 h 6649609"/>
                <a:gd name="connsiteX1965" fmla="*/ 1049774 w 5583124"/>
                <a:gd name="connsiteY1965" fmla="*/ 369514 h 6649609"/>
                <a:gd name="connsiteX1966" fmla="*/ 1101896 w 5583124"/>
                <a:gd name="connsiteY1966" fmla="*/ 357538 h 6649609"/>
                <a:gd name="connsiteX1967" fmla="*/ 1148287 w 5583124"/>
                <a:gd name="connsiteY1967" fmla="*/ 328911 h 6649609"/>
                <a:gd name="connsiteX1968" fmla="*/ 1181929 w 5583124"/>
                <a:gd name="connsiteY1968" fmla="*/ 395803 h 6649609"/>
                <a:gd name="connsiteX1969" fmla="*/ 1100254 w 5583124"/>
                <a:gd name="connsiteY1969" fmla="*/ 445316 h 6649609"/>
                <a:gd name="connsiteX1970" fmla="*/ 1014024 w 5583124"/>
                <a:gd name="connsiteY1970" fmla="*/ 461819 h 6649609"/>
                <a:gd name="connsiteX1971" fmla="*/ 938902 w 5583124"/>
                <a:gd name="connsiteY1971" fmla="*/ 447360 h 6649609"/>
                <a:gd name="connsiteX1972" fmla="*/ 886898 w 5583124"/>
                <a:gd name="connsiteY1972" fmla="*/ 403982 h 6649609"/>
                <a:gd name="connsiteX1973" fmla="*/ 865700 w 5583124"/>
                <a:gd name="connsiteY1973" fmla="*/ 332270 h 6649609"/>
                <a:gd name="connsiteX1974" fmla="*/ 882900 w 5583124"/>
                <a:gd name="connsiteY1974" fmla="*/ 233100 h 6649609"/>
                <a:gd name="connsiteX1975" fmla="*/ 933590 w 5583124"/>
                <a:gd name="connsiteY1975" fmla="*/ 134223 h 6649609"/>
                <a:gd name="connsiteX1976" fmla="*/ 1005244 w 5583124"/>
                <a:gd name="connsiteY1976" fmla="*/ 60904 h 6649609"/>
                <a:gd name="connsiteX1977" fmla="*/ 1088594 w 5583124"/>
                <a:gd name="connsiteY1977" fmla="*/ 15481 h 6649609"/>
                <a:gd name="connsiteX1978" fmla="*/ 1174768 w 5583124"/>
                <a:gd name="connsiteY1978" fmla="*/ 0 h 6649609"/>
                <a:gd name="connsiteX1979" fmla="*/ 696741 w 5583124"/>
                <a:gd name="connsiteY1979" fmla="*/ 0 h 6649609"/>
                <a:gd name="connsiteX1980" fmla="*/ 794373 w 5583124"/>
                <a:gd name="connsiteY1980" fmla="*/ 26874 h 6649609"/>
                <a:gd name="connsiteX1981" fmla="*/ 839387 w 5583124"/>
                <a:gd name="connsiteY1981" fmla="*/ 104574 h 6649609"/>
                <a:gd name="connsiteX1982" fmla="*/ 823004 w 5583124"/>
                <a:gd name="connsiteY1982" fmla="*/ 228427 h 6649609"/>
                <a:gd name="connsiteX1983" fmla="*/ 754711 w 5583124"/>
                <a:gd name="connsiteY1983" fmla="*/ 353740 h 6649609"/>
                <a:gd name="connsiteX1984" fmla="*/ 656041 w 5583124"/>
                <a:gd name="connsiteY1984" fmla="*/ 433923 h 6649609"/>
                <a:gd name="connsiteX1985" fmla="*/ 539793 w 5583124"/>
                <a:gd name="connsiteY1985" fmla="*/ 461819 h 6649609"/>
                <a:gd name="connsiteX1986" fmla="*/ 442804 w 5583124"/>
                <a:gd name="connsiteY1986" fmla="*/ 433923 h 6649609"/>
                <a:gd name="connsiteX1987" fmla="*/ 398196 w 5583124"/>
                <a:gd name="connsiteY1987" fmla="*/ 353740 h 6649609"/>
                <a:gd name="connsiteX1988" fmla="*/ 414932 w 5583124"/>
                <a:gd name="connsiteY1988" fmla="*/ 228427 h 6649609"/>
                <a:gd name="connsiteX1989" fmla="*/ 482972 w 5583124"/>
                <a:gd name="connsiteY1989" fmla="*/ 104282 h 6649609"/>
                <a:gd name="connsiteX1990" fmla="*/ 581236 w 5583124"/>
                <a:gd name="connsiteY1990" fmla="*/ 26582 h 6649609"/>
                <a:gd name="connsiteX1991" fmla="*/ 696741 w 5583124"/>
                <a:gd name="connsiteY1991" fmla="*/ 0 h 664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</a:cxnLst>
              <a:rect l="l" t="t" r="r" b="b"/>
              <a:pathLst>
                <a:path w="5583124" h="6649609">
                  <a:moveTo>
                    <a:pt x="5407269" y="6279219"/>
                  </a:moveTo>
                  <a:cubicBezTo>
                    <a:pt x="5387795" y="6279219"/>
                    <a:pt x="5369113" y="6284623"/>
                    <a:pt x="5351226" y="6295431"/>
                  </a:cubicBezTo>
                  <a:cubicBezTo>
                    <a:pt x="5333337" y="6306240"/>
                    <a:pt x="5317121" y="6321866"/>
                    <a:pt x="5302578" y="6342314"/>
                  </a:cubicBezTo>
                  <a:cubicBezTo>
                    <a:pt x="5288035" y="6362761"/>
                    <a:pt x="5275867" y="6387396"/>
                    <a:pt x="5266072" y="6416217"/>
                  </a:cubicBezTo>
                  <a:cubicBezTo>
                    <a:pt x="5256341" y="6444843"/>
                    <a:pt x="5251683" y="6469721"/>
                    <a:pt x="5252099" y="6490850"/>
                  </a:cubicBezTo>
                  <a:cubicBezTo>
                    <a:pt x="5252514" y="6511979"/>
                    <a:pt x="5257860" y="6528337"/>
                    <a:pt x="5268137" y="6539924"/>
                  </a:cubicBezTo>
                  <a:cubicBezTo>
                    <a:pt x="5278414" y="6551510"/>
                    <a:pt x="5293289" y="6557304"/>
                    <a:pt x="5312763" y="6557304"/>
                  </a:cubicBezTo>
                  <a:cubicBezTo>
                    <a:pt x="5332237" y="6557304"/>
                    <a:pt x="5351051" y="6551510"/>
                    <a:pt x="5369205" y="6539924"/>
                  </a:cubicBezTo>
                  <a:cubicBezTo>
                    <a:pt x="5387360" y="6528337"/>
                    <a:pt x="5403873" y="6511979"/>
                    <a:pt x="5418745" y="6490850"/>
                  </a:cubicBezTo>
                  <a:cubicBezTo>
                    <a:pt x="5433617" y="6469721"/>
                    <a:pt x="5445918" y="6444843"/>
                    <a:pt x="5455649" y="6416217"/>
                  </a:cubicBezTo>
                  <a:cubicBezTo>
                    <a:pt x="5465443" y="6387396"/>
                    <a:pt x="5469968" y="6362761"/>
                    <a:pt x="5469224" y="6342314"/>
                  </a:cubicBezTo>
                  <a:cubicBezTo>
                    <a:pt x="5468481" y="6321866"/>
                    <a:pt x="5462837" y="6306240"/>
                    <a:pt x="5452293" y="6295431"/>
                  </a:cubicBezTo>
                  <a:cubicBezTo>
                    <a:pt x="5441751" y="6284623"/>
                    <a:pt x="5426743" y="6279219"/>
                    <a:pt x="5407269" y="6279219"/>
                  </a:cubicBezTo>
                  <a:close/>
                  <a:moveTo>
                    <a:pt x="4538139" y="6279219"/>
                  </a:moveTo>
                  <a:cubicBezTo>
                    <a:pt x="4518665" y="6279219"/>
                    <a:pt x="4499984" y="6284623"/>
                    <a:pt x="4482095" y="6295431"/>
                  </a:cubicBezTo>
                  <a:cubicBezTo>
                    <a:pt x="4464207" y="6306240"/>
                    <a:pt x="4447991" y="6321866"/>
                    <a:pt x="4433449" y="6342314"/>
                  </a:cubicBezTo>
                  <a:cubicBezTo>
                    <a:pt x="4418906" y="6362761"/>
                    <a:pt x="4406737" y="6387396"/>
                    <a:pt x="4396942" y="6416217"/>
                  </a:cubicBezTo>
                  <a:cubicBezTo>
                    <a:pt x="4387211" y="6444843"/>
                    <a:pt x="4382554" y="6469721"/>
                    <a:pt x="4382969" y="6490850"/>
                  </a:cubicBezTo>
                  <a:cubicBezTo>
                    <a:pt x="4383384" y="6511979"/>
                    <a:pt x="4388731" y="6528337"/>
                    <a:pt x="4399007" y="6539924"/>
                  </a:cubicBezTo>
                  <a:cubicBezTo>
                    <a:pt x="4409285" y="6551510"/>
                    <a:pt x="4424160" y="6557304"/>
                    <a:pt x="4443634" y="6557304"/>
                  </a:cubicBezTo>
                  <a:cubicBezTo>
                    <a:pt x="4463107" y="6557304"/>
                    <a:pt x="4481921" y="6551510"/>
                    <a:pt x="4500075" y="6539924"/>
                  </a:cubicBezTo>
                  <a:cubicBezTo>
                    <a:pt x="4518231" y="6528337"/>
                    <a:pt x="4534743" y="6511979"/>
                    <a:pt x="4549616" y="6490850"/>
                  </a:cubicBezTo>
                  <a:cubicBezTo>
                    <a:pt x="4564487" y="6469721"/>
                    <a:pt x="4576788" y="6444843"/>
                    <a:pt x="4586519" y="6416217"/>
                  </a:cubicBezTo>
                  <a:cubicBezTo>
                    <a:pt x="4596313" y="6387396"/>
                    <a:pt x="4600839" y="6362761"/>
                    <a:pt x="4600095" y="6342314"/>
                  </a:cubicBezTo>
                  <a:cubicBezTo>
                    <a:pt x="4599351" y="6321866"/>
                    <a:pt x="4593707" y="6306240"/>
                    <a:pt x="4583163" y="6295431"/>
                  </a:cubicBezTo>
                  <a:cubicBezTo>
                    <a:pt x="4572621" y="6284623"/>
                    <a:pt x="4557613" y="6279219"/>
                    <a:pt x="4538139" y="6279219"/>
                  </a:cubicBezTo>
                  <a:close/>
                  <a:moveTo>
                    <a:pt x="3471033" y="6279219"/>
                  </a:moveTo>
                  <a:cubicBezTo>
                    <a:pt x="3451559" y="6279219"/>
                    <a:pt x="3432878" y="6284623"/>
                    <a:pt x="3414990" y="6295431"/>
                  </a:cubicBezTo>
                  <a:cubicBezTo>
                    <a:pt x="3397101" y="6306240"/>
                    <a:pt x="3380886" y="6321866"/>
                    <a:pt x="3366343" y="6342314"/>
                  </a:cubicBezTo>
                  <a:cubicBezTo>
                    <a:pt x="3351799" y="6362761"/>
                    <a:pt x="3339631" y="6387396"/>
                    <a:pt x="3329837" y="6416217"/>
                  </a:cubicBezTo>
                  <a:cubicBezTo>
                    <a:pt x="3320106" y="6444843"/>
                    <a:pt x="3315448" y="6469721"/>
                    <a:pt x="3315863" y="6490850"/>
                  </a:cubicBezTo>
                  <a:cubicBezTo>
                    <a:pt x="3316278" y="6511979"/>
                    <a:pt x="3321625" y="6528337"/>
                    <a:pt x="3331902" y="6539924"/>
                  </a:cubicBezTo>
                  <a:cubicBezTo>
                    <a:pt x="3342178" y="6551510"/>
                    <a:pt x="3357053" y="6557304"/>
                    <a:pt x="3376527" y="6557304"/>
                  </a:cubicBezTo>
                  <a:cubicBezTo>
                    <a:pt x="3396001" y="6557304"/>
                    <a:pt x="3414815" y="6551510"/>
                    <a:pt x="3432970" y="6539924"/>
                  </a:cubicBezTo>
                  <a:cubicBezTo>
                    <a:pt x="3451125" y="6528337"/>
                    <a:pt x="3467638" y="6511979"/>
                    <a:pt x="3482509" y="6490850"/>
                  </a:cubicBezTo>
                  <a:cubicBezTo>
                    <a:pt x="3497381" y="6469721"/>
                    <a:pt x="3509682" y="6444843"/>
                    <a:pt x="3519413" y="6416217"/>
                  </a:cubicBezTo>
                  <a:cubicBezTo>
                    <a:pt x="3529208" y="6387396"/>
                    <a:pt x="3533733" y="6362761"/>
                    <a:pt x="3532989" y="6342314"/>
                  </a:cubicBezTo>
                  <a:cubicBezTo>
                    <a:pt x="3532245" y="6321866"/>
                    <a:pt x="3526602" y="6306240"/>
                    <a:pt x="3516058" y="6295431"/>
                  </a:cubicBezTo>
                  <a:cubicBezTo>
                    <a:pt x="3505515" y="6284623"/>
                    <a:pt x="3490507" y="6279219"/>
                    <a:pt x="3471033" y="6279219"/>
                  </a:cubicBezTo>
                  <a:close/>
                  <a:moveTo>
                    <a:pt x="2601903" y="6279219"/>
                  </a:moveTo>
                  <a:cubicBezTo>
                    <a:pt x="2582429" y="6279219"/>
                    <a:pt x="2563748" y="6284623"/>
                    <a:pt x="2545860" y="6295431"/>
                  </a:cubicBezTo>
                  <a:cubicBezTo>
                    <a:pt x="2527971" y="6306240"/>
                    <a:pt x="2511756" y="6321866"/>
                    <a:pt x="2497213" y="6342314"/>
                  </a:cubicBezTo>
                  <a:cubicBezTo>
                    <a:pt x="2482671" y="6362761"/>
                    <a:pt x="2470501" y="6387396"/>
                    <a:pt x="2460707" y="6416217"/>
                  </a:cubicBezTo>
                  <a:cubicBezTo>
                    <a:pt x="2450976" y="6444843"/>
                    <a:pt x="2446318" y="6469721"/>
                    <a:pt x="2446734" y="6490850"/>
                  </a:cubicBezTo>
                  <a:cubicBezTo>
                    <a:pt x="2447149" y="6511979"/>
                    <a:pt x="2452495" y="6528337"/>
                    <a:pt x="2462772" y="6539924"/>
                  </a:cubicBezTo>
                  <a:cubicBezTo>
                    <a:pt x="2473049" y="6551510"/>
                    <a:pt x="2487924" y="6557304"/>
                    <a:pt x="2507398" y="6557304"/>
                  </a:cubicBezTo>
                  <a:cubicBezTo>
                    <a:pt x="2526871" y="6557304"/>
                    <a:pt x="2545686" y="6551510"/>
                    <a:pt x="2563840" y="6539924"/>
                  </a:cubicBezTo>
                  <a:cubicBezTo>
                    <a:pt x="2581995" y="6528337"/>
                    <a:pt x="2598508" y="6511979"/>
                    <a:pt x="2613380" y="6490850"/>
                  </a:cubicBezTo>
                  <a:cubicBezTo>
                    <a:pt x="2628251" y="6469721"/>
                    <a:pt x="2640553" y="6444843"/>
                    <a:pt x="2650283" y="6416217"/>
                  </a:cubicBezTo>
                  <a:cubicBezTo>
                    <a:pt x="2660077" y="6387396"/>
                    <a:pt x="2664603" y="6362761"/>
                    <a:pt x="2663859" y="6342314"/>
                  </a:cubicBezTo>
                  <a:cubicBezTo>
                    <a:pt x="2663115" y="6321866"/>
                    <a:pt x="2657472" y="6306240"/>
                    <a:pt x="2646928" y="6295431"/>
                  </a:cubicBezTo>
                  <a:cubicBezTo>
                    <a:pt x="2636385" y="6284623"/>
                    <a:pt x="2621377" y="6279219"/>
                    <a:pt x="2601903" y="6279219"/>
                  </a:cubicBezTo>
                  <a:close/>
                  <a:moveTo>
                    <a:pt x="1534798" y="6279219"/>
                  </a:moveTo>
                  <a:cubicBezTo>
                    <a:pt x="1515324" y="6279219"/>
                    <a:pt x="1496643" y="6284623"/>
                    <a:pt x="1478755" y="6295431"/>
                  </a:cubicBezTo>
                  <a:cubicBezTo>
                    <a:pt x="1460866" y="6306240"/>
                    <a:pt x="1444651" y="6321866"/>
                    <a:pt x="1430108" y="6342314"/>
                  </a:cubicBezTo>
                  <a:cubicBezTo>
                    <a:pt x="1415565" y="6362761"/>
                    <a:pt x="1403396" y="6387396"/>
                    <a:pt x="1393602" y="6416217"/>
                  </a:cubicBezTo>
                  <a:cubicBezTo>
                    <a:pt x="1383871" y="6444843"/>
                    <a:pt x="1379213" y="6469721"/>
                    <a:pt x="1379628" y="6490850"/>
                  </a:cubicBezTo>
                  <a:cubicBezTo>
                    <a:pt x="1380044" y="6511979"/>
                    <a:pt x="1385390" y="6528337"/>
                    <a:pt x="1395667" y="6539924"/>
                  </a:cubicBezTo>
                  <a:cubicBezTo>
                    <a:pt x="1405943" y="6551510"/>
                    <a:pt x="1420819" y="6557304"/>
                    <a:pt x="1440293" y="6557304"/>
                  </a:cubicBezTo>
                  <a:cubicBezTo>
                    <a:pt x="1459766" y="6557304"/>
                    <a:pt x="1478580" y="6551510"/>
                    <a:pt x="1496735" y="6539924"/>
                  </a:cubicBezTo>
                  <a:cubicBezTo>
                    <a:pt x="1514890" y="6528337"/>
                    <a:pt x="1531403" y="6511979"/>
                    <a:pt x="1546275" y="6490850"/>
                  </a:cubicBezTo>
                  <a:cubicBezTo>
                    <a:pt x="1561146" y="6469721"/>
                    <a:pt x="1573448" y="6444843"/>
                    <a:pt x="1583178" y="6416217"/>
                  </a:cubicBezTo>
                  <a:cubicBezTo>
                    <a:pt x="1592973" y="6387396"/>
                    <a:pt x="1597498" y="6362761"/>
                    <a:pt x="1596754" y="6342314"/>
                  </a:cubicBezTo>
                  <a:cubicBezTo>
                    <a:pt x="1596010" y="6321866"/>
                    <a:pt x="1590367" y="6306240"/>
                    <a:pt x="1579823" y="6295431"/>
                  </a:cubicBezTo>
                  <a:cubicBezTo>
                    <a:pt x="1569280" y="6284623"/>
                    <a:pt x="1554272" y="6279219"/>
                    <a:pt x="1534798" y="6279219"/>
                  </a:cubicBezTo>
                  <a:close/>
                  <a:moveTo>
                    <a:pt x="665668" y="6279219"/>
                  </a:moveTo>
                  <a:cubicBezTo>
                    <a:pt x="646194" y="6279219"/>
                    <a:pt x="627514" y="6284623"/>
                    <a:pt x="609625" y="6295431"/>
                  </a:cubicBezTo>
                  <a:cubicBezTo>
                    <a:pt x="591737" y="6306240"/>
                    <a:pt x="575521" y="6321866"/>
                    <a:pt x="560978" y="6342314"/>
                  </a:cubicBezTo>
                  <a:cubicBezTo>
                    <a:pt x="546435" y="6362761"/>
                    <a:pt x="534266" y="6387396"/>
                    <a:pt x="524472" y="6416217"/>
                  </a:cubicBezTo>
                  <a:cubicBezTo>
                    <a:pt x="514741" y="6444843"/>
                    <a:pt x="510083" y="6469721"/>
                    <a:pt x="510499" y="6490850"/>
                  </a:cubicBezTo>
                  <a:cubicBezTo>
                    <a:pt x="510914" y="6511979"/>
                    <a:pt x="516260" y="6528337"/>
                    <a:pt x="526537" y="6539924"/>
                  </a:cubicBezTo>
                  <a:cubicBezTo>
                    <a:pt x="536814" y="6551510"/>
                    <a:pt x="551690" y="6557304"/>
                    <a:pt x="571163" y="6557304"/>
                  </a:cubicBezTo>
                  <a:cubicBezTo>
                    <a:pt x="590637" y="6557304"/>
                    <a:pt x="609451" y="6551510"/>
                    <a:pt x="627605" y="6539924"/>
                  </a:cubicBezTo>
                  <a:cubicBezTo>
                    <a:pt x="645761" y="6528337"/>
                    <a:pt x="662273" y="6511979"/>
                    <a:pt x="677145" y="6490850"/>
                  </a:cubicBezTo>
                  <a:cubicBezTo>
                    <a:pt x="692017" y="6469721"/>
                    <a:pt x="704318" y="6444843"/>
                    <a:pt x="714048" y="6416217"/>
                  </a:cubicBezTo>
                  <a:cubicBezTo>
                    <a:pt x="723843" y="6387396"/>
                    <a:pt x="728369" y="6362761"/>
                    <a:pt x="727624" y="6342314"/>
                  </a:cubicBezTo>
                  <a:cubicBezTo>
                    <a:pt x="726881" y="6321866"/>
                    <a:pt x="721237" y="6306240"/>
                    <a:pt x="710693" y="6295431"/>
                  </a:cubicBezTo>
                  <a:cubicBezTo>
                    <a:pt x="700151" y="6284623"/>
                    <a:pt x="685142" y="6279219"/>
                    <a:pt x="665668" y="6279219"/>
                  </a:cubicBezTo>
                  <a:close/>
                  <a:moveTo>
                    <a:pt x="4023959" y="6195385"/>
                  </a:moveTo>
                  <a:lnTo>
                    <a:pt x="4131162" y="6195385"/>
                  </a:lnTo>
                  <a:lnTo>
                    <a:pt x="4010149" y="6551462"/>
                  </a:lnTo>
                  <a:lnTo>
                    <a:pt x="4183659" y="6551462"/>
                  </a:lnTo>
                  <a:lnTo>
                    <a:pt x="4153184" y="6641138"/>
                  </a:lnTo>
                  <a:lnTo>
                    <a:pt x="3872471" y="6641138"/>
                  </a:lnTo>
                  <a:close/>
                  <a:moveTo>
                    <a:pt x="2087723" y="6195385"/>
                  </a:moveTo>
                  <a:lnTo>
                    <a:pt x="2194927" y="6195385"/>
                  </a:lnTo>
                  <a:lnTo>
                    <a:pt x="2073913" y="6551462"/>
                  </a:lnTo>
                  <a:lnTo>
                    <a:pt x="2247423" y="6551462"/>
                  </a:lnTo>
                  <a:lnTo>
                    <a:pt x="2216949" y="6641138"/>
                  </a:lnTo>
                  <a:lnTo>
                    <a:pt x="1936235" y="6641138"/>
                  </a:lnTo>
                  <a:close/>
                  <a:moveTo>
                    <a:pt x="151489" y="6195385"/>
                  </a:moveTo>
                  <a:lnTo>
                    <a:pt x="258691" y="6195385"/>
                  </a:lnTo>
                  <a:lnTo>
                    <a:pt x="137678" y="6551462"/>
                  </a:lnTo>
                  <a:lnTo>
                    <a:pt x="311189" y="6551462"/>
                  </a:lnTo>
                  <a:lnTo>
                    <a:pt x="280714" y="6641138"/>
                  </a:lnTo>
                  <a:lnTo>
                    <a:pt x="0" y="6641138"/>
                  </a:lnTo>
                  <a:close/>
                  <a:moveTo>
                    <a:pt x="5438341" y="6187790"/>
                  </a:moveTo>
                  <a:cubicBezTo>
                    <a:pt x="5479041" y="6187790"/>
                    <a:pt x="5511585" y="6196748"/>
                    <a:pt x="5535973" y="6214664"/>
                  </a:cubicBezTo>
                  <a:cubicBezTo>
                    <a:pt x="5560361" y="6232580"/>
                    <a:pt x="5575365" y="6258480"/>
                    <a:pt x="5580987" y="6292364"/>
                  </a:cubicBezTo>
                  <a:cubicBezTo>
                    <a:pt x="5586607" y="6326249"/>
                    <a:pt x="5581147" y="6367532"/>
                    <a:pt x="5564604" y="6416217"/>
                  </a:cubicBezTo>
                  <a:cubicBezTo>
                    <a:pt x="5548057" y="6464901"/>
                    <a:pt x="5525293" y="6506672"/>
                    <a:pt x="5496310" y="6541530"/>
                  </a:cubicBezTo>
                  <a:cubicBezTo>
                    <a:pt x="5467328" y="6576389"/>
                    <a:pt x="5434439" y="6603116"/>
                    <a:pt x="5397640" y="6621713"/>
                  </a:cubicBezTo>
                  <a:cubicBezTo>
                    <a:pt x="5360843" y="6640311"/>
                    <a:pt x="5322093" y="6649609"/>
                    <a:pt x="5281394" y="6649609"/>
                  </a:cubicBezTo>
                  <a:cubicBezTo>
                    <a:pt x="5241083" y="6649609"/>
                    <a:pt x="5208753" y="6640311"/>
                    <a:pt x="5184403" y="6621713"/>
                  </a:cubicBezTo>
                  <a:cubicBezTo>
                    <a:pt x="5160053" y="6603116"/>
                    <a:pt x="5145184" y="6576389"/>
                    <a:pt x="5139795" y="6541530"/>
                  </a:cubicBezTo>
                  <a:cubicBezTo>
                    <a:pt x="5134407" y="6506672"/>
                    <a:pt x="5139985" y="6464901"/>
                    <a:pt x="5156532" y="6416217"/>
                  </a:cubicBezTo>
                  <a:cubicBezTo>
                    <a:pt x="5173075" y="6367532"/>
                    <a:pt x="5195756" y="6326151"/>
                    <a:pt x="5224573" y="6292072"/>
                  </a:cubicBezTo>
                  <a:cubicBezTo>
                    <a:pt x="5253389" y="6257993"/>
                    <a:pt x="5286143" y="6232093"/>
                    <a:pt x="5322837" y="6214372"/>
                  </a:cubicBezTo>
                  <a:cubicBezTo>
                    <a:pt x="5359529" y="6196651"/>
                    <a:pt x="5398031" y="6187790"/>
                    <a:pt x="5438341" y="6187790"/>
                  </a:cubicBezTo>
                  <a:close/>
                  <a:moveTo>
                    <a:pt x="5047239" y="6187790"/>
                  </a:moveTo>
                  <a:cubicBezTo>
                    <a:pt x="5076254" y="6187790"/>
                    <a:pt x="5100300" y="6193535"/>
                    <a:pt x="5119375" y="6205024"/>
                  </a:cubicBezTo>
                  <a:cubicBezTo>
                    <a:pt x="5138449" y="6216514"/>
                    <a:pt x="5152838" y="6230048"/>
                    <a:pt x="5162538" y="6245627"/>
                  </a:cubicBezTo>
                  <a:lnTo>
                    <a:pt x="5083807" y="6313980"/>
                  </a:lnTo>
                  <a:cubicBezTo>
                    <a:pt x="5076282" y="6303464"/>
                    <a:pt x="5067411" y="6295042"/>
                    <a:pt x="5057195" y="6288713"/>
                  </a:cubicBezTo>
                  <a:cubicBezTo>
                    <a:pt x="5046979" y="6282384"/>
                    <a:pt x="5033887" y="6279219"/>
                    <a:pt x="5017918" y="6279219"/>
                  </a:cubicBezTo>
                  <a:cubicBezTo>
                    <a:pt x="4998640" y="6279219"/>
                    <a:pt x="4979195" y="6284721"/>
                    <a:pt x="4959586" y="6295723"/>
                  </a:cubicBezTo>
                  <a:cubicBezTo>
                    <a:pt x="4939977" y="6306726"/>
                    <a:pt x="4921958" y="6322500"/>
                    <a:pt x="4905531" y="6343044"/>
                  </a:cubicBezTo>
                  <a:cubicBezTo>
                    <a:pt x="4889102" y="6363589"/>
                    <a:pt x="4875959" y="6388370"/>
                    <a:pt x="4866101" y="6417386"/>
                  </a:cubicBezTo>
                  <a:cubicBezTo>
                    <a:pt x="4856041" y="6446985"/>
                    <a:pt x="4851739" y="6472253"/>
                    <a:pt x="4853191" y="6493187"/>
                  </a:cubicBezTo>
                  <a:cubicBezTo>
                    <a:pt x="4854643" y="6514121"/>
                    <a:pt x="4861307" y="6530041"/>
                    <a:pt x="4873179" y="6540946"/>
                  </a:cubicBezTo>
                  <a:cubicBezTo>
                    <a:pt x="4885053" y="6551852"/>
                    <a:pt x="4901407" y="6557304"/>
                    <a:pt x="4922245" y="6557304"/>
                  </a:cubicBezTo>
                  <a:cubicBezTo>
                    <a:pt x="4940161" y="6557304"/>
                    <a:pt x="4957534" y="6553312"/>
                    <a:pt x="4974367" y="6545328"/>
                  </a:cubicBezTo>
                  <a:cubicBezTo>
                    <a:pt x="4991199" y="6537343"/>
                    <a:pt x="5006663" y="6527801"/>
                    <a:pt x="5020757" y="6516701"/>
                  </a:cubicBezTo>
                  <a:lnTo>
                    <a:pt x="5054399" y="6583594"/>
                  </a:lnTo>
                  <a:cubicBezTo>
                    <a:pt x="5028225" y="6605599"/>
                    <a:pt x="5001000" y="6622103"/>
                    <a:pt x="4972724" y="6633106"/>
                  </a:cubicBezTo>
                  <a:cubicBezTo>
                    <a:pt x="4944447" y="6644108"/>
                    <a:pt x="4915704" y="6649609"/>
                    <a:pt x="4886494" y="6649609"/>
                  </a:cubicBezTo>
                  <a:cubicBezTo>
                    <a:pt x="4858257" y="6649609"/>
                    <a:pt x="4833216" y="6644790"/>
                    <a:pt x="4811373" y="6635150"/>
                  </a:cubicBezTo>
                  <a:cubicBezTo>
                    <a:pt x="4789529" y="6625511"/>
                    <a:pt x="4772194" y="6611052"/>
                    <a:pt x="4759368" y="6591772"/>
                  </a:cubicBezTo>
                  <a:cubicBezTo>
                    <a:pt x="4746543" y="6572493"/>
                    <a:pt x="4739477" y="6548590"/>
                    <a:pt x="4738170" y="6520060"/>
                  </a:cubicBezTo>
                  <a:cubicBezTo>
                    <a:pt x="4736863" y="6491532"/>
                    <a:pt x="4742597" y="6458475"/>
                    <a:pt x="4755370" y="6420890"/>
                  </a:cubicBezTo>
                  <a:cubicBezTo>
                    <a:pt x="4767943" y="6383891"/>
                    <a:pt x="4784839" y="6350931"/>
                    <a:pt x="4806060" y="6322013"/>
                  </a:cubicBezTo>
                  <a:cubicBezTo>
                    <a:pt x="4827279" y="6293095"/>
                    <a:pt x="4851165" y="6268655"/>
                    <a:pt x="4877715" y="6248694"/>
                  </a:cubicBezTo>
                  <a:cubicBezTo>
                    <a:pt x="4904264" y="6228734"/>
                    <a:pt x="4932047" y="6213593"/>
                    <a:pt x="4961065" y="6203271"/>
                  </a:cubicBezTo>
                  <a:cubicBezTo>
                    <a:pt x="4990083" y="6192951"/>
                    <a:pt x="5018807" y="6187790"/>
                    <a:pt x="5047239" y="6187790"/>
                  </a:cubicBezTo>
                  <a:close/>
                  <a:moveTo>
                    <a:pt x="4569211" y="6187790"/>
                  </a:moveTo>
                  <a:cubicBezTo>
                    <a:pt x="4609911" y="6187790"/>
                    <a:pt x="4642455" y="6196748"/>
                    <a:pt x="4666843" y="6214664"/>
                  </a:cubicBezTo>
                  <a:cubicBezTo>
                    <a:pt x="4691231" y="6232580"/>
                    <a:pt x="4706235" y="6258480"/>
                    <a:pt x="4711857" y="6292364"/>
                  </a:cubicBezTo>
                  <a:cubicBezTo>
                    <a:pt x="4717479" y="6326249"/>
                    <a:pt x="4712018" y="6367532"/>
                    <a:pt x="4695474" y="6416217"/>
                  </a:cubicBezTo>
                  <a:cubicBezTo>
                    <a:pt x="4678927" y="6464901"/>
                    <a:pt x="4656163" y="6506672"/>
                    <a:pt x="4627181" y="6541530"/>
                  </a:cubicBezTo>
                  <a:cubicBezTo>
                    <a:pt x="4598199" y="6576389"/>
                    <a:pt x="4565309" y="6603116"/>
                    <a:pt x="4528511" y="6621713"/>
                  </a:cubicBezTo>
                  <a:cubicBezTo>
                    <a:pt x="4491713" y="6640311"/>
                    <a:pt x="4452965" y="6649609"/>
                    <a:pt x="4412263" y="6649609"/>
                  </a:cubicBezTo>
                  <a:cubicBezTo>
                    <a:pt x="4371954" y="6649609"/>
                    <a:pt x="4339624" y="6640311"/>
                    <a:pt x="4315274" y="6621713"/>
                  </a:cubicBezTo>
                  <a:cubicBezTo>
                    <a:pt x="4290923" y="6603116"/>
                    <a:pt x="4276055" y="6576389"/>
                    <a:pt x="4270666" y="6541530"/>
                  </a:cubicBezTo>
                  <a:cubicBezTo>
                    <a:pt x="4265277" y="6506672"/>
                    <a:pt x="4270857" y="6464901"/>
                    <a:pt x="4287403" y="6416217"/>
                  </a:cubicBezTo>
                  <a:cubicBezTo>
                    <a:pt x="4303947" y="6367532"/>
                    <a:pt x="4326627" y="6326151"/>
                    <a:pt x="4355443" y="6292072"/>
                  </a:cubicBezTo>
                  <a:cubicBezTo>
                    <a:pt x="4384259" y="6257993"/>
                    <a:pt x="4417013" y="6232093"/>
                    <a:pt x="4453707" y="6214372"/>
                  </a:cubicBezTo>
                  <a:cubicBezTo>
                    <a:pt x="4490399" y="6196651"/>
                    <a:pt x="4528901" y="6187790"/>
                    <a:pt x="4569211" y="6187790"/>
                  </a:cubicBezTo>
                  <a:close/>
                  <a:moveTo>
                    <a:pt x="3502106" y="6187790"/>
                  </a:moveTo>
                  <a:cubicBezTo>
                    <a:pt x="3542805" y="6187790"/>
                    <a:pt x="3575349" y="6196748"/>
                    <a:pt x="3599737" y="6214664"/>
                  </a:cubicBezTo>
                  <a:cubicBezTo>
                    <a:pt x="3624125" y="6232580"/>
                    <a:pt x="3639129" y="6258480"/>
                    <a:pt x="3644751" y="6292364"/>
                  </a:cubicBezTo>
                  <a:cubicBezTo>
                    <a:pt x="3650372" y="6326249"/>
                    <a:pt x="3644911" y="6367532"/>
                    <a:pt x="3628368" y="6416217"/>
                  </a:cubicBezTo>
                  <a:cubicBezTo>
                    <a:pt x="3611821" y="6464901"/>
                    <a:pt x="3589057" y="6506672"/>
                    <a:pt x="3560074" y="6541530"/>
                  </a:cubicBezTo>
                  <a:cubicBezTo>
                    <a:pt x="3531093" y="6576389"/>
                    <a:pt x="3498203" y="6603116"/>
                    <a:pt x="3461405" y="6621713"/>
                  </a:cubicBezTo>
                  <a:cubicBezTo>
                    <a:pt x="3424607" y="6640311"/>
                    <a:pt x="3385858" y="6649609"/>
                    <a:pt x="3345159" y="6649609"/>
                  </a:cubicBezTo>
                  <a:cubicBezTo>
                    <a:pt x="3304847" y="6649609"/>
                    <a:pt x="3272517" y="6640311"/>
                    <a:pt x="3248168" y="6621713"/>
                  </a:cubicBezTo>
                  <a:cubicBezTo>
                    <a:pt x="3223818" y="6603116"/>
                    <a:pt x="3208948" y="6576389"/>
                    <a:pt x="3203560" y="6541530"/>
                  </a:cubicBezTo>
                  <a:cubicBezTo>
                    <a:pt x="3198172" y="6506672"/>
                    <a:pt x="3203750" y="6464901"/>
                    <a:pt x="3220297" y="6416217"/>
                  </a:cubicBezTo>
                  <a:cubicBezTo>
                    <a:pt x="3236840" y="6367532"/>
                    <a:pt x="3259521" y="6326151"/>
                    <a:pt x="3288337" y="6292072"/>
                  </a:cubicBezTo>
                  <a:cubicBezTo>
                    <a:pt x="3317153" y="6257993"/>
                    <a:pt x="3349908" y="6232093"/>
                    <a:pt x="3386601" y="6214372"/>
                  </a:cubicBezTo>
                  <a:cubicBezTo>
                    <a:pt x="3423293" y="6196651"/>
                    <a:pt x="3461795" y="6187790"/>
                    <a:pt x="3502106" y="6187790"/>
                  </a:cubicBezTo>
                  <a:close/>
                  <a:moveTo>
                    <a:pt x="3111003" y="6187790"/>
                  </a:moveTo>
                  <a:cubicBezTo>
                    <a:pt x="3140018" y="6187790"/>
                    <a:pt x="3164064" y="6193535"/>
                    <a:pt x="3183139" y="6205024"/>
                  </a:cubicBezTo>
                  <a:cubicBezTo>
                    <a:pt x="3202214" y="6216514"/>
                    <a:pt x="3216603" y="6230048"/>
                    <a:pt x="3226302" y="6245627"/>
                  </a:cubicBezTo>
                  <a:lnTo>
                    <a:pt x="3147571" y="6313980"/>
                  </a:lnTo>
                  <a:cubicBezTo>
                    <a:pt x="3140046" y="6303464"/>
                    <a:pt x="3131175" y="6295042"/>
                    <a:pt x="3120959" y="6288713"/>
                  </a:cubicBezTo>
                  <a:cubicBezTo>
                    <a:pt x="3110743" y="6282384"/>
                    <a:pt x="3097651" y="6279219"/>
                    <a:pt x="3081683" y="6279219"/>
                  </a:cubicBezTo>
                  <a:cubicBezTo>
                    <a:pt x="3062404" y="6279219"/>
                    <a:pt x="3042960" y="6284721"/>
                    <a:pt x="3023351" y="6295723"/>
                  </a:cubicBezTo>
                  <a:cubicBezTo>
                    <a:pt x="3003741" y="6306726"/>
                    <a:pt x="2985723" y="6322500"/>
                    <a:pt x="2969295" y="6343044"/>
                  </a:cubicBezTo>
                  <a:cubicBezTo>
                    <a:pt x="2952867" y="6363589"/>
                    <a:pt x="2939724" y="6388370"/>
                    <a:pt x="2929865" y="6417386"/>
                  </a:cubicBezTo>
                  <a:cubicBezTo>
                    <a:pt x="2919806" y="6446985"/>
                    <a:pt x="2915503" y="6472253"/>
                    <a:pt x="2916956" y="6493187"/>
                  </a:cubicBezTo>
                  <a:cubicBezTo>
                    <a:pt x="2918408" y="6514121"/>
                    <a:pt x="2925071" y="6530041"/>
                    <a:pt x="2936944" y="6540946"/>
                  </a:cubicBezTo>
                  <a:cubicBezTo>
                    <a:pt x="2948817" y="6551852"/>
                    <a:pt x="2965172" y="6557304"/>
                    <a:pt x="2986009" y="6557304"/>
                  </a:cubicBezTo>
                  <a:cubicBezTo>
                    <a:pt x="3003925" y="6557304"/>
                    <a:pt x="3021299" y="6553312"/>
                    <a:pt x="3038132" y="6545328"/>
                  </a:cubicBezTo>
                  <a:cubicBezTo>
                    <a:pt x="3054964" y="6537343"/>
                    <a:pt x="3070427" y="6527801"/>
                    <a:pt x="3084521" y="6516701"/>
                  </a:cubicBezTo>
                  <a:lnTo>
                    <a:pt x="3118164" y="6583594"/>
                  </a:lnTo>
                  <a:cubicBezTo>
                    <a:pt x="3091990" y="6605599"/>
                    <a:pt x="3064765" y="6622103"/>
                    <a:pt x="3036488" y="6633106"/>
                  </a:cubicBezTo>
                  <a:cubicBezTo>
                    <a:pt x="3008212" y="6644108"/>
                    <a:pt x="2979469" y="6649609"/>
                    <a:pt x="2950258" y="6649609"/>
                  </a:cubicBezTo>
                  <a:cubicBezTo>
                    <a:pt x="2922021" y="6649609"/>
                    <a:pt x="2896980" y="6644790"/>
                    <a:pt x="2875137" y="6635150"/>
                  </a:cubicBezTo>
                  <a:cubicBezTo>
                    <a:pt x="2853293" y="6625511"/>
                    <a:pt x="2835959" y="6611052"/>
                    <a:pt x="2823133" y="6591772"/>
                  </a:cubicBezTo>
                  <a:cubicBezTo>
                    <a:pt x="2810307" y="6572493"/>
                    <a:pt x="2803241" y="6548590"/>
                    <a:pt x="2801935" y="6520060"/>
                  </a:cubicBezTo>
                  <a:cubicBezTo>
                    <a:pt x="2800628" y="6491532"/>
                    <a:pt x="2806361" y="6458475"/>
                    <a:pt x="2819134" y="6420890"/>
                  </a:cubicBezTo>
                  <a:cubicBezTo>
                    <a:pt x="2831707" y="6383891"/>
                    <a:pt x="2848604" y="6350931"/>
                    <a:pt x="2869824" y="6322013"/>
                  </a:cubicBezTo>
                  <a:cubicBezTo>
                    <a:pt x="2891044" y="6293095"/>
                    <a:pt x="2914930" y="6268655"/>
                    <a:pt x="2941479" y="6248694"/>
                  </a:cubicBezTo>
                  <a:cubicBezTo>
                    <a:pt x="2968028" y="6228734"/>
                    <a:pt x="2995812" y="6213593"/>
                    <a:pt x="3024829" y="6203271"/>
                  </a:cubicBezTo>
                  <a:cubicBezTo>
                    <a:pt x="3053847" y="6192951"/>
                    <a:pt x="3082572" y="6187790"/>
                    <a:pt x="3111003" y="6187790"/>
                  </a:cubicBezTo>
                  <a:close/>
                  <a:moveTo>
                    <a:pt x="2632975" y="6187790"/>
                  </a:moveTo>
                  <a:cubicBezTo>
                    <a:pt x="2673676" y="6187790"/>
                    <a:pt x="2706220" y="6196748"/>
                    <a:pt x="2730608" y="6214664"/>
                  </a:cubicBezTo>
                  <a:cubicBezTo>
                    <a:pt x="2754995" y="6232580"/>
                    <a:pt x="2770000" y="6258480"/>
                    <a:pt x="2775621" y="6292364"/>
                  </a:cubicBezTo>
                  <a:cubicBezTo>
                    <a:pt x="2781243" y="6326249"/>
                    <a:pt x="2775783" y="6367532"/>
                    <a:pt x="2759239" y="6416217"/>
                  </a:cubicBezTo>
                  <a:cubicBezTo>
                    <a:pt x="2742692" y="6464901"/>
                    <a:pt x="2719928" y="6506672"/>
                    <a:pt x="2690945" y="6541530"/>
                  </a:cubicBezTo>
                  <a:cubicBezTo>
                    <a:pt x="2661963" y="6576389"/>
                    <a:pt x="2629073" y="6603116"/>
                    <a:pt x="2592275" y="6621713"/>
                  </a:cubicBezTo>
                  <a:cubicBezTo>
                    <a:pt x="2555478" y="6640311"/>
                    <a:pt x="2516729" y="6649609"/>
                    <a:pt x="2476028" y="6649609"/>
                  </a:cubicBezTo>
                  <a:cubicBezTo>
                    <a:pt x="2435718" y="6649609"/>
                    <a:pt x="2403388" y="6640311"/>
                    <a:pt x="2379038" y="6621713"/>
                  </a:cubicBezTo>
                  <a:cubicBezTo>
                    <a:pt x="2354688" y="6603116"/>
                    <a:pt x="2339819" y="6576389"/>
                    <a:pt x="2334430" y="6541530"/>
                  </a:cubicBezTo>
                  <a:cubicBezTo>
                    <a:pt x="2329042" y="6506672"/>
                    <a:pt x="2334621" y="6464901"/>
                    <a:pt x="2351167" y="6416217"/>
                  </a:cubicBezTo>
                  <a:cubicBezTo>
                    <a:pt x="2367711" y="6367532"/>
                    <a:pt x="2390391" y="6326151"/>
                    <a:pt x="2419207" y="6292072"/>
                  </a:cubicBezTo>
                  <a:cubicBezTo>
                    <a:pt x="2448023" y="6257993"/>
                    <a:pt x="2480778" y="6232093"/>
                    <a:pt x="2517471" y="6214372"/>
                  </a:cubicBezTo>
                  <a:cubicBezTo>
                    <a:pt x="2554164" y="6196651"/>
                    <a:pt x="2592665" y="6187790"/>
                    <a:pt x="2632975" y="6187790"/>
                  </a:cubicBezTo>
                  <a:close/>
                  <a:moveTo>
                    <a:pt x="1565870" y="6187790"/>
                  </a:moveTo>
                  <a:cubicBezTo>
                    <a:pt x="1606571" y="6187790"/>
                    <a:pt x="1639114" y="6196748"/>
                    <a:pt x="1663502" y="6214664"/>
                  </a:cubicBezTo>
                  <a:cubicBezTo>
                    <a:pt x="1687890" y="6232580"/>
                    <a:pt x="1702895" y="6258480"/>
                    <a:pt x="1708516" y="6292364"/>
                  </a:cubicBezTo>
                  <a:cubicBezTo>
                    <a:pt x="1714137" y="6326249"/>
                    <a:pt x="1708677" y="6367532"/>
                    <a:pt x="1692134" y="6416217"/>
                  </a:cubicBezTo>
                  <a:cubicBezTo>
                    <a:pt x="1675587" y="6464901"/>
                    <a:pt x="1652823" y="6506672"/>
                    <a:pt x="1623840" y="6541530"/>
                  </a:cubicBezTo>
                  <a:cubicBezTo>
                    <a:pt x="1594858" y="6576389"/>
                    <a:pt x="1561968" y="6603116"/>
                    <a:pt x="1525170" y="6621713"/>
                  </a:cubicBezTo>
                  <a:cubicBezTo>
                    <a:pt x="1488372" y="6640311"/>
                    <a:pt x="1449623" y="6649609"/>
                    <a:pt x="1408923" y="6649609"/>
                  </a:cubicBezTo>
                  <a:cubicBezTo>
                    <a:pt x="1368613" y="6649609"/>
                    <a:pt x="1336283" y="6640311"/>
                    <a:pt x="1311933" y="6621713"/>
                  </a:cubicBezTo>
                  <a:cubicBezTo>
                    <a:pt x="1287583" y="6603116"/>
                    <a:pt x="1272714" y="6576389"/>
                    <a:pt x="1267325" y="6541530"/>
                  </a:cubicBezTo>
                  <a:cubicBezTo>
                    <a:pt x="1261937" y="6506672"/>
                    <a:pt x="1267515" y="6464901"/>
                    <a:pt x="1284062" y="6416217"/>
                  </a:cubicBezTo>
                  <a:cubicBezTo>
                    <a:pt x="1300605" y="6367532"/>
                    <a:pt x="1323286" y="6326151"/>
                    <a:pt x="1352102" y="6292072"/>
                  </a:cubicBezTo>
                  <a:cubicBezTo>
                    <a:pt x="1380919" y="6257993"/>
                    <a:pt x="1413673" y="6232093"/>
                    <a:pt x="1450366" y="6214372"/>
                  </a:cubicBezTo>
                  <a:cubicBezTo>
                    <a:pt x="1487058" y="6196651"/>
                    <a:pt x="1525561" y="6187790"/>
                    <a:pt x="1565870" y="6187790"/>
                  </a:cubicBezTo>
                  <a:close/>
                  <a:moveTo>
                    <a:pt x="1174768" y="6187790"/>
                  </a:moveTo>
                  <a:cubicBezTo>
                    <a:pt x="1203784" y="6187790"/>
                    <a:pt x="1227829" y="6193535"/>
                    <a:pt x="1246905" y="6205024"/>
                  </a:cubicBezTo>
                  <a:cubicBezTo>
                    <a:pt x="1265979" y="6216514"/>
                    <a:pt x="1280367" y="6230048"/>
                    <a:pt x="1290067" y="6245627"/>
                  </a:cubicBezTo>
                  <a:lnTo>
                    <a:pt x="1211336" y="6313980"/>
                  </a:lnTo>
                  <a:cubicBezTo>
                    <a:pt x="1203811" y="6303464"/>
                    <a:pt x="1194941" y="6295042"/>
                    <a:pt x="1184724" y="6288713"/>
                  </a:cubicBezTo>
                  <a:cubicBezTo>
                    <a:pt x="1174509" y="6282384"/>
                    <a:pt x="1161417" y="6279219"/>
                    <a:pt x="1145448" y="6279219"/>
                  </a:cubicBezTo>
                  <a:cubicBezTo>
                    <a:pt x="1126169" y="6279219"/>
                    <a:pt x="1106724" y="6284721"/>
                    <a:pt x="1087116" y="6295723"/>
                  </a:cubicBezTo>
                  <a:cubicBezTo>
                    <a:pt x="1067507" y="6306726"/>
                    <a:pt x="1049488" y="6322500"/>
                    <a:pt x="1033060" y="6343044"/>
                  </a:cubicBezTo>
                  <a:cubicBezTo>
                    <a:pt x="1016632" y="6363589"/>
                    <a:pt x="1003489" y="6388370"/>
                    <a:pt x="993630" y="6417386"/>
                  </a:cubicBezTo>
                  <a:cubicBezTo>
                    <a:pt x="983571" y="6446985"/>
                    <a:pt x="979268" y="6472253"/>
                    <a:pt x="980721" y="6493187"/>
                  </a:cubicBezTo>
                  <a:cubicBezTo>
                    <a:pt x="982173" y="6514121"/>
                    <a:pt x="988837" y="6530041"/>
                    <a:pt x="1000709" y="6540946"/>
                  </a:cubicBezTo>
                  <a:cubicBezTo>
                    <a:pt x="1012582" y="6551852"/>
                    <a:pt x="1028937" y="6557304"/>
                    <a:pt x="1049774" y="6557304"/>
                  </a:cubicBezTo>
                  <a:cubicBezTo>
                    <a:pt x="1067690" y="6557304"/>
                    <a:pt x="1085064" y="6553312"/>
                    <a:pt x="1101896" y="6545328"/>
                  </a:cubicBezTo>
                  <a:cubicBezTo>
                    <a:pt x="1118729" y="6537343"/>
                    <a:pt x="1134193" y="6527801"/>
                    <a:pt x="1148287" y="6516701"/>
                  </a:cubicBezTo>
                  <a:lnTo>
                    <a:pt x="1181929" y="6583594"/>
                  </a:lnTo>
                  <a:cubicBezTo>
                    <a:pt x="1155755" y="6605599"/>
                    <a:pt x="1128530" y="6622103"/>
                    <a:pt x="1100254" y="6633106"/>
                  </a:cubicBezTo>
                  <a:cubicBezTo>
                    <a:pt x="1071977" y="6644108"/>
                    <a:pt x="1043234" y="6649609"/>
                    <a:pt x="1014024" y="6649609"/>
                  </a:cubicBezTo>
                  <a:cubicBezTo>
                    <a:pt x="985786" y="6649609"/>
                    <a:pt x="960746" y="6644790"/>
                    <a:pt x="938902" y="6635150"/>
                  </a:cubicBezTo>
                  <a:cubicBezTo>
                    <a:pt x="917058" y="6625511"/>
                    <a:pt x="899723" y="6611052"/>
                    <a:pt x="886898" y="6591772"/>
                  </a:cubicBezTo>
                  <a:cubicBezTo>
                    <a:pt x="874073" y="6572493"/>
                    <a:pt x="867007" y="6548590"/>
                    <a:pt x="865700" y="6520060"/>
                  </a:cubicBezTo>
                  <a:cubicBezTo>
                    <a:pt x="864393" y="6491532"/>
                    <a:pt x="870126" y="6458475"/>
                    <a:pt x="882900" y="6420890"/>
                  </a:cubicBezTo>
                  <a:cubicBezTo>
                    <a:pt x="895473" y="6383891"/>
                    <a:pt x="912369" y="6350931"/>
                    <a:pt x="933590" y="6322013"/>
                  </a:cubicBezTo>
                  <a:cubicBezTo>
                    <a:pt x="954809" y="6293095"/>
                    <a:pt x="978695" y="6268655"/>
                    <a:pt x="1005244" y="6248694"/>
                  </a:cubicBezTo>
                  <a:cubicBezTo>
                    <a:pt x="1031794" y="6228734"/>
                    <a:pt x="1059577" y="6213593"/>
                    <a:pt x="1088594" y="6203271"/>
                  </a:cubicBezTo>
                  <a:cubicBezTo>
                    <a:pt x="1117612" y="6192951"/>
                    <a:pt x="1146336" y="6187790"/>
                    <a:pt x="1174768" y="6187790"/>
                  </a:cubicBezTo>
                  <a:close/>
                  <a:moveTo>
                    <a:pt x="696741" y="6187790"/>
                  </a:moveTo>
                  <a:cubicBezTo>
                    <a:pt x="737441" y="6187790"/>
                    <a:pt x="769985" y="6196748"/>
                    <a:pt x="794373" y="6214664"/>
                  </a:cubicBezTo>
                  <a:cubicBezTo>
                    <a:pt x="818760" y="6232580"/>
                    <a:pt x="833765" y="6258480"/>
                    <a:pt x="839387" y="6292364"/>
                  </a:cubicBezTo>
                  <a:cubicBezTo>
                    <a:pt x="845008" y="6326249"/>
                    <a:pt x="839547" y="6367532"/>
                    <a:pt x="823004" y="6416217"/>
                  </a:cubicBezTo>
                  <a:cubicBezTo>
                    <a:pt x="806457" y="6464901"/>
                    <a:pt x="783693" y="6506672"/>
                    <a:pt x="754711" y="6541530"/>
                  </a:cubicBezTo>
                  <a:cubicBezTo>
                    <a:pt x="725728" y="6576389"/>
                    <a:pt x="692838" y="6603116"/>
                    <a:pt x="656041" y="6621713"/>
                  </a:cubicBezTo>
                  <a:cubicBezTo>
                    <a:pt x="619243" y="6640311"/>
                    <a:pt x="580494" y="6649609"/>
                    <a:pt x="539793" y="6649609"/>
                  </a:cubicBezTo>
                  <a:cubicBezTo>
                    <a:pt x="499484" y="6649609"/>
                    <a:pt x="467153" y="6640311"/>
                    <a:pt x="442804" y="6621713"/>
                  </a:cubicBezTo>
                  <a:cubicBezTo>
                    <a:pt x="418453" y="6603116"/>
                    <a:pt x="403585" y="6576389"/>
                    <a:pt x="398196" y="6541530"/>
                  </a:cubicBezTo>
                  <a:cubicBezTo>
                    <a:pt x="392807" y="6506672"/>
                    <a:pt x="398386" y="6464901"/>
                    <a:pt x="414932" y="6416217"/>
                  </a:cubicBezTo>
                  <a:cubicBezTo>
                    <a:pt x="431475" y="6367532"/>
                    <a:pt x="454156" y="6326151"/>
                    <a:pt x="482972" y="6292072"/>
                  </a:cubicBezTo>
                  <a:cubicBezTo>
                    <a:pt x="511789" y="6257993"/>
                    <a:pt x="544543" y="6232093"/>
                    <a:pt x="581236" y="6214372"/>
                  </a:cubicBezTo>
                  <a:cubicBezTo>
                    <a:pt x="617929" y="6196651"/>
                    <a:pt x="656431" y="6187790"/>
                    <a:pt x="696741" y="6187790"/>
                  </a:cubicBezTo>
                  <a:close/>
                  <a:moveTo>
                    <a:pt x="5407269" y="5395249"/>
                  </a:moveTo>
                  <a:cubicBezTo>
                    <a:pt x="5387795" y="5395249"/>
                    <a:pt x="5369113" y="5400653"/>
                    <a:pt x="5351226" y="5411461"/>
                  </a:cubicBezTo>
                  <a:cubicBezTo>
                    <a:pt x="5333337" y="5422270"/>
                    <a:pt x="5317121" y="5437896"/>
                    <a:pt x="5302578" y="5458344"/>
                  </a:cubicBezTo>
                  <a:cubicBezTo>
                    <a:pt x="5288035" y="5478791"/>
                    <a:pt x="5275867" y="5503426"/>
                    <a:pt x="5266072" y="5532247"/>
                  </a:cubicBezTo>
                  <a:cubicBezTo>
                    <a:pt x="5256341" y="5560873"/>
                    <a:pt x="5251683" y="5585751"/>
                    <a:pt x="5252099" y="5606880"/>
                  </a:cubicBezTo>
                  <a:cubicBezTo>
                    <a:pt x="5252514" y="5628009"/>
                    <a:pt x="5257860" y="5644367"/>
                    <a:pt x="5268137" y="5655954"/>
                  </a:cubicBezTo>
                  <a:cubicBezTo>
                    <a:pt x="5278414" y="5667540"/>
                    <a:pt x="5293289" y="5673334"/>
                    <a:pt x="5312763" y="5673334"/>
                  </a:cubicBezTo>
                  <a:cubicBezTo>
                    <a:pt x="5332237" y="5673334"/>
                    <a:pt x="5351051" y="5667540"/>
                    <a:pt x="5369205" y="5655954"/>
                  </a:cubicBezTo>
                  <a:cubicBezTo>
                    <a:pt x="5387360" y="5644367"/>
                    <a:pt x="5403873" y="5628009"/>
                    <a:pt x="5418745" y="5606880"/>
                  </a:cubicBezTo>
                  <a:cubicBezTo>
                    <a:pt x="5433617" y="5585751"/>
                    <a:pt x="5445918" y="5560873"/>
                    <a:pt x="5455649" y="5532247"/>
                  </a:cubicBezTo>
                  <a:cubicBezTo>
                    <a:pt x="5465443" y="5503426"/>
                    <a:pt x="5469968" y="5478791"/>
                    <a:pt x="5469224" y="5458344"/>
                  </a:cubicBezTo>
                  <a:cubicBezTo>
                    <a:pt x="5468481" y="5437896"/>
                    <a:pt x="5462837" y="5422270"/>
                    <a:pt x="5452293" y="5411461"/>
                  </a:cubicBezTo>
                  <a:cubicBezTo>
                    <a:pt x="5441751" y="5400653"/>
                    <a:pt x="5426743" y="5395249"/>
                    <a:pt x="5407269" y="5395249"/>
                  </a:cubicBezTo>
                  <a:close/>
                  <a:moveTo>
                    <a:pt x="4538139" y="5395249"/>
                  </a:moveTo>
                  <a:cubicBezTo>
                    <a:pt x="4518665" y="5395249"/>
                    <a:pt x="4499984" y="5400653"/>
                    <a:pt x="4482095" y="5411461"/>
                  </a:cubicBezTo>
                  <a:cubicBezTo>
                    <a:pt x="4464207" y="5422270"/>
                    <a:pt x="4447991" y="5437896"/>
                    <a:pt x="4433449" y="5458344"/>
                  </a:cubicBezTo>
                  <a:cubicBezTo>
                    <a:pt x="4418906" y="5478791"/>
                    <a:pt x="4406737" y="5503426"/>
                    <a:pt x="4396942" y="5532247"/>
                  </a:cubicBezTo>
                  <a:cubicBezTo>
                    <a:pt x="4387211" y="5560873"/>
                    <a:pt x="4382554" y="5585751"/>
                    <a:pt x="4382969" y="5606880"/>
                  </a:cubicBezTo>
                  <a:cubicBezTo>
                    <a:pt x="4383384" y="5628009"/>
                    <a:pt x="4388731" y="5644367"/>
                    <a:pt x="4399007" y="5655954"/>
                  </a:cubicBezTo>
                  <a:cubicBezTo>
                    <a:pt x="4409285" y="5667540"/>
                    <a:pt x="4424160" y="5673334"/>
                    <a:pt x="4443634" y="5673334"/>
                  </a:cubicBezTo>
                  <a:cubicBezTo>
                    <a:pt x="4463107" y="5673334"/>
                    <a:pt x="4481921" y="5667540"/>
                    <a:pt x="4500075" y="5655954"/>
                  </a:cubicBezTo>
                  <a:cubicBezTo>
                    <a:pt x="4518231" y="5644367"/>
                    <a:pt x="4534743" y="5628009"/>
                    <a:pt x="4549616" y="5606880"/>
                  </a:cubicBezTo>
                  <a:cubicBezTo>
                    <a:pt x="4564487" y="5585751"/>
                    <a:pt x="4576788" y="5560873"/>
                    <a:pt x="4586519" y="5532247"/>
                  </a:cubicBezTo>
                  <a:cubicBezTo>
                    <a:pt x="4596313" y="5503426"/>
                    <a:pt x="4600839" y="5478791"/>
                    <a:pt x="4600095" y="5458344"/>
                  </a:cubicBezTo>
                  <a:cubicBezTo>
                    <a:pt x="4599351" y="5437896"/>
                    <a:pt x="4593707" y="5422270"/>
                    <a:pt x="4583163" y="5411461"/>
                  </a:cubicBezTo>
                  <a:cubicBezTo>
                    <a:pt x="4572621" y="5400653"/>
                    <a:pt x="4557613" y="5395249"/>
                    <a:pt x="4538139" y="5395249"/>
                  </a:cubicBezTo>
                  <a:close/>
                  <a:moveTo>
                    <a:pt x="3471033" y="5395249"/>
                  </a:moveTo>
                  <a:cubicBezTo>
                    <a:pt x="3451559" y="5395249"/>
                    <a:pt x="3432878" y="5400653"/>
                    <a:pt x="3414990" y="5411461"/>
                  </a:cubicBezTo>
                  <a:cubicBezTo>
                    <a:pt x="3397101" y="5422270"/>
                    <a:pt x="3380886" y="5437896"/>
                    <a:pt x="3366343" y="5458344"/>
                  </a:cubicBezTo>
                  <a:cubicBezTo>
                    <a:pt x="3351799" y="5478791"/>
                    <a:pt x="3339631" y="5503426"/>
                    <a:pt x="3329837" y="5532247"/>
                  </a:cubicBezTo>
                  <a:cubicBezTo>
                    <a:pt x="3320106" y="5560873"/>
                    <a:pt x="3315448" y="5585751"/>
                    <a:pt x="3315863" y="5606880"/>
                  </a:cubicBezTo>
                  <a:cubicBezTo>
                    <a:pt x="3316278" y="5628009"/>
                    <a:pt x="3321625" y="5644367"/>
                    <a:pt x="3331902" y="5655954"/>
                  </a:cubicBezTo>
                  <a:cubicBezTo>
                    <a:pt x="3342178" y="5667540"/>
                    <a:pt x="3357053" y="5673334"/>
                    <a:pt x="3376527" y="5673334"/>
                  </a:cubicBezTo>
                  <a:cubicBezTo>
                    <a:pt x="3396001" y="5673334"/>
                    <a:pt x="3414815" y="5667540"/>
                    <a:pt x="3432970" y="5655954"/>
                  </a:cubicBezTo>
                  <a:cubicBezTo>
                    <a:pt x="3451125" y="5644367"/>
                    <a:pt x="3467638" y="5628009"/>
                    <a:pt x="3482509" y="5606880"/>
                  </a:cubicBezTo>
                  <a:cubicBezTo>
                    <a:pt x="3497381" y="5585751"/>
                    <a:pt x="3509682" y="5560873"/>
                    <a:pt x="3519413" y="5532247"/>
                  </a:cubicBezTo>
                  <a:cubicBezTo>
                    <a:pt x="3529208" y="5503426"/>
                    <a:pt x="3533733" y="5478791"/>
                    <a:pt x="3532989" y="5458344"/>
                  </a:cubicBezTo>
                  <a:cubicBezTo>
                    <a:pt x="3532245" y="5437896"/>
                    <a:pt x="3526602" y="5422270"/>
                    <a:pt x="3516058" y="5411461"/>
                  </a:cubicBezTo>
                  <a:cubicBezTo>
                    <a:pt x="3505515" y="5400653"/>
                    <a:pt x="3490507" y="5395249"/>
                    <a:pt x="3471033" y="5395249"/>
                  </a:cubicBezTo>
                  <a:close/>
                  <a:moveTo>
                    <a:pt x="2601903" y="5395249"/>
                  </a:moveTo>
                  <a:cubicBezTo>
                    <a:pt x="2582429" y="5395249"/>
                    <a:pt x="2563748" y="5400653"/>
                    <a:pt x="2545860" y="5411461"/>
                  </a:cubicBezTo>
                  <a:cubicBezTo>
                    <a:pt x="2527971" y="5422270"/>
                    <a:pt x="2511756" y="5437896"/>
                    <a:pt x="2497213" y="5458344"/>
                  </a:cubicBezTo>
                  <a:cubicBezTo>
                    <a:pt x="2482671" y="5478791"/>
                    <a:pt x="2470501" y="5503426"/>
                    <a:pt x="2460707" y="5532247"/>
                  </a:cubicBezTo>
                  <a:cubicBezTo>
                    <a:pt x="2450976" y="5560873"/>
                    <a:pt x="2446318" y="5585751"/>
                    <a:pt x="2446734" y="5606880"/>
                  </a:cubicBezTo>
                  <a:cubicBezTo>
                    <a:pt x="2447149" y="5628009"/>
                    <a:pt x="2452495" y="5644367"/>
                    <a:pt x="2462772" y="5655954"/>
                  </a:cubicBezTo>
                  <a:cubicBezTo>
                    <a:pt x="2473049" y="5667540"/>
                    <a:pt x="2487924" y="5673334"/>
                    <a:pt x="2507398" y="5673334"/>
                  </a:cubicBezTo>
                  <a:cubicBezTo>
                    <a:pt x="2526871" y="5673334"/>
                    <a:pt x="2545686" y="5667540"/>
                    <a:pt x="2563840" y="5655954"/>
                  </a:cubicBezTo>
                  <a:cubicBezTo>
                    <a:pt x="2581995" y="5644367"/>
                    <a:pt x="2598508" y="5628009"/>
                    <a:pt x="2613380" y="5606880"/>
                  </a:cubicBezTo>
                  <a:cubicBezTo>
                    <a:pt x="2628251" y="5585751"/>
                    <a:pt x="2640553" y="5560873"/>
                    <a:pt x="2650283" y="5532247"/>
                  </a:cubicBezTo>
                  <a:cubicBezTo>
                    <a:pt x="2660077" y="5503426"/>
                    <a:pt x="2664603" y="5478791"/>
                    <a:pt x="2663859" y="5458344"/>
                  </a:cubicBezTo>
                  <a:cubicBezTo>
                    <a:pt x="2663115" y="5437896"/>
                    <a:pt x="2657472" y="5422270"/>
                    <a:pt x="2646928" y="5411461"/>
                  </a:cubicBezTo>
                  <a:cubicBezTo>
                    <a:pt x="2636385" y="5400653"/>
                    <a:pt x="2621377" y="5395249"/>
                    <a:pt x="2601903" y="5395249"/>
                  </a:cubicBezTo>
                  <a:close/>
                  <a:moveTo>
                    <a:pt x="1534798" y="5395249"/>
                  </a:moveTo>
                  <a:cubicBezTo>
                    <a:pt x="1515324" y="5395249"/>
                    <a:pt x="1496643" y="5400653"/>
                    <a:pt x="1478755" y="5411461"/>
                  </a:cubicBezTo>
                  <a:cubicBezTo>
                    <a:pt x="1460866" y="5422270"/>
                    <a:pt x="1444651" y="5437896"/>
                    <a:pt x="1430108" y="5458344"/>
                  </a:cubicBezTo>
                  <a:cubicBezTo>
                    <a:pt x="1415565" y="5478791"/>
                    <a:pt x="1403396" y="5503426"/>
                    <a:pt x="1393602" y="5532247"/>
                  </a:cubicBezTo>
                  <a:cubicBezTo>
                    <a:pt x="1383871" y="5560873"/>
                    <a:pt x="1379213" y="5585751"/>
                    <a:pt x="1379628" y="5606880"/>
                  </a:cubicBezTo>
                  <a:cubicBezTo>
                    <a:pt x="1380044" y="5628009"/>
                    <a:pt x="1385390" y="5644367"/>
                    <a:pt x="1395667" y="5655954"/>
                  </a:cubicBezTo>
                  <a:cubicBezTo>
                    <a:pt x="1405943" y="5667540"/>
                    <a:pt x="1420819" y="5673334"/>
                    <a:pt x="1440293" y="5673334"/>
                  </a:cubicBezTo>
                  <a:cubicBezTo>
                    <a:pt x="1459766" y="5673334"/>
                    <a:pt x="1478580" y="5667540"/>
                    <a:pt x="1496735" y="5655954"/>
                  </a:cubicBezTo>
                  <a:cubicBezTo>
                    <a:pt x="1514890" y="5644367"/>
                    <a:pt x="1531403" y="5628009"/>
                    <a:pt x="1546275" y="5606880"/>
                  </a:cubicBezTo>
                  <a:cubicBezTo>
                    <a:pt x="1561146" y="5585751"/>
                    <a:pt x="1573448" y="5560873"/>
                    <a:pt x="1583178" y="5532247"/>
                  </a:cubicBezTo>
                  <a:cubicBezTo>
                    <a:pt x="1592973" y="5503426"/>
                    <a:pt x="1597498" y="5478791"/>
                    <a:pt x="1596754" y="5458344"/>
                  </a:cubicBezTo>
                  <a:cubicBezTo>
                    <a:pt x="1596010" y="5437896"/>
                    <a:pt x="1590367" y="5422270"/>
                    <a:pt x="1579823" y="5411461"/>
                  </a:cubicBezTo>
                  <a:cubicBezTo>
                    <a:pt x="1569280" y="5400653"/>
                    <a:pt x="1554272" y="5395249"/>
                    <a:pt x="1534798" y="5395249"/>
                  </a:cubicBezTo>
                  <a:close/>
                  <a:moveTo>
                    <a:pt x="665668" y="5395249"/>
                  </a:moveTo>
                  <a:cubicBezTo>
                    <a:pt x="646194" y="5395249"/>
                    <a:pt x="627514" y="5400653"/>
                    <a:pt x="609625" y="5411461"/>
                  </a:cubicBezTo>
                  <a:cubicBezTo>
                    <a:pt x="591737" y="5422270"/>
                    <a:pt x="575521" y="5437896"/>
                    <a:pt x="560978" y="5458344"/>
                  </a:cubicBezTo>
                  <a:cubicBezTo>
                    <a:pt x="546435" y="5478791"/>
                    <a:pt x="534266" y="5503426"/>
                    <a:pt x="524472" y="5532247"/>
                  </a:cubicBezTo>
                  <a:cubicBezTo>
                    <a:pt x="514741" y="5560873"/>
                    <a:pt x="510083" y="5585751"/>
                    <a:pt x="510499" y="5606880"/>
                  </a:cubicBezTo>
                  <a:cubicBezTo>
                    <a:pt x="510914" y="5628009"/>
                    <a:pt x="516260" y="5644367"/>
                    <a:pt x="526537" y="5655954"/>
                  </a:cubicBezTo>
                  <a:cubicBezTo>
                    <a:pt x="536814" y="5667540"/>
                    <a:pt x="551690" y="5673334"/>
                    <a:pt x="571163" y="5673334"/>
                  </a:cubicBezTo>
                  <a:cubicBezTo>
                    <a:pt x="590637" y="5673334"/>
                    <a:pt x="609451" y="5667540"/>
                    <a:pt x="627605" y="5655954"/>
                  </a:cubicBezTo>
                  <a:cubicBezTo>
                    <a:pt x="645761" y="5644367"/>
                    <a:pt x="662273" y="5628009"/>
                    <a:pt x="677145" y="5606880"/>
                  </a:cubicBezTo>
                  <a:cubicBezTo>
                    <a:pt x="692017" y="5585751"/>
                    <a:pt x="704318" y="5560873"/>
                    <a:pt x="714048" y="5532247"/>
                  </a:cubicBezTo>
                  <a:cubicBezTo>
                    <a:pt x="723843" y="5503426"/>
                    <a:pt x="728369" y="5478791"/>
                    <a:pt x="727624" y="5458344"/>
                  </a:cubicBezTo>
                  <a:cubicBezTo>
                    <a:pt x="726881" y="5437896"/>
                    <a:pt x="721237" y="5422270"/>
                    <a:pt x="710693" y="5411461"/>
                  </a:cubicBezTo>
                  <a:cubicBezTo>
                    <a:pt x="700151" y="5400653"/>
                    <a:pt x="685142" y="5395249"/>
                    <a:pt x="665668" y="5395249"/>
                  </a:cubicBezTo>
                  <a:close/>
                  <a:moveTo>
                    <a:pt x="4023959" y="5311415"/>
                  </a:moveTo>
                  <a:lnTo>
                    <a:pt x="4131162" y="5311415"/>
                  </a:lnTo>
                  <a:lnTo>
                    <a:pt x="4010149" y="5667492"/>
                  </a:lnTo>
                  <a:lnTo>
                    <a:pt x="4183659" y="5667492"/>
                  </a:lnTo>
                  <a:lnTo>
                    <a:pt x="4153184" y="5757168"/>
                  </a:lnTo>
                  <a:lnTo>
                    <a:pt x="3872471" y="5757168"/>
                  </a:lnTo>
                  <a:close/>
                  <a:moveTo>
                    <a:pt x="2087723" y="5311415"/>
                  </a:moveTo>
                  <a:lnTo>
                    <a:pt x="2194927" y="5311415"/>
                  </a:lnTo>
                  <a:lnTo>
                    <a:pt x="2073913" y="5667492"/>
                  </a:lnTo>
                  <a:lnTo>
                    <a:pt x="2247423" y="5667492"/>
                  </a:lnTo>
                  <a:lnTo>
                    <a:pt x="2216949" y="5757168"/>
                  </a:lnTo>
                  <a:lnTo>
                    <a:pt x="1936235" y="5757168"/>
                  </a:lnTo>
                  <a:close/>
                  <a:moveTo>
                    <a:pt x="151489" y="5311415"/>
                  </a:moveTo>
                  <a:lnTo>
                    <a:pt x="258691" y="5311415"/>
                  </a:lnTo>
                  <a:lnTo>
                    <a:pt x="137678" y="5667492"/>
                  </a:lnTo>
                  <a:lnTo>
                    <a:pt x="311189" y="5667492"/>
                  </a:lnTo>
                  <a:lnTo>
                    <a:pt x="280714" y="5757168"/>
                  </a:lnTo>
                  <a:lnTo>
                    <a:pt x="0" y="5757168"/>
                  </a:lnTo>
                  <a:close/>
                  <a:moveTo>
                    <a:pt x="5438341" y="5303820"/>
                  </a:moveTo>
                  <a:cubicBezTo>
                    <a:pt x="5479041" y="5303820"/>
                    <a:pt x="5511585" y="5312778"/>
                    <a:pt x="5535973" y="5330694"/>
                  </a:cubicBezTo>
                  <a:cubicBezTo>
                    <a:pt x="5560361" y="5348610"/>
                    <a:pt x="5575365" y="5374510"/>
                    <a:pt x="5580987" y="5408394"/>
                  </a:cubicBezTo>
                  <a:cubicBezTo>
                    <a:pt x="5586607" y="5442279"/>
                    <a:pt x="5581147" y="5483562"/>
                    <a:pt x="5564604" y="5532247"/>
                  </a:cubicBezTo>
                  <a:cubicBezTo>
                    <a:pt x="5548057" y="5580931"/>
                    <a:pt x="5525293" y="5622702"/>
                    <a:pt x="5496310" y="5657560"/>
                  </a:cubicBezTo>
                  <a:cubicBezTo>
                    <a:pt x="5467328" y="5692419"/>
                    <a:pt x="5434439" y="5719146"/>
                    <a:pt x="5397640" y="5737743"/>
                  </a:cubicBezTo>
                  <a:cubicBezTo>
                    <a:pt x="5360843" y="5756341"/>
                    <a:pt x="5322093" y="5765639"/>
                    <a:pt x="5281394" y="5765639"/>
                  </a:cubicBezTo>
                  <a:cubicBezTo>
                    <a:pt x="5241083" y="5765639"/>
                    <a:pt x="5208753" y="5756341"/>
                    <a:pt x="5184403" y="5737743"/>
                  </a:cubicBezTo>
                  <a:cubicBezTo>
                    <a:pt x="5160053" y="5719146"/>
                    <a:pt x="5145184" y="5692419"/>
                    <a:pt x="5139795" y="5657560"/>
                  </a:cubicBezTo>
                  <a:cubicBezTo>
                    <a:pt x="5134407" y="5622702"/>
                    <a:pt x="5139985" y="5580931"/>
                    <a:pt x="5156532" y="5532247"/>
                  </a:cubicBezTo>
                  <a:cubicBezTo>
                    <a:pt x="5173075" y="5483562"/>
                    <a:pt x="5195756" y="5442181"/>
                    <a:pt x="5224573" y="5408102"/>
                  </a:cubicBezTo>
                  <a:cubicBezTo>
                    <a:pt x="5253389" y="5374023"/>
                    <a:pt x="5286143" y="5348123"/>
                    <a:pt x="5322837" y="5330402"/>
                  </a:cubicBezTo>
                  <a:cubicBezTo>
                    <a:pt x="5359529" y="5312681"/>
                    <a:pt x="5398031" y="5303820"/>
                    <a:pt x="5438341" y="5303820"/>
                  </a:cubicBezTo>
                  <a:close/>
                  <a:moveTo>
                    <a:pt x="5047239" y="5303820"/>
                  </a:moveTo>
                  <a:cubicBezTo>
                    <a:pt x="5076254" y="5303820"/>
                    <a:pt x="5100300" y="5309565"/>
                    <a:pt x="5119375" y="5321054"/>
                  </a:cubicBezTo>
                  <a:cubicBezTo>
                    <a:pt x="5138449" y="5332544"/>
                    <a:pt x="5152838" y="5346078"/>
                    <a:pt x="5162538" y="5361657"/>
                  </a:cubicBezTo>
                  <a:lnTo>
                    <a:pt x="5083807" y="5430010"/>
                  </a:lnTo>
                  <a:cubicBezTo>
                    <a:pt x="5076282" y="5419494"/>
                    <a:pt x="5067411" y="5411072"/>
                    <a:pt x="5057195" y="5404743"/>
                  </a:cubicBezTo>
                  <a:cubicBezTo>
                    <a:pt x="5046979" y="5398414"/>
                    <a:pt x="5033887" y="5395249"/>
                    <a:pt x="5017918" y="5395249"/>
                  </a:cubicBezTo>
                  <a:cubicBezTo>
                    <a:pt x="4998640" y="5395249"/>
                    <a:pt x="4979195" y="5400751"/>
                    <a:pt x="4959586" y="5411753"/>
                  </a:cubicBezTo>
                  <a:cubicBezTo>
                    <a:pt x="4939977" y="5422756"/>
                    <a:pt x="4921958" y="5438530"/>
                    <a:pt x="4905531" y="5459074"/>
                  </a:cubicBezTo>
                  <a:cubicBezTo>
                    <a:pt x="4889102" y="5479619"/>
                    <a:pt x="4875959" y="5504400"/>
                    <a:pt x="4866101" y="5533416"/>
                  </a:cubicBezTo>
                  <a:cubicBezTo>
                    <a:pt x="4856041" y="5563015"/>
                    <a:pt x="4851739" y="5588283"/>
                    <a:pt x="4853191" y="5609217"/>
                  </a:cubicBezTo>
                  <a:cubicBezTo>
                    <a:pt x="4854643" y="5630151"/>
                    <a:pt x="4861307" y="5646071"/>
                    <a:pt x="4873179" y="5656976"/>
                  </a:cubicBezTo>
                  <a:cubicBezTo>
                    <a:pt x="4885053" y="5667882"/>
                    <a:pt x="4901407" y="5673334"/>
                    <a:pt x="4922245" y="5673334"/>
                  </a:cubicBezTo>
                  <a:cubicBezTo>
                    <a:pt x="4940161" y="5673334"/>
                    <a:pt x="4957534" y="5669342"/>
                    <a:pt x="4974367" y="5661358"/>
                  </a:cubicBezTo>
                  <a:cubicBezTo>
                    <a:pt x="4991199" y="5653373"/>
                    <a:pt x="5006663" y="5643831"/>
                    <a:pt x="5020757" y="5632731"/>
                  </a:cubicBezTo>
                  <a:lnTo>
                    <a:pt x="5054399" y="5699624"/>
                  </a:lnTo>
                  <a:cubicBezTo>
                    <a:pt x="5028225" y="5721629"/>
                    <a:pt x="5001000" y="5738133"/>
                    <a:pt x="4972724" y="5749136"/>
                  </a:cubicBezTo>
                  <a:cubicBezTo>
                    <a:pt x="4944447" y="5760138"/>
                    <a:pt x="4915704" y="5765639"/>
                    <a:pt x="4886494" y="5765639"/>
                  </a:cubicBezTo>
                  <a:cubicBezTo>
                    <a:pt x="4858257" y="5765639"/>
                    <a:pt x="4833216" y="5760820"/>
                    <a:pt x="4811373" y="5751180"/>
                  </a:cubicBezTo>
                  <a:cubicBezTo>
                    <a:pt x="4789529" y="5741541"/>
                    <a:pt x="4772194" y="5727082"/>
                    <a:pt x="4759368" y="5707802"/>
                  </a:cubicBezTo>
                  <a:cubicBezTo>
                    <a:pt x="4746543" y="5688523"/>
                    <a:pt x="4739477" y="5664620"/>
                    <a:pt x="4738170" y="5636090"/>
                  </a:cubicBezTo>
                  <a:cubicBezTo>
                    <a:pt x="4736863" y="5607562"/>
                    <a:pt x="4742597" y="5574505"/>
                    <a:pt x="4755370" y="5536920"/>
                  </a:cubicBezTo>
                  <a:cubicBezTo>
                    <a:pt x="4767943" y="5499921"/>
                    <a:pt x="4784839" y="5466961"/>
                    <a:pt x="4806060" y="5438043"/>
                  </a:cubicBezTo>
                  <a:cubicBezTo>
                    <a:pt x="4827279" y="5409125"/>
                    <a:pt x="4851165" y="5384685"/>
                    <a:pt x="4877715" y="5364724"/>
                  </a:cubicBezTo>
                  <a:cubicBezTo>
                    <a:pt x="4904264" y="5344764"/>
                    <a:pt x="4932047" y="5329623"/>
                    <a:pt x="4961065" y="5319301"/>
                  </a:cubicBezTo>
                  <a:cubicBezTo>
                    <a:pt x="4990083" y="5308981"/>
                    <a:pt x="5018807" y="5303820"/>
                    <a:pt x="5047239" y="5303820"/>
                  </a:cubicBezTo>
                  <a:close/>
                  <a:moveTo>
                    <a:pt x="4569211" y="5303820"/>
                  </a:moveTo>
                  <a:cubicBezTo>
                    <a:pt x="4609911" y="5303820"/>
                    <a:pt x="4642455" y="5312778"/>
                    <a:pt x="4666843" y="5330694"/>
                  </a:cubicBezTo>
                  <a:cubicBezTo>
                    <a:pt x="4691231" y="5348610"/>
                    <a:pt x="4706235" y="5374510"/>
                    <a:pt x="4711857" y="5408394"/>
                  </a:cubicBezTo>
                  <a:cubicBezTo>
                    <a:pt x="4717479" y="5442279"/>
                    <a:pt x="4712018" y="5483562"/>
                    <a:pt x="4695474" y="5532247"/>
                  </a:cubicBezTo>
                  <a:cubicBezTo>
                    <a:pt x="4678927" y="5580931"/>
                    <a:pt x="4656163" y="5622702"/>
                    <a:pt x="4627181" y="5657560"/>
                  </a:cubicBezTo>
                  <a:cubicBezTo>
                    <a:pt x="4598199" y="5692419"/>
                    <a:pt x="4565309" y="5719146"/>
                    <a:pt x="4528511" y="5737743"/>
                  </a:cubicBezTo>
                  <a:cubicBezTo>
                    <a:pt x="4491713" y="5756341"/>
                    <a:pt x="4452965" y="5765639"/>
                    <a:pt x="4412263" y="5765639"/>
                  </a:cubicBezTo>
                  <a:cubicBezTo>
                    <a:pt x="4371954" y="5765639"/>
                    <a:pt x="4339624" y="5756341"/>
                    <a:pt x="4315274" y="5737743"/>
                  </a:cubicBezTo>
                  <a:cubicBezTo>
                    <a:pt x="4290923" y="5719146"/>
                    <a:pt x="4276055" y="5692419"/>
                    <a:pt x="4270666" y="5657560"/>
                  </a:cubicBezTo>
                  <a:cubicBezTo>
                    <a:pt x="4265277" y="5622702"/>
                    <a:pt x="4270857" y="5580931"/>
                    <a:pt x="4287403" y="5532247"/>
                  </a:cubicBezTo>
                  <a:cubicBezTo>
                    <a:pt x="4303947" y="5483562"/>
                    <a:pt x="4326627" y="5442181"/>
                    <a:pt x="4355443" y="5408102"/>
                  </a:cubicBezTo>
                  <a:cubicBezTo>
                    <a:pt x="4384259" y="5374023"/>
                    <a:pt x="4417013" y="5348123"/>
                    <a:pt x="4453707" y="5330402"/>
                  </a:cubicBezTo>
                  <a:cubicBezTo>
                    <a:pt x="4490399" y="5312681"/>
                    <a:pt x="4528901" y="5303820"/>
                    <a:pt x="4569211" y="5303820"/>
                  </a:cubicBezTo>
                  <a:close/>
                  <a:moveTo>
                    <a:pt x="3502106" y="5303820"/>
                  </a:moveTo>
                  <a:cubicBezTo>
                    <a:pt x="3542805" y="5303820"/>
                    <a:pt x="3575349" y="5312778"/>
                    <a:pt x="3599737" y="5330694"/>
                  </a:cubicBezTo>
                  <a:cubicBezTo>
                    <a:pt x="3624125" y="5348610"/>
                    <a:pt x="3639129" y="5374510"/>
                    <a:pt x="3644751" y="5408394"/>
                  </a:cubicBezTo>
                  <a:cubicBezTo>
                    <a:pt x="3650372" y="5442279"/>
                    <a:pt x="3644911" y="5483562"/>
                    <a:pt x="3628368" y="5532247"/>
                  </a:cubicBezTo>
                  <a:cubicBezTo>
                    <a:pt x="3611821" y="5580931"/>
                    <a:pt x="3589057" y="5622702"/>
                    <a:pt x="3560074" y="5657560"/>
                  </a:cubicBezTo>
                  <a:cubicBezTo>
                    <a:pt x="3531093" y="5692419"/>
                    <a:pt x="3498203" y="5719146"/>
                    <a:pt x="3461405" y="5737743"/>
                  </a:cubicBezTo>
                  <a:cubicBezTo>
                    <a:pt x="3424607" y="5756341"/>
                    <a:pt x="3385858" y="5765639"/>
                    <a:pt x="3345159" y="5765639"/>
                  </a:cubicBezTo>
                  <a:cubicBezTo>
                    <a:pt x="3304847" y="5765639"/>
                    <a:pt x="3272517" y="5756341"/>
                    <a:pt x="3248168" y="5737743"/>
                  </a:cubicBezTo>
                  <a:cubicBezTo>
                    <a:pt x="3223818" y="5719146"/>
                    <a:pt x="3208948" y="5692419"/>
                    <a:pt x="3203560" y="5657560"/>
                  </a:cubicBezTo>
                  <a:cubicBezTo>
                    <a:pt x="3198172" y="5622702"/>
                    <a:pt x="3203750" y="5580931"/>
                    <a:pt x="3220297" y="5532247"/>
                  </a:cubicBezTo>
                  <a:cubicBezTo>
                    <a:pt x="3236840" y="5483562"/>
                    <a:pt x="3259521" y="5442181"/>
                    <a:pt x="3288337" y="5408102"/>
                  </a:cubicBezTo>
                  <a:cubicBezTo>
                    <a:pt x="3317153" y="5374023"/>
                    <a:pt x="3349908" y="5348123"/>
                    <a:pt x="3386601" y="5330402"/>
                  </a:cubicBezTo>
                  <a:cubicBezTo>
                    <a:pt x="3423293" y="5312681"/>
                    <a:pt x="3461795" y="5303820"/>
                    <a:pt x="3502106" y="5303820"/>
                  </a:cubicBezTo>
                  <a:close/>
                  <a:moveTo>
                    <a:pt x="3111003" y="5303820"/>
                  </a:moveTo>
                  <a:cubicBezTo>
                    <a:pt x="3140018" y="5303820"/>
                    <a:pt x="3164064" y="5309565"/>
                    <a:pt x="3183139" y="5321054"/>
                  </a:cubicBezTo>
                  <a:cubicBezTo>
                    <a:pt x="3202214" y="5332544"/>
                    <a:pt x="3216603" y="5346078"/>
                    <a:pt x="3226302" y="5361657"/>
                  </a:cubicBezTo>
                  <a:lnTo>
                    <a:pt x="3147571" y="5430010"/>
                  </a:lnTo>
                  <a:cubicBezTo>
                    <a:pt x="3140046" y="5419494"/>
                    <a:pt x="3131175" y="5411072"/>
                    <a:pt x="3120959" y="5404743"/>
                  </a:cubicBezTo>
                  <a:cubicBezTo>
                    <a:pt x="3110743" y="5398414"/>
                    <a:pt x="3097651" y="5395249"/>
                    <a:pt x="3081683" y="5395249"/>
                  </a:cubicBezTo>
                  <a:cubicBezTo>
                    <a:pt x="3062404" y="5395249"/>
                    <a:pt x="3042960" y="5400751"/>
                    <a:pt x="3023351" y="5411753"/>
                  </a:cubicBezTo>
                  <a:cubicBezTo>
                    <a:pt x="3003741" y="5422756"/>
                    <a:pt x="2985723" y="5438530"/>
                    <a:pt x="2969295" y="5459074"/>
                  </a:cubicBezTo>
                  <a:cubicBezTo>
                    <a:pt x="2952867" y="5479619"/>
                    <a:pt x="2939724" y="5504400"/>
                    <a:pt x="2929865" y="5533416"/>
                  </a:cubicBezTo>
                  <a:cubicBezTo>
                    <a:pt x="2919806" y="5563015"/>
                    <a:pt x="2915503" y="5588283"/>
                    <a:pt x="2916956" y="5609217"/>
                  </a:cubicBezTo>
                  <a:cubicBezTo>
                    <a:pt x="2918408" y="5630151"/>
                    <a:pt x="2925071" y="5646071"/>
                    <a:pt x="2936944" y="5656976"/>
                  </a:cubicBezTo>
                  <a:cubicBezTo>
                    <a:pt x="2948817" y="5667882"/>
                    <a:pt x="2965172" y="5673334"/>
                    <a:pt x="2986009" y="5673334"/>
                  </a:cubicBezTo>
                  <a:cubicBezTo>
                    <a:pt x="3003925" y="5673334"/>
                    <a:pt x="3021299" y="5669342"/>
                    <a:pt x="3038132" y="5661358"/>
                  </a:cubicBezTo>
                  <a:cubicBezTo>
                    <a:pt x="3054964" y="5653373"/>
                    <a:pt x="3070427" y="5643831"/>
                    <a:pt x="3084521" y="5632731"/>
                  </a:cubicBezTo>
                  <a:lnTo>
                    <a:pt x="3118164" y="5699624"/>
                  </a:lnTo>
                  <a:cubicBezTo>
                    <a:pt x="3091990" y="5721629"/>
                    <a:pt x="3064765" y="5738133"/>
                    <a:pt x="3036488" y="5749136"/>
                  </a:cubicBezTo>
                  <a:cubicBezTo>
                    <a:pt x="3008212" y="5760138"/>
                    <a:pt x="2979469" y="5765639"/>
                    <a:pt x="2950258" y="5765639"/>
                  </a:cubicBezTo>
                  <a:cubicBezTo>
                    <a:pt x="2922021" y="5765639"/>
                    <a:pt x="2896980" y="5760820"/>
                    <a:pt x="2875137" y="5751180"/>
                  </a:cubicBezTo>
                  <a:cubicBezTo>
                    <a:pt x="2853293" y="5741541"/>
                    <a:pt x="2835959" y="5727082"/>
                    <a:pt x="2823133" y="5707802"/>
                  </a:cubicBezTo>
                  <a:cubicBezTo>
                    <a:pt x="2810307" y="5688523"/>
                    <a:pt x="2803241" y="5664620"/>
                    <a:pt x="2801935" y="5636090"/>
                  </a:cubicBezTo>
                  <a:cubicBezTo>
                    <a:pt x="2800628" y="5607562"/>
                    <a:pt x="2806361" y="5574505"/>
                    <a:pt x="2819134" y="5536920"/>
                  </a:cubicBezTo>
                  <a:cubicBezTo>
                    <a:pt x="2831707" y="5499921"/>
                    <a:pt x="2848604" y="5466961"/>
                    <a:pt x="2869824" y="5438043"/>
                  </a:cubicBezTo>
                  <a:cubicBezTo>
                    <a:pt x="2891044" y="5409125"/>
                    <a:pt x="2914930" y="5384685"/>
                    <a:pt x="2941479" y="5364724"/>
                  </a:cubicBezTo>
                  <a:cubicBezTo>
                    <a:pt x="2968028" y="5344764"/>
                    <a:pt x="2995812" y="5329623"/>
                    <a:pt x="3024829" y="5319301"/>
                  </a:cubicBezTo>
                  <a:cubicBezTo>
                    <a:pt x="3053847" y="5308981"/>
                    <a:pt x="3082572" y="5303820"/>
                    <a:pt x="3111003" y="5303820"/>
                  </a:cubicBezTo>
                  <a:close/>
                  <a:moveTo>
                    <a:pt x="2632975" y="5303820"/>
                  </a:moveTo>
                  <a:cubicBezTo>
                    <a:pt x="2673676" y="5303820"/>
                    <a:pt x="2706220" y="5312778"/>
                    <a:pt x="2730608" y="5330694"/>
                  </a:cubicBezTo>
                  <a:cubicBezTo>
                    <a:pt x="2754995" y="5348610"/>
                    <a:pt x="2770000" y="5374510"/>
                    <a:pt x="2775621" y="5408394"/>
                  </a:cubicBezTo>
                  <a:cubicBezTo>
                    <a:pt x="2781243" y="5442279"/>
                    <a:pt x="2775783" y="5483562"/>
                    <a:pt x="2759239" y="5532247"/>
                  </a:cubicBezTo>
                  <a:cubicBezTo>
                    <a:pt x="2742692" y="5580931"/>
                    <a:pt x="2719928" y="5622702"/>
                    <a:pt x="2690945" y="5657560"/>
                  </a:cubicBezTo>
                  <a:cubicBezTo>
                    <a:pt x="2661963" y="5692419"/>
                    <a:pt x="2629073" y="5719146"/>
                    <a:pt x="2592275" y="5737743"/>
                  </a:cubicBezTo>
                  <a:cubicBezTo>
                    <a:pt x="2555478" y="5756341"/>
                    <a:pt x="2516729" y="5765639"/>
                    <a:pt x="2476028" y="5765639"/>
                  </a:cubicBezTo>
                  <a:cubicBezTo>
                    <a:pt x="2435718" y="5765639"/>
                    <a:pt x="2403388" y="5756341"/>
                    <a:pt x="2379038" y="5737743"/>
                  </a:cubicBezTo>
                  <a:cubicBezTo>
                    <a:pt x="2354688" y="5719146"/>
                    <a:pt x="2339819" y="5692419"/>
                    <a:pt x="2334430" y="5657560"/>
                  </a:cubicBezTo>
                  <a:cubicBezTo>
                    <a:pt x="2329042" y="5622702"/>
                    <a:pt x="2334621" y="5580931"/>
                    <a:pt x="2351167" y="5532247"/>
                  </a:cubicBezTo>
                  <a:cubicBezTo>
                    <a:pt x="2367711" y="5483562"/>
                    <a:pt x="2390391" y="5442181"/>
                    <a:pt x="2419207" y="5408102"/>
                  </a:cubicBezTo>
                  <a:cubicBezTo>
                    <a:pt x="2448023" y="5374023"/>
                    <a:pt x="2480778" y="5348123"/>
                    <a:pt x="2517471" y="5330402"/>
                  </a:cubicBezTo>
                  <a:cubicBezTo>
                    <a:pt x="2554164" y="5312681"/>
                    <a:pt x="2592665" y="5303820"/>
                    <a:pt x="2632975" y="5303820"/>
                  </a:cubicBezTo>
                  <a:close/>
                  <a:moveTo>
                    <a:pt x="1565870" y="5303820"/>
                  </a:moveTo>
                  <a:cubicBezTo>
                    <a:pt x="1606571" y="5303820"/>
                    <a:pt x="1639114" y="5312778"/>
                    <a:pt x="1663502" y="5330694"/>
                  </a:cubicBezTo>
                  <a:cubicBezTo>
                    <a:pt x="1687890" y="5348610"/>
                    <a:pt x="1702895" y="5374510"/>
                    <a:pt x="1708516" y="5408394"/>
                  </a:cubicBezTo>
                  <a:cubicBezTo>
                    <a:pt x="1714137" y="5442279"/>
                    <a:pt x="1708677" y="5483562"/>
                    <a:pt x="1692134" y="5532247"/>
                  </a:cubicBezTo>
                  <a:cubicBezTo>
                    <a:pt x="1675587" y="5580931"/>
                    <a:pt x="1652823" y="5622702"/>
                    <a:pt x="1623840" y="5657560"/>
                  </a:cubicBezTo>
                  <a:cubicBezTo>
                    <a:pt x="1594858" y="5692419"/>
                    <a:pt x="1561968" y="5719146"/>
                    <a:pt x="1525170" y="5737743"/>
                  </a:cubicBezTo>
                  <a:cubicBezTo>
                    <a:pt x="1488372" y="5756341"/>
                    <a:pt x="1449623" y="5765639"/>
                    <a:pt x="1408923" y="5765639"/>
                  </a:cubicBezTo>
                  <a:cubicBezTo>
                    <a:pt x="1368613" y="5765639"/>
                    <a:pt x="1336283" y="5756341"/>
                    <a:pt x="1311933" y="5737743"/>
                  </a:cubicBezTo>
                  <a:cubicBezTo>
                    <a:pt x="1287583" y="5719146"/>
                    <a:pt x="1272714" y="5692419"/>
                    <a:pt x="1267325" y="5657560"/>
                  </a:cubicBezTo>
                  <a:cubicBezTo>
                    <a:pt x="1261937" y="5622702"/>
                    <a:pt x="1267515" y="5580931"/>
                    <a:pt x="1284062" y="5532247"/>
                  </a:cubicBezTo>
                  <a:cubicBezTo>
                    <a:pt x="1300605" y="5483562"/>
                    <a:pt x="1323286" y="5442181"/>
                    <a:pt x="1352102" y="5408102"/>
                  </a:cubicBezTo>
                  <a:cubicBezTo>
                    <a:pt x="1380919" y="5374023"/>
                    <a:pt x="1413673" y="5348123"/>
                    <a:pt x="1450366" y="5330402"/>
                  </a:cubicBezTo>
                  <a:cubicBezTo>
                    <a:pt x="1487058" y="5312681"/>
                    <a:pt x="1525561" y="5303820"/>
                    <a:pt x="1565870" y="5303820"/>
                  </a:cubicBezTo>
                  <a:close/>
                  <a:moveTo>
                    <a:pt x="1174768" y="5303820"/>
                  </a:moveTo>
                  <a:cubicBezTo>
                    <a:pt x="1203784" y="5303820"/>
                    <a:pt x="1227829" y="5309565"/>
                    <a:pt x="1246905" y="5321054"/>
                  </a:cubicBezTo>
                  <a:cubicBezTo>
                    <a:pt x="1265979" y="5332544"/>
                    <a:pt x="1280367" y="5346078"/>
                    <a:pt x="1290067" y="5361657"/>
                  </a:cubicBezTo>
                  <a:lnTo>
                    <a:pt x="1211336" y="5430010"/>
                  </a:lnTo>
                  <a:cubicBezTo>
                    <a:pt x="1203811" y="5419494"/>
                    <a:pt x="1194941" y="5411072"/>
                    <a:pt x="1184724" y="5404743"/>
                  </a:cubicBezTo>
                  <a:cubicBezTo>
                    <a:pt x="1174509" y="5398414"/>
                    <a:pt x="1161417" y="5395249"/>
                    <a:pt x="1145448" y="5395249"/>
                  </a:cubicBezTo>
                  <a:cubicBezTo>
                    <a:pt x="1126169" y="5395249"/>
                    <a:pt x="1106724" y="5400751"/>
                    <a:pt x="1087116" y="5411753"/>
                  </a:cubicBezTo>
                  <a:cubicBezTo>
                    <a:pt x="1067507" y="5422756"/>
                    <a:pt x="1049488" y="5438530"/>
                    <a:pt x="1033060" y="5459074"/>
                  </a:cubicBezTo>
                  <a:cubicBezTo>
                    <a:pt x="1016632" y="5479619"/>
                    <a:pt x="1003489" y="5504400"/>
                    <a:pt x="993630" y="5533416"/>
                  </a:cubicBezTo>
                  <a:cubicBezTo>
                    <a:pt x="983571" y="5563015"/>
                    <a:pt x="979268" y="5588283"/>
                    <a:pt x="980721" y="5609217"/>
                  </a:cubicBezTo>
                  <a:cubicBezTo>
                    <a:pt x="982173" y="5630151"/>
                    <a:pt x="988837" y="5646071"/>
                    <a:pt x="1000709" y="5656976"/>
                  </a:cubicBezTo>
                  <a:cubicBezTo>
                    <a:pt x="1012582" y="5667882"/>
                    <a:pt x="1028937" y="5673334"/>
                    <a:pt x="1049774" y="5673334"/>
                  </a:cubicBezTo>
                  <a:cubicBezTo>
                    <a:pt x="1067690" y="5673334"/>
                    <a:pt x="1085064" y="5669342"/>
                    <a:pt x="1101896" y="5661358"/>
                  </a:cubicBezTo>
                  <a:cubicBezTo>
                    <a:pt x="1118729" y="5653373"/>
                    <a:pt x="1134193" y="5643831"/>
                    <a:pt x="1148287" y="5632731"/>
                  </a:cubicBezTo>
                  <a:lnTo>
                    <a:pt x="1181929" y="5699624"/>
                  </a:lnTo>
                  <a:cubicBezTo>
                    <a:pt x="1155755" y="5721629"/>
                    <a:pt x="1128530" y="5738133"/>
                    <a:pt x="1100254" y="5749136"/>
                  </a:cubicBezTo>
                  <a:cubicBezTo>
                    <a:pt x="1071977" y="5760138"/>
                    <a:pt x="1043234" y="5765639"/>
                    <a:pt x="1014024" y="5765639"/>
                  </a:cubicBezTo>
                  <a:cubicBezTo>
                    <a:pt x="985786" y="5765639"/>
                    <a:pt x="960746" y="5760820"/>
                    <a:pt x="938902" y="5751180"/>
                  </a:cubicBezTo>
                  <a:cubicBezTo>
                    <a:pt x="917058" y="5741541"/>
                    <a:pt x="899723" y="5727082"/>
                    <a:pt x="886898" y="5707802"/>
                  </a:cubicBezTo>
                  <a:cubicBezTo>
                    <a:pt x="874073" y="5688523"/>
                    <a:pt x="867007" y="5664620"/>
                    <a:pt x="865700" y="5636090"/>
                  </a:cubicBezTo>
                  <a:cubicBezTo>
                    <a:pt x="864393" y="5607562"/>
                    <a:pt x="870126" y="5574505"/>
                    <a:pt x="882900" y="5536920"/>
                  </a:cubicBezTo>
                  <a:cubicBezTo>
                    <a:pt x="895473" y="5499921"/>
                    <a:pt x="912369" y="5466961"/>
                    <a:pt x="933590" y="5438043"/>
                  </a:cubicBezTo>
                  <a:cubicBezTo>
                    <a:pt x="954809" y="5409125"/>
                    <a:pt x="978695" y="5384685"/>
                    <a:pt x="1005244" y="5364724"/>
                  </a:cubicBezTo>
                  <a:cubicBezTo>
                    <a:pt x="1031794" y="5344764"/>
                    <a:pt x="1059577" y="5329623"/>
                    <a:pt x="1088594" y="5319301"/>
                  </a:cubicBezTo>
                  <a:cubicBezTo>
                    <a:pt x="1117612" y="5308981"/>
                    <a:pt x="1146336" y="5303820"/>
                    <a:pt x="1174768" y="5303820"/>
                  </a:cubicBezTo>
                  <a:close/>
                  <a:moveTo>
                    <a:pt x="696741" y="5303820"/>
                  </a:moveTo>
                  <a:cubicBezTo>
                    <a:pt x="737441" y="5303820"/>
                    <a:pt x="769985" y="5312778"/>
                    <a:pt x="794373" y="5330694"/>
                  </a:cubicBezTo>
                  <a:cubicBezTo>
                    <a:pt x="818760" y="5348610"/>
                    <a:pt x="833765" y="5374510"/>
                    <a:pt x="839387" y="5408394"/>
                  </a:cubicBezTo>
                  <a:cubicBezTo>
                    <a:pt x="845008" y="5442279"/>
                    <a:pt x="839547" y="5483562"/>
                    <a:pt x="823004" y="5532247"/>
                  </a:cubicBezTo>
                  <a:cubicBezTo>
                    <a:pt x="806457" y="5580931"/>
                    <a:pt x="783693" y="5622702"/>
                    <a:pt x="754711" y="5657560"/>
                  </a:cubicBezTo>
                  <a:cubicBezTo>
                    <a:pt x="725728" y="5692419"/>
                    <a:pt x="692838" y="5719146"/>
                    <a:pt x="656041" y="5737743"/>
                  </a:cubicBezTo>
                  <a:cubicBezTo>
                    <a:pt x="619243" y="5756341"/>
                    <a:pt x="580494" y="5765639"/>
                    <a:pt x="539793" y="5765639"/>
                  </a:cubicBezTo>
                  <a:cubicBezTo>
                    <a:pt x="499484" y="5765639"/>
                    <a:pt x="467153" y="5756341"/>
                    <a:pt x="442804" y="5737743"/>
                  </a:cubicBezTo>
                  <a:cubicBezTo>
                    <a:pt x="418453" y="5719146"/>
                    <a:pt x="403585" y="5692419"/>
                    <a:pt x="398196" y="5657560"/>
                  </a:cubicBezTo>
                  <a:cubicBezTo>
                    <a:pt x="392807" y="5622702"/>
                    <a:pt x="398386" y="5580931"/>
                    <a:pt x="414932" y="5532247"/>
                  </a:cubicBezTo>
                  <a:cubicBezTo>
                    <a:pt x="431475" y="5483562"/>
                    <a:pt x="454156" y="5442181"/>
                    <a:pt x="482972" y="5408102"/>
                  </a:cubicBezTo>
                  <a:cubicBezTo>
                    <a:pt x="511789" y="5374023"/>
                    <a:pt x="544543" y="5348123"/>
                    <a:pt x="581236" y="5330402"/>
                  </a:cubicBezTo>
                  <a:cubicBezTo>
                    <a:pt x="617929" y="5312681"/>
                    <a:pt x="656431" y="5303820"/>
                    <a:pt x="696741" y="5303820"/>
                  </a:cubicBezTo>
                  <a:close/>
                  <a:moveTo>
                    <a:pt x="5407269" y="4511279"/>
                  </a:moveTo>
                  <a:cubicBezTo>
                    <a:pt x="5387795" y="4511279"/>
                    <a:pt x="5369113" y="4516683"/>
                    <a:pt x="5351226" y="4527491"/>
                  </a:cubicBezTo>
                  <a:cubicBezTo>
                    <a:pt x="5333337" y="4538299"/>
                    <a:pt x="5317121" y="4553926"/>
                    <a:pt x="5302578" y="4574374"/>
                  </a:cubicBezTo>
                  <a:cubicBezTo>
                    <a:pt x="5288035" y="4594821"/>
                    <a:pt x="5275867" y="4619455"/>
                    <a:pt x="5266072" y="4648277"/>
                  </a:cubicBezTo>
                  <a:cubicBezTo>
                    <a:pt x="5256341" y="4676903"/>
                    <a:pt x="5251683" y="4701780"/>
                    <a:pt x="5252099" y="4722910"/>
                  </a:cubicBezTo>
                  <a:cubicBezTo>
                    <a:pt x="5252514" y="4744038"/>
                    <a:pt x="5257860" y="4760396"/>
                    <a:pt x="5268137" y="4771983"/>
                  </a:cubicBezTo>
                  <a:cubicBezTo>
                    <a:pt x="5278414" y="4783570"/>
                    <a:pt x="5293289" y="4789364"/>
                    <a:pt x="5312763" y="4789364"/>
                  </a:cubicBezTo>
                  <a:cubicBezTo>
                    <a:pt x="5332237" y="4789364"/>
                    <a:pt x="5351051" y="4783570"/>
                    <a:pt x="5369205" y="4771983"/>
                  </a:cubicBezTo>
                  <a:cubicBezTo>
                    <a:pt x="5387360" y="4760396"/>
                    <a:pt x="5403873" y="4744038"/>
                    <a:pt x="5418745" y="4722910"/>
                  </a:cubicBezTo>
                  <a:cubicBezTo>
                    <a:pt x="5433617" y="4701780"/>
                    <a:pt x="5445918" y="4676903"/>
                    <a:pt x="5455649" y="4648277"/>
                  </a:cubicBezTo>
                  <a:cubicBezTo>
                    <a:pt x="5465443" y="4619455"/>
                    <a:pt x="5469968" y="4594821"/>
                    <a:pt x="5469224" y="4574374"/>
                  </a:cubicBezTo>
                  <a:cubicBezTo>
                    <a:pt x="5468481" y="4553926"/>
                    <a:pt x="5462837" y="4538299"/>
                    <a:pt x="5452293" y="4527491"/>
                  </a:cubicBezTo>
                  <a:cubicBezTo>
                    <a:pt x="5441751" y="4516683"/>
                    <a:pt x="5426743" y="4511279"/>
                    <a:pt x="5407269" y="4511279"/>
                  </a:cubicBezTo>
                  <a:close/>
                  <a:moveTo>
                    <a:pt x="4538139" y="4511279"/>
                  </a:moveTo>
                  <a:cubicBezTo>
                    <a:pt x="4518665" y="4511279"/>
                    <a:pt x="4499984" y="4516683"/>
                    <a:pt x="4482095" y="4527491"/>
                  </a:cubicBezTo>
                  <a:cubicBezTo>
                    <a:pt x="4464207" y="4538299"/>
                    <a:pt x="4447991" y="4553926"/>
                    <a:pt x="4433449" y="4574374"/>
                  </a:cubicBezTo>
                  <a:cubicBezTo>
                    <a:pt x="4418906" y="4594821"/>
                    <a:pt x="4406737" y="4619455"/>
                    <a:pt x="4396942" y="4648277"/>
                  </a:cubicBezTo>
                  <a:cubicBezTo>
                    <a:pt x="4387211" y="4676903"/>
                    <a:pt x="4382554" y="4701780"/>
                    <a:pt x="4382969" y="4722910"/>
                  </a:cubicBezTo>
                  <a:cubicBezTo>
                    <a:pt x="4383384" y="4744038"/>
                    <a:pt x="4388731" y="4760396"/>
                    <a:pt x="4399007" y="4771983"/>
                  </a:cubicBezTo>
                  <a:cubicBezTo>
                    <a:pt x="4409285" y="4783570"/>
                    <a:pt x="4424160" y="4789364"/>
                    <a:pt x="4443634" y="4789364"/>
                  </a:cubicBezTo>
                  <a:cubicBezTo>
                    <a:pt x="4463107" y="4789364"/>
                    <a:pt x="4481921" y="4783570"/>
                    <a:pt x="4500075" y="4771983"/>
                  </a:cubicBezTo>
                  <a:cubicBezTo>
                    <a:pt x="4518231" y="4760396"/>
                    <a:pt x="4534743" y="4744038"/>
                    <a:pt x="4549616" y="4722910"/>
                  </a:cubicBezTo>
                  <a:cubicBezTo>
                    <a:pt x="4564487" y="4701780"/>
                    <a:pt x="4576788" y="4676903"/>
                    <a:pt x="4586519" y="4648277"/>
                  </a:cubicBezTo>
                  <a:cubicBezTo>
                    <a:pt x="4596313" y="4619455"/>
                    <a:pt x="4600839" y="4594821"/>
                    <a:pt x="4600095" y="4574374"/>
                  </a:cubicBezTo>
                  <a:cubicBezTo>
                    <a:pt x="4599351" y="4553926"/>
                    <a:pt x="4593707" y="4538299"/>
                    <a:pt x="4583163" y="4527491"/>
                  </a:cubicBezTo>
                  <a:cubicBezTo>
                    <a:pt x="4572621" y="4516683"/>
                    <a:pt x="4557613" y="4511279"/>
                    <a:pt x="4538139" y="4511279"/>
                  </a:cubicBezTo>
                  <a:close/>
                  <a:moveTo>
                    <a:pt x="3471033" y="4511279"/>
                  </a:moveTo>
                  <a:cubicBezTo>
                    <a:pt x="3451559" y="4511279"/>
                    <a:pt x="3432878" y="4516683"/>
                    <a:pt x="3414990" y="4527491"/>
                  </a:cubicBezTo>
                  <a:cubicBezTo>
                    <a:pt x="3397101" y="4538299"/>
                    <a:pt x="3380886" y="4553926"/>
                    <a:pt x="3366343" y="4574374"/>
                  </a:cubicBezTo>
                  <a:cubicBezTo>
                    <a:pt x="3351799" y="4594821"/>
                    <a:pt x="3339631" y="4619455"/>
                    <a:pt x="3329837" y="4648277"/>
                  </a:cubicBezTo>
                  <a:cubicBezTo>
                    <a:pt x="3320106" y="4676903"/>
                    <a:pt x="3315448" y="4701780"/>
                    <a:pt x="3315863" y="4722910"/>
                  </a:cubicBezTo>
                  <a:cubicBezTo>
                    <a:pt x="3316278" y="4744038"/>
                    <a:pt x="3321625" y="4760396"/>
                    <a:pt x="3331902" y="4771983"/>
                  </a:cubicBezTo>
                  <a:cubicBezTo>
                    <a:pt x="3342178" y="4783570"/>
                    <a:pt x="3357053" y="4789364"/>
                    <a:pt x="3376527" y="4789364"/>
                  </a:cubicBezTo>
                  <a:cubicBezTo>
                    <a:pt x="3396001" y="4789364"/>
                    <a:pt x="3414815" y="4783570"/>
                    <a:pt x="3432970" y="4771983"/>
                  </a:cubicBezTo>
                  <a:cubicBezTo>
                    <a:pt x="3451125" y="4760396"/>
                    <a:pt x="3467638" y="4744038"/>
                    <a:pt x="3482509" y="4722910"/>
                  </a:cubicBezTo>
                  <a:cubicBezTo>
                    <a:pt x="3497381" y="4701780"/>
                    <a:pt x="3509682" y="4676903"/>
                    <a:pt x="3519413" y="4648277"/>
                  </a:cubicBezTo>
                  <a:cubicBezTo>
                    <a:pt x="3529208" y="4619455"/>
                    <a:pt x="3533733" y="4594821"/>
                    <a:pt x="3532989" y="4574374"/>
                  </a:cubicBezTo>
                  <a:cubicBezTo>
                    <a:pt x="3532245" y="4553926"/>
                    <a:pt x="3526602" y="4538299"/>
                    <a:pt x="3516058" y="4527491"/>
                  </a:cubicBezTo>
                  <a:cubicBezTo>
                    <a:pt x="3505515" y="4516683"/>
                    <a:pt x="3490507" y="4511279"/>
                    <a:pt x="3471033" y="4511279"/>
                  </a:cubicBezTo>
                  <a:close/>
                  <a:moveTo>
                    <a:pt x="2601903" y="4511279"/>
                  </a:moveTo>
                  <a:cubicBezTo>
                    <a:pt x="2582429" y="4511279"/>
                    <a:pt x="2563748" y="4516683"/>
                    <a:pt x="2545860" y="4527491"/>
                  </a:cubicBezTo>
                  <a:cubicBezTo>
                    <a:pt x="2527971" y="4538299"/>
                    <a:pt x="2511756" y="4553926"/>
                    <a:pt x="2497213" y="4574374"/>
                  </a:cubicBezTo>
                  <a:cubicBezTo>
                    <a:pt x="2482671" y="4594821"/>
                    <a:pt x="2470501" y="4619455"/>
                    <a:pt x="2460707" y="4648277"/>
                  </a:cubicBezTo>
                  <a:cubicBezTo>
                    <a:pt x="2450976" y="4676903"/>
                    <a:pt x="2446318" y="4701780"/>
                    <a:pt x="2446734" y="4722910"/>
                  </a:cubicBezTo>
                  <a:cubicBezTo>
                    <a:pt x="2447149" y="4744038"/>
                    <a:pt x="2452495" y="4760396"/>
                    <a:pt x="2462772" y="4771983"/>
                  </a:cubicBezTo>
                  <a:cubicBezTo>
                    <a:pt x="2473049" y="4783570"/>
                    <a:pt x="2487924" y="4789364"/>
                    <a:pt x="2507398" y="4789364"/>
                  </a:cubicBezTo>
                  <a:cubicBezTo>
                    <a:pt x="2526871" y="4789364"/>
                    <a:pt x="2545686" y="4783570"/>
                    <a:pt x="2563840" y="4771983"/>
                  </a:cubicBezTo>
                  <a:cubicBezTo>
                    <a:pt x="2581995" y="4760396"/>
                    <a:pt x="2598508" y="4744038"/>
                    <a:pt x="2613380" y="4722910"/>
                  </a:cubicBezTo>
                  <a:cubicBezTo>
                    <a:pt x="2628251" y="4701780"/>
                    <a:pt x="2640553" y="4676903"/>
                    <a:pt x="2650283" y="4648277"/>
                  </a:cubicBezTo>
                  <a:cubicBezTo>
                    <a:pt x="2660077" y="4619455"/>
                    <a:pt x="2664603" y="4594821"/>
                    <a:pt x="2663859" y="4574374"/>
                  </a:cubicBezTo>
                  <a:cubicBezTo>
                    <a:pt x="2663115" y="4553926"/>
                    <a:pt x="2657472" y="4538299"/>
                    <a:pt x="2646928" y="4527491"/>
                  </a:cubicBezTo>
                  <a:cubicBezTo>
                    <a:pt x="2636385" y="4516683"/>
                    <a:pt x="2621377" y="4511279"/>
                    <a:pt x="2601903" y="4511279"/>
                  </a:cubicBezTo>
                  <a:close/>
                  <a:moveTo>
                    <a:pt x="1534798" y="4511279"/>
                  </a:moveTo>
                  <a:cubicBezTo>
                    <a:pt x="1515324" y="4511279"/>
                    <a:pt x="1496643" y="4516683"/>
                    <a:pt x="1478755" y="4527491"/>
                  </a:cubicBezTo>
                  <a:cubicBezTo>
                    <a:pt x="1460866" y="4538299"/>
                    <a:pt x="1444651" y="4553926"/>
                    <a:pt x="1430108" y="4574374"/>
                  </a:cubicBezTo>
                  <a:cubicBezTo>
                    <a:pt x="1415565" y="4594821"/>
                    <a:pt x="1403396" y="4619455"/>
                    <a:pt x="1393602" y="4648277"/>
                  </a:cubicBezTo>
                  <a:cubicBezTo>
                    <a:pt x="1383871" y="4676903"/>
                    <a:pt x="1379213" y="4701780"/>
                    <a:pt x="1379628" y="4722910"/>
                  </a:cubicBezTo>
                  <a:cubicBezTo>
                    <a:pt x="1380044" y="4744038"/>
                    <a:pt x="1385390" y="4760396"/>
                    <a:pt x="1395667" y="4771983"/>
                  </a:cubicBezTo>
                  <a:cubicBezTo>
                    <a:pt x="1405943" y="4783570"/>
                    <a:pt x="1420819" y="4789364"/>
                    <a:pt x="1440293" y="4789364"/>
                  </a:cubicBezTo>
                  <a:cubicBezTo>
                    <a:pt x="1459766" y="4789364"/>
                    <a:pt x="1478580" y="4783570"/>
                    <a:pt x="1496735" y="4771983"/>
                  </a:cubicBezTo>
                  <a:cubicBezTo>
                    <a:pt x="1514890" y="4760396"/>
                    <a:pt x="1531403" y="4744038"/>
                    <a:pt x="1546275" y="4722910"/>
                  </a:cubicBezTo>
                  <a:cubicBezTo>
                    <a:pt x="1561146" y="4701780"/>
                    <a:pt x="1573448" y="4676903"/>
                    <a:pt x="1583178" y="4648277"/>
                  </a:cubicBezTo>
                  <a:cubicBezTo>
                    <a:pt x="1592973" y="4619455"/>
                    <a:pt x="1597498" y="4594821"/>
                    <a:pt x="1596754" y="4574374"/>
                  </a:cubicBezTo>
                  <a:cubicBezTo>
                    <a:pt x="1596010" y="4553926"/>
                    <a:pt x="1590367" y="4538299"/>
                    <a:pt x="1579823" y="4527491"/>
                  </a:cubicBezTo>
                  <a:cubicBezTo>
                    <a:pt x="1569280" y="4516683"/>
                    <a:pt x="1554272" y="4511279"/>
                    <a:pt x="1534798" y="4511279"/>
                  </a:cubicBezTo>
                  <a:close/>
                  <a:moveTo>
                    <a:pt x="665668" y="4511279"/>
                  </a:moveTo>
                  <a:cubicBezTo>
                    <a:pt x="646194" y="4511279"/>
                    <a:pt x="627514" y="4516683"/>
                    <a:pt x="609625" y="4527491"/>
                  </a:cubicBezTo>
                  <a:cubicBezTo>
                    <a:pt x="591737" y="4538299"/>
                    <a:pt x="575521" y="4553926"/>
                    <a:pt x="560978" y="4574374"/>
                  </a:cubicBezTo>
                  <a:cubicBezTo>
                    <a:pt x="546435" y="4594821"/>
                    <a:pt x="534266" y="4619455"/>
                    <a:pt x="524472" y="4648277"/>
                  </a:cubicBezTo>
                  <a:cubicBezTo>
                    <a:pt x="514741" y="4676903"/>
                    <a:pt x="510083" y="4701780"/>
                    <a:pt x="510499" y="4722910"/>
                  </a:cubicBezTo>
                  <a:cubicBezTo>
                    <a:pt x="510914" y="4744038"/>
                    <a:pt x="516260" y="4760396"/>
                    <a:pt x="526537" y="4771983"/>
                  </a:cubicBezTo>
                  <a:cubicBezTo>
                    <a:pt x="536814" y="4783570"/>
                    <a:pt x="551690" y="4789364"/>
                    <a:pt x="571163" y="4789364"/>
                  </a:cubicBezTo>
                  <a:cubicBezTo>
                    <a:pt x="590637" y="4789364"/>
                    <a:pt x="609451" y="4783570"/>
                    <a:pt x="627605" y="4771983"/>
                  </a:cubicBezTo>
                  <a:cubicBezTo>
                    <a:pt x="645761" y="4760396"/>
                    <a:pt x="662273" y="4744038"/>
                    <a:pt x="677145" y="4722910"/>
                  </a:cubicBezTo>
                  <a:cubicBezTo>
                    <a:pt x="692017" y="4701780"/>
                    <a:pt x="704318" y="4676903"/>
                    <a:pt x="714048" y="4648277"/>
                  </a:cubicBezTo>
                  <a:cubicBezTo>
                    <a:pt x="723843" y="4619455"/>
                    <a:pt x="728369" y="4594821"/>
                    <a:pt x="727624" y="4574374"/>
                  </a:cubicBezTo>
                  <a:cubicBezTo>
                    <a:pt x="726881" y="4553926"/>
                    <a:pt x="721237" y="4538299"/>
                    <a:pt x="710693" y="4527491"/>
                  </a:cubicBezTo>
                  <a:cubicBezTo>
                    <a:pt x="700151" y="4516683"/>
                    <a:pt x="685142" y="4511279"/>
                    <a:pt x="665668" y="4511279"/>
                  </a:cubicBezTo>
                  <a:close/>
                  <a:moveTo>
                    <a:pt x="4023959" y="4427444"/>
                  </a:moveTo>
                  <a:lnTo>
                    <a:pt x="4131162" y="4427444"/>
                  </a:lnTo>
                  <a:lnTo>
                    <a:pt x="4010149" y="4783522"/>
                  </a:lnTo>
                  <a:lnTo>
                    <a:pt x="4183659" y="4783522"/>
                  </a:lnTo>
                  <a:lnTo>
                    <a:pt x="4153184" y="4873198"/>
                  </a:lnTo>
                  <a:lnTo>
                    <a:pt x="3872471" y="4873198"/>
                  </a:lnTo>
                  <a:close/>
                  <a:moveTo>
                    <a:pt x="2087723" y="4427444"/>
                  </a:moveTo>
                  <a:lnTo>
                    <a:pt x="2194927" y="4427444"/>
                  </a:lnTo>
                  <a:lnTo>
                    <a:pt x="2073913" y="4783522"/>
                  </a:lnTo>
                  <a:lnTo>
                    <a:pt x="2247423" y="4783522"/>
                  </a:lnTo>
                  <a:lnTo>
                    <a:pt x="2216949" y="4873198"/>
                  </a:lnTo>
                  <a:lnTo>
                    <a:pt x="1936235" y="4873198"/>
                  </a:lnTo>
                  <a:close/>
                  <a:moveTo>
                    <a:pt x="151489" y="4427444"/>
                  </a:moveTo>
                  <a:lnTo>
                    <a:pt x="258691" y="4427444"/>
                  </a:lnTo>
                  <a:lnTo>
                    <a:pt x="137678" y="4783522"/>
                  </a:lnTo>
                  <a:lnTo>
                    <a:pt x="311189" y="4783522"/>
                  </a:lnTo>
                  <a:lnTo>
                    <a:pt x="280714" y="4873198"/>
                  </a:lnTo>
                  <a:lnTo>
                    <a:pt x="0" y="4873198"/>
                  </a:lnTo>
                  <a:close/>
                  <a:moveTo>
                    <a:pt x="5438341" y="4419850"/>
                  </a:moveTo>
                  <a:cubicBezTo>
                    <a:pt x="5479041" y="4419850"/>
                    <a:pt x="5511585" y="4428808"/>
                    <a:pt x="5535973" y="4446723"/>
                  </a:cubicBezTo>
                  <a:cubicBezTo>
                    <a:pt x="5560361" y="4464639"/>
                    <a:pt x="5575365" y="4490540"/>
                    <a:pt x="5580987" y="4524424"/>
                  </a:cubicBezTo>
                  <a:cubicBezTo>
                    <a:pt x="5586607" y="4558308"/>
                    <a:pt x="5581147" y="4599592"/>
                    <a:pt x="5564604" y="4648277"/>
                  </a:cubicBezTo>
                  <a:cubicBezTo>
                    <a:pt x="5548057" y="4696961"/>
                    <a:pt x="5525293" y="4738731"/>
                    <a:pt x="5496310" y="4773590"/>
                  </a:cubicBezTo>
                  <a:cubicBezTo>
                    <a:pt x="5467328" y="4808448"/>
                    <a:pt x="5434439" y="4835175"/>
                    <a:pt x="5397640" y="4853773"/>
                  </a:cubicBezTo>
                  <a:cubicBezTo>
                    <a:pt x="5360843" y="4872370"/>
                    <a:pt x="5322093" y="4881669"/>
                    <a:pt x="5281394" y="4881669"/>
                  </a:cubicBezTo>
                  <a:cubicBezTo>
                    <a:pt x="5241083" y="4881669"/>
                    <a:pt x="5208753" y="4872370"/>
                    <a:pt x="5184403" y="4853773"/>
                  </a:cubicBezTo>
                  <a:cubicBezTo>
                    <a:pt x="5160053" y="4835175"/>
                    <a:pt x="5145184" y="4808448"/>
                    <a:pt x="5139795" y="4773590"/>
                  </a:cubicBezTo>
                  <a:cubicBezTo>
                    <a:pt x="5134407" y="4738731"/>
                    <a:pt x="5139985" y="4696961"/>
                    <a:pt x="5156532" y="4648277"/>
                  </a:cubicBezTo>
                  <a:cubicBezTo>
                    <a:pt x="5173075" y="4599592"/>
                    <a:pt x="5195756" y="4558210"/>
                    <a:pt x="5224573" y="4524131"/>
                  </a:cubicBezTo>
                  <a:cubicBezTo>
                    <a:pt x="5253389" y="4490052"/>
                    <a:pt x="5286143" y="4464152"/>
                    <a:pt x="5322837" y="4446431"/>
                  </a:cubicBezTo>
                  <a:cubicBezTo>
                    <a:pt x="5359529" y="4428710"/>
                    <a:pt x="5398031" y="4419850"/>
                    <a:pt x="5438341" y="4419850"/>
                  </a:cubicBezTo>
                  <a:close/>
                  <a:moveTo>
                    <a:pt x="5047239" y="4419850"/>
                  </a:moveTo>
                  <a:cubicBezTo>
                    <a:pt x="5076254" y="4419850"/>
                    <a:pt x="5100300" y="4425595"/>
                    <a:pt x="5119375" y="4437084"/>
                  </a:cubicBezTo>
                  <a:cubicBezTo>
                    <a:pt x="5138449" y="4448574"/>
                    <a:pt x="5152838" y="4462108"/>
                    <a:pt x="5162538" y="4477687"/>
                  </a:cubicBezTo>
                  <a:lnTo>
                    <a:pt x="5083807" y="4546039"/>
                  </a:lnTo>
                  <a:cubicBezTo>
                    <a:pt x="5076282" y="4535524"/>
                    <a:pt x="5067411" y="4527101"/>
                    <a:pt x="5057195" y="4520772"/>
                  </a:cubicBezTo>
                  <a:cubicBezTo>
                    <a:pt x="5046979" y="4514444"/>
                    <a:pt x="5033887" y="4511279"/>
                    <a:pt x="5017918" y="4511279"/>
                  </a:cubicBezTo>
                  <a:cubicBezTo>
                    <a:pt x="4998640" y="4511279"/>
                    <a:pt x="4979195" y="4516780"/>
                    <a:pt x="4959586" y="4527782"/>
                  </a:cubicBezTo>
                  <a:cubicBezTo>
                    <a:pt x="4939977" y="4538786"/>
                    <a:pt x="4921958" y="4554559"/>
                    <a:pt x="4905531" y="4575104"/>
                  </a:cubicBezTo>
                  <a:cubicBezTo>
                    <a:pt x="4889102" y="4595648"/>
                    <a:pt x="4875959" y="4620429"/>
                    <a:pt x="4866101" y="4649445"/>
                  </a:cubicBezTo>
                  <a:cubicBezTo>
                    <a:pt x="4856041" y="4679045"/>
                    <a:pt x="4851739" y="4704312"/>
                    <a:pt x="4853191" y="4725246"/>
                  </a:cubicBezTo>
                  <a:cubicBezTo>
                    <a:pt x="4854643" y="4746181"/>
                    <a:pt x="4861307" y="4762101"/>
                    <a:pt x="4873179" y="4773005"/>
                  </a:cubicBezTo>
                  <a:cubicBezTo>
                    <a:pt x="4885053" y="4783911"/>
                    <a:pt x="4901407" y="4789364"/>
                    <a:pt x="4922245" y="4789364"/>
                  </a:cubicBezTo>
                  <a:cubicBezTo>
                    <a:pt x="4940161" y="4789364"/>
                    <a:pt x="4957534" y="4785371"/>
                    <a:pt x="4974367" y="4777388"/>
                  </a:cubicBezTo>
                  <a:cubicBezTo>
                    <a:pt x="4991199" y="4769403"/>
                    <a:pt x="5006663" y="4759861"/>
                    <a:pt x="5020757" y="4748760"/>
                  </a:cubicBezTo>
                  <a:lnTo>
                    <a:pt x="5054399" y="4815653"/>
                  </a:lnTo>
                  <a:cubicBezTo>
                    <a:pt x="5028225" y="4837658"/>
                    <a:pt x="5001000" y="4854162"/>
                    <a:pt x="4972724" y="4865165"/>
                  </a:cubicBezTo>
                  <a:cubicBezTo>
                    <a:pt x="4944447" y="4876168"/>
                    <a:pt x="4915704" y="4881669"/>
                    <a:pt x="4886494" y="4881669"/>
                  </a:cubicBezTo>
                  <a:cubicBezTo>
                    <a:pt x="4858257" y="4881669"/>
                    <a:pt x="4833216" y="4876849"/>
                    <a:pt x="4811373" y="4867210"/>
                  </a:cubicBezTo>
                  <a:cubicBezTo>
                    <a:pt x="4789529" y="4857570"/>
                    <a:pt x="4772194" y="4843111"/>
                    <a:pt x="4759368" y="4823832"/>
                  </a:cubicBezTo>
                  <a:cubicBezTo>
                    <a:pt x="4746543" y="4804553"/>
                    <a:pt x="4739477" y="4780649"/>
                    <a:pt x="4738170" y="4752120"/>
                  </a:cubicBezTo>
                  <a:cubicBezTo>
                    <a:pt x="4736863" y="4723591"/>
                    <a:pt x="4742597" y="4690535"/>
                    <a:pt x="4755370" y="4652950"/>
                  </a:cubicBezTo>
                  <a:cubicBezTo>
                    <a:pt x="4767943" y="4615950"/>
                    <a:pt x="4784839" y="4582990"/>
                    <a:pt x="4806060" y="4554072"/>
                  </a:cubicBezTo>
                  <a:cubicBezTo>
                    <a:pt x="4827279" y="4525154"/>
                    <a:pt x="4851165" y="4500715"/>
                    <a:pt x="4877715" y="4480754"/>
                  </a:cubicBezTo>
                  <a:cubicBezTo>
                    <a:pt x="4904264" y="4460794"/>
                    <a:pt x="4932047" y="4445652"/>
                    <a:pt x="4961065" y="4435331"/>
                  </a:cubicBezTo>
                  <a:cubicBezTo>
                    <a:pt x="4990083" y="4425010"/>
                    <a:pt x="5018807" y="4419850"/>
                    <a:pt x="5047239" y="4419850"/>
                  </a:cubicBezTo>
                  <a:close/>
                  <a:moveTo>
                    <a:pt x="4569211" y="4419850"/>
                  </a:moveTo>
                  <a:cubicBezTo>
                    <a:pt x="4609911" y="4419850"/>
                    <a:pt x="4642455" y="4428808"/>
                    <a:pt x="4666843" y="4446723"/>
                  </a:cubicBezTo>
                  <a:cubicBezTo>
                    <a:pt x="4691231" y="4464639"/>
                    <a:pt x="4706235" y="4490540"/>
                    <a:pt x="4711857" y="4524424"/>
                  </a:cubicBezTo>
                  <a:cubicBezTo>
                    <a:pt x="4717479" y="4558308"/>
                    <a:pt x="4712018" y="4599592"/>
                    <a:pt x="4695474" y="4648277"/>
                  </a:cubicBezTo>
                  <a:cubicBezTo>
                    <a:pt x="4678927" y="4696961"/>
                    <a:pt x="4656163" y="4738731"/>
                    <a:pt x="4627181" y="4773590"/>
                  </a:cubicBezTo>
                  <a:cubicBezTo>
                    <a:pt x="4598199" y="4808448"/>
                    <a:pt x="4565309" y="4835175"/>
                    <a:pt x="4528511" y="4853773"/>
                  </a:cubicBezTo>
                  <a:cubicBezTo>
                    <a:pt x="4491713" y="4872370"/>
                    <a:pt x="4452965" y="4881669"/>
                    <a:pt x="4412263" y="4881669"/>
                  </a:cubicBezTo>
                  <a:cubicBezTo>
                    <a:pt x="4371954" y="4881669"/>
                    <a:pt x="4339624" y="4872370"/>
                    <a:pt x="4315274" y="4853773"/>
                  </a:cubicBezTo>
                  <a:cubicBezTo>
                    <a:pt x="4290923" y="4835175"/>
                    <a:pt x="4276055" y="4808448"/>
                    <a:pt x="4270666" y="4773590"/>
                  </a:cubicBezTo>
                  <a:cubicBezTo>
                    <a:pt x="4265277" y="4738731"/>
                    <a:pt x="4270857" y="4696961"/>
                    <a:pt x="4287403" y="4648277"/>
                  </a:cubicBezTo>
                  <a:cubicBezTo>
                    <a:pt x="4303947" y="4599592"/>
                    <a:pt x="4326627" y="4558210"/>
                    <a:pt x="4355443" y="4524131"/>
                  </a:cubicBezTo>
                  <a:cubicBezTo>
                    <a:pt x="4384259" y="4490052"/>
                    <a:pt x="4417013" y="4464152"/>
                    <a:pt x="4453707" y="4446431"/>
                  </a:cubicBezTo>
                  <a:cubicBezTo>
                    <a:pt x="4490399" y="4428710"/>
                    <a:pt x="4528901" y="4419850"/>
                    <a:pt x="4569211" y="4419850"/>
                  </a:cubicBezTo>
                  <a:close/>
                  <a:moveTo>
                    <a:pt x="3502106" y="4419850"/>
                  </a:moveTo>
                  <a:cubicBezTo>
                    <a:pt x="3542805" y="4419850"/>
                    <a:pt x="3575349" y="4428808"/>
                    <a:pt x="3599737" y="4446723"/>
                  </a:cubicBezTo>
                  <a:cubicBezTo>
                    <a:pt x="3624125" y="4464639"/>
                    <a:pt x="3639129" y="4490540"/>
                    <a:pt x="3644751" y="4524424"/>
                  </a:cubicBezTo>
                  <a:cubicBezTo>
                    <a:pt x="3650372" y="4558308"/>
                    <a:pt x="3644911" y="4599592"/>
                    <a:pt x="3628368" y="4648277"/>
                  </a:cubicBezTo>
                  <a:cubicBezTo>
                    <a:pt x="3611821" y="4696961"/>
                    <a:pt x="3589057" y="4738731"/>
                    <a:pt x="3560074" y="4773590"/>
                  </a:cubicBezTo>
                  <a:cubicBezTo>
                    <a:pt x="3531093" y="4808448"/>
                    <a:pt x="3498203" y="4835175"/>
                    <a:pt x="3461405" y="4853773"/>
                  </a:cubicBezTo>
                  <a:cubicBezTo>
                    <a:pt x="3424607" y="4872370"/>
                    <a:pt x="3385858" y="4881669"/>
                    <a:pt x="3345159" y="4881669"/>
                  </a:cubicBezTo>
                  <a:cubicBezTo>
                    <a:pt x="3304847" y="4881669"/>
                    <a:pt x="3272517" y="4872370"/>
                    <a:pt x="3248168" y="4853773"/>
                  </a:cubicBezTo>
                  <a:cubicBezTo>
                    <a:pt x="3223818" y="4835175"/>
                    <a:pt x="3208948" y="4808448"/>
                    <a:pt x="3203560" y="4773590"/>
                  </a:cubicBezTo>
                  <a:cubicBezTo>
                    <a:pt x="3198172" y="4738731"/>
                    <a:pt x="3203750" y="4696961"/>
                    <a:pt x="3220297" y="4648277"/>
                  </a:cubicBezTo>
                  <a:cubicBezTo>
                    <a:pt x="3236840" y="4599592"/>
                    <a:pt x="3259521" y="4558210"/>
                    <a:pt x="3288337" y="4524131"/>
                  </a:cubicBezTo>
                  <a:cubicBezTo>
                    <a:pt x="3317153" y="4490052"/>
                    <a:pt x="3349908" y="4464152"/>
                    <a:pt x="3386601" y="4446431"/>
                  </a:cubicBezTo>
                  <a:cubicBezTo>
                    <a:pt x="3423293" y="4428710"/>
                    <a:pt x="3461795" y="4419850"/>
                    <a:pt x="3502106" y="4419850"/>
                  </a:cubicBezTo>
                  <a:close/>
                  <a:moveTo>
                    <a:pt x="3111003" y="4419850"/>
                  </a:moveTo>
                  <a:cubicBezTo>
                    <a:pt x="3140018" y="4419850"/>
                    <a:pt x="3164064" y="4425595"/>
                    <a:pt x="3183139" y="4437084"/>
                  </a:cubicBezTo>
                  <a:cubicBezTo>
                    <a:pt x="3202214" y="4448574"/>
                    <a:pt x="3216603" y="4462108"/>
                    <a:pt x="3226302" y="4477687"/>
                  </a:cubicBezTo>
                  <a:lnTo>
                    <a:pt x="3147571" y="4546039"/>
                  </a:lnTo>
                  <a:cubicBezTo>
                    <a:pt x="3140046" y="4535524"/>
                    <a:pt x="3131175" y="4527101"/>
                    <a:pt x="3120959" y="4520772"/>
                  </a:cubicBezTo>
                  <a:cubicBezTo>
                    <a:pt x="3110743" y="4514444"/>
                    <a:pt x="3097651" y="4511279"/>
                    <a:pt x="3081683" y="4511279"/>
                  </a:cubicBezTo>
                  <a:cubicBezTo>
                    <a:pt x="3062404" y="4511279"/>
                    <a:pt x="3042960" y="4516780"/>
                    <a:pt x="3023351" y="4527782"/>
                  </a:cubicBezTo>
                  <a:cubicBezTo>
                    <a:pt x="3003741" y="4538786"/>
                    <a:pt x="2985723" y="4554559"/>
                    <a:pt x="2969295" y="4575104"/>
                  </a:cubicBezTo>
                  <a:cubicBezTo>
                    <a:pt x="2952867" y="4595648"/>
                    <a:pt x="2939724" y="4620429"/>
                    <a:pt x="2929865" y="4649445"/>
                  </a:cubicBezTo>
                  <a:cubicBezTo>
                    <a:pt x="2919806" y="4679045"/>
                    <a:pt x="2915503" y="4704312"/>
                    <a:pt x="2916956" y="4725246"/>
                  </a:cubicBezTo>
                  <a:cubicBezTo>
                    <a:pt x="2918408" y="4746181"/>
                    <a:pt x="2925071" y="4762101"/>
                    <a:pt x="2936944" y="4773005"/>
                  </a:cubicBezTo>
                  <a:cubicBezTo>
                    <a:pt x="2948817" y="4783911"/>
                    <a:pt x="2965172" y="4789364"/>
                    <a:pt x="2986009" y="4789364"/>
                  </a:cubicBezTo>
                  <a:cubicBezTo>
                    <a:pt x="3003925" y="4789364"/>
                    <a:pt x="3021299" y="4785371"/>
                    <a:pt x="3038132" y="4777388"/>
                  </a:cubicBezTo>
                  <a:cubicBezTo>
                    <a:pt x="3054964" y="4769403"/>
                    <a:pt x="3070427" y="4759861"/>
                    <a:pt x="3084521" y="4748760"/>
                  </a:cubicBezTo>
                  <a:lnTo>
                    <a:pt x="3118164" y="4815653"/>
                  </a:lnTo>
                  <a:cubicBezTo>
                    <a:pt x="3091990" y="4837658"/>
                    <a:pt x="3064765" y="4854162"/>
                    <a:pt x="3036488" y="4865165"/>
                  </a:cubicBezTo>
                  <a:cubicBezTo>
                    <a:pt x="3008212" y="4876168"/>
                    <a:pt x="2979469" y="4881669"/>
                    <a:pt x="2950258" y="4881669"/>
                  </a:cubicBezTo>
                  <a:cubicBezTo>
                    <a:pt x="2922021" y="4881669"/>
                    <a:pt x="2896980" y="4876849"/>
                    <a:pt x="2875137" y="4867210"/>
                  </a:cubicBezTo>
                  <a:cubicBezTo>
                    <a:pt x="2853293" y="4857570"/>
                    <a:pt x="2835959" y="4843111"/>
                    <a:pt x="2823133" y="4823832"/>
                  </a:cubicBezTo>
                  <a:cubicBezTo>
                    <a:pt x="2810307" y="4804553"/>
                    <a:pt x="2803241" y="4780649"/>
                    <a:pt x="2801935" y="4752120"/>
                  </a:cubicBezTo>
                  <a:cubicBezTo>
                    <a:pt x="2800628" y="4723591"/>
                    <a:pt x="2806361" y="4690535"/>
                    <a:pt x="2819134" y="4652950"/>
                  </a:cubicBezTo>
                  <a:cubicBezTo>
                    <a:pt x="2831707" y="4615950"/>
                    <a:pt x="2848604" y="4582990"/>
                    <a:pt x="2869824" y="4554072"/>
                  </a:cubicBezTo>
                  <a:cubicBezTo>
                    <a:pt x="2891044" y="4525154"/>
                    <a:pt x="2914930" y="4500715"/>
                    <a:pt x="2941479" y="4480754"/>
                  </a:cubicBezTo>
                  <a:cubicBezTo>
                    <a:pt x="2968028" y="4460794"/>
                    <a:pt x="2995812" y="4445652"/>
                    <a:pt x="3024829" y="4435331"/>
                  </a:cubicBezTo>
                  <a:cubicBezTo>
                    <a:pt x="3053847" y="4425010"/>
                    <a:pt x="3082572" y="4419850"/>
                    <a:pt x="3111003" y="4419850"/>
                  </a:cubicBezTo>
                  <a:close/>
                  <a:moveTo>
                    <a:pt x="2632975" y="4419850"/>
                  </a:moveTo>
                  <a:cubicBezTo>
                    <a:pt x="2673676" y="4419850"/>
                    <a:pt x="2706220" y="4428808"/>
                    <a:pt x="2730608" y="4446723"/>
                  </a:cubicBezTo>
                  <a:cubicBezTo>
                    <a:pt x="2754995" y="4464639"/>
                    <a:pt x="2770000" y="4490540"/>
                    <a:pt x="2775621" y="4524424"/>
                  </a:cubicBezTo>
                  <a:cubicBezTo>
                    <a:pt x="2781243" y="4558308"/>
                    <a:pt x="2775783" y="4599592"/>
                    <a:pt x="2759239" y="4648277"/>
                  </a:cubicBezTo>
                  <a:cubicBezTo>
                    <a:pt x="2742692" y="4696961"/>
                    <a:pt x="2719928" y="4738731"/>
                    <a:pt x="2690945" y="4773590"/>
                  </a:cubicBezTo>
                  <a:cubicBezTo>
                    <a:pt x="2661963" y="4808448"/>
                    <a:pt x="2629073" y="4835175"/>
                    <a:pt x="2592275" y="4853773"/>
                  </a:cubicBezTo>
                  <a:cubicBezTo>
                    <a:pt x="2555478" y="4872370"/>
                    <a:pt x="2516729" y="4881669"/>
                    <a:pt x="2476028" y="4881669"/>
                  </a:cubicBezTo>
                  <a:cubicBezTo>
                    <a:pt x="2435718" y="4881669"/>
                    <a:pt x="2403388" y="4872370"/>
                    <a:pt x="2379038" y="4853773"/>
                  </a:cubicBezTo>
                  <a:cubicBezTo>
                    <a:pt x="2354688" y="4835175"/>
                    <a:pt x="2339819" y="4808448"/>
                    <a:pt x="2334430" y="4773590"/>
                  </a:cubicBezTo>
                  <a:cubicBezTo>
                    <a:pt x="2329042" y="4738731"/>
                    <a:pt x="2334621" y="4696961"/>
                    <a:pt x="2351167" y="4648277"/>
                  </a:cubicBezTo>
                  <a:cubicBezTo>
                    <a:pt x="2367711" y="4599592"/>
                    <a:pt x="2390391" y="4558210"/>
                    <a:pt x="2419207" y="4524131"/>
                  </a:cubicBezTo>
                  <a:cubicBezTo>
                    <a:pt x="2448023" y="4490052"/>
                    <a:pt x="2480778" y="4464152"/>
                    <a:pt x="2517471" y="4446431"/>
                  </a:cubicBezTo>
                  <a:cubicBezTo>
                    <a:pt x="2554164" y="4428710"/>
                    <a:pt x="2592665" y="4419850"/>
                    <a:pt x="2632975" y="4419850"/>
                  </a:cubicBezTo>
                  <a:close/>
                  <a:moveTo>
                    <a:pt x="1565870" y="4419850"/>
                  </a:moveTo>
                  <a:cubicBezTo>
                    <a:pt x="1606571" y="4419850"/>
                    <a:pt x="1639114" y="4428808"/>
                    <a:pt x="1663502" y="4446723"/>
                  </a:cubicBezTo>
                  <a:cubicBezTo>
                    <a:pt x="1687890" y="4464639"/>
                    <a:pt x="1702895" y="4490540"/>
                    <a:pt x="1708516" y="4524424"/>
                  </a:cubicBezTo>
                  <a:cubicBezTo>
                    <a:pt x="1714137" y="4558308"/>
                    <a:pt x="1708677" y="4599592"/>
                    <a:pt x="1692134" y="4648277"/>
                  </a:cubicBezTo>
                  <a:cubicBezTo>
                    <a:pt x="1675587" y="4696961"/>
                    <a:pt x="1652823" y="4738731"/>
                    <a:pt x="1623840" y="4773590"/>
                  </a:cubicBezTo>
                  <a:cubicBezTo>
                    <a:pt x="1594858" y="4808448"/>
                    <a:pt x="1561968" y="4835175"/>
                    <a:pt x="1525170" y="4853773"/>
                  </a:cubicBezTo>
                  <a:cubicBezTo>
                    <a:pt x="1488372" y="4872370"/>
                    <a:pt x="1449623" y="4881669"/>
                    <a:pt x="1408923" y="4881669"/>
                  </a:cubicBezTo>
                  <a:cubicBezTo>
                    <a:pt x="1368613" y="4881669"/>
                    <a:pt x="1336283" y="4872370"/>
                    <a:pt x="1311933" y="4853773"/>
                  </a:cubicBezTo>
                  <a:cubicBezTo>
                    <a:pt x="1287583" y="4835175"/>
                    <a:pt x="1272714" y="4808448"/>
                    <a:pt x="1267325" y="4773590"/>
                  </a:cubicBezTo>
                  <a:cubicBezTo>
                    <a:pt x="1261937" y="4738731"/>
                    <a:pt x="1267515" y="4696961"/>
                    <a:pt x="1284062" y="4648277"/>
                  </a:cubicBezTo>
                  <a:cubicBezTo>
                    <a:pt x="1300605" y="4599592"/>
                    <a:pt x="1323286" y="4558210"/>
                    <a:pt x="1352102" y="4524131"/>
                  </a:cubicBezTo>
                  <a:cubicBezTo>
                    <a:pt x="1380919" y="4490052"/>
                    <a:pt x="1413673" y="4464152"/>
                    <a:pt x="1450366" y="4446431"/>
                  </a:cubicBezTo>
                  <a:cubicBezTo>
                    <a:pt x="1487058" y="4428710"/>
                    <a:pt x="1525561" y="4419850"/>
                    <a:pt x="1565870" y="4419850"/>
                  </a:cubicBezTo>
                  <a:close/>
                  <a:moveTo>
                    <a:pt x="1174768" y="4419850"/>
                  </a:moveTo>
                  <a:cubicBezTo>
                    <a:pt x="1203784" y="4419850"/>
                    <a:pt x="1227829" y="4425595"/>
                    <a:pt x="1246905" y="4437084"/>
                  </a:cubicBezTo>
                  <a:cubicBezTo>
                    <a:pt x="1265979" y="4448574"/>
                    <a:pt x="1280367" y="4462108"/>
                    <a:pt x="1290067" y="4477687"/>
                  </a:cubicBezTo>
                  <a:lnTo>
                    <a:pt x="1211336" y="4546039"/>
                  </a:lnTo>
                  <a:cubicBezTo>
                    <a:pt x="1203811" y="4535524"/>
                    <a:pt x="1194941" y="4527101"/>
                    <a:pt x="1184724" y="4520772"/>
                  </a:cubicBezTo>
                  <a:cubicBezTo>
                    <a:pt x="1174509" y="4514444"/>
                    <a:pt x="1161417" y="4511279"/>
                    <a:pt x="1145448" y="4511279"/>
                  </a:cubicBezTo>
                  <a:cubicBezTo>
                    <a:pt x="1126169" y="4511279"/>
                    <a:pt x="1106724" y="4516780"/>
                    <a:pt x="1087116" y="4527782"/>
                  </a:cubicBezTo>
                  <a:cubicBezTo>
                    <a:pt x="1067507" y="4538786"/>
                    <a:pt x="1049488" y="4554559"/>
                    <a:pt x="1033060" y="4575104"/>
                  </a:cubicBezTo>
                  <a:cubicBezTo>
                    <a:pt x="1016632" y="4595648"/>
                    <a:pt x="1003489" y="4620429"/>
                    <a:pt x="993630" y="4649445"/>
                  </a:cubicBezTo>
                  <a:cubicBezTo>
                    <a:pt x="983571" y="4679045"/>
                    <a:pt x="979268" y="4704312"/>
                    <a:pt x="980721" y="4725246"/>
                  </a:cubicBezTo>
                  <a:cubicBezTo>
                    <a:pt x="982173" y="4746181"/>
                    <a:pt x="988837" y="4762101"/>
                    <a:pt x="1000709" y="4773005"/>
                  </a:cubicBezTo>
                  <a:cubicBezTo>
                    <a:pt x="1012582" y="4783911"/>
                    <a:pt x="1028937" y="4789364"/>
                    <a:pt x="1049774" y="4789364"/>
                  </a:cubicBezTo>
                  <a:cubicBezTo>
                    <a:pt x="1067690" y="4789364"/>
                    <a:pt x="1085064" y="4785371"/>
                    <a:pt x="1101896" y="4777388"/>
                  </a:cubicBezTo>
                  <a:cubicBezTo>
                    <a:pt x="1118729" y="4769403"/>
                    <a:pt x="1134193" y="4759861"/>
                    <a:pt x="1148287" y="4748760"/>
                  </a:cubicBezTo>
                  <a:lnTo>
                    <a:pt x="1181929" y="4815653"/>
                  </a:lnTo>
                  <a:cubicBezTo>
                    <a:pt x="1155755" y="4837658"/>
                    <a:pt x="1128530" y="4854162"/>
                    <a:pt x="1100254" y="4865165"/>
                  </a:cubicBezTo>
                  <a:cubicBezTo>
                    <a:pt x="1071977" y="4876168"/>
                    <a:pt x="1043234" y="4881669"/>
                    <a:pt x="1014024" y="4881669"/>
                  </a:cubicBezTo>
                  <a:cubicBezTo>
                    <a:pt x="985786" y="4881669"/>
                    <a:pt x="960746" y="4876849"/>
                    <a:pt x="938902" y="4867210"/>
                  </a:cubicBezTo>
                  <a:cubicBezTo>
                    <a:pt x="917058" y="4857570"/>
                    <a:pt x="899723" y="4843111"/>
                    <a:pt x="886898" y="4823832"/>
                  </a:cubicBezTo>
                  <a:cubicBezTo>
                    <a:pt x="874073" y="4804553"/>
                    <a:pt x="867007" y="4780649"/>
                    <a:pt x="865700" y="4752120"/>
                  </a:cubicBezTo>
                  <a:cubicBezTo>
                    <a:pt x="864393" y="4723591"/>
                    <a:pt x="870126" y="4690535"/>
                    <a:pt x="882900" y="4652950"/>
                  </a:cubicBezTo>
                  <a:cubicBezTo>
                    <a:pt x="895473" y="4615950"/>
                    <a:pt x="912369" y="4582990"/>
                    <a:pt x="933590" y="4554072"/>
                  </a:cubicBezTo>
                  <a:cubicBezTo>
                    <a:pt x="954809" y="4525154"/>
                    <a:pt x="978695" y="4500715"/>
                    <a:pt x="1005244" y="4480754"/>
                  </a:cubicBezTo>
                  <a:cubicBezTo>
                    <a:pt x="1031794" y="4460794"/>
                    <a:pt x="1059577" y="4445652"/>
                    <a:pt x="1088594" y="4435331"/>
                  </a:cubicBezTo>
                  <a:cubicBezTo>
                    <a:pt x="1117612" y="4425010"/>
                    <a:pt x="1146336" y="4419850"/>
                    <a:pt x="1174768" y="4419850"/>
                  </a:cubicBezTo>
                  <a:close/>
                  <a:moveTo>
                    <a:pt x="696741" y="4419850"/>
                  </a:moveTo>
                  <a:cubicBezTo>
                    <a:pt x="737441" y="4419850"/>
                    <a:pt x="769985" y="4428808"/>
                    <a:pt x="794373" y="4446723"/>
                  </a:cubicBezTo>
                  <a:cubicBezTo>
                    <a:pt x="818760" y="4464639"/>
                    <a:pt x="833765" y="4490540"/>
                    <a:pt x="839387" y="4524424"/>
                  </a:cubicBezTo>
                  <a:cubicBezTo>
                    <a:pt x="845008" y="4558308"/>
                    <a:pt x="839547" y="4599592"/>
                    <a:pt x="823004" y="4648277"/>
                  </a:cubicBezTo>
                  <a:cubicBezTo>
                    <a:pt x="806457" y="4696961"/>
                    <a:pt x="783693" y="4738731"/>
                    <a:pt x="754711" y="4773590"/>
                  </a:cubicBezTo>
                  <a:cubicBezTo>
                    <a:pt x="725728" y="4808448"/>
                    <a:pt x="692838" y="4835175"/>
                    <a:pt x="656041" y="4853773"/>
                  </a:cubicBezTo>
                  <a:cubicBezTo>
                    <a:pt x="619243" y="4872370"/>
                    <a:pt x="580494" y="4881669"/>
                    <a:pt x="539793" y="4881669"/>
                  </a:cubicBezTo>
                  <a:cubicBezTo>
                    <a:pt x="499484" y="4881669"/>
                    <a:pt x="467153" y="4872370"/>
                    <a:pt x="442804" y="4853773"/>
                  </a:cubicBezTo>
                  <a:cubicBezTo>
                    <a:pt x="418453" y="4835175"/>
                    <a:pt x="403585" y="4808448"/>
                    <a:pt x="398196" y="4773590"/>
                  </a:cubicBezTo>
                  <a:cubicBezTo>
                    <a:pt x="392807" y="4738731"/>
                    <a:pt x="398386" y="4696961"/>
                    <a:pt x="414932" y="4648277"/>
                  </a:cubicBezTo>
                  <a:cubicBezTo>
                    <a:pt x="431475" y="4599592"/>
                    <a:pt x="454156" y="4558210"/>
                    <a:pt x="482972" y="4524131"/>
                  </a:cubicBezTo>
                  <a:cubicBezTo>
                    <a:pt x="511789" y="4490052"/>
                    <a:pt x="544543" y="4464152"/>
                    <a:pt x="581236" y="4446431"/>
                  </a:cubicBezTo>
                  <a:cubicBezTo>
                    <a:pt x="617929" y="4428710"/>
                    <a:pt x="656431" y="4419850"/>
                    <a:pt x="696741" y="4419850"/>
                  </a:cubicBezTo>
                  <a:close/>
                  <a:moveTo>
                    <a:pt x="5407269" y="3627309"/>
                  </a:moveTo>
                  <a:cubicBezTo>
                    <a:pt x="5387795" y="3627309"/>
                    <a:pt x="5369113" y="3632713"/>
                    <a:pt x="5351226" y="3643521"/>
                  </a:cubicBezTo>
                  <a:cubicBezTo>
                    <a:pt x="5333337" y="3654329"/>
                    <a:pt x="5317121" y="3669956"/>
                    <a:pt x="5302578" y="3690404"/>
                  </a:cubicBezTo>
                  <a:cubicBezTo>
                    <a:pt x="5288035" y="3710851"/>
                    <a:pt x="5275867" y="3735485"/>
                    <a:pt x="5266072" y="3764307"/>
                  </a:cubicBezTo>
                  <a:cubicBezTo>
                    <a:pt x="5256341" y="3792933"/>
                    <a:pt x="5251683" y="3817810"/>
                    <a:pt x="5252099" y="3838940"/>
                  </a:cubicBezTo>
                  <a:cubicBezTo>
                    <a:pt x="5252514" y="3860068"/>
                    <a:pt x="5257860" y="3876426"/>
                    <a:pt x="5268137" y="3888013"/>
                  </a:cubicBezTo>
                  <a:cubicBezTo>
                    <a:pt x="5278414" y="3899600"/>
                    <a:pt x="5293289" y="3905394"/>
                    <a:pt x="5312763" y="3905394"/>
                  </a:cubicBezTo>
                  <a:cubicBezTo>
                    <a:pt x="5332237" y="3905394"/>
                    <a:pt x="5351051" y="3899600"/>
                    <a:pt x="5369205" y="3888013"/>
                  </a:cubicBezTo>
                  <a:cubicBezTo>
                    <a:pt x="5387360" y="3876426"/>
                    <a:pt x="5403873" y="3860068"/>
                    <a:pt x="5418745" y="3838940"/>
                  </a:cubicBezTo>
                  <a:cubicBezTo>
                    <a:pt x="5433617" y="3817810"/>
                    <a:pt x="5445918" y="3792933"/>
                    <a:pt x="5455649" y="3764307"/>
                  </a:cubicBezTo>
                  <a:cubicBezTo>
                    <a:pt x="5465443" y="3735485"/>
                    <a:pt x="5469968" y="3710851"/>
                    <a:pt x="5469224" y="3690404"/>
                  </a:cubicBezTo>
                  <a:cubicBezTo>
                    <a:pt x="5468481" y="3669956"/>
                    <a:pt x="5462837" y="3654329"/>
                    <a:pt x="5452293" y="3643521"/>
                  </a:cubicBezTo>
                  <a:cubicBezTo>
                    <a:pt x="5441751" y="3632713"/>
                    <a:pt x="5426743" y="3627309"/>
                    <a:pt x="5407269" y="3627309"/>
                  </a:cubicBezTo>
                  <a:close/>
                  <a:moveTo>
                    <a:pt x="4538139" y="3627309"/>
                  </a:moveTo>
                  <a:cubicBezTo>
                    <a:pt x="4518665" y="3627309"/>
                    <a:pt x="4499984" y="3632713"/>
                    <a:pt x="4482095" y="3643521"/>
                  </a:cubicBezTo>
                  <a:cubicBezTo>
                    <a:pt x="4464207" y="3654329"/>
                    <a:pt x="4447991" y="3669956"/>
                    <a:pt x="4433449" y="3690404"/>
                  </a:cubicBezTo>
                  <a:cubicBezTo>
                    <a:pt x="4418906" y="3710851"/>
                    <a:pt x="4406737" y="3735485"/>
                    <a:pt x="4396942" y="3764307"/>
                  </a:cubicBezTo>
                  <a:cubicBezTo>
                    <a:pt x="4387211" y="3792933"/>
                    <a:pt x="4382554" y="3817810"/>
                    <a:pt x="4382969" y="3838940"/>
                  </a:cubicBezTo>
                  <a:cubicBezTo>
                    <a:pt x="4383384" y="3860068"/>
                    <a:pt x="4388731" y="3876426"/>
                    <a:pt x="4399007" y="3888013"/>
                  </a:cubicBezTo>
                  <a:cubicBezTo>
                    <a:pt x="4409285" y="3899600"/>
                    <a:pt x="4424160" y="3905394"/>
                    <a:pt x="4443634" y="3905394"/>
                  </a:cubicBezTo>
                  <a:cubicBezTo>
                    <a:pt x="4463107" y="3905394"/>
                    <a:pt x="4481921" y="3899600"/>
                    <a:pt x="4500075" y="3888013"/>
                  </a:cubicBezTo>
                  <a:cubicBezTo>
                    <a:pt x="4518231" y="3876426"/>
                    <a:pt x="4534743" y="3860068"/>
                    <a:pt x="4549616" y="3838940"/>
                  </a:cubicBezTo>
                  <a:cubicBezTo>
                    <a:pt x="4564487" y="3817810"/>
                    <a:pt x="4576788" y="3792933"/>
                    <a:pt x="4586519" y="3764307"/>
                  </a:cubicBezTo>
                  <a:cubicBezTo>
                    <a:pt x="4596313" y="3735485"/>
                    <a:pt x="4600839" y="3710851"/>
                    <a:pt x="4600095" y="3690404"/>
                  </a:cubicBezTo>
                  <a:cubicBezTo>
                    <a:pt x="4599351" y="3669956"/>
                    <a:pt x="4593707" y="3654329"/>
                    <a:pt x="4583163" y="3643521"/>
                  </a:cubicBezTo>
                  <a:cubicBezTo>
                    <a:pt x="4572621" y="3632713"/>
                    <a:pt x="4557613" y="3627309"/>
                    <a:pt x="4538139" y="3627309"/>
                  </a:cubicBezTo>
                  <a:close/>
                  <a:moveTo>
                    <a:pt x="3471033" y="3627309"/>
                  </a:moveTo>
                  <a:cubicBezTo>
                    <a:pt x="3451559" y="3627309"/>
                    <a:pt x="3432878" y="3632713"/>
                    <a:pt x="3414990" y="3643521"/>
                  </a:cubicBezTo>
                  <a:cubicBezTo>
                    <a:pt x="3397101" y="3654329"/>
                    <a:pt x="3380886" y="3669956"/>
                    <a:pt x="3366343" y="3690404"/>
                  </a:cubicBezTo>
                  <a:cubicBezTo>
                    <a:pt x="3351799" y="3710851"/>
                    <a:pt x="3339631" y="3735485"/>
                    <a:pt x="3329837" y="3764307"/>
                  </a:cubicBezTo>
                  <a:cubicBezTo>
                    <a:pt x="3320106" y="3792933"/>
                    <a:pt x="3315448" y="3817810"/>
                    <a:pt x="3315863" y="3838940"/>
                  </a:cubicBezTo>
                  <a:cubicBezTo>
                    <a:pt x="3316278" y="3860068"/>
                    <a:pt x="3321625" y="3876426"/>
                    <a:pt x="3331902" y="3888013"/>
                  </a:cubicBezTo>
                  <a:cubicBezTo>
                    <a:pt x="3342178" y="3899600"/>
                    <a:pt x="3357053" y="3905394"/>
                    <a:pt x="3376527" y="3905394"/>
                  </a:cubicBezTo>
                  <a:cubicBezTo>
                    <a:pt x="3396001" y="3905394"/>
                    <a:pt x="3414815" y="3899600"/>
                    <a:pt x="3432970" y="3888013"/>
                  </a:cubicBezTo>
                  <a:cubicBezTo>
                    <a:pt x="3451125" y="3876426"/>
                    <a:pt x="3467638" y="3860068"/>
                    <a:pt x="3482509" y="3838940"/>
                  </a:cubicBezTo>
                  <a:cubicBezTo>
                    <a:pt x="3497381" y="3817810"/>
                    <a:pt x="3509682" y="3792933"/>
                    <a:pt x="3519413" y="3764307"/>
                  </a:cubicBezTo>
                  <a:cubicBezTo>
                    <a:pt x="3529208" y="3735485"/>
                    <a:pt x="3533733" y="3710851"/>
                    <a:pt x="3532989" y="3690404"/>
                  </a:cubicBezTo>
                  <a:cubicBezTo>
                    <a:pt x="3532245" y="3669956"/>
                    <a:pt x="3526602" y="3654329"/>
                    <a:pt x="3516058" y="3643521"/>
                  </a:cubicBezTo>
                  <a:cubicBezTo>
                    <a:pt x="3505515" y="3632713"/>
                    <a:pt x="3490507" y="3627309"/>
                    <a:pt x="3471033" y="3627309"/>
                  </a:cubicBezTo>
                  <a:close/>
                  <a:moveTo>
                    <a:pt x="2601903" y="3627309"/>
                  </a:moveTo>
                  <a:cubicBezTo>
                    <a:pt x="2582429" y="3627309"/>
                    <a:pt x="2563748" y="3632713"/>
                    <a:pt x="2545860" y="3643521"/>
                  </a:cubicBezTo>
                  <a:cubicBezTo>
                    <a:pt x="2527971" y="3654329"/>
                    <a:pt x="2511756" y="3669956"/>
                    <a:pt x="2497213" y="3690404"/>
                  </a:cubicBezTo>
                  <a:cubicBezTo>
                    <a:pt x="2482671" y="3710851"/>
                    <a:pt x="2470501" y="3735485"/>
                    <a:pt x="2460707" y="3764307"/>
                  </a:cubicBezTo>
                  <a:cubicBezTo>
                    <a:pt x="2450976" y="3792933"/>
                    <a:pt x="2446318" y="3817810"/>
                    <a:pt x="2446734" y="3838940"/>
                  </a:cubicBezTo>
                  <a:cubicBezTo>
                    <a:pt x="2447149" y="3860068"/>
                    <a:pt x="2452495" y="3876426"/>
                    <a:pt x="2462772" y="3888013"/>
                  </a:cubicBezTo>
                  <a:cubicBezTo>
                    <a:pt x="2473049" y="3899600"/>
                    <a:pt x="2487924" y="3905394"/>
                    <a:pt x="2507398" y="3905394"/>
                  </a:cubicBezTo>
                  <a:cubicBezTo>
                    <a:pt x="2526871" y="3905394"/>
                    <a:pt x="2545686" y="3899600"/>
                    <a:pt x="2563840" y="3888013"/>
                  </a:cubicBezTo>
                  <a:cubicBezTo>
                    <a:pt x="2581995" y="3876426"/>
                    <a:pt x="2598508" y="3860068"/>
                    <a:pt x="2613380" y="3838940"/>
                  </a:cubicBezTo>
                  <a:cubicBezTo>
                    <a:pt x="2628251" y="3817810"/>
                    <a:pt x="2640553" y="3792933"/>
                    <a:pt x="2650283" y="3764307"/>
                  </a:cubicBezTo>
                  <a:cubicBezTo>
                    <a:pt x="2660077" y="3735485"/>
                    <a:pt x="2664603" y="3710851"/>
                    <a:pt x="2663859" y="3690404"/>
                  </a:cubicBezTo>
                  <a:cubicBezTo>
                    <a:pt x="2663115" y="3669956"/>
                    <a:pt x="2657472" y="3654329"/>
                    <a:pt x="2646928" y="3643521"/>
                  </a:cubicBezTo>
                  <a:cubicBezTo>
                    <a:pt x="2636385" y="3632713"/>
                    <a:pt x="2621377" y="3627309"/>
                    <a:pt x="2601903" y="3627309"/>
                  </a:cubicBezTo>
                  <a:close/>
                  <a:moveTo>
                    <a:pt x="1534798" y="3627309"/>
                  </a:moveTo>
                  <a:cubicBezTo>
                    <a:pt x="1515324" y="3627309"/>
                    <a:pt x="1496643" y="3632713"/>
                    <a:pt x="1478755" y="3643521"/>
                  </a:cubicBezTo>
                  <a:cubicBezTo>
                    <a:pt x="1460866" y="3654329"/>
                    <a:pt x="1444651" y="3669956"/>
                    <a:pt x="1430108" y="3690404"/>
                  </a:cubicBezTo>
                  <a:cubicBezTo>
                    <a:pt x="1415565" y="3710851"/>
                    <a:pt x="1403396" y="3735485"/>
                    <a:pt x="1393602" y="3764307"/>
                  </a:cubicBezTo>
                  <a:cubicBezTo>
                    <a:pt x="1383871" y="3792933"/>
                    <a:pt x="1379213" y="3817810"/>
                    <a:pt x="1379628" y="3838940"/>
                  </a:cubicBezTo>
                  <a:cubicBezTo>
                    <a:pt x="1380044" y="3860068"/>
                    <a:pt x="1385390" y="3876426"/>
                    <a:pt x="1395667" y="3888013"/>
                  </a:cubicBezTo>
                  <a:cubicBezTo>
                    <a:pt x="1405943" y="3899600"/>
                    <a:pt x="1420819" y="3905394"/>
                    <a:pt x="1440293" y="3905394"/>
                  </a:cubicBezTo>
                  <a:cubicBezTo>
                    <a:pt x="1459766" y="3905394"/>
                    <a:pt x="1478580" y="3899600"/>
                    <a:pt x="1496735" y="3888013"/>
                  </a:cubicBezTo>
                  <a:cubicBezTo>
                    <a:pt x="1514890" y="3876426"/>
                    <a:pt x="1531403" y="3860068"/>
                    <a:pt x="1546275" y="3838940"/>
                  </a:cubicBezTo>
                  <a:cubicBezTo>
                    <a:pt x="1561146" y="3817810"/>
                    <a:pt x="1573448" y="3792933"/>
                    <a:pt x="1583178" y="3764307"/>
                  </a:cubicBezTo>
                  <a:cubicBezTo>
                    <a:pt x="1592973" y="3735485"/>
                    <a:pt x="1597498" y="3710851"/>
                    <a:pt x="1596754" y="3690404"/>
                  </a:cubicBezTo>
                  <a:cubicBezTo>
                    <a:pt x="1596010" y="3669956"/>
                    <a:pt x="1590367" y="3654329"/>
                    <a:pt x="1579823" y="3643521"/>
                  </a:cubicBezTo>
                  <a:cubicBezTo>
                    <a:pt x="1569280" y="3632713"/>
                    <a:pt x="1554272" y="3627309"/>
                    <a:pt x="1534798" y="3627309"/>
                  </a:cubicBezTo>
                  <a:close/>
                  <a:moveTo>
                    <a:pt x="665668" y="3627309"/>
                  </a:moveTo>
                  <a:cubicBezTo>
                    <a:pt x="646194" y="3627309"/>
                    <a:pt x="627514" y="3632713"/>
                    <a:pt x="609625" y="3643521"/>
                  </a:cubicBezTo>
                  <a:cubicBezTo>
                    <a:pt x="591737" y="3654329"/>
                    <a:pt x="575521" y="3669956"/>
                    <a:pt x="560978" y="3690404"/>
                  </a:cubicBezTo>
                  <a:cubicBezTo>
                    <a:pt x="546435" y="3710851"/>
                    <a:pt x="534266" y="3735485"/>
                    <a:pt x="524472" y="3764307"/>
                  </a:cubicBezTo>
                  <a:cubicBezTo>
                    <a:pt x="514741" y="3792933"/>
                    <a:pt x="510083" y="3817810"/>
                    <a:pt x="510499" y="3838940"/>
                  </a:cubicBezTo>
                  <a:cubicBezTo>
                    <a:pt x="510914" y="3860068"/>
                    <a:pt x="516260" y="3876426"/>
                    <a:pt x="526537" y="3888013"/>
                  </a:cubicBezTo>
                  <a:cubicBezTo>
                    <a:pt x="536814" y="3899600"/>
                    <a:pt x="551690" y="3905394"/>
                    <a:pt x="571163" y="3905394"/>
                  </a:cubicBezTo>
                  <a:cubicBezTo>
                    <a:pt x="590637" y="3905394"/>
                    <a:pt x="609451" y="3899600"/>
                    <a:pt x="627605" y="3888013"/>
                  </a:cubicBezTo>
                  <a:cubicBezTo>
                    <a:pt x="645761" y="3876426"/>
                    <a:pt x="662273" y="3860068"/>
                    <a:pt x="677145" y="3838940"/>
                  </a:cubicBezTo>
                  <a:cubicBezTo>
                    <a:pt x="692017" y="3817810"/>
                    <a:pt x="704318" y="3792933"/>
                    <a:pt x="714048" y="3764307"/>
                  </a:cubicBezTo>
                  <a:cubicBezTo>
                    <a:pt x="723843" y="3735485"/>
                    <a:pt x="728369" y="3710851"/>
                    <a:pt x="727624" y="3690404"/>
                  </a:cubicBezTo>
                  <a:cubicBezTo>
                    <a:pt x="726881" y="3669956"/>
                    <a:pt x="721237" y="3654329"/>
                    <a:pt x="710693" y="3643521"/>
                  </a:cubicBezTo>
                  <a:cubicBezTo>
                    <a:pt x="700151" y="3632713"/>
                    <a:pt x="685142" y="3627309"/>
                    <a:pt x="665668" y="3627309"/>
                  </a:cubicBezTo>
                  <a:close/>
                  <a:moveTo>
                    <a:pt x="4023959" y="3543474"/>
                  </a:moveTo>
                  <a:lnTo>
                    <a:pt x="4131162" y="3543474"/>
                  </a:lnTo>
                  <a:lnTo>
                    <a:pt x="4010149" y="3899552"/>
                  </a:lnTo>
                  <a:lnTo>
                    <a:pt x="4183659" y="3899552"/>
                  </a:lnTo>
                  <a:lnTo>
                    <a:pt x="4153184" y="3989228"/>
                  </a:lnTo>
                  <a:lnTo>
                    <a:pt x="3872471" y="3989228"/>
                  </a:lnTo>
                  <a:close/>
                  <a:moveTo>
                    <a:pt x="2087723" y="3543474"/>
                  </a:moveTo>
                  <a:lnTo>
                    <a:pt x="2194927" y="3543474"/>
                  </a:lnTo>
                  <a:lnTo>
                    <a:pt x="2073913" y="3899552"/>
                  </a:lnTo>
                  <a:lnTo>
                    <a:pt x="2247423" y="3899552"/>
                  </a:lnTo>
                  <a:lnTo>
                    <a:pt x="2216949" y="3989228"/>
                  </a:lnTo>
                  <a:lnTo>
                    <a:pt x="1936235" y="3989228"/>
                  </a:lnTo>
                  <a:close/>
                  <a:moveTo>
                    <a:pt x="151489" y="3543474"/>
                  </a:moveTo>
                  <a:lnTo>
                    <a:pt x="258691" y="3543474"/>
                  </a:lnTo>
                  <a:lnTo>
                    <a:pt x="137678" y="3899552"/>
                  </a:lnTo>
                  <a:lnTo>
                    <a:pt x="311189" y="3899552"/>
                  </a:lnTo>
                  <a:lnTo>
                    <a:pt x="280714" y="3989228"/>
                  </a:lnTo>
                  <a:lnTo>
                    <a:pt x="0" y="3989228"/>
                  </a:lnTo>
                  <a:close/>
                  <a:moveTo>
                    <a:pt x="5438341" y="3535880"/>
                  </a:moveTo>
                  <a:cubicBezTo>
                    <a:pt x="5479041" y="3535880"/>
                    <a:pt x="5511585" y="3544838"/>
                    <a:pt x="5535973" y="3562754"/>
                  </a:cubicBezTo>
                  <a:cubicBezTo>
                    <a:pt x="5560361" y="3580669"/>
                    <a:pt x="5575365" y="3606570"/>
                    <a:pt x="5580987" y="3640454"/>
                  </a:cubicBezTo>
                  <a:cubicBezTo>
                    <a:pt x="5586607" y="3674338"/>
                    <a:pt x="5581147" y="3715622"/>
                    <a:pt x="5564604" y="3764307"/>
                  </a:cubicBezTo>
                  <a:cubicBezTo>
                    <a:pt x="5548057" y="3812991"/>
                    <a:pt x="5525293" y="3854761"/>
                    <a:pt x="5496310" y="3889620"/>
                  </a:cubicBezTo>
                  <a:cubicBezTo>
                    <a:pt x="5467328" y="3924478"/>
                    <a:pt x="5434439" y="3951205"/>
                    <a:pt x="5397640" y="3969803"/>
                  </a:cubicBezTo>
                  <a:cubicBezTo>
                    <a:pt x="5360843" y="3988400"/>
                    <a:pt x="5322093" y="3997699"/>
                    <a:pt x="5281394" y="3997699"/>
                  </a:cubicBezTo>
                  <a:cubicBezTo>
                    <a:pt x="5241083" y="3997699"/>
                    <a:pt x="5208753" y="3988400"/>
                    <a:pt x="5184403" y="3969803"/>
                  </a:cubicBezTo>
                  <a:cubicBezTo>
                    <a:pt x="5160053" y="3951205"/>
                    <a:pt x="5145184" y="3924478"/>
                    <a:pt x="5139795" y="3889620"/>
                  </a:cubicBezTo>
                  <a:cubicBezTo>
                    <a:pt x="5134407" y="3854761"/>
                    <a:pt x="5139985" y="3812991"/>
                    <a:pt x="5156532" y="3764307"/>
                  </a:cubicBezTo>
                  <a:cubicBezTo>
                    <a:pt x="5173075" y="3715622"/>
                    <a:pt x="5195756" y="3674240"/>
                    <a:pt x="5224573" y="3640162"/>
                  </a:cubicBezTo>
                  <a:cubicBezTo>
                    <a:pt x="5253389" y="3606082"/>
                    <a:pt x="5286143" y="3580182"/>
                    <a:pt x="5322837" y="3562461"/>
                  </a:cubicBezTo>
                  <a:cubicBezTo>
                    <a:pt x="5359529" y="3544740"/>
                    <a:pt x="5398031" y="3535880"/>
                    <a:pt x="5438341" y="3535880"/>
                  </a:cubicBezTo>
                  <a:close/>
                  <a:moveTo>
                    <a:pt x="5047239" y="3535880"/>
                  </a:moveTo>
                  <a:cubicBezTo>
                    <a:pt x="5076254" y="3535880"/>
                    <a:pt x="5100300" y="3541625"/>
                    <a:pt x="5119375" y="3553114"/>
                  </a:cubicBezTo>
                  <a:cubicBezTo>
                    <a:pt x="5138449" y="3564604"/>
                    <a:pt x="5152838" y="3578138"/>
                    <a:pt x="5162538" y="3593717"/>
                  </a:cubicBezTo>
                  <a:lnTo>
                    <a:pt x="5083807" y="3662069"/>
                  </a:lnTo>
                  <a:cubicBezTo>
                    <a:pt x="5076282" y="3651554"/>
                    <a:pt x="5067411" y="3643131"/>
                    <a:pt x="5057195" y="3636802"/>
                  </a:cubicBezTo>
                  <a:cubicBezTo>
                    <a:pt x="5046979" y="3630474"/>
                    <a:pt x="5033887" y="3627309"/>
                    <a:pt x="5017918" y="3627309"/>
                  </a:cubicBezTo>
                  <a:cubicBezTo>
                    <a:pt x="4998640" y="3627309"/>
                    <a:pt x="4979195" y="3632810"/>
                    <a:pt x="4959586" y="3643812"/>
                  </a:cubicBezTo>
                  <a:cubicBezTo>
                    <a:pt x="4939977" y="3654816"/>
                    <a:pt x="4921958" y="3670589"/>
                    <a:pt x="4905531" y="3691134"/>
                  </a:cubicBezTo>
                  <a:cubicBezTo>
                    <a:pt x="4889102" y="3711678"/>
                    <a:pt x="4875959" y="3736459"/>
                    <a:pt x="4866101" y="3765475"/>
                  </a:cubicBezTo>
                  <a:cubicBezTo>
                    <a:pt x="4856041" y="3795075"/>
                    <a:pt x="4851739" y="3820342"/>
                    <a:pt x="4853191" y="3841276"/>
                  </a:cubicBezTo>
                  <a:cubicBezTo>
                    <a:pt x="4854643" y="3862211"/>
                    <a:pt x="4861307" y="3878131"/>
                    <a:pt x="4873179" y="3889036"/>
                  </a:cubicBezTo>
                  <a:cubicBezTo>
                    <a:pt x="4885053" y="3899941"/>
                    <a:pt x="4901407" y="3905394"/>
                    <a:pt x="4922245" y="3905394"/>
                  </a:cubicBezTo>
                  <a:cubicBezTo>
                    <a:pt x="4940161" y="3905394"/>
                    <a:pt x="4957534" y="3901401"/>
                    <a:pt x="4974367" y="3893418"/>
                  </a:cubicBezTo>
                  <a:cubicBezTo>
                    <a:pt x="4991199" y="3885433"/>
                    <a:pt x="5006663" y="3875891"/>
                    <a:pt x="5020757" y="3864791"/>
                  </a:cubicBezTo>
                  <a:lnTo>
                    <a:pt x="5054399" y="3931683"/>
                  </a:lnTo>
                  <a:cubicBezTo>
                    <a:pt x="5028225" y="3953688"/>
                    <a:pt x="5001000" y="3970192"/>
                    <a:pt x="4972724" y="3981195"/>
                  </a:cubicBezTo>
                  <a:cubicBezTo>
                    <a:pt x="4944447" y="3992198"/>
                    <a:pt x="4915704" y="3997699"/>
                    <a:pt x="4886494" y="3997699"/>
                  </a:cubicBezTo>
                  <a:cubicBezTo>
                    <a:pt x="4858257" y="3997699"/>
                    <a:pt x="4833216" y="3992879"/>
                    <a:pt x="4811373" y="3983240"/>
                  </a:cubicBezTo>
                  <a:cubicBezTo>
                    <a:pt x="4789529" y="3973600"/>
                    <a:pt x="4772194" y="3959141"/>
                    <a:pt x="4759368" y="3939862"/>
                  </a:cubicBezTo>
                  <a:cubicBezTo>
                    <a:pt x="4746543" y="3920583"/>
                    <a:pt x="4739477" y="3896679"/>
                    <a:pt x="4738170" y="3868150"/>
                  </a:cubicBezTo>
                  <a:cubicBezTo>
                    <a:pt x="4736863" y="3839621"/>
                    <a:pt x="4742597" y="3806565"/>
                    <a:pt x="4755370" y="3768980"/>
                  </a:cubicBezTo>
                  <a:cubicBezTo>
                    <a:pt x="4767943" y="3731980"/>
                    <a:pt x="4784839" y="3699021"/>
                    <a:pt x="4806060" y="3670103"/>
                  </a:cubicBezTo>
                  <a:cubicBezTo>
                    <a:pt x="4827279" y="3641184"/>
                    <a:pt x="4851165" y="3616745"/>
                    <a:pt x="4877715" y="3596784"/>
                  </a:cubicBezTo>
                  <a:cubicBezTo>
                    <a:pt x="4904264" y="3576824"/>
                    <a:pt x="4932047" y="3561682"/>
                    <a:pt x="4961065" y="3551361"/>
                  </a:cubicBezTo>
                  <a:cubicBezTo>
                    <a:pt x="4990083" y="3541041"/>
                    <a:pt x="5018807" y="3535880"/>
                    <a:pt x="5047239" y="3535880"/>
                  </a:cubicBezTo>
                  <a:close/>
                  <a:moveTo>
                    <a:pt x="4569211" y="3535880"/>
                  </a:moveTo>
                  <a:cubicBezTo>
                    <a:pt x="4609911" y="3535880"/>
                    <a:pt x="4642455" y="3544838"/>
                    <a:pt x="4666843" y="3562754"/>
                  </a:cubicBezTo>
                  <a:cubicBezTo>
                    <a:pt x="4691231" y="3580669"/>
                    <a:pt x="4706235" y="3606570"/>
                    <a:pt x="4711857" y="3640454"/>
                  </a:cubicBezTo>
                  <a:cubicBezTo>
                    <a:pt x="4717479" y="3674338"/>
                    <a:pt x="4712018" y="3715622"/>
                    <a:pt x="4695474" y="3764307"/>
                  </a:cubicBezTo>
                  <a:cubicBezTo>
                    <a:pt x="4678927" y="3812991"/>
                    <a:pt x="4656163" y="3854761"/>
                    <a:pt x="4627181" y="3889620"/>
                  </a:cubicBezTo>
                  <a:cubicBezTo>
                    <a:pt x="4598199" y="3924478"/>
                    <a:pt x="4565309" y="3951205"/>
                    <a:pt x="4528511" y="3969803"/>
                  </a:cubicBezTo>
                  <a:cubicBezTo>
                    <a:pt x="4491713" y="3988400"/>
                    <a:pt x="4452965" y="3997699"/>
                    <a:pt x="4412263" y="3997699"/>
                  </a:cubicBezTo>
                  <a:cubicBezTo>
                    <a:pt x="4371954" y="3997699"/>
                    <a:pt x="4339624" y="3988400"/>
                    <a:pt x="4315274" y="3969803"/>
                  </a:cubicBezTo>
                  <a:cubicBezTo>
                    <a:pt x="4290923" y="3951205"/>
                    <a:pt x="4276055" y="3924478"/>
                    <a:pt x="4270666" y="3889620"/>
                  </a:cubicBezTo>
                  <a:cubicBezTo>
                    <a:pt x="4265277" y="3854761"/>
                    <a:pt x="4270857" y="3812991"/>
                    <a:pt x="4287403" y="3764307"/>
                  </a:cubicBezTo>
                  <a:cubicBezTo>
                    <a:pt x="4303947" y="3715622"/>
                    <a:pt x="4326627" y="3674240"/>
                    <a:pt x="4355443" y="3640162"/>
                  </a:cubicBezTo>
                  <a:cubicBezTo>
                    <a:pt x="4384259" y="3606082"/>
                    <a:pt x="4417013" y="3580182"/>
                    <a:pt x="4453707" y="3562461"/>
                  </a:cubicBezTo>
                  <a:cubicBezTo>
                    <a:pt x="4490399" y="3544740"/>
                    <a:pt x="4528901" y="3535880"/>
                    <a:pt x="4569211" y="3535880"/>
                  </a:cubicBezTo>
                  <a:close/>
                  <a:moveTo>
                    <a:pt x="3502106" y="3535880"/>
                  </a:moveTo>
                  <a:cubicBezTo>
                    <a:pt x="3542805" y="3535880"/>
                    <a:pt x="3575349" y="3544838"/>
                    <a:pt x="3599737" y="3562754"/>
                  </a:cubicBezTo>
                  <a:cubicBezTo>
                    <a:pt x="3624125" y="3580669"/>
                    <a:pt x="3639129" y="3606570"/>
                    <a:pt x="3644751" y="3640454"/>
                  </a:cubicBezTo>
                  <a:cubicBezTo>
                    <a:pt x="3650372" y="3674338"/>
                    <a:pt x="3644911" y="3715622"/>
                    <a:pt x="3628368" y="3764307"/>
                  </a:cubicBezTo>
                  <a:cubicBezTo>
                    <a:pt x="3611821" y="3812991"/>
                    <a:pt x="3589057" y="3854761"/>
                    <a:pt x="3560074" y="3889620"/>
                  </a:cubicBezTo>
                  <a:cubicBezTo>
                    <a:pt x="3531093" y="3924478"/>
                    <a:pt x="3498203" y="3951205"/>
                    <a:pt x="3461405" y="3969803"/>
                  </a:cubicBezTo>
                  <a:cubicBezTo>
                    <a:pt x="3424607" y="3988400"/>
                    <a:pt x="3385858" y="3997699"/>
                    <a:pt x="3345159" y="3997699"/>
                  </a:cubicBezTo>
                  <a:cubicBezTo>
                    <a:pt x="3304847" y="3997699"/>
                    <a:pt x="3272517" y="3988400"/>
                    <a:pt x="3248168" y="3969803"/>
                  </a:cubicBezTo>
                  <a:cubicBezTo>
                    <a:pt x="3223818" y="3951205"/>
                    <a:pt x="3208948" y="3924478"/>
                    <a:pt x="3203560" y="3889620"/>
                  </a:cubicBezTo>
                  <a:cubicBezTo>
                    <a:pt x="3198172" y="3854761"/>
                    <a:pt x="3203750" y="3812991"/>
                    <a:pt x="3220297" y="3764307"/>
                  </a:cubicBezTo>
                  <a:cubicBezTo>
                    <a:pt x="3236840" y="3715622"/>
                    <a:pt x="3259521" y="3674240"/>
                    <a:pt x="3288337" y="3640162"/>
                  </a:cubicBezTo>
                  <a:cubicBezTo>
                    <a:pt x="3317153" y="3606082"/>
                    <a:pt x="3349908" y="3580182"/>
                    <a:pt x="3386601" y="3562461"/>
                  </a:cubicBezTo>
                  <a:cubicBezTo>
                    <a:pt x="3423293" y="3544740"/>
                    <a:pt x="3461795" y="3535880"/>
                    <a:pt x="3502106" y="3535880"/>
                  </a:cubicBezTo>
                  <a:close/>
                  <a:moveTo>
                    <a:pt x="3111003" y="3535880"/>
                  </a:moveTo>
                  <a:cubicBezTo>
                    <a:pt x="3140018" y="3535880"/>
                    <a:pt x="3164064" y="3541625"/>
                    <a:pt x="3183139" y="3553114"/>
                  </a:cubicBezTo>
                  <a:cubicBezTo>
                    <a:pt x="3202214" y="3564604"/>
                    <a:pt x="3216603" y="3578138"/>
                    <a:pt x="3226302" y="3593717"/>
                  </a:cubicBezTo>
                  <a:lnTo>
                    <a:pt x="3147571" y="3662069"/>
                  </a:lnTo>
                  <a:cubicBezTo>
                    <a:pt x="3140046" y="3651554"/>
                    <a:pt x="3131175" y="3643131"/>
                    <a:pt x="3120959" y="3636802"/>
                  </a:cubicBezTo>
                  <a:cubicBezTo>
                    <a:pt x="3110743" y="3630474"/>
                    <a:pt x="3097651" y="3627309"/>
                    <a:pt x="3081683" y="3627309"/>
                  </a:cubicBezTo>
                  <a:cubicBezTo>
                    <a:pt x="3062404" y="3627309"/>
                    <a:pt x="3042960" y="3632810"/>
                    <a:pt x="3023351" y="3643812"/>
                  </a:cubicBezTo>
                  <a:cubicBezTo>
                    <a:pt x="3003741" y="3654816"/>
                    <a:pt x="2985723" y="3670589"/>
                    <a:pt x="2969295" y="3691134"/>
                  </a:cubicBezTo>
                  <a:cubicBezTo>
                    <a:pt x="2952867" y="3711678"/>
                    <a:pt x="2939724" y="3736459"/>
                    <a:pt x="2929865" y="3765475"/>
                  </a:cubicBezTo>
                  <a:cubicBezTo>
                    <a:pt x="2919806" y="3795075"/>
                    <a:pt x="2915503" y="3820342"/>
                    <a:pt x="2916956" y="3841276"/>
                  </a:cubicBezTo>
                  <a:cubicBezTo>
                    <a:pt x="2918408" y="3862211"/>
                    <a:pt x="2925071" y="3878131"/>
                    <a:pt x="2936944" y="3889036"/>
                  </a:cubicBezTo>
                  <a:cubicBezTo>
                    <a:pt x="2948817" y="3899941"/>
                    <a:pt x="2965172" y="3905394"/>
                    <a:pt x="2986009" y="3905394"/>
                  </a:cubicBezTo>
                  <a:cubicBezTo>
                    <a:pt x="3003925" y="3905394"/>
                    <a:pt x="3021299" y="3901401"/>
                    <a:pt x="3038132" y="3893418"/>
                  </a:cubicBezTo>
                  <a:cubicBezTo>
                    <a:pt x="3054964" y="3885433"/>
                    <a:pt x="3070427" y="3875891"/>
                    <a:pt x="3084521" y="3864791"/>
                  </a:cubicBezTo>
                  <a:lnTo>
                    <a:pt x="3118164" y="3931683"/>
                  </a:lnTo>
                  <a:cubicBezTo>
                    <a:pt x="3091990" y="3953688"/>
                    <a:pt x="3064765" y="3970192"/>
                    <a:pt x="3036488" y="3981195"/>
                  </a:cubicBezTo>
                  <a:cubicBezTo>
                    <a:pt x="3008212" y="3992198"/>
                    <a:pt x="2979469" y="3997699"/>
                    <a:pt x="2950258" y="3997699"/>
                  </a:cubicBezTo>
                  <a:cubicBezTo>
                    <a:pt x="2922021" y="3997699"/>
                    <a:pt x="2896980" y="3992879"/>
                    <a:pt x="2875137" y="3983240"/>
                  </a:cubicBezTo>
                  <a:cubicBezTo>
                    <a:pt x="2853293" y="3973600"/>
                    <a:pt x="2835959" y="3959141"/>
                    <a:pt x="2823133" y="3939862"/>
                  </a:cubicBezTo>
                  <a:cubicBezTo>
                    <a:pt x="2810307" y="3920583"/>
                    <a:pt x="2803241" y="3896679"/>
                    <a:pt x="2801935" y="3868150"/>
                  </a:cubicBezTo>
                  <a:cubicBezTo>
                    <a:pt x="2800628" y="3839621"/>
                    <a:pt x="2806361" y="3806565"/>
                    <a:pt x="2819134" y="3768980"/>
                  </a:cubicBezTo>
                  <a:cubicBezTo>
                    <a:pt x="2831707" y="3731980"/>
                    <a:pt x="2848604" y="3699021"/>
                    <a:pt x="2869824" y="3670103"/>
                  </a:cubicBezTo>
                  <a:cubicBezTo>
                    <a:pt x="2891044" y="3641184"/>
                    <a:pt x="2914930" y="3616745"/>
                    <a:pt x="2941479" y="3596784"/>
                  </a:cubicBezTo>
                  <a:cubicBezTo>
                    <a:pt x="2968028" y="3576824"/>
                    <a:pt x="2995812" y="3561682"/>
                    <a:pt x="3024829" y="3551361"/>
                  </a:cubicBezTo>
                  <a:cubicBezTo>
                    <a:pt x="3053847" y="3541041"/>
                    <a:pt x="3082572" y="3535880"/>
                    <a:pt x="3111003" y="3535880"/>
                  </a:cubicBezTo>
                  <a:close/>
                  <a:moveTo>
                    <a:pt x="2632975" y="3535880"/>
                  </a:moveTo>
                  <a:cubicBezTo>
                    <a:pt x="2673676" y="3535880"/>
                    <a:pt x="2706220" y="3544838"/>
                    <a:pt x="2730608" y="3562754"/>
                  </a:cubicBezTo>
                  <a:cubicBezTo>
                    <a:pt x="2754995" y="3580669"/>
                    <a:pt x="2770000" y="3606570"/>
                    <a:pt x="2775621" y="3640454"/>
                  </a:cubicBezTo>
                  <a:cubicBezTo>
                    <a:pt x="2781243" y="3674338"/>
                    <a:pt x="2775783" y="3715622"/>
                    <a:pt x="2759239" y="3764307"/>
                  </a:cubicBezTo>
                  <a:cubicBezTo>
                    <a:pt x="2742692" y="3812991"/>
                    <a:pt x="2719928" y="3854761"/>
                    <a:pt x="2690945" y="3889620"/>
                  </a:cubicBezTo>
                  <a:cubicBezTo>
                    <a:pt x="2661963" y="3924478"/>
                    <a:pt x="2629073" y="3951205"/>
                    <a:pt x="2592275" y="3969803"/>
                  </a:cubicBezTo>
                  <a:cubicBezTo>
                    <a:pt x="2555478" y="3988400"/>
                    <a:pt x="2516729" y="3997699"/>
                    <a:pt x="2476028" y="3997699"/>
                  </a:cubicBezTo>
                  <a:cubicBezTo>
                    <a:pt x="2435718" y="3997699"/>
                    <a:pt x="2403388" y="3988400"/>
                    <a:pt x="2379038" y="3969803"/>
                  </a:cubicBezTo>
                  <a:cubicBezTo>
                    <a:pt x="2354688" y="3951205"/>
                    <a:pt x="2339819" y="3924478"/>
                    <a:pt x="2334430" y="3889620"/>
                  </a:cubicBezTo>
                  <a:cubicBezTo>
                    <a:pt x="2329042" y="3854761"/>
                    <a:pt x="2334621" y="3812991"/>
                    <a:pt x="2351167" y="3764307"/>
                  </a:cubicBezTo>
                  <a:cubicBezTo>
                    <a:pt x="2367711" y="3715622"/>
                    <a:pt x="2390391" y="3674240"/>
                    <a:pt x="2419207" y="3640162"/>
                  </a:cubicBezTo>
                  <a:cubicBezTo>
                    <a:pt x="2448023" y="3606082"/>
                    <a:pt x="2480778" y="3580182"/>
                    <a:pt x="2517471" y="3562461"/>
                  </a:cubicBezTo>
                  <a:cubicBezTo>
                    <a:pt x="2554164" y="3544740"/>
                    <a:pt x="2592665" y="3535880"/>
                    <a:pt x="2632975" y="3535880"/>
                  </a:cubicBezTo>
                  <a:close/>
                  <a:moveTo>
                    <a:pt x="1565870" y="3535880"/>
                  </a:moveTo>
                  <a:cubicBezTo>
                    <a:pt x="1606571" y="3535880"/>
                    <a:pt x="1639114" y="3544838"/>
                    <a:pt x="1663502" y="3562754"/>
                  </a:cubicBezTo>
                  <a:cubicBezTo>
                    <a:pt x="1687890" y="3580669"/>
                    <a:pt x="1702895" y="3606570"/>
                    <a:pt x="1708516" y="3640454"/>
                  </a:cubicBezTo>
                  <a:cubicBezTo>
                    <a:pt x="1714137" y="3674338"/>
                    <a:pt x="1708677" y="3715622"/>
                    <a:pt x="1692134" y="3764307"/>
                  </a:cubicBezTo>
                  <a:cubicBezTo>
                    <a:pt x="1675587" y="3812991"/>
                    <a:pt x="1652823" y="3854761"/>
                    <a:pt x="1623840" y="3889620"/>
                  </a:cubicBezTo>
                  <a:cubicBezTo>
                    <a:pt x="1594858" y="3924478"/>
                    <a:pt x="1561968" y="3951205"/>
                    <a:pt x="1525170" y="3969803"/>
                  </a:cubicBezTo>
                  <a:cubicBezTo>
                    <a:pt x="1488372" y="3988400"/>
                    <a:pt x="1449623" y="3997699"/>
                    <a:pt x="1408923" y="3997699"/>
                  </a:cubicBezTo>
                  <a:cubicBezTo>
                    <a:pt x="1368613" y="3997699"/>
                    <a:pt x="1336283" y="3988400"/>
                    <a:pt x="1311933" y="3969803"/>
                  </a:cubicBezTo>
                  <a:cubicBezTo>
                    <a:pt x="1287583" y="3951205"/>
                    <a:pt x="1272714" y="3924478"/>
                    <a:pt x="1267325" y="3889620"/>
                  </a:cubicBezTo>
                  <a:cubicBezTo>
                    <a:pt x="1261937" y="3854761"/>
                    <a:pt x="1267515" y="3812991"/>
                    <a:pt x="1284062" y="3764307"/>
                  </a:cubicBezTo>
                  <a:cubicBezTo>
                    <a:pt x="1300605" y="3715622"/>
                    <a:pt x="1323286" y="3674240"/>
                    <a:pt x="1352102" y="3640162"/>
                  </a:cubicBezTo>
                  <a:cubicBezTo>
                    <a:pt x="1380919" y="3606082"/>
                    <a:pt x="1413673" y="3580182"/>
                    <a:pt x="1450366" y="3562461"/>
                  </a:cubicBezTo>
                  <a:cubicBezTo>
                    <a:pt x="1487058" y="3544740"/>
                    <a:pt x="1525561" y="3535880"/>
                    <a:pt x="1565870" y="3535880"/>
                  </a:cubicBezTo>
                  <a:close/>
                  <a:moveTo>
                    <a:pt x="1174768" y="3535880"/>
                  </a:moveTo>
                  <a:cubicBezTo>
                    <a:pt x="1203784" y="3535880"/>
                    <a:pt x="1227829" y="3541625"/>
                    <a:pt x="1246905" y="3553114"/>
                  </a:cubicBezTo>
                  <a:cubicBezTo>
                    <a:pt x="1265979" y="3564604"/>
                    <a:pt x="1280367" y="3578138"/>
                    <a:pt x="1290067" y="3593717"/>
                  </a:cubicBezTo>
                  <a:lnTo>
                    <a:pt x="1211336" y="3662069"/>
                  </a:lnTo>
                  <a:cubicBezTo>
                    <a:pt x="1203811" y="3651554"/>
                    <a:pt x="1194941" y="3643131"/>
                    <a:pt x="1184724" y="3636802"/>
                  </a:cubicBezTo>
                  <a:cubicBezTo>
                    <a:pt x="1174509" y="3630474"/>
                    <a:pt x="1161417" y="3627309"/>
                    <a:pt x="1145448" y="3627309"/>
                  </a:cubicBezTo>
                  <a:cubicBezTo>
                    <a:pt x="1126169" y="3627309"/>
                    <a:pt x="1106724" y="3632810"/>
                    <a:pt x="1087116" y="3643812"/>
                  </a:cubicBezTo>
                  <a:cubicBezTo>
                    <a:pt x="1067507" y="3654816"/>
                    <a:pt x="1049488" y="3670589"/>
                    <a:pt x="1033060" y="3691134"/>
                  </a:cubicBezTo>
                  <a:cubicBezTo>
                    <a:pt x="1016632" y="3711678"/>
                    <a:pt x="1003489" y="3736459"/>
                    <a:pt x="993630" y="3765475"/>
                  </a:cubicBezTo>
                  <a:cubicBezTo>
                    <a:pt x="983571" y="3795075"/>
                    <a:pt x="979268" y="3820342"/>
                    <a:pt x="980721" y="3841276"/>
                  </a:cubicBezTo>
                  <a:cubicBezTo>
                    <a:pt x="982173" y="3862211"/>
                    <a:pt x="988837" y="3878131"/>
                    <a:pt x="1000709" y="3889036"/>
                  </a:cubicBezTo>
                  <a:cubicBezTo>
                    <a:pt x="1012582" y="3899941"/>
                    <a:pt x="1028937" y="3905394"/>
                    <a:pt x="1049774" y="3905394"/>
                  </a:cubicBezTo>
                  <a:cubicBezTo>
                    <a:pt x="1067690" y="3905394"/>
                    <a:pt x="1085064" y="3901401"/>
                    <a:pt x="1101896" y="3893418"/>
                  </a:cubicBezTo>
                  <a:cubicBezTo>
                    <a:pt x="1118729" y="3885433"/>
                    <a:pt x="1134193" y="3875891"/>
                    <a:pt x="1148287" y="3864791"/>
                  </a:cubicBezTo>
                  <a:lnTo>
                    <a:pt x="1181929" y="3931683"/>
                  </a:lnTo>
                  <a:cubicBezTo>
                    <a:pt x="1155755" y="3953688"/>
                    <a:pt x="1128530" y="3970192"/>
                    <a:pt x="1100254" y="3981195"/>
                  </a:cubicBezTo>
                  <a:cubicBezTo>
                    <a:pt x="1071977" y="3992198"/>
                    <a:pt x="1043234" y="3997699"/>
                    <a:pt x="1014024" y="3997699"/>
                  </a:cubicBezTo>
                  <a:cubicBezTo>
                    <a:pt x="985786" y="3997699"/>
                    <a:pt x="960746" y="3992879"/>
                    <a:pt x="938902" y="3983240"/>
                  </a:cubicBezTo>
                  <a:cubicBezTo>
                    <a:pt x="917058" y="3973600"/>
                    <a:pt x="899723" y="3959141"/>
                    <a:pt x="886898" y="3939862"/>
                  </a:cubicBezTo>
                  <a:cubicBezTo>
                    <a:pt x="874073" y="3920583"/>
                    <a:pt x="867007" y="3896679"/>
                    <a:pt x="865700" y="3868150"/>
                  </a:cubicBezTo>
                  <a:cubicBezTo>
                    <a:pt x="864393" y="3839621"/>
                    <a:pt x="870126" y="3806565"/>
                    <a:pt x="882900" y="3768980"/>
                  </a:cubicBezTo>
                  <a:cubicBezTo>
                    <a:pt x="895473" y="3731980"/>
                    <a:pt x="912369" y="3699021"/>
                    <a:pt x="933590" y="3670103"/>
                  </a:cubicBezTo>
                  <a:cubicBezTo>
                    <a:pt x="954809" y="3641184"/>
                    <a:pt x="978695" y="3616745"/>
                    <a:pt x="1005244" y="3596784"/>
                  </a:cubicBezTo>
                  <a:cubicBezTo>
                    <a:pt x="1031794" y="3576824"/>
                    <a:pt x="1059577" y="3561682"/>
                    <a:pt x="1088594" y="3551361"/>
                  </a:cubicBezTo>
                  <a:cubicBezTo>
                    <a:pt x="1117612" y="3541041"/>
                    <a:pt x="1146336" y="3535880"/>
                    <a:pt x="1174768" y="3535880"/>
                  </a:cubicBezTo>
                  <a:close/>
                  <a:moveTo>
                    <a:pt x="696741" y="3535880"/>
                  </a:moveTo>
                  <a:cubicBezTo>
                    <a:pt x="737441" y="3535880"/>
                    <a:pt x="769985" y="3544838"/>
                    <a:pt x="794373" y="3562754"/>
                  </a:cubicBezTo>
                  <a:cubicBezTo>
                    <a:pt x="818760" y="3580669"/>
                    <a:pt x="833765" y="3606570"/>
                    <a:pt x="839387" y="3640454"/>
                  </a:cubicBezTo>
                  <a:cubicBezTo>
                    <a:pt x="845008" y="3674338"/>
                    <a:pt x="839547" y="3715622"/>
                    <a:pt x="823004" y="3764307"/>
                  </a:cubicBezTo>
                  <a:cubicBezTo>
                    <a:pt x="806457" y="3812991"/>
                    <a:pt x="783693" y="3854761"/>
                    <a:pt x="754711" y="3889620"/>
                  </a:cubicBezTo>
                  <a:cubicBezTo>
                    <a:pt x="725728" y="3924478"/>
                    <a:pt x="692838" y="3951205"/>
                    <a:pt x="656041" y="3969803"/>
                  </a:cubicBezTo>
                  <a:cubicBezTo>
                    <a:pt x="619243" y="3988400"/>
                    <a:pt x="580494" y="3997699"/>
                    <a:pt x="539793" y="3997699"/>
                  </a:cubicBezTo>
                  <a:cubicBezTo>
                    <a:pt x="499484" y="3997699"/>
                    <a:pt x="467153" y="3988400"/>
                    <a:pt x="442804" y="3969803"/>
                  </a:cubicBezTo>
                  <a:cubicBezTo>
                    <a:pt x="418453" y="3951205"/>
                    <a:pt x="403585" y="3924478"/>
                    <a:pt x="398196" y="3889620"/>
                  </a:cubicBezTo>
                  <a:cubicBezTo>
                    <a:pt x="392807" y="3854761"/>
                    <a:pt x="398386" y="3812991"/>
                    <a:pt x="414932" y="3764307"/>
                  </a:cubicBezTo>
                  <a:cubicBezTo>
                    <a:pt x="431475" y="3715622"/>
                    <a:pt x="454156" y="3674240"/>
                    <a:pt x="482972" y="3640162"/>
                  </a:cubicBezTo>
                  <a:cubicBezTo>
                    <a:pt x="511789" y="3606082"/>
                    <a:pt x="544543" y="3580182"/>
                    <a:pt x="581236" y="3562461"/>
                  </a:cubicBezTo>
                  <a:cubicBezTo>
                    <a:pt x="617929" y="3544740"/>
                    <a:pt x="656431" y="3535880"/>
                    <a:pt x="696741" y="3535880"/>
                  </a:cubicBezTo>
                  <a:close/>
                  <a:moveTo>
                    <a:pt x="5407269" y="2743339"/>
                  </a:moveTo>
                  <a:cubicBezTo>
                    <a:pt x="5387795" y="2743339"/>
                    <a:pt x="5369113" y="2748743"/>
                    <a:pt x="5351226" y="2759551"/>
                  </a:cubicBezTo>
                  <a:cubicBezTo>
                    <a:pt x="5333337" y="2770359"/>
                    <a:pt x="5317121" y="2785986"/>
                    <a:pt x="5302578" y="2806434"/>
                  </a:cubicBezTo>
                  <a:cubicBezTo>
                    <a:pt x="5288035" y="2826881"/>
                    <a:pt x="5275867" y="2851515"/>
                    <a:pt x="5266072" y="2880337"/>
                  </a:cubicBezTo>
                  <a:cubicBezTo>
                    <a:pt x="5256341" y="2908963"/>
                    <a:pt x="5251683" y="2933841"/>
                    <a:pt x="5252099" y="2954970"/>
                  </a:cubicBezTo>
                  <a:cubicBezTo>
                    <a:pt x="5252514" y="2976099"/>
                    <a:pt x="5257860" y="2992456"/>
                    <a:pt x="5268137" y="3004043"/>
                  </a:cubicBezTo>
                  <a:cubicBezTo>
                    <a:pt x="5278414" y="3015630"/>
                    <a:pt x="5293289" y="3021424"/>
                    <a:pt x="5312763" y="3021424"/>
                  </a:cubicBezTo>
                  <a:cubicBezTo>
                    <a:pt x="5332237" y="3021424"/>
                    <a:pt x="5351051" y="3015630"/>
                    <a:pt x="5369205" y="3004043"/>
                  </a:cubicBezTo>
                  <a:cubicBezTo>
                    <a:pt x="5387360" y="2992456"/>
                    <a:pt x="5403873" y="2976099"/>
                    <a:pt x="5418745" y="2954970"/>
                  </a:cubicBezTo>
                  <a:cubicBezTo>
                    <a:pt x="5433617" y="2933841"/>
                    <a:pt x="5445918" y="2908963"/>
                    <a:pt x="5455649" y="2880337"/>
                  </a:cubicBezTo>
                  <a:cubicBezTo>
                    <a:pt x="5465443" y="2851515"/>
                    <a:pt x="5469968" y="2826881"/>
                    <a:pt x="5469224" y="2806434"/>
                  </a:cubicBezTo>
                  <a:cubicBezTo>
                    <a:pt x="5468481" y="2785986"/>
                    <a:pt x="5462837" y="2770359"/>
                    <a:pt x="5452293" y="2759551"/>
                  </a:cubicBezTo>
                  <a:cubicBezTo>
                    <a:pt x="5441751" y="2748743"/>
                    <a:pt x="5426743" y="2743339"/>
                    <a:pt x="5407269" y="2743339"/>
                  </a:cubicBezTo>
                  <a:close/>
                  <a:moveTo>
                    <a:pt x="4538139" y="2743339"/>
                  </a:moveTo>
                  <a:cubicBezTo>
                    <a:pt x="4518665" y="2743339"/>
                    <a:pt x="4499984" y="2748743"/>
                    <a:pt x="4482095" y="2759551"/>
                  </a:cubicBezTo>
                  <a:cubicBezTo>
                    <a:pt x="4464207" y="2770359"/>
                    <a:pt x="4447991" y="2785986"/>
                    <a:pt x="4433449" y="2806434"/>
                  </a:cubicBezTo>
                  <a:cubicBezTo>
                    <a:pt x="4418906" y="2826881"/>
                    <a:pt x="4406737" y="2851515"/>
                    <a:pt x="4396942" y="2880337"/>
                  </a:cubicBezTo>
                  <a:cubicBezTo>
                    <a:pt x="4387211" y="2908963"/>
                    <a:pt x="4382554" y="2933841"/>
                    <a:pt x="4382969" y="2954970"/>
                  </a:cubicBezTo>
                  <a:cubicBezTo>
                    <a:pt x="4383384" y="2976099"/>
                    <a:pt x="4388731" y="2992456"/>
                    <a:pt x="4399007" y="3004043"/>
                  </a:cubicBezTo>
                  <a:cubicBezTo>
                    <a:pt x="4409285" y="3015630"/>
                    <a:pt x="4424160" y="3021424"/>
                    <a:pt x="4443634" y="3021424"/>
                  </a:cubicBezTo>
                  <a:cubicBezTo>
                    <a:pt x="4463107" y="3021424"/>
                    <a:pt x="4481921" y="3015630"/>
                    <a:pt x="4500075" y="3004043"/>
                  </a:cubicBezTo>
                  <a:cubicBezTo>
                    <a:pt x="4518231" y="2992456"/>
                    <a:pt x="4534743" y="2976099"/>
                    <a:pt x="4549616" y="2954970"/>
                  </a:cubicBezTo>
                  <a:cubicBezTo>
                    <a:pt x="4564487" y="2933841"/>
                    <a:pt x="4576788" y="2908963"/>
                    <a:pt x="4586519" y="2880337"/>
                  </a:cubicBezTo>
                  <a:cubicBezTo>
                    <a:pt x="4596313" y="2851515"/>
                    <a:pt x="4600839" y="2826881"/>
                    <a:pt x="4600095" y="2806434"/>
                  </a:cubicBezTo>
                  <a:cubicBezTo>
                    <a:pt x="4599351" y="2785986"/>
                    <a:pt x="4593707" y="2770359"/>
                    <a:pt x="4583163" y="2759551"/>
                  </a:cubicBezTo>
                  <a:cubicBezTo>
                    <a:pt x="4572621" y="2748743"/>
                    <a:pt x="4557613" y="2743339"/>
                    <a:pt x="4538139" y="2743339"/>
                  </a:cubicBezTo>
                  <a:close/>
                  <a:moveTo>
                    <a:pt x="3471033" y="2743339"/>
                  </a:moveTo>
                  <a:cubicBezTo>
                    <a:pt x="3451559" y="2743339"/>
                    <a:pt x="3432878" y="2748743"/>
                    <a:pt x="3414990" y="2759551"/>
                  </a:cubicBezTo>
                  <a:cubicBezTo>
                    <a:pt x="3397101" y="2770359"/>
                    <a:pt x="3380886" y="2785986"/>
                    <a:pt x="3366343" y="2806434"/>
                  </a:cubicBezTo>
                  <a:cubicBezTo>
                    <a:pt x="3351799" y="2826881"/>
                    <a:pt x="3339631" y="2851515"/>
                    <a:pt x="3329837" y="2880337"/>
                  </a:cubicBezTo>
                  <a:cubicBezTo>
                    <a:pt x="3320106" y="2908963"/>
                    <a:pt x="3315448" y="2933841"/>
                    <a:pt x="3315863" y="2954970"/>
                  </a:cubicBezTo>
                  <a:cubicBezTo>
                    <a:pt x="3316278" y="2976099"/>
                    <a:pt x="3321625" y="2992456"/>
                    <a:pt x="3331902" y="3004043"/>
                  </a:cubicBezTo>
                  <a:cubicBezTo>
                    <a:pt x="3342178" y="3015630"/>
                    <a:pt x="3357053" y="3021424"/>
                    <a:pt x="3376527" y="3021424"/>
                  </a:cubicBezTo>
                  <a:cubicBezTo>
                    <a:pt x="3396001" y="3021424"/>
                    <a:pt x="3414815" y="3015630"/>
                    <a:pt x="3432970" y="3004043"/>
                  </a:cubicBezTo>
                  <a:cubicBezTo>
                    <a:pt x="3451125" y="2992456"/>
                    <a:pt x="3467638" y="2976099"/>
                    <a:pt x="3482509" y="2954970"/>
                  </a:cubicBezTo>
                  <a:cubicBezTo>
                    <a:pt x="3497381" y="2933841"/>
                    <a:pt x="3509682" y="2908963"/>
                    <a:pt x="3519413" y="2880337"/>
                  </a:cubicBezTo>
                  <a:cubicBezTo>
                    <a:pt x="3529208" y="2851515"/>
                    <a:pt x="3533733" y="2826881"/>
                    <a:pt x="3532989" y="2806434"/>
                  </a:cubicBezTo>
                  <a:cubicBezTo>
                    <a:pt x="3532245" y="2785986"/>
                    <a:pt x="3526602" y="2770359"/>
                    <a:pt x="3516058" y="2759551"/>
                  </a:cubicBezTo>
                  <a:cubicBezTo>
                    <a:pt x="3505515" y="2748743"/>
                    <a:pt x="3490507" y="2743339"/>
                    <a:pt x="3471033" y="2743339"/>
                  </a:cubicBezTo>
                  <a:close/>
                  <a:moveTo>
                    <a:pt x="2601903" y="2743339"/>
                  </a:moveTo>
                  <a:cubicBezTo>
                    <a:pt x="2582429" y="2743339"/>
                    <a:pt x="2563748" y="2748743"/>
                    <a:pt x="2545860" y="2759551"/>
                  </a:cubicBezTo>
                  <a:cubicBezTo>
                    <a:pt x="2527971" y="2770359"/>
                    <a:pt x="2511756" y="2785986"/>
                    <a:pt x="2497213" y="2806434"/>
                  </a:cubicBezTo>
                  <a:cubicBezTo>
                    <a:pt x="2482671" y="2826881"/>
                    <a:pt x="2470501" y="2851515"/>
                    <a:pt x="2460707" y="2880337"/>
                  </a:cubicBezTo>
                  <a:cubicBezTo>
                    <a:pt x="2450976" y="2908963"/>
                    <a:pt x="2446318" y="2933841"/>
                    <a:pt x="2446734" y="2954970"/>
                  </a:cubicBezTo>
                  <a:cubicBezTo>
                    <a:pt x="2447149" y="2976099"/>
                    <a:pt x="2452495" y="2992456"/>
                    <a:pt x="2462772" y="3004043"/>
                  </a:cubicBezTo>
                  <a:cubicBezTo>
                    <a:pt x="2473049" y="3015630"/>
                    <a:pt x="2487924" y="3021424"/>
                    <a:pt x="2507398" y="3021424"/>
                  </a:cubicBezTo>
                  <a:cubicBezTo>
                    <a:pt x="2526871" y="3021424"/>
                    <a:pt x="2545686" y="3015630"/>
                    <a:pt x="2563840" y="3004043"/>
                  </a:cubicBezTo>
                  <a:cubicBezTo>
                    <a:pt x="2581995" y="2992456"/>
                    <a:pt x="2598508" y="2976099"/>
                    <a:pt x="2613380" y="2954970"/>
                  </a:cubicBezTo>
                  <a:cubicBezTo>
                    <a:pt x="2628251" y="2933841"/>
                    <a:pt x="2640553" y="2908963"/>
                    <a:pt x="2650283" y="2880337"/>
                  </a:cubicBezTo>
                  <a:cubicBezTo>
                    <a:pt x="2660077" y="2851515"/>
                    <a:pt x="2664603" y="2826881"/>
                    <a:pt x="2663859" y="2806434"/>
                  </a:cubicBezTo>
                  <a:cubicBezTo>
                    <a:pt x="2663115" y="2785986"/>
                    <a:pt x="2657472" y="2770359"/>
                    <a:pt x="2646928" y="2759551"/>
                  </a:cubicBezTo>
                  <a:cubicBezTo>
                    <a:pt x="2636385" y="2748743"/>
                    <a:pt x="2621377" y="2743339"/>
                    <a:pt x="2601903" y="2743339"/>
                  </a:cubicBezTo>
                  <a:close/>
                  <a:moveTo>
                    <a:pt x="1534798" y="2743339"/>
                  </a:moveTo>
                  <a:cubicBezTo>
                    <a:pt x="1515324" y="2743339"/>
                    <a:pt x="1496643" y="2748743"/>
                    <a:pt x="1478755" y="2759551"/>
                  </a:cubicBezTo>
                  <a:cubicBezTo>
                    <a:pt x="1460866" y="2770359"/>
                    <a:pt x="1444651" y="2785986"/>
                    <a:pt x="1430108" y="2806434"/>
                  </a:cubicBezTo>
                  <a:cubicBezTo>
                    <a:pt x="1415565" y="2826881"/>
                    <a:pt x="1403396" y="2851515"/>
                    <a:pt x="1393602" y="2880337"/>
                  </a:cubicBezTo>
                  <a:cubicBezTo>
                    <a:pt x="1383871" y="2908963"/>
                    <a:pt x="1379213" y="2933841"/>
                    <a:pt x="1379628" y="2954970"/>
                  </a:cubicBezTo>
                  <a:cubicBezTo>
                    <a:pt x="1380044" y="2976099"/>
                    <a:pt x="1385390" y="2992456"/>
                    <a:pt x="1395667" y="3004043"/>
                  </a:cubicBezTo>
                  <a:cubicBezTo>
                    <a:pt x="1405943" y="3015630"/>
                    <a:pt x="1420819" y="3021424"/>
                    <a:pt x="1440293" y="3021424"/>
                  </a:cubicBezTo>
                  <a:cubicBezTo>
                    <a:pt x="1459766" y="3021424"/>
                    <a:pt x="1478580" y="3015630"/>
                    <a:pt x="1496735" y="3004043"/>
                  </a:cubicBezTo>
                  <a:cubicBezTo>
                    <a:pt x="1514890" y="2992456"/>
                    <a:pt x="1531403" y="2976099"/>
                    <a:pt x="1546275" y="2954970"/>
                  </a:cubicBezTo>
                  <a:cubicBezTo>
                    <a:pt x="1561146" y="2933841"/>
                    <a:pt x="1573448" y="2908963"/>
                    <a:pt x="1583178" y="2880337"/>
                  </a:cubicBezTo>
                  <a:cubicBezTo>
                    <a:pt x="1592973" y="2851515"/>
                    <a:pt x="1597498" y="2826881"/>
                    <a:pt x="1596754" y="2806434"/>
                  </a:cubicBezTo>
                  <a:cubicBezTo>
                    <a:pt x="1596010" y="2785986"/>
                    <a:pt x="1590367" y="2770359"/>
                    <a:pt x="1579823" y="2759551"/>
                  </a:cubicBezTo>
                  <a:cubicBezTo>
                    <a:pt x="1569280" y="2748743"/>
                    <a:pt x="1554272" y="2743339"/>
                    <a:pt x="1534798" y="2743339"/>
                  </a:cubicBezTo>
                  <a:close/>
                  <a:moveTo>
                    <a:pt x="665668" y="2743339"/>
                  </a:moveTo>
                  <a:cubicBezTo>
                    <a:pt x="646194" y="2743339"/>
                    <a:pt x="627514" y="2748743"/>
                    <a:pt x="609625" y="2759551"/>
                  </a:cubicBezTo>
                  <a:cubicBezTo>
                    <a:pt x="591737" y="2770359"/>
                    <a:pt x="575521" y="2785986"/>
                    <a:pt x="560978" y="2806434"/>
                  </a:cubicBezTo>
                  <a:cubicBezTo>
                    <a:pt x="546435" y="2826881"/>
                    <a:pt x="534266" y="2851515"/>
                    <a:pt x="524472" y="2880337"/>
                  </a:cubicBezTo>
                  <a:cubicBezTo>
                    <a:pt x="514741" y="2908963"/>
                    <a:pt x="510083" y="2933841"/>
                    <a:pt x="510499" y="2954970"/>
                  </a:cubicBezTo>
                  <a:cubicBezTo>
                    <a:pt x="510914" y="2976099"/>
                    <a:pt x="516260" y="2992456"/>
                    <a:pt x="526537" y="3004043"/>
                  </a:cubicBezTo>
                  <a:cubicBezTo>
                    <a:pt x="536814" y="3015630"/>
                    <a:pt x="551690" y="3021424"/>
                    <a:pt x="571163" y="3021424"/>
                  </a:cubicBezTo>
                  <a:cubicBezTo>
                    <a:pt x="590637" y="3021424"/>
                    <a:pt x="609451" y="3015630"/>
                    <a:pt x="627605" y="3004043"/>
                  </a:cubicBezTo>
                  <a:cubicBezTo>
                    <a:pt x="645761" y="2992456"/>
                    <a:pt x="662273" y="2976099"/>
                    <a:pt x="677145" y="2954970"/>
                  </a:cubicBezTo>
                  <a:cubicBezTo>
                    <a:pt x="692017" y="2933841"/>
                    <a:pt x="704318" y="2908963"/>
                    <a:pt x="714048" y="2880337"/>
                  </a:cubicBezTo>
                  <a:cubicBezTo>
                    <a:pt x="723843" y="2851515"/>
                    <a:pt x="728369" y="2826881"/>
                    <a:pt x="727624" y="2806434"/>
                  </a:cubicBezTo>
                  <a:cubicBezTo>
                    <a:pt x="726881" y="2785986"/>
                    <a:pt x="721237" y="2770359"/>
                    <a:pt x="710693" y="2759551"/>
                  </a:cubicBezTo>
                  <a:cubicBezTo>
                    <a:pt x="700151" y="2748743"/>
                    <a:pt x="685142" y="2743339"/>
                    <a:pt x="665668" y="2743339"/>
                  </a:cubicBezTo>
                  <a:close/>
                  <a:moveTo>
                    <a:pt x="4023959" y="2659505"/>
                  </a:moveTo>
                  <a:lnTo>
                    <a:pt x="4131162" y="2659505"/>
                  </a:lnTo>
                  <a:lnTo>
                    <a:pt x="4010149" y="3015582"/>
                  </a:lnTo>
                  <a:lnTo>
                    <a:pt x="4183659" y="3015582"/>
                  </a:lnTo>
                  <a:lnTo>
                    <a:pt x="4153184" y="3105258"/>
                  </a:lnTo>
                  <a:lnTo>
                    <a:pt x="3872471" y="3105258"/>
                  </a:lnTo>
                  <a:close/>
                  <a:moveTo>
                    <a:pt x="2087723" y="2659505"/>
                  </a:moveTo>
                  <a:lnTo>
                    <a:pt x="2194927" y="2659505"/>
                  </a:lnTo>
                  <a:lnTo>
                    <a:pt x="2073913" y="3015582"/>
                  </a:lnTo>
                  <a:lnTo>
                    <a:pt x="2247423" y="3015582"/>
                  </a:lnTo>
                  <a:lnTo>
                    <a:pt x="2216949" y="3105258"/>
                  </a:lnTo>
                  <a:lnTo>
                    <a:pt x="1936235" y="3105258"/>
                  </a:lnTo>
                  <a:close/>
                  <a:moveTo>
                    <a:pt x="151489" y="2659505"/>
                  </a:moveTo>
                  <a:lnTo>
                    <a:pt x="258691" y="2659505"/>
                  </a:lnTo>
                  <a:lnTo>
                    <a:pt x="137678" y="3015582"/>
                  </a:lnTo>
                  <a:lnTo>
                    <a:pt x="311189" y="3015582"/>
                  </a:lnTo>
                  <a:lnTo>
                    <a:pt x="280714" y="3105258"/>
                  </a:lnTo>
                  <a:lnTo>
                    <a:pt x="0" y="3105258"/>
                  </a:lnTo>
                  <a:close/>
                  <a:moveTo>
                    <a:pt x="5438341" y="2651910"/>
                  </a:moveTo>
                  <a:cubicBezTo>
                    <a:pt x="5479041" y="2651910"/>
                    <a:pt x="5511585" y="2660868"/>
                    <a:pt x="5535973" y="2678784"/>
                  </a:cubicBezTo>
                  <a:cubicBezTo>
                    <a:pt x="5560361" y="2696700"/>
                    <a:pt x="5575365" y="2722600"/>
                    <a:pt x="5580987" y="2756484"/>
                  </a:cubicBezTo>
                  <a:cubicBezTo>
                    <a:pt x="5586607" y="2790368"/>
                    <a:pt x="5581147" y="2831652"/>
                    <a:pt x="5564604" y="2880337"/>
                  </a:cubicBezTo>
                  <a:cubicBezTo>
                    <a:pt x="5548057" y="2929021"/>
                    <a:pt x="5525293" y="2970792"/>
                    <a:pt x="5496310" y="3005650"/>
                  </a:cubicBezTo>
                  <a:cubicBezTo>
                    <a:pt x="5467328" y="3040508"/>
                    <a:pt x="5434439" y="3067236"/>
                    <a:pt x="5397640" y="3085833"/>
                  </a:cubicBezTo>
                  <a:cubicBezTo>
                    <a:pt x="5360843" y="3104431"/>
                    <a:pt x="5322093" y="3113729"/>
                    <a:pt x="5281394" y="3113729"/>
                  </a:cubicBezTo>
                  <a:cubicBezTo>
                    <a:pt x="5241083" y="3113729"/>
                    <a:pt x="5208753" y="3104431"/>
                    <a:pt x="5184403" y="3085833"/>
                  </a:cubicBezTo>
                  <a:cubicBezTo>
                    <a:pt x="5160053" y="3067236"/>
                    <a:pt x="5145184" y="3040508"/>
                    <a:pt x="5139795" y="3005650"/>
                  </a:cubicBezTo>
                  <a:cubicBezTo>
                    <a:pt x="5134407" y="2970792"/>
                    <a:pt x="5139985" y="2929021"/>
                    <a:pt x="5156532" y="2880337"/>
                  </a:cubicBezTo>
                  <a:cubicBezTo>
                    <a:pt x="5173075" y="2831652"/>
                    <a:pt x="5195756" y="2790270"/>
                    <a:pt x="5224573" y="2756192"/>
                  </a:cubicBezTo>
                  <a:cubicBezTo>
                    <a:pt x="5253389" y="2722112"/>
                    <a:pt x="5286143" y="2696213"/>
                    <a:pt x="5322837" y="2678492"/>
                  </a:cubicBezTo>
                  <a:cubicBezTo>
                    <a:pt x="5359529" y="2660771"/>
                    <a:pt x="5398031" y="2651910"/>
                    <a:pt x="5438341" y="2651910"/>
                  </a:cubicBezTo>
                  <a:close/>
                  <a:moveTo>
                    <a:pt x="5047239" y="2651910"/>
                  </a:moveTo>
                  <a:cubicBezTo>
                    <a:pt x="5076254" y="2651910"/>
                    <a:pt x="5100300" y="2657655"/>
                    <a:pt x="5119375" y="2669144"/>
                  </a:cubicBezTo>
                  <a:cubicBezTo>
                    <a:pt x="5138449" y="2680634"/>
                    <a:pt x="5152838" y="2694168"/>
                    <a:pt x="5162538" y="2709747"/>
                  </a:cubicBezTo>
                  <a:lnTo>
                    <a:pt x="5083807" y="2778100"/>
                  </a:lnTo>
                  <a:cubicBezTo>
                    <a:pt x="5076282" y="2767584"/>
                    <a:pt x="5067411" y="2759162"/>
                    <a:pt x="5057195" y="2752832"/>
                  </a:cubicBezTo>
                  <a:cubicBezTo>
                    <a:pt x="5046979" y="2746504"/>
                    <a:pt x="5033887" y="2743339"/>
                    <a:pt x="5017918" y="2743339"/>
                  </a:cubicBezTo>
                  <a:cubicBezTo>
                    <a:pt x="4998640" y="2743339"/>
                    <a:pt x="4979195" y="2748840"/>
                    <a:pt x="4959586" y="2759842"/>
                  </a:cubicBezTo>
                  <a:cubicBezTo>
                    <a:pt x="4939977" y="2770846"/>
                    <a:pt x="4921958" y="2786619"/>
                    <a:pt x="4905531" y="2807164"/>
                  </a:cubicBezTo>
                  <a:cubicBezTo>
                    <a:pt x="4889102" y="2827708"/>
                    <a:pt x="4875959" y="2852489"/>
                    <a:pt x="4866101" y="2881505"/>
                  </a:cubicBezTo>
                  <a:cubicBezTo>
                    <a:pt x="4856041" y="2911105"/>
                    <a:pt x="4851739" y="2936372"/>
                    <a:pt x="4853191" y="2957306"/>
                  </a:cubicBezTo>
                  <a:cubicBezTo>
                    <a:pt x="4854643" y="2978241"/>
                    <a:pt x="4861307" y="2994161"/>
                    <a:pt x="4873179" y="3005066"/>
                  </a:cubicBezTo>
                  <a:cubicBezTo>
                    <a:pt x="4885053" y="3015971"/>
                    <a:pt x="4901407" y="3021424"/>
                    <a:pt x="4922245" y="3021424"/>
                  </a:cubicBezTo>
                  <a:cubicBezTo>
                    <a:pt x="4940161" y="3021424"/>
                    <a:pt x="4957534" y="3017431"/>
                    <a:pt x="4974367" y="3009448"/>
                  </a:cubicBezTo>
                  <a:cubicBezTo>
                    <a:pt x="4991199" y="3001463"/>
                    <a:pt x="5006663" y="2991921"/>
                    <a:pt x="5020757" y="2980821"/>
                  </a:cubicBezTo>
                  <a:lnTo>
                    <a:pt x="5054399" y="3047713"/>
                  </a:lnTo>
                  <a:cubicBezTo>
                    <a:pt x="5028225" y="3069718"/>
                    <a:pt x="5001000" y="3086223"/>
                    <a:pt x="4972724" y="3097225"/>
                  </a:cubicBezTo>
                  <a:cubicBezTo>
                    <a:pt x="4944447" y="3108228"/>
                    <a:pt x="4915704" y="3113729"/>
                    <a:pt x="4886494" y="3113729"/>
                  </a:cubicBezTo>
                  <a:cubicBezTo>
                    <a:pt x="4858257" y="3113729"/>
                    <a:pt x="4833216" y="3108909"/>
                    <a:pt x="4811373" y="3099270"/>
                  </a:cubicBezTo>
                  <a:cubicBezTo>
                    <a:pt x="4789529" y="3089630"/>
                    <a:pt x="4772194" y="3075171"/>
                    <a:pt x="4759368" y="3055892"/>
                  </a:cubicBezTo>
                  <a:cubicBezTo>
                    <a:pt x="4746543" y="3036613"/>
                    <a:pt x="4739477" y="3012709"/>
                    <a:pt x="4738170" y="2984180"/>
                  </a:cubicBezTo>
                  <a:cubicBezTo>
                    <a:pt x="4736863" y="2955651"/>
                    <a:pt x="4742597" y="2922595"/>
                    <a:pt x="4755370" y="2885010"/>
                  </a:cubicBezTo>
                  <a:cubicBezTo>
                    <a:pt x="4767943" y="2848010"/>
                    <a:pt x="4784839" y="2815051"/>
                    <a:pt x="4806060" y="2786133"/>
                  </a:cubicBezTo>
                  <a:cubicBezTo>
                    <a:pt x="4827279" y="2757214"/>
                    <a:pt x="4851165" y="2732775"/>
                    <a:pt x="4877715" y="2712814"/>
                  </a:cubicBezTo>
                  <a:cubicBezTo>
                    <a:pt x="4904264" y="2692854"/>
                    <a:pt x="4932047" y="2677712"/>
                    <a:pt x="4961065" y="2667391"/>
                  </a:cubicBezTo>
                  <a:cubicBezTo>
                    <a:pt x="4990083" y="2657071"/>
                    <a:pt x="5018807" y="2651910"/>
                    <a:pt x="5047239" y="2651910"/>
                  </a:cubicBezTo>
                  <a:close/>
                  <a:moveTo>
                    <a:pt x="4569211" y="2651910"/>
                  </a:moveTo>
                  <a:cubicBezTo>
                    <a:pt x="4609911" y="2651910"/>
                    <a:pt x="4642455" y="2660868"/>
                    <a:pt x="4666843" y="2678784"/>
                  </a:cubicBezTo>
                  <a:cubicBezTo>
                    <a:pt x="4691231" y="2696700"/>
                    <a:pt x="4706235" y="2722600"/>
                    <a:pt x="4711857" y="2756484"/>
                  </a:cubicBezTo>
                  <a:cubicBezTo>
                    <a:pt x="4717479" y="2790368"/>
                    <a:pt x="4712018" y="2831652"/>
                    <a:pt x="4695474" y="2880337"/>
                  </a:cubicBezTo>
                  <a:cubicBezTo>
                    <a:pt x="4678927" y="2929021"/>
                    <a:pt x="4656163" y="2970792"/>
                    <a:pt x="4627181" y="3005650"/>
                  </a:cubicBezTo>
                  <a:cubicBezTo>
                    <a:pt x="4598199" y="3040508"/>
                    <a:pt x="4565309" y="3067236"/>
                    <a:pt x="4528511" y="3085833"/>
                  </a:cubicBezTo>
                  <a:cubicBezTo>
                    <a:pt x="4491713" y="3104431"/>
                    <a:pt x="4452965" y="3113729"/>
                    <a:pt x="4412263" y="3113729"/>
                  </a:cubicBezTo>
                  <a:cubicBezTo>
                    <a:pt x="4371954" y="3113729"/>
                    <a:pt x="4339624" y="3104431"/>
                    <a:pt x="4315274" y="3085833"/>
                  </a:cubicBezTo>
                  <a:cubicBezTo>
                    <a:pt x="4290923" y="3067236"/>
                    <a:pt x="4276055" y="3040508"/>
                    <a:pt x="4270666" y="3005650"/>
                  </a:cubicBezTo>
                  <a:cubicBezTo>
                    <a:pt x="4265277" y="2970792"/>
                    <a:pt x="4270857" y="2929021"/>
                    <a:pt x="4287403" y="2880337"/>
                  </a:cubicBezTo>
                  <a:cubicBezTo>
                    <a:pt x="4303947" y="2831652"/>
                    <a:pt x="4326627" y="2790270"/>
                    <a:pt x="4355443" y="2756192"/>
                  </a:cubicBezTo>
                  <a:cubicBezTo>
                    <a:pt x="4384259" y="2722112"/>
                    <a:pt x="4417013" y="2696213"/>
                    <a:pt x="4453707" y="2678492"/>
                  </a:cubicBezTo>
                  <a:cubicBezTo>
                    <a:pt x="4490399" y="2660771"/>
                    <a:pt x="4528901" y="2651910"/>
                    <a:pt x="4569211" y="2651910"/>
                  </a:cubicBezTo>
                  <a:close/>
                  <a:moveTo>
                    <a:pt x="3502106" y="2651910"/>
                  </a:moveTo>
                  <a:cubicBezTo>
                    <a:pt x="3542805" y="2651910"/>
                    <a:pt x="3575349" y="2660868"/>
                    <a:pt x="3599737" y="2678784"/>
                  </a:cubicBezTo>
                  <a:cubicBezTo>
                    <a:pt x="3624125" y="2696700"/>
                    <a:pt x="3639129" y="2722600"/>
                    <a:pt x="3644751" y="2756484"/>
                  </a:cubicBezTo>
                  <a:cubicBezTo>
                    <a:pt x="3650372" y="2790368"/>
                    <a:pt x="3644911" y="2831652"/>
                    <a:pt x="3628368" y="2880337"/>
                  </a:cubicBezTo>
                  <a:cubicBezTo>
                    <a:pt x="3611821" y="2929021"/>
                    <a:pt x="3589057" y="2970792"/>
                    <a:pt x="3560074" y="3005650"/>
                  </a:cubicBezTo>
                  <a:cubicBezTo>
                    <a:pt x="3531093" y="3040508"/>
                    <a:pt x="3498203" y="3067236"/>
                    <a:pt x="3461405" y="3085833"/>
                  </a:cubicBezTo>
                  <a:cubicBezTo>
                    <a:pt x="3424607" y="3104431"/>
                    <a:pt x="3385858" y="3113729"/>
                    <a:pt x="3345159" y="3113729"/>
                  </a:cubicBezTo>
                  <a:cubicBezTo>
                    <a:pt x="3304847" y="3113729"/>
                    <a:pt x="3272517" y="3104431"/>
                    <a:pt x="3248168" y="3085833"/>
                  </a:cubicBezTo>
                  <a:cubicBezTo>
                    <a:pt x="3223818" y="3067236"/>
                    <a:pt x="3208948" y="3040508"/>
                    <a:pt x="3203560" y="3005650"/>
                  </a:cubicBezTo>
                  <a:cubicBezTo>
                    <a:pt x="3198172" y="2970792"/>
                    <a:pt x="3203750" y="2929021"/>
                    <a:pt x="3220297" y="2880337"/>
                  </a:cubicBezTo>
                  <a:cubicBezTo>
                    <a:pt x="3236840" y="2831652"/>
                    <a:pt x="3259521" y="2790270"/>
                    <a:pt x="3288337" y="2756192"/>
                  </a:cubicBezTo>
                  <a:cubicBezTo>
                    <a:pt x="3317153" y="2722112"/>
                    <a:pt x="3349908" y="2696213"/>
                    <a:pt x="3386601" y="2678492"/>
                  </a:cubicBezTo>
                  <a:cubicBezTo>
                    <a:pt x="3423293" y="2660771"/>
                    <a:pt x="3461795" y="2651910"/>
                    <a:pt x="3502106" y="2651910"/>
                  </a:cubicBezTo>
                  <a:close/>
                  <a:moveTo>
                    <a:pt x="3111003" y="2651910"/>
                  </a:moveTo>
                  <a:cubicBezTo>
                    <a:pt x="3140018" y="2651910"/>
                    <a:pt x="3164064" y="2657655"/>
                    <a:pt x="3183139" y="2669144"/>
                  </a:cubicBezTo>
                  <a:cubicBezTo>
                    <a:pt x="3202214" y="2680634"/>
                    <a:pt x="3216603" y="2694168"/>
                    <a:pt x="3226302" y="2709747"/>
                  </a:cubicBezTo>
                  <a:lnTo>
                    <a:pt x="3147571" y="2778100"/>
                  </a:lnTo>
                  <a:cubicBezTo>
                    <a:pt x="3140046" y="2767584"/>
                    <a:pt x="3131175" y="2759162"/>
                    <a:pt x="3120959" y="2752832"/>
                  </a:cubicBezTo>
                  <a:cubicBezTo>
                    <a:pt x="3110743" y="2746504"/>
                    <a:pt x="3097651" y="2743339"/>
                    <a:pt x="3081683" y="2743339"/>
                  </a:cubicBezTo>
                  <a:cubicBezTo>
                    <a:pt x="3062404" y="2743339"/>
                    <a:pt x="3042960" y="2748840"/>
                    <a:pt x="3023351" y="2759842"/>
                  </a:cubicBezTo>
                  <a:cubicBezTo>
                    <a:pt x="3003741" y="2770846"/>
                    <a:pt x="2985723" y="2786619"/>
                    <a:pt x="2969295" y="2807164"/>
                  </a:cubicBezTo>
                  <a:cubicBezTo>
                    <a:pt x="2952867" y="2827708"/>
                    <a:pt x="2939724" y="2852489"/>
                    <a:pt x="2929865" y="2881505"/>
                  </a:cubicBezTo>
                  <a:cubicBezTo>
                    <a:pt x="2919806" y="2911105"/>
                    <a:pt x="2915503" y="2936372"/>
                    <a:pt x="2916956" y="2957306"/>
                  </a:cubicBezTo>
                  <a:cubicBezTo>
                    <a:pt x="2918408" y="2978241"/>
                    <a:pt x="2925071" y="2994161"/>
                    <a:pt x="2936944" y="3005066"/>
                  </a:cubicBezTo>
                  <a:cubicBezTo>
                    <a:pt x="2948817" y="3015971"/>
                    <a:pt x="2965172" y="3021424"/>
                    <a:pt x="2986009" y="3021424"/>
                  </a:cubicBezTo>
                  <a:cubicBezTo>
                    <a:pt x="3003925" y="3021424"/>
                    <a:pt x="3021299" y="3017431"/>
                    <a:pt x="3038132" y="3009448"/>
                  </a:cubicBezTo>
                  <a:cubicBezTo>
                    <a:pt x="3054964" y="3001463"/>
                    <a:pt x="3070427" y="2991921"/>
                    <a:pt x="3084521" y="2980821"/>
                  </a:cubicBezTo>
                  <a:lnTo>
                    <a:pt x="3118164" y="3047713"/>
                  </a:lnTo>
                  <a:cubicBezTo>
                    <a:pt x="3091990" y="3069718"/>
                    <a:pt x="3064765" y="3086223"/>
                    <a:pt x="3036488" y="3097225"/>
                  </a:cubicBezTo>
                  <a:cubicBezTo>
                    <a:pt x="3008212" y="3108228"/>
                    <a:pt x="2979469" y="3113729"/>
                    <a:pt x="2950258" y="3113729"/>
                  </a:cubicBezTo>
                  <a:cubicBezTo>
                    <a:pt x="2922021" y="3113729"/>
                    <a:pt x="2896980" y="3108909"/>
                    <a:pt x="2875137" y="3099270"/>
                  </a:cubicBezTo>
                  <a:cubicBezTo>
                    <a:pt x="2853293" y="3089630"/>
                    <a:pt x="2835959" y="3075171"/>
                    <a:pt x="2823133" y="3055892"/>
                  </a:cubicBezTo>
                  <a:cubicBezTo>
                    <a:pt x="2810307" y="3036613"/>
                    <a:pt x="2803241" y="3012709"/>
                    <a:pt x="2801935" y="2984180"/>
                  </a:cubicBezTo>
                  <a:cubicBezTo>
                    <a:pt x="2800628" y="2955651"/>
                    <a:pt x="2806361" y="2922595"/>
                    <a:pt x="2819134" y="2885010"/>
                  </a:cubicBezTo>
                  <a:cubicBezTo>
                    <a:pt x="2831707" y="2848010"/>
                    <a:pt x="2848604" y="2815051"/>
                    <a:pt x="2869824" y="2786133"/>
                  </a:cubicBezTo>
                  <a:cubicBezTo>
                    <a:pt x="2891044" y="2757214"/>
                    <a:pt x="2914930" y="2732775"/>
                    <a:pt x="2941479" y="2712814"/>
                  </a:cubicBezTo>
                  <a:cubicBezTo>
                    <a:pt x="2968028" y="2692854"/>
                    <a:pt x="2995812" y="2677712"/>
                    <a:pt x="3024829" y="2667391"/>
                  </a:cubicBezTo>
                  <a:cubicBezTo>
                    <a:pt x="3053847" y="2657071"/>
                    <a:pt x="3082572" y="2651910"/>
                    <a:pt x="3111003" y="2651910"/>
                  </a:cubicBezTo>
                  <a:close/>
                  <a:moveTo>
                    <a:pt x="2632975" y="2651910"/>
                  </a:moveTo>
                  <a:cubicBezTo>
                    <a:pt x="2673676" y="2651910"/>
                    <a:pt x="2706220" y="2660868"/>
                    <a:pt x="2730608" y="2678784"/>
                  </a:cubicBezTo>
                  <a:cubicBezTo>
                    <a:pt x="2754995" y="2696700"/>
                    <a:pt x="2770000" y="2722600"/>
                    <a:pt x="2775621" y="2756484"/>
                  </a:cubicBezTo>
                  <a:cubicBezTo>
                    <a:pt x="2781243" y="2790368"/>
                    <a:pt x="2775783" y="2831652"/>
                    <a:pt x="2759239" y="2880337"/>
                  </a:cubicBezTo>
                  <a:cubicBezTo>
                    <a:pt x="2742692" y="2929021"/>
                    <a:pt x="2719928" y="2970792"/>
                    <a:pt x="2690945" y="3005650"/>
                  </a:cubicBezTo>
                  <a:cubicBezTo>
                    <a:pt x="2661963" y="3040508"/>
                    <a:pt x="2629073" y="3067236"/>
                    <a:pt x="2592275" y="3085833"/>
                  </a:cubicBezTo>
                  <a:cubicBezTo>
                    <a:pt x="2555478" y="3104431"/>
                    <a:pt x="2516729" y="3113729"/>
                    <a:pt x="2476028" y="3113729"/>
                  </a:cubicBezTo>
                  <a:cubicBezTo>
                    <a:pt x="2435718" y="3113729"/>
                    <a:pt x="2403388" y="3104431"/>
                    <a:pt x="2379038" y="3085833"/>
                  </a:cubicBezTo>
                  <a:cubicBezTo>
                    <a:pt x="2354688" y="3067236"/>
                    <a:pt x="2339819" y="3040508"/>
                    <a:pt x="2334430" y="3005650"/>
                  </a:cubicBezTo>
                  <a:cubicBezTo>
                    <a:pt x="2329042" y="2970792"/>
                    <a:pt x="2334621" y="2929021"/>
                    <a:pt x="2351167" y="2880337"/>
                  </a:cubicBezTo>
                  <a:cubicBezTo>
                    <a:pt x="2367711" y="2831652"/>
                    <a:pt x="2390391" y="2790270"/>
                    <a:pt x="2419207" y="2756192"/>
                  </a:cubicBezTo>
                  <a:cubicBezTo>
                    <a:pt x="2448023" y="2722112"/>
                    <a:pt x="2480778" y="2696213"/>
                    <a:pt x="2517471" y="2678492"/>
                  </a:cubicBezTo>
                  <a:cubicBezTo>
                    <a:pt x="2554164" y="2660771"/>
                    <a:pt x="2592665" y="2651910"/>
                    <a:pt x="2632975" y="2651910"/>
                  </a:cubicBezTo>
                  <a:close/>
                  <a:moveTo>
                    <a:pt x="1565870" y="2651910"/>
                  </a:moveTo>
                  <a:cubicBezTo>
                    <a:pt x="1606571" y="2651910"/>
                    <a:pt x="1639114" y="2660868"/>
                    <a:pt x="1663502" y="2678784"/>
                  </a:cubicBezTo>
                  <a:cubicBezTo>
                    <a:pt x="1687890" y="2696700"/>
                    <a:pt x="1702895" y="2722600"/>
                    <a:pt x="1708516" y="2756484"/>
                  </a:cubicBezTo>
                  <a:cubicBezTo>
                    <a:pt x="1714137" y="2790368"/>
                    <a:pt x="1708677" y="2831652"/>
                    <a:pt x="1692134" y="2880337"/>
                  </a:cubicBezTo>
                  <a:cubicBezTo>
                    <a:pt x="1675587" y="2929021"/>
                    <a:pt x="1652823" y="2970792"/>
                    <a:pt x="1623840" y="3005650"/>
                  </a:cubicBezTo>
                  <a:cubicBezTo>
                    <a:pt x="1594858" y="3040508"/>
                    <a:pt x="1561968" y="3067236"/>
                    <a:pt x="1525170" y="3085833"/>
                  </a:cubicBezTo>
                  <a:cubicBezTo>
                    <a:pt x="1488372" y="3104431"/>
                    <a:pt x="1449623" y="3113729"/>
                    <a:pt x="1408923" y="3113729"/>
                  </a:cubicBezTo>
                  <a:cubicBezTo>
                    <a:pt x="1368613" y="3113729"/>
                    <a:pt x="1336283" y="3104431"/>
                    <a:pt x="1311933" y="3085833"/>
                  </a:cubicBezTo>
                  <a:cubicBezTo>
                    <a:pt x="1287583" y="3067236"/>
                    <a:pt x="1272714" y="3040508"/>
                    <a:pt x="1267325" y="3005650"/>
                  </a:cubicBezTo>
                  <a:cubicBezTo>
                    <a:pt x="1261937" y="2970792"/>
                    <a:pt x="1267515" y="2929021"/>
                    <a:pt x="1284062" y="2880337"/>
                  </a:cubicBezTo>
                  <a:cubicBezTo>
                    <a:pt x="1300605" y="2831652"/>
                    <a:pt x="1323286" y="2790270"/>
                    <a:pt x="1352102" y="2756192"/>
                  </a:cubicBezTo>
                  <a:cubicBezTo>
                    <a:pt x="1380919" y="2722112"/>
                    <a:pt x="1413673" y="2696213"/>
                    <a:pt x="1450366" y="2678492"/>
                  </a:cubicBezTo>
                  <a:cubicBezTo>
                    <a:pt x="1487058" y="2660771"/>
                    <a:pt x="1525561" y="2651910"/>
                    <a:pt x="1565870" y="2651910"/>
                  </a:cubicBezTo>
                  <a:close/>
                  <a:moveTo>
                    <a:pt x="1174768" y="2651910"/>
                  </a:moveTo>
                  <a:cubicBezTo>
                    <a:pt x="1203784" y="2651910"/>
                    <a:pt x="1227829" y="2657655"/>
                    <a:pt x="1246905" y="2669144"/>
                  </a:cubicBezTo>
                  <a:cubicBezTo>
                    <a:pt x="1265979" y="2680634"/>
                    <a:pt x="1280367" y="2694168"/>
                    <a:pt x="1290067" y="2709747"/>
                  </a:cubicBezTo>
                  <a:lnTo>
                    <a:pt x="1211336" y="2778100"/>
                  </a:lnTo>
                  <a:cubicBezTo>
                    <a:pt x="1203811" y="2767584"/>
                    <a:pt x="1194941" y="2759162"/>
                    <a:pt x="1184724" y="2752832"/>
                  </a:cubicBezTo>
                  <a:cubicBezTo>
                    <a:pt x="1174509" y="2746504"/>
                    <a:pt x="1161417" y="2743339"/>
                    <a:pt x="1145448" y="2743339"/>
                  </a:cubicBezTo>
                  <a:cubicBezTo>
                    <a:pt x="1126169" y="2743339"/>
                    <a:pt x="1106724" y="2748840"/>
                    <a:pt x="1087116" y="2759842"/>
                  </a:cubicBezTo>
                  <a:cubicBezTo>
                    <a:pt x="1067507" y="2770846"/>
                    <a:pt x="1049488" y="2786619"/>
                    <a:pt x="1033060" y="2807164"/>
                  </a:cubicBezTo>
                  <a:cubicBezTo>
                    <a:pt x="1016632" y="2827708"/>
                    <a:pt x="1003489" y="2852489"/>
                    <a:pt x="993630" y="2881505"/>
                  </a:cubicBezTo>
                  <a:cubicBezTo>
                    <a:pt x="983571" y="2911105"/>
                    <a:pt x="979268" y="2936372"/>
                    <a:pt x="980721" y="2957306"/>
                  </a:cubicBezTo>
                  <a:cubicBezTo>
                    <a:pt x="982173" y="2978241"/>
                    <a:pt x="988837" y="2994161"/>
                    <a:pt x="1000709" y="3005066"/>
                  </a:cubicBezTo>
                  <a:cubicBezTo>
                    <a:pt x="1012582" y="3015971"/>
                    <a:pt x="1028937" y="3021424"/>
                    <a:pt x="1049774" y="3021424"/>
                  </a:cubicBezTo>
                  <a:cubicBezTo>
                    <a:pt x="1067690" y="3021424"/>
                    <a:pt x="1085064" y="3017431"/>
                    <a:pt x="1101896" y="3009448"/>
                  </a:cubicBezTo>
                  <a:cubicBezTo>
                    <a:pt x="1118729" y="3001463"/>
                    <a:pt x="1134193" y="2991921"/>
                    <a:pt x="1148287" y="2980821"/>
                  </a:cubicBezTo>
                  <a:lnTo>
                    <a:pt x="1181929" y="3047713"/>
                  </a:lnTo>
                  <a:cubicBezTo>
                    <a:pt x="1155755" y="3069718"/>
                    <a:pt x="1128530" y="3086223"/>
                    <a:pt x="1100254" y="3097225"/>
                  </a:cubicBezTo>
                  <a:cubicBezTo>
                    <a:pt x="1071977" y="3108228"/>
                    <a:pt x="1043234" y="3113729"/>
                    <a:pt x="1014024" y="3113729"/>
                  </a:cubicBezTo>
                  <a:cubicBezTo>
                    <a:pt x="985786" y="3113729"/>
                    <a:pt x="960746" y="3108909"/>
                    <a:pt x="938902" y="3099270"/>
                  </a:cubicBezTo>
                  <a:cubicBezTo>
                    <a:pt x="917058" y="3089630"/>
                    <a:pt x="899723" y="3075171"/>
                    <a:pt x="886898" y="3055892"/>
                  </a:cubicBezTo>
                  <a:cubicBezTo>
                    <a:pt x="874073" y="3036613"/>
                    <a:pt x="867007" y="3012709"/>
                    <a:pt x="865700" y="2984180"/>
                  </a:cubicBezTo>
                  <a:cubicBezTo>
                    <a:pt x="864393" y="2955651"/>
                    <a:pt x="870126" y="2922595"/>
                    <a:pt x="882900" y="2885010"/>
                  </a:cubicBezTo>
                  <a:cubicBezTo>
                    <a:pt x="895473" y="2848010"/>
                    <a:pt x="912369" y="2815051"/>
                    <a:pt x="933590" y="2786133"/>
                  </a:cubicBezTo>
                  <a:cubicBezTo>
                    <a:pt x="954809" y="2757214"/>
                    <a:pt x="978695" y="2732775"/>
                    <a:pt x="1005244" y="2712814"/>
                  </a:cubicBezTo>
                  <a:cubicBezTo>
                    <a:pt x="1031794" y="2692854"/>
                    <a:pt x="1059577" y="2677712"/>
                    <a:pt x="1088594" y="2667391"/>
                  </a:cubicBezTo>
                  <a:cubicBezTo>
                    <a:pt x="1117612" y="2657071"/>
                    <a:pt x="1146336" y="2651910"/>
                    <a:pt x="1174768" y="2651910"/>
                  </a:cubicBezTo>
                  <a:close/>
                  <a:moveTo>
                    <a:pt x="696741" y="2651910"/>
                  </a:moveTo>
                  <a:cubicBezTo>
                    <a:pt x="737441" y="2651910"/>
                    <a:pt x="769985" y="2660868"/>
                    <a:pt x="794373" y="2678784"/>
                  </a:cubicBezTo>
                  <a:cubicBezTo>
                    <a:pt x="818760" y="2696700"/>
                    <a:pt x="833765" y="2722600"/>
                    <a:pt x="839387" y="2756484"/>
                  </a:cubicBezTo>
                  <a:cubicBezTo>
                    <a:pt x="845008" y="2790368"/>
                    <a:pt x="839547" y="2831652"/>
                    <a:pt x="823004" y="2880337"/>
                  </a:cubicBezTo>
                  <a:cubicBezTo>
                    <a:pt x="806457" y="2929021"/>
                    <a:pt x="783693" y="2970792"/>
                    <a:pt x="754711" y="3005650"/>
                  </a:cubicBezTo>
                  <a:cubicBezTo>
                    <a:pt x="725728" y="3040508"/>
                    <a:pt x="692838" y="3067236"/>
                    <a:pt x="656041" y="3085833"/>
                  </a:cubicBezTo>
                  <a:cubicBezTo>
                    <a:pt x="619243" y="3104431"/>
                    <a:pt x="580494" y="3113729"/>
                    <a:pt x="539793" y="3113729"/>
                  </a:cubicBezTo>
                  <a:cubicBezTo>
                    <a:pt x="499484" y="3113729"/>
                    <a:pt x="467153" y="3104431"/>
                    <a:pt x="442804" y="3085833"/>
                  </a:cubicBezTo>
                  <a:cubicBezTo>
                    <a:pt x="418453" y="3067236"/>
                    <a:pt x="403585" y="3040508"/>
                    <a:pt x="398196" y="3005650"/>
                  </a:cubicBezTo>
                  <a:cubicBezTo>
                    <a:pt x="392807" y="2970792"/>
                    <a:pt x="398386" y="2929021"/>
                    <a:pt x="414932" y="2880337"/>
                  </a:cubicBezTo>
                  <a:cubicBezTo>
                    <a:pt x="431475" y="2831652"/>
                    <a:pt x="454156" y="2790270"/>
                    <a:pt x="482972" y="2756192"/>
                  </a:cubicBezTo>
                  <a:cubicBezTo>
                    <a:pt x="511789" y="2722112"/>
                    <a:pt x="544543" y="2696213"/>
                    <a:pt x="581236" y="2678492"/>
                  </a:cubicBezTo>
                  <a:cubicBezTo>
                    <a:pt x="617929" y="2660771"/>
                    <a:pt x="656431" y="2651910"/>
                    <a:pt x="696741" y="2651910"/>
                  </a:cubicBezTo>
                  <a:close/>
                  <a:moveTo>
                    <a:pt x="5407269" y="1859369"/>
                  </a:moveTo>
                  <a:cubicBezTo>
                    <a:pt x="5387795" y="1859369"/>
                    <a:pt x="5369113" y="1864773"/>
                    <a:pt x="5351226" y="1875581"/>
                  </a:cubicBezTo>
                  <a:cubicBezTo>
                    <a:pt x="5333337" y="1886389"/>
                    <a:pt x="5317121" y="1902016"/>
                    <a:pt x="5302578" y="1922464"/>
                  </a:cubicBezTo>
                  <a:cubicBezTo>
                    <a:pt x="5288035" y="1942911"/>
                    <a:pt x="5275867" y="1967546"/>
                    <a:pt x="5266072" y="1996367"/>
                  </a:cubicBezTo>
                  <a:cubicBezTo>
                    <a:pt x="5256341" y="2024993"/>
                    <a:pt x="5251683" y="2049870"/>
                    <a:pt x="5252099" y="2071000"/>
                  </a:cubicBezTo>
                  <a:cubicBezTo>
                    <a:pt x="5252514" y="2092128"/>
                    <a:pt x="5257860" y="2108486"/>
                    <a:pt x="5268137" y="2120073"/>
                  </a:cubicBezTo>
                  <a:cubicBezTo>
                    <a:pt x="5278414" y="2131660"/>
                    <a:pt x="5293289" y="2137454"/>
                    <a:pt x="5312763" y="2137454"/>
                  </a:cubicBezTo>
                  <a:cubicBezTo>
                    <a:pt x="5332237" y="2137454"/>
                    <a:pt x="5351051" y="2131660"/>
                    <a:pt x="5369205" y="2120073"/>
                  </a:cubicBezTo>
                  <a:cubicBezTo>
                    <a:pt x="5387360" y="2108486"/>
                    <a:pt x="5403873" y="2092128"/>
                    <a:pt x="5418745" y="2071000"/>
                  </a:cubicBezTo>
                  <a:cubicBezTo>
                    <a:pt x="5433617" y="2049870"/>
                    <a:pt x="5445918" y="2024993"/>
                    <a:pt x="5455649" y="1996367"/>
                  </a:cubicBezTo>
                  <a:cubicBezTo>
                    <a:pt x="5465443" y="1967546"/>
                    <a:pt x="5469968" y="1942911"/>
                    <a:pt x="5469224" y="1922464"/>
                  </a:cubicBezTo>
                  <a:cubicBezTo>
                    <a:pt x="5468481" y="1902016"/>
                    <a:pt x="5462837" y="1886389"/>
                    <a:pt x="5452293" y="1875581"/>
                  </a:cubicBezTo>
                  <a:cubicBezTo>
                    <a:pt x="5441751" y="1864773"/>
                    <a:pt x="5426743" y="1859369"/>
                    <a:pt x="5407269" y="1859369"/>
                  </a:cubicBezTo>
                  <a:close/>
                  <a:moveTo>
                    <a:pt x="4538139" y="1859369"/>
                  </a:moveTo>
                  <a:cubicBezTo>
                    <a:pt x="4518665" y="1859369"/>
                    <a:pt x="4499984" y="1864773"/>
                    <a:pt x="4482095" y="1875581"/>
                  </a:cubicBezTo>
                  <a:cubicBezTo>
                    <a:pt x="4464207" y="1886389"/>
                    <a:pt x="4447991" y="1902016"/>
                    <a:pt x="4433449" y="1922464"/>
                  </a:cubicBezTo>
                  <a:cubicBezTo>
                    <a:pt x="4418906" y="1942911"/>
                    <a:pt x="4406737" y="1967546"/>
                    <a:pt x="4396942" y="1996367"/>
                  </a:cubicBezTo>
                  <a:cubicBezTo>
                    <a:pt x="4387211" y="2024993"/>
                    <a:pt x="4382554" y="2049870"/>
                    <a:pt x="4382969" y="2071000"/>
                  </a:cubicBezTo>
                  <a:cubicBezTo>
                    <a:pt x="4383384" y="2092128"/>
                    <a:pt x="4388731" y="2108486"/>
                    <a:pt x="4399007" y="2120073"/>
                  </a:cubicBezTo>
                  <a:cubicBezTo>
                    <a:pt x="4409285" y="2131660"/>
                    <a:pt x="4424160" y="2137454"/>
                    <a:pt x="4443634" y="2137454"/>
                  </a:cubicBezTo>
                  <a:cubicBezTo>
                    <a:pt x="4463107" y="2137454"/>
                    <a:pt x="4481921" y="2131660"/>
                    <a:pt x="4500075" y="2120073"/>
                  </a:cubicBezTo>
                  <a:cubicBezTo>
                    <a:pt x="4518231" y="2108486"/>
                    <a:pt x="4534743" y="2092128"/>
                    <a:pt x="4549616" y="2071000"/>
                  </a:cubicBezTo>
                  <a:cubicBezTo>
                    <a:pt x="4564487" y="2049870"/>
                    <a:pt x="4576788" y="2024993"/>
                    <a:pt x="4586519" y="1996367"/>
                  </a:cubicBezTo>
                  <a:cubicBezTo>
                    <a:pt x="4596313" y="1967546"/>
                    <a:pt x="4600839" y="1942911"/>
                    <a:pt x="4600095" y="1922464"/>
                  </a:cubicBezTo>
                  <a:cubicBezTo>
                    <a:pt x="4599351" y="1902016"/>
                    <a:pt x="4593707" y="1886389"/>
                    <a:pt x="4583163" y="1875581"/>
                  </a:cubicBezTo>
                  <a:cubicBezTo>
                    <a:pt x="4572621" y="1864773"/>
                    <a:pt x="4557613" y="1859369"/>
                    <a:pt x="4538139" y="1859369"/>
                  </a:cubicBezTo>
                  <a:close/>
                  <a:moveTo>
                    <a:pt x="3471033" y="1859369"/>
                  </a:moveTo>
                  <a:cubicBezTo>
                    <a:pt x="3451559" y="1859369"/>
                    <a:pt x="3432878" y="1864773"/>
                    <a:pt x="3414990" y="1875581"/>
                  </a:cubicBezTo>
                  <a:cubicBezTo>
                    <a:pt x="3397101" y="1886389"/>
                    <a:pt x="3380886" y="1902016"/>
                    <a:pt x="3366343" y="1922464"/>
                  </a:cubicBezTo>
                  <a:cubicBezTo>
                    <a:pt x="3351799" y="1942911"/>
                    <a:pt x="3339631" y="1967546"/>
                    <a:pt x="3329837" y="1996367"/>
                  </a:cubicBezTo>
                  <a:cubicBezTo>
                    <a:pt x="3320106" y="2024993"/>
                    <a:pt x="3315448" y="2049870"/>
                    <a:pt x="3315863" y="2071000"/>
                  </a:cubicBezTo>
                  <a:cubicBezTo>
                    <a:pt x="3316278" y="2092128"/>
                    <a:pt x="3321625" y="2108486"/>
                    <a:pt x="3331902" y="2120073"/>
                  </a:cubicBezTo>
                  <a:cubicBezTo>
                    <a:pt x="3342178" y="2131660"/>
                    <a:pt x="3357053" y="2137454"/>
                    <a:pt x="3376527" y="2137454"/>
                  </a:cubicBezTo>
                  <a:cubicBezTo>
                    <a:pt x="3396001" y="2137454"/>
                    <a:pt x="3414815" y="2131660"/>
                    <a:pt x="3432970" y="2120073"/>
                  </a:cubicBezTo>
                  <a:cubicBezTo>
                    <a:pt x="3451125" y="2108486"/>
                    <a:pt x="3467638" y="2092128"/>
                    <a:pt x="3482509" y="2071000"/>
                  </a:cubicBezTo>
                  <a:cubicBezTo>
                    <a:pt x="3497381" y="2049870"/>
                    <a:pt x="3509682" y="2024993"/>
                    <a:pt x="3519413" y="1996367"/>
                  </a:cubicBezTo>
                  <a:cubicBezTo>
                    <a:pt x="3529208" y="1967546"/>
                    <a:pt x="3533733" y="1942911"/>
                    <a:pt x="3532989" y="1922464"/>
                  </a:cubicBezTo>
                  <a:cubicBezTo>
                    <a:pt x="3532245" y="1902016"/>
                    <a:pt x="3526602" y="1886389"/>
                    <a:pt x="3516058" y="1875581"/>
                  </a:cubicBezTo>
                  <a:cubicBezTo>
                    <a:pt x="3505515" y="1864773"/>
                    <a:pt x="3490507" y="1859369"/>
                    <a:pt x="3471033" y="1859369"/>
                  </a:cubicBezTo>
                  <a:close/>
                  <a:moveTo>
                    <a:pt x="2601903" y="1859369"/>
                  </a:moveTo>
                  <a:cubicBezTo>
                    <a:pt x="2582429" y="1859369"/>
                    <a:pt x="2563748" y="1864773"/>
                    <a:pt x="2545860" y="1875581"/>
                  </a:cubicBezTo>
                  <a:cubicBezTo>
                    <a:pt x="2527971" y="1886389"/>
                    <a:pt x="2511756" y="1902016"/>
                    <a:pt x="2497213" y="1922464"/>
                  </a:cubicBezTo>
                  <a:cubicBezTo>
                    <a:pt x="2482671" y="1942911"/>
                    <a:pt x="2470501" y="1967546"/>
                    <a:pt x="2460707" y="1996367"/>
                  </a:cubicBezTo>
                  <a:cubicBezTo>
                    <a:pt x="2450976" y="2024993"/>
                    <a:pt x="2446318" y="2049870"/>
                    <a:pt x="2446734" y="2071000"/>
                  </a:cubicBezTo>
                  <a:cubicBezTo>
                    <a:pt x="2447149" y="2092128"/>
                    <a:pt x="2452495" y="2108486"/>
                    <a:pt x="2462772" y="2120073"/>
                  </a:cubicBezTo>
                  <a:cubicBezTo>
                    <a:pt x="2473049" y="2131660"/>
                    <a:pt x="2487924" y="2137454"/>
                    <a:pt x="2507398" y="2137454"/>
                  </a:cubicBezTo>
                  <a:cubicBezTo>
                    <a:pt x="2526871" y="2137454"/>
                    <a:pt x="2545686" y="2131660"/>
                    <a:pt x="2563840" y="2120073"/>
                  </a:cubicBezTo>
                  <a:cubicBezTo>
                    <a:pt x="2581995" y="2108486"/>
                    <a:pt x="2598508" y="2092128"/>
                    <a:pt x="2613380" y="2071000"/>
                  </a:cubicBezTo>
                  <a:cubicBezTo>
                    <a:pt x="2628251" y="2049870"/>
                    <a:pt x="2640553" y="2024993"/>
                    <a:pt x="2650283" y="1996367"/>
                  </a:cubicBezTo>
                  <a:cubicBezTo>
                    <a:pt x="2660077" y="1967546"/>
                    <a:pt x="2664603" y="1942911"/>
                    <a:pt x="2663859" y="1922464"/>
                  </a:cubicBezTo>
                  <a:cubicBezTo>
                    <a:pt x="2663115" y="1902016"/>
                    <a:pt x="2657472" y="1886389"/>
                    <a:pt x="2646928" y="1875581"/>
                  </a:cubicBezTo>
                  <a:cubicBezTo>
                    <a:pt x="2636385" y="1864773"/>
                    <a:pt x="2621377" y="1859369"/>
                    <a:pt x="2601903" y="1859369"/>
                  </a:cubicBezTo>
                  <a:close/>
                  <a:moveTo>
                    <a:pt x="1534798" y="1859369"/>
                  </a:moveTo>
                  <a:cubicBezTo>
                    <a:pt x="1515324" y="1859369"/>
                    <a:pt x="1496643" y="1864773"/>
                    <a:pt x="1478755" y="1875581"/>
                  </a:cubicBezTo>
                  <a:cubicBezTo>
                    <a:pt x="1460866" y="1886389"/>
                    <a:pt x="1444651" y="1902016"/>
                    <a:pt x="1430108" y="1922464"/>
                  </a:cubicBezTo>
                  <a:cubicBezTo>
                    <a:pt x="1415565" y="1942911"/>
                    <a:pt x="1403396" y="1967546"/>
                    <a:pt x="1393602" y="1996367"/>
                  </a:cubicBezTo>
                  <a:cubicBezTo>
                    <a:pt x="1383871" y="2024993"/>
                    <a:pt x="1379213" y="2049870"/>
                    <a:pt x="1379628" y="2071000"/>
                  </a:cubicBezTo>
                  <a:cubicBezTo>
                    <a:pt x="1380044" y="2092128"/>
                    <a:pt x="1385390" y="2108486"/>
                    <a:pt x="1395667" y="2120073"/>
                  </a:cubicBezTo>
                  <a:cubicBezTo>
                    <a:pt x="1405943" y="2131660"/>
                    <a:pt x="1420819" y="2137454"/>
                    <a:pt x="1440293" y="2137454"/>
                  </a:cubicBezTo>
                  <a:cubicBezTo>
                    <a:pt x="1459766" y="2137454"/>
                    <a:pt x="1478580" y="2131660"/>
                    <a:pt x="1496735" y="2120073"/>
                  </a:cubicBezTo>
                  <a:cubicBezTo>
                    <a:pt x="1514890" y="2108486"/>
                    <a:pt x="1531403" y="2092128"/>
                    <a:pt x="1546275" y="2071000"/>
                  </a:cubicBezTo>
                  <a:cubicBezTo>
                    <a:pt x="1561146" y="2049870"/>
                    <a:pt x="1573448" y="2024993"/>
                    <a:pt x="1583178" y="1996367"/>
                  </a:cubicBezTo>
                  <a:cubicBezTo>
                    <a:pt x="1592973" y="1967546"/>
                    <a:pt x="1597498" y="1942911"/>
                    <a:pt x="1596754" y="1922464"/>
                  </a:cubicBezTo>
                  <a:cubicBezTo>
                    <a:pt x="1596010" y="1902016"/>
                    <a:pt x="1590367" y="1886389"/>
                    <a:pt x="1579823" y="1875581"/>
                  </a:cubicBezTo>
                  <a:cubicBezTo>
                    <a:pt x="1569280" y="1864773"/>
                    <a:pt x="1554272" y="1859369"/>
                    <a:pt x="1534798" y="1859369"/>
                  </a:cubicBezTo>
                  <a:close/>
                  <a:moveTo>
                    <a:pt x="665668" y="1859369"/>
                  </a:moveTo>
                  <a:cubicBezTo>
                    <a:pt x="646194" y="1859369"/>
                    <a:pt x="627514" y="1864773"/>
                    <a:pt x="609625" y="1875581"/>
                  </a:cubicBezTo>
                  <a:cubicBezTo>
                    <a:pt x="591737" y="1886389"/>
                    <a:pt x="575521" y="1902016"/>
                    <a:pt x="560978" y="1922464"/>
                  </a:cubicBezTo>
                  <a:cubicBezTo>
                    <a:pt x="546435" y="1942911"/>
                    <a:pt x="534266" y="1967546"/>
                    <a:pt x="524472" y="1996367"/>
                  </a:cubicBezTo>
                  <a:cubicBezTo>
                    <a:pt x="514741" y="2024993"/>
                    <a:pt x="510083" y="2049870"/>
                    <a:pt x="510499" y="2071000"/>
                  </a:cubicBezTo>
                  <a:cubicBezTo>
                    <a:pt x="510914" y="2092128"/>
                    <a:pt x="516260" y="2108486"/>
                    <a:pt x="526537" y="2120073"/>
                  </a:cubicBezTo>
                  <a:cubicBezTo>
                    <a:pt x="536814" y="2131660"/>
                    <a:pt x="551690" y="2137454"/>
                    <a:pt x="571163" y="2137454"/>
                  </a:cubicBezTo>
                  <a:cubicBezTo>
                    <a:pt x="590637" y="2137454"/>
                    <a:pt x="609451" y="2131660"/>
                    <a:pt x="627605" y="2120073"/>
                  </a:cubicBezTo>
                  <a:cubicBezTo>
                    <a:pt x="645761" y="2108486"/>
                    <a:pt x="662273" y="2092128"/>
                    <a:pt x="677145" y="2071000"/>
                  </a:cubicBezTo>
                  <a:cubicBezTo>
                    <a:pt x="692017" y="2049870"/>
                    <a:pt x="704318" y="2024993"/>
                    <a:pt x="714048" y="1996367"/>
                  </a:cubicBezTo>
                  <a:cubicBezTo>
                    <a:pt x="723843" y="1967546"/>
                    <a:pt x="728369" y="1942911"/>
                    <a:pt x="727624" y="1922464"/>
                  </a:cubicBezTo>
                  <a:cubicBezTo>
                    <a:pt x="726881" y="1902016"/>
                    <a:pt x="721237" y="1886389"/>
                    <a:pt x="710693" y="1875581"/>
                  </a:cubicBezTo>
                  <a:cubicBezTo>
                    <a:pt x="700151" y="1864773"/>
                    <a:pt x="685142" y="1859369"/>
                    <a:pt x="665668" y="1859369"/>
                  </a:cubicBezTo>
                  <a:close/>
                  <a:moveTo>
                    <a:pt x="4023959" y="1775535"/>
                  </a:moveTo>
                  <a:lnTo>
                    <a:pt x="4131162" y="1775535"/>
                  </a:lnTo>
                  <a:lnTo>
                    <a:pt x="4010149" y="2131612"/>
                  </a:lnTo>
                  <a:lnTo>
                    <a:pt x="4183659" y="2131612"/>
                  </a:lnTo>
                  <a:lnTo>
                    <a:pt x="4153184" y="2221288"/>
                  </a:lnTo>
                  <a:lnTo>
                    <a:pt x="3872471" y="2221288"/>
                  </a:lnTo>
                  <a:close/>
                  <a:moveTo>
                    <a:pt x="2087723" y="1775535"/>
                  </a:moveTo>
                  <a:lnTo>
                    <a:pt x="2194927" y="1775535"/>
                  </a:lnTo>
                  <a:lnTo>
                    <a:pt x="2073913" y="2131612"/>
                  </a:lnTo>
                  <a:lnTo>
                    <a:pt x="2247423" y="2131612"/>
                  </a:lnTo>
                  <a:lnTo>
                    <a:pt x="2216949" y="2221288"/>
                  </a:lnTo>
                  <a:lnTo>
                    <a:pt x="1936235" y="2221288"/>
                  </a:lnTo>
                  <a:close/>
                  <a:moveTo>
                    <a:pt x="151489" y="1775535"/>
                  </a:moveTo>
                  <a:lnTo>
                    <a:pt x="258691" y="1775535"/>
                  </a:lnTo>
                  <a:lnTo>
                    <a:pt x="137678" y="2131612"/>
                  </a:lnTo>
                  <a:lnTo>
                    <a:pt x="311189" y="2131612"/>
                  </a:lnTo>
                  <a:lnTo>
                    <a:pt x="280714" y="2221288"/>
                  </a:lnTo>
                  <a:lnTo>
                    <a:pt x="0" y="2221288"/>
                  </a:lnTo>
                  <a:close/>
                  <a:moveTo>
                    <a:pt x="5438341" y="1767940"/>
                  </a:moveTo>
                  <a:cubicBezTo>
                    <a:pt x="5479041" y="1767940"/>
                    <a:pt x="5511585" y="1776898"/>
                    <a:pt x="5535973" y="1794814"/>
                  </a:cubicBezTo>
                  <a:cubicBezTo>
                    <a:pt x="5560361" y="1812730"/>
                    <a:pt x="5575365" y="1838630"/>
                    <a:pt x="5580987" y="1872514"/>
                  </a:cubicBezTo>
                  <a:cubicBezTo>
                    <a:pt x="5586607" y="1906398"/>
                    <a:pt x="5581147" y="1947682"/>
                    <a:pt x="5564604" y="1996367"/>
                  </a:cubicBezTo>
                  <a:cubicBezTo>
                    <a:pt x="5548057" y="2045051"/>
                    <a:pt x="5525293" y="2086821"/>
                    <a:pt x="5496310" y="2121680"/>
                  </a:cubicBezTo>
                  <a:cubicBezTo>
                    <a:pt x="5467328" y="2156539"/>
                    <a:pt x="5434439" y="2183266"/>
                    <a:pt x="5397640" y="2201863"/>
                  </a:cubicBezTo>
                  <a:cubicBezTo>
                    <a:pt x="5360843" y="2220460"/>
                    <a:pt x="5322093" y="2229759"/>
                    <a:pt x="5281394" y="2229759"/>
                  </a:cubicBezTo>
                  <a:cubicBezTo>
                    <a:pt x="5241083" y="2229759"/>
                    <a:pt x="5208753" y="2220460"/>
                    <a:pt x="5184403" y="2201863"/>
                  </a:cubicBezTo>
                  <a:cubicBezTo>
                    <a:pt x="5160053" y="2183266"/>
                    <a:pt x="5145184" y="2156539"/>
                    <a:pt x="5139795" y="2121680"/>
                  </a:cubicBezTo>
                  <a:cubicBezTo>
                    <a:pt x="5134407" y="2086821"/>
                    <a:pt x="5139985" y="2045051"/>
                    <a:pt x="5156532" y="1996367"/>
                  </a:cubicBezTo>
                  <a:cubicBezTo>
                    <a:pt x="5173075" y="1947682"/>
                    <a:pt x="5195756" y="1906300"/>
                    <a:pt x="5224573" y="1872222"/>
                  </a:cubicBezTo>
                  <a:cubicBezTo>
                    <a:pt x="5253389" y="1838143"/>
                    <a:pt x="5286143" y="1812243"/>
                    <a:pt x="5322837" y="1794522"/>
                  </a:cubicBezTo>
                  <a:cubicBezTo>
                    <a:pt x="5359529" y="1776801"/>
                    <a:pt x="5398031" y="1767940"/>
                    <a:pt x="5438341" y="1767940"/>
                  </a:cubicBezTo>
                  <a:close/>
                  <a:moveTo>
                    <a:pt x="5047239" y="1767940"/>
                  </a:moveTo>
                  <a:cubicBezTo>
                    <a:pt x="5076254" y="1767940"/>
                    <a:pt x="5100300" y="1773685"/>
                    <a:pt x="5119375" y="1785174"/>
                  </a:cubicBezTo>
                  <a:cubicBezTo>
                    <a:pt x="5138449" y="1796664"/>
                    <a:pt x="5152838" y="1810198"/>
                    <a:pt x="5162538" y="1825777"/>
                  </a:cubicBezTo>
                  <a:lnTo>
                    <a:pt x="5083807" y="1894129"/>
                  </a:lnTo>
                  <a:cubicBezTo>
                    <a:pt x="5076282" y="1883614"/>
                    <a:pt x="5067411" y="1875191"/>
                    <a:pt x="5057195" y="1868862"/>
                  </a:cubicBezTo>
                  <a:cubicBezTo>
                    <a:pt x="5046979" y="1862534"/>
                    <a:pt x="5033887" y="1859369"/>
                    <a:pt x="5017918" y="1859369"/>
                  </a:cubicBezTo>
                  <a:cubicBezTo>
                    <a:pt x="4998640" y="1859369"/>
                    <a:pt x="4979195" y="1864870"/>
                    <a:pt x="4959586" y="1875872"/>
                  </a:cubicBezTo>
                  <a:cubicBezTo>
                    <a:pt x="4939977" y="1886876"/>
                    <a:pt x="4921958" y="1902649"/>
                    <a:pt x="4905531" y="1923194"/>
                  </a:cubicBezTo>
                  <a:cubicBezTo>
                    <a:pt x="4889102" y="1943738"/>
                    <a:pt x="4875959" y="1968519"/>
                    <a:pt x="4866101" y="1997535"/>
                  </a:cubicBezTo>
                  <a:cubicBezTo>
                    <a:pt x="4856041" y="2027135"/>
                    <a:pt x="4851739" y="2052402"/>
                    <a:pt x="4853191" y="2073336"/>
                  </a:cubicBezTo>
                  <a:cubicBezTo>
                    <a:pt x="4854643" y="2094271"/>
                    <a:pt x="4861307" y="2110191"/>
                    <a:pt x="4873179" y="2121096"/>
                  </a:cubicBezTo>
                  <a:cubicBezTo>
                    <a:pt x="4885053" y="2132001"/>
                    <a:pt x="4901407" y="2137454"/>
                    <a:pt x="4922245" y="2137454"/>
                  </a:cubicBezTo>
                  <a:cubicBezTo>
                    <a:pt x="4940161" y="2137454"/>
                    <a:pt x="4957534" y="2133461"/>
                    <a:pt x="4974367" y="2125478"/>
                  </a:cubicBezTo>
                  <a:cubicBezTo>
                    <a:pt x="4991199" y="2117493"/>
                    <a:pt x="5006663" y="2107951"/>
                    <a:pt x="5020757" y="2096851"/>
                  </a:cubicBezTo>
                  <a:lnTo>
                    <a:pt x="5054399" y="2163744"/>
                  </a:lnTo>
                  <a:cubicBezTo>
                    <a:pt x="5028225" y="2185748"/>
                    <a:pt x="5001000" y="2202253"/>
                    <a:pt x="4972724" y="2213255"/>
                  </a:cubicBezTo>
                  <a:cubicBezTo>
                    <a:pt x="4944447" y="2224258"/>
                    <a:pt x="4915704" y="2229759"/>
                    <a:pt x="4886494" y="2229759"/>
                  </a:cubicBezTo>
                  <a:cubicBezTo>
                    <a:pt x="4858257" y="2229759"/>
                    <a:pt x="4833216" y="2224939"/>
                    <a:pt x="4811373" y="2215300"/>
                  </a:cubicBezTo>
                  <a:cubicBezTo>
                    <a:pt x="4789529" y="2205660"/>
                    <a:pt x="4772194" y="2191201"/>
                    <a:pt x="4759368" y="2171922"/>
                  </a:cubicBezTo>
                  <a:cubicBezTo>
                    <a:pt x="4746543" y="2152643"/>
                    <a:pt x="4739477" y="2128739"/>
                    <a:pt x="4738170" y="2100210"/>
                  </a:cubicBezTo>
                  <a:cubicBezTo>
                    <a:pt x="4736863" y="2071681"/>
                    <a:pt x="4742597" y="2038625"/>
                    <a:pt x="4755370" y="2001040"/>
                  </a:cubicBezTo>
                  <a:cubicBezTo>
                    <a:pt x="4767943" y="1964041"/>
                    <a:pt x="4784839" y="1931081"/>
                    <a:pt x="4806060" y="1902163"/>
                  </a:cubicBezTo>
                  <a:cubicBezTo>
                    <a:pt x="4827279" y="1873245"/>
                    <a:pt x="4851165" y="1848805"/>
                    <a:pt x="4877715" y="1828844"/>
                  </a:cubicBezTo>
                  <a:cubicBezTo>
                    <a:pt x="4904264" y="1808884"/>
                    <a:pt x="4932047" y="1793743"/>
                    <a:pt x="4961065" y="1783422"/>
                  </a:cubicBezTo>
                  <a:cubicBezTo>
                    <a:pt x="4990083" y="1773101"/>
                    <a:pt x="5018807" y="1767940"/>
                    <a:pt x="5047239" y="1767940"/>
                  </a:cubicBezTo>
                  <a:close/>
                  <a:moveTo>
                    <a:pt x="4569211" y="1767940"/>
                  </a:moveTo>
                  <a:cubicBezTo>
                    <a:pt x="4609911" y="1767940"/>
                    <a:pt x="4642455" y="1776898"/>
                    <a:pt x="4666843" y="1794814"/>
                  </a:cubicBezTo>
                  <a:cubicBezTo>
                    <a:pt x="4691231" y="1812730"/>
                    <a:pt x="4706235" y="1838630"/>
                    <a:pt x="4711857" y="1872514"/>
                  </a:cubicBezTo>
                  <a:cubicBezTo>
                    <a:pt x="4717479" y="1906398"/>
                    <a:pt x="4712018" y="1947682"/>
                    <a:pt x="4695474" y="1996367"/>
                  </a:cubicBezTo>
                  <a:cubicBezTo>
                    <a:pt x="4678927" y="2045051"/>
                    <a:pt x="4656163" y="2086821"/>
                    <a:pt x="4627181" y="2121680"/>
                  </a:cubicBezTo>
                  <a:cubicBezTo>
                    <a:pt x="4598199" y="2156539"/>
                    <a:pt x="4565309" y="2183266"/>
                    <a:pt x="4528511" y="2201863"/>
                  </a:cubicBezTo>
                  <a:cubicBezTo>
                    <a:pt x="4491713" y="2220460"/>
                    <a:pt x="4452965" y="2229759"/>
                    <a:pt x="4412263" y="2229759"/>
                  </a:cubicBezTo>
                  <a:cubicBezTo>
                    <a:pt x="4371954" y="2229759"/>
                    <a:pt x="4339624" y="2220460"/>
                    <a:pt x="4315274" y="2201863"/>
                  </a:cubicBezTo>
                  <a:cubicBezTo>
                    <a:pt x="4290923" y="2183266"/>
                    <a:pt x="4276055" y="2156539"/>
                    <a:pt x="4270666" y="2121680"/>
                  </a:cubicBezTo>
                  <a:cubicBezTo>
                    <a:pt x="4265277" y="2086821"/>
                    <a:pt x="4270857" y="2045051"/>
                    <a:pt x="4287403" y="1996367"/>
                  </a:cubicBezTo>
                  <a:cubicBezTo>
                    <a:pt x="4303947" y="1947682"/>
                    <a:pt x="4326627" y="1906300"/>
                    <a:pt x="4355443" y="1872222"/>
                  </a:cubicBezTo>
                  <a:cubicBezTo>
                    <a:pt x="4384259" y="1838143"/>
                    <a:pt x="4417013" y="1812243"/>
                    <a:pt x="4453707" y="1794522"/>
                  </a:cubicBezTo>
                  <a:cubicBezTo>
                    <a:pt x="4490399" y="1776801"/>
                    <a:pt x="4528901" y="1767940"/>
                    <a:pt x="4569211" y="1767940"/>
                  </a:cubicBezTo>
                  <a:close/>
                  <a:moveTo>
                    <a:pt x="3502106" y="1767940"/>
                  </a:moveTo>
                  <a:cubicBezTo>
                    <a:pt x="3542805" y="1767940"/>
                    <a:pt x="3575349" y="1776898"/>
                    <a:pt x="3599737" y="1794814"/>
                  </a:cubicBezTo>
                  <a:cubicBezTo>
                    <a:pt x="3624125" y="1812730"/>
                    <a:pt x="3639129" y="1838630"/>
                    <a:pt x="3644751" y="1872514"/>
                  </a:cubicBezTo>
                  <a:cubicBezTo>
                    <a:pt x="3650372" y="1906398"/>
                    <a:pt x="3644911" y="1947682"/>
                    <a:pt x="3628368" y="1996367"/>
                  </a:cubicBezTo>
                  <a:cubicBezTo>
                    <a:pt x="3611821" y="2045051"/>
                    <a:pt x="3589057" y="2086821"/>
                    <a:pt x="3560074" y="2121680"/>
                  </a:cubicBezTo>
                  <a:cubicBezTo>
                    <a:pt x="3531093" y="2156539"/>
                    <a:pt x="3498203" y="2183266"/>
                    <a:pt x="3461405" y="2201863"/>
                  </a:cubicBezTo>
                  <a:cubicBezTo>
                    <a:pt x="3424607" y="2220460"/>
                    <a:pt x="3385858" y="2229759"/>
                    <a:pt x="3345159" y="2229759"/>
                  </a:cubicBezTo>
                  <a:cubicBezTo>
                    <a:pt x="3304847" y="2229759"/>
                    <a:pt x="3272517" y="2220460"/>
                    <a:pt x="3248168" y="2201863"/>
                  </a:cubicBezTo>
                  <a:cubicBezTo>
                    <a:pt x="3223818" y="2183266"/>
                    <a:pt x="3208948" y="2156539"/>
                    <a:pt x="3203560" y="2121680"/>
                  </a:cubicBezTo>
                  <a:cubicBezTo>
                    <a:pt x="3198172" y="2086821"/>
                    <a:pt x="3203750" y="2045051"/>
                    <a:pt x="3220297" y="1996367"/>
                  </a:cubicBezTo>
                  <a:cubicBezTo>
                    <a:pt x="3236840" y="1947682"/>
                    <a:pt x="3259521" y="1906300"/>
                    <a:pt x="3288337" y="1872222"/>
                  </a:cubicBezTo>
                  <a:cubicBezTo>
                    <a:pt x="3317153" y="1838143"/>
                    <a:pt x="3349908" y="1812243"/>
                    <a:pt x="3386601" y="1794522"/>
                  </a:cubicBezTo>
                  <a:cubicBezTo>
                    <a:pt x="3423293" y="1776801"/>
                    <a:pt x="3461795" y="1767940"/>
                    <a:pt x="3502106" y="1767940"/>
                  </a:cubicBezTo>
                  <a:close/>
                  <a:moveTo>
                    <a:pt x="3111003" y="1767940"/>
                  </a:moveTo>
                  <a:cubicBezTo>
                    <a:pt x="3140018" y="1767940"/>
                    <a:pt x="3164064" y="1773685"/>
                    <a:pt x="3183139" y="1785174"/>
                  </a:cubicBezTo>
                  <a:cubicBezTo>
                    <a:pt x="3202214" y="1796664"/>
                    <a:pt x="3216603" y="1810198"/>
                    <a:pt x="3226302" y="1825777"/>
                  </a:cubicBezTo>
                  <a:lnTo>
                    <a:pt x="3147571" y="1894129"/>
                  </a:lnTo>
                  <a:cubicBezTo>
                    <a:pt x="3140046" y="1883614"/>
                    <a:pt x="3131175" y="1875191"/>
                    <a:pt x="3120959" y="1868862"/>
                  </a:cubicBezTo>
                  <a:cubicBezTo>
                    <a:pt x="3110743" y="1862534"/>
                    <a:pt x="3097651" y="1859369"/>
                    <a:pt x="3081683" y="1859369"/>
                  </a:cubicBezTo>
                  <a:cubicBezTo>
                    <a:pt x="3062404" y="1859369"/>
                    <a:pt x="3042960" y="1864870"/>
                    <a:pt x="3023351" y="1875872"/>
                  </a:cubicBezTo>
                  <a:cubicBezTo>
                    <a:pt x="3003741" y="1886876"/>
                    <a:pt x="2985723" y="1902649"/>
                    <a:pt x="2969295" y="1923194"/>
                  </a:cubicBezTo>
                  <a:cubicBezTo>
                    <a:pt x="2952867" y="1943738"/>
                    <a:pt x="2939724" y="1968519"/>
                    <a:pt x="2929865" y="1997535"/>
                  </a:cubicBezTo>
                  <a:cubicBezTo>
                    <a:pt x="2919806" y="2027135"/>
                    <a:pt x="2915503" y="2052402"/>
                    <a:pt x="2916956" y="2073336"/>
                  </a:cubicBezTo>
                  <a:cubicBezTo>
                    <a:pt x="2918408" y="2094271"/>
                    <a:pt x="2925071" y="2110191"/>
                    <a:pt x="2936944" y="2121096"/>
                  </a:cubicBezTo>
                  <a:cubicBezTo>
                    <a:pt x="2948817" y="2132001"/>
                    <a:pt x="2965172" y="2137454"/>
                    <a:pt x="2986009" y="2137454"/>
                  </a:cubicBezTo>
                  <a:cubicBezTo>
                    <a:pt x="3003925" y="2137454"/>
                    <a:pt x="3021299" y="2133461"/>
                    <a:pt x="3038132" y="2125478"/>
                  </a:cubicBezTo>
                  <a:cubicBezTo>
                    <a:pt x="3054964" y="2117493"/>
                    <a:pt x="3070427" y="2107951"/>
                    <a:pt x="3084521" y="2096851"/>
                  </a:cubicBezTo>
                  <a:lnTo>
                    <a:pt x="3118164" y="2163744"/>
                  </a:lnTo>
                  <a:cubicBezTo>
                    <a:pt x="3091990" y="2185748"/>
                    <a:pt x="3064765" y="2202253"/>
                    <a:pt x="3036488" y="2213255"/>
                  </a:cubicBezTo>
                  <a:cubicBezTo>
                    <a:pt x="3008212" y="2224258"/>
                    <a:pt x="2979469" y="2229759"/>
                    <a:pt x="2950258" y="2229759"/>
                  </a:cubicBezTo>
                  <a:cubicBezTo>
                    <a:pt x="2922021" y="2229759"/>
                    <a:pt x="2896980" y="2224939"/>
                    <a:pt x="2875137" y="2215300"/>
                  </a:cubicBezTo>
                  <a:cubicBezTo>
                    <a:pt x="2853293" y="2205660"/>
                    <a:pt x="2835959" y="2191201"/>
                    <a:pt x="2823133" y="2171922"/>
                  </a:cubicBezTo>
                  <a:cubicBezTo>
                    <a:pt x="2810307" y="2152643"/>
                    <a:pt x="2803241" y="2128739"/>
                    <a:pt x="2801935" y="2100210"/>
                  </a:cubicBezTo>
                  <a:cubicBezTo>
                    <a:pt x="2800628" y="2071681"/>
                    <a:pt x="2806361" y="2038625"/>
                    <a:pt x="2819134" y="2001040"/>
                  </a:cubicBezTo>
                  <a:cubicBezTo>
                    <a:pt x="2831707" y="1964041"/>
                    <a:pt x="2848604" y="1931081"/>
                    <a:pt x="2869824" y="1902163"/>
                  </a:cubicBezTo>
                  <a:cubicBezTo>
                    <a:pt x="2891044" y="1873245"/>
                    <a:pt x="2914930" y="1848805"/>
                    <a:pt x="2941479" y="1828844"/>
                  </a:cubicBezTo>
                  <a:cubicBezTo>
                    <a:pt x="2968028" y="1808884"/>
                    <a:pt x="2995812" y="1793743"/>
                    <a:pt x="3024829" y="1783422"/>
                  </a:cubicBezTo>
                  <a:cubicBezTo>
                    <a:pt x="3053847" y="1773101"/>
                    <a:pt x="3082572" y="1767940"/>
                    <a:pt x="3111003" y="1767940"/>
                  </a:cubicBezTo>
                  <a:close/>
                  <a:moveTo>
                    <a:pt x="2632975" y="1767940"/>
                  </a:moveTo>
                  <a:cubicBezTo>
                    <a:pt x="2673676" y="1767940"/>
                    <a:pt x="2706220" y="1776898"/>
                    <a:pt x="2730608" y="1794814"/>
                  </a:cubicBezTo>
                  <a:cubicBezTo>
                    <a:pt x="2754995" y="1812730"/>
                    <a:pt x="2770000" y="1838630"/>
                    <a:pt x="2775621" y="1872514"/>
                  </a:cubicBezTo>
                  <a:cubicBezTo>
                    <a:pt x="2781243" y="1906398"/>
                    <a:pt x="2775783" y="1947682"/>
                    <a:pt x="2759239" y="1996367"/>
                  </a:cubicBezTo>
                  <a:cubicBezTo>
                    <a:pt x="2742692" y="2045051"/>
                    <a:pt x="2719928" y="2086821"/>
                    <a:pt x="2690945" y="2121680"/>
                  </a:cubicBezTo>
                  <a:cubicBezTo>
                    <a:pt x="2661963" y="2156539"/>
                    <a:pt x="2629073" y="2183266"/>
                    <a:pt x="2592275" y="2201863"/>
                  </a:cubicBezTo>
                  <a:cubicBezTo>
                    <a:pt x="2555478" y="2220460"/>
                    <a:pt x="2516729" y="2229759"/>
                    <a:pt x="2476028" y="2229759"/>
                  </a:cubicBezTo>
                  <a:cubicBezTo>
                    <a:pt x="2435718" y="2229759"/>
                    <a:pt x="2403388" y="2220460"/>
                    <a:pt x="2379038" y="2201863"/>
                  </a:cubicBezTo>
                  <a:cubicBezTo>
                    <a:pt x="2354688" y="2183266"/>
                    <a:pt x="2339819" y="2156539"/>
                    <a:pt x="2334430" y="2121680"/>
                  </a:cubicBezTo>
                  <a:cubicBezTo>
                    <a:pt x="2329042" y="2086821"/>
                    <a:pt x="2334621" y="2045051"/>
                    <a:pt x="2351167" y="1996367"/>
                  </a:cubicBezTo>
                  <a:cubicBezTo>
                    <a:pt x="2367711" y="1947682"/>
                    <a:pt x="2390391" y="1906300"/>
                    <a:pt x="2419207" y="1872222"/>
                  </a:cubicBezTo>
                  <a:cubicBezTo>
                    <a:pt x="2448023" y="1838143"/>
                    <a:pt x="2480778" y="1812243"/>
                    <a:pt x="2517471" y="1794522"/>
                  </a:cubicBezTo>
                  <a:cubicBezTo>
                    <a:pt x="2554164" y="1776801"/>
                    <a:pt x="2592665" y="1767940"/>
                    <a:pt x="2632975" y="1767940"/>
                  </a:cubicBezTo>
                  <a:close/>
                  <a:moveTo>
                    <a:pt x="1565870" y="1767940"/>
                  </a:moveTo>
                  <a:cubicBezTo>
                    <a:pt x="1606571" y="1767940"/>
                    <a:pt x="1639114" y="1776898"/>
                    <a:pt x="1663502" y="1794814"/>
                  </a:cubicBezTo>
                  <a:cubicBezTo>
                    <a:pt x="1687890" y="1812730"/>
                    <a:pt x="1702895" y="1838630"/>
                    <a:pt x="1708516" y="1872514"/>
                  </a:cubicBezTo>
                  <a:cubicBezTo>
                    <a:pt x="1714137" y="1906398"/>
                    <a:pt x="1708677" y="1947682"/>
                    <a:pt x="1692134" y="1996367"/>
                  </a:cubicBezTo>
                  <a:cubicBezTo>
                    <a:pt x="1675587" y="2045051"/>
                    <a:pt x="1652823" y="2086821"/>
                    <a:pt x="1623840" y="2121680"/>
                  </a:cubicBezTo>
                  <a:cubicBezTo>
                    <a:pt x="1594858" y="2156539"/>
                    <a:pt x="1561968" y="2183266"/>
                    <a:pt x="1525170" y="2201863"/>
                  </a:cubicBezTo>
                  <a:cubicBezTo>
                    <a:pt x="1488372" y="2220460"/>
                    <a:pt x="1449623" y="2229759"/>
                    <a:pt x="1408923" y="2229759"/>
                  </a:cubicBezTo>
                  <a:cubicBezTo>
                    <a:pt x="1368613" y="2229759"/>
                    <a:pt x="1336283" y="2220460"/>
                    <a:pt x="1311933" y="2201863"/>
                  </a:cubicBezTo>
                  <a:cubicBezTo>
                    <a:pt x="1287583" y="2183266"/>
                    <a:pt x="1272714" y="2156539"/>
                    <a:pt x="1267325" y="2121680"/>
                  </a:cubicBezTo>
                  <a:cubicBezTo>
                    <a:pt x="1261937" y="2086821"/>
                    <a:pt x="1267515" y="2045051"/>
                    <a:pt x="1284062" y="1996367"/>
                  </a:cubicBezTo>
                  <a:cubicBezTo>
                    <a:pt x="1300605" y="1947682"/>
                    <a:pt x="1323286" y="1906300"/>
                    <a:pt x="1352102" y="1872222"/>
                  </a:cubicBezTo>
                  <a:cubicBezTo>
                    <a:pt x="1380919" y="1838143"/>
                    <a:pt x="1413673" y="1812243"/>
                    <a:pt x="1450366" y="1794522"/>
                  </a:cubicBezTo>
                  <a:cubicBezTo>
                    <a:pt x="1487058" y="1776801"/>
                    <a:pt x="1525561" y="1767940"/>
                    <a:pt x="1565870" y="1767940"/>
                  </a:cubicBezTo>
                  <a:close/>
                  <a:moveTo>
                    <a:pt x="1174768" y="1767940"/>
                  </a:moveTo>
                  <a:cubicBezTo>
                    <a:pt x="1203784" y="1767940"/>
                    <a:pt x="1227829" y="1773685"/>
                    <a:pt x="1246905" y="1785174"/>
                  </a:cubicBezTo>
                  <a:cubicBezTo>
                    <a:pt x="1265979" y="1796664"/>
                    <a:pt x="1280367" y="1810198"/>
                    <a:pt x="1290067" y="1825777"/>
                  </a:cubicBezTo>
                  <a:lnTo>
                    <a:pt x="1211336" y="1894129"/>
                  </a:lnTo>
                  <a:cubicBezTo>
                    <a:pt x="1203811" y="1883614"/>
                    <a:pt x="1194941" y="1875191"/>
                    <a:pt x="1184724" y="1868862"/>
                  </a:cubicBezTo>
                  <a:cubicBezTo>
                    <a:pt x="1174509" y="1862534"/>
                    <a:pt x="1161417" y="1859369"/>
                    <a:pt x="1145448" y="1859369"/>
                  </a:cubicBezTo>
                  <a:cubicBezTo>
                    <a:pt x="1126169" y="1859369"/>
                    <a:pt x="1106724" y="1864870"/>
                    <a:pt x="1087116" y="1875872"/>
                  </a:cubicBezTo>
                  <a:cubicBezTo>
                    <a:pt x="1067507" y="1886876"/>
                    <a:pt x="1049488" y="1902649"/>
                    <a:pt x="1033060" y="1923194"/>
                  </a:cubicBezTo>
                  <a:cubicBezTo>
                    <a:pt x="1016632" y="1943738"/>
                    <a:pt x="1003489" y="1968519"/>
                    <a:pt x="993630" y="1997535"/>
                  </a:cubicBezTo>
                  <a:cubicBezTo>
                    <a:pt x="983571" y="2027135"/>
                    <a:pt x="979268" y="2052402"/>
                    <a:pt x="980721" y="2073336"/>
                  </a:cubicBezTo>
                  <a:cubicBezTo>
                    <a:pt x="982173" y="2094271"/>
                    <a:pt x="988837" y="2110191"/>
                    <a:pt x="1000709" y="2121096"/>
                  </a:cubicBezTo>
                  <a:cubicBezTo>
                    <a:pt x="1012582" y="2132001"/>
                    <a:pt x="1028937" y="2137454"/>
                    <a:pt x="1049774" y="2137454"/>
                  </a:cubicBezTo>
                  <a:cubicBezTo>
                    <a:pt x="1067690" y="2137454"/>
                    <a:pt x="1085064" y="2133461"/>
                    <a:pt x="1101896" y="2125478"/>
                  </a:cubicBezTo>
                  <a:cubicBezTo>
                    <a:pt x="1118729" y="2117493"/>
                    <a:pt x="1134193" y="2107951"/>
                    <a:pt x="1148287" y="2096851"/>
                  </a:cubicBezTo>
                  <a:lnTo>
                    <a:pt x="1181929" y="2163744"/>
                  </a:lnTo>
                  <a:cubicBezTo>
                    <a:pt x="1155755" y="2185748"/>
                    <a:pt x="1128530" y="2202253"/>
                    <a:pt x="1100254" y="2213255"/>
                  </a:cubicBezTo>
                  <a:cubicBezTo>
                    <a:pt x="1071977" y="2224258"/>
                    <a:pt x="1043234" y="2229759"/>
                    <a:pt x="1014024" y="2229759"/>
                  </a:cubicBezTo>
                  <a:cubicBezTo>
                    <a:pt x="985786" y="2229759"/>
                    <a:pt x="960746" y="2224939"/>
                    <a:pt x="938902" y="2215300"/>
                  </a:cubicBezTo>
                  <a:cubicBezTo>
                    <a:pt x="917058" y="2205660"/>
                    <a:pt x="899723" y="2191201"/>
                    <a:pt x="886898" y="2171922"/>
                  </a:cubicBezTo>
                  <a:cubicBezTo>
                    <a:pt x="874073" y="2152643"/>
                    <a:pt x="867007" y="2128739"/>
                    <a:pt x="865700" y="2100210"/>
                  </a:cubicBezTo>
                  <a:cubicBezTo>
                    <a:pt x="864393" y="2071681"/>
                    <a:pt x="870126" y="2038625"/>
                    <a:pt x="882900" y="2001040"/>
                  </a:cubicBezTo>
                  <a:cubicBezTo>
                    <a:pt x="895473" y="1964041"/>
                    <a:pt x="912369" y="1931081"/>
                    <a:pt x="933590" y="1902163"/>
                  </a:cubicBezTo>
                  <a:cubicBezTo>
                    <a:pt x="954809" y="1873245"/>
                    <a:pt x="978695" y="1848805"/>
                    <a:pt x="1005244" y="1828844"/>
                  </a:cubicBezTo>
                  <a:cubicBezTo>
                    <a:pt x="1031794" y="1808884"/>
                    <a:pt x="1059577" y="1793743"/>
                    <a:pt x="1088594" y="1783422"/>
                  </a:cubicBezTo>
                  <a:cubicBezTo>
                    <a:pt x="1117612" y="1773101"/>
                    <a:pt x="1146336" y="1767940"/>
                    <a:pt x="1174768" y="1767940"/>
                  </a:cubicBezTo>
                  <a:close/>
                  <a:moveTo>
                    <a:pt x="696741" y="1767940"/>
                  </a:moveTo>
                  <a:cubicBezTo>
                    <a:pt x="737441" y="1767940"/>
                    <a:pt x="769985" y="1776898"/>
                    <a:pt x="794373" y="1794814"/>
                  </a:cubicBezTo>
                  <a:cubicBezTo>
                    <a:pt x="818760" y="1812730"/>
                    <a:pt x="833765" y="1838630"/>
                    <a:pt x="839387" y="1872514"/>
                  </a:cubicBezTo>
                  <a:cubicBezTo>
                    <a:pt x="845008" y="1906398"/>
                    <a:pt x="839547" y="1947682"/>
                    <a:pt x="823004" y="1996367"/>
                  </a:cubicBezTo>
                  <a:cubicBezTo>
                    <a:pt x="806457" y="2045051"/>
                    <a:pt x="783693" y="2086821"/>
                    <a:pt x="754711" y="2121680"/>
                  </a:cubicBezTo>
                  <a:cubicBezTo>
                    <a:pt x="725728" y="2156539"/>
                    <a:pt x="692838" y="2183266"/>
                    <a:pt x="656041" y="2201863"/>
                  </a:cubicBezTo>
                  <a:cubicBezTo>
                    <a:pt x="619243" y="2220460"/>
                    <a:pt x="580494" y="2229759"/>
                    <a:pt x="539793" y="2229759"/>
                  </a:cubicBezTo>
                  <a:cubicBezTo>
                    <a:pt x="499484" y="2229759"/>
                    <a:pt x="467153" y="2220460"/>
                    <a:pt x="442804" y="2201863"/>
                  </a:cubicBezTo>
                  <a:cubicBezTo>
                    <a:pt x="418453" y="2183266"/>
                    <a:pt x="403585" y="2156539"/>
                    <a:pt x="398196" y="2121680"/>
                  </a:cubicBezTo>
                  <a:cubicBezTo>
                    <a:pt x="392807" y="2086821"/>
                    <a:pt x="398386" y="2045051"/>
                    <a:pt x="414932" y="1996367"/>
                  </a:cubicBezTo>
                  <a:cubicBezTo>
                    <a:pt x="431475" y="1947682"/>
                    <a:pt x="454156" y="1906300"/>
                    <a:pt x="482972" y="1872222"/>
                  </a:cubicBezTo>
                  <a:cubicBezTo>
                    <a:pt x="511789" y="1838143"/>
                    <a:pt x="544543" y="1812243"/>
                    <a:pt x="581236" y="1794522"/>
                  </a:cubicBezTo>
                  <a:cubicBezTo>
                    <a:pt x="617929" y="1776801"/>
                    <a:pt x="656431" y="1767940"/>
                    <a:pt x="696741" y="1767940"/>
                  </a:cubicBezTo>
                  <a:close/>
                  <a:moveTo>
                    <a:pt x="5407269" y="975399"/>
                  </a:moveTo>
                  <a:cubicBezTo>
                    <a:pt x="5387795" y="975399"/>
                    <a:pt x="5369113" y="980803"/>
                    <a:pt x="5351226" y="991611"/>
                  </a:cubicBezTo>
                  <a:cubicBezTo>
                    <a:pt x="5333337" y="1002419"/>
                    <a:pt x="5317121" y="1018046"/>
                    <a:pt x="5302578" y="1038494"/>
                  </a:cubicBezTo>
                  <a:cubicBezTo>
                    <a:pt x="5288035" y="1058941"/>
                    <a:pt x="5275867" y="1083576"/>
                    <a:pt x="5266072" y="1112397"/>
                  </a:cubicBezTo>
                  <a:cubicBezTo>
                    <a:pt x="5256341" y="1141023"/>
                    <a:pt x="5251683" y="1165901"/>
                    <a:pt x="5252099" y="1187030"/>
                  </a:cubicBezTo>
                  <a:cubicBezTo>
                    <a:pt x="5252514" y="1208159"/>
                    <a:pt x="5257860" y="1224516"/>
                    <a:pt x="5268137" y="1236104"/>
                  </a:cubicBezTo>
                  <a:cubicBezTo>
                    <a:pt x="5278414" y="1247690"/>
                    <a:pt x="5293289" y="1253484"/>
                    <a:pt x="5312763" y="1253484"/>
                  </a:cubicBezTo>
                  <a:cubicBezTo>
                    <a:pt x="5332237" y="1253484"/>
                    <a:pt x="5351051" y="1247690"/>
                    <a:pt x="5369205" y="1236104"/>
                  </a:cubicBezTo>
                  <a:cubicBezTo>
                    <a:pt x="5387360" y="1224516"/>
                    <a:pt x="5403873" y="1208159"/>
                    <a:pt x="5418745" y="1187030"/>
                  </a:cubicBezTo>
                  <a:cubicBezTo>
                    <a:pt x="5433617" y="1165901"/>
                    <a:pt x="5445918" y="1141023"/>
                    <a:pt x="5455649" y="1112397"/>
                  </a:cubicBezTo>
                  <a:cubicBezTo>
                    <a:pt x="5465443" y="1083576"/>
                    <a:pt x="5469968" y="1058941"/>
                    <a:pt x="5469224" y="1038494"/>
                  </a:cubicBezTo>
                  <a:cubicBezTo>
                    <a:pt x="5468481" y="1018046"/>
                    <a:pt x="5462837" y="1002419"/>
                    <a:pt x="5452293" y="991611"/>
                  </a:cubicBezTo>
                  <a:cubicBezTo>
                    <a:pt x="5441751" y="980803"/>
                    <a:pt x="5426743" y="975399"/>
                    <a:pt x="5407269" y="975399"/>
                  </a:cubicBezTo>
                  <a:close/>
                  <a:moveTo>
                    <a:pt x="4538139" y="975399"/>
                  </a:moveTo>
                  <a:cubicBezTo>
                    <a:pt x="4518665" y="975399"/>
                    <a:pt x="4499984" y="980803"/>
                    <a:pt x="4482095" y="991611"/>
                  </a:cubicBezTo>
                  <a:cubicBezTo>
                    <a:pt x="4464207" y="1002419"/>
                    <a:pt x="4447991" y="1018046"/>
                    <a:pt x="4433449" y="1038494"/>
                  </a:cubicBezTo>
                  <a:cubicBezTo>
                    <a:pt x="4418906" y="1058941"/>
                    <a:pt x="4406737" y="1083576"/>
                    <a:pt x="4396942" y="1112397"/>
                  </a:cubicBezTo>
                  <a:cubicBezTo>
                    <a:pt x="4387211" y="1141023"/>
                    <a:pt x="4382554" y="1165901"/>
                    <a:pt x="4382969" y="1187030"/>
                  </a:cubicBezTo>
                  <a:cubicBezTo>
                    <a:pt x="4383384" y="1208159"/>
                    <a:pt x="4388731" y="1224516"/>
                    <a:pt x="4399007" y="1236104"/>
                  </a:cubicBezTo>
                  <a:cubicBezTo>
                    <a:pt x="4409285" y="1247690"/>
                    <a:pt x="4424160" y="1253484"/>
                    <a:pt x="4443634" y="1253484"/>
                  </a:cubicBezTo>
                  <a:cubicBezTo>
                    <a:pt x="4463107" y="1253484"/>
                    <a:pt x="4481921" y="1247690"/>
                    <a:pt x="4500075" y="1236104"/>
                  </a:cubicBezTo>
                  <a:cubicBezTo>
                    <a:pt x="4518231" y="1224516"/>
                    <a:pt x="4534743" y="1208159"/>
                    <a:pt x="4549616" y="1187030"/>
                  </a:cubicBezTo>
                  <a:cubicBezTo>
                    <a:pt x="4564487" y="1165901"/>
                    <a:pt x="4576788" y="1141023"/>
                    <a:pt x="4586519" y="1112397"/>
                  </a:cubicBezTo>
                  <a:cubicBezTo>
                    <a:pt x="4596313" y="1083576"/>
                    <a:pt x="4600839" y="1058941"/>
                    <a:pt x="4600095" y="1038494"/>
                  </a:cubicBezTo>
                  <a:cubicBezTo>
                    <a:pt x="4599351" y="1018046"/>
                    <a:pt x="4593707" y="1002419"/>
                    <a:pt x="4583163" y="991611"/>
                  </a:cubicBezTo>
                  <a:cubicBezTo>
                    <a:pt x="4572621" y="980803"/>
                    <a:pt x="4557613" y="975399"/>
                    <a:pt x="4538139" y="975399"/>
                  </a:cubicBezTo>
                  <a:close/>
                  <a:moveTo>
                    <a:pt x="3471033" y="975399"/>
                  </a:moveTo>
                  <a:cubicBezTo>
                    <a:pt x="3451559" y="975399"/>
                    <a:pt x="3432878" y="980803"/>
                    <a:pt x="3414990" y="991611"/>
                  </a:cubicBezTo>
                  <a:cubicBezTo>
                    <a:pt x="3397101" y="1002419"/>
                    <a:pt x="3380886" y="1018046"/>
                    <a:pt x="3366343" y="1038494"/>
                  </a:cubicBezTo>
                  <a:cubicBezTo>
                    <a:pt x="3351799" y="1058941"/>
                    <a:pt x="3339631" y="1083576"/>
                    <a:pt x="3329837" y="1112397"/>
                  </a:cubicBezTo>
                  <a:cubicBezTo>
                    <a:pt x="3320106" y="1141023"/>
                    <a:pt x="3315448" y="1165901"/>
                    <a:pt x="3315863" y="1187030"/>
                  </a:cubicBezTo>
                  <a:cubicBezTo>
                    <a:pt x="3316278" y="1208159"/>
                    <a:pt x="3321625" y="1224516"/>
                    <a:pt x="3331902" y="1236104"/>
                  </a:cubicBezTo>
                  <a:cubicBezTo>
                    <a:pt x="3342178" y="1247690"/>
                    <a:pt x="3357053" y="1253484"/>
                    <a:pt x="3376527" y="1253484"/>
                  </a:cubicBezTo>
                  <a:cubicBezTo>
                    <a:pt x="3396001" y="1253484"/>
                    <a:pt x="3414815" y="1247690"/>
                    <a:pt x="3432970" y="1236104"/>
                  </a:cubicBezTo>
                  <a:cubicBezTo>
                    <a:pt x="3451125" y="1224516"/>
                    <a:pt x="3467638" y="1208159"/>
                    <a:pt x="3482509" y="1187030"/>
                  </a:cubicBezTo>
                  <a:cubicBezTo>
                    <a:pt x="3497381" y="1165901"/>
                    <a:pt x="3509682" y="1141023"/>
                    <a:pt x="3519413" y="1112397"/>
                  </a:cubicBezTo>
                  <a:cubicBezTo>
                    <a:pt x="3529208" y="1083576"/>
                    <a:pt x="3533733" y="1058941"/>
                    <a:pt x="3532989" y="1038494"/>
                  </a:cubicBezTo>
                  <a:cubicBezTo>
                    <a:pt x="3532245" y="1018046"/>
                    <a:pt x="3526602" y="1002419"/>
                    <a:pt x="3516058" y="991611"/>
                  </a:cubicBezTo>
                  <a:cubicBezTo>
                    <a:pt x="3505515" y="980803"/>
                    <a:pt x="3490507" y="975399"/>
                    <a:pt x="3471033" y="975399"/>
                  </a:cubicBezTo>
                  <a:close/>
                  <a:moveTo>
                    <a:pt x="2601903" y="975399"/>
                  </a:moveTo>
                  <a:cubicBezTo>
                    <a:pt x="2582429" y="975399"/>
                    <a:pt x="2563748" y="980803"/>
                    <a:pt x="2545860" y="991611"/>
                  </a:cubicBezTo>
                  <a:cubicBezTo>
                    <a:pt x="2527971" y="1002419"/>
                    <a:pt x="2511756" y="1018046"/>
                    <a:pt x="2497213" y="1038494"/>
                  </a:cubicBezTo>
                  <a:cubicBezTo>
                    <a:pt x="2482671" y="1058941"/>
                    <a:pt x="2470501" y="1083576"/>
                    <a:pt x="2460707" y="1112397"/>
                  </a:cubicBezTo>
                  <a:cubicBezTo>
                    <a:pt x="2450976" y="1141023"/>
                    <a:pt x="2446318" y="1165901"/>
                    <a:pt x="2446734" y="1187030"/>
                  </a:cubicBezTo>
                  <a:cubicBezTo>
                    <a:pt x="2447149" y="1208159"/>
                    <a:pt x="2452495" y="1224516"/>
                    <a:pt x="2462772" y="1236104"/>
                  </a:cubicBezTo>
                  <a:cubicBezTo>
                    <a:pt x="2473049" y="1247690"/>
                    <a:pt x="2487924" y="1253484"/>
                    <a:pt x="2507398" y="1253484"/>
                  </a:cubicBezTo>
                  <a:cubicBezTo>
                    <a:pt x="2526871" y="1253484"/>
                    <a:pt x="2545686" y="1247690"/>
                    <a:pt x="2563840" y="1236104"/>
                  </a:cubicBezTo>
                  <a:cubicBezTo>
                    <a:pt x="2581995" y="1224516"/>
                    <a:pt x="2598508" y="1208159"/>
                    <a:pt x="2613380" y="1187030"/>
                  </a:cubicBezTo>
                  <a:cubicBezTo>
                    <a:pt x="2628251" y="1165901"/>
                    <a:pt x="2640553" y="1141023"/>
                    <a:pt x="2650283" y="1112397"/>
                  </a:cubicBezTo>
                  <a:cubicBezTo>
                    <a:pt x="2660077" y="1083576"/>
                    <a:pt x="2664603" y="1058941"/>
                    <a:pt x="2663859" y="1038494"/>
                  </a:cubicBezTo>
                  <a:cubicBezTo>
                    <a:pt x="2663115" y="1018046"/>
                    <a:pt x="2657472" y="1002419"/>
                    <a:pt x="2646928" y="991611"/>
                  </a:cubicBezTo>
                  <a:cubicBezTo>
                    <a:pt x="2636385" y="980803"/>
                    <a:pt x="2621377" y="975399"/>
                    <a:pt x="2601903" y="975399"/>
                  </a:cubicBezTo>
                  <a:close/>
                  <a:moveTo>
                    <a:pt x="1534798" y="975399"/>
                  </a:moveTo>
                  <a:cubicBezTo>
                    <a:pt x="1515324" y="975399"/>
                    <a:pt x="1496643" y="980803"/>
                    <a:pt x="1478755" y="991611"/>
                  </a:cubicBezTo>
                  <a:cubicBezTo>
                    <a:pt x="1460866" y="1002419"/>
                    <a:pt x="1444651" y="1018046"/>
                    <a:pt x="1430108" y="1038494"/>
                  </a:cubicBezTo>
                  <a:cubicBezTo>
                    <a:pt x="1415565" y="1058941"/>
                    <a:pt x="1403396" y="1083576"/>
                    <a:pt x="1393602" y="1112397"/>
                  </a:cubicBezTo>
                  <a:cubicBezTo>
                    <a:pt x="1383871" y="1141023"/>
                    <a:pt x="1379213" y="1165901"/>
                    <a:pt x="1379628" y="1187030"/>
                  </a:cubicBezTo>
                  <a:cubicBezTo>
                    <a:pt x="1380044" y="1208159"/>
                    <a:pt x="1385390" y="1224516"/>
                    <a:pt x="1395667" y="1236104"/>
                  </a:cubicBezTo>
                  <a:cubicBezTo>
                    <a:pt x="1405943" y="1247690"/>
                    <a:pt x="1420819" y="1253484"/>
                    <a:pt x="1440293" y="1253484"/>
                  </a:cubicBezTo>
                  <a:cubicBezTo>
                    <a:pt x="1459766" y="1253484"/>
                    <a:pt x="1478580" y="1247690"/>
                    <a:pt x="1496735" y="1236104"/>
                  </a:cubicBezTo>
                  <a:cubicBezTo>
                    <a:pt x="1514890" y="1224516"/>
                    <a:pt x="1531403" y="1208159"/>
                    <a:pt x="1546275" y="1187030"/>
                  </a:cubicBezTo>
                  <a:cubicBezTo>
                    <a:pt x="1561146" y="1165901"/>
                    <a:pt x="1573448" y="1141023"/>
                    <a:pt x="1583178" y="1112397"/>
                  </a:cubicBezTo>
                  <a:cubicBezTo>
                    <a:pt x="1592973" y="1083576"/>
                    <a:pt x="1597498" y="1058941"/>
                    <a:pt x="1596754" y="1038494"/>
                  </a:cubicBezTo>
                  <a:cubicBezTo>
                    <a:pt x="1596010" y="1018046"/>
                    <a:pt x="1590367" y="1002419"/>
                    <a:pt x="1579823" y="991611"/>
                  </a:cubicBezTo>
                  <a:cubicBezTo>
                    <a:pt x="1569280" y="980803"/>
                    <a:pt x="1554272" y="975399"/>
                    <a:pt x="1534798" y="975399"/>
                  </a:cubicBezTo>
                  <a:close/>
                  <a:moveTo>
                    <a:pt x="665668" y="975399"/>
                  </a:moveTo>
                  <a:cubicBezTo>
                    <a:pt x="646194" y="975399"/>
                    <a:pt x="627514" y="980803"/>
                    <a:pt x="609625" y="991611"/>
                  </a:cubicBezTo>
                  <a:cubicBezTo>
                    <a:pt x="591737" y="1002419"/>
                    <a:pt x="575521" y="1018046"/>
                    <a:pt x="560978" y="1038494"/>
                  </a:cubicBezTo>
                  <a:cubicBezTo>
                    <a:pt x="546435" y="1058941"/>
                    <a:pt x="534266" y="1083576"/>
                    <a:pt x="524472" y="1112397"/>
                  </a:cubicBezTo>
                  <a:cubicBezTo>
                    <a:pt x="514741" y="1141023"/>
                    <a:pt x="510083" y="1165901"/>
                    <a:pt x="510499" y="1187030"/>
                  </a:cubicBezTo>
                  <a:cubicBezTo>
                    <a:pt x="510914" y="1208159"/>
                    <a:pt x="516260" y="1224516"/>
                    <a:pt x="526537" y="1236104"/>
                  </a:cubicBezTo>
                  <a:cubicBezTo>
                    <a:pt x="536814" y="1247690"/>
                    <a:pt x="551690" y="1253484"/>
                    <a:pt x="571163" y="1253484"/>
                  </a:cubicBezTo>
                  <a:cubicBezTo>
                    <a:pt x="590637" y="1253484"/>
                    <a:pt x="609451" y="1247690"/>
                    <a:pt x="627605" y="1236104"/>
                  </a:cubicBezTo>
                  <a:cubicBezTo>
                    <a:pt x="645761" y="1224516"/>
                    <a:pt x="662273" y="1208159"/>
                    <a:pt x="677145" y="1187030"/>
                  </a:cubicBezTo>
                  <a:cubicBezTo>
                    <a:pt x="692017" y="1165901"/>
                    <a:pt x="704318" y="1141023"/>
                    <a:pt x="714048" y="1112397"/>
                  </a:cubicBezTo>
                  <a:cubicBezTo>
                    <a:pt x="723843" y="1083576"/>
                    <a:pt x="728369" y="1058941"/>
                    <a:pt x="727624" y="1038494"/>
                  </a:cubicBezTo>
                  <a:cubicBezTo>
                    <a:pt x="726881" y="1018046"/>
                    <a:pt x="721237" y="1002419"/>
                    <a:pt x="710693" y="991611"/>
                  </a:cubicBezTo>
                  <a:cubicBezTo>
                    <a:pt x="700151" y="980803"/>
                    <a:pt x="685142" y="975399"/>
                    <a:pt x="665668" y="975399"/>
                  </a:cubicBezTo>
                  <a:close/>
                  <a:moveTo>
                    <a:pt x="4023959" y="891565"/>
                  </a:moveTo>
                  <a:lnTo>
                    <a:pt x="4131162" y="891565"/>
                  </a:lnTo>
                  <a:lnTo>
                    <a:pt x="4010149" y="1247642"/>
                  </a:lnTo>
                  <a:lnTo>
                    <a:pt x="4183659" y="1247642"/>
                  </a:lnTo>
                  <a:lnTo>
                    <a:pt x="4153184" y="1337318"/>
                  </a:lnTo>
                  <a:lnTo>
                    <a:pt x="3872471" y="1337318"/>
                  </a:lnTo>
                  <a:close/>
                  <a:moveTo>
                    <a:pt x="2087723" y="891565"/>
                  </a:moveTo>
                  <a:lnTo>
                    <a:pt x="2194927" y="891565"/>
                  </a:lnTo>
                  <a:lnTo>
                    <a:pt x="2073913" y="1247642"/>
                  </a:lnTo>
                  <a:lnTo>
                    <a:pt x="2247423" y="1247642"/>
                  </a:lnTo>
                  <a:lnTo>
                    <a:pt x="2216949" y="1337318"/>
                  </a:lnTo>
                  <a:lnTo>
                    <a:pt x="1936235" y="1337318"/>
                  </a:lnTo>
                  <a:close/>
                  <a:moveTo>
                    <a:pt x="151489" y="891565"/>
                  </a:moveTo>
                  <a:lnTo>
                    <a:pt x="258691" y="891565"/>
                  </a:lnTo>
                  <a:lnTo>
                    <a:pt x="137678" y="1247642"/>
                  </a:lnTo>
                  <a:lnTo>
                    <a:pt x="311189" y="1247642"/>
                  </a:lnTo>
                  <a:lnTo>
                    <a:pt x="280714" y="1337318"/>
                  </a:lnTo>
                  <a:lnTo>
                    <a:pt x="0" y="1337318"/>
                  </a:lnTo>
                  <a:close/>
                  <a:moveTo>
                    <a:pt x="5438341" y="883970"/>
                  </a:moveTo>
                  <a:cubicBezTo>
                    <a:pt x="5479041" y="883970"/>
                    <a:pt x="5511585" y="892928"/>
                    <a:pt x="5535973" y="910844"/>
                  </a:cubicBezTo>
                  <a:cubicBezTo>
                    <a:pt x="5560361" y="928760"/>
                    <a:pt x="5575365" y="954660"/>
                    <a:pt x="5580987" y="988544"/>
                  </a:cubicBezTo>
                  <a:cubicBezTo>
                    <a:pt x="5586607" y="1022429"/>
                    <a:pt x="5581147" y="1063712"/>
                    <a:pt x="5564604" y="1112397"/>
                  </a:cubicBezTo>
                  <a:cubicBezTo>
                    <a:pt x="5548057" y="1161081"/>
                    <a:pt x="5525293" y="1202852"/>
                    <a:pt x="5496310" y="1237710"/>
                  </a:cubicBezTo>
                  <a:cubicBezTo>
                    <a:pt x="5467328" y="1272569"/>
                    <a:pt x="5434439" y="1299296"/>
                    <a:pt x="5397640" y="1317893"/>
                  </a:cubicBezTo>
                  <a:cubicBezTo>
                    <a:pt x="5360843" y="1336491"/>
                    <a:pt x="5322093" y="1345789"/>
                    <a:pt x="5281394" y="1345789"/>
                  </a:cubicBezTo>
                  <a:cubicBezTo>
                    <a:pt x="5241083" y="1345789"/>
                    <a:pt x="5208753" y="1336491"/>
                    <a:pt x="5184403" y="1317893"/>
                  </a:cubicBezTo>
                  <a:cubicBezTo>
                    <a:pt x="5160053" y="1299296"/>
                    <a:pt x="5145184" y="1272569"/>
                    <a:pt x="5139795" y="1237710"/>
                  </a:cubicBezTo>
                  <a:cubicBezTo>
                    <a:pt x="5134407" y="1202852"/>
                    <a:pt x="5139985" y="1161081"/>
                    <a:pt x="5156532" y="1112397"/>
                  </a:cubicBezTo>
                  <a:cubicBezTo>
                    <a:pt x="5173075" y="1063712"/>
                    <a:pt x="5195756" y="1022331"/>
                    <a:pt x="5224573" y="988252"/>
                  </a:cubicBezTo>
                  <a:cubicBezTo>
                    <a:pt x="5253389" y="954172"/>
                    <a:pt x="5286143" y="928273"/>
                    <a:pt x="5322837" y="910552"/>
                  </a:cubicBezTo>
                  <a:cubicBezTo>
                    <a:pt x="5359529" y="892831"/>
                    <a:pt x="5398031" y="883970"/>
                    <a:pt x="5438341" y="883970"/>
                  </a:cubicBezTo>
                  <a:close/>
                  <a:moveTo>
                    <a:pt x="5047239" y="883970"/>
                  </a:moveTo>
                  <a:cubicBezTo>
                    <a:pt x="5076254" y="883970"/>
                    <a:pt x="5100300" y="889715"/>
                    <a:pt x="5119375" y="901204"/>
                  </a:cubicBezTo>
                  <a:cubicBezTo>
                    <a:pt x="5138449" y="912694"/>
                    <a:pt x="5152838" y="926228"/>
                    <a:pt x="5162538" y="941807"/>
                  </a:cubicBezTo>
                  <a:lnTo>
                    <a:pt x="5083807" y="1010160"/>
                  </a:lnTo>
                  <a:cubicBezTo>
                    <a:pt x="5076282" y="999644"/>
                    <a:pt x="5067411" y="991222"/>
                    <a:pt x="5057195" y="984893"/>
                  </a:cubicBezTo>
                  <a:cubicBezTo>
                    <a:pt x="5046979" y="978564"/>
                    <a:pt x="5033887" y="975399"/>
                    <a:pt x="5017918" y="975399"/>
                  </a:cubicBezTo>
                  <a:cubicBezTo>
                    <a:pt x="4998640" y="975399"/>
                    <a:pt x="4979195" y="980900"/>
                    <a:pt x="4959586" y="991903"/>
                  </a:cubicBezTo>
                  <a:cubicBezTo>
                    <a:pt x="4939977" y="1002906"/>
                    <a:pt x="4921958" y="1018680"/>
                    <a:pt x="4905531" y="1039224"/>
                  </a:cubicBezTo>
                  <a:cubicBezTo>
                    <a:pt x="4889102" y="1059769"/>
                    <a:pt x="4875959" y="1084550"/>
                    <a:pt x="4866101" y="1113566"/>
                  </a:cubicBezTo>
                  <a:cubicBezTo>
                    <a:pt x="4856041" y="1143165"/>
                    <a:pt x="4851739" y="1168433"/>
                    <a:pt x="4853191" y="1189367"/>
                  </a:cubicBezTo>
                  <a:cubicBezTo>
                    <a:pt x="4854643" y="1210301"/>
                    <a:pt x="4861307" y="1226221"/>
                    <a:pt x="4873179" y="1237126"/>
                  </a:cubicBezTo>
                  <a:cubicBezTo>
                    <a:pt x="4885053" y="1248031"/>
                    <a:pt x="4901407" y="1253484"/>
                    <a:pt x="4922245" y="1253484"/>
                  </a:cubicBezTo>
                  <a:cubicBezTo>
                    <a:pt x="4940161" y="1253484"/>
                    <a:pt x="4957534" y="1249491"/>
                    <a:pt x="4974367" y="1241508"/>
                  </a:cubicBezTo>
                  <a:cubicBezTo>
                    <a:pt x="4991199" y="1233523"/>
                    <a:pt x="5006663" y="1223981"/>
                    <a:pt x="5020757" y="1212881"/>
                  </a:cubicBezTo>
                  <a:lnTo>
                    <a:pt x="5054399" y="1279774"/>
                  </a:lnTo>
                  <a:cubicBezTo>
                    <a:pt x="5028225" y="1301779"/>
                    <a:pt x="5001000" y="1318283"/>
                    <a:pt x="4972724" y="1329286"/>
                  </a:cubicBezTo>
                  <a:cubicBezTo>
                    <a:pt x="4944447" y="1340288"/>
                    <a:pt x="4915704" y="1345789"/>
                    <a:pt x="4886494" y="1345789"/>
                  </a:cubicBezTo>
                  <a:cubicBezTo>
                    <a:pt x="4858257" y="1345789"/>
                    <a:pt x="4833216" y="1340970"/>
                    <a:pt x="4811373" y="1331330"/>
                  </a:cubicBezTo>
                  <a:cubicBezTo>
                    <a:pt x="4789529" y="1321691"/>
                    <a:pt x="4772194" y="1307231"/>
                    <a:pt x="4759368" y="1287952"/>
                  </a:cubicBezTo>
                  <a:cubicBezTo>
                    <a:pt x="4746543" y="1268673"/>
                    <a:pt x="4739477" y="1244769"/>
                    <a:pt x="4738170" y="1216240"/>
                  </a:cubicBezTo>
                  <a:cubicBezTo>
                    <a:pt x="4736863" y="1187712"/>
                    <a:pt x="4742597" y="1154655"/>
                    <a:pt x="4755370" y="1117070"/>
                  </a:cubicBezTo>
                  <a:cubicBezTo>
                    <a:pt x="4767943" y="1080071"/>
                    <a:pt x="4784839" y="1047111"/>
                    <a:pt x="4806060" y="1018193"/>
                  </a:cubicBezTo>
                  <a:cubicBezTo>
                    <a:pt x="4827279" y="989275"/>
                    <a:pt x="4851165" y="964835"/>
                    <a:pt x="4877715" y="944874"/>
                  </a:cubicBezTo>
                  <a:cubicBezTo>
                    <a:pt x="4904264" y="924914"/>
                    <a:pt x="4932047" y="909773"/>
                    <a:pt x="4961065" y="899451"/>
                  </a:cubicBezTo>
                  <a:cubicBezTo>
                    <a:pt x="4990083" y="889131"/>
                    <a:pt x="5018807" y="883970"/>
                    <a:pt x="5047239" y="883970"/>
                  </a:cubicBezTo>
                  <a:close/>
                  <a:moveTo>
                    <a:pt x="4569211" y="883970"/>
                  </a:moveTo>
                  <a:cubicBezTo>
                    <a:pt x="4609911" y="883970"/>
                    <a:pt x="4642455" y="892928"/>
                    <a:pt x="4666843" y="910844"/>
                  </a:cubicBezTo>
                  <a:cubicBezTo>
                    <a:pt x="4691231" y="928760"/>
                    <a:pt x="4706235" y="954660"/>
                    <a:pt x="4711857" y="988544"/>
                  </a:cubicBezTo>
                  <a:cubicBezTo>
                    <a:pt x="4717479" y="1022429"/>
                    <a:pt x="4712018" y="1063712"/>
                    <a:pt x="4695474" y="1112397"/>
                  </a:cubicBezTo>
                  <a:cubicBezTo>
                    <a:pt x="4678927" y="1161081"/>
                    <a:pt x="4656163" y="1202852"/>
                    <a:pt x="4627181" y="1237710"/>
                  </a:cubicBezTo>
                  <a:cubicBezTo>
                    <a:pt x="4598199" y="1272569"/>
                    <a:pt x="4565309" y="1299296"/>
                    <a:pt x="4528511" y="1317893"/>
                  </a:cubicBezTo>
                  <a:cubicBezTo>
                    <a:pt x="4491713" y="1336491"/>
                    <a:pt x="4452965" y="1345789"/>
                    <a:pt x="4412263" y="1345789"/>
                  </a:cubicBezTo>
                  <a:cubicBezTo>
                    <a:pt x="4371954" y="1345789"/>
                    <a:pt x="4339624" y="1336491"/>
                    <a:pt x="4315274" y="1317893"/>
                  </a:cubicBezTo>
                  <a:cubicBezTo>
                    <a:pt x="4290923" y="1299296"/>
                    <a:pt x="4276055" y="1272569"/>
                    <a:pt x="4270666" y="1237710"/>
                  </a:cubicBezTo>
                  <a:cubicBezTo>
                    <a:pt x="4265277" y="1202852"/>
                    <a:pt x="4270857" y="1161081"/>
                    <a:pt x="4287403" y="1112397"/>
                  </a:cubicBezTo>
                  <a:cubicBezTo>
                    <a:pt x="4303947" y="1063712"/>
                    <a:pt x="4326627" y="1022331"/>
                    <a:pt x="4355443" y="988252"/>
                  </a:cubicBezTo>
                  <a:cubicBezTo>
                    <a:pt x="4384259" y="954172"/>
                    <a:pt x="4417013" y="928273"/>
                    <a:pt x="4453707" y="910552"/>
                  </a:cubicBezTo>
                  <a:cubicBezTo>
                    <a:pt x="4490399" y="892831"/>
                    <a:pt x="4528901" y="883970"/>
                    <a:pt x="4569211" y="883970"/>
                  </a:cubicBezTo>
                  <a:close/>
                  <a:moveTo>
                    <a:pt x="3502106" y="883970"/>
                  </a:moveTo>
                  <a:cubicBezTo>
                    <a:pt x="3542805" y="883970"/>
                    <a:pt x="3575349" y="892928"/>
                    <a:pt x="3599737" y="910844"/>
                  </a:cubicBezTo>
                  <a:cubicBezTo>
                    <a:pt x="3624125" y="928760"/>
                    <a:pt x="3639129" y="954660"/>
                    <a:pt x="3644751" y="988544"/>
                  </a:cubicBezTo>
                  <a:cubicBezTo>
                    <a:pt x="3650372" y="1022429"/>
                    <a:pt x="3644911" y="1063712"/>
                    <a:pt x="3628368" y="1112397"/>
                  </a:cubicBezTo>
                  <a:cubicBezTo>
                    <a:pt x="3611821" y="1161081"/>
                    <a:pt x="3589057" y="1202852"/>
                    <a:pt x="3560074" y="1237710"/>
                  </a:cubicBezTo>
                  <a:cubicBezTo>
                    <a:pt x="3531093" y="1272569"/>
                    <a:pt x="3498203" y="1299296"/>
                    <a:pt x="3461405" y="1317893"/>
                  </a:cubicBezTo>
                  <a:cubicBezTo>
                    <a:pt x="3424607" y="1336491"/>
                    <a:pt x="3385858" y="1345789"/>
                    <a:pt x="3345159" y="1345789"/>
                  </a:cubicBezTo>
                  <a:cubicBezTo>
                    <a:pt x="3304847" y="1345789"/>
                    <a:pt x="3272517" y="1336491"/>
                    <a:pt x="3248168" y="1317893"/>
                  </a:cubicBezTo>
                  <a:cubicBezTo>
                    <a:pt x="3223818" y="1299296"/>
                    <a:pt x="3208948" y="1272569"/>
                    <a:pt x="3203560" y="1237710"/>
                  </a:cubicBezTo>
                  <a:cubicBezTo>
                    <a:pt x="3198172" y="1202852"/>
                    <a:pt x="3203750" y="1161081"/>
                    <a:pt x="3220297" y="1112397"/>
                  </a:cubicBezTo>
                  <a:cubicBezTo>
                    <a:pt x="3236840" y="1063712"/>
                    <a:pt x="3259521" y="1022331"/>
                    <a:pt x="3288337" y="988252"/>
                  </a:cubicBezTo>
                  <a:cubicBezTo>
                    <a:pt x="3317153" y="954172"/>
                    <a:pt x="3349908" y="928273"/>
                    <a:pt x="3386601" y="910552"/>
                  </a:cubicBezTo>
                  <a:cubicBezTo>
                    <a:pt x="3423293" y="892831"/>
                    <a:pt x="3461795" y="883970"/>
                    <a:pt x="3502106" y="883970"/>
                  </a:cubicBezTo>
                  <a:close/>
                  <a:moveTo>
                    <a:pt x="3111003" y="883970"/>
                  </a:moveTo>
                  <a:cubicBezTo>
                    <a:pt x="3140018" y="883970"/>
                    <a:pt x="3164064" y="889715"/>
                    <a:pt x="3183139" y="901204"/>
                  </a:cubicBezTo>
                  <a:cubicBezTo>
                    <a:pt x="3202214" y="912694"/>
                    <a:pt x="3216603" y="926228"/>
                    <a:pt x="3226302" y="941807"/>
                  </a:cubicBezTo>
                  <a:lnTo>
                    <a:pt x="3147571" y="1010160"/>
                  </a:lnTo>
                  <a:cubicBezTo>
                    <a:pt x="3140046" y="999644"/>
                    <a:pt x="3131175" y="991222"/>
                    <a:pt x="3120959" y="984893"/>
                  </a:cubicBezTo>
                  <a:cubicBezTo>
                    <a:pt x="3110743" y="978564"/>
                    <a:pt x="3097651" y="975399"/>
                    <a:pt x="3081683" y="975399"/>
                  </a:cubicBezTo>
                  <a:cubicBezTo>
                    <a:pt x="3062404" y="975399"/>
                    <a:pt x="3042960" y="980900"/>
                    <a:pt x="3023351" y="991903"/>
                  </a:cubicBezTo>
                  <a:cubicBezTo>
                    <a:pt x="3003741" y="1002906"/>
                    <a:pt x="2985723" y="1018680"/>
                    <a:pt x="2969295" y="1039224"/>
                  </a:cubicBezTo>
                  <a:cubicBezTo>
                    <a:pt x="2952867" y="1059769"/>
                    <a:pt x="2939724" y="1084550"/>
                    <a:pt x="2929865" y="1113566"/>
                  </a:cubicBezTo>
                  <a:cubicBezTo>
                    <a:pt x="2919806" y="1143165"/>
                    <a:pt x="2915503" y="1168433"/>
                    <a:pt x="2916956" y="1189367"/>
                  </a:cubicBezTo>
                  <a:cubicBezTo>
                    <a:pt x="2918408" y="1210301"/>
                    <a:pt x="2925071" y="1226221"/>
                    <a:pt x="2936944" y="1237126"/>
                  </a:cubicBezTo>
                  <a:cubicBezTo>
                    <a:pt x="2948817" y="1248031"/>
                    <a:pt x="2965172" y="1253484"/>
                    <a:pt x="2986009" y="1253484"/>
                  </a:cubicBezTo>
                  <a:cubicBezTo>
                    <a:pt x="3003925" y="1253484"/>
                    <a:pt x="3021299" y="1249491"/>
                    <a:pt x="3038132" y="1241508"/>
                  </a:cubicBezTo>
                  <a:cubicBezTo>
                    <a:pt x="3054964" y="1233523"/>
                    <a:pt x="3070427" y="1223981"/>
                    <a:pt x="3084521" y="1212881"/>
                  </a:cubicBezTo>
                  <a:lnTo>
                    <a:pt x="3118164" y="1279774"/>
                  </a:lnTo>
                  <a:cubicBezTo>
                    <a:pt x="3091990" y="1301779"/>
                    <a:pt x="3064765" y="1318283"/>
                    <a:pt x="3036488" y="1329286"/>
                  </a:cubicBezTo>
                  <a:cubicBezTo>
                    <a:pt x="3008212" y="1340288"/>
                    <a:pt x="2979469" y="1345789"/>
                    <a:pt x="2950258" y="1345789"/>
                  </a:cubicBezTo>
                  <a:cubicBezTo>
                    <a:pt x="2922021" y="1345789"/>
                    <a:pt x="2896980" y="1340970"/>
                    <a:pt x="2875137" y="1331330"/>
                  </a:cubicBezTo>
                  <a:cubicBezTo>
                    <a:pt x="2853293" y="1321691"/>
                    <a:pt x="2835959" y="1307231"/>
                    <a:pt x="2823133" y="1287952"/>
                  </a:cubicBezTo>
                  <a:cubicBezTo>
                    <a:pt x="2810307" y="1268673"/>
                    <a:pt x="2803241" y="1244769"/>
                    <a:pt x="2801935" y="1216240"/>
                  </a:cubicBezTo>
                  <a:cubicBezTo>
                    <a:pt x="2800628" y="1187712"/>
                    <a:pt x="2806361" y="1154655"/>
                    <a:pt x="2819134" y="1117070"/>
                  </a:cubicBezTo>
                  <a:cubicBezTo>
                    <a:pt x="2831707" y="1080071"/>
                    <a:pt x="2848604" y="1047111"/>
                    <a:pt x="2869824" y="1018193"/>
                  </a:cubicBezTo>
                  <a:cubicBezTo>
                    <a:pt x="2891044" y="989275"/>
                    <a:pt x="2914930" y="964835"/>
                    <a:pt x="2941479" y="944874"/>
                  </a:cubicBezTo>
                  <a:cubicBezTo>
                    <a:pt x="2968028" y="924914"/>
                    <a:pt x="2995812" y="909773"/>
                    <a:pt x="3024829" y="899451"/>
                  </a:cubicBezTo>
                  <a:cubicBezTo>
                    <a:pt x="3053847" y="889131"/>
                    <a:pt x="3082572" y="883970"/>
                    <a:pt x="3111003" y="883970"/>
                  </a:cubicBezTo>
                  <a:close/>
                  <a:moveTo>
                    <a:pt x="2632975" y="883970"/>
                  </a:moveTo>
                  <a:cubicBezTo>
                    <a:pt x="2673676" y="883970"/>
                    <a:pt x="2706220" y="892928"/>
                    <a:pt x="2730608" y="910844"/>
                  </a:cubicBezTo>
                  <a:cubicBezTo>
                    <a:pt x="2754995" y="928760"/>
                    <a:pt x="2770000" y="954660"/>
                    <a:pt x="2775621" y="988544"/>
                  </a:cubicBezTo>
                  <a:cubicBezTo>
                    <a:pt x="2781243" y="1022429"/>
                    <a:pt x="2775783" y="1063712"/>
                    <a:pt x="2759239" y="1112397"/>
                  </a:cubicBezTo>
                  <a:cubicBezTo>
                    <a:pt x="2742692" y="1161081"/>
                    <a:pt x="2719928" y="1202852"/>
                    <a:pt x="2690945" y="1237710"/>
                  </a:cubicBezTo>
                  <a:cubicBezTo>
                    <a:pt x="2661963" y="1272569"/>
                    <a:pt x="2629073" y="1299296"/>
                    <a:pt x="2592275" y="1317893"/>
                  </a:cubicBezTo>
                  <a:cubicBezTo>
                    <a:pt x="2555478" y="1336491"/>
                    <a:pt x="2516729" y="1345789"/>
                    <a:pt x="2476028" y="1345789"/>
                  </a:cubicBezTo>
                  <a:cubicBezTo>
                    <a:pt x="2435718" y="1345789"/>
                    <a:pt x="2403388" y="1336491"/>
                    <a:pt x="2379038" y="1317893"/>
                  </a:cubicBezTo>
                  <a:cubicBezTo>
                    <a:pt x="2354688" y="1299296"/>
                    <a:pt x="2339819" y="1272569"/>
                    <a:pt x="2334430" y="1237710"/>
                  </a:cubicBezTo>
                  <a:cubicBezTo>
                    <a:pt x="2329042" y="1202852"/>
                    <a:pt x="2334621" y="1161081"/>
                    <a:pt x="2351167" y="1112397"/>
                  </a:cubicBezTo>
                  <a:cubicBezTo>
                    <a:pt x="2367711" y="1063712"/>
                    <a:pt x="2390391" y="1022331"/>
                    <a:pt x="2419207" y="988252"/>
                  </a:cubicBezTo>
                  <a:cubicBezTo>
                    <a:pt x="2448023" y="954172"/>
                    <a:pt x="2480778" y="928273"/>
                    <a:pt x="2517471" y="910552"/>
                  </a:cubicBezTo>
                  <a:cubicBezTo>
                    <a:pt x="2554164" y="892831"/>
                    <a:pt x="2592665" y="883970"/>
                    <a:pt x="2632975" y="883970"/>
                  </a:cubicBezTo>
                  <a:close/>
                  <a:moveTo>
                    <a:pt x="1565870" y="883970"/>
                  </a:moveTo>
                  <a:cubicBezTo>
                    <a:pt x="1606571" y="883970"/>
                    <a:pt x="1639114" y="892928"/>
                    <a:pt x="1663502" y="910844"/>
                  </a:cubicBezTo>
                  <a:cubicBezTo>
                    <a:pt x="1687890" y="928760"/>
                    <a:pt x="1702895" y="954660"/>
                    <a:pt x="1708516" y="988544"/>
                  </a:cubicBezTo>
                  <a:cubicBezTo>
                    <a:pt x="1714137" y="1022429"/>
                    <a:pt x="1708677" y="1063712"/>
                    <a:pt x="1692134" y="1112397"/>
                  </a:cubicBezTo>
                  <a:cubicBezTo>
                    <a:pt x="1675587" y="1161081"/>
                    <a:pt x="1652823" y="1202852"/>
                    <a:pt x="1623840" y="1237710"/>
                  </a:cubicBezTo>
                  <a:cubicBezTo>
                    <a:pt x="1594858" y="1272569"/>
                    <a:pt x="1561968" y="1299296"/>
                    <a:pt x="1525170" y="1317893"/>
                  </a:cubicBezTo>
                  <a:cubicBezTo>
                    <a:pt x="1488372" y="1336491"/>
                    <a:pt x="1449623" y="1345789"/>
                    <a:pt x="1408923" y="1345789"/>
                  </a:cubicBezTo>
                  <a:cubicBezTo>
                    <a:pt x="1368613" y="1345789"/>
                    <a:pt x="1336283" y="1336491"/>
                    <a:pt x="1311933" y="1317893"/>
                  </a:cubicBezTo>
                  <a:cubicBezTo>
                    <a:pt x="1287583" y="1299296"/>
                    <a:pt x="1272714" y="1272569"/>
                    <a:pt x="1267325" y="1237710"/>
                  </a:cubicBezTo>
                  <a:cubicBezTo>
                    <a:pt x="1261937" y="1202852"/>
                    <a:pt x="1267515" y="1161081"/>
                    <a:pt x="1284062" y="1112397"/>
                  </a:cubicBezTo>
                  <a:cubicBezTo>
                    <a:pt x="1300605" y="1063712"/>
                    <a:pt x="1323286" y="1022331"/>
                    <a:pt x="1352102" y="988252"/>
                  </a:cubicBezTo>
                  <a:cubicBezTo>
                    <a:pt x="1380919" y="954172"/>
                    <a:pt x="1413673" y="928273"/>
                    <a:pt x="1450366" y="910552"/>
                  </a:cubicBezTo>
                  <a:cubicBezTo>
                    <a:pt x="1487058" y="892831"/>
                    <a:pt x="1525561" y="883970"/>
                    <a:pt x="1565870" y="883970"/>
                  </a:cubicBezTo>
                  <a:close/>
                  <a:moveTo>
                    <a:pt x="1174768" y="883970"/>
                  </a:moveTo>
                  <a:cubicBezTo>
                    <a:pt x="1203784" y="883970"/>
                    <a:pt x="1227829" y="889715"/>
                    <a:pt x="1246905" y="901204"/>
                  </a:cubicBezTo>
                  <a:cubicBezTo>
                    <a:pt x="1265979" y="912694"/>
                    <a:pt x="1280367" y="926228"/>
                    <a:pt x="1290067" y="941807"/>
                  </a:cubicBezTo>
                  <a:lnTo>
                    <a:pt x="1211336" y="1010160"/>
                  </a:lnTo>
                  <a:cubicBezTo>
                    <a:pt x="1203811" y="999644"/>
                    <a:pt x="1194941" y="991222"/>
                    <a:pt x="1184724" y="984893"/>
                  </a:cubicBezTo>
                  <a:cubicBezTo>
                    <a:pt x="1174509" y="978564"/>
                    <a:pt x="1161417" y="975399"/>
                    <a:pt x="1145448" y="975399"/>
                  </a:cubicBezTo>
                  <a:cubicBezTo>
                    <a:pt x="1126169" y="975399"/>
                    <a:pt x="1106724" y="980900"/>
                    <a:pt x="1087116" y="991903"/>
                  </a:cubicBezTo>
                  <a:cubicBezTo>
                    <a:pt x="1067507" y="1002906"/>
                    <a:pt x="1049488" y="1018680"/>
                    <a:pt x="1033060" y="1039224"/>
                  </a:cubicBezTo>
                  <a:cubicBezTo>
                    <a:pt x="1016632" y="1059769"/>
                    <a:pt x="1003489" y="1084550"/>
                    <a:pt x="993630" y="1113566"/>
                  </a:cubicBezTo>
                  <a:cubicBezTo>
                    <a:pt x="983571" y="1143165"/>
                    <a:pt x="979268" y="1168433"/>
                    <a:pt x="980721" y="1189367"/>
                  </a:cubicBezTo>
                  <a:cubicBezTo>
                    <a:pt x="982173" y="1210301"/>
                    <a:pt x="988837" y="1226221"/>
                    <a:pt x="1000709" y="1237126"/>
                  </a:cubicBezTo>
                  <a:cubicBezTo>
                    <a:pt x="1012582" y="1248031"/>
                    <a:pt x="1028937" y="1253484"/>
                    <a:pt x="1049774" y="1253484"/>
                  </a:cubicBezTo>
                  <a:cubicBezTo>
                    <a:pt x="1067690" y="1253484"/>
                    <a:pt x="1085064" y="1249491"/>
                    <a:pt x="1101896" y="1241508"/>
                  </a:cubicBezTo>
                  <a:cubicBezTo>
                    <a:pt x="1118729" y="1233523"/>
                    <a:pt x="1134193" y="1223981"/>
                    <a:pt x="1148287" y="1212881"/>
                  </a:cubicBezTo>
                  <a:lnTo>
                    <a:pt x="1181929" y="1279774"/>
                  </a:lnTo>
                  <a:cubicBezTo>
                    <a:pt x="1155755" y="1301779"/>
                    <a:pt x="1128530" y="1318283"/>
                    <a:pt x="1100254" y="1329286"/>
                  </a:cubicBezTo>
                  <a:cubicBezTo>
                    <a:pt x="1071977" y="1340288"/>
                    <a:pt x="1043234" y="1345789"/>
                    <a:pt x="1014024" y="1345789"/>
                  </a:cubicBezTo>
                  <a:cubicBezTo>
                    <a:pt x="985786" y="1345789"/>
                    <a:pt x="960746" y="1340970"/>
                    <a:pt x="938902" y="1331330"/>
                  </a:cubicBezTo>
                  <a:cubicBezTo>
                    <a:pt x="917058" y="1321691"/>
                    <a:pt x="899723" y="1307231"/>
                    <a:pt x="886898" y="1287952"/>
                  </a:cubicBezTo>
                  <a:cubicBezTo>
                    <a:pt x="874073" y="1268673"/>
                    <a:pt x="867007" y="1244769"/>
                    <a:pt x="865700" y="1216240"/>
                  </a:cubicBezTo>
                  <a:cubicBezTo>
                    <a:pt x="864393" y="1187712"/>
                    <a:pt x="870126" y="1154655"/>
                    <a:pt x="882900" y="1117070"/>
                  </a:cubicBezTo>
                  <a:cubicBezTo>
                    <a:pt x="895473" y="1080071"/>
                    <a:pt x="912369" y="1047111"/>
                    <a:pt x="933590" y="1018193"/>
                  </a:cubicBezTo>
                  <a:cubicBezTo>
                    <a:pt x="954809" y="989275"/>
                    <a:pt x="978695" y="964835"/>
                    <a:pt x="1005244" y="944874"/>
                  </a:cubicBezTo>
                  <a:cubicBezTo>
                    <a:pt x="1031794" y="924914"/>
                    <a:pt x="1059577" y="909773"/>
                    <a:pt x="1088594" y="899451"/>
                  </a:cubicBezTo>
                  <a:cubicBezTo>
                    <a:pt x="1117612" y="889131"/>
                    <a:pt x="1146336" y="883970"/>
                    <a:pt x="1174768" y="883970"/>
                  </a:cubicBezTo>
                  <a:close/>
                  <a:moveTo>
                    <a:pt x="696741" y="883970"/>
                  </a:moveTo>
                  <a:cubicBezTo>
                    <a:pt x="737441" y="883970"/>
                    <a:pt x="769985" y="892928"/>
                    <a:pt x="794373" y="910844"/>
                  </a:cubicBezTo>
                  <a:cubicBezTo>
                    <a:pt x="818760" y="928760"/>
                    <a:pt x="833765" y="954660"/>
                    <a:pt x="839387" y="988544"/>
                  </a:cubicBezTo>
                  <a:cubicBezTo>
                    <a:pt x="845008" y="1022429"/>
                    <a:pt x="839547" y="1063712"/>
                    <a:pt x="823004" y="1112397"/>
                  </a:cubicBezTo>
                  <a:cubicBezTo>
                    <a:pt x="806457" y="1161081"/>
                    <a:pt x="783693" y="1202852"/>
                    <a:pt x="754711" y="1237710"/>
                  </a:cubicBezTo>
                  <a:cubicBezTo>
                    <a:pt x="725728" y="1272569"/>
                    <a:pt x="692838" y="1299296"/>
                    <a:pt x="656041" y="1317893"/>
                  </a:cubicBezTo>
                  <a:cubicBezTo>
                    <a:pt x="619243" y="1336491"/>
                    <a:pt x="580494" y="1345789"/>
                    <a:pt x="539793" y="1345789"/>
                  </a:cubicBezTo>
                  <a:cubicBezTo>
                    <a:pt x="499484" y="1345789"/>
                    <a:pt x="467153" y="1336491"/>
                    <a:pt x="442804" y="1317893"/>
                  </a:cubicBezTo>
                  <a:cubicBezTo>
                    <a:pt x="418453" y="1299296"/>
                    <a:pt x="403585" y="1272569"/>
                    <a:pt x="398196" y="1237710"/>
                  </a:cubicBezTo>
                  <a:cubicBezTo>
                    <a:pt x="392807" y="1202852"/>
                    <a:pt x="398386" y="1161081"/>
                    <a:pt x="414932" y="1112397"/>
                  </a:cubicBezTo>
                  <a:cubicBezTo>
                    <a:pt x="431475" y="1063712"/>
                    <a:pt x="454156" y="1022331"/>
                    <a:pt x="482972" y="988252"/>
                  </a:cubicBezTo>
                  <a:cubicBezTo>
                    <a:pt x="511789" y="954172"/>
                    <a:pt x="544543" y="928273"/>
                    <a:pt x="581236" y="910552"/>
                  </a:cubicBezTo>
                  <a:cubicBezTo>
                    <a:pt x="617929" y="892831"/>
                    <a:pt x="656431" y="883970"/>
                    <a:pt x="696741" y="883970"/>
                  </a:cubicBezTo>
                  <a:close/>
                  <a:moveTo>
                    <a:pt x="5407269" y="91429"/>
                  </a:moveTo>
                  <a:cubicBezTo>
                    <a:pt x="5387795" y="91429"/>
                    <a:pt x="5369113" y="96833"/>
                    <a:pt x="5351226" y="107641"/>
                  </a:cubicBezTo>
                  <a:cubicBezTo>
                    <a:pt x="5333337" y="118449"/>
                    <a:pt x="5317121" y="134076"/>
                    <a:pt x="5302578" y="154524"/>
                  </a:cubicBezTo>
                  <a:cubicBezTo>
                    <a:pt x="5288035" y="174971"/>
                    <a:pt x="5275867" y="199606"/>
                    <a:pt x="5266072" y="228427"/>
                  </a:cubicBezTo>
                  <a:cubicBezTo>
                    <a:pt x="5256341" y="257053"/>
                    <a:pt x="5251683" y="281931"/>
                    <a:pt x="5252099" y="303060"/>
                  </a:cubicBezTo>
                  <a:cubicBezTo>
                    <a:pt x="5252514" y="324189"/>
                    <a:pt x="5257860" y="340546"/>
                    <a:pt x="5268137" y="352134"/>
                  </a:cubicBezTo>
                  <a:cubicBezTo>
                    <a:pt x="5278414" y="363720"/>
                    <a:pt x="5293289" y="369514"/>
                    <a:pt x="5312763" y="369514"/>
                  </a:cubicBezTo>
                  <a:cubicBezTo>
                    <a:pt x="5332237" y="369514"/>
                    <a:pt x="5351051" y="363720"/>
                    <a:pt x="5369205" y="352134"/>
                  </a:cubicBezTo>
                  <a:cubicBezTo>
                    <a:pt x="5387360" y="340546"/>
                    <a:pt x="5403873" y="324189"/>
                    <a:pt x="5418745" y="303060"/>
                  </a:cubicBezTo>
                  <a:cubicBezTo>
                    <a:pt x="5433617" y="281931"/>
                    <a:pt x="5445918" y="257053"/>
                    <a:pt x="5455649" y="228427"/>
                  </a:cubicBezTo>
                  <a:cubicBezTo>
                    <a:pt x="5465443" y="199606"/>
                    <a:pt x="5469968" y="174971"/>
                    <a:pt x="5469224" y="154524"/>
                  </a:cubicBezTo>
                  <a:cubicBezTo>
                    <a:pt x="5468481" y="134076"/>
                    <a:pt x="5462837" y="118449"/>
                    <a:pt x="5452293" y="107641"/>
                  </a:cubicBezTo>
                  <a:cubicBezTo>
                    <a:pt x="5441751" y="96833"/>
                    <a:pt x="5426743" y="91429"/>
                    <a:pt x="5407269" y="91429"/>
                  </a:cubicBezTo>
                  <a:close/>
                  <a:moveTo>
                    <a:pt x="4538139" y="91429"/>
                  </a:moveTo>
                  <a:cubicBezTo>
                    <a:pt x="4518665" y="91429"/>
                    <a:pt x="4499984" y="96833"/>
                    <a:pt x="4482095" y="107641"/>
                  </a:cubicBezTo>
                  <a:cubicBezTo>
                    <a:pt x="4464207" y="118449"/>
                    <a:pt x="4447991" y="134076"/>
                    <a:pt x="4433449" y="154524"/>
                  </a:cubicBezTo>
                  <a:cubicBezTo>
                    <a:pt x="4418906" y="174971"/>
                    <a:pt x="4406737" y="199606"/>
                    <a:pt x="4396942" y="228427"/>
                  </a:cubicBezTo>
                  <a:cubicBezTo>
                    <a:pt x="4387211" y="257053"/>
                    <a:pt x="4382554" y="281931"/>
                    <a:pt x="4382969" y="303060"/>
                  </a:cubicBezTo>
                  <a:cubicBezTo>
                    <a:pt x="4383384" y="324189"/>
                    <a:pt x="4388731" y="340546"/>
                    <a:pt x="4399007" y="352134"/>
                  </a:cubicBezTo>
                  <a:cubicBezTo>
                    <a:pt x="4409285" y="363720"/>
                    <a:pt x="4424160" y="369514"/>
                    <a:pt x="4443634" y="369514"/>
                  </a:cubicBezTo>
                  <a:cubicBezTo>
                    <a:pt x="4463107" y="369514"/>
                    <a:pt x="4481921" y="363720"/>
                    <a:pt x="4500075" y="352134"/>
                  </a:cubicBezTo>
                  <a:cubicBezTo>
                    <a:pt x="4518231" y="340546"/>
                    <a:pt x="4534743" y="324189"/>
                    <a:pt x="4549616" y="303060"/>
                  </a:cubicBezTo>
                  <a:cubicBezTo>
                    <a:pt x="4564487" y="281931"/>
                    <a:pt x="4576788" y="257053"/>
                    <a:pt x="4586519" y="228427"/>
                  </a:cubicBezTo>
                  <a:cubicBezTo>
                    <a:pt x="4596313" y="199606"/>
                    <a:pt x="4600839" y="174971"/>
                    <a:pt x="4600095" y="154524"/>
                  </a:cubicBezTo>
                  <a:cubicBezTo>
                    <a:pt x="4599351" y="134076"/>
                    <a:pt x="4593707" y="118449"/>
                    <a:pt x="4583163" y="107641"/>
                  </a:cubicBezTo>
                  <a:cubicBezTo>
                    <a:pt x="4572621" y="96833"/>
                    <a:pt x="4557613" y="91429"/>
                    <a:pt x="4538139" y="91429"/>
                  </a:cubicBezTo>
                  <a:close/>
                  <a:moveTo>
                    <a:pt x="3471033" y="91429"/>
                  </a:moveTo>
                  <a:cubicBezTo>
                    <a:pt x="3451559" y="91429"/>
                    <a:pt x="3432878" y="96833"/>
                    <a:pt x="3414990" y="107641"/>
                  </a:cubicBezTo>
                  <a:cubicBezTo>
                    <a:pt x="3397101" y="118449"/>
                    <a:pt x="3380886" y="134076"/>
                    <a:pt x="3366343" y="154524"/>
                  </a:cubicBezTo>
                  <a:cubicBezTo>
                    <a:pt x="3351799" y="174971"/>
                    <a:pt x="3339631" y="199606"/>
                    <a:pt x="3329837" y="228427"/>
                  </a:cubicBezTo>
                  <a:cubicBezTo>
                    <a:pt x="3320106" y="257053"/>
                    <a:pt x="3315448" y="281931"/>
                    <a:pt x="3315863" y="303060"/>
                  </a:cubicBezTo>
                  <a:cubicBezTo>
                    <a:pt x="3316278" y="324189"/>
                    <a:pt x="3321625" y="340546"/>
                    <a:pt x="3331902" y="352134"/>
                  </a:cubicBezTo>
                  <a:cubicBezTo>
                    <a:pt x="3342178" y="363720"/>
                    <a:pt x="3357053" y="369514"/>
                    <a:pt x="3376527" y="369514"/>
                  </a:cubicBezTo>
                  <a:cubicBezTo>
                    <a:pt x="3396001" y="369514"/>
                    <a:pt x="3414815" y="363720"/>
                    <a:pt x="3432970" y="352134"/>
                  </a:cubicBezTo>
                  <a:cubicBezTo>
                    <a:pt x="3451125" y="340546"/>
                    <a:pt x="3467638" y="324189"/>
                    <a:pt x="3482509" y="303060"/>
                  </a:cubicBezTo>
                  <a:cubicBezTo>
                    <a:pt x="3497381" y="281931"/>
                    <a:pt x="3509682" y="257053"/>
                    <a:pt x="3519413" y="228427"/>
                  </a:cubicBezTo>
                  <a:cubicBezTo>
                    <a:pt x="3529208" y="199606"/>
                    <a:pt x="3533733" y="174971"/>
                    <a:pt x="3532989" y="154524"/>
                  </a:cubicBezTo>
                  <a:cubicBezTo>
                    <a:pt x="3532245" y="134076"/>
                    <a:pt x="3526602" y="118449"/>
                    <a:pt x="3516058" y="107641"/>
                  </a:cubicBezTo>
                  <a:cubicBezTo>
                    <a:pt x="3505515" y="96833"/>
                    <a:pt x="3490507" y="91429"/>
                    <a:pt x="3471033" y="91429"/>
                  </a:cubicBezTo>
                  <a:close/>
                  <a:moveTo>
                    <a:pt x="2601903" y="91429"/>
                  </a:moveTo>
                  <a:cubicBezTo>
                    <a:pt x="2582429" y="91429"/>
                    <a:pt x="2563748" y="96833"/>
                    <a:pt x="2545860" y="107641"/>
                  </a:cubicBezTo>
                  <a:cubicBezTo>
                    <a:pt x="2527971" y="118449"/>
                    <a:pt x="2511756" y="134076"/>
                    <a:pt x="2497213" y="154524"/>
                  </a:cubicBezTo>
                  <a:cubicBezTo>
                    <a:pt x="2482671" y="174971"/>
                    <a:pt x="2470501" y="199606"/>
                    <a:pt x="2460707" y="228427"/>
                  </a:cubicBezTo>
                  <a:cubicBezTo>
                    <a:pt x="2450976" y="257053"/>
                    <a:pt x="2446318" y="281931"/>
                    <a:pt x="2446734" y="303060"/>
                  </a:cubicBezTo>
                  <a:cubicBezTo>
                    <a:pt x="2447149" y="324189"/>
                    <a:pt x="2452495" y="340546"/>
                    <a:pt x="2462772" y="352134"/>
                  </a:cubicBezTo>
                  <a:cubicBezTo>
                    <a:pt x="2473049" y="363720"/>
                    <a:pt x="2487924" y="369514"/>
                    <a:pt x="2507398" y="369514"/>
                  </a:cubicBezTo>
                  <a:cubicBezTo>
                    <a:pt x="2526871" y="369514"/>
                    <a:pt x="2545686" y="363720"/>
                    <a:pt x="2563840" y="352134"/>
                  </a:cubicBezTo>
                  <a:cubicBezTo>
                    <a:pt x="2581995" y="340546"/>
                    <a:pt x="2598508" y="324189"/>
                    <a:pt x="2613380" y="303060"/>
                  </a:cubicBezTo>
                  <a:cubicBezTo>
                    <a:pt x="2628251" y="281931"/>
                    <a:pt x="2640553" y="257053"/>
                    <a:pt x="2650283" y="228427"/>
                  </a:cubicBezTo>
                  <a:cubicBezTo>
                    <a:pt x="2660077" y="199606"/>
                    <a:pt x="2664603" y="174971"/>
                    <a:pt x="2663859" y="154524"/>
                  </a:cubicBezTo>
                  <a:cubicBezTo>
                    <a:pt x="2663115" y="134076"/>
                    <a:pt x="2657472" y="118449"/>
                    <a:pt x="2646928" y="107641"/>
                  </a:cubicBezTo>
                  <a:cubicBezTo>
                    <a:pt x="2636385" y="96833"/>
                    <a:pt x="2621377" y="91429"/>
                    <a:pt x="2601903" y="91429"/>
                  </a:cubicBezTo>
                  <a:close/>
                  <a:moveTo>
                    <a:pt x="1534798" y="91429"/>
                  </a:moveTo>
                  <a:cubicBezTo>
                    <a:pt x="1515324" y="91429"/>
                    <a:pt x="1496643" y="96833"/>
                    <a:pt x="1478755" y="107641"/>
                  </a:cubicBezTo>
                  <a:cubicBezTo>
                    <a:pt x="1460866" y="118449"/>
                    <a:pt x="1444651" y="134076"/>
                    <a:pt x="1430108" y="154524"/>
                  </a:cubicBezTo>
                  <a:cubicBezTo>
                    <a:pt x="1415565" y="174971"/>
                    <a:pt x="1403396" y="199606"/>
                    <a:pt x="1393602" y="228427"/>
                  </a:cubicBezTo>
                  <a:cubicBezTo>
                    <a:pt x="1383871" y="257053"/>
                    <a:pt x="1379213" y="281931"/>
                    <a:pt x="1379628" y="303060"/>
                  </a:cubicBezTo>
                  <a:cubicBezTo>
                    <a:pt x="1380044" y="324189"/>
                    <a:pt x="1385390" y="340546"/>
                    <a:pt x="1395667" y="352134"/>
                  </a:cubicBezTo>
                  <a:cubicBezTo>
                    <a:pt x="1405943" y="363720"/>
                    <a:pt x="1420819" y="369514"/>
                    <a:pt x="1440293" y="369514"/>
                  </a:cubicBezTo>
                  <a:cubicBezTo>
                    <a:pt x="1459766" y="369514"/>
                    <a:pt x="1478580" y="363720"/>
                    <a:pt x="1496735" y="352134"/>
                  </a:cubicBezTo>
                  <a:cubicBezTo>
                    <a:pt x="1514890" y="340546"/>
                    <a:pt x="1531403" y="324189"/>
                    <a:pt x="1546275" y="303060"/>
                  </a:cubicBezTo>
                  <a:cubicBezTo>
                    <a:pt x="1561146" y="281931"/>
                    <a:pt x="1573448" y="257053"/>
                    <a:pt x="1583178" y="228427"/>
                  </a:cubicBezTo>
                  <a:cubicBezTo>
                    <a:pt x="1592973" y="199606"/>
                    <a:pt x="1597498" y="174971"/>
                    <a:pt x="1596754" y="154524"/>
                  </a:cubicBezTo>
                  <a:cubicBezTo>
                    <a:pt x="1596010" y="134076"/>
                    <a:pt x="1590367" y="118449"/>
                    <a:pt x="1579823" y="107641"/>
                  </a:cubicBezTo>
                  <a:cubicBezTo>
                    <a:pt x="1569280" y="96833"/>
                    <a:pt x="1554272" y="91429"/>
                    <a:pt x="1534798" y="91429"/>
                  </a:cubicBezTo>
                  <a:close/>
                  <a:moveTo>
                    <a:pt x="665668" y="91429"/>
                  </a:moveTo>
                  <a:cubicBezTo>
                    <a:pt x="646194" y="91429"/>
                    <a:pt x="627514" y="96833"/>
                    <a:pt x="609625" y="107641"/>
                  </a:cubicBezTo>
                  <a:cubicBezTo>
                    <a:pt x="591737" y="118449"/>
                    <a:pt x="575521" y="134076"/>
                    <a:pt x="560978" y="154524"/>
                  </a:cubicBezTo>
                  <a:cubicBezTo>
                    <a:pt x="546435" y="174971"/>
                    <a:pt x="534266" y="199606"/>
                    <a:pt x="524472" y="228427"/>
                  </a:cubicBezTo>
                  <a:cubicBezTo>
                    <a:pt x="514741" y="257053"/>
                    <a:pt x="510083" y="281931"/>
                    <a:pt x="510499" y="303060"/>
                  </a:cubicBezTo>
                  <a:cubicBezTo>
                    <a:pt x="510914" y="324189"/>
                    <a:pt x="516260" y="340546"/>
                    <a:pt x="526537" y="352134"/>
                  </a:cubicBezTo>
                  <a:cubicBezTo>
                    <a:pt x="536814" y="363720"/>
                    <a:pt x="551690" y="369514"/>
                    <a:pt x="571163" y="369514"/>
                  </a:cubicBezTo>
                  <a:cubicBezTo>
                    <a:pt x="590637" y="369514"/>
                    <a:pt x="609451" y="363720"/>
                    <a:pt x="627605" y="352134"/>
                  </a:cubicBezTo>
                  <a:cubicBezTo>
                    <a:pt x="645761" y="340546"/>
                    <a:pt x="662273" y="324189"/>
                    <a:pt x="677145" y="303060"/>
                  </a:cubicBezTo>
                  <a:cubicBezTo>
                    <a:pt x="692017" y="281931"/>
                    <a:pt x="704318" y="257053"/>
                    <a:pt x="714048" y="228427"/>
                  </a:cubicBezTo>
                  <a:cubicBezTo>
                    <a:pt x="723843" y="199606"/>
                    <a:pt x="728369" y="174971"/>
                    <a:pt x="727624" y="154524"/>
                  </a:cubicBezTo>
                  <a:cubicBezTo>
                    <a:pt x="726881" y="134076"/>
                    <a:pt x="721237" y="118449"/>
                    <a:pt x="710693" y="107641"/>
                  </a:cubicBezTo>
                  <a:cubicBezTo>
                    <a:pt x="700151" y="96833"/>
                    <a:pt x="685142" y="91429"/>
                    <a:pt x="665668" y="91429"/>
                  </a:cubicBezTo>
                  <a:close/>
                  <a:moveTo>
                    <a:pt x="4023959" y="7595"/>
                  </a:moveTo>
                  <a:lnTo>
                    <a:pt x="4131162" y="7595"/>
                  </a:lnTo>
                  <a:lnTo>
                    <a:pt x="4010149" y="363672"/>
                  </a:lnTo>
                  <a:lnTo>
                    <a:pt x="4183659" y="363672"/>
                  </a:lnTo>
                  <a:lnTo>
                    <a:pt x="4153184" y="453348"/>
                  </a:lnTo>
                  <a:lnTo>
                    <a:pt x="3872471" y="453348"/>
                  </a:lnTo>
                  <a:close/>
                  <a:moveTo>
                    <a:pt x="2087723" y="7595"/>
                  </a:moveTo>
                  <a:lnTo>
                    <a:pt x="2194927" y="7595"/>
                  </a:lnTo>
                  <a:lnTo>
                    <a:pt x="2073913" y="363672"/>
                  </a:lnTo>
                  <a:lnTo>
                    <a:pt x="2247423" y="363672"/>
                  </a:lnTo>
                  <a:lnTo>
                    <a:pt x="2216949" y="453348"/>
                  </a:lnTo>
                  <a:lnTo>
                    <a:pt x="1936235" y="453348"/>
                  </a:lnTo>
                  <a:close/>
                  <a:moveTo>
                    <a:pt x="151489" y="7595"/>
                  </a:moveTo>
                  <a:lnTo>
                    <a:pt x="258691" y="7595"/>
                  </a:lnTo>
                  <a:lnTo>
                    <a:pt x="137678" y="363672"/>
                  </a:lnTo>
                  <a:lnTo>
                    <a:pt x="311189" y="363672"/>
                  </a:lnTo>
                  <a:lnTo>
                    <a:pt x="280714" y="453348"/>
                  </a:lnTo>
                  <a:lnTo>
                    <a:pt x="0" y="453348"/>
                  </a:lnTo>
                  <a:close/>
                  <a:moveTo>
                    <a:pt x="5438341" y="0"/>
                  </a:moveTo>
                  <a:cubicBezTo>
                    <a:pt x="5479041" y="0"/>
                    <a:pt x="5511585" y="8958"/>
                    <a:pt x="5535973" y="26874"/>
                  </a:cubicBezTo>
                  <a:cubicBezTo>
                    <a:pt x="5560361" y="44789"/>
                    <a:pt x="5575365" y="70690"/>
                    <a:pt x="5580987" y="104574"/>
                  </a:cubicBezTo>
                  <a:cubicBezTo>
                    <a:pt x="5586607" y="138459"/>
                    <a:pt x="5581147" y="179742"/>
                    <a:pt x="5564604" y="228427"/>
                  </a:cubicBezTo>
                  <a:cubicBezTo>
                    <a:pt x="5548057" y="277111"/>
                    <a:pt x="5525293" y="318882"/>
                    <a:pt x="5496310" y="353740"/>
                  </a:cubicBezTo>
                  <a:cubicBezTo>
                    <a:pt x="5467328" y="388599"/>
                    <a:pt x="5434439" y="415326"/>
                    <a:pt x="5397640" y="433923"/>
                  </a:cubicBezTo>
                  <a:cubicBezTo>
                    <a:pt x="5360843" y="452521"/>
                    <a:pt x="5322093" y="461819"/>
                    <a:pt x="5281394" y="461819"/>
                  </a:cubicBezTo>
                  <a:cubicBezTo>
                    <a:pt x="5241083" y="461819"/>
                    <a:pt x="5208753" y="452521"/>
                    <a:pt x="5184403" y="433923"/>
                  </a:cubicBezTo>
                  <a:cubicBezTo>
                    <a:pt x="5160053" y="415326"/>
                    <a:pt x="5145184" y="388599"/>
                    <a:pt x="5139795" y="353740"/>
                  </a:cubicBezTo>
                  <a:cubicBezTo>
                    <a:pt x="5134407" y="318882"/>
                    <a:pt x="5139985" y="277111"/>
                    <a:pt x="5156532" y="228427"/>
                  </a:cubicBezTo>
                  <a:cubicBezTo>
                    <a:pt x="5173075" y="179742"/>
                    <a:pt x="5195756" y="138360"/>
                    <a:pt x="5224573" y="104282"/>
                  </a:cubicBezTo>
                  <a:cubicBezTo>
                    <a:pt x="5253389" y="70202"/>
                    <a:pt x="5286143" y="44303"/>
                    <a:pt x="5322837" y="26582"/>
                  </a:cubicBezTo>
                  <a:cubicBezTo>
                    <a:pt x="5359529" y="8861"/>
                    <a:pt x="5398031" y="0"/>
                    <a:pt x="5438341" y="0"/>
                  </a:cubicBezTo>
                  <a:close/>
                  <a:moveTo>
                    <a:pt x="5047239" y="0"/>
                  </a:moveTo>
                  <a:cubicBezTo>
                    <a:pt x="5076254" y="0"/>
                    <a:pt x="5100300" y="5745"/>
                    <a:pt x="5119375" y="17234"/>
                  </a:cubicBezTo>
                  <a:cubicBezTo>
                    <a:pt x="5138449" y="28724"/>
                    <a:pt x="5152838" y="42258"/>
                    <a:pt x="5162538" y="57837"/>
                  </a:cubicBezTo>
                  <a:lnTo>
                    <a:pt x="5083807" y="126190"/>
                  </a:lnTo>
                  <a:cubicBezTo>
                    <a:pt x="5076282" y="115674"/>
                    <a:pt x="5067411" y="107252"/>
                    <a:pt x="5057195" y="100922"/>
                  </a:cubicBezTo>
                  <a:cubicBezTo>
                    <a:pt x="5046979" y="94594"/>
                    <a:pt x="5033887" y="91429"/>
                    <a:pt x="5017918" y="91429"/>
                  </a:cubicBezTo>
                  <a:cubicBezTo>
                    <a:pt x="4998640" y="91429"/>
                    <a:pt x="4979195" y="96930"/>
                    <a:pt x="4959586" y="107933"/>
                  </a:cubicBezTo>
                  <a:cubicBezTo>
                    <a:pt x="4939977" y="118936"/>
                    <a:pt x="4921958" y="134710"/>
                    <a:pt x="4905531" y="155254"/>
                  </a:cubicBezTo>
                  <a:cubicBezTo>
                    <a:pt x="4889102" y="175799"/>
                    <a:pt x="4875959" y="200579"/>
                    <a:pt x="4866101" y="229596"/>
                  </a:cubicBezTo>
                  <a:cubicBezTo>
                    <a:pt x="4856041" y="259195"/>
                    <a:pt x="4851739" y="284463"/>
                    <a:pt x="4853191" y="305396"/>
                  </a:cubicBezTo>
                  <a:cubicBezTo>
                    <a:pt x="4854643" y="326331"/>
                    <a:pt x="4861307" y="342251"/>
                    <a:pt x="4873179" y="353156"/>
                  </a:cubicBezTo>
                  <a:cubicBezTo>
                    <a:pt x="4885053" y="364061"/>
                    <a:pt x="4901407" y="369514"/>
                    <a:pt x="4922245" y="369514"/>
                  </a:cubicBezTo>
                  <a:cubicBezTo>
                    <a:pt x="4940161" y="369514"/>
                    <a:pt x="4957534" y="365521"/>
                    <a:pt x="4974367" y="357538"/>
                  </a:cubicBezTo>
                  <a:cubicBezTo>
                    <a:pt x="4991199" y="349553"/>
                    <a:pt x="5006663" y="340011"/>
                    <a:pt x="5020757" y="328911"/>
                  </a:cubicBezTo>
                  <a:lnTo>
                    <a:pt x="5054399" y="395803"/>
                  </a:lnTo>
                  <a:cubicBezTo>
                    <a:pt x="5028225" y="417809"/>
                    <a:pt x="5001000" y="434313"/>
                    <a:pt x="4972724" y="445316"/>
                  </a:cubicBezTo>
                  <a:cubicBezTo>
                    <a:pt x="4944447" y="456318"/>
                    <a:pt x="4915704" y="461819"/>
                    <a:pt x="4886494" y="461819"/>
                  </a:cubicBezTo>
                  <a:cubicBezTo>
                    <a:pt x="4858257" y="461819"/>
                    <a:pt x="4833216" y="457000"/>
                    <a:pt x="4811373" y="447360"/>
                  </a:cubicBezTo>
                  <a:cubicBezTo>
                    <a:pt x="4789529" y="437720"/>
                    <a:pt x="4772194" y="423261"/>
                    <a:pt x="4759368" y="403982"/>
                  </a:cubicBezTo>
                  <a:cubicBezTo>
                    <a:pt x="4746543" y="384703"/>
                    <a:pt x="4739477" y="360799"/>
                    <a:pt x="4738170" y="332270"/>
                  </a:cubicBezTo>
                  <a:cubicBezTo>
                    <a:pt x="4736863" y="303742"/>
                    <a:pt x="4742597" y="270685"/>
                    <a:pt x="4755370" y="233100"/>
                  </a:cubicBezTo>
                  <a:cubicBezTo>
                    <a:pt x="4767943" y="196101"/>
                    <a:pt x="4784839" y="163141"/>
                    <a:pt x="4806060" y="134223"/>
                  </a:cubicBezTo>
                  <a:cubicBezTo>
                    <a:pt x="4827279" y="105305"/>
                    <a:pt x="4851165" y="80865"/>
                    <a:pt x="4877715" y="60904"/>
                  </a:cubicBezTo>
                  <a:cubicBezTo>
                    <a:pt x="4904264" y="40944"/>
                    <a:pt x="4932047" y="25803"/>
                    <a:pt x="4961065" y="15481"/>
                  </a:cubicBezTo>
                  <a:cubicBezTo>
                    <a:pt x="4990083" y="5161"/>
                    <a:pt x="5018807" y="0"/>
                    <a:pt x="5047239" y="0"/>
                  </a:cubicBezTo>
                  <a:close/>
                  <a:moveTo>
                    <a:pt x="4569211" y="0"/>
                  </a:moveTo>
                  <a:cubicBezTo>
                    <a:pt x="4609911" y="0"/>
                    <a:pt x="4642455" y="8958"/>
                    <a:pt x="4666843" y="26874"/>
                  </a:cubicBezTo>
                  <a:cubicBezTo>
                    <a:pt x="4691231" y="44789"/>
                    <a:pt x="4706235" y="70690"/>
                    <a:pt x="4711857" y="104574"/>
                  </a:cubicBezTo>
                  <a:cubicBezTo>
                    <a:pt x="4717479" y="138459"/>
                    <a:pt x="4712018" y="179742"/>
                    <a:pt x="4695474" y="228427"/>
                  </a:cubicBezTo>
                  <a:cubicBezTo>
                    <a:pt x="4678927" y="277111"/>
                    <a:pt x="4656163" y="318882"/>
                    <a:pt x="4627181" y="353740"/>
                  </a:cubicBezTo>
                  <a:cubicBezTo>
                    <a:pt x="4598199" y="388599"/>
                    <a:pt x="4565309" y="415326"/>
                    <a:pt x="4528511" y="433923"/>
                  </a:cubicBezTo>
                  <a:cubicBezTo>
                    <a:pt x="4491713" y="452521"/>
                    <a:pt x="4452965" y="461819"/>
                    <a:pt x="4412263" y="461819"/>
                  </a:cubicBezTo>
                  <a:cubicBezTo>
                    <a:pt x="4371954" y="461819"/>
                    <a:pt x="4339624" y="452521"/>
                    <a:pt x="4315274" y="433923"/>
                  </a:cubicBezTo>
                  <a:cubicBezTo>
                    <a:pt x="4290923" y="415326"/>
                    <a:pt x="4276055" y="388599"/>
                    <a:pt x="4270666" y="353740"/>
                  </a:cubicBezTo>
                  <a:cubicBezTo>
                    <a:pt x="4265277" y="318882"/>
                    <a:pt x="4270857" y="277111"/>
                    <a:pt x="4287403" y="228427"/>
                  </a:cubicBezTo>
                  <a:cubicBezTo>
                    <a:pt x="4303947" y="179742"/>
                    <a:pt x="4326627" y="138360"/>
                    <a:pt x="4355443" y="104282"/>
                  </a:cubicBezTo>
                  <a:cubicBezTo>
                    <a:pt x="4384259" y="70202"/>
                    <a:pt x="4417013" y="44303"/>
                    <a:pt x="4453707" y="26582"/>
                  </a:cubicBezTo>
                  <a:cubicBezTo>
                    <a:pt x="4490399" y="8861"/>
                    <a:pt x="4528901" y="0"/>
                    <a:pt x="4569211" y="0"/>
                  </a:cubicBezTo>
                  <a:close/>
                  <a:moveTo>
                    <a:pt x="3502106" y="0"/>
                  </a:moveTo>
                  <a:cubicBezTo>
                    <a:pt x="3542805" y="0"/>
                    <a:pt x="3575349" y="8958"/>
                    <a:pt x="3599737" y="26874"/>
                  </a:cubicBezTo>
                  <a:cubicBezTo>
                    <a:pt x="3624125" y="44789"/>
                    <a:pt x="3639129" y="70690"/>
                    <a:pt x="3644751" y="104574"/>
                  </a:cubicBezTo>
                  <a:cubicBezTo>
                    <a:pt x="3650372" y="138459"/>
                    <a:pt x="3644911" y="179742"/>
                    <a:pt x="3628368" y="228427"/>
                  </a:cubicBezTo>
                  <a:cubicBezTo>
                    <a:pt x="3611821" y="277111"/>
                    <a:pt x="3589057" y="318882"/>
                    <a:pt x="3560074" y="353740"/>
                  </a:cubicBezTo>
                  <a:cubicBezTo>
                    <a:pt x="3531093" y="388599"/>
                    <a:pt x="3498203" y="415326"/>
                    <a:pt x="3461405" y="433923"/>
                  </a:cubicBezTo>
                  <a:cubicBezTo>
                    <a:pt x="3424607" y="452521"/>
                    <a:pt x="3385858" y="461819"/>
                    <a:pt x="3345159" y="461819"/>
                  </a:cubicBezTo>
                  <a:cubicBezTo>
                    <a:pt x="3304847" y="461819"/>
                    <a:pt x="3272517" y="452521"/>
                    <a:pt x="3248168" y="433923"/>
                  </a:cubicBezTo>
                  <a:cubicBezTo>
                    <a:pt x="3223818" y="415326"/>
                    <a:pt x="3208948" y="388599"/>
                    <a:pt x="3203560" y="353740"/>
                  </a:cubicBezTo>
                  <a:cubicBezTo>
                    <a:pt x="3198172" y="318882"/>
                    <a:pt x="3203750" y="277111"/>
                    <a:pt x="3220297" y="228427"/>
                  </a:cubicBezTo>
                  <a:cubicBezTo>
                    <a:pt x="3236840" y="179742"/>
                    <a:pt x="3259521" y="138360"/>
                    <a:pt x="3288337" y="104282"/>
                  </a:cubicBezTo>
                  <a:cubicBezTo>
                    <a:pt x="3317153" y="70202"/>
                    <a:pt x="3349908" y="44303"/>
                    <a:pt x="3386601" y="26582"/>
                  </a:cubicBezTo>
                  <a:cubicBezTo>
                    <a:pt x="3423293" y="8861"/>
                    <a:pt x="3461795" y="0"/>
                    <a:pt x="3502106" y="0"/>
                  </a:cubicBezTo>
                  <a:close/>
                  <a:moveTo>
                    <a:pt x="3111003" y="0"/>
                  </a:moveTo>
                  <a:cubicBezTo>
                    <a:pt x="3140018" y="0"/>
                    <a:pt x="3164064" y="5745"/>
                    <a:pt x="3183139" y="17234"/>
                  </a:cubicBezTo>
                  <a:cubicBezTo>
                    <a:pt x="3202214" y="28724"/>
                    <a:pt x="3216603" y="42258"/>
                    <a:pt x="3226302" y="57837"/>
                  </a:cubicBezTo>
                  <a:lnTo>
                    <a:pt x="3147571" y="126190"/>
                  </a:lnTo>
                  <a:cubicBezTo>
                    <a:pt x="3140046" y="115674"/>
                    <a:pt x="3131175" y="107252"/>
                    <a:pt x="3120959" y="100922"/>
                  </a:cubicBezTo>
                  <a:cubicBezTo>
                    <a:pt x="3110743" y="94594"/>
                    <a:pt x="3097651" y="91429"/>
                    <a:pt x="3081683" y="91429"/>
                  </a:cubicBezTo>
                  <a:cubicBezTo>
                    <a:pt x="3062404" y="91429"/>
                    <a:pt x="3042960" y="96930"/>
                    <a:pt x="3023351" y="107933"/>
                  </a:cubicBezTo>
                  <a:cubicBezTo>
                    <a:pt x="3003741" y="118936"/>
                    <a:pt x="2985723" y="134710"/>
                    <a:pt x="2969295" y="155254"/>
                  </a:cubicBezTo>
                  <a:cubicBezTo>
                    <a:pt x="2952867" y="175799"/>
                    <a:pt x="2939724" y="200579"/>
                    <a:pt x="2929865" y="229596"/>
                  </a:cubicBezTo>
                  <a:cubicBezTo>
                    <a:pt x="2919806" y="259195"/>
                    <a:pt x="2915503" y="284463"/>
                    <a:pt x="2916956" y="305396"/>
                  </a:cubicBezTo>
                  <a:cubicBezTo>
                    <a:pt x="2918408" y="326331"/>
                    <a:pt x="2925071" y="342251"/>
                    <a:pt x="2936944" y="353156"/>
                  </a:cubicBezTo>
                  <a:cubicBezTo>
                    <a:pt x="2948817" y="364061"/>
                    <a:pt x="2965172" y="369514"/>
                    <a:pt x="2986009" y="369514"/>
                  </a:cubicBezTo>
                  <a:cubicBezTo>
                    <a:pt x="3003925" y="369514"/>
                    <a:pt x="3021299" y="365521"/>
                    <a:pt x="3038132" y="357538"/>
                  </a:cubicBezTo>
                  <a:cubicBezTo>
                    <a:pt x="3054964" y="349553"/>
                    <a:pt x="3070427" y="340011"/>
                    <a:pt x="3084521" y="328911"/>
                  </a:cubicBezTo>
                  <a:lnTo>
                    <a:pt x="3118164" y="395803"/>
                  </a:lnTo>
                  <a:cubicBezTo>
                    <a:pt x="3091990" y="417809"/>
                    <a:pt x="3064765" y="434313"/>
                    <a:pt x="3036488" y="445316"/>
                  </a:cubicBezTo>
                  <a:cubicBezTo>
                    <a:pt x="3008212" y="456318"/>
                    <a:pt x="2979469" y="461819"/>
                    <a:pt x="2950258" y="461819"/>
                  </a:cubicBezTo>
                  <a:cubicBezTo>
                    <a:pt x="2922021" y="461819"/>
                    <a:pt x="2896980" y="457000"/>
                    <a:pt x="2875137" y="447360"/>
                  </a:cubicBezTo>
                  <a:cubicBezTo>
                    <a:pt x="2853293" y="437720"/>
                    <a:pt x="2835959" y="423261"/>
                    <a:pt x="2823133" y="403982"/>
                  </a:cubicBezTo>
                  <a:cubicBezTo>
                    <a:pt x="2810307" y="384703"/>
                    <a:pt x="2803241" y="360799"/>
                    <a:pt x="2801935" y="332270"/>
                  </a:cubicBezTo>
                  <a:cubicBezTo>
                    <a:pt x="2800628" y="303742"/>
                    <a:pt x="2806361" y="270685"/>
                    <a:pt x="2819134" y="233100"/>
                  </a:cubicBezTo>
                  <a:cubicBezTo>
                    <a:pt x="2831707" y="196101"/>
                    <a:pt x="2848604" y="163141"/>
                    <a:pt x="2869824" y="134223"/>
                  </a:cubicBezTo>
                  <a:cubicBezTo>
                    <a:pt x="2891044" y="105305"/>
                    <a:pt x="2914930" y="80865"/>
                    <a:pt x="2941479" y="60904"/>
                  </a:cubicBezTo>
                  <a:cubicBezTo>
                    <a:pt x="2968028" y="40944"/>
                    <a:pt x="2995812" y="25803"/>
                    <a:pt x="3024829" y="15481"/>
                  </a:cubicBezTo>
                  <a:cubicBezTo>
                    <a:pt x="3053847" y="5161"/>
                    <a:pt x="3082572" y="0"/>
                    <a:pt x="3111003" y="0"/>
                  </a:cubicBezTo>
                  <a:close/>
                  <a:moveTo>
                    <a:pt x="2632975" y="0"/>
                  </a:moveTo>
                  <a:cubicBezTo>
                    <a:pt x="2673676" y="0"/>
                    <a:pt x="2706220" y="8958"/>
                    <a:pt x="2730608" y="26874"/>
                  </a:cubicBezTo>
                  <a:cubicBezTo>
                    <a:pt x="2754995" y="44789"/>
                    <a:pt x="2770000" y="70690"/>
                    <a:pt x="2775621" y="104574"/>
                  </a:cubicBezTo>
                  <a:cubicBezTo>
                    <a:pt x="2781243" y="138459"/>
                    <a:pt x="2775783" y="179742"/>
                    <a:pt x="2759239" y="228427"/>
                  </a:cubicBezTo>
                  <a:cubicBezTo>
                    <a:pt x="2742692" y="277111"/>
                    <a:pt x="2719928" y="318882"/>
                    <a:pt x="2690945" y="353740"/>
                  </a:cubicBezTo>
                  <a:cubicBezTo>
                    <a:pt x="2661963" y="388599"/>
                    <a:pt x="2629073" y="415326"/>
                    <a:pt x="2592275" y="433923"/>
                  </a:cubicBezTo>
                  <a:cubicBezTo>
                    <a:pt x="2555478" y="452521"/>
                    <a:pt x="2516729" y="461819"/>
                    <a:pt x="2476028" y="461819"/>
                  </a:cubicBezTo>
                  <a:cubicBezTo>
                    <a:pt x="2435718" y="461819"/>
                    <a:pt x="2403388" y="452521"/>
                    <a:pt x="2379038" y="433923"/>
                  </a:cubicBezTo>
                  <a:cubicBezTo>
                    <a:pt x="2354688" y="415326"/>
                    <a:pt x="2339819" y="388599"/>
                    <a:pt x="2334430" y="353740"/>
                  </a:cubicBezTo>
                  <a:cubicBezTo>
                    <a:pt x="2329042" y="318882"/>
                    <a:pt x="2334621" y="277111"/>
                    <a:pt x="2351167" y="228427"/>
                  </a:cubicBezTo>
                  <a:cubicBezTo>
                    <a:pt x="2367711" y="179742"/>
                    <a:pt x="2390391" y="138360"/>
                    <a:pt x="2419207" y="104282"/>
                  </a:cubicBezTo>
                  <a:cubicBezTo>
                    <a:pt x="2448023" y="70202"/>
                    <a:pt x="2480778" y="44303"/>
                    <a:pt x="2517471" y="26582"/>
                  </a:cubicBezTo>
                  <a:cubicBezTo>
                    <a:pt x="2554164" y="8861"/>
                    <a:pt x="2592665" y="0"/>
                    <a:pt x="2632975" y="0"/>
                  </a:cubicBezTo>
                  <a:close/>
                  <a:moveTo>
                    <a:pt x="1565870" y="0"/>
                  </a:moveTo>
                  <a:cubicBezTo>
                    <a:pt x="1606571" y="0"/>
                    <a:pt x="1639114" y="8958"/>
                    <a:pt x="1663502" y="26874"/>
                  </a:cubicBezTo>
                  <a:cubicBezTo>
                    <a:pt x="1687890" y="44789"/>
                    <a:pt x="1702895" y="70690"/>
                    <a:pt x="1708516" y="104574"/>
                  </a:cubicBezTo>
                  <a:cubicBezTo>
                    <a:pt x="1714137" y="138459"/>
                    <a:pt x="1708677" y="179742"/>
                    <a:pt x="1692134" y="228427"/>
                  </a:cubicBezTo>
                  <a:cubicBezTo>
                    <a:pt x="1675587" y="277111"/>
                    <a:pt x="1652823" y="318882"/>
                    <a:pt x="1623840" y="353740"/>
                  </a:cubicBezTo>
                  <a:cubicBezTo>
                    <a:pt x="1594858" y="388599"/>
                    <a:pt x="1561968" y="415326"/>
                    <a:pt x="1525170" y="433923"/>
                  </a:cubicBezTo>
                  <a:cubicBezTo>
                    <a:pt x="1488372" y="452521"/>
                    <a:pt x="1449623" y="461819"/>
                    <a:pt x="1408923" y="461819"/>
                  </a:cubicBezTo>
                  <a:cubicBezTo>
                    <a:pt x="1368613" y="461819"/>
                    <a:pt x="1336283" y="452521"/>
                    <a:pt x="1311933" y="433923"/>
                  </a:cubicBezTo>
                  <a:cubicBezTo>
                    <a:pt x="1287583" y="415326"/>
                    <a:pt x="1272714" y="388599"/>
                    <a:pt x="1267325" y="353740"/>
                  </a:cubicBezTo>
                  <a:cubicBezTo>
                    <a:pt x="1261937" y="318882"/>
                    <a:pt x="1267515" y="277111"/>
                    <a:pt x="1284062" y="228427"/>
                  </a:cubicBezTo>
                  <a:cubicBezTo>
                    <a:pt x="1300605" y="179742"/>
                    <a:pt x="1323286" y="138360"/>
                    <a:pt x="1352102" y="104282"/>
                  </a:cubicBezTo>
                  <a:cubicBezTo>
                    <a:pt x="1380919" y="70202"/>
                    <a:pt x="1413673" y="44303"/>
                    <a:pt x="1450366" y="26582"/>
                  </a:cubicBezTo>
                  <a:cubicBezTo>
                    <a:pt x="1487058" y="8861"/>
                    <a:pt x="1525561" y="0"/>
                    <a:pt x="1565870" y="0"/>
                  </a:cubicBezTo>
                  <a:close/>
                  <a:moveTo>
                    <a:pt x="1174768" y="0"/>
                  </a:moveTo>
                  <a:cubicBezTo>
                    <a:pt x="1203784" y="0"/>
                    <a:pt x="1227829" y="5745"/>
                    <a:pt x="1246905" y="17234"/>
                  </a:cubicBezTo>
                  <a:cubicBezTo>
                    <a:pt x="1265979" y="28724"/>
                    <a:pt x="1280367" y="42258"/>
                    <a:pt x="1290067" y="57837"/>
                  </a:cubicBezTo>
                  <a:lnTo>
                    <a:pt x="1211336" y="126190"/>
                  </a:lnTo>
                  <a:cubicBezTo>
                    <a:pt x="1203811" y="115674"/>
                    <a:pt x="1194941" y="107252"/>
                    <a:pt x="1184724" y="100922"/>
                  </a:cubicBezTo>
                  <a:cubicBezTo>
                    <a:pt x="1174509" y="94594"/>
                    <a:pt x="1161417" y="91429"/>
                    <a:pt x="1145448" y="91429"/>
                  </a:cubicBezTo>
                  <a:cubicBezTo>
                    <a:pt x="1126169" y="91429"/>
                    <a:pt x="1106724" y="96930"/>
                    <a:pt x="1087116" y="107933"/>
                  </a:cubicBezTo>
                  <a:cubicBezTo>
                    <a:pt x="1067507" y="118936"/>
                    <a:pt x="1049488" y="134710"/>
                    <a:pt x="1033060" y="155254"/>
                  </a:cubicBezTo>
                  <a:cubicBezTo>
                    <a:pt x="1016632" y="175799"/>
                    <a:pt x="1003489" y="200579"/>
                    <a:pt x="993630" y="229596"/>
                  </a:cubicBezTo>
                  <a:cubicBezTo>
                    <a:pt x="983571" y="259195"/>
                    <a:pt x="979268" y="284463"/>
                    <a:pt x="980721" y="305396"/>
                  </a:cubicBezTo>
                  <a:cubicBezTo>
                    <a:pt x="982173" y="326331"/>
                    <a:pt x="988837" y="342251"/>
                    <a:pt x="1000709" y="353156"/>
                  </a:cubicBezTo>
                  <a:cubicBezTo>
                    <a:pt x="1012582" y="364061"/>
                    <a:pt x="1028937" y="369514"/>
                    <a:pt x="1049774" y="369514"/>
                  </a:cubicBezTo>
                  <a:cubicBezTo>
                    <a:pt x="1067690" y="369514"/>
                    <a:pt x="1085064" y="365521"/>
                    <a:pt x="1101896" y="357538"/>
                  </a:cubicBezTo>
                  <a:cubicBezTo>
                    <a:pt x="1118729" y="349553"/>
                    <a:pt x="1134193" y="340011"/>
                    <a:pt x="1148287" y="328911"/>
                  </a:cubicBezTo>
                  <a:lnTo>
                    <a:pt x="1181929" y="395803"/>
                  </a:lnTo>
                  <a:cubicBezTo>
                    <a:pt x="1155755" y="417809"/>
                    <a:pt x="1128530" y="434313"/>
                    <a:pt x="1100254" y="445316"/>
                  </a:cubicBezTo>
                  <a:cubicBezTo>
                    <a:pt x="1071977" y="456318"/>
                    <a:pt x="1043234" y="461819"/>
                    <a:pt x="1014024" y="461819"/>
                  </a:cubicBezTo>
                  <a:cubicBezTo>
                    <a:pt x="985786" y="461819"/>
                    <a:pt x="960746" y="457000"/>
                    <a:pt x="938902" y="447360"/>
                  </a:cubicBezTo>
                  <a:cubicBezTo>
                    <a:pt x="917058" y="437720"/>
                    <a:pt x="899723" y="423261"/>
                    <a:pt x="886898" y="403982"/>
                  </a:cubicBezTo>
                  <a:cubicBezTo>
                    <a:pt x="874073" y="384703"/>
                    <a:pt x="867007" y="360799"/>
                    <a:pt x="865700" y="332270"/>
                  </a:cubicBezTo>
                  <a:cubicBezTo>
                    <a:pt x="864393" y="303742"/>
                    <a:pt x="870126" y="270685"/>
                    <a:pt x="882900" y="233100"/>
                  </a:cubicBezTo>
                  <a:cubicBezTo>
                    <a:pt x="895473" y="196101"/>
                    <a:pt x="912369" y="163141"/>
                    <a:pt x="933590" y="134223"/>
                  </a:cubicBezTo>
                  <a:cubicBezTo>
                    <a:pt x="954809" y="105305"/>
                    <a:pt x="978695" y="80865"/>
                    <a:pt x="1005244" y="60904"/>
                  </a:cubicBezTo>
                  <a:cubicBezTo>
                    <a:pt x="1031794" y="40944"/>
                    <a:pt x="1059577" y="25803"/>
                    <a:pt x="1088594" y="15481"/>
                  </a:cubicBezTo>
                  <a:cubicBezTo>
                    <a:pt x="1117612" y="5161"/>
                    <a:pt x="1146336" y="0"/>
                    <a:pt x="1174768" y="0"/>
                  </a:cubicBezTo>
                  <a:close/>
                  <a:moveTo>
                    <a:pt x="696741" y="0"/>
                  </a:moveTo>
                  <a:cubicBezTo>
                    <a:pt x="737441" y="0"/>
                    <a:pt x="769985" y="8958"/>
                    <a:pt x="794373" y="26874"/>
                  </a:cubicBezTo>
                  <a:cubicBezTo>
                    <a:pt x="818760" y="44789"/>
                    <a:pt x="833765" y="70690"/>
                    <a:pt x="839387" y="104574"/>
                  </a:cubicBezTo>
                  <a:cubicBezTo>
                    <a:pt x="845008" y="138459"/>
                    <a:pt x="839547" y="179742"/>
                    <a:pt x="823004" y="228427"/>
                  </a:cubicBezTo>
                  <a:cubicBezTo>
                    <a:pt x="806457" y="277111"/>
                    <a:pt x="783693" y="318882"/>
                    <a:pt x="754711" y="353740"/>
                  </a:cubicBezTo>
                  <a:cubicBezTo>
                    <a:pt x="725728" y="388599"/>
                    <a:pt x="692838" y="415326"/>
                    <a:pt x="656041" y="433923"/>
                  </a:cubicBezTo>
                  <a:cubicBezTo>
                    <a:pt x="619243" y="452521"/>
                    <a:pt x="580494" y="461819"/>
                    <a:pt x="539793" y="461819"/>
                  </a:cubicBezTo>
                  <a:cubicBezTo>
                    <a:pt x="499484" y="461819"/>
                    <a:pt x="467153" y="452521"/>
                    <a:pt x="442804" y="433923"/>
                  </a:cubicBezTo>
                  <a:cubicBezTo>
                    <a:pt x="418453" y="415326"/>
                    <a:pt x="403585" y="388599"/>
                    <a:pt x="398196" y="353740"/>
                  </a:cubicBezTo>
                  <a:cubicBezTo>
                    <a:pt x="392807" y="318882"/>
                    <a:pt x="398386" y="277111"/>
                    <a:pt x="414932" y="228427"/>
                  </a:cubicBezTo>
                  <a:cubicBezTo>
                    <a:pt x="431475" y="179742"/>
                    <a:pt x="454156" y="138360"/>
                    <a:pt x="482972" y="104282"/>
                  </a:cubicBezTo>
                  <a:cubicBezTo>
                    <a:pt x="511789" y="70202"/>
                    <a:pt x="544543" y="44303"/>
                    <a:pt x="581236" y="26582"/>
                  </a:cubicBezTo>
                  <a:cubicBezTo>
                    <a:pt x="617929" y="8861"/>
                    <a:pt x="656431" y="0"/>
                    <a:pt x="696741" y="0"/>
                  </a:cubicBezTo>
                  <a:close/>
                </a:path>
              </a:pathLst>
            </a:cu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accent1">
                      <a:lumMod val="45000"/>
                      <a:lumOff val="55000"/>
                    </a:schemeClr>
                  </a:gs>
                </a:gsLst>
                <a:lin ang="0" scaled="0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9900" i="1" dirty="0">
                <a:ln>
                  <a:solidFill>
                    <a:schemeClr val="accent1"/>
                  </a:solidFill>
                </a:ln>
                <a:noFill/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88F18C7-735E-44A6-BC31-D251E8B54B04}"/>
                </a:ext>
              </a:extLst>
            </p:cNvPr>
            <p:cNvSpPr txBox="1"/>
            <p:nvPr/>
          </p:nvSpPr>
          <p:spPr>
            <a:xfrm>
              <a:off x="167962" y="518700"/>
              <a:ext cx="2577737" cy="3070135"/>
            </a:xfrm>
            <a:custGeom>
              <a:avLst/>
              <a:gdLst>
                <a:gd name="connsiteX0" fmla="*/ 5407269 w 5583124"/>
                <a:gd name="connsiteY0" fmla="*/ 6279219 h 6649609"/>
                <a:gd name="connsiteX1" fmla="*/ 5351226 w 5583124"/>
                <a:gd name="connsiteY1" fmla="*/ 6295431 h 6649609"/>
                <a:gd name="connsiteX2" fmla="*/ 5302578 w 5583124"/>
                <a:gd name="connsiteY2" fmla="*/ 6342314 h 6649609"/>
                <a:gd name="connsiteX3" fmla="*/ 5266072 w 5583124"/>
                <a:gd name="connsiteY3" fmla="*/ 6416217 h 6649609"/>
                <a:gd name="connsiteX4" fmla="*/ 5252099 w 5583124"/>
                <a:gd name="connsiteY4" fmla="*/ 6490850 h 6649609"/>
                <a:gd name="connsiteX5" fmla="*/ 5268137 w 5583124"/>
                <a:gd name="connsiteY5" fmla="*/ 6539924 h 6649609"/>
                <a:gd name="connsiteX6" fmla="*/ 5312763 w 5583124"/>
                <a:gd name="connsiteY6" fmla="*/ 6557304 h 6649609"/>
                <a:gd name="connsiteX7" fmla="*/ 5369205 w 5583124"/>
                <a:gd name="connsiteY7" fmla="*/ 6539924 h 6649609"/>
                <a:gd name="connsiteX8" fmla="*/ 5418745 w 5583124"/>
                <a:gd name="connsiteY8" fmla="*/ 6490850 h 6649609"/>
                <a:gd name="connsiteX9" fmla="*/ 5455649 w 5583124"/>
                <a:gd name="connsiteY9" fmla="*/ 6416217 h 6649609"/>
                <a:gd name="connsiteX10" fmla="*/ 5469224 w 5583124"/>
                <a:gd name="connsiteY10" fmla="*/ 6342314 h 6649609"/>
                <a:gd name="connsiteX11" fmla="*/ 5452293 w 5583124"/>
                <a:gd name="connsiteY11" fmla="*/ 6295431 h 6649609"/>
                <a:gd name="connsiteX12" fmla="*/ 5407269 w 5583124"/>
                <a:gd name="connsiteY12" fmla="*/ 6279219 h 6649609"/>
                <a:gd name="connsiteX13" fmla="*/ 4538139 w 5583124"/>
                <a:gd name="connsiteY13" fmla="*/ 6279219 h 6649609"/>
                <a:gd name="connsiteX14" fmla="*/ 4482095 w 5583124"/>
                <a:gd name="connsiteY14" fmla="*/ 6295431 h 6649609"/>
                <a:gd name="connsiteX15" fmla="*/ 4433449 w 5583124"/>
                <a:gd name="connsiteY15" fmla="*/ 6342314 h 6649609"/>
                <a:gd name="connsiteX16" fmla="*/ 4396942 w 5583124"/>
                <a:gd name="connsiteY16" fmla="*/ 6416217 h 6649609"/>
                <a:gd name="connsiteX17" fmla="*/ 4382969 w 5583124"/>
                <a:gd name="connsiteY17" fmla="*/ 6490850 h 6649609"/>
                <a:gd name="connsiteX18" fmla="*/ 4399007 w 5583124"/>
                <a:gd name="connsiteY18" fmla="*/ 6539924 h 6649609"/>
                <a:gd name="connsiteX19" fmla="*/ 4443634 w 5583124"/>
                <a:gd name="connsiteY19" fmla="*/ 6557304 h 6649609"/>
                <a:gd name="connsiteX20" fmla="*/ 4500075 w 5583124"/>
                <a:gd name="connsiteY20" fmla="*/ 6539924 h 6649609"/>
                <a:gd name="connsiteX21" fmla="*/ 4549616 w 5583124"/>
                <a:gd name="connsiteY21" fmla="*/ 6490850 h 6649609"/>
                <a:gd name="connsiteX22" fmla="*/ 4586519 w 5583124"/>
                <a:gd name="connsiteY22" fmla="*/ 6416217 h 6649609"/>
                <a:gd name="connsiteX23" fmla="*/ 4600095 w 5583124"/>
                <a:gd name="connsiteY23" fmla="*/ 6342314 h 6649609"/>
                <a:gd name="connsiteX24" fmla="*/ 4583163 w 5583124"/>
                <a:gd name="connsiteY24" fmla="*/ 6295431 h 6649609"/>
                <a:gd name="connsiteX25" fmla="*/ 4538139 w 5583124"/>
                <a:gd name="connsiteY25" fmla="*/ 6279219 h 6649609"/>
                <a:gd name="connsiteX26" fmla="*/ 3471033 w 5583124"/>
                <a:gd name="connsiteY26" fmla="*/ 6279219 h 6649609"/>
                <a:gd name="connsiteX27" fmla="*/ 3414990 w 5583124"/>
                <a:gd name="connsiteY27" fmla="*/ 6295431 h 6649609"/>
                <a:gd name="connsiteX28" fmla="*/ 3366343 w 5583124"/>
                <a:gd name="connsiteY28" fmla="*/ 6342314 h 6649609"/>
                <a:gd name="connsiteX29" fmla="*/ 3329837 w 5583124"/>
                <a:gd name="connsiteY29" fmla="*/ 6416217 h 6649609"/>
                <a:gd name="connsiteX30" fmla="*/ 3315863 w 5583124"/>
                <a:gd name="connsiteY30" fmla="*/ 6490850 h 6649609"/>
                <a:gd name="connsiteX31" fmla="*/ 3331902 w 5583124"/>
                <a:gd name="connsiteY31" fmla="*/ 6539924 h 6649609"/>
                <a:gd name="connsiteX32" fmla="*/ 3376527 w 5583124"/>
                <a:gd name="connsiteY32" fmla="*/ 6557304 h 6649609"/>
                <a:gd name="connsiteX33" fmla="*/ 3432970 w 5583124"/>
                <a:gd name="connsiteY33" fmla="*/ 6539924 h 6649609"/>
                <a:gd name="connsiteX34" fmla="*/ 3482509 w 5583124"/>
                <a:gd name="connsiteY34" fmla="*/ 6490850 h 6649609"/>
                <a:gd name="connsiteX35" fmla="*/ 3519413 w 5583124"/>
                <a:gd name="connsiteY35" fmla="*/ 6416217 h 6649609"/>
                <a:gd name="connsiteX36" fmla="*/ 3532989 w 5583124"/>
                <a:gd name="connsiteY36" fmla="*/ 6342314 h 6649609"/>
                <a:gd name="connsiteX37" fmla="*/ 3516058 w 5583124"/>
                <a:gd name="connsiteY37" fmla="*/ 6295431 h 6649609"/>
                <a:gd name="connsiteX38" fmla="*/ 3471033 w 5583124"/>
                <a:gd name="connsiteY38" fmla="*/ 6279219 h 6649609"/>
                <a:gd name="connsiteX39" fmla="*/ 2601903 w 5583124"/>
                <a:gd name="connsiteY39" fmla="*/ 6279219 h 6649609"/>
                <a:gd name="connsiteX40" fmla="*/ 2545860 w 5583124"/>
                <a:gd name="connsiteY40" fmla="*/ 6295431 h 6649609"/>
                <a:gd name="connsiteX41" fmla="*/ 2497213 w 5583124"/>
                <a:gd name="connsiteY41" fmla="*/ 6342314 h 6649609"/>
                <a:gd name="connsiteX42" fmla="*/ 2460707 w 5583124"/>
                <a:gd name="connsiteY42" fmla="*/ 6416217 h 6649609"/>
                <a:gd name="connsiteX43" fmla="*/ 2446734 w 5583124"/>
                <a:gd name="connsiteY43" fmla="*/ 6490850 h 6649609"/>
                <a:gd name="connsiteX44" fmla="*/ 2462772 w 5583124"/>
                <a:gd name="connsiteY44" fmla="*/ 6539924 h 6649609"/>
                <a:gd name="connsiteX45" fmla="*/ 2507398 w 5583124"/>
                <a:gd name="connsiteY45" fmla="*/ 6557304 h 6649609"/>
                <a:gd name="connsiteX46" fmla="*/ 2563840 w 5583124"/>
                <a:gd name="connsiteY46" fmla="*/ 6539924 h 6649609"/>
                <a:gd name="connsiteX47" fmla="*/ 2613380 w 5583124"/>
                <a:gd name="connsiteY47" fmla="*/ 6490850 h 6649609"/>
                <a:gd name="connsiteX48" fmla="*/ 2650283 w 5583124"/>
                <a:gd name="connsiteY48" fmla="*/ 6416217 h 6649609"/>
                <a:gd name="connsiteX49" fmla="*/ 2663859 w 5583124"/>
                <a:gd name="connsiteY49" fmla="*/ 6342314 h 6649609"/>
                <a:gd name="connsiteX50" fmla="*/ 2646928 w 5583124"/>
                <a:gd name="connsiteY50" fmla="*/ 6295431 h 6649609"/>
                <a:gd name="connsiteX51" fmla="*/ 2601903 w 5583124"/>
                <a:gd name="connsiteY51" fmla="*/ 6279219 h 6649609"/>
                <a:gd name="connsiteX52" fmla="*/ 1534798 w 5583124"/>
                <a:gd name="connsiteY52" fmla="*/ 6279219 h 6649609"/>
                <a:gd name="connsiteX53" fmla="*/ 1478755 w 5583124"/>
                <a:gd name="connsiteY53" fmla="*/ 6295431 h 6649609"/>
                <a:gd name="connsiteX54" fmla="*/ 1430108 w 5583124"/>
                <a:gd name="connsiteY54" fmla="*/ 6342314 h 6649609"/>
                <a:gd name="connsiteX55" fmla="*/ 1393602 w 5583124"/>
                <a:gd name="connsiteY55" fmla="*/ 6416217 h 6649609"/>
                <a:gd name="connsiteX56" fmla="*/ 1379628 w 5583124"/>
                <a:gd name="connsiteY56" fmla="*/ 6490850 h 6649609"/>
                <a:gd name="connsiteX57" fmla="*/ 1395667 w 5583124"/>
                <a:gd name="connsiteY57" fmla="*/ 6539924 h 6649609"/>
                <a:gd name="connsiteX58" fmla="*/ 1440293 w 5583124"/>
                <a:gd name="connsiteY58" fmla="*/ 6557304 h 6649609"/>
                <a:gd name="connsiteX59" fmla="*/ 1496735 w 5583124"/>
                <a:gd name="connsiteY59" fmla="*/ 6539924 h 6649609"/>
                <a:gd name="connsiteX60" fmla="*/ 1546275 w 5583124"/>
                <a:gd name="connsiteY60" fmla="*/ 6490850 h 6649609"/>
                <a:gd name="connsiteX61" fmla="*/ 1583178 w 5583124"/>
                <a:gd name="connsiteY61" fmla="*/ 6416217 h 6649609"/>
                <a:gd name="connsiteX62" fmla="*/ 1596754 w 5583124"/>
                <a:gd name="connsiteY62" fmla="*/ 6342314 h 6649609"/>
                <a:gd name="connsiteX63" fmla="*/ 1579823 w 5583124"/>
                <a:gd name="connsiteY63" fmla="*/ 6295431 h 6649609"/>
                <a:gd name="connsiteX64" fmla="*/ 1534798 w 5583124"/>
                <a:gd name="connsiteY64" fmla="*/ 6279219 h 6649609"/>
                <a:gd name="connsiteX65" fmla="*/ 665668 w 5583124"/>
                <a:gd name="connsiteY65" fmla="*/ 6279219 h 6649609"/>
                <a:gd name="connsiteX66" fmla="*/ 609625 w 5583124"/>
                <a:gd name="connsiteY66" fmla="*/ 6295431 h 6649609"/>
                <a:gd name="connsiteX67" fmla="*/ 560978 w 5583124"/>
                <a:gd name="connsiteY67" fmla="*/ 6342314 h 6649609"/>
                <a:gd name="connsiteX68" fmla="*/ 524472 w 5583124"/>
                <a:gd name="connsiteY68" fmla="*/ 6416217 h 6649609"/>
                <a:gd name="connsiteX69" fmla="*/ 510499 w 5583124"/>
                <a:gd name="connsiteY69" fmla="*/ 6490850 h 6649609"/>
                <a:gd name="connsiteX70" fmla="*/ 526537 w 5583124"/>
                <a:gd name="connsiteY70" fmla="*/ 6539924 h 6649609"/>
                <a:gd name="connsiteX71" fmla="*/ 571163 w 5583124"/>
                <a:gd name="connsiteY71" fmla="*/ 6557304 h 6649609"/>
                <a:gd name="connsiteX72" fmla="*/ 627605 w 5583124"/>
                <a:gd name="connsiteY72" fmla="*/ 6539924 h 6649609"/>
                <a:gd name="connsiteX73" fmla="*/ 677145 w 5583124"/>
                <a:gd name="connsiteY73" fmla="*/ 6490850 h 6649609"/>
                <a:gd name="connsiteX74" fmla="*/ 714048 w 5583124"/>
                <a:gd name="connsiteY74" fmla="*/ 6416217 h 6649609"/>
                <a:gd name="connsiteX75" fmla="*/ 727624 w 5583124"/>
                <a:gd name="connsiteY75" fmla="*/ 6342314 h 6649609"/>
                <a:gd name="connsiteX76" fmla="*/ 710693 w 5583124"/>
                <a:gd name="connsiteY76" fmla="*/ 6295431 h 6649609"/>
                <a:gd name="connsiteX77" fmla="*/ 665668 w 5583124"/>
                <a:gd name="connsiteY77" fmla="*/ 6279219 h 6649609"/>
                <a:gd name="connsiteX78" fmla="*/ 4023959 w 5583124"/>
                <a:gd name="connsiteY78" fmla="*/ 6195385 h 6649609"/>
                <a:gd name="connsiteX79" fmla="*/ 4131162 w 5583124"/>
                <a:gd name="connsiteY79" fmla="*/ 6195385 h 6649609"/>
                <a:gd name="connsiteX80" fmla="*/ 4010149 w 5583124"/>
                <a:gd name="connsiteY80" fmla="*/ 6551462 h 6649609"/>
                <a:gd name="connsiteX81" fmla="*/ 4183659 w 5583124"/>
                <a:gd name="connsiteY81" fmla="*/ 6551462 h 6649609"/>
                <a:gd name="connsiteX82" fmla="*/ 4153184 w 5583124"/>
                <a:gd name="connsiteY82" fmla="*/ 6641138 h 6649609"/>
                <a:gd name="connsiteX83" fmla="*/ 3872471 w 5583124"/>
                <a:gd name="connsiteY83" fmla="*/ 6641138 h 6649609"/>
                <a:gd name="connsiteX84" fmla="*/ 2087723 w 5583124"/>
                <a:gd name="connsiteY84" fmla="*/ 6195385 h 6649609"/>
                <a:gd name="connsiteX85" fmla="*/ 2194927 w 5583124"/>
                <a:gd name="connsiteY85" fmla="*/ 6195385 h 6649609"/>
                <a:gd name="connsiteX86" fmla="*/ 2073913 w 5583124"/>
                <a:gd name="connsiteY86" fmla="*/ 6551462 h 6649609"/>
                <a:gd name="connsiteX87" fmla="*/ 2247423 w 5583124"/>
                <a:gd name="connsiteY87" fmla="*/ 6551462 h 6649609"/>
                <a:gd name="connsiteX88" fmla="*/ 2216949 w 5583124"/>
                <a:gd name="connsiteY88" fmla="*/ 6641138 h 6649609"/>
                <a:gd name="connsiteX89" fmla="*/ 1936235 w 5583124"/>
                <a:gd name="connsiteY89" fmla="*/ 6641138 h 6649609"/>
                <a:gd name="connsiteX90" fmla="*/ 151489 w 5583124"/>
                <a:gd name="connsiteY90" fmla="*/ 6195385 h 6649609"/>
                <a:gd name="connsiteX91" fmla="*/ 258691 w 5583124"/>
                <a:gd name="connsiteY91" fmla="*/ 6195385 h 6649609"/>
                <a:gd name="connsiteX92" fmla="*/ 137678 w 5583124"/>
                <a:gd name="connsiteY92" fmla="*/ 6551462 h 6649609"/>
                <a:gd name="connsiteX93" fmla="*/ 311189 w 5583124"/>
                <a:gd name="connsiteY93" fmla="*/ 6551462 h 6649609"/>
                <a:gd name="connsiteX94" fmla="*/ 280714 w 5583124"/>
                <a:gd name="connsiteY94" fmla="*/ 6641138 h 6649609"/>
                <a:gd name="connsiteX95" fmla="*/ 0 w 5583124"/>
                <a:gd name="connsiteY95" fmla="*/ 6641138 h 6649609"/>
                <a:gd name="connsiteX96" fmla="*/ 5438341 w 5583124"/>
                <a:gd name="connsiteY96" fmla="*/ 6187790 h 6649609"/>
                <a:gd name="connsiteX97" fmla="*/ 5535973 w 5583124"/>
                <a:gd name="connsiteY97" fmla="*/ 6214664 h 6649609"/>
                <a:gd name="connsiteX98" fmla="*/ 5580987 w 5583124"/>
                <a:gd name="connsiteY98" fmla="*/ 6292364 h 6649609"/>
                <a:gd name="connsiteX99" fmla="*/ 5564604 w 5583124"/>
                <a:gd name="connsiteY99" fmla="*/ 6416217 h 6649609"/>
                <a:gd name="connsiteX100" fmla="*/ 5496310 w 5583124"/>
                <a:gd name="connsiteY100" fmla="*/ 6541530 h 6649609"/>
                <a:gd name="connsiteX101" fmla="*/ 5397640 w 5583124"/>
                <a:gd name="connsiteY101" fmla="*/ 6621713 h 6649609"/>
                <a:gd name="connsiteX102" fmla="*/ 5281394 w 5583124"/>
                <a:gd name="connsiteY102" fmla="*/ 6649609 h 6649609"/>
                <a:gd name="connsiteX103" fmla="*/ 5184403 w 5583124"/>
                <a:gd name="connsiteY103" fmla="*/ 6621713 h 6649609"/>
                <a:gd name="connsiteX104" fmla="*/ 5139795 w 5583124"/>
                <a:gd name="connsiteY104" fmla="*/ 6541530 h 6649609"/>
                <a:gd name="connsiteX105" fmla="*/ 5156532 w 5583124"/>
                <a:gd name="connsiteY105" fmla="*/ 6416217 h 6649609"/>
                <a:gd name="connsiteX106" fmla="*/ 5224573 w 5583124"/>
                <a:gd name="connsiteY106" fmla="*/ 6292072 h 6649609"/>
                <a:gd name="connsiteX107" fmla="*/ 5322837 w 5583124"/>
                <a:gd name="connsiteY107" fmla="*/ 6214372 h 6649609"/>
                <a:gd name="connsiteX108" fmla="*/ 5438341 w 5583124"/>
                <a:gd name="connsiteY108" fmla="*/ 6187790 h 6649609"/>
                <a:gd name="connsiteX109" fmla="*/ 5047239 w 5583124"/>
                <a:gd name="connsiteY109" fmla="*/ 6187790 h 6649609"/>
                <a:gd name="connsiteX110" fmla="*/ 5119375 w 5583124"/>
                <a:gd name="connsiteY110" fmla="*/ 6205024 h 6649609"/>
                <a:gd name="connsiteX111" fmla="*/ 5162538 w 5583124"/>
                <a:gd name="connsiteY111" fmla="*/ 6245627 h 6649609"/>
                <a:gd name="connsiteX112" fmla="*/ 5083807 w 5583124"/>
                <a:gd name="connsiteY112" fmla="*/ 6313980 h 6649609"/>
                <a:gd name="connsiteX113" fmla="*/ 5057195 w 5583124"/>
                <a:gd name="connsiteY113" fmla="*/ 6288713 h 6649609"/>
                <a:gd name="connsiteX114" fmla="*/ 5017918 w 5583124"/>
                <a:gd name="connsiteY114" fmla="*/ 6279219 h 6649609"/>
                <a:gd name="connsiteX115" fmla="*/ 4959586 w 5583124"/>
                <a:gd name="connsiteY115" fmla="*/ 6295723 h 6649609"/>
                <a:gd name="connsiteX116" fmla="*/ 4905531 w 5583124"/>
                <a:gd name="connsiteY116" fmla="*/ 6343044 h 6649609"/>
                <a:gd name="connsiteX117" fmla="*/ 4866101 w 5583124"/>
                <a:gd name="connsiteY117" fmla="*/ 6417386 h 6649609"/>
                <a:gd name="connsiteX118" fmla="*/ 4853191 w 5583124"/>
                <a:gd name="connsiteY118" fmla="*/ 6493187 h 6649609"/>
                <a:gd name="connsiteX119" fmla="*/ 4873179 w 5583124"/>
                <a:gd name="connsiteY119" fmla="*/ 6540946 h 6649609"/>
                <a:gd name="connsiteX120" fmla="*/ 4922245 w 5583124"/>
                <a:gd name="connsiteY120" fmla="*/ 6557304 h 6649609"/>
                <a:gd name="connsiteX121" fmla="*/ 4974367 w 5583124"/>
                <a:gd name="connsiteY121" fmla="*/ 6545328 h 6649609"/>
                <a:gd name="connsiteX122" fmla="*/ 5020757 w 5583124"/>
                <a:gd name="connsiteY122" fmla="*/ 6516701 h 6649609"/>
                <a:gd name="connsiteX123" fmla="*/ 5054399 w 5583124"/>
                <a:gd name="connsiteY123" fmla="*/ 6583594 h 6649609"/>
                <a:gd name="connsiteX124" fmla="*/ 4972724 w 5583124"/>
                <a:gd name="connsiteY124" fmla="*/ 6633106 h 6649609"/>
                <a:gd name="connsiteX125" fmla="*/ 4886494 w 5583124"/>
                <a:gd name="connsiteY125" fmla="*/ 6649609 h 6649609"/>
                <a:gd name="connsiteX126" fmla="*/ 4811373 w 5583124"/>
                <a:gd name="connsiteY126" fmla="*/ 6635150 h 6649609"/>
                <a:gd name="connsiteX127" fmla="*/ 4759368 w 5583124"/>
                <a:gd name="connsiteY127" fmla="*/ 6591772 h 6649609"/>
                <a:gd name="connsiteX128" fmla="*/ 4738170 w 5583124"/>
                <a:gd name="connsiteY128" fmla="*/ 6520060 h 6649609"/>
                <a:gd name="connsiteX129" fmla="*/ 4755370 w 5583124"/>
                <a:gd name="connsiteY129" fmla="*/ 6420890 h 6649609"/>
                <a:gd name="connsiteX130" fmla="*/ 4806060 w 5583124"/>
                <a:gd name="connsiteY130" fmla="*/ 6322013 h 6649609"/>
                <a:gd name="connsiteX131" fmla="*/ 4877715 w 5583124"/>
                <a:gd name="connsiteY131" fmla="*/ 6248694 h 6649609"/>
                <a:gd name="connsiteX132" fmla="*/ 4961065 w 5583124"/>
                <a:gd name="connsiteY132" fmla="*/ 6203271 h 6649609"/>
                <a:gd name="connsiteX133" fmla="*/ 5047239 w 5583124"/>
                <a:gd name="connsiteY133" fmla="*/ 6187790 h 6649609"/>
                <a:gd name="connsiteX134" fmla="*/ 4569211 w 5583124"/>
                <a:gd name="connsiteY134" fmla="*/ 6187790 h 6649609"/>
                <a:gd name="connsiteX135" fmla="*/ 4666843 w 5583124"/>
                <a:gd name="connsiteY135" fmla="*/ 6214664 h 6649609"/>
                <a:gd name="connsiteX136" fmla="*/ 4711857 w 5583124"/>
                <a:gd name="connsiteY136" fmla="*/ 6292364 h 6649609"/>
                <a:gd name="connsiteX137" fmla="*/ 4695474 w 5583124"/>
                <a:gd name="connsiteY137" fmla="*/ 6416217 h 6649609"/>
                <a:gd name="connsiteX138" fmla="*/ 4627181 w 5583124"/>
                <a:gd name="connsiteY138" fmla="*/ 6541530 h 6649609"/>
                <a:gd name="connsiteX139" fmla="*/ 4528511 w 5583124"/>
                <a:gd name="connsiteY139" fmla="*/ 6621713 h 6649609"/>
                <a:gd name="connsiteX140" fmla="*/ 4412263 w 5583124"/>
                <a:gd name="connsiteY140" fmla="*/ 6649609 h 6649609"/>
                <a:gd name="connsiteX141" fmla="*/ 4315274 w 5583124"/>
                <a:gd name="connsiteY141" fmla="*/ 6621713 h 6649609"/>
                <a:gd name="connsiteX142" fmla="*/ 4270666 w 5583124"/>
                <a:gd name="connsiteY142" fmla="*/ 6541530 h 6649609"/>
                <a:gd name="connsiteX143" fmla="*/ 4287403 w 5583124"/>
                <a:gd name="connsiteY143" fmla="*/ 6416217 h 6649609"/>
                <a:gd name="connsiteX144" fmla="*/ 4355443 w 5583124"/>
                <a:gd name="connsiteY144" fmla="*/ 6292072 h 6649609"/>
                <a:gd name="connsiteX145" fmla="*/ 4453707 w 5583124"/>
                <a:gd name="connsiteY145" fmla="*/ 6214372 h 6649609"/>
                <a:gd name="connsiteX146" fmla="*/ 4569211 w 5583124"/>
                <a:gd name="connsiteY146" fmla="*/ 6187790 h 6649609"/>
                <a:gd name="connsiteX147" fmla="*/ 3502106 w 5583124"/>
                <a:gd name="connsiteY147" fmla="*/ 6187790 h 6649609"/>
                <a:gd name="connsiteX148" fmla="*/ 3599737 w 5583124"/>
                <a:gd name="connsiteY148" fmla="*/ 6214664 h 6649609"/>
                <a:gd name="connsiteX149" fmla="*/ 3644751 w 5583124"/>
                <a:gd name="connsiteY149" fmla="*/ 6292364 h 6649609"/>
                <a:gd name="connsiteX150" fmla="*/ 3628368 w 5583124"/>
                <a:gd name="connsiteY150" fmla="*/ 6416217 h 6649609"/>
                <a:gd name="connsiteX151" fmla="*/ 3560074 w 5583124"/>
                <a:gd name="connsiteY151" fmla="*/ 6541530 h 6649609"/>
                <a:gd name="connsiteX152" fmla="*/ 3461405 w 5583124"/>
                <a:gd name="connsiteY152" fmla="*/ 6621713 h 6649609"/>
                <a:gd name="connsiteX153" fmla="*/ 3345159 w 5583124"/>
                <a:gd name="connsiteY153" fmla="*/ 6649609 h 6649609"/>
                <a:gd name="connsiteX154" fmla="*/ 3248168 w 5583124"/>
                <a:gd name="connsiteY154" fmla="*/ 6621713 h 6649609"/>
                <a:gd name="connsiteX155" fmla="*/ 3203560 w 5583124"/>
                <a:gd name="connsiteY155" fmla="*/ 6541530 h 6649609"/>
                <a:gd name="connsiteX156" fmla="*/ 3220297 w 5583124"/>
                <a:gd name="connsiteY156" fmla="*/ 6416217 h 6649609"/>
                <a:gd name="connsiteX157" fmla="*/ 3288337 w 5583124"/>
                <a:gd name="connsiteY157" fmla="*/ 6292072 h 6649609"/>
                <a:gd name="connsiteX158" fmla="*/ 3386601 w 5583124"/>
                <a:gd name="connsiteY158" fmla="*/ 6214372 h 6649609"/>
                <a:gd name="connsiteX159" fmla="*/ 3502106 w 5583124"/>
                <a:gd name="connsiteY159" fmla="*/ 6187790 h 6649609"/>
                <a:gd name="connsiteX160" fmla="*/ 3111003 w 5583124"/>
                <a:gd name="connsiteY160" fmla="*/ 6187790 h 6649609"/>
                <a:gd name="connsiteX161" fmla="*/ 3183139 w 5583124"/>
                <a:gd name="connsiteY161" fmla="*/ 6205024 h 6649609"/>
                <a:gd name="connsiteX162" fmla="*/ 3226302 w 5583124"/>
                <a:gd name="connsiteY162" fmla="*/ 6245627 h 6649609"/>
                <a:gd name="connsiteX163" fmla="*/ 3147571 w 5583124"/>
                <a:gd name="connsiteY163" fmla="*/ 6313980 h 6649609"/>
                <a:gd name="connsiteX164" fmla="*/ 3120959 w 5583124"/>
                <a:gd name="connsiteY164" fmla="*/ 6288713 h 6649609"/>
                <a:gd name="connsiteX165" fmla="*/ 3081683 w 5583124"/>
                <a:gd name="connsiteY165" fmla="*/ 6279219 h 6649609"/>
                <a:gd name="connsiteX166" fmla="*/ 3023351 w 5583124"/>
                <a:gd name="connsiteY166" fmla="*/ 6295723 h 6649609"/>
                <a:gd name="connsiteX167" fmla="*/ 2969295 w 5583124"/>
                <a:gd name="connsiteY167" fmla="*/ 6343044 h 6649609"/>
                <a:gd name="connsiteX168" fmla="*/ 2929865 w 5583124"/>
                <a:gd name="connsiteY168" fmla="*/ 6417386 h 6649609"/>
                <a:gd name="connsiteX169" fmla="*/ 2916956 w 5583124"/>
                <a:gd name="connsiteY169" fmla="*/ 6493187 h 6649609"/>
                <a:gd name="connsiteX170" fmla="*/ 2936944 w 5583124"/>
                <a:gd name="connsiteY170" fmla="*/ 6540946 h 6649609"/>
                <a:gd name="connsiteX171" fmla="*/ 2986009 w 5583124"/>
                <a:gd name="connsiteY171" fmla="*/ 6557304 h 6649609"/>
                <a:gd name="connsiteX172" fmla="*/ 3038132 w 5583124"/>
                <a:gd name="connsiteY172" fmla="*/ 6545328 h 6649609"/>
                <a:gd name="connsiteX173" fmla="*/ 3084521 w 5583124"/>
                <a:gd name="connsiteY173" fmla="*/ 6516701 h 6649609"/>
                <a:gd name="connsiteX174" fmla="*/ 3118164 w 5583124"/>
                <a:gd name="connsiteY174" fmla="*/ 6583594 h 6649609"/>
                <a:gd name="connsiteX175" fmla="*/ 3036488 w 5583124"/>
                <a:gd name="connsiteY175" fmla="*/ 6633106 h 6649609"/>
                <a:gd name="connsiteX176" fmla="*/ 2950258 w 5583124"/>
                <a:gd name="connsiteY176" fmla="*/ 6649609 h 6649609"/>
                <a:gd name="connsiteX177" fmla="*/ 2875137 w 5583124"/>
                <a:gd name="connsiteY177" fmla="*/ 6635150 h 6649609"/>
                <a:gd name="connsiteX178" fmla="*/ 2823133 w 5583124"/>
                <a:gd name="connsiteY178" fmla="*/ 6591772 h 6649609"/>
                <a:gd name="connsiteX179" fmla="*/ 2801935 w 5583124"/>
                <a:gd name="connsiteY179" fmla="*/ 6520060 h 6649609"/>
                <a:gd name="connsiteX180" fmla="*/ 2819134 w 5583124"/>
                <a:gd name="connsiteY180" fmla="*/ 6420890 h 6649609"/>
                <a:gd name="connsiteX181" fmla="*/ 2869824 w 5583124"/>
                <a:gd name="connsiteY181" fmla="*/ 6322013 h 6649609"/>
                <a:gd name="connsiteX182" fmla="*/ 2941479 w 5583124"/>
                <a:gd name="connsiteY182" fmla="*/ 6248694 h 6649609"/>
                <a:gd name="connsiteX183" fmla="*/ 3024829 w 5583124"/>
                <a:gd name="connsiteY183" fmla="*/ 6203271 h 6649609"/>
                <a:gd name="connsiteX184" fmla="*/ 3111003 w 5583124"/>
                <a:gd name="connsiteY184" fmla="*/ 6187790 h 6649609"/>
                <a:gd name="connsiteX185" fmla="*/ 2632975 w 5583124"/>
                <a:gd name="connsiteY185" fmla="*/ 6187790 h 6649609"/>
                <a:gd name="connsiteX186" fmla="*/ 2730608 w 5583124"/>
                <a:gd name="connsiteY186" fmla="*/ 6214664 h 6649609"/>
                <a:gd name="connsiteX187" fmla="*/ 2775621 w 5583124"/>
                <a:gd name="connsiteY187" fmla="*/ 6292364 h 6649609"/>
                <a:gd name="connsiteX188" fmla="*/ 2759239 w 5583124"/>
                <a:gd name="connsiteY188" fmla="*/ 6416217 h 6649609"/>
                <a:gd name="connsiteX189" fmla="*/ 2690945 w 5583124"/>
                <a:gd name="connsiteY189" fmla="*/ 6541530 h 6649609"/>
                <a:gd name="connsiteX190" fmla="*/ 2592275 w 5583124"/>
                <a:gd name="connsiteY190" fmla="*/ 6621713 h 6649609"/>
                <a:gd name="connsiteX191" fmla="*/ 2476028 w 5583124"/>
                <a:gd name="connsiteY191" fmla="*/ 6649609 h 6649609"/>
                <a:gd name="connsiteX192" fmla="*/ 2379038 w 5583124"/>
                <a:gd name="connsiteY192" fmla="*/ 6621713 h 6649609"/>
                <a:gd name="connsiteX193" fmla="*/ 2334430 w 5583124"/>
                <a:gd name="connsiteY193" fmla="*/ 6541530 h 6649609"/>
                <a:gd name="connsiteX194" fmla="*/ 2351167 w 5583124"/>
                <a:gd name="connsiteY194" fmla="*/ 6416217 h 6649609"/>
                <a:gd name="connsiteX195" fmla="*/ 2419207 w 5583124"/>
                <a:gd name="connsiteY195" fmla="*/ 6292072 h 6649609"/>
                <a:gd name="connsiteX196" fmla="*/ 2517471 w 5583124"/>
                <a:gd name="connsiteY196" fmla="*/ 6214372 h 6649609"/>
                <a:gd name="connsiteX197" fmla="*/ 2632975 w 5583124"/>
                <a:gd name="connsiteY197" fmla="*/ 6187790 h 6649609"/>
                <a:gd name="connsiteX198" fmla="*/ 1565870 w 5583124"/>
                <a:gd name="connsiteY198" fmla="*/ 6187790 h 6649609"/>
                <a:gd name="connsiteX199" fmla="*/ 1663502 w 5583124"/>
                <a:gd name="connsiteY199" fmla="*/ 6214664 h 6649609"/>
                <a:gd name="connsiteX200" fmla="*/ 1708516 w 5583124"/>
                <a:gd name="connsiteY200" fmla="*/ 6292364 h 6649609"/>
                <a:gd name="connsiteX201" fmla="*/ 1692134 w 5583124"/>
                <a:gd name="connsiteY201" fmla="*/ 6416217 h 6649609"/>
                <a:gd name="connsiteX202" fmla="*/ 1623840 w 5583124"/>
                <a:gd name="connsiteY202" fmla="*/ 6541530 h 6649609"/>
                <a:gd name="connsiteX203" fmla="*/ 1525170 w 5583124"/>
                <a:gd name="connsiteY203" fmla="*/ 6621713 h 6649609"/>
                <a:gd name="connsiteX204" fmla="*/ 1408923 w 5583124"/>
                <a:gd name="connsiteY204" fmla="*/ 6649609 h 6649609"/>
                <a:gd name="connsiteX205" fmla="*/ 1311933 w 5583124"/>
                <a:gd name="connsiteY205" fmla="*/ 6621713 h 6649609"/>
                <a:gd name="connsiteX206" fmla="*/ 1267325 w 5583124"/>
                <a:gd name="connsiteY206" fmla="*/ 6541530 h 6649609"/>
                <a:gd name="connsiteX207" fmla="*/ 1284062 w 5583124"/>
                <a:gd name="connsiteY207" fmla="*/ 6416217 h 6649609"/>
                <a:gd name="connsiteX208" fmla="*/ 1352102 w 5583124"/>
                <a:gd name="connsiteY208" fmla="*/ 6292072 h 6649609"/>
                <a:gd name="connsiteX209" fmla="*/ 1450366 w 5583124"/>
                <a:gd name="connsiteY209" fmla="*/ 6214372 h 6649609"/>
                <a:gd name="connsiteX210" fmla="*/ 1565870 w 5583124"/>
                <a:gd name="connsiteY210" fmla="*/ 6187790 h 6649609"/>
                <a:gd name="connsiteX211" fmla="*/ 1174768 w 5583124"/>
                <a:gd name="connsiteY211" fmla="*/ 6187790 h 6649609"/>
                <a:gd name="connsiteX212" fmla="*/ 1246905 w 5583124"/>
                <a:gd name="connsiteY212" fmla="*/ 6205024 h 6649609"/>
                <a:gd name="connsiteX213" fmla="*/ 1290067 w 5583124"/>
                <a:gd name="connsiteY213" fmla="*/ 6245627 h 6649609"/>
                <a:gd name="connsiteX214" fmla="*/ 1211336 w 5583124"/>
                <a:gd name="connsiteY214" fmla="*/ 6313980 h 6649609"/>
                <a:gd name="connsiteX215" fmla="*/ 1184724 w 5583124"/>
                <a:gd name="connsiteY215" fmla="*/ 6288713 h 6649609"/>
                <a:gd name="connsiteX216" fmla="*/ 1145448 w 5583124"/>
                <a:gd name="connsiteY216" fmla="*/ 6279219 h 6649609"/>
                <a:gd name="connsiteX217" fmla="*/ 1087116 w 5583124"/>
                <a:gd name="connsiteY217" fmla="*/ 6295723 h 6649609"/>
                <a:gd name="connsiteX218" fmla="*/ 1033060 w 5583124"/>
                <a:gd name="connsiteY218" fmla="*/ 6343044 h 6649609"/>
                <a:gd name="connsiteX219" fmla="*/ 993630 w 5583124"/>
                <a:gd name="connsiteY219" fmla="*/ 6417386 h 6649609"/>
                <a:gd name="connsiteX220" fmla="*/ 980721 w 5583124"/>
                <a:gd name="connsiteY220" fmla="*/ 6493187 h 6649609"/>
                <a:gd name="connsiteX221" fmla="*/ 1000709 w 5583124"/>
                <a:gd name="connsiteY221" fmla="*/ 6540946 h 6649609"/>
                <a:gd name="connsiteX222" fmla="*/ 1049774 w 5583124"/>
                <a:gd name="connsiteY222" fmla="*/ 6557304 h 6649609"/>
                <a:gd name="connsiteX223" fmla="*/ 1101896 w 5583124"/>
                <a:gd name="connsiteY223" fmla="*/ 6545328 h 6649609"/>
                <a:gd name="connsiteX224" fmla="*/ 1148287 w 5583124"/>
                <a:gd name="connsiteY224" fmla="*/ 6516701 h 6649609"/>
                <a:gd name="connsiteX225" fmla="*/ 1181929 w 5583124"/>
                <a:gd name="connsiteY225" fmla="*/ 6583594 h 6649609"/>
                <a:gd name="connsiteX226" fmla="*/ 1100254 w 5583124"/>
                <a:gd name="connsiteY226" fmla="*/ 6633106 h 6649609"/>
                <a:gd name="connsiteX227" fmla="*/ 1014024 w 5583124"/>
                <a:gd name="connsiteY227" fmla="*/ 6649609 h 6649609"/>
                <a:gd name="connsiteX228" fmla="*/ 938902 w 5583124"/>
                <a:gd name="connsiteY228" fmla="*/ 6635150 h 6649609"/>
                <a:gd name="connsiteX229" fmla="*/ 886898 w 5583124"/>
                <a:gd name="connsiteY229" fmla="*/ 6591772 h 6649609"/>
                <a:gd name="connsiteX230" fmla="*/ 865700 w 5583124"/>
                <a:gd name="connsiteY230" fmla="*/ 6520060 h 6649609"/>
                <a:gd name="connsiteX231" fmla="*/ 882900 w 5583124"/>
                <a:gd name="connsiteY231" fmla="*/ 6420890 h 6649609"/>
                <a:gd name="connsiteX232" fmla="*/ 933590 w 5583124"/>
                <a:gd name="connsiteY232" fmla="*/ 6322013 h 6649609"/>
                <a:gd name="connsiteX233" fmla="*/ 1005244 w 5583124"/>
                <a:gd name="connsiteY233" fmla="*/ 6248694 h 6649609"/>
                <a:gd name="connsiteX234" fmla="*/ 1088594 w 5583124"/>
                <a:gd name="connsiteY234" fmla="*/ 6203271 h 6649609"/>
                <a:gd name="connsiteX235" fmla="*/ 1174768 w 5583124"/>
                <a:gd name="connsiteY235" fmla="*/ 6187790 h 6649609"/>
                <a:gd name="connsiteX236" fmla="*/ 696741 w 5583124"/>
                <a:gd name="connsiteY236" fmla="*/ 6187790 h 6649609"/>
                <a:gd name="connsiteX237" fmla="*/ 794373 w 5583124"/>
                <a:gd name="connsiteY237" fmla="*/ 6214664 h 6649609"/>
                <a:gd name="connsiteX238" fmla="*/ 839387 w 5583124"/>
                <a:gd name="connsiteY238" fmla="*/ 6292364 h 6649609"/>
                <a:gd name="connsiteX239" fmla="*/ 823004 w 5583124"/>
                <a:gd name="connsiteY239" fmla="*/ 6416217 h 6649609"/>
                <a:gd name="connsiteX240" fmla="*/ 754711 w 5583124"/>
                <a:gd name="connsiteY240" fmla="*/ 6541530 h 6649609"/>
                <a:gd name="connsiteX241" fmla="*/ 656041 w 5583124"/>
                <a:gd name="connsiteY241" fmla="*/ 6621713 h 6649609"/>
                <a:gd name="connsiteX242" fmla="*/ 539793 w 5583124"/>
                <a:gd name="connsiteY242" fmla="*/ 6649609 h 6649609"/>
                <a:gd name="connsiteX243" fmla="*/ 442804 w 5583124"/>
                <a:gd name="connsiteY243" fmla="*/ 6621713 h 6649609"/>
                <a:gd name="connsiteX244" fmla="*/ 398196 w 5583124"/>
                <a:gd name="connsiteY244" fmla="*/ 6541530 h 6649609"/>
                <a:gd name="connsiteX245" fmla="*/ 414932 w 5583124"/>
                <a:gd name="connsiteY245" fmla="*/ 6416217 h 6649609"/>
                <a:gd name="connsiteX246" fmla="*/ 482972 w 5583124"/>
                <a:gd name="connsiteY246" fmla="*/ 6292072 h 6649609"/>
                <a:gd name="connsiteX247" fmla="*/ 581236 w 5583124"/>
                <a:gd name="connsiteY247" fmla="*/ 6214372 h 6649609"/>
                <a:gd name="connsiteX248" fmla="*/ 696741 w 5583124"/>
                <a:gd name="connsiteY248" fmla="*/ 6187790 h 6649609"/>
                <a:gd name="connsiteX249" fmla="*/ 5407269 w 5583124"/>
                <a:gd name="connsiteY249" fmla="*/ 5395249 h 6649609"/>
                <a:gd name="connsiteX250" fmla="*/ 5351226 w 5583124"/>
                <a:gd name="connsiteY250" fmla="*/ 5411461 h 6649609"/>
                <a:gd name="connsiteX251" fmla="*/ 5302578 w 5583124"/>
                <a:gd name="connsiteY251" fmla="*/ 5458344 h 6649609"/>
                <a:gd name="connsiteX252" fmla="*/ 5266072 w 5583124"/>
                <a:gd name="connsiteY252" fmla="*/ 5532247 h 6649609"/>
                <a:gd name="connsiteX253" fmla="*/ 5252099 w 5583124"/>
                <a:gd name="connsiteY253" fmla="*/ 5606880 h 6649609"/>
                <a:gd name="connsiteX254" fmla="*/ 5268137 w 5583124"/>
                <a:gd name="connsiteY254" fmla="*/ 5655954 h 6649609"/>
                <a:gd name="connsiteX255" fmla="*/ 5312763 w 5583124"/>
                <a:gd name="connsiteY255" fmla="*/ 5673334 h 6649609"/>
                <a:gd name="connsiteX256" fmla="*/ 5369205 w 5583124"/>
                <a:gd name="connsiteY256" fmla="*/ 5655954 h 6649609"/>
                <a:gd name="connsiteX257" fmla="*/ 5418745 w 5583124"/>
                <a:gd name="connsiteY257" fmla="*/ 5606880 h 6649609"/>
                <a:gd name="connsiteX258" fmla="*/ 5455649 w 5583124"/>
                <a:gd name="connsiteY258" fmla="*/ 5532247 h 6649609"/>
                <a:gd name="connsiteX259" fmla="*/ 5469224 w 5583124"/>
                <a:gd name="connsiteY259" fmla="*/ 5458344 h 6649609"/>
                <a:gd name="connsiteX260" fmla="*/ 5452293 w 5583124"/>
                <a:gd name="connsiteY260" fmla="*/ 5411461 h 6649609"/>
                <a:gd name="connsiteX261" fmla="*/ 5407269 w 5583124"/>
                <a:gd name="connsiteY261" fmla="*/ 5395249 h 6649609"/>
                <a:gd name="connsiteX262" fmla="*/ 4538139 w 5583124"/>
                <a:gd name="connsiteY262" fmla="*/ 5395249 h 6649609"/>
                <a:gd name="connsiteX263" fmla="*/ 4482095 w 5583124"/>
                <a:gd name="connsiteY263" fmla="*/ 5411461 h 6649609"/>
                <a:gd name="connsiteX264" fmla="*/ 4433449 w 5583124"/>
                <a:gd name="connsiteY264" fmla="*/ 5458344 h 6649609"/>
                <a:gd name="connsiteX265" fmla="*/ 4396942 w 5583124"/>
                <a:gd name="connsiteY265" fmla="*/ 5532247 h 6649609"/>
                <a:gd name="connsiteX266" fmla="*/ 4382969 w 5583124"/>
                <a:gd name="connsiteY266" fmla="*/ 5606880 h 6649609"/>
                <a:gd name="connsiteX267" fmla="*/ 4399007 w 5583124"/>
                <a:gd name="connsiteY267" fmla="*/ 5655954 h 6649609"/>
                <a:gd name="connsiteX268" fmla="*/ 4443634 w 5583124"/>
                <a:gd name="connsiteY268" fmla="*/ 5673334 h 6649609"/>
                <a:gd name="connsiteX269" fmla="*/ 4500075 w 5583124"/>
                <a:gd name="connsiteY269" fmla="*/ 5655954 h 6649609"/>
                <a:gd name="connsiteX270" fmla="*/ 4549616 w 5583124"/>
                <a:gd name="connsiteY270" fmla="*/ 5606880 h 6649609"/>
                <a:gd name="connsiteX271" fmla="*/ 4586519 w 5583124"/>
                <a:gd name="connsiteY271" fmla="*/ 5532247 h 6649609"/>
                <a:gd name="connsiteX272" fmla="*/ 4600095 w 5583124"/>
                <a:gd name="connsiteY272" fmla="*/ 5458344 h 6649609"/>
                <a:gd name="connsiteX273" fmla="*/ 4583163 w 5583124"/>
                <a:gd name="connsiteY273" fmla="*/ 5411461 h 6649609"/>
                <a:gd name="connsiteX274" fmla="*/ 4538139 w 5583124"/>
                <a:gd name="connsiteY274" fmla="*/ 5395249 h 6649609"/>
                <a:gd name="connsiteX275" fmla="*/ 3471033 w 5583124"/>
                <a:gd name="connsiteY275" fmla="*/ 5395249 h 6649609"/>
                <a:gd name="connsiteX276" fmla="*/ 3414990 w 5583124"/>
                <a:gd name="connsiteY276" fmla="*/ 5411461 h 6649609"/>
                <a:gd name="connsiteX277" fmla="*/ 3366343 w 5583124"/>
                <a:gd name="connsiteY277" fmla="*/ 5458344 h 6649609"/>
                <a:gd name="connsiteX278" fmla="*/ 3329837 w 5583124"/>
                <a:gd name="connsiteY278" fmla="*/ 5532247 h 6649609"/>
                <a:gd name="connsiteX279" fmla="*/ 3315863 w 5583124"/>
                <a:gd name="connsiteY279" fmla="*/ 5606880 h 6649609"/>
                <a:gd name="connsiteX280" fmla="*/ 3331902 w 5583124"/>
                <a:gd name="connsiteY280" fmla="*/ 5655954 h 6649609"/>
                <a:gd name="connsiteX281" fmla="*/ 3376527 w 5583124"/>
                <a:gd name="connsiteY281" fmla="*/ 5673334 h 6649609"/>
                <a:gd name="connsiteX282" fmla="*/ 3432970 w 5583124"/>
                <a:gd name="connsiteY282" fmla="*/ 5655954 h 6649609"/>
                <a:gd name="connsiteX283" fmla="*/ 3482509 w 5583124"/>
                <a:gd name="connsiteY283" fmla="*/ 5606880 h 6649609"/>
                <a:gd name="connsiteX284" fmla="*/ 3519413 w 5583124"/>
                <a:gd name="connsiteY284" fmla="*/ 5532247 h 6649609"/>
                <a:gd name="connsiteX285" fmla="*/ 3532989 w 5583124"/>
                <a:gd name="connsiteY285" fmla="*/ 5458344 h 6649609"/>
                <a:gd name="connsiteX286" fmla="*/ 3516058 w 5583124"/>
                <a:gd name="connsiteY286" fmla="*/ 5411461 h 6649609"/>
                <a:gd name="connsiteX287" fmla="*/ 3471033 w 5583124"/>
                <a:gd name="connsiteY287" fmla="*/ 5395249 h 6649609"/>
                <a:gd name="connsiteX288" fmla="*/ 2601903 w 5583124"/>
                <a:gd name="connsiteY288" fmla="*/ 5395249 h 6649609"/>
                <a:gd name="connsiteX289" fmla="*/ 2545860 w 5583124"/>
                <a:gd name="connsiteY289" fmla="*/ 5411461 h 6649609"/>
                <a:gd name="connsiteX290" fmla="*/ 2497213 w 5583124"/>
                <a:gd name="connsiteY290" fmla="*/ 5458344 h 6649609"/>
                <a:gd name="connsiteX291" fmla="*/ 2460707 w 5583124"/>
                <a:gd name="connsiteY291" fmla="*/ 5532247 h 6649609"/>
                <a:gd name="connsiteX292" fmla="*/ 2446734 w 5583124"/>
                <a:gd name="connsiteY292" fmla="*/ 5606880 h 6649609"/>
                <a:gd name="connsiteX293" fmla="*/ 2462772 w 5583124"/>
                <a:gd name="connsiteY293" fmla="*/ 5655954 h 6649609"/>
                <a:gd name="connsiteX294" fmla="*/ 2507398 w 5583124"/>
                <a:gd name="connsiteY294" fmla="*/ 5673334 h 6649609"/>
                <a:gd name="connsiteX295" fmla="*/ 2563840 w 5583124"/>
                <a:gd name="connsiteY295" fmla="*/ 5655954 h 6649609"/>
                <a:gd name="connsiteX296" fmla="*/ 2613380 w 5583124"/>
                <a:gd name="connsiteY296" fmla="*/ 5606880 h 6649609"/>
                <a:gd name="connsiteX297" fmla="*/ 2650283 w 5583124"/>
                <a:gd name="connsiteY297" fmla="*/ 5532247 h 6649609"/>
                <a:gd name="connsiteX298" fmla="*/ 2663859 w 5583124"/>
                <a:gd name="connsiteY298" fmla="*/ 5458344 h 6649609"/>
                <a:gd name="connsiteX299" fmla="*/ 2646928 w 5583124"/>
                <a:gd name="connsiteY299" fmla="*/ 5411461 h 6649609"/>
                <a:gd name="connsiteX300" fmla="*/ 2601903 w 5583124"/>
                <a:gd name="connsiteY300" fmla="*/ 5395249 h 6649609"/>
                <a:gd name="connsiteX301" fmla="*/ 1534798 w 5583124"/>
                <a:gd name="connsiteY301" fmla="*/ 5395249 h 6649609"/>
                <a:gd name="connsiteX302" fmla="*/ 1478755 w 5583124"/>
                <a:gd name="connsiteY302" fmla="*/ 5411461 h 6649609"/>
                <a:gd name="connsiteX303" fmla="*/ 1430108 w 5583124"/>
                <a:gd name="connsiteY303" fmla="*/ 5458344 h 6649609"/>
                <a:gd name="connsiteX304" fmla="*/ 1393602 w 5583124"/>
                <a:gd name="connsiteY304" fmla="*/ 5532247 h 6649609"/>
                <a:gd name="connsiteX305" fmla="*/ 1379628 w 5583124"/>
                <a:gd name="connsiteY305" fmla="*/ 5606880 h 6649609"/>
                <a:gd name="connsiteX306" fmla="*/ 1395667 w 5583124"/>
                <a:gd name="connsiteY306" fmla="*/ 5655954 h 6649609"/>
                <a:gd name="connsiteX307" fmla="*/ 1440293 w 5583124"/>
                <a:gd name="connsiteY307" fmla="*/ 5673334 h 6649609"/>
                <a:gd name="connsiteX308" fmla="*/ 1496735 w 5583124"/>
                <a:gd name="connsiteY308" fmla="*/ 5655954 h 6649609"/>
                <a:gd name="connsiteX309" fmla="*/ 1546275 w 5583124"/>
                <a:gd name="connsiteY309" fmla="*/ 5606880 h 6649609"/>
                <a:gd name="connsiteX310" fmla="*/ 1583178 w 5583124"/>
                <a:gd name="connsiteY310" fmla="*/ 5532247 h 6649609"/>
                <a:gd name="connsiteX311" fmla="*/ 1596754 w 5583124"/>
                <a:gd name="connsiteY311" fmla="*/ 5458344 h 6649609"/>
                <a:gd name="connsiteX312" fmla="*/ 1579823 w 5583124"/>
                <a:gd name="connsiteY312" fmla="*/ 5411461 h 6649609"/>
                <a:gd name="connsiteX313" fmla="*/ 1534798 w 5583124"/>
                <a:gd name="connsiteY313" fmla="*/ 5395249 h 6649609"/>
                <a:gd name="connsiteX314" fmla="*/ 665668 w 5583124"/>
                <a:gd name="connsiteY314" fmla="*/ 5395249 h 6649609"/>
                <a:gd name="connsiteX315" fmla="*/ 609625 w 5583124"/>
                <a:gd name="connsiteY315" fmla="*/ 5411461 h 6649609"/>
                <a:gd name="connsiteX316" fmla="*/ 560978 w 5583124"/>
                <a:gd name="connsiteY316" fmla="*/ 5458344 h 6649609"/>
                <a:gd name="connsiteX317" fmla="*/ 524472 w 5583124"/>
                <a:gd name="connsiteY317" fmla="*/ 5532247 h 6649609"/>
                <a:gd name="connsiteX318" fmla="*/ 510499 w 5583124"/>
                <a:gd name="connsiteY318" fmla="*/ 5606880 h 6649609"/>
                <a:gd name="connsiteX319" fmla="*/ 526537 w 5583124"/>
                <a:gd name="connsiteY319" fmla="*/ 5655954 h 6649609"/>
                <a:gd name="connsiteX320" fmla="*/ 571163 w 5583124"/>
                <a:gd name="connsiteY320" fmla="*/ 5673334 h 6649609"/>
                <a:gd name="connsiteX321" fmla="*/ 627605 w 5583124"/>
                <a:gd name="connsiteY321" fmla="*/ 5655954 h 6649609"/>
                <a:gd name="connsiteX322" fmla="*/ 677145 w 5583124"/>
                <a:gd name="connsiteY322" fmla="*/ 5606880 h 6649609"/>
                <a:gd name="connsiteX323" fmla="*/ 714048 w 5583124"/>
                <a:gd name="connsiteY323" fmla="*/ 5532247 h 6649609"/>
                <a:gd name="connsiteX324" fmla="*/ 727624 w 5583124"/>
                <a:gd name="connsiteY324" fmla="*/ 5458344 h 6649609"/>
                <a:gd name="connsiteX325" fmla="*/ 710693 w 5583124"/>
                <a:gd name="connsiteY325" fmla="*/ 5411461 h 6649609"/>
                <a:gd name="connsiteX326" fmla="*/ 665668 w 5583124"/>
                <a:gd name="connsiteY326" fmla="*/ 5395249 h 6649609"/>
                <a:gd name="connsiteX327" fmla="*/ 4023959 w 5583124"/>
                <a:gd name="connsiteY327" fmla="*/ 5311415 h 6649609"/>
                <a:gd name="connsiteX328" fmla="*/ 4131162 w 5583124"/>
                <a:gd name="connsiteY328" fmla="*/ 5311415 h 6649609"/>
                <a:gd name="connsiteX329" fmla="*/ 4010149 w 5583124"/>
                <a:gd name="connsiteY329" fmla="*/ 5667492 h 6649609"/>
                <a:gd name="connsiteX330" fmla="*/ 4183659 w 5583124"/>
                <a:gd name="connsiteY330" fmla="*/ 5667492 h 6649609"/>
                <a:gd name="connsiteX331" fmla="*/ 4153184 w 5583124"/>
                <a:gd name="connsiteY331" fmla="*/ 5757168 h 6649609"/>
                <a:gd name="connsiteX332" fmla="*/ 3872471 w 5583124"/>
                <a:gd name="connsiteY332" fmla="*/ 5757168 h 6649609"/>
                <a:gd name="connsiteX333" fmla="*/ 2087723 w 5583124"/>
                <a:gd name="connsiteY333" fmla="*/ 5311415 h 6649609"/>
                <a:gd name="connsiteX334" fmla="*/ 2194927 w 5583124"/>
                <a:gd name="connsiteY334" fmla="*/ 5311415 h 6649609"/>
                <a:gd name="connsiteX335" fmla="*/ 2073913 w 5583124"/>
                <a:gd name="connsiteY335" fmla="*/ 5667492 h 6649609"/>
                <a:gd name="connsiteX336" fmla="*/ 2247423 w 5583124"/>
                <a:gd name="connsiteY336" fmla="*/ 5667492 h 6649609"/>
                <a:gd name="connsiteX337" fmla="*/ 2216949 w 5583124"/>
                <a:gd name="connsiteY337" fmla="*/ 5757168 h 6649609"/>
                <a:gd name="connsiteX338" fmla="*/ 1936235 w 5583124"/>
                <a:gd name="connsiteY338" fmla="*/ 5757168 h 6649609"/>
                <a:gd name="connsiteX339" fmla="*/ 151489 w 5583124"/>
                <a:gd name="connsiteY339" fmla="*/ 5311415 h 6649609"/>
                <a:gd name="connsiteX340" fmla="*/ 258691 w 5583124"/>
                <a:gd name="connsiteY340" fmla="*/ 5311415 h 6649609"/>
                <a:gd name="connsiteX341" fmla="*/ 137678 w 5583124"/>
                <a:gd name="connsiteY341" fmla="*/ 5667492 h 6649609"/>
                <a:gd name="connsiteX342" fmla="*/ 311189 w 5583124"/>
                <a:gd name="connsiteY342" fmla="*/ 5667492 h 6649609"/>
                <a:gd name="connsiteX343" fmla="*/ 280714 w 5583124"/>
                <a:gd name="connsiteY343" fmla="*/ 5757168 h 6649609"/>
                <a:gd name="connsiteX344" fmla="*/ 0 w 5583124"/>
                <a:gd name="connsiteY344" fmla="*/ 5757168 h 6649609"/>
                <a:gd name="connsiteX345" fmla="*/ 5438341 w 5583124"/>
                <a:gd name="connsiteY345" fmla="*/ 5303820 h 6649609"/>
                <a:gd name="connsiteX346" fmla="*/ 5535973 w 5583124"/>
                <a:gd name="connsiteY346" fmla="*/ 5330694 h 6649609"/>
                <a:gd name="connsiteX347" fmla="*/ 5580987 w 5583124"/>
                <a:gd name="connsiteY347" fmla="*/ 5408394 h 6649609"/>
                <a:gd name="connsiteX348" fmla="*/ 5564604 w 5583124"/>
                <a:gd name="connsiteY348" fmla="*/ 5532247 h 6649609"/>
                <a:gd name="connsiteX349" fmla="*/ 5496310 w 5583124"/>
                <a:gd name="connsiteY349" fmla="*/ 5657560 h 6649609"/>
                <a:gd name="connsiteX350" fmla="*/ 5397640 w 5583124"/>
                <a:gd name="connsiteY350" fmla="*/ 5737743 h 6649609"/>
                <a:gd name="connsiteX351" fmla="*/ 5281394 w 5583124"/>
                <a:gd name="connsiteY351" fmla="*/ 5765639 h 6649609"/>
                <a:gd name="connsiteX352" fmla="*/ 5184403 w 5583124"/>
                <a:gd name="connsiteY352" fmla="*/ 5737743 h 6649609"/>
                <a:gd name="connsiteX353" fmla="*/ 5139795 w 5583124"/>
                <a:gd name="connsiteY353" fmla="*/ 5657560 h 6649609"/>
                <a:gd name="connsiteX354" fmla="*/ 5156532 w 5583124"/>
                <a:gd name="connsiteY354" fmla="*/ 5532247 h 6649609"/>
                <a:gd name="connsiteX355" fmla="*/ 5224573 w 5583124"/>
                <a:gd name="connsiteY355" fmla="*/ 5408102 h 6649609"/>
                <a:gd name="connsiteX356" fmla="*/ 5322837 w 5583124"/>
                <a:gd name="connsiteY356" fmla="*/ 5330402 h 6649609"/>
                <a:gd name="connsiteX357" fmla="*/ 5438341 w 5583124"/>
                <a:gd name="connsiteY357" fmla="*/ 5303820 h 6649609"/>
                <a:gd name="connsiteX358" fmla="*/ 5047239 w 5583124"/>
                <a:gd name="connsiteY358" fmla="*/ 5303820 h 6649609"/>
                <a:gd name="connsiteX359" fmla="*/ 5119375 w 5583124"/>
                <a:gd name="connsiteY359" fmla="*/ 5321054 h 6649609"/>
                <a:gd name="connsiteX360" fmla="*/ 5162538 w 5583124"/>
                <a:gd name="connsiteY360" fmla="*/ 5361657 h 6649609"/>
                <a:gd name="connsiteX361" fmla="*/ 5083807 w 5583124"/>
                <a:gd name="connsiteY361" fmla="*/ 5430010 h 6649609"/>
                <a:gd name="connsiteX362" fmla="*/ 5057195 w 5583124"/>
                <a:gd name="connsiteY362" fmla="*/ 5404743 h 6649609"/>
                <a:gd name="connsiteX363" fmla="*/ 5017918 w 5583124"/>
                <a:gd name="connsiteY363" fmla="*/ 5395249 h 6649609"/>
                <a:gd name="connsiteX364" fmla="*/ 4959586 w 5583124"/>
                <a:gd name="connsiteY364" fmla="*/ 5411753 h 6649609"/>
                <a:gd name="connsiteX365" fmla="*/ 4905531 w 5583124"/>
                <a:gd name="connsiteY365" fmla="*/ 5459074 h 6649609"/>
                <a:gd name="connsiteX366" fmla="*/ 4866101 w 5583124"/>
                <a:gd name="connsiteY366" fmla="*/ 5533416 h 6649609"/>
                <a:gd name="connsiteX367" fmla="*/ 4853191 w 5583124"/>
                <a:gd name="connsiteY367" fmla="*/ 5609217 h 6649609"/>
                <a:gd name="connsiteX368" fmla="*/ 4873179 w 5583124"/>
                <a:gd name="connsiteY368" fmla="*/ 5656976 h 6649609"/>
                <a:gd name="connsiteX369" fmla="*/ 4922245 w 5583124"/>
                <a:gd name="connsiteY369" fmla="*/ 5673334 h 6649609"/>
                <a:gd name="connsiteX370" fmla="*/ 4974367 w 5583124"/>
                <a:gd name="connsiteY370" fmla="*/ 5661358 h 6649609"/>
                <a:gd name="connsiteX371" fmla="*/ 5020757 w 5583124"/>
                <a:gd name="connsiteY371" fmla="*/ 5632731 h 6649609"/>
                <a:gd name="connsiteX372" fmla="*/ 5054399 w 5583124"/>
                <a:gd name="connsiteY372" fmla="*/ 5699624 h 6649609"/>
                <a:gd name="connsiteX373" fmla="*/ 4972724 w 5583124"/>
                <a:gd name="connsiteY373" fmla="*/ 5749136 h 6649609"/>
                <a:gd name="connsiteX374" fmla="*/ 4886494 w 5583124"/>
                <a:gd name="connsiteY374" fmla="*/ 5765639 h 6649609"/>
                <a:gd name="connsiteX375" fmla="*/ 4811373 w 5583124"/>
                <a:gd name="connsiteY375" fmla="*/ 5751180 h 6649609"/>
                <a:gd name="connsiteX376" fmla="*/ 4759368 w 5583124"/>
                <a:gd name="connsiteY376" fmla="*/ 5707802 h 6649609"/>
                <a:gd name="connsiteX377" fmla="*/ 4738170 w 5583124"/>
                <a:gd name="connsiteY377" fmla="*/ 5636090 h 6649609"/>
                <a:gd name="connsiteX378" fmla="*/ 4755370 w 5583124"/>
                <a:gd name="connsiteY378" fmla="*/ 5536920 h 6649609"/>
                <a:gd name="connsiteX379" fmla="*/ 4806060 w 5583124"/>
                <a:gd name="connsiteY379" fmla="*/ 5438043 h 6649609"/>
                <a:gd name="connsiteX380" fmla="*/ 4877715 w 5583124"/>
                <a:gd name="connsiteY380" fmla="*/ 5364724 h 6649609"/>
                <a:gd name="connsiteX381" fmla="*/ 4961065 w 5583124"/>
                <a:gd name="connsiteY381" fmla="*/ 5319301 h 6649609"/>
                <a:gd name="connsiteX382" fmla="*/ 5047239 w 5583124"/>
                <a:gd name="connsiteY382" fmla="*/ 5303820 h 6649609"/>
                <a:gd name="connsiteX383" fmla="*/ 4569211 w 5583124"/>
                <a:gd name="connsiteY383" fmla="*/ 5303820 h 6649609"/>
                <a:gd name="connsiteX384" fmla="*/ 4666843 w 5583124"/>
                <a:gd name="connsiteY384" fmla="*/ 5330694 h 6649609"/>
                <a:gd name="connsiteX385" fmla="*/ 4711857 w 5583124"/>
                <a:gd name="connsiteY385" fmla="*/ 5408394 h 6649609"/>
                <a:gd name="connsiteX386" fmla="*/ 4695474 w 5583124"/>
                <a:gd name="connsiteY386" fmla="*/ 5532247 h 6649609"/>
                <a:gd name="connsiteX387" fmla="*/ 4627181 w 5583124"/>
                <a:gd name="connsiteY387" fmla="*/ 5657560 h 6649609"/>
                <a:gd name="connsiteX388" fmla="*/ 4528511 w 5583124"/>
                <a:gd name="connsiteY388" fmla="*/ 5737743 h 6649609"/>
                <a:gd name="connsiteX389" fmla="*/ 4412263 w 5583124"/>
                <a:gd name="connsiteY389" fmla="*/ 5765639 h 6649609"/>
                <a:gd name="connsiteX390" fmla="*/ 4315274 w 5583124"/>
                <a:gd name="connsiteY390" fmla="*/ 5737743 h 6649609"/>
                <a:gd name="connsiteX391" fmla="*/ 4270666 w 5583124"/>
                <a:gd name="connsiteY391" fmla="*/ 5657560 h 6649609"/>
                <a:gd name="connsiteX392" fmla="*/ 4287403 w 5583124"/>
                <a:gd name="connsiteY392" fmla="*/ 5532247 h 6649609"/>
                <a:gd name="connsiteX393" fmla="*/ 4355443 w 5583124"/>
                <a:gd name="connsiteY393" fmla="*/ 5408102 h 6649609"/>
                <a:gd name="connsiteX394" fmla="*/ 4453707 w 5583124"/>
                <a:gd name="connsiteY394" fmla="*/ 5330402 h 6649609"/>
                <a:gd name="connsiteX395" fmla="*/ 4569211 w 5583124"/>
                <a:gd name="connsiteY395" fmla="*/ 5303820 h 6649609"/>
                <a:gd name="connsiteX396" fmla="*/ 3502106 w 5583124"/>
                <a:gd name="connsiteY396" fmla="*/ 5303820 h 6649609"/>
                <a:gd name="connsiteX397" fmla="*/ 3599737 w 5583124"/>
                <a:gd name="connsiteY397" fmla="*/ 5330694 h 6649609"/>
                <a:gd name="connsiteX398" fmla="*/ 3644751 w 5583124"/>
                <a:gd name="connsiteY398" fmla="*/ 5408394 h 6649609"/>
                <a:gd name="connsiteX399" fmla="*/ 3628368 w 5583124"/>
                <a:gd name="connsiteY399" fmla="*/ 5532247 h 6649609"/>
                <a:gd name="connsiteX400" fmla="*/ 3560074 w 5583124"/>
                <a:gd name="connsiteY400" fmla="*/ 5657560 h 6649609"/>
                <a:gd name="connsiteX401" fmla="*/ 3461405 w 5583124"/>
                <a:gd name="connsiteY401" fmla="*/ 5737743 h 6649609"/>
                <a:gd name="connsiteX402" fmla="*/ 3345159 w 5583124"/>
                <a:gd name="connsiteY402" fmla="*/ 5765639 h 6649609"/>
                <a:gd name="connsiteX403" fmla="*/ 3248168 w 5583124"/>
                <a:gd name="connsiteY403" fmla="*/ 5737743 h 6649609"/>
                <a:gd name="connsiteX404" fmla="*/ 3203560 w 5583124"/>
                <a:gd name="connsiteY404" fmla="*/ 5657560 h 6649609"/>
                <a:gd name="connsiteX405" fmla="*/ 3220297 w 5583124"/>
                <a:gd name="connsiteY405" fmla="*/ 5532247 h 6649609"/>
                <a:gd name="connsiteX406" fmla="*/ 3288337 w 5583124"/>
                <a:gd name="connsiteY406" fmla="*/ 5408102 h 6649609"/>
                <a:gd name="connsiteX407" fmla="*/ 3386601 w 5583124"/>
                <a:gd name="connsiteY407" fmla="*/ 5330402 h 6649609"/>
                <a:gd name="connsiteX408" fmla="*/ 3502106 w 5583124"/>
                <a:gd name="connsiteY408" fmla="*/ 5303820 h 6649609"/>
                <a:gd name="connsiteX409" fmla="*/ 3111003 w 5583124"/>
                <a:gd name="connsiteY409" fmla="*/ 5303820 h 6649609"/>
                <a:gd name="connsiteX410" fmla="*/ 3183139 w 5583124"/>
                <a:gd name="connsiteY410" fmla="*/ 5321054 h 6649609"/>
                <a:gd name="connsiteX411" fmla="*/ 3226302 w 5583124"/>
                <a:gd name="connsiteY411" fmla="*/ 5361657 h 6649609"/>
                <a:gd name="connsiteX412" fmla="*/ 3147571 w 5583124"/>
                <a:gd name="connsiteY412" fmla="*/ 5430010 h 6649609"/>
                <a:gd name="connsiteX413" fmla="*/ 3120959 w 5583124"/>
                <a:gd name="connsiteY413" fmla="*/ 5404743 h 6649609"/>
                <a:gd name="connsiteX414" fmla="*/ 3081683 w 5583124"/>
                <a:gd name="connsiteY414" fmla="*/ 5395249 h 6649609"/>
                <a:gd name="connsiteX415" fmla="*/ 3023351 w 5583124"/>
                <a:gd name="connsiteY415" fmla="*/ 5411753 h 6649609"/>
                <a:gd name="connsiteX416" fmla="*/ 2969295 w 5583124"/>
                <a:gd name="connsiteY416" fmla="*/ 5459074 h 6649609"/>
                <a:gd name="connsiteX417" fmla="*/ 2929865 w 5583124"/>
                <a:gd name="connsiteY417" fmla="*/ 5533416 h 6649609"/>
                <a:gd name="connsiteX418" fmla="*/ 2916956 w 5583124"/>
                <a:gd name="connsiteY418" fmla="*/ 5609217 h 6649609"/>
                <a:gd name="connsiteX419" fmla="*/ 2936944 w 5583124"/>
                <a:gd name="connsiteY419" fmla="*/ 5656976 h 6649609"/>
                <a:gd name="connsiteX420" fmla="*/ 2986009 w 5583124"/>
                <a:gd name="connsiteY420" fmla="*/ 5673334 h 6649609"/>
                <a:gd name="connsiteX421" fmla="*/ 3038132 w 5583124"/>
                <a:gd name="connsiteY421" fmla="*/ 5661358 h 6649609"/>
                <a:gd name="connsiteX422" fmla="*/ 3084521 w 5583124"/>
                <a:gd name="connsiteY422" fmla="*/ 5632731 h 6649609"/>
                <a:gd name="connsiteX423" fmla="*/ 3118164 w 5583124"/>
                <a:gd name="connsiteY423" fmla="*/ 5699624 h 6649609"/>
                <a:gd name="connsiteX424" fmla="*/ 3036488 w 5583124"/>
                <a:gd name="connsiteY424" fmla="*/ 5749136 h 6649609"/>
                <a:gd name="connsiteX425" fmla="*/ 2950258 w 5583124"/>
                <a:gd name="connsiteY425" fmla="*/ 5765639 h 6649609"/>
                <a:gd name="connsiteX426" fmla="*/ 2875137 w 5583124"/>
                <a:gd name="connsiteY426" fmla="*/ 5751180 h 6649609"/>
                <a:gd name="connsiteX427" fmla="*/ 2823133 w 5583124"/>
                <a:gd name="connsiteY427" fmla="*/ 5707802 h 6649609"/>
                <a:gd name="connsiteX428" fmla="*/ 2801935 w 5583124"/>
                <a:gd name="connsiteY428" fmla="*/ 5636090 h 6649609"/>
                <a:gd name="connsiteX429" fmla="*/ 2819134 w 5583124"/>
                <a:gd name="connsiteY429" fmla="*/ 5536920 h 6649609"/>
                <a:gd name="connsiteX430" fmla="*/ 2869824 w 5583124"/>
                <a:gd name="connsiteY430" fmla="*/ 5438043 h 6649609"/>
                <a:gd name="connsiteX431" fmla="*/ 2941479 w 5583124"/>
                <a:gd name="connsiteY431" fmla="*/ 5364724 h 6649609"/>
                <a:gd name="connsiteX432" fmla="*/ 3024829 w 5583124"/>
                <a:gd name="connsiteY432" fmla="*/ 5319301 h 6649609"/>
                <a:gd name="connsiteX433" fmla="*/ 3111003 w 5583124"/>
                <a:gd name="connsiteY433" fmla="*/ 5303820 h 6649609"/>
                <a:gd name="connsiteX434" fmla="*/ 2632975 w 5583124"/>
                <a:gd name="connsiteY434" fmla="*/ 5303820 h 6649609"/>
                <a:gd name="connsiteX435" fmla="*/ 2730608 w 5583124"/>
                <a:gd name="connsiteY435" fmla="*/ 5330694 h 6649609"/>
                <a:gd name="connsiteX436" fmla="*/ 2775621 w 5583124"/>
                <a:gd name="connsiteY436" fmla="*/ 5408394 h 6649609"/>
                <a:gd name="connsiteX437" fmla="*/ 2759239 w 5583124"/>
                <a:gd name="connsiteY437" fmla="*/ 5532247 h 6649609"/>
                <a:gd name="connsiteX438" fmla="*/ 2690945 w 5583124"/>
                <a:gd name="connsiteY438" fmla="*/ 5657560 h 6649609"/>
                <a:gd name="connsiteX439" fmla="*/ 2592275 w 5583124"/>
                <a:gd name="connsiteY439" fmla="*/ 5737743 h 6649609"/>
                <a:gd name="connsiteX440" fmla="*/ 2476028 w 5583124"/>
                <a:gd name="connsiteY440" fmla="*/ 5765639 h 6649609"/>
                <a:gd name="connsiteX441" fmla="*/ 2379038 w 5583124"/>
                <a:gd name="connsiteY441" fmla="*/ 5737743 h 6649609"/>
                <a:gd name="connsiteX442" fmla="*/ 2334430 w 5583124"/>
                <a:gd name="connsiteY442" fmla="*/ 5657560 h 6649609"/>
                <a:gd name="connsiteX443" fmla="*/ 2351167 w 5583124"/>
                <a:gd name="connsiteY443" fmla="*/ 5532247 h 6649609"/>
                <a:gd name="connsiteX444" fmla="*/ 2419207 w 5583124"/>
                <a:gd name="connsiteY444" fmla="*/ 5408102 h 6649609"/>
                <a:gd name="connsiteX445" fmla="*/ 2517471 w 5583124"/>
                <a:gd name="connsiteY445" fmla="*/ 5330402 h 6649609"/>
                <a:gd name="connsiteX446" fmla="*/ 2632975 w 5583124"/>
                <a:gd name="connsiteY446" fmla="*/ 5303820 h 6649609"/>
                <a:gd name="connsiteX447" fmla="*/ 1565870 w 5583124"/>
                <a:gd name="connsiteY447" fmla="*/ 5303820 h 6649609"/>
                <a:gd name="connsiteX448" fmla="*/ 1663502 w 5583124"/>
                <a:gd name="connsiteY448" fmla="*/ 5330694 h 6649609"/>
                <a:gd name="connsiteX449" fmla="*/ 1708516 w 5583124"/>
                <a:gd name="connsiteY449" fmla="*/ 5408394 h 6649609"/>
                <a:gd name="connsiteX450" fmla="*/ 1692134 w 5583124"/>
                <a:gd name="connsiteY450" fmla="*/ 5532247 h 6649609"/>
                <a:gd name="connsiteX451" fmla="*/ 1623840 w 5583124"/>
                <a:gd name="connsiteY451" fmla="*/ 5657560 h 6649609"/>
                <a:gd name="connsiteX452" fmla="*/ 1525170 w 5583124"/>
                <a:gd name="connsiteY452" fmla="*/ 5737743 h 6649609"/>
                <a:gd name="connsiteX453" fmla="*/ 1408923 w 5583124"/>
                <a:gd name="connsiteY453" fmla="*/ 5765639 h 6649609"/>
                <a:gd name="connsiteX454" fmla="*/ 1311933 w 5583124"/>
                <a:gd name="connsiteY454" fmla="*/ 5737743 h 6649609"/>
                <a:gd name="connsiteX455" fmla="*/ 1267325 w 5583124"/>
                <a:gd name="connsiteY455" fmla="*/ 5657560 h 6649609"/>
                <a:gd name="connsiteX456" fmla="*/ 1284062 w 5583124"/>
                <a:gd name="connsiteY456" fmla="*/ 5532247 h 6649609"/>
                <a:gd name="connsiteX457" fmla="*/ 1352102 w 5583124"/>
                <a:gd name="connsiteY457" fmla="*/ 5408102 h 6649609"/>
                <a:gd name="connsiteX458" fmla="*/ 1450366 w 5583124"/>
                <a:gd name="connsiteY458" fmla="*/ 5330402 h 6649609"/>
                <a:gd name="connsiteX459" fmla="*/ 1565870 w 5583124"/>
                <a:gd name="connsiteY459" fmla="*/ 5303820 h 6649609"/>
                <a:gd name="connsiteX460" fmla="*/ 1174768 w 5583124"/>
                <a:gd name="connsiteY460" fmla="*/ 5303820 h 6649609"/>
                <a:gd name="connsiteX461" fmla="*/ 1246905 w 5583124"/>
                <a:gd name="connsiteY461" fmla="*/ 5321054 h 6649609"/>
                <a:gd name="connsiteX462" fmla="*/ 1290067 w 5583124"/>
                <a:gd name="connsiteY462" fmla="*/ 5361657 h 6649609"/>
                <a:gd name="connsiteX463" fmla="*/ 1211336 w 5583124"/>
                <a:gd name="connsiteY463" fmla="*/ 5430010 h 6649609"/>
                <a:gd name="connsiteX464" fmla="*/ 1184724 w 5583124"/>
                <a:gd name="connsiteY464" fmla="*/ 5404743 h 6649609"/>
                <a:gd name="connsiteX465" fmla="*/ 1145448 w 5583124"/>
                <a:gd name="connsiteY465" fmla="*/ 5395249 h 6649609"/>
                <a:gd name="connsiteX466" fmla="*/ 1087116 w 5583124"/>
                <a:gd name="connsiteY466" fmla="*/ 5411753 h 6649609"/>
                <a:gd name="connsiteX467" fmla="*/ 1033060 w 5583124"/>
                <a:gd name="connsiteY467" fmla="*/ 5459074 h 6649609"/>
                <a:gd name="connsiteX468" fmla="*/ 993630 w 5583124"/>
                <a:gd name="connsiteY468" fmla="*/ 5533416 h 6649609"/>
                <a:gd name="connsiteX469" fmla="*/ 980721 w 5583124"/>
                <a:gd name="connsiteY469" fmla="*/ 5609217 h 6649609"/>
                <a:gd name="connsiteX470" fmla="*/ 1000709 w 5583124"/>
                <a:gd name="connsiteY470" fmla="*/ 5656976 h 6649609"/>
                <a:gd name="connsiteX471" fmla="*/ 1049774 w 5583124"/>
                <a:gd name="connsiteY471" fmla="*/ 5673334 h 6649609"/>
                <a:gd name="connsiteX472" fmla="*/ 1101896 w 5583124"/>
                <a:gd name="connsiteY472" fmla="*/ 5661358 h 6649609"/>
                <a:gd name="connsiteX473" fmla="*/ 1148287 w 5583124"/>
                <a:gd name="connsiteY473" fmla="*/ 5632731 h 6649609"/>
                <a:gd name="connsiteX474" fmla="*/ 1181929 w 5583124"/>
                <a:gd name="connsiteY474" fmla="*/ 5699624 h 6649609"/>
                <a:gd name="connsiteX475" fmla="*/ 1100254 w 5583124"/>
                <a:gd name="connsiteY475" fmla="*/ 5749136 h 6649609"/>
                <a:gd name="connsiteX476" fmla="*/ 1014024 w 5583124"/>
                <a:gd name="connsiteY476" fmla="*/ 5765639 h 6649609"/>
                <a:gd name="connsiteX477" fmla="*/ 938902 w 5583124"/>
                <a:gd name="connsiteY477" fmla="*/ 5751180 h 6649609"/>
                <a:gd name="connsiteX478" fmla="*/ 886898 w 5583124"/>
                <a:gd name="connsiteY478" fmla="*/ 5707802 h 6649609"/>
                <a:gd name="connsiteX479" fmla="*/ 865700 w 5583124"/>
                <a:gd name="connsiteY479" fmla="*/ 5636090 h 6649609"/>
                <a:gd name="connsiteX480" fmla="*/ 882900 w 5583124"/>
                <a:gd name="connsiteY480" fmla="*/ 5536920 h 6649609"/>
                <a:gd name="connsiteX481" fmla="*/ 933590 w 5583124"/>
                <a:gd name="connsiteY481" fmla="*/ 5438043 h 6649609"/>
                <a:gd name="connsiteX482" fmla="*/ 1005244 w 5583124"/>
                <a:gd name="connsiteY482" fmla="*/ 5364724 h 6649609"/>
                <a:gd name="connsiteX483" fmla="*/ 1088594 w 5583124"/>
                <a:gd name="connsiteY483" fmla="*/ 5319301 h 6649609"/>
                <a:gd name="connsiteX484" fmla="*/ 1174768 w 5583124"/>
                <a:gd name="connsiteY484" fmla="*/ 5303820 h 6649609"/>
                <a:gd name="connsiteX485" fmla="*/ 696741 w 5583124"/>
                <a:gd name="connsiteY485" fmla="*/ 5303820 h 6649609"/>
                <a:gd name="connsiteX486" fmla="*/ 794373 w 5583124"/>
                <a:gd name="connsiteY486" fmla="*/ 5330694 h 6649609"/>
                <a:gd name="connsiteX487" fmla="*/ 839387 w 5583124"/>
                <a:gd name="connsiteY487" fmla="*/ 5408394 h 6649609"/>
                <a:gd name="connsiteX488" fmla="*/ 823004 w 5583124"/>
                <a:gd name="connsiteY488" fmla="*/ 5532247 h 6649609"/>
                <a:gd name="connsiteX489" fmla="*/ 754711 w 5583124"/>
                <a:gd name="connsiteY489" fmla="*/ 5657560 h 6649609"/>
                <a:gd name="connsiteX490" fmla="*/ 656041 w 5583124"/>
                <a:gd name="connsiteY490" fmla="*/ 5737743 h 6649609"/>
                <a:gd name="connsiteX491" fmla="*/ 539793 w 5583124"/>
                <a:gd name="connsiteY491" fmla="*/ 5765639 h 6649609"/>
                <a:gd name="connsiteX492" fmla="*/ 442804 w 5583124"/>
                <a:gd name="connsiteY492" fmla="*/ 5737743 h 6649609"/>
                <a:gd name="connsiteX493" fmla="*/ 398196 w 5583124"/>
                <a:gd name="connsiteY493" fmla="*/ 5657560 h 6649609"/>
                <a:gd name="connsiteX494" fmla="*/ 414932 w 5583124"/>
                <a:gd name="connsiteY494" fmla="*/ 5532247 h 6649609"/>
                <a:gd name="connsiteX495" fmla="*/ 482972 w 5583124"/>
                <a:gd name="connsiteY495" fmla="*/ 5408102 h 6649609"/>
                <a:gd name="connsiteX496" fmla="*/ 581236 w 5583124"/>
                <a:gd name="connsiteY496" fmla="*/ 5330402 h 6649609"/>
                <a:gd name="connsiteX497" fmla="*/ 696741 w 5583124"/>
                <a:gd name="connsiteY497" fmla="*/ 5303820 h 6649609"/>
                <a:gd name="connsiteX498" fmla="*/ 5407269 w 5583124"/>
                <a:gd name="connsiteY498" fmla="*/ 4511279 h 6649609"/>
                <a:gd name="connsiteX499" fmla="*/ 5351226 w 5583124"/>
                <a:gd name="connsiteY499" fmla="*/ 4527491 h 6649609"/>
                <a:gd name="connsiteX500" fmla="*/ 5302578 w 5583124"/>
                <a:gd name="connsiteY500" fmla="*/ 4574374 h 6649609"/>
                <a:gd name="connsiteX501" fmla="*/ 5266072 w 5583124"/>
                <a:gd name="connsiteY501" fmla="*/ 4648277 h 6649609"/>
                <a:gd name="connsiteX502" fmla="*/ 5252099 w 5583124"/>
                <a:gd name="connsiteY502" fmla="*/ 4722910 h 6649609"/>
                <a:gd name="connsiteX503" fmla="*/ 5268137 w 5583124"/>
                <a:gd name="connsiteY503" fmla="*/ 4771983 h 6649609"/>
                <a:gd name="connsiteX504" fmla="*/ 5312763 w 5583124"/>
                <a:gd name="connsiteY504" fmla="*/ 4789364 h 6649609"/>
                <a:gd name="connsiteX505" fmla="*/ 5369205 w 5583124"/>
                <a:gd name="connsiteY505" fmla="*/ 4771983 h 6649609"/>
                <a:gd name="connsiteX506" fmla="*/ 5418745 w 5583124"/>
                <a:gd name="connsiteY506" fmla="*/ 4722910 h 6649609"/>
                <a:gd name="connsiteX507" fmla="*/ 5455649 w 5583124"/>
                <a:gd name="connsiteY507" fmla="*/ 4648277 h 6649609"/>
                <a:gd name="connsiteX508" fmla="*/ 5469224 w 5583124"/>
                <a:gd name="connsiteY508" fmla="*/ 4574374 h 6649609"/>
                <a:gd name="connsiteX509" fmla="*/ 5452293 w 5583124"/>
                <a:gd name="connsiteY509" fmla="*/ 4527491 h 6649609"/>
                <a:gd name="connsiteX510" fmla="*/ 5407269 w 5583124"/>
                <a:gd name="connsiteY510" fmla="*/ 4511279 h 6649609"/>
                <a:gd name="connsiteX511" fmla="*/ 4538139 w 5583124"/>
                <a:gd name="connsiteY511" fmla="*/ 4511279 h 6649609"/>
                <a:gd name="connsiteX512" fmla="*/ 4482095 w 5583124"/>
                <a:gd name="connsiteY512" fmla="*/ 4527491 h 6649609"/>
                <a:gd name="connsiteX513" fmla="*/ 4433449 w 5583124"/>
                <a:gd name="connsiteY513" fmla="*/ 4574374 h 6649609"/>
                <a:gd name="connsiteX514" fmla="*/ 4396942 w 5583124"/>
                <a:gd name="connsiteY514" fmla="*/ 4648277 h 6649609"/>
                <a:gd name="connsiteX515" fmla="*/ 4382969 w 5583124"/>
                <a:gd name="connsiteY515" fmla="*/ 4722910 h 6649609"/>
                <a:gd name="connsiteX516" fmla="*/ 4399007 w 5583124"/>
                <a:gd name="connsiteY516" fmla="*/ 4771983 h 6649609"/>
                <a:gd name="connsiteX517" fmla="*/ 4443634 w 5583124"/>
                <a:gd name="connsiteY517" fmla="*/ 4789364 h 6649609"/>
                <a:gd name="connsiteX518" fmla="*/ 4500075 w 5583124"/>
                <a:gd name="connsiteY518" fmla="*/ 4771983 h 6649609"/>
                <a:gd name="connsiteX519" fmla="*/ 4549616 w 5583124"/>
                <a:gd name="connsiteY519" fmla="*/ 4722910 h 6649609"/>
                <a:gd name="connsiteX520" fmla="*/ 4586519 w 5583124"/>
                <a:gd name="connsiteY520" fmla="*/ 4648277 h 6649609"/>
                <a:gd name="connsiteX521" fmla="*/ 4600095 w 5583124"/>
                <a:gd name="connsiteY521" fmla="*/ 4574374 h 6649609"/>
                <a:gd name="connsiteX522" fmla="*/ 4583163 w 5583124"/>
                <a:gd name="connsiteY522" fmla="*/ 4527491 h 6649609"/>
                <a:gd name="connsiteX523" fmla="*/ 4538139 w 5583124"/>
                <a:gd name="connsiteY523" fmla="*/ 4511279 h 6649609"/>
                <a:gd name="connsiteX524" fmla="*/ 3471033 w 5583124"/>
                <a:gd name="connsiteY524" fmla="*/ 4511279 h 6649609"/>
                <a:gd name="connsiteX525" fmla="*/ 3414990 w 5583124"/>
                <a:gd name="connsiteY525" fmla="*/ 4527491 h 6649609"/>
                <a:gd name="connsiteX526" fmla="*/ 3366343 w 5583124"/>
                <a:gd name="connsiteY526" fmla="*/ 4574374 h 6649609"/>
                <a:gd name="connsiteX527" fmla="*/ 3329837 w 5583124"/>
                <a:gd name="connsiteY527" fmla="*/ 4648277 h 6649609"/>
                <a:gd name="connsiteX528" fmla="*/ 3315863 w 5583124"/>
                <a:gd name="connsiteY528" fmla="*/ 4722910 h 6649609"/>
                <a:gd name="connsiteX529" fmla="*/ 3331902 w 5583124"/>
                <a:gd name="connsiteY529" fmla="*/ 4771983 h 6649609"/>
                <a:gd name="connsiteX530" fmla="*/ 3376527 w 5583124"/>
                <a:gd name="connsiteY530" fmla="*/ 4789364 h 6649609"/>
                <a:gd name="connsiteX531" fmla="*/ 3432970 w 5583124"/>
                <a:gd name="connsiteY531" fmla="*/ 4771983 h 6649609"/>
                <a:gd name="connsiteX532" fmla="*/ 3482509 w 5583124"/>
                <a:gd name="connsiteY532" fmla="*/ 4722910 h 6649609"/>
                <a:gd name="connsiteX533" fmla="*/ 3519413 w 5583124"/>
                <a:gd name="connsiteY533" fmla="*/ 4648277 h 6649609"/>
                <a:gd name="connsiteX534" fmla="*/ 3532989 w 5583124"/>
                <a:gd name="connsiteY534" fmla="*/ 4574374 h 6649609"/>
                <a:gd name="connsiteX535" fmla="*/ 3516058 w 5583124"/>
                <a:gd name="connsiteY535" fmla="*/ 4527491 h 6649609"/>
                <a:gd name="connsiteX536" fmla="*/ 3471033 w 5583124"/>
                <a:gd name="connsiteY536" fmla="*/ 4511279 h 6649609"/>
                <a:gd name="connsiteX537" fmla="*/ 2601903 w 5583124"/>
                <a:gd name="connsiteY537" fmla="*/ 4511279 h 6649609"/>
                <a:gd name="connsiteX538" fmla="*/ 2545860 w 5583124"/>
                <a:gd name="connsiteY538" fmla="*/ 4527491 h 6649609"/>
                <a:gd name="connsiteX539" fmla="*/ 2497213 w 5583124"/>
                <a:gd name="connsiteY539" fmla="*/ 4574374 h 6649609"/>
                <a:gd name="connsiteX540" fmla="*/ 2460707 w 5583124"/>
                <a:gd name="connsiteY540" fmla="*/ 4648277 h 6649609"/>
                <a:gd name="connsiteX541" fmla="*/ 2446734 w 5583124"/>
                <a:gd name="connsiteY541" fmla="*/ 4722910 h 6649609"/>
                <a:gd name="connsiteX542" fmla="*/ 2462772 w 5583124"/>
                <a:gd name="connsiteY542" fmla="*/ 4771983 h 6649609"/>
                <a:gd name="connsiteX543" fmla="*/ 2507398 w 5583124"/>
                <a:gd name="connsiteY543" fmla="*/ 4789364 h 6649609"/>
                <a:gd name="connsiteX544" fmla="*/ 2563840 w 5583124"/>
                <a:gd name="connsiteY544" fmla="*/ 4771983 h 6649609"/>
                <a:gd name="connsiteX545" fmla="*/ 2613380 w 5583124"/>
                <a:gd name="connsiteY545" fmla="*/ 4722910 h 6649609"/>
                <a:gd name="connsiteX546" fmla="*/ 2650283 w 5583124"/>
                <a:gd name="connsiteY546" fmla="*/ 4648277 h 6649609"/>
                <a:gd name="connsiteX547" fmla="*/ 2663859 w 5583124"/>
                <a:gd name="connsiteY547" fmla="*/ 4574374 h 6649609"/>
                <a:gd name="connsiteX548" fmla="*/ 2646928 w 5583124"/>
                <a:gd name="connsiteY548" fmla="*/ 4527491 h 6649609"/>
                <a:gd name="connsiteX549" fmla="*/ 2601903 w 5583124"/>
                <a:gd name="connsiteY549" fmla="*/ 4511279 h 6649609"/>
                <a:gd name="connsiteX550" fmla="*/ 1534798 w 5583124"/>
                <a:gd name="connsiteY550" fmla="*/ 4511279 h 6649609"/>
                <a:gd name="connsiteX551" fmla="*/ 1478755 w 5583124"/>
                <a:gd name="connsiteY551" fmla="*/ 4527491 h 6649609"/>
                <a:gd name="connsiteX552" fmla="*/ 1430108 w 5583124"/>
                <a:gd name="connsiteY552" fmla="*/ 4574374 h 6649609"/>
                <a:gd name="connsiteX553" fmla="*/ 1393602 w 5583124"/>
                <a:gd name="connsiteY553" fmla="*/ 4648277 h 6649609"/>
                <a:gd name="connsiteX554" fmla="*/ 1379628 w 5583124"/>
                <a:gd name="connsiteY554" fmla="*/ 4722910 h 6649609"/>
                <a:gd name="connsiteX555" fmla="*/ 1395667 w 5583124"/>
                <a:gd name="connsiteY555" fmla="*/ 4771983 h 6649609"/>
                <a:gd name="connsiteX556" fmla="*/ 1440293 w 5583124"/>
                <a:gd name="connsiteY556" fmla="*/ 4789364 h 6649609"/>
                <a:gd name="connsiteX557" fmla="*/ 1496735 w 5583124"/>
                <a:gd name="connsiteY557" fmla="*/ 4771983 h 6649609"/>
                <a:gd name="connsiteX558" fmla="*/ 1546275 w 5583124"/>
                <a:gd name="connsiteY558" fmla="*/ 4722910 h 6649609"/>
                <a:gd name="connsiteX559" fmla="*/ 1583178 w 5583124"/>
                <a:gd name="connsiteY559" fmla="*/ 4648277 h 6649609"/>
                <a:gd name="connsiteX560" fmla="*/ 1596754 w 5583124"/>
                <a:gd name="connsiteY560" fmla="*/ 4574374 h 6649609"/>
                <a:gd name="connsiteX561" fmla="*/ 1579823 w 5583124"/>
                <a:gd name="connsiteY561" fmla="*/ 4527491 h 6649609"/>
                <a:gd name="connsiteX562" fmla="*/ 1534798 w 5583124"/>
                <a:gd name="connsiteY562" fmla="*/ 4511279 h 6649609"/>
                <a:gd name="connsiteX563" fmla="*/ 665668 w 5583124"/>
                <a:gd name="connsiteY563" fmla="*/ 4511279 h 6649609"/>
                <a:gd name="connsiteX564" fmla="*/ 609625 w 5583124"/>
                <a:gd name="connsiteY564" fmla="*/ 4527491 h 6649609"/>
                <a:gd name="connsiteX565" fmla="*/ 560978 w 5583124"/>
                <a:gd name="connsiteY565" fmla="*/ 4574374 h 6649609"/>
                <a:gd name="connsiteX566" fmla="*/ 524472 w 5583124"/>
                <a:gd name="connsiteY566" fmla="*/ 4648277 h 6649609"/>
                <a:gd name="connsiteX567" fmla="*/ 510499 w 5583124"/>
                <a:gd name="connsiteY567" fmla="*/ 4722910 h 6649609"/>
                <a:gd name="connsiteX568" fmla="*/ 526537 w 5583124"/>
                <a:gd name="connsiteY568" fmla="*/ 4771983 h 6649609"/>
                <a:gd name="connsiteX569" fmla="*/ 571163 w 5583124"/>
                <a:gd name="connsiteY569" fmla="*/ 4789364 h 6649609"/>
                <a:gd name="connsiteX570" fmla="*/ 627605 w 5583124"/>
                <a:gd name="connsiteY570" fmla="*/ 4771983 h 6649609"/>
                <a:gd name="connsiteX571" fmla="*/ 677145 w 5583124"/>
                <a:gd name="connsiteY571" fmla="*/ 4722910 h 6649609"/>
                <a:gd name="connsiteX572" fmla="*/ 714048 w 5583124"/>
                <a:gd name="connsiteY572" fmla="*/ 4648277 h 6649609"/>
                <a:gd name="connsiteX573" fmla="*/ 727624 w 5583124"/>
                <a:gd name="connsiteY573" fmla="*/ 4574374 h 6649609"/>
                <a:gd name="connsiteX574" fmla="*/ 710693 w 5583124"/>
                <a:gd name="connsiteY574" fmla="*/ 4527491 h 6649609"/>
                <a:gd name="connsiteX575" fmla="*/ 665668 w 5583124"/>
                <a:gd name="connsiteY575" fmla="*/ 4511279 h 6649609"/>
                <a:gd name="connsiteX576" fmla="*/ 4023959 w 5583124"/>
                <a:gd name="connsiteY576" fmla="*/ 4427444 h 6649609"/>
                <a:gd name="connsiteX577" fmla="*/ 4131162 w 5583124"/>
                <a:gd name="connsiteY577" fmla="*/ 4427444 h 6649609"/>
                <a:gd name="connsiteX578" fmla="*/ 4010149 w 5583124"/>
                <a:gd name="connsiteY578" fmla="*/ 4783522 h 6649609"/>
                <a:gd name="connsiteX579" fmla="*/ 4183659 w 5583124"/>
                <a:gd name="connsiteY579" fmla="*/ 4783522 h 6649609"/>
                <a:gd name="connsiteX580" fmla="*/ 4153184 w 5583124"/>
                <a:gd name="connsiteY580" fmla="*/ 4873198 h 6649609"/>
                <a:gd name="connsiteX581" fmla="*/ 3872471 w 5583124"/>
                <a:gd name="connsiteY581" fmla="*/ 4873198 h 6649609"/>
                <a:gd name="connsiteX582" fmla="*/ 2087723 w 5583124"/>
                <a:gd name="connsiteY582" fmla="*/ 4427444 h 6649609"/>
                <a:gd name="connsiteX583" fmla="*/ 2194927 w 5583124"/>
                <a:gd name="connsiteY583" fmla="*/ 4427444 h 6649609"/>
                <a:gd name="connsiteX584" fmla="*/ 2073913 w 5583124"/>
                <a:gd name="connsiteY584" fmla="*/ 4783522 h 6649609"/>
                <a:gd name="connsiteX585" fmla="*/ 2247423 w 5583124"/>
                <a:gd name="connsiteY585" fmla="*/ 4783522 h 6649609"/>
                <a:gd name="connsiteX586" fmla="*/ 2216949 w 5583124"/>
                <a:gd name="connsiteY586" fmla="*/ 4873198 h 6649609"/>
                <a:gd name="connsiteX587" fmla="*/ 1936235 w 5583124"/>
                <a:gd name="connsiteY587" fmla="*/ 4873198 h 6649609"/>
                <a:gd name="connsiteX588" fmla="*/ 151489 w 5583124"/>
                <a:gd name="connsiteY588" fmla="*/ 4427444 h 6649609"/>
                <a:gd name="connsiteX589" fmla="*/ 258691 w 5583124"/>
                <a:gd name="connsiteY589" fmla="*/ 4427444 h 6649609"/>
                <a:gd name="connsiteX590" fmla="*/ 137678 w 5583124"/>
                <a:gd name="connsiteY590" fmla="*/ 4783522 h 6649609"/>
                <a:gd name="connsiteX591" fmla="*/ 311189 w 5583124"/>
                <a:gd name="connsiteY591" fmla="*/ 4783522 h 6649609"/>
                <a:gd name="connsiteX592" fmla="*/ 280714 w 5583124"/>
                <a:gd name="connsiteY592" fmla="*/ 4873198 h 6649609"/>
                <a:gd name="connsiteX593" fmla="*/ 0 w 5583124"/>
                <a:gd name="connsiteY593" fmla="*/ 4873198 h 6649609"/>
                <a:gd name="connsiteX594" fmla="*/ 5438341 w 5583124"/>
                <a:gd name="connsiteY594" fmla="*/ 4419850 h 6649609"/>
                <a:gd name="connsiteX595" fmla="*/ 5535973 w 5583124"/>
                <a:gd name="connsiteY595" fmla="*/ 4446723 h 6649609"/>
                <a:gd name="connsiteX596" fmla="*/ 5580987 w 5583124"/>
                <a:gd name="connsiteY596" fmla="*/ 4524424 h 6649609"/>
                <a:gd name="connsiteX597" fmla="*/ 5564604 w 5583124"/>
                <a:gd name="connsiteY597" fmla="*/ 4648277 h 6649609"/>
                <a:gd name="connsiteX598" fmla="*/ 5496310 w 5583124"/>
                <a:gd name="connsiteY598" fmla="*/ 4773590 h 6649609"/>
                <a:gd name="connsiteX599" fmla="*/ 5397640 w 5583124"/>
                <a:gd name="connsiteY599" fmla="*/ 4853773 h 6649609"/>
                <a:gd name="connsiteX600" fmla="*/ 5281394 w 5583124"/>
                <a:gd name="connsiteY600" fmla="*/ 4881669 h 6649609"/>
                <a:gd name="connsiteX601" fmla="*/ 5184403 w 5583124"/>
                <a:gd name="connsiteY601" fmla="*/ 4853773 h 6649609"/>
                <a:gd name="connsiteX602" fmla="*/ 5139795 w 5583124"/>
                <a:gd name="connsiteY602" fmla="*/ 4773590 h 6649609"/>
                <a:gd name="connsiteX603" fmla="*/ 5156532 w 5583124"/>
                <a:gd name="connsiteY603" fmla="*/ 4648277 h 6649609"/>
                <a:gd name="connsiteX604" fmla="*/ 5224573 w 5583124"/>
                <a:gd name="connsiteY604" fmla="*/ 4524131 h 6649609"/>
                <a:gd name="connsiteX605" fmla="*/ 5322837 w 5583124"/>
                <a:gd name="connsiteY605" fmla="*/ 4446431 h 6649609"/>
                <a:gd name="connsiteX606" fmla="*/ 5438341 w 5583124"/>
                <a:gd name="connsiteY606" fmla="*/ 4419850 h 6649609"/>
                <a:gd name="connsiteX607" fmla="*/ 5047239 w 5583124"/>
                <a:gd name="connsiteY607" fmla="*/ 4419850 h 6649609"/>
                <a:gd name="connsiteX608" fmla="*/ 5119375 w 5583124"/>
                <a:gd name="connsiteY608" fmla="*/ 4437084 h 6649609"/>
                <a:gd name="connsiteX609" fmla="*/ 5162538 w 5583124"/>
                <a:gd name="connsiteY609" fmla="*/ 4477687 h 6649609"/>
                <a:gd name="connsiteX610" fmla="*/ 5083807 w 5583124"/>
                <a:gd name="connsiteY610" fmla="*/ 4546039 h 6649609"/>
                <a:gd name="connsiteX611" fmla="*/ 5057195 w 5583124"/>
                <a:gd name="connsiteY611" fmla="*/ 4520772 h 6649609"/>
                <a:gd name="connsiteX612" fmla="*/ 5017918 w 5583124"/>
                <a:gd name="connsiteY612" fmla="*/ 4511279 h 6649609"/>
                <a:gd name="connsiteX613" fmla="*/ 4959586 w 5583124"/>
                <a:gd name="connsiteY613" fmla="*/ 4527782 h 6649609"/>
                <a:gd name="connsiteX614" fmla="*/ 4905531 w 5583124"/>
                <a:gd name="connsiteY614" fmla="*/ 4575104 h 6649609"/>
                <a:gd name="connsiteX615" fmla="*/ 4866101 w 5583124"/>
                <a:gd name="connsiteY615" fmla="*/ 4649445 h 6649609"/>
                <a:gd name="connsiteX616" fmla="*/ 4853191 w 5583124"/>
                <a:gd name="connsiteY616" fmla="*/ 4725246 h 6649609"/>
                <a:gd name="connsiteX617" fmla="*/ 4873179 w 5583124"/>
                <a:gd name="connsiteY617" fmla="*/ 4773005 h 6649609"/>
                <a:gd name="connsiteX618" fmla="*/ 4922245 w 5583124"/>
                <a:gd name="connsiteY618" fmla="*/ 4789364 h 6649609"/>
                <a:gd name="connsiteX619" fmla="*/ 4974367 w 5583124"/>
                <a:gd name="connsiteY619" fmla="*/ 4777388 h 6649609"/>
                <a:gd name="connsiteX620" fmla="*/ 5020757 w 5583124"/>
                <a:gd name="connsiteY620" fmla="*/ 4748760 h 6649609"/>
                <a:gd name="connsiteX621" fmla="*/ 5054399 w 5583124"/>
                <a:gd name="connsiteY621" fmla="*/ 4815653 h 6649609"/>
                <a:gd name="connsiteX622" fmla="*/ 4972724 w 5583124"/>
                <a:gd name="connsiteY622" fmla="*/ 4865165 h 6649609"/>
                <a:gd name="connsiteX623" fmla="*/ 4886494 w 5583124"/>
                <a:gd name="connsiteY623" fmla="*/ 4881669 h 6649609"/>
                <a:gd name="connsiteX624" fmla="*/ 4811373 w 5583124"/>
                <a:gd name="connsiteY624" fmla="*/ 4867210 h 6649609"/>
                <a:gd name="connsiteX625" fmla="*/ 4759368 w 5583124"/>
                <a:gd name="connsiteY625" fmla="*/ 4823832 h 6649609"/>
                <a:gd name="connsiteX626" fmla="*/ 4738170 w 5583124"/>
                <a:gd name="connsiteY626" fmla="*/ 4752120 h 6649609"/>
                <a:gd name="connsiteX627" fmla="*/ 4755370 w 5583124"/>
                <a:gd name="connsiteY627" fmla="*/ 4652950 h 6649609"/>
                <a:gd name="connsiteX628" fmla="*/ 4806060 w 5583124"/>
                <a:gd name="connsiteY628" fmla="*/ 4554072 h 6649609"/>
                <a:gd name="connsiteX629" fmla="*/ 4877715 w 5583124"/>
                <a:gd name="connsiteY629" fmla="*/ 4480754 h 6649609"/>
                <a:gd name="connsiteX630" fmla="*/ 4961065 w 5583124"/>
                <a:gd name="connsiteY630" fmla="*/ 4435331 h 6649609"/>
                <a:gd name="connsiteX631" fmla="*/ 5047239 w 5583124"/>
                <a:gd name="connsiteY631" fmla="*/ 4419850 h 6649609"/>
                <a:gd name="connsiteX632" fmla="*/ 4569211 w 5583124"/>
                <a:gd name="connsiteY632" fmla="*/ 4419850 h 6649609"/>
                <a:gd name="connsiteX633" fmla="*/ 4666843 w 5583124"/>
                <a:gd name="connsiteY633" fmla="*/ 4446723 h 6649609"/>
                <a:gd name="connsiteX634" fmla="*/ 4711857 w 5583124"/>
                <a:gd name="connsiteY634" fmla="*/ 4524424 h 6649609"/>
                <a:gd name="connsiteX635" fmla="*/ 4695474 w 5583124"/>
                <a:gd name="connsiteY635" fmla="*/ 4648277 h 6649609"/>
                <a:gd name="connsiteX636" fmla="*/ 4627181 w 5583124"/>
                <a:gd name="connsiteY636" fmla="*/ 4773590 h 6649609"/>
                <a:gd name="connsiteX637" fmla="*/ 4528511 w 5583124"/>
                <a:gd name="connsiteY637" fmla="*/ 4853773 h 6649609"/>
                <a:gd name="connsiteX638" fmla="*/ 4412263 w 5583124"/>
                <a:gd name="connsiteY638" fmla="*/ 4881669 h 6649609"/>
                <a:gd name="connsiteX639" fmla="*/ 4315274 w 5583124"/>
                <a:gd name="connsiteY639" fmla="*/ 4853773 h 6649609"/>
                <a:gd name="connsiteX640" fmla="*/ 4270666 w 5583124"/>
                <a:gd name="connsiteY640" fmla="*/ 4773590 h 6649609"/>
                <a:gd name="connsiteX641" fmla="*/ 4287403 w 5583124"/>
                <a:gd name="connsiteY641" fmla="*/ 4648277 h 6649609"/>
                <a:gd name="connsiteX642" fmla="*/ 4355443 w 5583124"/>
                <a:gd name="connsiteY642" fmla="*/ 4524131 h 6649609"/>
                <a:gd name="connsiteX643" fmla="*/ 4453707 w 5583124"/>
                <a:gd name="connsiteY643" fmla="*/ 4446431 h 6649609"/>
                <a:gd name="connsiteX644" fmla="*/ 4569211 w 5583124"/>
                <a:gd name="connsiteY644" fmla="*/ 4419850 h 6649609"/>
                <a:gd name="connsiteX645" fmla="*/ 3502106 w 5583124"/>
                <a:gd name="connsiteY645" fmla="*/ 4419850 h 6649609"/>
                <a:gd name="connsiteX646" fmla="*/ 3599737 w 5583124"/>
                <a:gd name="connsiteY646" fmla="*/ 4446723 h 6649609"/>
                <a:gd name="connsiteX647" fmla="*/ 3644751 w 5583124"/>
                <a:gd name="connsiteY647" fmla="*/ 4524424 h 6649609"/>
                <a:gd name="connsiteX648" fmla="*/ 3628368 w 5583124"/>
                <a:gd name="connsiteY648" fmla="*/ 4648277 h 6649609"/>
                <a:gd name="connsiteX649" fmla="*/ 3560074 w 5583124"/>
                <a:gd name="connsiteY649" fmla="*/ 4773590 h 6649609"/>
                <a:gd name="connsiteX650" fmla="*/ 3461405 w 5583124"/>
                <a:gd name="connsiteY650" fmla="*/ 4853773 h 6649609"/>
                <a:gd name="connsiteX651" fmla="*/ 3345159 w 5583124"/>
                <a:gd name="connsiteY651" fmla="*/ 4881669 h 6649609"/>
                <a:gd name="connsiteX652" fmla="*/ 3248168 w 5583124"/>
                <a:gd name="connsiteY652" fmla="*/ 4853773 h 6649609"/>
                <a:gd name="connsiteX653" fmla="*/ 3203560 w 5583124"/>
                <a:gd name="connsiteY653" fmla="*/ 4773590 h 6649609"/>
                <a:gd name="connsiteX654" fmla="*/ 3220297 w 5583124"/>
                <a:gd name="connsiteY654" fmla="*/ 4648277 h 6649609"/>
                <a:gd name="connsiteX655" fmla="*/ 3288337 w 5583124"/>
                <a:gd name="connsiteY655" fmla="*/ 4524131 h 6649609"/>
                <a:gd name="connsiteX656" fmla="*/ 3386601 w 5583124"/>
                <a:gd name="connsiteY656" fmla="*/ 4446431 h 6649609"/>
                <a:gd name="connsiteX657" fmla="*/ 3502106 w 5583124"/>
                <a:gd name="connsiteY657" fmla="*/ 4419850 h 6649609"/>
                <a:gd name="connsiteX658" fmla="*/ 3111003 w 5583124"/>
                <a:gd name="connsiteY658" fmla="*/ 4419850 h 6649609"/>
                <a:gd name="connsiteX659" fmla="*/ 3183139 w 5583124"/>
                <a:gd name="connsiteY659" fmla="*/ 4437084 h 6649609"/>
                <a:gd name="connsiteX660" fmla="*/ 3226302 w 5583124"/>
                <a:gd name="connsiteY660" fmla="*/ 4477687 h 6649609"/>
                <a:gd name="connsiteX661" fmla="*/ 3147571 w 5583124"/>
                <a:gd name="connsiteY661" fmla="*/ 4546039 h 6649609"/>
                <a:gd name="connsiteX662" fmla="*/ 3120959 w 5583124"/>
                <a:gd name="connsiteY662" fmla="*/ 4520772 h 6649609"/>
                <a:gd name="connsiteX663" fmla="*/ 3081683 w 5583124"/>
                <a:gd name="connsiteY663" fmla="*/ 4511279 h 6649609"/>
                <a:gd name="connsiteX664" fmla="*/ 3023351 w 5583124"/>
                <a:gd name="connsiteY664" fmla="*/ 4527782 h 6649609"/>
                <a:gd name="connsiteX665" fmla="*/ 2969295 w 5583124"/>
                <a:gd name="connsiteY665" fmla="*/ 4575104 h 6649609"/>
                <a:gd name="connsiteX666" fmla="*/ 2929865 w 5583124"/>
                <a:gd name="connsiteY666" fmla="*/ 4649445 h 6649609"/>
                <a:gd name="connsiteX667" fmla="*/ 2916956 w 5583124"/>
                <a:gd name="connsiteY667" fmla="*/ 4725246 h 6649609"/>
                <a:gd name="connsiteX668" fmla="*/ 2936944 w 5583124"/>
                <a:gd name="connsiteY668" fmla="*/ 4773005 h 6649609"/>
                <a:gd name="connsiteX669" fmla="*/ 2986009 w 5583124"/>
                <a:gd name="connsiteY669" fmla="*/ 4789364 h 6649609"/>
                <a:gd name="connsiteX670" fmla="*/ 3038132 w 5583124"/>
                <a:gd name="connsiteY670" fmla="*/ 4777388 h 6649609"/>
                <a:gd name="connsiteX671" fmla="*/ 3084521 w 5583124"/>
                <a:gd name="connsiteY671" fmla="*/ 4748760 h 6649609"/>
                <a:gd name="connsiteX672" fmla="*/ 3118164 w 5583124"/>
                <a:gd name="connsiteY672" fmla="*/ 4815653 h 6649609"/>
                <a:gd name="connsiteX673" fmla="*/ 3036488 w 5583124"/>
                <a:gd name="connsiteY673" fmla="*/ 4865165 h 6649609"/>
                <a:gd name="connsiteX674" fmla="*/ 2950258 w 5583124"/>
                <a:gd name="connsiteY674" fmla="*/ 4881669 h 6649609"/>
                <a:gd name="connsiteX675" fmla="*/ 2875137 w 5583124"/>
                <a:gd name="connsiteY675" fmla="*/ 4867210 h 6649609"/>
                <a:gd name="connsiteX676" fmla="*/ 2823133 w 5583124"/>
                <a:gd name="connsiteY676" fmla="*/ 4823832 h 6649609"/>
                <a:gd name="connsiteX677" fmla="*/ 2801935 w 5583124"/>
                <a:gd name="connsiteY677" fmla="*/ 4752120 h 6649609"/>
                <a:gd name="connsiteX678" fmla="*/ 2819134 w 5583124"/>
                <a:gd name="connsiteY678" fmla="*/ 4652950 h 6649609"/>
                <a:gd name="connsiteX679" fmla="*/ 2869824 w 5583124"/>
                <a:gd name="connsiteY679" fmla="*/ 4554072 h 6649609"/>
                <a:gd name="connsiteX680" fmla="*/ 2941479 w 5583124"/>
                <a:gd name="connsiteY680" fmla="*/ 4480754 h 6649609"/>
                <a:gd name="connsiteX681" fmla="*/ 3024829 w 5583124"/>
                <a:gd name="connsiteY681" fmla="*/ 4435331 h 6649609"/>
                <a:gd name="connsiteX682" fmla="*/ 3111003 w 5583124"/>
                <a:gd name="connsiteY682" fmla="*/ 4419850 h 6649609"/>
                <a:gd name="connsiteX683" fmla="*/ 2632975 w 5583124"/>
                <a:gd name="connsiteY683" fmla="*/ 4419850 h 6649609"/>
                <a:gd name="connsiteX684" fmla="*/ 2730608 w 5583124"/>
                <a:gd name="connsiteY684" fmla="*/ 4446723 h 6649609"/>
                <a:gd name="connsiteX685" fmla="*/ 2775621 w 5583124"/>
                <a:gd name="connsiteY685" fmla="*/ 4524424 h 6649609"/>
                <a:gd name="connsiteX686" fmla="*/ 2759239 w 5583124"/>
                <a:gd name="connsiteY686" fmla="*/ 4648277 h 6649609"/>
                <a:gd name="connsiteX687" fmla="*/ 2690945 w 5583124"/>
                <a:gd name="connsiteY687" fmla="*/ 4773590 h 6649609"/>
                <a:gd name="connsiteX688" fmla="*/ 2592275 w 5583124"/>
                <a:gd name="connsiteY688" fmla="*/ 4853773 h 6649609"/>
                <a:gd name="connsiteX689" fmla="*/ 2476028 w 5583124"/>
                <a:gd name="connsiteY689" fmla="*/ 4881669 h 6649609"/>
                <a:gd name="connsiteX690" fmla="*/ 2379038 w 5583124"/>
                <a:gd name="connsiteY690" fmla="*/ 4853773 h 6649609"/>
                <a:gd name="connsiteX691" fmla="*/ 2334430 w 5583124"/>
                <a:gd name="connsiteY691" fmla="*/ 4773590 h 6649609"/>
                <a:gd name="connsiteX692" fmla="*/ 2351167 w 5583124"/>
                <a:gd name="connsiteY692" fmla="*/ 4648277 h 6649609"/>
                <a:gd name="connsiteX693" fmla="*/ 2419207 w 5583124"/>
                <a:gd name="connsiteY693" fmla="*/ 4524131 h 6649609"/>
                <a:gd name="connsiteX694" fmla="*/ 2517471 w 5583124"/>
                <a:gd name="connsiteY694" fmla="*/ 4446431 h 6649609"/>
                <a:gd name="connsiteX695" fmla="*/ 2632975 w 5583124"/>
                <a:gd name="connsiteY695" fmla="*/ 4419850 h 6649609"/>
                <a:gd name="connsiteX696" fmla="*/ 1565870 w 5583124"/>
                <a:gd name="connsiteY696" fmla="*/ 4419850 h 6649609"/>
                <a:gd name="connsiteX697" fmla="*/ 1663502 w 5583124"/>
                <a:gd name="connsiteY697" fmla="*/ 4446723 h 6649609"/>
                <a:gd name="connsiteX698" fmla="*/ 1708516 w 5583124"/>
                <a:gd name="connsiteY698" fmla="*/ 4524424 h 6649609"/>
                <a:gd name="connsiteX699" fmla="*/ 1692134 w 5583124"/>
                <a:gd name="connsiteY699" fmla="*/ 4648277 h 6649609"/>
                <a:gd name="connsiteX700" fmla="*/ 1623840 w 5583124"/>
                <a:gd name="connsiteY700" fmla="*/ 4773590 h 6649609"/>
                <a:gd name="connsiteX701" fmla="*/ 1525170 w 5583124"/>
                <a:gd name="connsiteY701" fmla="*/ 4853773 h 6649609"/>
                <a:gd name="connsiteX702" fmla="*/ 1408923 w 5583124"/>
                <a:gd name="connsiteY702" fmla="*/ 4881669 h 6649609"/>
                <a:gd name="connsiteX703" fmla="*/ 1311933 w 5583124"/>
                <a:gd name="connsiteY703" fmla="*/ 4853773 h 6649609"/>
                <a:gd name="connsiteX704" fmla="*/ 1267325 w 5583124"/>
                <a:gd name="connsiteY704" fmla="*/ 4773590 h 6649609"/>
                <a:gd name="connsiteX705" fmla="*/ 1284062 w 5583124"/>
                <a:gd name="connsiteY705" fmla="*/ 4648277 h 6649609"/>
                <a:gd name="connsiteX706" fmla="*/ 1352102 w 5583124"/>
                <a:gd name="connsiteY706" fmla="*/ 4524131 h 6649609"/>
                <a:gd name="connsiteX707" fmla="*/ 1450366 w 5583124"/>
                <a:gd name="connsiteY707" fmla="*/ 4446431 h 6649609"/>
                <a:gd name="connsiteX708" fmla="*/ 1565870 w 5583124"/>
                <a:gd name="connsiteY708" fmla="*/ 4419850 h 6649609"/>
                <a:gd name="connsiteX709" fmla="*/ 1174768 w 5583124"/>
                <a:gd name="connsiteY709" fmla="*/ 4419850 h 6649609"/>
                <a:gd name="connsiteX710" fmla="*/ 1246905 w 5583124"/>
                <a:gd name="connsiteY710" fmla="*/ 4437084 h 6649609"/>
                <a:gd name="connsiteX711" fmla="*/ 1290067 w 5583124"/>
                <a:gd name="connsiteY711" fmla="*/ 4477687 h 6649609"/>
                <a:gd name="connsiteX712" fmla="*/ 1211336 w 5583124"/>
                <a:gd name="connsiteY712" fmla="*/ 4546039 h 6649609"/>
                <a:gd name="connsiteX713" fmla="*/ 1184724 w 5583124"/>
                <a:gd name="connsiteY713" fmla="*/ 4520772 h 6649609"/>
                <a:gd name="connsiteX714" fmla="*/ 1145448 w 5583124"/>
                <a:gd name="connsiteY714" fmla="*/ 4511279 h 6649609"/>
                <a:gd name="connsiteX715" fmla="*/ 1087116 w 5583124"/>
                <a:gd name="connsiteY715" fmla="*/ 4527782 h 6649609"/>
                <a:gd name="connsiteX716" fmla="*/ 1033060 w 5583124"/>
                <a:gd name="connsiteY716" fmla="*/ 4575104 h 6649609"/>
                <a:gd name="connsiteX717" fmla="*/ 993630 w 5583124"/>
                <a:gd name="connsiteY717" fmla="*/ 4649445 h 6649609"/>
                <a:gd name="connsiteX718" fmla="*/ 980721 w 5583124"/>
                <a:gd name="connsiteY718" fmla="*/ 4725246 h 6649609"/>
                <a:gd name="connsiteX719" fmla="*/ 1000709 w 5583124"/>
                <a:gd name="connsiteY719" fmla="*/ 4773005 h 6649609"/>
                <a:gd name="connsiteX720" fmla="*/ 1049774 w 5583124"/>
                <a:gd name="connsiteY720" fmla="*/ 4789364 h 6649609"/>
                <a:gd name="connsiteX721" fmla="*/ 1101896 w 5583124"/>
                <a:gd name="connsiteY721" fmla="*/ 4777388 h 6649609"/>
                <a:gd name="connsiteX722" fmla="*/ 1148287 w 5583124"/>
                <a:gd name="connsiteY722" fmla="*/ 4748760 h 6649609"/>
                <a:gd name="connsiteX723" fmla="*/ 1181929 w 5583124"/>
                <a:gd name="connsiteY723" fmla="*/ 4815653 h 6649609"/>
                <a:gd name="connsiteX724" fmla="*/ 1100254 w 5583124"/>
                <a:gd name="connsiteY724" fmla="*/ 4865165 h 6649609"/>
                <a:gd name="connsiteX725" fmla="*/ 1014024 w 5583124"/>
                <a:gd name="connsiteY725" fmla="*/ 4881669 h 6649609"/>
                <a:gd name="connsiteX726" fmla="*/ 938902 w 5583124"/>
                <a:gd name="connsiteY726" fmla="*/ 4867210 h 6649609"/>
                <a:gd name="connsiteX727" fmla="*/ 886898 w 5583124"/>
                <a:gd name="connsiteY727" fmla="*/ 4823832 h 6649609"/>
                <a:gd name="connsiteX728" fmla="*/ 865700 w 5583124"/>
                <a:gd name="connsiteY728" fmla="*/ 4752120 h 6649609"/>
                <a:gd name="connsiteX729" fmla="*/ 882900 w 5583124"/>
                <a:gd name="connsiteY729" fmla="*/ 4652950 h 6649609"/>
                <a:gd name="connsiteX730" fmla="*/ 933590 w 5583124"/>
                <a:gd name="connsiteY730" fmla="*/ 4554072 h 6649609"/>
                <a:gd name="connsiteX731" fmla="*/ 1005244 w 5583124"/>
                <a:gd name="connsiteY731" fmla="*/ 4480754 h 6649609"/>
                <a:gd name="connsiteX732" fmla="*/ 1088594 w 5583124"/>
                <a:gd name="connsiteY732" fmla="*/ 4435331 h 6649609"/>
                <a:gd name="connsiteX733" fmla="*/ 1174768 w 5583124"/>
                <a:gd name="connsiteY733" fmla="*/ 4419850 h 6649609"/>
                <a:gd name="connsiteX734" fmla="*/ 696741 w 5583124"/>
                <a:gd name="connsiteY734" fmla="*/ 4419850 h 6649609"/>
                <a:gd name="connsiteX735" fmla="*/ 794373 w 5583124"/>
                <a:gd name="connsiteY735" fmla="*/ 4446723 h 6649609"/>
                <a:gd name="connsiteX736" fmla="*/ 839387 w 5583124"/>
                <a:gd name="connsiteY736" fmla="*/ 4524424 h 6649609"/>
                <a:gd name="connsiteX737" fmla="*/ 823004 w 5583124"/>
                <a:gd name="connsiteY737" fmla="*/ 4648277 h 6649609"/>
                <a:gd name="connsiteX738" fmla="*/ 754711 w 5583124"/>
                <a:gd name="connsiteY738" fmla="*/ 4773590 h 6649609"/>
                <a:gd name="connsiteX739" fmla="*/ 656041 w 5583124"/>
                <a:gd name="connsiteY739" fmla="*/ 4853773 h 6649609"/>
                <a:gd name="connsiteX740" fmla="*/ 539793 w 5583124"/>
                <a:gd name="connsiteY740" fmla="*/ 4881669 h 6649609"/>
                <a:gd name="connsiteX741" fmla="*/ 442804 w 5583124"/>
                <a:gd name="connsiteY741" fmla="*/ 4853773 h 6649609"/>
                <a:gd name="connsiteX742" fmla="*/ 398196 w 5583124"/>
                <a:gd name="connsiteY742" fmla="*/ 4773590 h 6649609"/>
                <a:gd name="connsiteX743" fmla="*/ 414932 w 5583124"/>
                <a:gd name="connsiteY743" fmla="*/ 4648277 h 6649609"/>
                <a:gd name="connsiteX744" fmla="*/ 482972 w 5583124"/>
                <a:gd name="connsiteY744" fmla="*/ 4524131 h 6649609"/>
                <a:gd name="connsiteX745" fmla="*/ 581236 w 5583124"/>
                <a:gd name="connsiteY745" fmla="*/ 4446431 h 6649609"/>
                <a:gd name="connsiteX746" fmla="*/ 696741 w 5583124"/>
                <a:gd name="connsiteY746" fmla="*/ 4419850 h 6649609"/>
                <a:gd name="connsiteX747" fmla="*/ 5407269 w 5583124"/>
                <a:gd name="connsiteY747" fmla="*/ 3627309 h 6649609"/>
                <a:gd name="connsiteX748" fmla="*/ 5351226 w 5583124"/>
                <a:gd name="connsiteY748" fmla="*/ 3643521 h 6649609"/>
                <a:gd name="connsiteX749" fmla="*/ 5302578 w 5583124"/>
                <a:gd name="connsiteY749" fmla="*/ 3690404 h 6649609"/>
                <a:gd name="connsiteX750" fmla="*/ 5266072 w 5583124"/>
                <a:gd name="connsiteY750" fmla="*/ 3764307 h 6649609"/>
                <a:gd name="connsiteX751" fmla="*/ 5252099 w 5583124"/>
                <a:gd name="connsiteY751" fmla="*/ 3838940 h 6649609"/>
                <a:gd name="connsiteX752" fmla="*/ 5268137 w 5583124"/>
                <a:gd name="connsiteY752" fmla="*/ 3888013 h 6649609"/>
                <a:gd name="connsiteX753" fmla="*/ 5312763 w 5583124"/>
                <a:gd name="connsiteY753" fmla="*/ 3905394 h 6649609"/>
                <a:gd name="connsiteX754" fmla="*/ 5369205 w 5583124"/>
                <a:gd name="connsiteY754" fmla="*/ 3888013 h 6649609"/>
                <a:gd name="connsiteX755" fmla="*/ 5418745 w 5583124"/>
                <a:gd name="connsiteY755" fmla="*/ 3838940 h 6649609"/>
                <a:gd name="connsiteX756" fmla="*/ 5455649 w 5583124"/>
                <a:gd name="connsiteY756" fmla="*/ 3764307 h 6649609"/>
                <a:gd name="connsiteX757" fmla="*/ 5469224 w 5583124"/>
                <a:gd name="connsiteY757" fmla="*/ 3690404 h 6649609"/>
                <a:gd name="connsiteX758" fmla="*/ 5452293 w 5583124"/>
                <a:gd name="connsiteY758" fmla="*/ 3643521 h 6649609"/>
                <a:gd name="connsiteX759" fmla="*/ 5407269 w 5583124"/>
                <a:gd name="connsiteY759" fmla="*/ 3627309 h 6649609"/>
                <a:gd name="connsiteX760" fmla="*/ 4538139 w 5583124"/>
                <a:gd name="connsiteY760" fmla="*/ 3627309 h 6649609"/>
                <a:gd name="connsiteX761" fmla="*/ 4482095 w 5583124"/>
                <a:gd name="connsiteY761" fmla="*/ 3643521 h 6649609"/>
                <a:gd name="connsiteX762" fmla="*/ 4433449 w 5583124"/>
                <a:gd name="connsiteY762" fmla="*/ 3690404 h 6649609"/>
                <a:gd name="connsiteX763" fmla="*/ 4396942 w 5583124"/>
                <a:gd name="connsiteY763" fmla="*/ 3764307 h 6649609"/>
                <a:gd name="connsiteX764" fmla="*/ 4382969 w 5583124"/>
                <a:gd name="connsiteY764" fmla="*/ 3838940 h 6649609"/>
                <a:gd name="connsiteX765" fmla="*/ 4399007 w 5583124"/>
                <a:gd name="connsiteY765" fmla="*/ 3888013 h 6649609"/>
                <a:gd name="connsiteX766" fmla="*/ 4443634 w 5583124"/>
                <a:gd name="connsiteY766" fmla="*/ 3905394 h 6649609"/>
                <a:gd name="connsiteX767" fmla="*/ 4500075 w 5583124"/>
                <a:gd name="connsiteY767" fmla="*/ 3888013 h 6649609"/>
                <a:gd name="connsiteX768" fmla="*/ 4549616 w 5583124"/>
                <a:gd name="connsiteY768" fmla="*/ 3838940 h 6649609"/>
                <a:gd name="connsiteX769" fmla="*/ 4586519 w 5583124"/>
                <a:gd name="connsiteY769" fmla="*/ 3764307 h 6649609"/>
                <a:gd name="connsiteX770" fmla="*/ 4600095 w 5583124"/>
                <a:gd name="connsiteY770" fmla="*/ 3690404 h 6649609"/>
                <a:gd name="connsiteX771" fmla="*/ 4583163 w 5583124"/>
                <a:gd name="connsiteY771" fmla="*/ 3643521 h 6649609"/>
                <a:gd name="connsiteX772" fmla="*/ 4538139 w 5583124"/>
                <a:gd name="connsiteY772" fmla="*/ 3627309 h 6649609"/>
                <a:gd name="connsiteX773" fmla="*/ 3471033 w 5583124"/>
                <a:gd name="connsiteY773" fmla="*/ 3627309 h 6649609"/>
                <a:gd name="connsiteX774" fmla="*/ 3414990 w 5583124"/>
                <a:gd name="connsiteY774" fmla="*/ 3643521 h 6649609"/>
                <a:gd name="connsiteX775" fmla="*/ 3366343 w 5583124"/>
                <a:gd name="connsiteY775" fmla="*/ 3690404 h 6649609"/>
                <a:gd name="connsiteX776" fmla="*/ 3329837 w 5583124"/>
                <a:gd name="connsiteY776" fmla="*/ 3764307 h 6649609"/>
                <a:gd name="connsiteX777" fmla="*/ 3315863 w 5583124"/>
                <a:gd name="connsiteY777" fmla="*/ 3838940 h 6649609"/>
                <a:gd name="connsiteX778" fmla="*/ 3331902 w 5583124"/>
                <a:gd name="connsiteY778" fmla="*/ 3888013 h 6649609"/>
                <a:gd name="connsiteX779" fmla="*/ 3376527 w 5583124"/>
                <a:gd name="connsiteY779" fmla="*/ 3905394 h 6649609"/>
                <a:gd name="connsiteX780" fmla="*/ 3432970 w 5583124"/>
                <a:gd name="connsiteY780" fmla="*/ 3888013 h 6649609"/>
                <a:gd name="connsiteX781" fmla="*/ 3482509 w 5583124"/>
                <a:gd name="connsiteY781" fmla="*/ 3838940 h 6649609"/>
                <a:gd name="connsiteX782" fmla="*/ 3519413 w 5583124"/>
                <a:gd name="connsiteY782" fmla="*/ 3764307 h 6649609"/>
                <a:gd name="connsiteX783" fmla="*/ 3532989 w 5583124"/>
                <a:gd name="connsiteY783" fmla="*/ 3690404 h 6649609"/>
                <a:gd name="connsiteX784" fmla="*/ 3516058 w 5583124"/>
                <a:gd name="connsiteY784" fmla="*/ 3643521 h 6649609"/>
                <a:gd name="connsiteX785" fmla="*/ 3471033 w 5583124"/>
                <a:gd name="connsiteY785" fmla="*/ 3627309 h 6649609"/>
                <a:gd name="connsiteX786" fmla="*/ 2601903 w 5583124"/>
                <a:gd name="connsiteY786" fmla="*/ 3627309 h 6649609"/>
                <a:gd name="connsiteX787" fmla="*/ 2545860 w 5583124"/>
                <a:gd name="connsiteY787" fmla="*/ 3643521 h 6649609"/>
                <a:gd name="connsiteX788" fmla="*/ 2497213 w 5583124"/>
                <a:gd name="connsiteY788" fmla="*/ 3690404 h 6649609"/>
                <a:gd name="connsiteX789" fmla="*/ 2460707 w 5583124"/>
                <a:gd name="connsiteY789" fmla="*/ 3764307 h 6649609"/>
                <a:gd name="connsiteX790" fmla="*/ 2446734 w 5583124"/>
                <a:gd name="connsiteY790" fmla="*/ 3838940 h 6649609"/>
                <a:gd name="connsiteX791" fmla="*/ 2462772 w 5583124"/>
                <a:gd name="connsiteY791" fmla="*/ 3888013 h 6649609"/>
                <a:gd name="connsiteX792" fmla="*/ 2507398 w 5583124"/>
                <a:gd name="connsiteY792" fmla="*/ 3905394 h 6649609"/>
                <a:gd name="connsiteX793" fmla="*/ 2563840 w 5583124"/>
                <a:gd name="connsiteY793" fmla="*/ 3888013 h 6649609"/>
                <a:gd name="connsiteX794" fmla="*/ 2613380 w 5583124"/>
                <a:gd name="connsiteY794" fmla="*/ 3838940 h 6649609"/>
                <a:gd name="connsiteX795" fmla="*/ 2650283 w 5583124"/>
                <a:gd name="connsiteY795" fmla="*/ 3764307 h 6649609"/>
                <a:gd name="connsiteX796" fmla="*/ 2663859 w 5583124"/>
                <a:gd name="connsiteY796" fmla="*/ 3690404 h 6649609"/>
                <a:gd name="connsiteX797" fmla="*/ 2646928 w 5583124"/>
                <a:gd name="connsiteY797" fmla="*/ 3643521 h 6649609"/>
                <a:gd name="connsiteX798" fmla="*/ 2601903 w 5583124"/>
                <a:gd name="connsiteY798" fmla="*/ 3627309 h 6649609"/>
                <a:gd name="connsiteX799" fmla="*/ 1534798 w 5583124"/>
                <a:gd name="connsiteY799" fmla="*/ 3627309 h 6649609"/>
                <a:gd name="connsiteX800" fmla="*/ 1478755 w 5583124"/>
                <a:gd name="connsiteY800" fmla="*/ 3643521 h 6649609"/>
                <a:gd name="connsiteX801" fmla="*/ 1430108 w 5583124"/>
                <a:gd name="connsiteY801" fmla="*/ 3690404 h 6649609"/>
                <a:gd name="connsiteX802" fmla="*/ 1393602 w 5583124"/>
                <a:gd name="connsiteY802" fmla="*/ 3764307 h 6649609"/>
                <a:gd name="connsiteX803" fmla="*/ 1379628 w 5583124"/>
                <a:gd name="connsiteY803" fmla="*/ 3838940 h 6649609"/>
                <a:gd name="connsiteX804" fmla="*/ 1395667 w 5583124"/>
                <a:gd name="connsiteY804" fmla="*/ 3888013 h 6649609"/>
                <a:gd name="connsiteX805" fmla="*/ 1440293 w 5583124"/>
                <a:gd name="connsiteY805" fmla="*/ 3905394 h 6649609"/>
                <a:gd name="connsiteX806" fmla="*/ 1496735 w 5583124"/>
                <a:gd name="connsiteY806" fmla="*/ 3888013 h 6649609"/>
                <a:gd name="connsiteX807" fmla="*/ 1546275 w 5583124"/>
                <a:gd name="connsiteY807" fmla="*/ 3838940 h 6649609"/>
                <a:gd name="connsiteX808" fmla="*/ 1583178 w 5583124"/>
                <a:gd name="connsiteY808" fmla="*/ 3764307 h 6649609"/>
                <a:gd name="connsiteX809" fmla="*/ 1596754 w 5583124"/>
                <a:gd name="connsiteY809" fmla="*/ 3690404 h 6649609"/>
                <a:gd name="connsiteX810" fmla="*/ 1579823 w 5583124"/>
                <a:gd name="connsiteY810" fmla="*/ 3643521 h 6649609"/>
                <a:gd name="connsiteX811" fmla="*/ 1534798 w 5583124"/>
                <a:gd name="connsiteY811" fmla="*/ 3627309 h 6649609"/>
                <a:gd name="connsiteX812" fmla="*/ 665668 w 5583124"/>
                <a:gd name="connsiteY812" fmla="*/ 3627309 h 6649609"/>
                <a:gd name="connsiteX813" fmla="*/ 609625 w 5583124"/>
                <a:gd name="connsiteY813" fmla="*/ 3643521 h 6649609"/>
                <a:gd name="connsiteX814" fmla="*/ 560978 w 5583124"/>
                <a:gd name="connsiteY814" fmla="*/ 3690404 h 6649609"/>
                <a:gd name="connsiteX815" fmla="*/ 524472 w 5583124"/>
                <a:gd name="connsiteY815" fmla="*/ 3764307 h 6649609"/>
                <a:gd name="connsiteX816" fmla="*/ 510499 w 5583124"/>
                <a:gd name="connsiteY816" fmla="*/ 3838940 h 6649609"/>
                <a:gd name="connsiteX817" fmla="*/ 526537 w 5583124"/>
                <a:gd name="connsiteY817" fmla="*/ 3888013 h 6649609"/>
                <a:gd name="connsiteX818" fmla="*/ 571163 w 5583124"/>
                <a:gd name="connsiteY818" fmla="*/ 3905394 h 6649609"/>
                <a:gd name="connsiteX819" fmla="*/ 627605 w 5583124"/>
                <a:gd name="connsiteY819" fmla="*/ 3888013 h 6649609"/>
                <a:gd name="connsiteX820" fmla="*/ 677145 w 5583124"/>
                <a:gd name="connsiteY820" fmla="*/ 3838940 h 6649609"/>
                <a:gd name="connsiteX821" fmla="*/ 714048 w 5583124"/>
                <a:gd name="connsiteY821" fmla="*/ 3764307 h 6649609"/>
                <a:gd name="connsiteX822" fmla="*/ 727624 w 5583124"/>
                <a:gd name="connsiteY822" fmla="*/ 3690404 h 6649609"/>
                <a:gd name="connsiteX823" fmla="*/ 710693 w 5583124"/>
                <a:gd name="connsiteY823" fmla="*/ 3643521 h 6649609"/>
                <a:gd name="connsiteX824" fmla="*/ 665668 w 5583124"/>
                <a:gd name="connsiteY824" fmla="*/ 3627309 h 6649609"/>
                <a:gd name="connsiteX825" fmla="*/ 4023959 w 5583124"/>
                <a:gd name="connsiteY825" fmla="*/ 3543474 h 6649609"/>
                <a:gd name="connsiteX826" fmla="*/ 4131162 w 5583124"/>
                <a:gd name="connsiteY826" fmla="*/ 3543474 h 6649609"/>
                <a:gd name="connsiteX827" fmla="*/ 4010149 w 5583124"/>
                <a:gd name="connsiteY827" fmla="*/ 3899552 h 6649609"/>
                <a:gd name="connsiteX828" fmla="*/ 4183659 w 5583124"/>
                <a:gd name="connsiteY828" fmla="*/ 3899552 h 6649609"/>
                <a:gd name="connsiteX829" fmla="*/ 4153184 w 5583124"/>
                <a:gd name="connsiteY829" fmla="*/ 3989228 h 6649609"/>
                <a:gd name="connsiteX830" fmla="*/ 3872471 w 5583124"/>
                <a:gd name="connsiteY830" fmla="*/ 3989228 h 6649609"/>
                <a:gd name="connsiteX831" fmla="*/ 2087723 w 5583124"/>
                <a:gd name="connsiteY831" fmla="*/ 3543474 h 6649609"/>
                <a:gd name="connsiteX832" fmla="*/ 2194927 w 5583124"/>
                <a:gd name="connsiteY832" fmla="*/ 3543474 h 6649609"/>
                <a:gd name="connsiteX833" fmla="*/ 2073913 w 5583124"/>
                <a:gd name="connsiteY833" fmla="*/ 3899552 h 6649609"/>
                <a:gd name="connsiteX834" fmla="*/ 2247423 w 5583124"/>
                <a:gd name="connsiteY834" fmla="*/ 3899552 h 6649609"/>
                <a:gd name="connsiteX835" fmla="*/ 2216949 w 5583124"/>
                <a:gd name="connsiteY835" fmla="*/ 3989228 h 6649609"/>
                <a:gd name="connsiteX836" fmla="*/ 1936235 w 5583124"/>
                <a:gd name="connsiteY836" fmla="*/ 3989228 h 6649609"/>
                <a:gd name="connsiteX837" fmla="*/ 151489 w 5583124"/>
                <a:gd name="connsiteY837" fmla="*/ 3543474 h 6649609"/>
                <a:gd name="connsiteX838" fmla="*/ 258691 w 5583124"/>
                <a:gd name="connsiteY838" fmla="*/ 3543474 h 6649609"/>
                <a:gd name="connsiteX839" fmla="*/ 137678 w 5583124"/>
                <a:gd name="connsiteY839" fmla="*/ 3899552 h 6649609"/>
                <a:gd name="connsiteX840" fmla="*/ 311189 w 5583124"/>
                <a:gd name="connsiteY840" fmla="*/ 3899552 h 6649609"/>
                <a:gd name="connsiteX841" fmla="*/ 280714 w 5583124"/>
                <a:gd name="connsiteY841" fmla="*/ 3989228 h 6649609"/>
                <a:gd name="connsiteX842" fmla="*/ 0 w 5583124"/>
                <a:gd name="connsiteY842" fmla="*/ 3989228 h 6649609"/>
                <a:gd name="connsiteX843" fmla="*/ 5438341 w 5583124"/>
                <a:gd name="connsiteY843" fmla="*/ 3535880 h 6649609"/>
                <a:gd name="connsiteX844" fmla="*/ 5535973 w 5583124"/>
                <a:gd name="connsiteY844" fmla="*/ 3562754 h 6649609"/>
                <a:gd name="connsiteX845" fmla="*/ 5580987 w 5583124"/>
                <a:gd name="connsiteY845" fmla="*/ 3640454 h 6649609"/>
                <a:gd name="connsiteX846" fmla="*/ 5564604 w 5583124"/>
                <a:gd name="connsiteY846" fmla="*/ 3764307 h 6649609"/>
                <a:gd name="connsiteX847" fmla="*/ 5496310 w 5583124"/>
                <a:gd name="connsiteY847" fmla="*/ 3889620 h 6649609"/>
                <a:gd name="connsiteX848" fmla="*/ 5397640 w 5583124"/>
                <a:gd name="connsiteY848" fmla="*/ 3969803 h 6649609"/>
                <a:gd name="connsiteX849" fmla="*/ 5281394 w 5583124"/>
                <a:gd name="connsiteY849" fmla="*/ 3997699 h 6649609"/>
                <a:gd name="connsiteX850" fmla="*/ 5184403 w 5583124"/>
                <a:gd name="connsiteY850" fmla="*/ 3969803 h 6649609"/>
                <a:gd name="connsiteX851" fmla="*/ 5139795 w 5583124"/>
                <a:gd name="connsiteY851" fmla="*/ 3889620 h 6649609"/>
                <a:gd name="connsiteX852" fmla="*/ 5156532 w 5583124"/>
                <a:gd name="connsiteY852" fmla="*/ 3764307 h 6649609"/>
                <a:gd name="connsiteX853" fmla="*/ 5224573 w 5583124"/>
                <a:gd name="connsiteY853" fmla="*/ 3640162 h 6649609"/>
                <a:gd name="connsiteX854" fmla="*/ 5322837 w 5583124"/>
                <a:gd name="connsiteY854" fmla="*/ 3562461 h 6649609"/>
                <a:gd name="connsiteX855" fmla="*/ 5438341 w 5583124"/>
                <a:gd name="connsiteY855" fmla="*/ 3535880 h 6649609"/>
                <a:gd name="connsiteX856" fmla="*/ 5047239 w 5583124"/>
                <a:gd name="connsiteY856" fmla="*/ 3535880 h 6649609"/>
                <a:gd name="connsiteX857" fmla="*/ 5119375 w 5583124"/>
                <a:gd name="connsiteY857" fmla="*/ 3553114 h 6649609"/>
                <a:gd name="connsiteX858" fmla="*/ 5162538 w 5583124"/>
                <a:gd name="connsiteY858" fmla="*/ 3593717 h 6649609"/>
                <a:gd name="connsiteX859" fmla="*/ 5083807 w 5583124"/>
                <a:gd name="connsiteY859" fmla="*/ 3662069 h 6649609"/>
                <a:gd name="connsiteX860" fmla="*/ 5057195 w 5583124"/>
                <a:gd name="connsiteY860" fmla="*/ 3636802 h 6649609"/>
                <a:gd name="connsiteX861" fmla="*/ 5017918 w 5583124"/>
                <a:gd name="connsiteY861" fmla="*/ 3627309 h 6649609"/>
                <a:gd name="connsiteX862" fmla="*/ 4959586 w 5583124"/>
                <a:gd name="connsiteY862" fmla="*/ 3643812 h 6649609"/>
                <a:gd name="connsiteX863" fmla="*/ 4905531 w 5583124"/>
                <a:gd name="connsiteY863" fmla="*/ 3691134 h 6649609"/>
                <a:gd name="connsiteX864" fmla="*/ 4866101 w 5583124"/>
                <a:gd name="connsiteY864" fmla="*/ 3765475 h 6649609"/>
                <a:gd name="connsiteX865" fmla="*/ 4853191 w 5583124"/>
                <a:gd name="connsiteY865" fmla="*/ 3841276 h 6649609"/>
                <a:gd name="connsiteX866" fmla="*/ 4873179 w 5583124"/>
                <a:gd name="connsiteY866" fmla="*/ 3889036 h 6649609"/>
                <a:gd name="connsiteX867" fmla="*/ 4922245 w 5583124"/>
                <a:gd name="connsiteY867" fmla="*/ 3905394 h 6649609"/>
                <a:gd name="connsiteX868" fmla="*/ 4974367 w 5583124"/>
                <a:gd name="connsiteY868" fmla="*/ 3893418 h 6649609"/>
                <a:gd name="connsiteX869" fmla="*/ 5020757 w 5583124"/>
                <a:gd name="connsiteY869" fmla="*/ 3864791 h 6649609"/>
                <a:gd name="connsiteX870" fmla="*/ 5054399 w 5583124"/>
                <a:gd name="connsiteY870" fmla="*/ 3931683 h 6649609"/>
                <a:gd name="connsiteX871" fmla="*/ 4972724 w 5583124"/>
                <a:gd name="connsiteY871" fmla="*/ 3981195 h 6649609"/>
                <a:gd name="connsiteX872" fmla="*/ 4886494 w 5583124"/>
                <a:gd name="connsiteY872" fmla="*/ 3997699 h 6649609"/>
                <a:gd name="connsiteX873" fmla="*/ 4811373 w 5583124"/>
                <a:gd name="connsiteY873" fmla="*/ 3983240 h 6649609"/>
                <a:gd name="connsiteX874" fmla="*/ 4759368 w 5583124"/>
                <a:gd name="connsiteY874" fmla="*/ 3939862 h 6649609"/>
                <a:gd name="connsiteX875" fmla="*/ 4738170 w 5583124"/>
                <a:gd name="connsiteY875" fmla="*/ 3868150 h 6649609"/>
                <a:gd name="connsiteX876" fmla="*/ 4755370 w 5583124"/>
                <a:gd name="connsiteY876" fmla="*/ 3768980 h 6649609"/>
                <a:gd name="connsiteX877" fmla="*/ 4806060 w 5583124"/>
                <a:gd name="connsiteY877" fmla="*/ 3670103 h 6649609"/>
                <a:gd name="connsiteX878" fmla="*/ 4877715 w 5583124"/>
                <a:gd name="connsiteY878" fmla="*/ 3596784 h 6649609"/>
                <a:gd name="connsiteX879" fmla="*/ 4961065 w 5583124"/>
                <a:gd name="connsiteY879" fmla="*/ 3551361 h 6649609"/>
                <a:gd name="connsiteX880" fmla="*/ 5047239 w 5583124"/>
                <a:gd name="connsiteY880" fmla="*/ 3535880 h 6649609"/>
                <a:gd name="connsiteX881" fmla="*/ 4569211 w 5583124"/>
                <a:gd name="connsiteY881" fmla="*/ 3535880 h 6649609"/>
                <a:gd name="connsiteX882" fmla="*/ 4666843 w 5583124"/>
                <a:gd name="connsiteY882" fmla="*/ 3562754 h 6649609"/>
                <a:gd name="connsiteX883" fmla="*/ 4711857 w 5583124"/>
                <a:gd name="connsiteY883" fmla="*/ 3640454 h 6649609"/>
                <a:gd name="connsiteX884" fmla="*/ 4695474 w 5583124"/>
                <a:gd name="connsiteY884" fmla="*/ 3764307 h 6649609"/>
                <a:gd name="connsiteX885" fmla="*/ 4627181 w 5583124"/>
                <a:gd name="connsiteY885" fmla="*/ 3889620 h 6649609"/>
                <a:gd name="connsiteX886" fmla="*/ 4528511 w 5583124"/>
                <a:gd name="connsiteY886" fmla="*/ 3969803 h 6649609"/>
                <a:gd name="connsiteX887" fmla="*/ 4412263 w 5583124"/>
                <a:gd name="connsiteY887" fmla="*/ 3997699 h 6649609"/>
                <a:gd name="connsiteX888" fmla="*/ 4315274 w 5583124"/>
                <a:gd name="connsiteY888" fmla="*/ 3969803 h 6649609"/>
                <a:gd name="connsiteX889" fmla="*/ 4270666 w 5583124"/>
                <a:gd name="connsiteY889" fmla="*/ 3889620 h 6649609"/>
                <a:gd name="connsiteX890" fmla="*/ 4287403 w 5583124"/>
                <a:gd name="connsiteY890" fmla="*/ 3764307 h 6649609"/>
                <a:gd name="connsiteX891" fmla="*/ 4355443 w 5583124"/>
                <a:gd name="connsiteY891" fmla="*/ 3640162 h 6649609"/>
                <a:gd name="connsiteX892" fmla="*/ 4453707 w 5583124"/>
                <a:gd name="connsiteY892" fmla="*/ 3562461 h 6649609"/>
                <a:gd name="connsiteX893" fmla="*/ 4569211 w 5583124"/>
                <a:gd name="connsiteY893" fmla="*/ 3535880 h 6649609"/>
                <a:gd name="connsiteX894" fmla="*/ 3502106 w 5583124"/>
                <a:gd name="connsiteY894" fmla="*/ 3535880 h 6649609"/>
                <a:gd name="connsiteX895" fmla="*/ 3599737 w 5583124"/>
                <a:gd name="connsiteY895" fmla="*/ 3562754 h 6649609"/>
                <a:gd name="connsiteX896" fmla="*/ 3644751 w 5583124"/>
                <a:gd name="connsiteY896" fmla="*/ 3640454 h 6649609"/>
                <a:gd name="connsiteX897" fmla="*/ 3628368 w 5583124"/>
                <a:gd name="connsiteY897" fmla="*/ 3764307 h 6649609"/>
                <a:gd name="connsiteX898" fmla="*/ 3560074 w 5583124"/>
                <a:gd name="connsiteY898" fmla="*/ 3889620 h 6649609"/>
                <a:gd name="connsiteX899" fmla="*/ 3461405 w 5583124"/>
                <a:gd name="connsiteY899" fmla="*/ 3969803 h 6649609"/>
                <a:gd name="connsiteX900" fmla="*/ 3345159 w 5583124"/>
                <a:gd name="connsiteY900" fmla="*/ 3997699 h 6649609"/>
                <a:gd name="connsiteX901" fmla="*/ 3248168 w 5583124"/>
                <a:gd name="connsiteY901" fmla="*/ 3969803 h 6649609"/>
                <a:gd name="connsiteX902" fmla="*/ 3203560 w 5583124"/>
                <a:gd name="connsiteY902" fmla="*/ 3889620 h 6649609"/>
                <a:gd name="connsiteX903" fmla="*/ 3220297 w 5583124"/>
                <a:gd name="connsiteY903" fmla="*/ 3764307 h 6649609"/>
                <a:gd name="connsiteX904" fmla="*/ 3288337 w 5583124"/>
                <a:gd name="connsiteY904" fmla="*/ 3640162 h 6649609"/>
                <a:gd name="connsiteX905" fmla="*/ 3386601 w 5583124"/>
                <a:gd name="connsiteY905" fmla="*/ 3562461 h 6649609"/>
                <a:gd name="connsiteX906" fmla="*/ 3502106 w 5583124"/>
                <a:gd name="connsiteY906" fmla="*/ 3535880 h 6649609"/>
                <a:gd name="connsiteX907" fmla="*/ 3111003 w 5583124"/>
                <a:gd name="connsiteY907" fmla="*/ 3535880 h 6649609"/>
                <a:gd name="connsiteX908" fmla="*/ 3183139 w 5583124"/>
                <a:gd name="connsiteY908" fmla="*/ 3553114 h 6649609"/>
                <a:gd name="connsiteX909" fmla="*/ 3226302 w 5583124"/>
                <a:gd name="connsiteY909" fmla="*/ 3593717 h 6649609"/>
                <a:gd name="connsiteX910" fmla="*/ 3147571 w 5583124"/>
                <a:gd name="connsiteY910" fmla="*/ 3662069 h 6649609"/>
                <a:gd name="connsiteX911" fmla="*/ 3120959 w 5583124"/>
                <a:gd name="connsiteY911" fmla="*/ 3636802 h 6649609"/>
                <a:gd name="connsiteX912" fmla="*/ 3081683 w 5583124"/>
                <a:gd name="connsiteY912" fmla="*/ 3627309 h 6649609"/>
                <a:gd name="connsiteX913" fmla="*/ 3023351 w 5583124"/>
                <a:gd name="connsiteY913" fmla="*/ 3643812 h 6649609"/>
                <a:gd name="connsiteX914" fmla="*/ 2969295 w 5583124"/>
                <a:gd name="connsiteY914" fmla="*/ 3691134 h 6649609"/>
                <a:gd name="connsiteX915" fmla="*/ 2929865 w 5583124"/>
                <a:gd name="connsiteY915" fmla="*/ 3765475 h 6649609"/>
                <a:gd name="connsiteX916" fmla="*/ 2916956 w 5583124"/>
                <a:gd name="connsiteY916" fmla="*/ 3841276 h 6649609"/>
                <a:gd name="connsiteX917" fmla="*/ 2936944 w 5583124"/>
                <a:gd name="connsiteY917" fmla="*/ 3889036 h 6649609"/>
                <a:gd name="connsiteX918" fmla="*/ 2986009 w 5583124"/>
                <a:gd name="connsiteY918" fmla="*/ 3905394 h 6649609"/>
                <a:gd name="connsiteX919" fmla="*/ 3038132 w 5583124"/>
                <a:gd name="connsiteY919" fmla="*/ 3893418 h 6649609"/>
                <a:gd name="connsiteX920" fmla="*/ 3084521 w 5583124"/>
                <a:gd name="connsiteY920" fmla="*/ 3864791 h 6649609"/>
                <a:gd name="connsiteX921" fmla="*/ 3118164 w 5583124"/>
                <a:gd name="connsiteY921" fmla="*/ 3931683 h 6649609"/>
                <a:gd name="connsiteX922" fmla="*/ 3036488 w 5583124"/>
                <a:gd name="connsiteY922" fmla="*/ 3981195 h 6649609"/>
                <a:gd name="connsiteX923" fmla="*/ 2950258 w 5583124"/>
                <a:gd name="connsiteY923" fmla="*/ 3997699 h 6649609"/>
                <a:gd name="connsiteX924" fmla="*/ 2875137 w 5583124"/>
                <a:gd name="connsiteY924" fmla="*/ 3983240 h 6649609"/>
                <a:gd name="connsiteX925" fmla="*/ 2823133 w 5583124"/>
                <a:gd name="connsiteY925" fmla="*/ 3939862 h 6649609"/>
                <a:gd name="connsiteX926" fmla="*/ 2801935 w 5583124"/>
                <a:gd name="connsiteY926" fmla="*/ 3868150 h 6649609"/>
                <a:gd name="connsiteX927" fmla="*/ 2819134 w 5583124"/>
                <a:gd name="connsiteY927" fmla="*/ 3768980 h 6649609"/>
                <a:gd name="connsiteX928" fmla="*/ 2869824 w 5583124"/>
                <a:gd name="connsiteY928" fmla="*/ 3670103 h 6649609"/>
                <a:gd name="connsiteX929" fmla="*/ 2941479 w 5583124"/>
                <a:gd name="connsiteY929" fmla="*/ 3596784 h 6649609"/>
                <a:gd name="connsiteX930" fmla="*/ 3024829 w 5583124"/>
                <a:gd name="connsiteY930" fmla="*/ 3551361 h 6649609"/>
                <a:gd name="connsiteX931" fmla="*/ 3111003 w 5583124"/>
                <a:gd name="connsiteY931" fmla="*/ 3535880 h 6649609"/>
                <a:gd name="connsiteX932" fmla="*/ 2632975 w 5583124"/>
                <a:gd name="connsiteY932" fmla="*/ 3535880 h 6649609"/>
                <a:gd name="connsiteX933" fmla="*/ 2730608 w 5583124"/>
                <a:gd name="connsiteY933" fmla="*/ 3562754 h 6649609"/>
                <a:gd name="connsiteX934" fmla="*/ 2775621 w 5583124"/>
                <a:gd name="connsiteY934" fmla="*/ 3640454 h 6649609"/>
                <a:gd name="connsiteX935" fmla="*/ 2759239 w 5583124"/>
                <a:gd name="connsiteY935" fmla="*/ 3764307 h 6649609"/>
                <a:gd name="connsiteX936" fmla="*/ 2690945 w 5583124"/>
                <a:gd name="connsiteY936" fmla="*/ 3889620 h 6649609"/>
                <a:gd name="connsiteX937" fmla="*/ 2592275 w 5583124"/>
                <a:gd name="connsiteY937" fmla="*/ 3969803 h 6649609"/>
                <a:gd name="connsiteX938" fmla="*/ 2476028 w 5583124"/>
                <a:gd name="connsiteY938" fmla="*/ 3997699 h 6649609"/>
                <a:gd name="connsiteX939" fmla="*/ 2379038 w 5583124"/>
                <a:gd name="connsiteY939" fmla="*/ 3969803 h 6649609"/>
                <a:gd name="connsiteX940" fmla="*/ 2334430 w 5583124"/>
                <a:gd name="connsiteY940" fmla="*/ 3889620 h 6649609"/>
                <a:gd name="connsiteX941" fmla="*/ 2351167 w 5583124"/>
                <a:gd name="connsiteY941" fmla="*/ 3764307 h 6649609"/>
                <a:gd name="connsiteX942" fmla="*/ 2419207 w 5583124"/>
                <a:gd name="connsiteY942" fmla="*/ 3640162 h 6649609"/>
                <a:gd name="connsiteX943" fmla="*/ 2517471 w 5583124"/>
                <a:gd name="connsiteY943" fmla="*/ 3562461 h 6649609"/>
                <a:gd name="connsiteX944" fmla="*/ 2632975 w 5583124"/>
                <a:gd name="connsiteY944" fmla="*/ 3535880 h 6649609"/>
                <a:gd name="connsiteX945" fmla="*/ 1565870 w 5583124"/>
                <a:gd name="connsiteY945" fmla="*/ 3535880 h 6649609"/>
                <a:gd name="connsiteX946" fmla="*/ 1663502 w 5583124"/>
                <a:gd name="connsiteY946" fmla="*/ 3562754 h 6649609"/>
                <a:gd name="connsiteX947" fmla="*/ 1708516 w 5583124"/>
                <a:gd name="connsiteY947" fmla="*/ 3640454 h 6649609"/>
                <a:gd name="connsiteX948" fmla="*/ 1692134 w 5583124"/>
                <a:gd name="connsiteY948" fmla="*/ 3764307 h 6649609"/>
                <a:gd name="connsiteX949" fmla="*/ 1623840 w 5583124"/>
                <a:gd name="connsiteY949" fmla="*/ 3889620 h 6649609"/>
                <a:gd name="connsiteX950" fmla="*/ 1525170 w 5583124"/>
                <a:gd name="connsiteY950" fmla="*/ 3969803 h 6649609"/>
                <a:gd name="connsiteX951" fmla="*/ 1408923 w 5583124"/>
                <a:gd name="connsiteY951" fmla="*/ 3997699 h 6649609"/>
                <a:gd name="connsiteX952" fmla="*/ 1311933 w 5583124"/>
                <a:gd name="connsiteY952" fmla="*/ 3969803 h 6649609"/>
                <a:gd name="connsiteX953" fmla="*/ 1267325 w 5583124"/>
                <a:gd name="connsiteY953" fmla="*/ 3889620 h 6649609"/>
                <a:gd name="connsiteX954" fmla="*/ 1284062 w 5583124"/>
                <a:gd name="connsiteY954" fmla="*/ 3764307 h 6649609"/>
                <a:gd name="connsiteX955" fmla="*/ 1352102 w 5583124"/>
                <a:gd name="connsiteY955" fmla="*/ 3640162 h 6649609"/>
                <a:gd name="connsiteX956" fmla="*/ 1450366 w 5583124"/>
                <a:gd name="connsiteY956" fmla="*/ 3562461 h 6649609"/>
                <a:gd name="connsiteX957" fmla="*/ 1565870 w 5583124"/>
                <a:gd name="connsiteY957" fmla="*/ 3535880 h 6649609"/>
                <a:gd name="connsiteX958" fmla="*/ 1174768 w 5583124"/>
                <a:gd name="connsiteY958" fmla="*/ 3535880 h 6649609"/>
                <a:gd name="connsiteX959" fmla="*/ 1246905 w 5583124"/>
                <a:gd name="connsiteY959" fmla="*/ 3553114 h 6649609"/>
                <a:gd name="connsiteX960" fmla="*/ 1290067 w 5583124"/>
                <a:gd name="connsiteY960" fmla="*/ 3593717 h 6649609"/>
                <a:gd name="connsiteX961" fmla="*/ 1211336 w 5583124"/>
                <a:gd name="connsiteY961" fmla="*/ 3662069 h 6649609"/>
                <a:gd name="connsiteX962" fmla="*/ 1184724 w 5583124"/>
                <a:gd name="connsiteY962" fmla="*/ 3636802 h 6649609"/>
                <a:gd name="connsiteX963" fmla="*/ 1145448 w 5583124"/>
                <a:gd name="connsiteY963" fmla="*/ 3627309 h 6649609"/>
                <a:gd name="connsiteX964" fmla="*/ 1087116 w 5583124"/>
                <a:gd name="connsiteY964" fmla="*/ 3643812 h 6649609"/>
                <a:gd name="connsiteX965" fmla="*/ 1033060 w 5583124"/>
                <a:gd name="connsiteY965" fmla="*/ 3691134 h 6649609"/>
                <a:gd name="connsiteX966" fmla="*/ 993630 w 5583124"/>
                <a:gd name="connsiteY966" fmla="*/ 3765475 h 6649609"/>
                <a:gd name="connsiteX967" fmla="*/ 980721 w 5583124"/>
                <a:gd name="connsiteY967" fmla="*/ 3841276 h 6649609"/>
                <a:gd name="connsiteX968" fmla="*/ 1000709 w 5583124"/>
                <a:gd name="connsiteY968" fmla="*/ 3889036 h 6649609"/>
                <a:gd name="connsiteX969" fmla="*/ 1049774 w 5583124"/>
                <a:gd name="connsiteY969" fmla="*/ 3905394 h 6649609"/>
                <a:gd name="connsiteX970" fmla="*/ 1101896 w 5583124"/>
                <a:gd name="connsiteY970" fmla="*/ 3893418 h 6649609"/>
                <a:gd name="connsiteX971" fmla="*/ 1148287 w 5583124"/>
                <a:gd name="connsiteY971" fmla="*/ 3864791 h 6649609"/>
                <a:gd name="connsiteX972" fmla="*/ 1181929 w 5583124"/>
                <a:gd name="connsiteY972" fmla="*/ 3931683 h 6649609"/>
                <a:gd name="connsiteX973" fmla="*/ 1100254 w 5583124"/>
                <a:gd name="connsiteY973" fmla="*/ 3981195 h 6649609"/>
                <a:gd name="connsiteX974" fmla="*/ 1014024 w 5583124"/>
                <a:gd name="connsiteY974" fmla="*/ 3997699 h 6649609"/>
                <a:gd name="connsiteX975" fmla="*/ 938902 w 5583124"/>
                <a:gd name="connsiteY975" fmla="*/ 3983240 h 6649609"/>
                <a:gd name="connsiteX976" fmla="*/ 886898 w 5583124"/>
                <a:gd name="connsiteY976" fmla="*/ 3939862 h 6649609"/>
                <a:gd name="connsiteX977" fmla="*/ 865700 w 5583124"/>
                <a:gd name="connsiteY977" fmla="*/ 3868150 h 6649609"/>
                <a:gd name="connsiteX978" fmla="*/ 882900 w 5583124"/>
                <a:gd name="connsiteY978" fmla="*/ 3768980 h 6649609"/>
                <a:gd name="connsiteX979" fmla="*/ 933590 w 5583124"/>
                <a:gd name="connsiteY979" fmla="*/ 3670103 h 6649609"/>
                <a:gd name="connsiteX980" fmla="*/ 1005244 w 5583124"/>
                <a:gd name="connsiteY980" fmla="*/ 3596784 h 6649609"/>
                <a:gd name="connsiteX981" fmla="*/ 1088594 w 5583124"/>
                <a:gd name="connsiteY981" fmla="*/ 3551361 h 6649609"/>
                <a:gd name="connsiteX982" fmla="*/ 1174768 w 5583124"/>
                <a:gd name="connsiteY982" fmla="*/ 3535880 h 6649609"/>
                <a:gd name="connsiteX983" fmla="*/ 696741 w 5583124"/>
                <a:gd name="connsiteY983" fmla="*/ 3535880 h 6649609"/>
                <a:gd name="connsiteX984" fmla="*/ 794373 w 5583124"/>
                <a:gd name="connsiteY984" fmla="*/ 3562754 h 6649609"/>
                <a:gd name="connsiteX985" fmla="*/ 839387 w 5583124"/>
                <a:gd name="connsiteY985" fmla="*/ 3640454 h 6649609"/>
                <a:gd name="connsiteX986" fmla="*/ 823004 w 5583124"/>
                <a:gd name="connsiteY986" fmla="*/ 3764307 h 6649609"/>
                <a:gd name="connsiteX987" fmla="*/ 754711 w 5583124"/>
                <a:gd name="connsiteY987" fmla="*/ 3889620 h 6649609"/>
                <a:gd name="connsiteX988" fmla="*/ 656041 w 5583124"/>
                <a:gd name="connsiteY988" fmla="*/ 3969803 h 6649609"/>
                <a:gd name="connsiteX989" fmla="*/ 539793 w 5583124"/>
                <a:gd name="connsiteY989" fmla="*/ 3997699 h 6649609"/>
                <a:gd name="connsiteX990" fmla="*/ 442804 w 5583124"/>
                <a:gd name="connsiteY990" fmla="*/ 3969803 h 6649609"/>
                <a:gd name="connsiteX991" fmla="*/ 398196 w 5583124"/>
                <a:gd name="connsiteY991" fmla="*/ 3889620 h 6649609"/>
                <a:gd name="connsiteX992" fmla="*/ 414932 w 5583124"/>
                <a:gd name="connsiteY992" fmla="*/ 3764307 h 6649609"/>
                <a:gd name="connsiteX993" fmla="*/ 482972 w 5583124"/>
                <a:gd name="connsiteY993" fmla="*/ 3640162 h 6649609"/>
                <a:gd name="connsiteX994" fmla="*/ 581236 w 5583124"/>
                <a:gd name="connsiteY994" fmla="*/ 3562461 h 6649609"/>
                <a:gd name="connsiteX995" fmla="*/ 696741 w 5583124"/>
                <a:gd name="connsiteY995" fmla="*/ 3535880 h 6649609"/>
                <a:gd name="connsiteX996" fmla="*/ 5407269 w 5583124"/>
                <a:gd name="connsiteY996" fmla="*/ 2743339 h 6649609"/>
                <a:gd name="connsiteX997" fmla="*/ 5351226 w 5583124"/>
                <a:gd name="connsiteY997" fmla="*/ 2759551 h 6649609"/>
                <a:gd name="connsiteX998" fmla="*/ 5302578 w 5583124"/>
                <a:gd name="connsiteY998" fmla="*/ 2806434 h 6649609"/>
                <a:gd name="connsiteX999" fmla="*/ 5266072 w 5583124"/>
                <a:gd name="connsiteY999" fmla="*/ 2880337 h 6649609"/>
                <a:gd name="connsiteX1000" fmla="*/ 5252099 w 5583124"/>
                <a:gd name="connsiteY1000" fmla="*/ 2954970 h 6649609"/>
                <a:gd name="connsiteX1001" fmla="*/ 5268137 w 5583124"/>
                <a:gd name="connsiteY1001" fmla="*/ 3004043 h 6649609"/>
                <a:gd name="connsiteX1002" fmla="*/ 5312763 w 5583124"/>
                <a:gd name="connsiteY1002" fmla="*/ 3021424 h 6649609"/>
                <a:gd name="connsiteX1003" fmla="*/ 5369205 w 5583124"/>
                <a:gd name="connsiteY1003" fmla="*/ 3004043 h 6649609"/>
                <a:gd name="connsiteX1004" fmla="*/ 5418745 w 5583124"/>
                <a:gd name="connsiteY1004" fmla="*/ 2954970 h 6649609"/>
                <a:gd name="connsiteX1005" fmla="*/ 5455649 w 5583124"/>
                <a:gd name="connsiteY1005" fmla="*/ 2880337 h 6649609"/>
                <a:gd name="connsiteX1006" fmla="*/ 5469224 w 5583124"/>
                <a:gd name="connsiteY1006" fmla="*/ 2806434 h 6649609"/>
                <a:gd name="connsiteX1007" fmla="*/ 5452293 w 5583124"/>
                <a:gd name="connsiteY1007" fmla="*/ 2759551 h 6649609"/>
                <a:gd name="connsiteX1008" fmla="*/ 5407269 w 5583124"/>
                <a:gd name="connsiteY1008" fmla="*/ 2743339 h 6649609"/>
                <a:gd name="connsiteX1009" fmla="*/ 4538139 w 5583124"/>
                <a:gd name="connsiteY1009" fmla="*/ 2743339 h 6649609"/>
                <a:gd name="connsiteX1010" fmla="*/ 4482095 w 5583124"/>
                <a:gd name="connsiteY1010" fmla="*/ 2759551 h 6649609"/>
                <a:gd name="connsiteX1011" fmla="*/ 4433449 w 5583124"/>
                <a:gd name="connsiteY1011" fmla="*/ 2806434 h 6649609"/>
                <a:gd name="connsiteX1012" fmla="*/ 4396942 w 5583124"/>
                <a:gd name="connsiteY1012" fmla="*/ 2880337 h 6649609"/>
                <a:gd name="connsiteX1013" fmla="*/ 4382969 w 5583124"/>
                <a:gd name="connsiteY1013" fmla="*/ 2954970 h 6649609"/>
                <a:gd name="connsiteX1014" fmla="*/ 4399007 w 5583124"/>
                <a:gd name="connsiteY1014" fmla="*/ 3004043 h 6649609"/>
                <a:gd name="connsiteX1015" fmla="*/ 4443634 w 5583124"/>
                <a:gd name="connsiteY1015" fmla="*/ 3021424 h 6649609"/>
                <a:gd name="connsiteX1016" fmla="*/ 4500075 w 5583124"/>
                <a:gd name="connsiteY1016" fmla="*/ 3004043 h 6649609"/>
                <a:gd name="connsiteX1017" fmla="*/ 4549616 w 5583124"/>
                <a:gd name="connsiteY1017" fmla="*/ 2954970 h 6649609"/>
                <a:gd name="connsiteX1018" fmla="*/ 4586519 w 5583124"/>
                <a:gd name="connsiteY1018" fmla="*/ 2880337 h 6649609"/>
                <a:gd name="connsiteX1019" fmla="*/ 4600095 w 5583124"/>
                <a:gd name="connsiteY1019" fmla="*/ 2806434 h 6649609"/>
                <a:gd name="connsiteX1020" fmla="*/ 4583163 w 5583124"/>
                <a:gd name="connsiteY1020" fmla="*/ 2759551 h 6649609"/>
                <a:gd name="connsiteX1021" fmla="*/ 4538139 w 5583124"/>
                <a:gd name="connsiteY1021" fmla="*/ 2743339 h 6649609"/>
                <a:gd name="connsiteX1022" fmla="*/ 3471033 w 5583124"/>
                <a:gd name="connsiteY1022" fmla="*/ 2743339 h 6649609"/>
                <a:gd name="connsiteX1023" fmla="*/ 3414990 w 5583124"/>
                <a:gd name="connsiteY1023" fmla="*/ 2759551 h 6649609"/>
                <a:gd name="connsiteX1024" fmla="*/ 3366343 w 5583124"/>
                <a:gd name="connsiteY1024" fmla="*/ 2806434 h 6649609"/>
                <a:gd name="connsiteX1025" fmla="*/ 3329837 w 5583124"/>
                <a:gd name="connsiteY1025" fmla="*/ 2880337 h 6649609"/>
                <a:gd name="connsiteX1026" fmla="*/ 3315863 w 5583124"/>
                <a:gd name="connsiteY1026" fmla="*/ 2954970 h 6649609"/>
                <a:gd name="connsiteX1027" fmla="*/ 3331902 w 5583124"/>
                <a:gd name="connsiteY1027" fmla="*/ 3004043 h 6649609"/>
                <a:gd name="connsiteX1028" fmla="*/ 3376527 w 5583124"/>
                <a:gd name="connsiteY1028" fmla="*/ 3021424 h 6649609"/>
                <a:gd name="connsiteX1029" fmla="*/ 3432970 w 5583124"/>
                <a:gd name="connsiteY1029" fmla="*/ 3004043 h 6649609"/>
                <a:gd name="connsiteX1030" fmla="*/ 3482509 w 5583124"/>
                <a:gd name="connsiteY1030" fmla="*/ 2954970 h 6649609"/>
                <a:gd name="connsiteX1031" fmla="*/ 3519413 w 5583124"/>
                <a:gd name="connsiteY1031" fmla="*/ 2880337 h 6649609"/>
                <a:gd name="connsiteX1032" fmla="*/ 3532989 w 5583124"/>
                <a:gd name="connsiteY1032" fmla="*/ 2806434 h 6649609"/>
                <a:gd name="connsiteX1033" fmla="*/ 3516058 w 5583124"/>
                <a:gd name="connsiteY1033" fmla="*/ 2759551 h 6649609"/>
                <a:gd name="connsiteX1034" fmla="*/ 3471033 w 5583124"/>
                <a:gd name="connsiteY1034" fmla="*/ 2743339 h 6649609"/>
                <a:gd name="connsiteX1035" fmla="*/ 2601903 w 5583124"/>
                <a:gd name="connsiteY1035" fmla="*/ 2743339 h 6649609"/>
                <a:gd name="connsiteX1036" fmla="*/ 2545860 w 5583124"/>
                <a:gd name="connsiteY1036" fmla="*/ 2759551 h 6649609"/>
                <a:gd name="connsiteX1037" fmla="*/ 2497213 w 5583124"/>
                <a:gd name="connsiteY1037" fmla="*/ 2806434 h 6649609"/>
                <a:gd name="connsiteX1038" fmla="*/ 2460707 w 5583124"/>
                <a:gd name="connsiteY1038" fmla="*/ 2880337 h 6649609"/>
                <a:gd name="connsiteX1039" fmla="*/ 2446734 w 5583124"/>
                <a:gd name="connsiteY1039" fmla="*/ 2954970 h 6649609"/>
                <a:gd name="connsiteX1040" fmla="*/ 2462772 w 5583124"/>
                <a:gd name="connsiteY1040" fmla="*/ 3004043 h 6649609"/>
                <a:gd name="connsiteX1041" fmla="*/ 2507398 w 5583124"/>
                <a:gd name="connsiteY1041" fmla="*/ 3021424 h 6649609"/>
                <a:gd name="connsiteX1042" fmla="*/ 2563840 w 5583124"/>
                <a:gd name="connsiteY1042" fmla="*/ 3004043 h 6649609"/>
                <a:gd name="connsiteX1043" fmla="*/ 2613380 w 5583124"/>
                <a:gd name="connsiteY1043" fmla="*/ 2954970 h 6649609"/>
                <a:gd name="connsiteX1044" fmla="*/ 2650283 w 5583124"/>
                <a:gd name="connsiteY1044" fmla="*/ 2880337 h 6649609"/>
                <a:gd name="connsiteX1045" fmla="*/ 2663859 w 5583124"/>
                <a:gd name="connsiteY1045" fmla="*/ 2806434 h 6649609"/>
                <a:gd name="connsiteX1046" fmla="*/ 2646928 w 5583124"/>
                <a:gd name="connsiteY1046" fmla="*/ 2759551 h 6649609"/>
                <a:gd name="connsiteX1047" fmla="*/ 2601903 w 5583124"/>
                <a:gd name="connsiteY1047" fmla="*/ 2743339 h 6649609"/>
                <a:gd name="connsiteX1048" fmla="*/ 1534798 w 5583124"/>
                <a:gd name="connsiteY1048" fmla="*/ 2743339 h 6649609"/>
                <a:gd name="connsiteX1049" fmla="*/ 1478755 w 5583124"/>
                <a:gd name="connsiteY1049" fmla="*/ 2759551 h 6649609"/>
                <a:gd name="connsiteX1050" fmla="*/ 1430108 w 5583124"/>
                <a:gd name="connsiteY1050" fmla="*/ 2806434 h 6649609"/>
                <a:gd name="connsiteX1051" fmla="*/ 1393602 w 5583124"/>
                <a:gd name="connsiteY1051" fmla="*/ 2880337 h 6649609"/>
                <a:gd name="connsiteX1052" fmla="*/ 1379628 w 5583124"/>
                <a:gd name="connsiteY1052" fmla="*/ 2954970 h 6649609"/>
                <a:gd name="connsiteX1053" fmla="*/ 1395667 w 5583124"/>
                <a:gd name="connsiteY1053" fmla="*/ 3004043 h 6649609"/>
                <a:gd name="connsiteX1054" fmla="*/ 1440293 w 5583124"/>
                <a:gd name="connsiteY1054" fmla="*/ 3021424 h 6649609"/>
                <a:gd name="connsiteX1055" fmla="*/ 1496735 w 5583124"/>
                <a:gd name="connsiteY1055" fmla="*/ 3004043 h 6649609"/>
                <a:gd name="connsiteX1056" fmla="*/ 1546275 w 5583124"/>
                <a:gd name="connsiteY1056" fmla="*/ 2954970 h 6649609"/>
                <a:gd name="connsiteX1057" fmla="*/ 1583178 w 5583124"/>
                <a:gd name="connsiteY1057" fmla="*/ 2880337 h 6649609"/>
                <a:gd name="connsiteX1058" fmla="*/ 1596754 w 5583124"/>
                <a:gd name="connsiteY1058" fmla="*/ 2806434 h 6649609"/>
                <a:gd name="connsiteX1059" fmla="*/ 1579823 w 5583124"/>
                <a:gd name="connsiteY1059" fmla="*/ 2759551 h 6649609"/>
                <a:gd name="connsiteX1060" fmla="*/ 1534798 w 5583124"/>
                <a:gd name="connsiteY1060" fmla="*/ 2743339 h 6649609"/>
                <a:gd name="connsiteX1061" fmla="*/ 665668 w 5583124"/>
                <a:gd name="connsiteY1061" fmla="*/ 2743339 h 6649609"/>
                <a:gd name="connsiteX1062" fmla="*/ 609625 w 5583124"/>
                <a:gd name="connsiteY1062" fmla="*/ 2759551 h 6649609"/>
                <a:gd name="connsiteX1063" fmla="*/ 560978 w 5583124"/>
                <a:gd name="connsiteY1063" fmla="*/ 2806434 h 6649609"/>
                <a:gd name="connsiteX1064" fmla="*/ 524472 w 5583124"/>
                <a:gd name="connsiteY1064" fmla="*/ 2880337 h 6649609"/>
                <a:gd name="connsiteX1065" fmla="*/ 510499 w 5583124"/>
                <a:gd name="connsiteY1065" fmla="*/ 2954970 h 6649609"/>
                <a:gd name="connsiteX1066" fmla="*/ 526537 w 5583124"/>
                <a:gd name="connsiteY1066" fmla="*/ 3004043 h 6649609"/>
                <a:gd name="connsiteX1067" fmla="*/ 571163 w 5583124"/>
                <a:gd name="connsiteY1067" fmla="*/ 3021424 h 6649609"/>
                <a:gd name="connsiteX1068" fmla="*/ 627605 w 5583124"/>
                <a:gd name="connsiteY1068" fmla="*/ 3004043 h 6649609"/>
                <a:gd name="connsiteX1069" fmla="*/ 677145 w 5583124"/>
                <a:gd name="connsiteY1069" fmla="*/ 2954970 h 6649609"/>
                <a:gd name="connsiteX1070" fmla="*/ 714048 w 5583124"/>
                <a:gd name="connsiteY1070" fmla="*/ 2880337 h 6649609"/>
                <a:gd name="connsiteX1071" fmla="*/ 727624 w 5583124"/>
                <a:gd name="connsiteY1071" fmla="*/ 2806434 h 6649609"/>
                <a:gd name="connsiteX1072" fmla="*/ 710693 w 5583124"/>
                <a:gd name="connsiteY1072" fmla="*/ 2759551 h 6649609"/>
                <a:gd name="connsiteX1073" fmla="*/ 665668 w 5583124"/>
                <a:gd name="connsiteY1073" fmla="*/ 2743339 h 6649609"/>
                <a:gd name="connsiteX1074" fmla="*/ 4023959 w 5583124"/>
                <a:gd name="connsiteY1074" fmla="*/ 2659505 h 6649609"/>
                <a:gd name="connsiteX1075" fmla="*/ 4131162 w 5583124"/>
                <a:gd name="connsiteY1075" fmla="*/ 2659505 h 6649609"/>
                <a:gd name="connsiteX1076" fmla="*/ 4010149 w 5583124"/>
                <a:gd name="connsiteY1076" fmla="*/ 3015582 h 6649609"/>
                <a:gd name="connsiteX1077" fmla="*/ 4183659 w 5583124"/>
                <a:gd name="connsiteY1077" fmla="*/ 3015582 h 6649609"/>
                <a:gd name="connsiteX1078" fmla="*/ 4153184 w 5583124"/>
                <a:gd name="connsiteY1078" fmla="*/ 3105258 h 6649609"/>
                <a:gd name="connsiteX1079" fmla="*/ 3872471 w 5583124"/>
                <a:gd name="connsiteY1079" fmla="*/ 3105258 h 6649609"/>
                <a:gd name="connsiteX1080" fmla="*/ 2087723 w 5583124"/>
                <a:gd name="connsiteY1080" fmla="*/ 2659505 h 6649609"/>
                <a:gd name="connsiteX1081" fmla="*/ 2194927 w 5583124"/>
                <a:gd name="connsiteY1081" fmla="*/ 2659505 h 6649609"/>
                <a:gd name="connsiteX1082" fmla="*/ 2073913 w 5583124"/>
                <a:gd name="connsiteY1082" fmla="*/ 3015582 h 6649609"/>
                <a:gd name="connsiteX1083" fmla="*/ 2247423 w 5583124"/>
                <a:gd name="connsiteY1083" fmla="*/ 3015582 h 6649609"/>
                <a:gd name="connsiteX1084" fmla="*/ 2216949 w 5583124"/>
                <a:gd name="connsiteY1084" fmla="*/ 3105258 h 6649609"/>
                <a:gd name="connsiteX1085" fmla="*/ 1936235 w 5583124"/>
                <a:gd name="connsiteY1085" fmla="*/ 3105258 h 6649609"/>
                <a:gd name="connsiteX1086" fmla="*/ 151489 w 5583124"/>
                <a:gd name="connsiteY1086" fmla="*/ 2659505 h 6649609"/>
                <a:gd name="connsiteX1087" fmla="*/ 258691 w 5583124"/>
                <a:gd name="connsiteY1087" fmla="*/ 2659505 h 6649609"/>
                <a:gd name="connsiteX1088" fmla="*/ 137678 w 5583124"/>
                <a:gd name="connsiteY1088" fmla="*/ 3015582 h 6649609"/>
                <a:gd name="connsiteX1089" fmla="*/ 311189 w 5583124"/>
                <a:gd name="connsiteY1089" fmla="*/ 3015582 h 6649609"/>
                <a:gd name="connsiteX1090" fmla="*/ 280714 w 5583124"/>
                <a:gd name="connsiteY1090" fmla="*/ 3105258 h 6649609"/>
                <a:gd name="connsiteX1091" fmla="*/ 0 w 5583124"/>
                <a:gd name="connsiteY1091" fmla="*/ 3105258 h 6649609"/>
                <a:gd name="connsiteX1092" fmla="*/ 5438341 w 5583124"/>
                <a:gd name="connsiteY1092" fmla="*/ 2651910 h 6649609"/>
                <a:gd name="connsiteX1093" fmla="*/ 5535973 w 5583124"/>
                <a:gd name="connsiteY1093" fmla="*/ 2678784 h 6649609"/>
                <a:gd name="connsiteX1094" fmla="*/ 5580987 w 5583124"/>
                <a:gd name="connsiteY1094" fmla="*/ 2756484 h 6649609"/>
                <a:gd name="connsiteX1095" fmla="*/ 5564604 w 5583124"/>
                <a:gd name="connsiteY1095" fmla="*/ 2880337 h 6649609"/>
                <a:gd name="connsiteX1096" fmla="*/ 5496310 w 5583124"/>
                <a:gd name="connsiteY1096" fmla="*/ 3005650 h 6649609"/>
                <a:gd name="connsiteX1097" fmla="*/ 5397640 w 5583124"/>
                <a:gd name="connsiteY1097" fmla="*/ 3085833 h 6649609"/>
                <a:gd name="connsiteX1098" fmla="*/ 5281394 w 5583124"/>
                <a:gd name="connsiteY1098" fmla="*/ 3113729 h 6649609"/>
                <a:gd name="connsiteX1099" fmla="*/ 5184403 w 5583124"/>
                <a:gd name="connsiteY1099" fmla="*/ 3085833 h 6649609"/>
                <a:gd name="connsiteX1100" fmla="*/ 5139795 w 5583124"/>
                <a:gd name="connsiteY1100" fmla="*/ 3005650 h 6649609"/>
                <a:gd name="connsiteX1101" fmla="*/ 5156532 w 5583124"/>
                <a:gd name="connsiteY1101" fmla="*/ 2880337 h 6649609"/>
                <a:gd name="connsiteX1102" fmla="*/ 5224573 w 5583124"/>
                <a:gd name="connsiteY1102" fmla="*/ 2756192 h 6649609"/>
                <a:gd name="connsiteX1103" fmla="*/ 5322837 w 5583124"/>
                <a:gd name="connsiteY1103" fmla="*/ 2678492 h 6649609"/>
                <a:gd name="connsiteX1104" fmla="*/ 5438341 w 5583124"/>
                <a:gd name="connsiteY1104" fmla="*/ 2651910 h 6649609"/>
                <a:gd name="connsiteX1105" fmla="*/ 5047239 w 5583124"/>
                <a:gd name="connsiteY1105" fmla="*/ 2651910 h 6649609"/>
                <a:gd name="connsiteX1106" fmla="*/ 5119375 w 5583124"/>
                <a:gd name="connsiteY1106" fmla="*/ 2669144 h 6649609"/>
                <a:gd name="connsiteX1107" fmla="*/ 5162538 w 5583124"/>
                <a:gd name="connsiteY1107" fmla="*/ 2709747 h 6649609"/>
                <a:gd name="connsiteX1108" fmla="*/ 5083807 w 5583124"/>
                <a:gd name="connsiteY1108" fmla="*/ 2778100 h 6649609"/>
                <a:gd name="connsiteX1109" fmla="*/ 5057195 w 5583124"/>
                <a:gd name="connsiteY1109" fmla="*/ 2752832 h 6649609"/>
                <a:gd name="connsiteX1110" fmla="*/ 5017918 w 5583124"/>
                <a:gd name="connsiteY1110" fmla="*/ 2743339 h 6649609"/>
                <a:gd name="connsiteX1111" fmla="*/ 4959586 w 5583124"/>
                <a:gd name="connsiteY1111" fmla="*/ 2759842 h 6649609"/>
                <a:gd name="connsiteX1112" fmla="*/ 4905531 w 5583124"/>
                <a:gd name="connsiteY1112" fmla="*/ 2807164 h 6649609"/>
                <a:gd name="connsiteX1113" fmla="*/ 4866101 w 5583124"/>
                <a:gd name="connsiteY1113" fmla="*/ 2881505 h 6649609"/>
                <a:gd name="connsiteX1114" fmla="*/ 4853191 w 5583124"/>
                <a:gd name="connsiteY1114" fmla="*/ 2957306 h 6649609"/>
                <a:gd name="connsiteX1115" fmla="*/ 4873179 w 5583124"/>
                <a:gd name="connsiteY1115" fmla="*/ 3005066 h 6649609"/>
                <a:gd name="connsiteX1116" fmla="*/ 4922245 w 5583124"/>
                <a:gd name="connsiteY1116" fmla="*/ 3021424 h 6649609"/>
                <a:gd name="connsiteX1117" fmla="*/ 4974367 w 5583124"/>
                <a:gd name="connsiteY1117" fmla="*/ 3009448 h 6649609"/>
                <a:gd name="connsiteX1118" fmla="*/ 5020757 w 5583124"/>
                <a:gd name="connsiteY1118" fmla="*/ 2980821 h 6649609"/>
                <a:gd name="connsiteX1119" fmla="*/ 5054399 w 5583124"/>
                <a:gd name="connsiteY1119" fmla="*/ 3047713 h 6649609"/>
                <a:gd name="connsiteX1120" fmla="*/ 4972724 w 5583124"/>
                <a:gd name="connsiteY1120" fmla="*/ 3097225 h 6649609"/>
                <a:gd name="connsiteX1121" fmla="*/ 4886494 w 5583124"/>
                <a:gd name="connsiteY1121" fmla="*/ 3113729 h 6649609"/>
                <a:gd name="connsiteX1122" fmla="*/ 4811373 w 5583124"/>
                <a:gd name="connsiteY1122" fmla="*/ 3099270 h 6649609"/>
                <a:gd name="connsiteX1123" fmla="*/ 4759368 w 5583124"/>
                <a:gd name="connsiteY1123" fmla="*/ 3055892 h 6649609"/>
                <a:gd name="connsiteX1124" fmla="*/ 4738170 w 5583124"/>
                <a:gd name="connsiteY1124" fmla="*/ 2984180 h 6649609"/>
                <a:gd name="connsiteX1125" fmla="*/ 4755370 w 5583124"/>
                <a:gd name="connsiteY1125" fmla="*/ 2885010 h 6649609"/>
                <a:gd name="connsiteX1126" fmla="*/ 4806060 w 5583124"/>
                <a:gd name="connsiteY1126" fmla="*/ 2786133 h 6649609"/>
                <a:gd name="connsiteX1127" fmla="*/ 4877715 w 5583124"/>
                <a:gd name="connsiteY1127" fmla="*/ 2712814 h 6649609"/>
                <a:gd name="connsiteX1128" fmla="*/ 4961065 w 5583124"/>
                <a:gd name="connsiteY1128" fmla="*/ 2667391 h 6649609"/>
                <a:gd name="connsiteX1129" fmla="*/ 5047239 w 5583124"/>
                <a:gd name="connsiteY1129" fmla="*/ 2651910 h 6649609"/>
                <a:gd name="connsiteX1130" fmla="*/ 4569211 w 5583124"/>
                <a:gd name="connsiteY1130" fmla="*/ 2651910 h 6649609"/>
                <a:gd name="connsiteX1131" fmla="*/ 4666843 w 5583124"/>
                <a:gd name="connsiteY1131" fmla="*/ 2678784 h 6649609"/>
                <a:gd name="connsiteX1132" fmla="*/ 4711857 w 5583124"/>
                <a:gd name="connsiteY1132" fmla="*/ 2756484 h 6649609"/>
                <a:gd name="connsiteX1133" fmla="*/ 4695474 w 5583124"/>
                <a:gd name="connsiteY1133" fmla="*/ 2880337 h 6649609"/>
                <a:gd name="connsiteX1134" fmla="*/ 4627181 w 5583124"/>
                <a:gd name="connsiteY1134" fmla="*/ 3005650 h 6649609"/>
                <a:gd name="connsiteX1135" fmla="*/ 4528511 w 5583124"/>
                <a:gd name="connsiteY1135" fmla="*/ 3085833 h 6649609"/>
                <a:gd name="connsiteX1136" fmla="*/ 4412263 w 5583124"/>
                <a:gd name="connsiteY1136" fmla="*/ 3113729 h 6649609"/>
                <a:gd name="connsiteX1137" fmla="*/ 4315274 w 5583124"/>
                <a:gd name="connsiteY1137" fmla="*/ 3085833 h 6649609"/>
                <a:gd name="connsiteX1138" fmla="*/ 4270666 w 5583124"/>
                <a:gd name="connsiteY1138" fmla="*/ 3005650 h 6649609"/>
                <a:gd name="connsiteX1139" fmla="*/ 4287403 w 5583124"/>
                <a:gd name="connsiteY1139" fmla="*/ 2880337 h 6649609"/>
                <a:gd name="connsiteX1140" fmla="*/ 4355443 w 5583124"/>
                <a:gd name="connsiteY1140" fmla="*/ 2756192 h 6649609"/>
                <a:gd name="connsiteX1141" fmla="*/ 4453707 w 5583124"/>
                <a:gd name="connsiteY1141" fmla="*/ 2678492 h 6649609"/>
                <a:gd name="connsiteX1142" fmla="*/ 4569211 w 5583124"/>
                <a:gd name="connsiteY1142" fmla="*/ 2651910 h 6649609"/>
                <a:gd name="connsiteX1143" fmla="*/ 3502106 w 5583124"/>
                <a:gd name="connsiteY1143" fmla="*/ 2651910 h 6649609"/>
                <a:gd name="connsiteX1144" fmla="*/ 3599737 w 5583124"/>
                <a:gd name="connsiteY1144" fmla="*/ 2678784 h 6649609"/>
                <a:gd name="connsiteX1145" fmla="*/ 3644751 w 5583124"/>
                <a:gd name="connsiteY1145" fmla="*/ 2756484 h 6649609"/>
                <a:gd name="connsiteX1146" fmla="*/ 3628368 w 5583124"/>
                <a:gd name="connsiteY1146" fmla="*/ 2880337 h 6649609"/>
                <a:gd name="connsiteX1147" fmla="*/ 3560074 w 5583124"/>
                <a:gd name="connsiteY1147" fmla="*/ 3005650 h 6649609"/>
                <a:gd name="connsiteX1148" fmla="*/ 3461405 w 5583124"/>
                <a:gd name="connsiteY1148" fmla="*/ 3085833 h 6649609"/>
                <a:gd name="connsiteX1149" fmla="*/ 3345159 w 5583124"/>
                <a:gd name="connsiteY1149" fmla="*/ 3113729 h 6649609"/>
                <a:gd name="connsiteX1150" fmla="*/ 3248168 w 5583124"/>
                <a:gd name="connsiteY1150" fmla="*/ 3085833 h 6649609"/>
                <a:gd name="connsiteX1151" fmla="*/ 3203560 w 5583124"/>
                <a:gd name="connsiteY1151" fmla="*/ 3005650 h 6649609"/>
                <a:gd name="connsiteX1152" fmla="*/ 3220297 w 5583124"/>
                <a:gd name="connsiteY1152" fmla="*/ 2880337 h 6649609"/>
                <a:gd name="connsiteX1153" fmla="*/ 3288337 w 5583124"/>
                <a:gd name="connsiteY1153" fmla="*/ 2756192 h 6649609"/>
                <a:gd name="connsiteX1154" fmla="*/ 3386601 w 5583124"/>
                <a:gd name="connsiteY1154" fmla="*/ 2678492 h 6649609"/>
                <a:gd name="connsiteX1155" fmla="*/ 3502106 w 5583124"/>
                <a:gd name="connsiteY1155" fmla="*/ 2651910 h 6649609"/>
                <a:gd name="connsiteX1156" fmla="*/ 3111003 w 5583124"/>
                <a:gd name="connsiteY1156" fmla="*/ 2651910 h 6649609"/>
                <a:gd name="connsiteX1157" fmla="*/ 3183139 w 5583124"/>
                <a:gd name="connsiteY1157" fmla="*/ 2669144 h 6649609"/>
                <a:gd name="connsiteX1158" fmla="*/ 3226302 w 5583124"/>
                <a:gd name="connsiteY1158" fmla="*/ 2709747 h 6649609"/>
                <a:gd name="connsiteX1159" fmla="*/ 3147571 w 5583124"/>
                <a:gd name="connsiteY1159" fmla="*/ 2778100 h 6649609"/>
                <a:gd name="connsiteX1160" fmla="*/ 3120959 w 5583124"/>
                <a:gd name="connsiteY1160" fmla="*/ 2752832 h 6649609"/>
                <a:gd name="connsiteX1161" fmla="*/ 3081683 w 5583124"/>
                <a:gd name="connsiteY1161" fmla="*/ 2743339 h 6649609"/>
                <a:gd name="connsiteX1162" fmla="*/ 3023351 w 5583124"/>
                <a:gd name="connsiteY1162" fmla="*/ 2759842 h 6649609"/>
                <a:gd name="connsiteX1163" fmla="*/ 2969295 w 5583124"/>
                <a:gd name="connsiteY1163" fmla="*/ 2807164 h 6649609"/>
                <a:gd name="connsiteX1164" fmla="*/ 2929865 w 5583124"/>
                <a:gd name="connsiteY1164" fmla="*/ 2881505 h 6649609"/>
                <a:gd name="connsiteX1165" fmla="*/ 2916956 w 5583124"/>
                <a:gd name="connsiteY1165" fmla="*/ 2957306 h 6649609"/>
                <a:gd name="connsiteX1166" fmla="*/ 2936944 w 5583124"/>
                <a:gd name="connsiteY1166" fmla="*/ 3005066 h 6649609"/>
                <a:gd name="connsiteX1167" fmla="*/ 2986009 w 5583124"/>
                <a:gd name="connsiteY1167" fmla="*/ 3021424 h 6649609"/>
                <a:gd name="connsiteX1168" fmla="*/ 3038132 w 5583124"/>
                <a:gd name="connsiteY1168" fmla="*/ 3009448 h 6649609"/>
                <a:gd name="connsiteX1169" fmla="*/ 3084521 w 5583124"/>
                <a:gd name="connsiteY1169" fmla="*/ 2980821 h 6649609"/>
                <a:gd name="connsiteX1170" fmla="*/ 3118164 w 5583124"/>
                <a:gd name="connsiteY1170" fmla="*/ 3047713 h 6649609"/>
                <a:gd name="connsiteX1171" fmla="*/ 3036488 w 5583124"/>
                <a:gd name="connsiteY1171" fmla="*/ 3097225 h 6649609"/>
                <a:gd name="connsiteX1172" fmla="*/ 2950258 w 5583124"/>
                <a:gd name="connsiteY1172" fmla="*/ 3113729 h 6649609"/>
                <a:gd name="connsiteX1173" fmla="*/ 2875137 w 5583124"/>
                <a:gd name="connsiteY1173" fmla="*/ 3099270 h 6649609"/>
                <a:gd name="connsiteX1174" fmla="*/ 2823133 w 5583124"/>
                <a:gd name="connsiteY1174" fmla="*/ 3055892 h 6649609"/>
                <a:gd name="connsiteX1175" fmla="*/ 2801935 w 5583124"/>
                <a:gd name="connsiteY1175" fmla="*/ 2984180 h 6649609"/>
                <a:gd name="connsiteX1176" fmla="*/ 2819134 w 5583124"/>
                <a:gd name="connsiteY1176" fmla="*/ 2885010 h 6649609"/>
                <a:gd name="connsiteX1177" fmla="*/ 2869824 w 5583124"/>
                <a:gd name="connsiteY1177" fmla="*/ 2786133 h 6649609"/>
                <a:gd name="connsiteX1178" fmla="*/ 2941479 w 5583124"/>
                <a:gd name="connsiteY1178" fmla="*/ 2712814 h 6649609"/>
                <a:gd name="connsiteX1179" fmla="*/ 3024829 w 5583124"/>
                <a:gd name="connsiteY1179" fmla="*/ 2667391 h 6649609"/>
                <a:gd name="connsiteX1180" fmla="*/ 3111003 w 5583124"/>
                <a:gd name="connsiteY1180" fmla="*/ 2651910 h 6649609"/>
                <a:gd name="connsiteX1181" fmla="*/ 2632975 w 5583124"/>
                <a:gd name="connsiteY1181" fmla="*/ 2651910 h 6649609"/>
                <a:gd name="connsiteX1182" fmla="*/ 2730608 w 5583124"/>
                <a:gd name="connsiteY1182" fmla="*/ 2678784 h 6649609"/>
                <a:gd name="connsiteX1183" fmla="*/ 2775621 w 5583124"/>
                <a:gd name="connsiteY1183" fmla="*/ 2756484 h 6649609"/>
                <a:gd name="connsiteX1184" fmla="*/ 2759239 w 5583124"/>
                <a:gd name="connsiteY1184" fmla="*/ 2880337 h 6649609"/>
                <a:gd name="connsiteX1185" fmla="*/ 2690945 w 5583124"/>
                <a:gd name="connsiteY1185" fmla="*/ 3005650 h 6649609"/>
                <a:gd name="connsiteX1186" fmla="*/ 2592275 w 5583124"/>
                <a:gd name="connsiteY1186" fmla="*/ 3085833 h 6649609"/>
                <a:gd name="connsiteX1187" fmla="*/ 2476028 w 5583124"/>
                <a:gd name="connsiteY1187" fmla="*/ 3113729 h 6649609"/>
                <a:gd name="connsiteX1188" fmla="*/ 2379038 w 5583124"/>
                <a:gd name="connsiteY1188" fmla="*/ 3085833 h 6649609"/>
                <a:gd name="connsiteX1189" fmla="*/ 2334430 w 5583124"/>
                <a:gd name="connsiteY1189" fmla="*/ 3005650 h 6649609"/>
                <a:gd name="connsiteX1190" fmla="*/ 2351167 w 5583124"/>
                <a:gd name="connsiteY1190" fmla="*/ 2880337 h 6649609"/>
                <a:gd name="connsiteX1191" fmla="*/ 2419207 w 5583124"/>
                <a:gd name="connsiteY1191" fmla="*/ 2756192 h 6649609"/>
                <a:gd name="connsiteX1192" fmla="*/ 2517471 w 5583124"/>
                <a:gd name="connsiteY1192" fmla="*/ 2678492 h 6649609"/>
                <a:gd name="connsiteX1193" fmla="*/ 2632975 w 5583124"/>
                <a:gd name="connsiteY1193" fmla="*/ 2651910 h 6649609"/>
                <a:gd name="connsiteX1194" fmla="*/ 1565870 w 5583124"/>
                <a:gd name="connsiteY1194" fmla="*/ 2651910 h 6649609"/>
                <a:gd name="connsiteX1195" fmla="*/ 1663502 w 5583124"/>
                <a:gd name="connsiteY1195" fmla="*/ 2678784 h 6649609"/>
                <a:gd name="connsiteX1196" fmla="*/ 1708516 w 5583124"/>
                <a:gd name="connsiteY1196" fmla="*/ 2756484 h 6649609"/>
                <a:gd name="connsiteX1197" fmla="*/ 1692134 w 5583124"/>
                <a:gd name="connsiteY1197" fmla="*/ 2880337 h 6649609"/>
                <a:gd name="connsiteX1198" fmla="*/ 1623840 w 5583124"/>
                <a:gd name="connsiteY1198" fmla="*/ 3005650 h 6649609"/>
                <a:gd name="connsiteX1199" fmla="*/ 1525170 w 5583124"/>
                <a:gd name="connsiteY1199" fmla="*/ 3085833 h 6649609"/>
                <a:gd name="connsiteX1200" fmla="*/ 1408923 w 5583124"/>
                <a:gd name="connsiteY1200" fmla="*/ 3113729 h 6649609"/>
                <a:gd name="connsiteX1201" fmla="*/ 1311933 w 5583124"/>
                <a:gd name="connsiteY1201" fmla="*/ 3085833 h 6649609"/>
                <a:gd name="connsiteX1202" fmla="*/ 1267325 w 5583124"/>
                <a:gd name="connsiteY1202" fmla="*/ 3005650 h 6649609"/>
                <a:gd name="connsiteX1203" fmla="*/ 1284062 w 5583124"/>
                <a:gd name="connsiteY1203" fmla="*/ 2880337 h 6649609"/>
                <a:gd name="connsiteX1204" fmla="*/ 1352102 w 5583124"/>
                <a:gd name="connsiteY1204" fmla="*/ 2756192 h 6649609"/>
                <a:gd name="connsiteX1205" fmla="*/ 1450366 w 5583124"/>
                <a:gd name="connsiteY1205" fmla="*/ 2678492 h 6649609"/>
                <a:gd name="connsiteX1206" fmla="*/ 1565870 w 5583124"/>
                <a:gd name="connsiteY1206" fmla="*/ 2651910 h 6649609"/>
                <a:gd name="connsiteX1207" fmla="*/ 1174768 w 5583124"/>
                <a:gd name="connsiteY1207" fmla="*/ 2651910 h 6649609"/>
                <a:gd name="connsiteX1208" fmla="*/ 1246905 w 5583124"/>
                <a:gd name="connsiteY1208" fmla="*/ 2669144 h 6649609"/>
                <a:gd name="connsiteX1209" fmla="*/ 1290067 w 5583124"/>
                <a:gd name="connsiteY1209" fmla="*/ 2709747 h 6649609"/>
                <a:gd name="connsiteX1210" fmla="*/ 1211336 w 5583124"/>
                <a:gd name="connsiteY1210" fmla="*/ 2778100 h 6649609"/>
                <a:gd name="connsiteX1211" fmla="*/ 1184724 w 5583124"/>
                <a:gd name="connsiteY1211" fmla="*/ 2752832 h 6649609"/>
                <a:gd name="connsiteX1212" fmla="*/ 1145448 w 5583124"/>
                <a:gd name="connsiteY1212" fmla="*/ 2743339 h 6649609"/>
                <a:gd name="connsiteX1213" fmla="*/ 1087116 w 5583124"/>
                <a:gd name="connsiteY1213" fmla="*/ 2759842 h 6649609"/>
                <a:gd name="connsiteX1214" fmla="*/ 1033060 w 5583124"/>
                <a:gd name="connsiteY1214" fmla="*/ 2807164 h 6649609"/>
                <a:gd name="connsiteX1215" fmla="*/ 993630 w 5583124"/>
                <a:gd name="connsiteY1215" fmla="*/ 2881505 h 6649609"/>
                <a:gd name="connsiteX1216" fmla="*/ 980721 w 5583124"/>
                <a:gd name="connsiteY1216" fmla="*/ 2957306 h 6649609"/>
                <a:gd name="connsiteX1217" fmla="*/ 1000709 w 5583124"/>
                <a:gd name="connsiteY1217" fmla="*/ 3005066 h 6649609"/>
                <a:gd name="connsiteX1218" fmla="*/ 1049774 w 5583124"/>
                <a:gd name="connsiteY1218" fmla="*/ 3021424 h 6649609"/>
                <a:gd name="connsiteX1219" fmla="*/ 1101896 w 5583124"/>
                <a:gd name="connsiteY1219" fmla="*/ 3009448 h 6649609"/>
                <a:gd name="connsiteX1220" fmla="*/ 1148287 w 5583124"/>
                <a:gd name="connsiteY1220" fmla="*/ 2980821 h 6649609"/>
                <a:gd name="connsiteX1221" fmla="*/ 1181929 w 5583124"/>
                <a:gd name="connsiteY1221" fmla="*/ 3047713 h 6649609"/>
                <a:gd name="connsiteX1222" fmla="*/ 1100254 w 5583124"/>
                <a:gd name="connsiteY1222" fmla="*/ 3097225 h 6649609"/>
                <a:gd name="connsiteX1223" fmla="*/ 1014024 w 5583124"/>
                <a:gd name="connsiteY1223" fmla="*/ 3113729 h 6649609"/>
                <a:gd name="connsiteX1224" fmla="*/ 938902 w 5583124"/>
                <a:gd name="connsiteY1224" fmla="*/ 3099270 h 6649609"/>
                <a:gd name="connsiteX1225" fmla="*/ 886898 w 5583124"/>
                <a:gd name="connsiteY1225" fmla="*/ 3055892 h 6649609"/>
                <a:gd name="connsiteX1226" fmla="*/ 865700 w 5583124"/>
                <a:gd name="connsiteY1226" fmla="*/ 2984180 h 6649609"/>
                <a:gd name="connsiteX1227" fmla="*/ 882900 w 5583124"/>
                <a:gd name="connsiteY1227" fmla="*/ 2885010 h 6649609"/>
                <a:gd name="connsiteX1228" fmla="*/ 933590 w 5583124"/>
                <a:gd name="connsiteY1228" fmla="*/ 2786133 h 6649609"/>
                <a:gd name="connsiteX1229" fmla="*/ 1005244 w 5583124"/>
                <a:gd name="connsiteY1229" fmla="*/ 2712814 h 6649609"/>
                <a:gd name="connsiteX1230" fmla="*/ 1088594 w 5583124"/>
                <a:gd name="connsiteY1230" fmla="*/ 2667391 h 6649609"/>
                <a:gd name="connsiteX1231" fmla="*/ 1174768 w 5583124"/>
                <a:gd name="connsiteY1231" fmla="*/ 2651910 h 6649609"/>
                <a:gd name="connsiteX1232" fmla="*/ 696741 w 5583124"/>
                <a:gd name="connsiteY1232" fmla="*/ 2651910 h 6649609"/>
                <a:gd name="connsiteX1233" fmla="*/ 794373 w 5583124"/>
                <a:gd name="connsiteY1233" fmla="*/ 2678784 h 6649609"/>
                <a:gd name="connsiteX1234" fmla="*/ 839387 w 5583124"/>
                <a:gd name="connsiteY1234" fmla="*/ 2756484 h 6649609"/>
                <a:gd name="connsiteX1235" fmla="*/ 823004 w 5583124"/>
                <a:gd name="connsiteY1235" fmla="*/ 2880337 h 6649609"/>
                <a:gd name="connsiteX1236" fmla="*/ 754711 w 5583124"/>
                <a:gd name="connsiteY1236" fmla="*/ 3005650 h 6649609"/>
                <a:gd name="connsiteX1237" fmla="*/ 656041 w 5583124"/>
                <a:gd name="connsiteY1237" fmla="*/ 3085833 h 6649609"/>
                <a:gd name="connsiteX1238" fmla="*/ 539793 w 5583124"/>
                <a:gd name="connsiteY1238" fmla="*/ 3113729 h 6649609"/>
                <a:gd name="connsiteX1239" fmla="*/ 442804 w 5583124"/>
                <a:gd name="connsiteY1239" fmla="*/ 3085833 h 6649609"/>
                <a:gd name="connsiteX1240" fmla="*/ 398196 w 5583124"/>
                <a:gd name="connsiteY1240" fmla="*/ 3005650 h 6649609"/>
                <a:gd name="connsiteX1241" fmla="*/ 414932 w 5583124"/>
                <a:gd name="connsiteY1241" fmla="*/ 2880337 h 6649609"/>
                <a:gd name="connsiteX1242" fmla="*/ 482972 w 5583124"/>
                <a:gd name="connsiteY1242" fmla="*/ 2756192 h 6649609"/>
                <a:gd name="connsiteX1243" fmla="*/ 581236 w 5583124"/>
                <a:gd name="connsiteY1243" fmla="*/ 2678492 h 6649609"/>
                <a:gd name="connsiteX1244" fmla="*/ 696741 w 5583124"/>
                <a:gd name="connsiteY1244" fmla="*/ 2651910 h 6649609"/>
                <a:gd name="connsiteX1245" fmla="*/ 5407269 w 5583124"/>
                <a:gd name="connsiteY1245" fmla="*/ 1859369 h 6649609"/>
                <a:gd name="connsiteX1246" fmla="*/ 5351226 w 5583124"/>
                <a:gd name="connsiteY1246" fmla="*/ 1875581 h 6649609"/>
                <a:gd name="connsiteX1247" fmla="*/ 5302578 w 5583124"/>
                <a:gd name="connsiteY1247" fmla="*/ 1922464 h 6649609"/>
                <a:gd name="connsiteX1248" fmla="*/ 5266072 w 5583124"/>
                <a:gd name="connsiteY1248" fmla="*/ 1996367 h 6649609"/>
                <a:gd name="connsiteX1249" fmla="*/ 5252099 w 5583124"/>
                <a:gd name="connsiteY1249" fmla="*/ 2071000 h 6649609"/>
                <a:gd name="connsiteX1250" fmla="*/ 5268137 w 5583124"/>
                <a:gd name="connsiteY1250" fmla="*/ 2120073 h 6649609"/>
                <a:gd name="connsiteX1251" fmla="*/ 5312763 w 5583124"/>
                <a:gd name="connsiteY1251" fmla="*/ 2137454 h 6649609"/>
                <a:gd name="connsiteX1252" fmla="*/ 5369205 w 5583124"/>
                <a:gd name="connsiteY1252" fmla="*/ 2120073 h 6649609"/>
                <a:gd name="connsiteX1253" fmla="*/ 5418745 w 5583124"/>
                <a:gd name="connsiteY1253" fmla="*/ 2071000 h 6649609"/>
                <a:gd name="connsiteX1254" fmla="*/ 5455649 w 5583124"/>
                <a:gd name="connsiteY1254" fmla="*/ 1996367 h 6649609"/>
                <a:gd name="connsiteX1255" fmla="*/ 5469224 w 5583124"/>
                <a:gd name="connsiteY1255" fmla="*/ 1922464 h 6649609"/>
                <a:gd name="connsiteX1256" fmla="*/ 5452293 w 5583124"/>
                <a:gd name="connsiteY1256" fmla="*/ 1875581 h 6649609"/>
                <a:gd name="connsiteX1257" fmla="*/ 5407269 w 5583124"/>
                <a:gd name="connsiteY1257" fmla="*/ 1859369 h 6649609"/>
                <a:gd name="connsiteX1258" fmla="*/ 4538139 w 5583124"/>
                <a:gd name="connsiteY1258" fmla="*/ 1859369 h 6649609"/>
                <a:gd name="connsiteX1259" fmla="*/ 4482095 w 5583124"/>
                <a:gd name="connsiteY1259" fmla="*/ 1875581 h 6649609"/>
                <a:gd name="connsiteX1260" fmla="*/ 4433449 w 5583124"/>
                <a:gd name="connsiteY1260" fmla="*/ 1922464 h 6649609"/>
                <a:gd name="connsiteX1261" fmla="*/ 4396942 w 5583124"/>
                <a:gd name="connsiteY1261" fmla="*/ 1996367 h 6649609"/>
                <a:gd name="connsiteX1262" fmla="*/ 4382969 w 5583124"/>
                <a:gd name="connsiteY1262" fmla="*/ 2071000 h 6649609"/>
                <a:gd name="connsiteX1263" fmla="*/ 4399007 w 5583124"/>
                <a:gd name="connsiteY1263" fmla="*/ 2120073 h 6649609"/>
                <a:gd name="connsiteX1264" fmla="*/ 4443634 w 5583124"/>
                <a:gd name="connsiteY1264" fmla="*/ 2137454 h 6649609"/>
                <a:gd name="connsiteX1265" fmla="*/ 4500075 w 5583124"/>
                <a:gd name="connsiteY1265" fmla="*/ 2120073 h 6649609"/>
                <a:gd name="connsiteX1266" fmla="*/ 4549616 w 5583124"/>
                <a:gd name="connsiteY1266" fmla="*/ 2071000 h 6649609"/>
                <a:gd name="connsiteX1267" fmla="*/ 4586519 w 5583124"/>
                <a:gd name="connsiteY1267" fmla="*/ 1996367 h 6649609"/>
                <a:gd name="connsiteX1268" fmla="*/ 4600095 w 5583124"/>
                <a:gd name="connsiteY1268" fmla="*/ 1922464 h 6649609"/>
                <a:gd name="connsiteX1269" fmla="*/ 4583163 w 5583124"/>
                <a:gd name="connsiteY1269" fmla="*/ 1875581 h 6649609"/>
                <a:gd name="connsiteX1270" fmla="*/ 4538139 w 5583124"/>
                <a:gd name="connsiteY1270" fmla="*/ 1859369 h 6649609"/>
                <a:gd name="connsiteX1271" fmla="*/ 3471033 w 5583124"/>
                <a:gd name="connsiteY1271" fmla="*/ 1859369 h 6649609"/>
                <a:gd name="connsiteX1272" fmla="*/ 3414990 w 5583124"/>
                <a:gd name="connsiteY1272" fmla="*/ 1875581 h 6649609"/>
                <a:gd name="connsiteX1273" fmla="*/ 3366343 w 5583124"/>
                <a:gd name="connsiteY1273" fmla="*/ 1922464 h 6649609"/>
                <a:gd name="connsiteX1274" fmla="*/ 3329837 w 5583124"/>
                <a:gd name="connsiteY1274" fmla="*/ 1996367 h 6649609"/>
                <a:gd name="connsiteX1275" fmla="*/ 3315863 w 5583124"/>
                <a:gd name="connsiteY1275" fmla="*/ 2071000 h 6649609"/>
                <a:gd name="connsiteX1276" fmla="*/ 3331902 w 5583124"/>
                <a:gd name="connsiteY1276" fmla="*/ 2120073 h 6649609"/>
                <a:gd name="connsiteX1277" fmla="*/ 3376527 w 5583124"/>
                <a:gd name="connsiteY1277" fmla="*/ 2137454 h 6649609"/>
                <a:gd name="connsiteX1278" fmla="*/ 3432970 w 5583124"/>
                <a:gd name="connsiteY1278" fmla="*/ 2120073 h 6649609"/>
                <a:gd name="connsiteX1279" fmla="*/ 3482509 w 5583124"/>
                <a:gd name="connsiteY1279" fmla="*/ 2071000 h 6649609"/>
                <a:gd name="connsiteX1280" fmla="*/ 3519413 w 5583124"/>
                <a:gd name="connsiteY1280" fmla="*/ 1996367 h 6649609"/>
                <a:gd name="connsiteX1281" fmla="*/ 3532989 w 5583124"/>
                <a:gd name="connsiteY1281" fmla="*/ 1922464 h 6649609"/>
                <a:gd name="connsiteX1282" fmla="*/ 3516058 w 5583124"/>
                <a:gd name="connsiteY1282" fmla="*/ 1875581 h 6649609"/>
                <a:gd name="connsiteX1283" fmla="*/ 3471033 w 5583124"/>
                <a:gd name="connsiteY1283" fmla="*/ 1859369 h 6649609"/>
                <a:gd name="connsiteX1284" fmla="*/ 2601903 w 5583124"/>
                <a:gd name="connsiteY1284" fmla="*/ 1859369 h 6649609"/>
                <a:gd name="connsiteX1285" fmla="*/ 2545860 w 5583124"/>
                <a:gd name="connsiteY1285" fmla="*/ 1875581 h 6649609"/>
                <a:gd name="connsiteX1286" fmla="*/ 2497213 w 5583124"/>
                <a:gd name="connsiteY1286" fmla="*/ 1922464 h 6649609"/>
                <a:gd name="connsiteX1287" fmla="*/ 2460707 w 5583124"/>
                <a:gd name="connsiteY1287" fmla="*/ 1996367 h 6649609"/>
                <a:gd name="connsiteX1288" fmla="*/ 2446734 w 5583124"/>
                <a:gd name="connsiteY1288" fmla="*/ 2071000 h 6649609"/>
                <a:gd name="connsiteX1289" fmla="*/ 2462772 w 5583124"/>
                <a:gd name="connsiteY1289" fmla="*/ 2120073 h 6649609"/>
                <a:gd name="connsiteX1290" fmla="*/ 2507398 w 5583124"/>
                <a:gd name="connsiteY1290" fmla="*/ 2137454 h 6649609"/>
                <a:gd name="connsiteX1291" fmla="*/ 2563840 w 5583124"/>
                <a:gd name="connsiteY1291" fmla="*/ 2120073 h 6649609"/>
                <a:gd name="connsiteX1292" fmla="*/ 2613380 w 5583124"/>
                <a:gd name="connsiteY1292" fmla="*/ 2071000 h 6649609"/>
                <a:gd name="connsiteX1293" fmla="*/ 2650283 w 5583124"/>
                <a:gd name="connsiteY1293" fmla="*/ 1996367 h 6649609"/>
                <a:gd name="connsiteX1294" fmla="*/ 2663859 w 5583124"/>
                <a:gd name="connsiteY1294" fmla="*/ 1922464 h 6649609"/>
                <a:gd name="connsiteX1295" fmla="*/ 2646928 w 5583124"/>
                <a:gd name="connsiteY1295" fmla="*/ 1875581 h 6649609"/>
                <a:gd name="connsiteX1296" fmla="*/ 2601903 w 5583124"/>
                <a:gd name="connsiteY1296" fmla="*/ 1859369 h 6649609"/>
                <a:gd name="connsiteX1297" fmla="*/ 1534798 w 5583124"/>
                <a:gd name="connsiteY1297" fmla="*/ 1859369 h 6649609"/>
                <a:gd name="connsiteX1298" fmla="*/ 1478755 w 5583124"/>
                <a:gd name="connsiteY1298" fmla="*/ 1875581 h 6649609"/>
                <a:gd name="connsiteX1299" fmla="*/ 1430108 w 5583124"/>
                <a:gd name="connsiteY1299" fmla="*/ 1922464 h 6649609"/>
                <a:gd name="connsiteX1300" fmla="*/ 1393602 w 5583124"/>
                <a:gd name="connsiteY1300" fmla="*/ 1996367 h 6649609"/>
                <a:gd name="connsiteX1301" fmla="*/ 1379628 w 5583124"/>
                <a:gd name="connsiteY1301" fmla="*/ 2071000 h 6649609"/>
                <a:gd name="connsiteX1302" fmla="*/ 1395667 w 5583124"/>
                <a:gd name="connsiteY1302" fmla="*/ 2120073 h 6649609"/>
                <a:gd name="connsiteX1303" fmla="*/ 1440293 w 5583124"/>
                <a:gd name="connsiteY1303" fmla="*/ 2137454 h 6649609"/>
                <a:gd name="connsiteX1304" fmla="*/ 1496735 w 5583124"/>
                <a:gd name="connsiteY1304" fmla="*/ 2120073 h 6649609"/>
                <a:gd name="connsiteX1305" fmla="*/ 1546275 w 5583124"/>
                <a:gd name="connsiteY1305" fmla="*/ 2071000 h 6649609"/>
                <a:gd name="connsiteX1306" fmla="*/ 1583178 w 5583124"/>
                <a:gd name="connsiteY1306" fmla="*/ 1996367 h 6649609"/>
                <a:gd name="connsiteX1307" fmla="*/ 1596754 w 5583124"/>
                <a:gd name="connsiteY1307" fmla="*/ 1922464 h 6649609"/>
                <a:gd name="connsiteX1308" fmla="*/ 1579823 w 5583124"/>
                <a:gd name="connsiteY1308" fmla="*/ 1875581 h 6649609"/>
                <a:gd name="connsiteX1309" fmla="*/ 1534798 w 5583124"/>
                <a:gd name="connsiteY1309" fmla="*/ 1859369 h 6649609"/>
                <a:gd name="connsiteX1310" fmla="*/ 665668 w 5583124"/>
                <a:gd name="connsiteY1310" fmla="*/ 1859369 h 6649609"/>
                <a:gd name="connsiteX1311" fmla="*/ 609625 w 5583124"/>
                <a:gd name="connsiteY1311" fmla="*/ 1875581 h 6649609"/>
                <a:gd name="connsiteX1312" fmla="*/ 560978 w 5583124"/>
                <a:gd name="connsiteY1312" fmla="*/ 1922464 h 6649609"/>
                <a:gd name="connsiteX1313" fmla="*/ 524472 w 5583124"/>
                <a:gd name="connsiteY1313" fmla="*/ 1996367 h 6649609"/>
                <a:gd name="connsiteX1314" fmla="*/ 510499 w 5583124"/>
                <a:gd name="connsiteY1314" fmla="*/ 2071000 h 6649609"/>
                <a:gd name="connsiteX1315" fmla="*/ 526537 w 5583124"/>
                <a:gd name="connsiteY1315" fmla="*/ 2120073 h 6649609"/>
                <a:gd name="connsiteX1316" fmla="*/ 571163 w 5583124"/>
                <a:gd name="connsiteY1316" fmla="*/ 2137454 h 6649609"/>
                <a:gd name="connsiteX1317" fmla="*/ 627605 w 5583124"/>
                <a:gd name="connsiteY1317" fmla="*/ 2120073 h 6649609"/>
                <a:gd name="connsiteX1318" fmla="*/ 677145 w 5583124"/>
                <a:gd name="connsiteY1318" fmla="*/ 2071000 h 6649609"/>
                <a:gd name="connsiteX1319" fmla="*/ 714048 w 5583124"/>
                <a:gd name="connsiteY1319" fmla="*/ 1996367 h 6649609"/>
                <a:gd name="connsiteX1320" fmla="*/ 727624 w 5583124"/>
                <a:gd name="connsiteY1320" fmla="*/ 1922464 h 6649609"/>
                <a:gd name="connsiteX1321" fmla="*/ 710693 w 5583124"/>
                <a:gd name="connsiteY1321" fmla="*/ 1875581 h 6649609"/>
                <a:gd name="connsiteX1322" fmla="*/ 665668 w 5583124"/>
                <a:gd name="connsiteY1322" fmla="*/ 1859369 h 6649609"/>
                <a:gd name="connsiteX1323" fmla="*/ 4023959 w 5583124"/>
                <a:gd name="connsiteY1323" fmla="*/ 1775535 h 6649609"/>
                <a:gd name="connsiteX1324" fmla="*/ 4131162 w 5583124"/>
                <a:gd name="connsiteY1324" fmla="*/ 1775535 h 6649609"/>
                <a:gd name="connsiteX1325" fmla="*/ 4010149 w 5583124"/>
                <a:gd name="connsiteY1325" fmla="*/ 2131612 h 6649609"/>
                <a:gd name="connsiteX1326" fmla="*/ 4183659 w 5583124"/>
                <a:gd name="connsiteY1326" fmla="*/ 2131612 h 6649609"/>
                <a:gd name="connsiteX1327" fmla="*/ 4153184 w 5583124"/>
                <a:gd name="connsiteY1327" fmla="*/ 2221288 h 6649609"/>
                <a:gd name="connsiteX1328" fmla="*/ 3872471 w 5583124"/>
                <a:gd name="connsiteY1328" fmla="*/ 2221288 h 6649609"/>
                <a:gd name="connsiteX1329" fmla="*/ 2087723 w 5583124"/>
                <a:gd name="connsiteY1329" fmla="*/ 1775535 h 6649609"/>
                <a:gd name="connsiteX1330" fmla="*/ 2194927 w 5583124"/>
                <a:gd name="connsiteY1330" fmla="*/ 1775535 h 6649609"/>
                <a:gd name="connsiteX1331" fmla="*/ 2073913 w 5583124"/>
                <a:gd name="connsiteY1331" fmla="*/ 2131612 h 6649609"/>
                <a:gd name="connsiteX1332" fmla="*/ 2247423 w 5583124"/>
                <a:gd name="connsiteY1332" fmla="*/ 2131612 h 6649609"/>
                <a:gd name="connsiteX1333" fmla="*/ 2216949 w 5583124"/>
                <a:gd name="connsiteY1333" fmla="*/ 2221288 h 6649609"/>
                <a:gd name="connsiteX1334" fmla="*/ 1936235 w 5583124"/>
                <a:gd name="connsiteY1334" fmla="*/ 2221288 h 6649609"/>
                <a:gd name="connsiteX1335" fmla="*/ 151489 w 5583124"/>
                <a:gd name="connsiteY1335" fmla="*/ 1775535 h 6649609"/>
                <a:gd name="connsiteX1336" fmla="*/ 258691 w 5583124"/>
                <a:gd name="connsiteY1336" fmla="*/ 1775535 h 6649609"/>
                <a:gd name="connsiteX1337" fmla="*/ 137678 w 5583124"/>
                <a:gd name="connsiteY1337" fmla="*/ 2131612 h 6649609"/>
                <a:gd name="connsiteX1338" fmla="*/ 311189 w 5583124"/>
                <a:gd name="connsiteY1338" fmla="*/ 2131612 h 6649609"/>
                <a:gd name="connsiteX1339" fmla="*/ 280714 w 5583124"/>
                <a:gd name="connsiteY1339" fmla="*/ 2221288 h 6649609"/>
                <a:gd name="connsiteX1340" fmla="*/ 0 w 5583124"/>
                <a:gd name="connsiteY1340" fmla="*/ 2221288 h 6649609"/>
                <a:gd name="connsiteX1341" fmla="*/ 5438341 w 5583124"/>
                <a:gd name="connsiteY1341" fmla="*/ 1767940 h 6649609"/>
                <a:gd name="connsiteX1342" fmla="*/ 5535973 w 5583124"/>
                <a:gd name="connsiteY1342" fmla="*/ 1794814 h 6649609"/>
                <a:gd name="connsiteX1343" fmla="*/ 5580987 w 5583124"/>
                <a:gd name="connsiteY1343" fmla="*/ 1872514 h 6649609"/>
                <a:gd name="connsiteX1344" fmla="*/ 5564604 w 5583124"/>
                <a:gd name="connsiteY1344" fmla="*/ 1996367 h 6649609"/>
                <a:gd name="connsiteX1345" fmla="*/ 5496310 w 5583124"/>
                <a:gd name="connsiteY1345" fmla="*/ 2121680 h 6649609"/>
                <a:gd name="connsiteX1346" fmla="*/ 5397640 w 5583124"/>
                <a:gd name="connsiteY1346" fmla="*/ 2201863 h 6649609"/>
                <a:gd name="connsiteX1347" fmla="*/ 5281394 w 5583124"/>
                <a:gd name="connsiteY1347" fmla="*/ 2229759 h 6649609"/>
                <a:gd name="connsiteX1348" fmla="*/ 5184403 w 5583124"/>
                <a:gd name="connsiteY1348" fmla="*/ 2201863 h 6649609"/>
                <a:gd name="connsiteX1349" fmla="*/ 5139795 w 5583124"/>
                <a:gd name="connsiteY1349" fmla="*/ 2121680 h 6649609"/>
                <a:gd name="connsiteX1350" fmla="*/ 5156532 w 5583124"/>
                <a:gd name="connsiteY1350" fmla="*/ 1996367 h 6649609"/>
                <a:gd name="connsiteX1351" fmla="*/ 5224573 w 5583124"/>
                <a:gd name="connsiteY1351" fmla="*/ 1872222 h 6649609"/>
                <a:gd name="connsiteX1352" fmla="*/ 5322837 w 5583124"/>
                <a:gd name="connsiteY1352" fmla="*/ 1794522 h 6649609"/>
                <a:gd name="connsiteX1353" fmla="*/ 5438341 w 5583124"/>
                <a:gd name="connsiteY1353" fmla="*/ 1767940 h 6649609"/>
                <a:gd name="connsiteX1354" fmla="*/ 5047239 w 5583124"/>
                <a:gd name="connsiteY1354" fmla="*/ 1767940 h 6649609"/>
                <a:gd name="connsiteX1355" fmla="*/ 5119375 w 5583124"/>
                <a:gd name="connsiteY1355" fmla="*/ 1785174 h 6649609"/>
                <a:gd name="connsiteX1356" fmla="*/ 5162538 w 5583124"/>
                <a:gd name="connsiteY1356" fmla="*/ 1825777 h 6649609"/>
                <a:gd name="connsiteX1357" fmla="*/ 5083807 w 5583124"/>
                <a:gd name="connsiteY1357" fmla="*/ 1894129 h 6649609"/>
                <a:gd name="connsiteX1358" fmla="*/ 5057195 w 5583124"/>
                <a:gd name="connsiteY1358" fmla="*/ 1868862 h 6649609"/>
                <a:gd name="connsiteX1359" fmla="*/ 5017918 w 5583124"/>
                <a:gd name="connsiteY1359" fmla="*/ 1859369 h 6649609"/>
                <a:gd name="connsiteX1360" fmla="*/ 4959586 w 5583124"/>
                <a:gd name="connsiteY1360" fmla="*/ 1875872 h 6649609"/>
                <a:gd name="connsiteX1361" fmla="*/ 4905531 w 5583124"/>
                <a:gd name="connsiteY1361" fmla="*/ 1923194 h 6649609"/>
                <a:gd name="connsiteX1362" fmla="*/ 4866101 w 5583124"/>
                <a:gd name="connsiteY1362" fmla="*/ 1997535 h 6649609"/>
                <a:gd name="connsiteX1363" fmla="*/ 4853191 w 5583124"/>
                <a:gd name="connsiteY1363" fmla="*/ 2073336 h 6649609"/>
                <a:gd name="connsiteX1364" fmla="*/ 4873179 w 5583124"/>
                <a:gd name="connsiteY1364" fmla="*/ 2121096 h 6649609"/>
                <a:gd name="connsiteX1365" fmla="*/ 4922245 w 5583124"/>
                <a:gd name="connsiteY1365" fmla="*/ 2137454 h 6649609"/>
                <a:gd name="connsiteX1366" fmla="*/ 4974367 w 5583124"/>
                <a:gd name="connsiteY1366" fmla="*/ 2125478 h 6649609"/>
                <a:gd name="connsiteX1367" fmla="*/ 5020757 w 5583124"/>
                <a:gd name="connsiteY1367" fmla="*/ 2096851 h 6649609"/>
                <a:gd name="connsiteX1368" fmla="*/ 5054399 w 5583124"/>
                <a:gd name="connsiteY1368" fmla="*/ 2163744 h 6649609"/>
                <a:gd name="connsiteX1369" fmla="*/ 4972724 w 5583124"/>
                <a:gd name="connsiteY1369" fmla="*/ 2213255 h 6649609"/>
                <a:gd name="connsiteX1370" fmla="*/ 4886494 w 5583124"/>
                <a:gd name="connsiteY1370" fmla="*/ 2229759 h 6649609"/>
                <a:gd name="connsiteX1371" fmla="*/ 4811373 w 5583124"/>
                <a:gd name="connsiteY1371" fmla="*/ 2215300 h 6649609"/>
                <a:gd name="connsiteX1372" fmla="*/ 4759368 w 5583124"/>
                <a:gd name="connsiteY1372" fmla="*/ 2171922 h 6649609"/>
                <a:gd name="connsiteX1373" fmla="*/ 4738170 w 5583124"/>
                <a:gd name="connsiteY1373" fmla="*/ 2100210 h 6649609"/>
                <a:gd name="connsiteX1374" fmla="*/ 4755370 w 5583124"/>
                <a:gd name="connsiteY1374" fmla="*/ 2001040 h 6649609"/>
                <a:gd name="connsiteX1375" fmla="*/ 4806060 w 5583124"/>
                <a:gd name="connsiteY1375" fmla="*/ 1902163 h 6649609"/>
                <a:gd name="connsiteX1376" fmla="*/ 4877715 w 5583124"/>
                <a:gd name="connsiteY1376" fmla="*/ 1828844 h 6649609"/>
                <a:gd name="connsiteX1377" fmla="*/ 4961065 w 5583124"/>
                <a:gd name="connsiteY1377" fmla="*/ 1783422 h 6649609"/>
                <a:gd name="connsiteX1378" fmla="*/ 5047239 w 5583124"/>
                <a:gd name="connsiteY1378" fmla="*/ 1767940 h 6649609"/>
                <a:gd name="connsiteX1379" fmla="*/ 4569211 w 5583124"/>
                <a:gd name="connsiteY1379" fmla="*/ 1767940 h 6649609"/>
                <a:gd name="connsiteX1380" fmla="*/ 4666843 w 5583124"/>
                <a:gd name="connsiteY1380" fmla="*/ 1794814 h 6649609"/>
                <a:gd name="connsiteX1381" fmla="*/ 4711857 w 5583124"/>
                <a:gd name="connsiteY1381" fmla="*/ 1872514 h 6649609"/>
                <a:gd name="connsiteX1382" fmla="*/ 4695474 w 5583124"/>
                <a:gd name="connsiteY1382" fmla="*/ 1996367 h 6649609"/>
                <a:gd name="connsiteX1383" fmla="*/ 4627181 w 5583124"/>
                <a:gd name="connsiteY1383" fmla="*/ 2121680 h 6649609"/>
                <a:gd name="connsiteX1384" fmla="*/ 4528511 w 5583124"/>
                <a:gd name="connsiteY1384" fmla="*/ 2201863 h 6649609"/>
                <a:gd name="connsiteX1385" fmla="*/ 4412263 w 5583124"/>
                <a:gd name="connsiteY1385" fmla="*/ 2229759 h 6649609"/>
                <a:gd name="connsiteX1386" fmla="*/ 4315274 w 5583124"/>
                <a:gd name="connsiteY1386" fmla="*/ 2201863 h 6649609"/>
                <a:gd name="connsiteX1387" fmla="*/ 4270666 w 5583124"/>
                <a:gd name="connsiteY1387" fmla="*/ 2121680 h 6649609"/>
                <a:gd name="connsiteX1388" fmla="*/ 4287403 w 5583124"/>
                <a:gd name="connsiteY1388" fmla="*/ 1996367 h 6649609"/>
                <a:gd name="connsiteX1389" fmla="*/ 4355443 w 5583124"/>
                <a:gd name="connsiteY1389" fmla="*/ 1872222 h 6649609"/>
                <a:gd name="connsiteX1390" fmla="*/ 4453707 w 5583124"/>
                <a:gd name="connsiteY1390" fmla="*/ 1794522 h 6649609"/>
                <a:gd name="connsiteX1391" fmla="*/ 4569211 w 5583124"/>
                <a:gd name="connsiteY1391" fmla="*/ 1767940 h 6649609"/>
                <a:gd name="connsiteX1392" fmla="*/ 3502106 w 5583124"/>
                <a:gd name="connsiteY1392" fmla="*/ 1767940 h 6649609"/>
                <a:gd name="connsiteX1393" fmla="*/ 3599737 w 5583124"/>
                <a:gd name="connsiteY1393" fmla="*/ 1794814 h 6649609"/>
                <a:gd name="connsiteX1394" fmla="*/ 3644751 w 5583124"/>
                <a:gd name="connsiteY1394" fmla="*/ 1872514 h 6649609"/>
                <a:gd name="connsiteX1395" fmla="*/ 3628368 w 5583124"/>
                <a:gd name="connsiteY1395" fmla="*/ 1996367 h 6649609"/>
                <a:gd name="connsiteX1396" fmla="*/ 3560074 w 5583124"/>
                <a:gd name="connsiteY1396" fmla="*/ 2121680 h 6649609"/>
                <a:gd name="connsiteX1397" fmla="*/ 3461405 w 5583124"/>
                <a:gd name="connsiteY1397" fmla="*/ 2201863 h 6649609"/>
                <a:gd name="connsiteX1398" fmla="*/ 3345159 w 5583124"/>
                <a:gd name="connsiteY1398" fmla="*/ 2229759 h 6649609"/>
                <a:gd name="connsiteX1399" fmla="*/ 3248168 w 5583124"/>
                <a:gd name="connsiteY1399" fmla="*/ 2201863 h 6649609"/>
                <a:gd name="connsiteX1400" fmla="*/ 3203560 w 5583124"/>
                <a:gd name="connsiteY1400" fmla="*/ 2121680 h 6649609"/>
                <a:gd name="connsiteX1401" fmla="*/ 3220297 w 5583124"/>
                <a:gd name="connsiteY1401" fmla="*/ 1996367 h 6649609"/>
                <a:gd name="connsiteX1402" fmla="*/ 3288337 w 5583124"/>
                <a:gd name="connsiteY1402" fmla="*/ 1872222 h 6649609"/>
                <a:gd name="connsiteX1403" fmla="*/ 3386601 w 5583124"/>
                <a:gd name="connsiteY1403" fmla="*/ 1794522 h 6649609"/>
                <a:gd name="connsiteX1404" fmla="*/ 3502106 w 5583124"/>
                <a:gd name="connsiteY1404" fmla="*/ 1767940 h 6649609"/>
                <a:gd name="connsiteX1405" fmla="*/ 3111003 w 5583124"/>
                <a:gd name="connsiteY1405" fmla="*/ 1767940 h 6649609"/>
                <a:gd name="connsiteX1406" fmla="*/ 3183139 w 5583124"/>
                <a:gd name="connsiteY1406" fmla="*/ 1785174 h 6649609"/>
                <a:gd name="connsiteX1407" fmla="*/ 3226302 w 5583124"/>
                <a:gd name="connsiteY1407" fmla="*/ 1825777 h 6649609"/>
                <a:gd name="connsiteX1408" fmla="*/ 3147571 w 5583124"/>
                <a:gd name="connsiteY1408" fmla="*/ 1894129 h 6649609"/>
                <a:gd name="connsiteX1409" fmla="*/ 3120959 w 5583124"/>
                <a:gd name="connsiteY1409" fmla="*/ 1868862 h 6649609"/>
                <a:gd name="connsiteX1410" fmla="*/ 3081683 w 5583124"/>
                <a:gd name="connsiteY1410" fmla="*/ 1859369 h 6649609"/>
                <a:gd name="connsiteX1411" fmla="*/ 3023351 w 5583124"/>
                <a:gd name="connsiteY1411" fmla="*/ 1875872 h 6649609"/>
                <a:gd name="connsiteX1412" fmla="*/ 2969295 w 5583124"/>
                <a:gd name="connsiteY1412" fmla="*/ 1923194 h 6649609"/>
                <a:gd name="connsiteX1413" fmla="*/ 2929865 w 5583124"/>
                <a:gd name="connsiteY1413" fmla="*/ 1997535 h 6649609"/>
                <a:gd name="connsiteX1414" fmla="*/ 2916956 w 5583124"/>
                <a:gd name="connsiteY1414" fmla="*/ 2073336 h 6649609"/>
                <a:gd name="connsiteX1415" fmla="*/ 2936944 w 5583124"/>
                <a:gd name="connsiteY1415" fmla="*/ 2121096 h 6649609"/>
                <a:gd name="connsiteX1416" fmla="*/ 2986009 w 5583124"/>
                <a:gd name="connsiteY1416" fmla="*/ 2137454 h 6649609"/>
                <a:gd name="connsiteX1417" fmla="*/ 3038132 w 5583124"/>
                <a:gd name="connsiteY1417" fmla="*/ 2125478 h 6649609"/>
                <a:gd name="connsiteX1418" fmla="*/ 3084521 w 5583124"/>
                <a:gd name="connsiteY1418" fmla="*/ 2096851 h 6649609"/>
                <a:gd name="connsiteX1419" fmla="*/ 3118164 w 5583124"/>
                <a:gd name="connsiteY1419" fmla="*/ 2163744 h 6649609"/>
                <a:gd name="connsiteX1420" fmla="*/ 3036488 w 5583124"/>
                <a:gd name="connsiteY1420" fmla="*/ 2213255 h 6649609"/>
                <a:gd name="connsiteX1421" fmla="*/ 2950258 w 5583124"/>
                <a:gd name="connsiteY1421" fmla="*/ 2229759 h 6649609"/>
                <a:gd name="connsiteX1422" fmla="*/ 2875137 w 5583124"/>
                <a:gd name="connsiteY1422" fmla="*/ 2215300 h 6649609"/>
                <a:gd name="connsiteX1423" fmla="*/ 2823133 w 5583124"/>
                <a:gd name="connsiteY1423" fmla="*/ 2171922 h 6649609"/>
                <a:gd name="connsiteX1424" fmla="*/ 2801935 w 5583124"/>
                <a:gd name="connsiteY1424" fmla="*/ 2100210 h 6649609"/>
                <a:gd name="connsiteX1425" fmla="*/ 2819134 w 5583124"/>
                <a:gd name="connsiteY1425" fmla="*/ 2001040 h 6649609"/>
                <a:gd name="connsiteX1426" fmla="*/ 2869824 w 5583124"/>
                <a:gd name="connsiteY1426" fmla="*/ 1902163 h 6649609"/>
                <a:gd name="connsiteX1427" fmla="*/ 2941479 w 5583124"/>
                <a:gd name="connsiteY1427" fmla="*/ 1828844 h 6649609"/>
                <a:gd name="connsiteX1428" fmla="*/ 3024829 w 5583124"/>
                <a:gd name="connsiteY1428" fmla="*/ 1783422 h 6649609"/>
                <a:gd name="connsiteX1429" fmla="*/ 3111003 w 5583124"/>
                <a:gd name="connsiteY1429" fmla="*/ 1767940 h 6649609"/>
                <a:gd name="connsiteX1430" fmla="*/ 2632975 w 5583124"/>
                <a:gd name="connsiteY1430" fmla="*/ 1767940 h 6649609"/>
                <a:gd name="connsiteX1431" fmla="*/ 2730608 w 5583124"/>
                <a:gd name="connsiteY1431" fmla="*/ 1794814 h 6649609"/>
                <a:gd name="connsiteX1432" fmla="*/ 2775621 w 5583124"/>
                <a:gd name="connsiteY1432" fmla="*/ 1872514 h 6649609"/>
                <a:gd name="connsiteX1433" fmla="*/ 2759239 w 5583124"/>
                <a:gd name="connsiteY1433" fmla="*/ 1996367 h 6649609"/>
                <a:gd name="connsiteX1434" fmla="*/ 2690945 w 5583124"/>
                <a:gd name="connsiteY1434" fmla="*/ 2121680 h 6649609"/>
                <a:gd name="connsiteX1435" fmla="*/ 2592275 w 5583124"/>
                <a:gd name="connsiteY1435" fmla="*/ 2201863 h 6649609"/>
                <a:gd name="connsiteX1436" fmla="*/ 2476028 w 5583124"/>
                <a:gd name="connsiteY1436" fmla="*/ 2229759 h 6649609"/>
                <a:gd name="connsiteX1437" fmla="*/ 2379038 w 5583124"/>
                <a:gd name="connsiteY1437" fmla="*/ 2201863 h 6649609"/>
                <a:gd name="connsiteX1438" fmla="*/ 2334430 w 5583124"/>
                <a:gd name="connsiteY1438" fmla="*/ 2121680 h 6649609"/>
                <a:gd name="connsiteX1439" fmla="*/ 2351167 w 5583124"/>
                <a:gd name="connsiteY1439" fmla="*/ 1996367 h 6649609"/>
                <a:gd name="connsiteX1440" fmla="*/ 2419207 w 5583124"/>
                <a:gd name="connsiteY1440" fmla="*/ 1872222 h 6649609"/>
                <a:gd name="connsiteX1441" fmla="*/ 2517471 w 5583124"/>
                <a:gd name="connsiteY1441" fmla="*/ 1794522 h 6649609"/>
                <a:gd name="connsiteX1442" fmla="*/ 2632975 w 5583124"/>
                <a:gd name="connsiteY1442" fmla="*/ 1767940 h 6649609"/>
                <a:gd name="connsiteX1443" fmla="*/ 1565870 w 5583124"/>
                <a:gd name="connsiteY1443" fmla="*/ 1767940 h 6649609"/>
                <a:gd name="connsiteX1444" fmla="*/ 1663502 w 5583124"/>
                <a:gd name="connsiteY1444" fmla="*/ 1794814 h 6649609"/>
                <a:gd name="connsiteX1445" fmla="*/ 1708516 w 5583124"/>
                <a:gd name="connsiteY1445" fmla="*/ 1872514 h 6649609"/>
                <a:gd name="connsiteX1446" fmla="*/ 1692134 w 5583124"/>
                <a:gd name="connsiteY1446" fmla="*/ 1996367 h 6649609"/>
                <a:gd name="connsiteX1447" fmla="*/ 1623840 w 5583124"/>
                <a:gd name="connsiteY1447" fmla="*/ 2121680 h 6649609"/>
                <a:gd name="connsiteX1448" fmla="*/ 1525170 w 5583124"/>
                <a:gd name="connsiteY1448" fmla="*/ 2201863 h 6649609"/>
                <a:gd name="connsiteX1449" fmla="*/ 1408923 w 5583124"/>
                <a:gd name="connsiteY1449" fmla="*/ 2229759 h 6649609"/>
                <a:gd name="connsiteX1450" fmla="*/ 1311933 w 5583124"/>
                <a:gd name="connsiteY1450" fmla="*/ 2201863 h 6649609"/>
                <a:gd name="connsiteX1451" fmla="*/ 1267325 w 5583124"/>
                <a:gd name="connsiteY1451" fmla="*/ 2121680 h 6649609"/>
                <a:gd name="connsiteX1452" fmla="*/ 1284062 w 5583124"/>
                <a:gd name="connsiteY1452" fmla="*/ 1996367 h 6649609"/>
                <a:gd name="connsiteX1453" fmla="*/ 1352102 w 5583124"/>
                <a:gd name="connsiteY1453" fmla="*/ 1872222 h 6649609"/>
                <a:gd name="connsiteX1454" fmla="*/ 1450366 w 5583124"/>
                <a:gd name="connsiteY1454" fmla="*/ 1794522 h 6649609"/>
                <a:gd name="connsiteX1455" fmla="*/ 1565870 w 5583124"/>
                <a:gd name="connsiteY1455" fmla="*/ 1767940 h 6649609"/>
                <a:gd name="connsiteX1456" fmla="*/ 1174768 w 5583124"/>
                <a:gd name="connsiteY1456" fmla="*/ 1767940 h 6649609"/>
                <a:gd name="connsiteX1457" fmla="*/ 1246905 w 5583124"/>
                <a:gd name="connsiteY1457" fmla="*/ 1785174 h 6649609"/>
                <a:gd name="connsiteX1458" fmla="*/ 1290067 w 5583124"/>
                <a:gd name="connsiteY1458" fmla="*/ 1825777 h 6649609"/>
                <a:gd name="connsiteX1459" fmla="*/ 1211336 w 5583124"/>
                <a:gd name="connsiteY1459" fmla="*/ 1894129 h 6649609"/>
                <a:gd name="connsiteX1460" fmla="*/ 1184724 w 5583124"/>
                <a:gd name="connsiteY1460" fmla="*/ 1868862 h 6649609"/>
                <a:gd name="connsiteX1461" fmla="*/ 1145448 w 5583124"/>
                <a:gd name="connsiteY1461" fmla="*/ 1859369 h 6649609"/>
                <a:gd name="connsiteX1462" fmla="*/ 1087116 w 5583124"/>
                <a:gd name="connsiteY1462" fmla="*/ 1875872 h 6649609"/>
                <a:gd name="connsiteX1463" fmla="*/ 1033060 w 5583124"/>
                <a:gd name="connsiteY1463" fmla="*/ 1923194 h 6649609"/>
                <a:gd name="connsiteX1464" fmla="*/ 993630 w 5583124"/>
                <a:gd name="connsiteY1464" fmla="*/ 1997535 h 6649609"/>
                <a:gd name="connsiteX1465" fmla="*/ 980721 w 5583124"/>
                <a:gd name="connsiteY1465" fmla="*/ 2073336 h 6649609"/>
                <a:gd name="connsiteX1466" fmla="*/ 1000709 w 5583124"/>
                <a:gd name="connsiteY1466" fmla="*/ 2121096 h 6649609"/>
                <a:gd name="connsiteX1467" fmla="*/ 1049774 w 5583124"/>
                <a:gd name="connsiteY1467" fmla="*/ 2137454 h 6649609"/>
                <a:gd name="connsiteX1468" fmla="*/ 1101896 w 5583124"/>
                <a:gd name="connsiteY1468" fmla="*/ 2125478 h 6649609"/>
                <a:gd name="connsiteX1469" fmla="*/ 1148287 w 5583124"/>
                <a:gd name="connsiteY1469" fmla="*/ 2096851 h 6649609"/>
                <a:gd name="connsiteX1470" fmla="*/ 1181929 w 5583124"/>
                <a:gd name="connsiteY1470" fmla="*/ 2163744 h 6649609"/>
                <a:gd name="connsiteX1471" fmla="*/ 1100254 w 5583124"/>
                <a:gd name="connsiteY1471" fmla="*/ 2213255 h 6649609"/>
                <a:gd name="connsiteX1472" fmla="*/ 1014024 w 5583124"/>
                <a:gd name="connsiteY1472" fmla="*/ 2229759 h 6649609"/>
                <a:gd name="connsiteX1473" fmla="*/ 938902 w 5583124"/>
                <a:gd name="connsiteY1473" fmla="*/ 2215300 h 6649609"/>
                <a:gd name="connsiteX1474" fmla="*/ 886898 w 5583124"/>
                <a:gd name="connsiteY1474" fmla="*/ 2171922 h 6649609"/>
                <a:gd name="connsiteX1475" fmla="*/ 865700 w 5583124"/>
                <a:gd name="connsiteY1475" fmla="*/ 2100210 h 6649609"/>
                <a:gd name="connsiteX1476" fmla="*/ 882900 w 5583124"/>
                <a:gd name="connsiteY1476" fmla="*/ 2001040 h 6649609"/>
                <a:gd name="connsiteX1477" fmla="*/ 933590 w 5583124"/>
                <a:gd name="connsiteY1477" fmla="*/ 1902163 h 6649609"/>
                <a:gd name="connsiteX1478" fmla="*/ 1005244 w 5583124"/>
                <a:gd name="connsiteY1478" fmla="*/ 1828844 h 6649609"/>
                <a:gd name="connsiteX1479" fmla="*/ 1088594 w 5583124"/>
                <a:gd name="connsiteY1479" fmla="*/ 1783422 h 6649609"/>
                <a:gd name="connsiteX1480" fmla="*/ 1174768 w 5583124"/>
                <a:gd name="connsiteY1480" fmla="*/ 1767940 h 6649609"/>
                <a:gd name="connsiteX1481" fmla="*/ 696741 w 5583124"/>
                <a:gd name="connsiteY1481" fmla="*/ 1767940 h 6649609"/>
                <a:gd name="connsiteX1482" fmla="*/ 794373 w 5583124"/>
                <a:gd name="connsiteY1482" fmla="*/ 1794814 h 6649609"/>
                <a:gd name="connsiteX1483" fmla="*/ 839387 w 5583124"/>
                <a:gd name="connsiteY1483" fmla="*/ 1872514 h 6649609"/>
                <a:gd name="connsiteX1484" fmla="*/ 823004 w 5583124"/>
                <a:gd name="connsiteY1484" fmla="*/ 1996367 h 6649609"/>
                <a:gd name="connsiteX1485" fmla="*/ 754711 w 5583124"/>
                <a:gd name="connsiteY1485" fmla="*/ 2121680 h 6649609"/>
                <a:gd name="connsiteX1486" fmla="*/ 656041 w 5583124"/>
                <a:gd name="connsiteY1486" fmla="*/ 2201863 h 6649609"/>
                <a:gd name="connsiteX1487" fmla="*/ 539793 w 5583124"/>
                <a:gd name="connsiteY1487" fmla="*/ 2229759 h 6649609"/>
                <a:gd name="connsiteX1488" fmla="*/ 442804 w 5583124"/>
                <a:gd name="connsiteY1488" fmla="*/ 2201863 h 6649609"/>
                <a:gd name="connsiteX1489" fmla="*/ 398196 w 5583124"/>
                <a:gd name="connsiteY1489" fmla="*/ 2121680 h 6649609"/>
                <a:gd name="connsiteX1490" fmla="*/ 414932 w 5583124"/>
                <a:gd name="connsiteY1490" fmla="*/ 1996367 h 6649609"/>
                <a:gd name="connsiteX1491" fmla="*/ 482972 w 5583124"/>
                <a:gd name="connsiteY1491" fmla="*/ 1872222 h 6649609"/>
                <a:gd name="connsiteX1492" fmla="*/ 581236 w 5583124"/>
                <a:gd name="connsiteY1492" fmla="*/ 1794522 h 6649609"/>
                <a:gd name="connsiteX1493" fmla="*/ 696741 w 5583124"/>
                <a:gd name="connsiteY1493" fmla="*/ 1767940 h 6649609"/>
                <a:gd name="connsiteX1494" fmla="*/ 5407269 w 5583124"/>
                <a:gd name="connsiteY1494" fmla="*/ 975399 h 6649609"/>
                <a:gd name="connsiteX1495" fmla="*/ 5351226 w 5583124"/>
                <a:gd name="connsiteY1495" fmla="*/ 991611 h 6649609"/>
                <a:gd name="connsiteX1496" fmla="*/ 5302578 w 5583124"/>
                <a:gd name="connsiteY1496" fmla="*/ 1038494 h 6649609"/>
                <a:gd name="connsiteX1497" fmla="*/ 5266072 w 5583124"/>
                <a:gd name="connsiteY1497" fmla="*/ 1112397 h 6649609"/>
                <a:gd name="connsiteX1498" fmla="*/ 5252099 w 5583124"/>
                <a:gd name="connsiteY1498" fmla="*/ 1187030 h 6649609"/>
                <a:gd name="connsiteX1499" fmla="*/ 5268137 w 5583124"/>
                <a:gd name="connsiteY1499" fmla="*/ 1236104 h 6649609"/>
                <a:gd name="connsiteX1500" fmla="*/ 5312763 w 5583124"/>
                <a:gd name="connsiteY1500" fmla="*/ 1253484 h 6649609"/>
                <a:gd name="connsiteX1501" fmla="*/ 5369205 w 5583124"/>
                <a:gd name="connsiteY1501" fmla="*/ 1236104 h 6649609"/>
                <a:gd name="connsiteX1502" fmla="*/ 5418745 w 5583124"/>
                <a:gd name="connsiteY1502" fmla="*/ 1187030 h 6649609"/>
                <a:gd name="connsiteX1503" fmla="*/ 5455649 w 5583124"/>
                <a:gd name="connsiteY1503" fmla="*/ 1112397 h 6649609"/>
                <a:gd name="connsiteX1504" fmla="*/ 5469224 w 5583124"/>
                <a:gd name="connsiteY1504" fmla="*/ 1038494 h 6649609"/>
                <a:gd name="connsiteX1505" fmla="*/ 5452293 w 5583124"/>
                <a:gd name="connsiteY1505" fmla="*/ 991611 h 6649609"/>
                <a:gd name="connsiteX1506" fmla="*/ 5407269 w 5583124"/>
                <a:gd name="connsiteY1506" fmla="*/ 975399 h 6649609"/>
                <a:gd name="connsiteX1507" fmla="*/ 4538139 w 5583124"/>
                <a:gd name="connsiteY1507" fmla="*/ 975399 h 6649609"/>
                <a:gd name="connsiteX1508" fmla="*/ 4482095 w 5583124"/>
                <a:gd name="connsiteY1508" fmla="*/ 991611 h 6649609"/>
                <a:gd name="connsiteX1509" fmla="*/ 4433449 w 5583124"/>
                <a:gd name="connsiteY1509" fmla="*/ 1038494 h 6649609"/>
                <a:gd name="connsiteX1510" fmla="*/ 4396942 w 5583124"/>
                <a:gd name="connsiteY1510" fmla="*/ 1112397 h 6649609"/>
                <a:gd name="connsiteX1511" fmla="*/ 4382969 w 5583124"/>
                <a:gd name="connsiteY1511" fmla="*/ 1187030 h 6649609"/>
                <a:gd name="connsiteX1512" fmla="*/ 4399007 w 5583124"/>
                <a:gd name="connsiteY1512" fmla="*/ 1236104 h 6649609"/>
                <a:gd name="connsiteX1513" fmla="*/ 4443634 w 5583124"/>
                <a:gd name="connsiteY1513" fmla="*/ 1253484 h 6649609"/>
                <a:gd name="connsiteX1514" fmla="*/ 4500075 w 5583124"/>
                <a:gd name="connsiteY1514" fmla="*/ 1236104 h 6649609"/>
                <a:gd name="connsiteX1515" fmla="*/ 4549616 w 5583124"/>
                <a:gd name="connsiteY1515" fmla="*/ 1187030 h 6649609"/>
                <a:gd name="connsiteX1516" fmla="*/ 4586519 w 5583124"/>
                <a:gd name="connsiteY1516" fmla="*/ 1112397 h 6649609"/>
                <a:gd name="connsiteX1517" fmla="*/ 4600095 w 5583124"/>
                <a:gd name="connsiteY1517" fmla="*/ 1038494 h 6649609"/>
                <a:gd name="connsiteX1518" fmla="*/ 4583163 w 5583124"/>
                <a:gd name="connsiteY1518" fmla="*/ 991611 h 6649609"/>
                <a:gd name="connsiteX1519" fmla="*/ 4538139 w 5583124"/>
                <a:gd name="connsiteY1519" fmla="*/ 975399 h 6649609"/>
                <a:gd name="connsiteX1520" fmla="*/ 3471033 w 5583124"/>
                <a:gd name="connsiteY1520" fmla="*/ 975399 h 6649609"/>
                <a:gd name="connsiteX1521" fmla="*/ 3414990 w 5583124"/>
                <a:gd name="connsiteY1521" fmla="*/ 991611 h 6649609"/>
                <a:gd name="connsiteX1522" fmla="*/ 3366343 w 5583124"/>
                <a:gd name="connsiteY1522" fmla="*/ 1038494 h 6649609"/>
                <a:gd name="connsiteX1523" fmla="*/ 3329837 w 5583124"/>
                <a:gd name="connsiteY1523" fmla="*/ 1112397 h 6649609"/>
                <a:gd name="connsiteX1524" fmla="*/ 3315863 w 5583124"/>
                <a:gd name="connsiteY1524" fmla="*/ 1187030 h 6649609"/>
                <a:gd name="connsiteX1525" fmla="*/ 3331902 w 5583124"/>
                <a:gd name="connsiteY1525" fmla="*/ 1236104 h 6649609"/>
                <a:gd name="connsiteX1526" fmla="*/ 3376527 w 5583124"/>
                <a:gd name="connsiteY1526" fmla="*/ 1253484 h 6649609"/>
                <a:gd name="connsiteX1527" fmla="*/ 3432970 w 5583124"/>
                <a:gd name="connsiteY1527" fmla="*/ 1236104 h 6649609"/>
                <a:gd name="connsiteX1528" fmla="*/ 3482509 w 5583124"/>
                <a:gd name="connsiteY1528" fmla="*/ 1187030 h 6649609"/>
                <a:gd name="connsiteX1529" fmla="*/ 3519413 w 5583124"/>
                <a:gd name="connsiteY1529" fmla="*/ 1112397 h 6649609"/>
                <a:gd name="connsiteX1530" fmla="*/ 3532989 w 5583124"/>
                <a:gd name="connsiteY1530" fmla="*/ 1038494 h 6649609"/>
                <a:gd name="connsiteX1531" fmla="*/ 3516058 w 5583124"/>
                <a:gd name="connsiteY1531" fmla="*/ 991611 h 6649609"/>
                <a:gd name="connsiteX1532" fmla="*/ 3471033 w 5583124"/>
                <a:gd name="connsiteY1532" fmla="*/ 975399 h 6649609"/>
                <a:gd name="connsiteX1533" fmla="*/ 2601903 w 5583124"/>
                <a:gd name="connsiteY1533" fmla="*/ 975399 h 6649609"/>
                <a:gd name="connsiteX1534" fmla="*/ 2545860 w 5583124"/>
                <a:gd name="connsiteY1534" fmla="*/ 991611 h 6649609"/>
                <a:gd name="connsiteX1535" fmla="*/ 2497213 w 5583124"/>
                <a:gd name="connsiteY1535" fmla="*/ 1038494 h 6649609"/>
                <a:gd name="connsiteX1536" fmla="*/ 2460707 w 5583124"/>
                <a:gd name="connsiteY1536" fmla="*/ 1112397 h 6649609"/>
                <a:gd name="connsiteX1537" fmla="*/ 2446734 w 5583124"/>
                <a:gd name="connsiteY1537" fmla="*/ 1187030 h 6649609"/>
                <a:gd name="connsiteX1538" fmla="*/ 2462772 w 5583124"/>
                <a:gd name="connsiteY1538" fmla="*/ 1236104 h 6649609"/>
                <a:gd name="connsiteX1539" fmla="*/ 2507398 w 5583124"/>
                <a:gd name="connsiteY1539" fmla="*/ 1253484 h 6649609"/>
                <a:gd name="connsiteX1540" fmla="*/ 2563840 w 5583124"/>
                <a:gd name="connsiteY1540" fmla="*/ 1236104 h 6649609"/>
                <a:gd name="connsiteX1541" fmla="*/ 2613380 w 5583124"/>
                <a:gd name="connsiteY1541" fmla="*/ 1187030 h 6649609"/>
                <a:gd name="connsiteX1542" fmla="*/ 2650283 w 5583124"/>
                <a:gd name="connsiteY1542" fmla="*/ 1112397 h 6649609"/>
                <a:gd name="connsiteX1543" fmla="*/ 2663859 w 5583124"/>
                <a:gd name="connsiteY1543" fmla="*/ 1038494 h 6649609"/>
                <a:gd name="connsiteX1544" fmla="*/ 2646928 w 5583124"/>
                <a:gd name="connsiteY1544" fmla="*/ 991611 h 6649609"/>
                <a:gd name="connsiteX1545" fmla="*/ 2601903 w 5583124"/>
                <a:gd name="connsiteY1545" fmla="*/ 975399 h 6649609"/>
                <a:gd name="connsiteX1546" fmla="*/ 1534798 w 5583124"/>
                <a:gd name="connsiteY1546" fmla="*/ 975399 h 6649609"/>
                <a:gd name="connsiteX1547" fmla="*/ 1478755 w 5583124"/>
                <a:gd name="connsiteY1547" fmla="*/ 991611 h 6649609"/>
                <a:gd name="connsiteX1548" fmla="*/ 1430108 w 5583124"/>
                <a:gd name="connsiteY1548" fmla="*/ 1038494 h 6649609"/>
                <a:gd name="connsiteX1549" fmla="*/ 1393602 w 5583124"/>
                <a:gd name="connsiteY1549" fmla="*/ 1112397 h 6649609"/>
                <a:gd name="connsiteX1550" fmla="*/ 1379628 w 5583124"/>
                <a:gd name="connsiteY1550" fmla="*/ 1187030 h 6649609"/>
                <a:gd name="connsiteX1551" fmla="*/ 1395667 w 5583124"/>
                <a:gd name="connsiteY1551" fmla="*/ 1236104 h 6649609"/>
                <a:gd name="connsiteX1552" fmla="*/ 1440293 w 5583124"/>
                <a:gd name="connsiteY1552" fmla="*/ 1253484 h 6649609"/>
                <a:gd name="connsiteX1553" fmla="*/ 1496735 w 5583124"/>
                <a:gd name="connsiteY1553" fmla="*/ 1236104 h 6649609"/>
                <a:gd name="connsiteX1554" fmla="*/ 1546275 w 5583124"/>
                <a:gd name="connsiteY1554" fmla="*/ 1187030 h 6649609"/>
                <a:gd name="connsiteX1555" fmla="*/ 1583178 w 5583124"/>
                <a:gd name="connsiteY1555" fmla="*/ 1112397 h 6649609"/>
                <a:gd name="connsiteX1556" fmla="*/ 1596754 w 5583124"/>
                <a:gd name="connsiteY1556" fmla="*/ 1038494 h 6649609"/>
                <a:gd name="connsiteX1557" fmla="*/ 1579823 w 5583124"/>
                <a:gd name="connsiteY1557" fmla="*/ 991611 h 6649609"/>
                <a:gd name="connsiteX1558" fmla="*/ 1534798 w 5583124"/>
                <a:gd name="connsiteY1558" fmla="*/ 975399 h 6649609"/>
                <a:gd name="connsiteX1559" fmla="*/ 665668 w 5583124"/>
                <a:gd name="connsiteY1559" fmla="*/ 975399 h 6649609"/>
                <a:gd name="connsiteX1560" fmla="*/ 609625 w 5583124"/>
                <a:gd name="connsiteY1560" fmla="*/ 991611 h 6649609"/>
                <a:gd name="connsiteX1561" fmla="*/ 560978 w 5583124"/>
                <a:gd name="connsiteY1561" fmla="*/ 1038494 h 6649609"/>
                <a:gd name="connsiteX1562" fmla="*/ 524472 w 5583124"/>
                <a:gd name="connsiteY1562" fmla="*/ 1112397 h 6649609"/>
                <a:gd name="connsiteX1563" fmla="*/ 510499 w 5583124"/>
                <a:gd name="connsiteY1563" fmla="*/ 1187030 h 6649609"/>
                <a:gd name="connsiteX1564" fmla="*/ 526537 w 5583124"/>
                <a:gd name="connsiteY1564" fmla="*/ 1236104 h 6649609"/>
                <a:gd name="connsiteX1565" fmla="*/ 571163 w 5583124"/>
                <a:gd name="connsiteY1565" fmla="*/ 1253484 h 6649609"/>
                <a:gd name="connsiteX1566" fmla="*/ 627605 w 5583124"/>
                <a:gd name="connsiteY1566" fmla="*/ 1236104 h 6649609"/>
                <a:gd name="connsiteX1567" fmla="*/ 677145 w 5583124"/>
                <a:gd name="connsiteY1567" fmla="*/ 1187030 h 6649609"/>
                <a:gd name="connsiteX1568" fmla="*/ 714048 w 5583124"/>
                <a:gd name="connsiteY1568" fmla="*/ 1112397 h 6649609"/>
                <a:gd name="connsiteX1569" fmla="*/ 727624 w 5583124"/>
                <a:gd name="connsiteY1569" fmla="*/ 1038494 h 6649609"/>
                <a:gd name="connsiteX1570" fmla="*/ 710693 w 5583124"/>
                <a:gd name="connsiteY1570" fmla="*/ 991611 h 6649609"/>
                <a:gd name="connsiteX1571" fmla="*/ 665668 w 5583124"/>
                <a:gd name="connsiteY1571" fmla="*/ 975399 h 6649609"/>
                <a:gd name="connsiteX1572" fmla="*/ 4023959 w 5583124"/>
                <a:gd name="connsiteY1572" fmla="*/ 891565 h 6649609"/>
                <a:gd name="connsiteX1573" fmla="*/ 4131162 w 5583124"/>
                <a:gd name="connsiteY1573" fmla="*/ 891565 h 6649609"/>
                <a:gd name="connsiteX1574" fmla="*/ 4010149 w 5583124"/>
                <a:gd name="connsiteY1574" fmla="*/ 1247642 h 6649609"/>
                <a:gd name="connsiteX1575" fmla="*/ 4183659 w 5583124"/>
                <a:gd name="connsiteY1575" fmla="*/ 1247642 h 6649609"/>
                <a:gd name="connsiteX1576" fmla="*/ 4153184 w 5583124"/>
                <a:gd name="connsiteY1576" fmla="*/ 1337318 h 6649609"/>
                <a:gd name="connsiteX1577" fmla="*/ 3872471 w 5583124"/>
                <a:gd name="connsiteY1577" fmla="*/ 1337318 h 6649609"/>
                <a:gd name="connsiteX1578" fmla="*/ 2087723 w 5583124"/>
                <a:gd name="connsiteY1578" fmla="*/ 891565 h 6649609"/>
                <a:gd name="connsiteX1579" fmla="*/ 2194927 w 5583124"/>
                <a:gd name="connsiteY1579" fmla="*/ 891565 h 6649609"/>
                <a:gd name="connsiteX1580" fmla="*/ 2073913 w 5583124"/>
                <a:gd name="connsiteY1580" fmla="*/ 1247642 h 6649609"/>
                <a:gd name="connsiteX1581" fmla="*/ 2247423 w 5583124"/>
                <a:gd name="connsiteY1581" fmla="*/ 1247642 h 6649609"/>
                <a:gd name="connsiteX1582" fmla="*/ 2216949 w 5583124"/>
                <a:gd name="connsiteY1582" fmla="*/ 1337318 h 6649609"/>
                <a:gd name="connsiteX1583" fmla="*/ 1936235 w 5583124"/>
                <a:gd name="connsiteY1583" fmla="*/ 1337318 h 6649609"/>
                <a:gd name="connsiteX1584" fmla="*/ 151489 w 5583124"/>
                <a:gd name="connsiteY1584" fmla="*/ 891565 h 6649609"/>
                <a:gd name="connsiteX1585" fmla="*/ 258691 w 5583124"/>
                <a:gd name="connsiteY1585" fmla="*/ 891565 h 6649609"/>
                <a:gd name="connsiteX1586" fmla="*/ 137678 w 5583124"/>
                <a:gd name="connsiteY1586" fmla="*/ 1247642 h 6649609"/>
                <a:gd name="connsiteX1587" fmla="*/ 311189 w 5583124"/>
                <a:gd name="connsiteY1587" fmla="*/ 1247642 h 6649609"/>
                <a:gd name="connsiteX1588" fmla="*/ 280714 w 5583124"/>
                <a:gd name="connsiteY1588" fmla="*/ 1337318 h 6649609"/>
                <a:gd name="connsiteX1589" fmla="*/ 0 w 5583124"/>
                <a:gd name="connsiteY1589" fmla="*/ 1337318 h 6649609"/>
                <a:gd name="connsiteX1590" fmla="*/ 5438341 w 5583124"/>
                <a:gd name="connsiteY1590" fmla="*/ 883970 h 6649609"/>
                <a:gd name="connsiteX1591" fmla="*/ 5535973 w 5583124"/>
                <a:gd name="connsiteY1591" fmla="*/ 910844 h 6649609"/>
                <a:gd name="connsiteX1592" fmla="*/ 5580987 w 5583124"/>
                <a:gd name="connsiteY1592" fmla="*/ 988544 h 6649609"/>
                <a:gd name="connsiteX1593" fmla="*/ 5564604 w 5583124"/>
                <a:gd name="connsiteY1593" fmla="*/ 1112397 h 6649609"/>
                <a:gd name="connsiteX1594" fmla="*/ 5496310 w 5583124"/>
                <a:gd name="connsiteY1594" fmla="*/ 1237710 h 6649609"/>
                <a:gd name="connsiteX1595" fmla="*/ 5397640 w 5583124"/>
                <a:gd name="connsiteY1595" fmla="*/ 1317893 h 6649609"/>
                <a:gd name="connsiteX1596" fmla="*/ 5281394 w 5583124"/>
                <a:gd name="connsiteY1596" fmla="*/ 1345789 h 6649609"/>
                <a:gd name="connsiteX1597" fmla="*/ 5184403 w 5583124"/>
                <a:gd name="connsiteY1597" fmla="*/ 1317893 h 6649609"/>
                <a:gd name="connsiteX1598" fmla="*/ 5139795 w 5583124"/>
                <a:gd name="connsiteY1598" fmla="*/ 1237710 h 6649609"/>
                <a:gd name="connsiteX1599" fmla="*/ 5156532 w 5583124"/>
                <a:gd name="connsiteY1599" fmla="*/ 1112397 h 6649609"/>
                <a:gd name="connsiteX1600" fmla="*/ 5224573 w 5583124"/>
                <a:gd name="connsiteY1600" fmla="*/ 988252 h 6649609"/>
                <a:gd name="connsiteX1601" fmla="*/ 5322837 w 5583124"/>
                <a:gd name="connsiteY1601" fmla="*/ 910552 h 6649609"/>
                <a:gd name="connsiteX1602" fmla="*/ 5438341 w 5583124"/>
                <a:gd name="connsiteY1602" fmla="*/ 883970 h 6649609"/>
                <a:gd name="connsiteX1603" fmla="*/ 5047239 w 5583124"/>
                <a:gd name="connsiteY1603" fmla="*/ 883970 h 6649609"/>
                <a:gd name="connsiteX1604" fmla="*/ 5119375 w 5583124"/>
                <a:gd name="connsiteY1604" fmla="*/ 901204 h 6649609"/>
                <a:gd name="connsiteX1605" fmla="*/ 5162538 w 5583124"/>
                <a:gd name="connsiteY1605" fmla="*/ 941807 h 6649609"/>
                <a:gd name="connsiteX1606" fmla="*/ 5083807 w 5583124"/>
                <a:gd name="connsiteY1606" fmla="*/ 1010160 h 6649609"/>
                <a:gd name="connsiteX1607" fmla="*/ 5057195 w 5583124"/>
                <a:gd name="connsiteY1607" fmla="*/ 984893 h 6649609"/>
                <a:gd name="connsiteX1608" fmla="*/ 5017918 w 5583124"/>
                <a:gd name="connsiteY1608" fmla="*/ 975399 h 6649609"/>
                <a:gd name="connsiteX1609" fmla="*/ 4959586 w 5583124"/>
                <a:gd name="connsiteY1609" fmla="*/ 991903 h 6649609"/>
                <a:gd name="connsiteX1610" fmla="*/ 4905531 w 5583124"/>
                <a:gd name="connsiteY1610" fmla="*/ 1039224 h 6649609"/>
                <a:gd name="connsiteX1611" fmla="*/ 4866101 w 5583124"/>
                <a:gd name="connsiteY1611" fmla="*/ 1113566 h 6649609"/>
                <a:gd name="connsiteX1612" fmla="*/ 4853191 w 5583124"/>
                <a:gd name="connsiteY1612" fmla="*/ 1189367 h 6649609"/>
                <a:gd name="connsiteX1613" fmla="*/ 4873179 w 5583124"/>
                <a:gd name="connsiteY1613" fmla="*/ 1237126 h 6649609"/>
                <a:gd name="connsiteX1614" fmla="*/ 4922245 w 5583124"/>
                <a:gd name="connsiteY1614" fmla="*/ 1253484 h 6649609"/>
                <a:gd name="connsiteX1615" fmla="*/ 4974367 w 5583124"/>
                <a:gd name="connsiteY1615" fmla="*/ 1241508 h 6649609"/>
                <a:gd name="connsiteX1616" fmla="*/ 5020757 w 5583124"/>
                <a:gd name="connsiteY1616" fmla="*/ 1212881 h 6649609"/>
                <a:gd name="connsiteX1617" fmla="*/ 5054399 w 5583124"/>
                <a:gd name="connsiteY1617" fmla="*/ 1279774 h 6649609"/>
                <a:gd name="connsiteX1618" fmla="*/ 4972724 w 5583124"/>
                <a:gd name="connsiteY1618" fmla="*/ 1329286 h 6649609"/>
                <a:gd name="connsiteX1619" fmla="*/ 4886494 w 5583124"/>
                <a:gd name="connsiteY1619" fmla="*/ 1345789 h 6649609"/>
                <a:gd name="connsiteX1620" fmla="*/ 4811373 w 5583124"/>
                <a:gd name="connsiteY1620" fmla="*/ 1331330 h 6649609"/>
                <a:gd name="connsiteX1621" fmla="*/ 4759368 w 5583124"/>
                <a:gd name="connsiteY1621" fmla="*/ 1287952 h 6649609"/>
                <a:gd name="connsiteX1622" fmla="*/ 4738170 w 5583124"/>
                <a:gd name="connsiteY1622" fmla="*/ 1216240 h 6649609"/>
                <a:gd name="connsiteX1623" fmla="*/ 4755370 w 5583124"/>
                <a:gd name="connsiteY1623" fmla="*/ 1117070 h 6649609"/>
                <a:gd name="connsiteX1624" fmla="*/ 4806060 w 5583124"/>
                <a:gd name="connsiteY1624" fmla="*/ 1018193 h 6649609"/>
                <a:gd name="connsiteX1625" fmla="*/ 4877715 w 5583124"/>
                <a:gd name="connsiteY1625" fmla="*/ 944874 h 6649609"/>
                <a:gd name="connsiteX1626" fmla="*/ 4961065 w 5583124"/>
                <a:gd name="connsiteY1626" fmla="*/ 899451 h 6649609"/>
                <a:gd name="connsiteX1627" fmla="*/ 5047239 w 5583124"/>
                <a:gd name="connsiteY1627" fmla="*/ 883970 h 6649609"/>
                <a:gd name="connsiteX1628" fmla="*/ 4569211 w 5583124"/>
                <a:gd name="connsiteY1628" fmla="*/ 883970 h 6649609"/>
                <a:gd name="connsiteX1629" fmla="*/ 4666843 w 5583124"/>
                <a:gd name="connsiteY1629" fmla="*/ 910844 h 6649609"/>
                <a:gd name="connsiteX1630" fmla="*/ 4711857 w 5583124"/>
                <a:gd name="connsiteY1630" fmla="*/ 988544 h 6649609"/>
                <a:gd name="connsiteX1631" fmla="*/ 4695474 w 5583124"/>
                <a:gd name="connsiteY1631" fmla="*/ 1112397 h 6649609"/>
                <a:gd name="connsiteX1632" fmla="*/ 4627181 w 5583124"/>
                <a:gd name="connsiteY1632" fmla="*/ 1237710 h 6649609"/>
                <a:gd name="connsiteX1633" fmla="*/ 4528511 w 5583124"/>
                <a:gd name="connsiteY1633" fmla="*/ 1317893 h 6649609"/>
                <a:gd name="connsiteX1634" fmla="*/ 4412263 w 5583124"/>
                <a:gd name="connsiteY1634" fmla="*/ 1345789 h 6649609"/>
                <a:gd name="connsiteX1635" fmla="*/ 4315274 w 5583124"/>
                <a:gd name="connsiteY1635" fmla="*/ 1317893 h 6649609"/>
                <a:gd name="connsiteX1636" fmla="*/ 4270666 w 5583124"/>
                <a:gd name="connsiteY1636" fmla="*/ 1237710 h 6649609"/>
                <a:gd name="connsiteX1637" fmla="*/ 4287403 w 5583124"/>
                <a:gd name="connsiteY1637" fmla="*/ 1112397 h 6649609"/>
                <a:gd name="connsiteX1638" fmla="*/ 4355443 w 5583124"/>
                <a:gd name="connsiteY1638" fmla="*/ 988252 h 6649609"/>
                <a:gd name="connsiteX1639" fmla="*/ 4453707 w 5583124"/>
                <a:gd name="connsiteY1639" fmla="*/ 910552 h 6649609"/>
                <a:gd name="connsiteX1640" fmla="*/ 4569211 w 5583124"/>
                <a:gd name="connsiteY1640" fmla="*/ 883970 h 6649609"/>
                <a:gd name="connsiteX1641" fmla="*/ 3502106 w 5583124"/>
                <a:gd name="connsiteY1641" fmla="*/ 883970 h 6649609"/>
                <a:gd name="connsiteX1642" fmla="*/ 3599737 w 5583124"/>
                <a:gd name="connsiteY1642" fmla="*/ 910844 h 6649609"/>
                <a:gd name="connsiteX1643" fmla="*/ 3644751 w 5583124"/>
                <a:gd name="connsiteY1643" fmla="*/ 988544 h 6649609"/>
                <a:gd name="connsiteX1644" fmla="*/ 3628368 w 5583124"/>
                <a:gd name="connsiteY1644" fmla="*/ 1112397 h 6649609"/>
                <a:gd name="connsiteX1645" fmla="*/ 3560074 w 5583124"/>
                <a:gd name="connsiteY1645" fmla="*/ 1237710 h 6649609"/>
                <a:gd name="connsiteX1646" fmla="*/ 3461405 w 5583124"/>
                <a:gd name="connsiteY1646" fmla="*/ 1317893 h 6649609"/>
                <a:gd name="connsiteX1647" fmla="*/ 3345159 w 5583124"/>
                <a:gd name="connsiteY1647" fmla="*/ 1345789 h 6649609"/>
                <a:gd name="connsiteX1648" fmla="*/ 3248168 w 5583124"/>
                <a:gd name="connsiteY1648" fmla="*/ 1317893 h 6649609"/>
                <a:gd name="connsiteX1649" fmla="*/ 3203560 w 5583124"/>
                <a:gd name="connsiteY1649" fmla="*/ 1237710 h 6649609"/>
                <a:gd name="connsiteX1650" fmla="*/ 3220297 w 5583124"/>
                <a:gd name="connsiteY1650" fmla="*/ 1112397 h 6649609"/>
                <a:gd name="connsiteX1651" fmla="*/ 3288337 w 5583124"/>
                <a:gd name="connsiteY1651" fmla="*/ 988252 h 6649609"/>
                <a:gd name="connsiteX1652" fmla="*/ 3386601 w 5583124"/>
                <a:gd name="connsiteY1652" fmla="*/ 910552 h 6649609"/>
                <a:gd name="connsiteX1653" fmla="*/ 3502106 w 5583124"/>
                <a:gd name="connsiteY1653" fmla="*/ 883970 h 6649609"/>
                <a:gd name="connsiteX1654" fmla="*/ 3111003 w 5583124"/>
                <a:gd name="connsiteY1654" fmla="*/ 883970 h 6649609"/>
                <a:gd name="connsiteX1655" fmla="*/ 3183139 w 5583124"/>
                <a:gd name="connsiteY1655" fmla="*/ 901204 h 6649609"/>
                <a:gd name="connsiteX1656" fmla="*/ 3226302 w 5583124"/>
                <a:gd name="connsiteY1656" fmla="*/ 941807 h 6649609"/>
                <a:gd name="connsiteX1657" fmla="*/ 3147571 w 5583124"/>
                <a:gd name="connsiteY1657" fmla="*/ 1010160 h 6649609"/>
                <a:gd name="connsiteX1658" fmla="*/ 3120959 w 5583124"/>
                <a:gd name="connsiteY1658" fmla="*/ 984893 h 6649609"/>
                <a:gd name="connsiteX1659" fmla="*/ 3081683 w 5583124"/>
                <a:gd name="connsiteY1659" fmla="*/ 975399 h 6649609"/>
                <a:gd name="connsiteX1660" fmla="*/ 3023351 w 5583124"/>
                <a:gd name="connsiteY1660" fmla="*/ 991903 h 6649609"/>
                <a:gd name="connsiteX1661" fmla="*/ 2969295 w 5583124"/>
                <a:gd name="connsiteY1661" fmla="*/ 1039224 h 6649609"/>
                <a:gd name="connsiteX1662" fmla="*/ 2929865 w 5583124"/>
                <a:gd name="connsiteY1662" fmla="*/ 1113566 h 6649609"/>
                <a:gd name="connsiteX1663" fmla="*/ 2916956 w 5583124"/>
                <a:gd name="connsiteY1663" fmla="*/ 1189367 h 6649609"/>
                <a:gd name="connsiteX1664" fmla="*/ 2936944 w 5583124"/>
                <a:gd name="connsiteY1664" fmla="*/ 1237126 h 6649609"/>
                <a:gd name="connsiteX1665" fmla="*/ 2986009 w 5583124"/>
                <a:gd name="connsiteY1665" fmla="*/ 1253484 h 6649609"/>
                <a:gd name="connsiteX1666" fmla="*/ 3038132 w 5583124"/>
                <a:gd name="connsiteY1666" fmla="*/ 1241508 h 6649609"/>
                <a:gd name="connsiteX1667" fmla="*/ 3084521 w 5583124"/>
                <a:gd name="connsiteY1667" fmla="*/ 1212881 h 6649609"/>
                <a:gd name="connsiteX1668" fmla="*/ 3118164 w 5583124"/>
                <a:gd name="connsiteY1668" fmla="*/ 1279774 h 6649609"/>
                <a:gd name="connsiteX1669" fmla="*/ 3036488 w 5583124"/>
                <a:gd name="connsiteY1669" fmla="*/ 1329286 h 6649609"/>
                <a:gd name="connsiteX1670" fmla="*/ 2950258 w 5583124"/>
                <a:gd name="connsiteY1670" fmla="*/ 1345789 h 6649609"/>
                <a:gd name="connsiteX1671" fmla="*/ 2875137 w 5583124"/>
                <a:gd name="connsiteY1671" fmla="*/ 1331330 h 6649609"/>
                <a:gd name="connsiteX1672" fmla="*/ 2823133 w 5583124"/>
                <a:gd name="connsiteY1672" fmla="*/ 1287952 h 6649609"/>
                <a:gd name="connsiteX1673" fmla="*/ 2801935 w 5583124"/>
                <a:gd name="connsiteY1673" fmla="*/ 1216240 h 6649609"/>
                <a:gd name="connsiteX1674" fmla="*/ 2819134 w 5583124"/>
                <a:gd name="connsiteY1674" fmla="*/ 1117070 h 6649609"/>
                <a:gd name="connsiteX1675" fmla="*/ 2869824 w 5583124"/>
                <a:gd name="connsiteY1675" fmla="*/ 1018193 h 6649609"/>
                <a:gd name="connsiteX1676" fmla="*/ 2941479 w 5583124"/>
                <a:gd name="connsiteY1676" fmla="*/ 944874 h 6649609"/>
                <a:gd name="connsiteX1677" fmla="*/ 3024829 w 5583124"/>
                <a:gd name="connsiteY1677" fmla="*/ 899451 h 6649609"/>
                <a:gd name="connsiteX1678" fmla="*/ 3111003 w 5583124"/>
                <a:gd name="connsiteY1678" fmla="*/ 883970 h 6649609"/>
                <a:gd name="connsiteX1679" fmla="*/ 2632975 w 5583124"/>
                <a:gd name="connsiteY1679" fmla="*/ 883970 h 6649609"/>
                <a:gd name="connsiteX1680" fmla="*/ 2730608 w 5583124"/>
                <a:gd name="connsiteY1680" fmla="*/ 910844 h 6649609"/>
                <a:gd name="connsiteX1681" fmla="*/ 2775621 w 5583124"/>
                <a:gd name="connsiteY1681" fmla="*/ 988544 h 6649609"/>
                <a:gd name="connsiteX1682" fmla="*/ 2759239 w 5583124"/>
                <a:gd name="connsiteY1682" fmla="*/ 1112397 h 6649609"/>
                <a:gd name="connsiteX1683" fmla="*/ 2690945 w 5583124"/>
                <a:gd name="connsiteY1683" fmla="*/ 1237710 h 6649609"/>
                <a:gd name="connsiteX1684" fmla="*/ 2592275 w 5583124"/>
                <a:gd name="connsiteY1684" fmla="*/ 1317893 h 6649609"/>
                <a:gd name="connsiteX1685" fmla="*/ 2476028 w 5583124"/>
                <a:gd name="connsiteY1685" fmla="*/ 1345789 h 6649609"/>
                <a:gd name="connsiteX1686" fmla="*/ 2379038 w 5583124"/>
                <a:gd name="connsiteY1686" fmla="*/ 1317893 h 6649609"/>
                <a:gd name="connsiteX1687" fmla="*/ 2334430 w 5583124"/>
                <a:gd name="connsiteY1687" fmla="*/ 1237710 h 6649609"/>
                <a:gd name="connsiteX1688" fmla="*/ 2351167 w 5583124"/>
                <a:gd name="connsiteY1688" fmla="*/ 1112397 h 6649609"/>
                <a:gd name="connsiteX1689" fmla="*/ 2419207 w 5583124"/>
                <a:gd name="connsiteY1689" fmla="*/ 988252 h 6649609"/>
                <a:gd name="connsiteX1690" fmla="*/ 2517471 w 5583124"/>
                <a:gd name="connsiteY1690" fmla="*/ 910552 h 6649609"/>
                <a:gd name="connsiteX1691" fmla="*/ 2632975 w 5583124"/>
                <a:gd name="connsiteY1691" fmla="*/ 883970 h 6649609"/>
                <a:gd name="connsiteX1692" fmla="*/ 1565870 w 5583124"/>
                <a:gd name="connsiteY1692" fmla="*/ 883970 h 6649609"/>
                <a:gd name="connsiteX1693" fmla="*/ 1663502 w 5583124"/>
                <a:gd name="connsiteY1693" fmla="*/ 910844 h 6649609"/>
                <a:gd name="connsiteX1694" fmla="*/ 1708516 w 5583124"/>
                <a:gd name="connsiteY1694" fmla="*/ 988544 h 6649609"/>
                <a:gd name="connsiteX1695" fmla="*/ 1692134 w 5583124"/>
                <a:gd name="connsiteY1695" fmla="*/ 1112397 h 6649609"/>
                <a:gd name="connsiteX1696" fmla="*/ 1623840 w 5583124"/>
                <a:gd name="connsiteY1696" fmla="*/ 1237710 h 6649609"/>
                <a:gd name="connsiteX1697" fmla="*/ 1525170 w 5583124"/>
                <a:gd name="connsiteY1697" fmla="*/ 1317893 h 6649609"/>
                <a:gd name="connsiteX1698" fmla="*/ 1408923 w 5583124"/>
                <a:gd name="connsiteY1698" fmla="*/ 1345789 h 6649609"/>
                <a:gd name="connsiteX1699" fmla="*/ 1311933 w 5583124"/>
                <a:gd name="connsiteY1699" fmla="*/ 1317893 h 6649609"/>
                <a:gd name="connsiteX1700" fmla="*/ 1267325 w 5583124"/>
                <a:gd name="connsiteY1700" fmla="*/ 1237710 h 6649609"/>
                <a:gd name="connsiteX1701" fmla="*/ 1284062 w 5583124"/>
                <a:gd name="connsiteY1701" fmla="*/ 1112397 h 6649609"/>
                <a:gd name="connsiteX1702" fmla="*/ 1352102 w 5583124"/>
                <a:gd name="connsiteY1702" fmla="*/ 988252 h 6649609"/>
                <a:gd name="connsiteX1703" fmla="*/ 1450366 w 5583124"/>
                <a:gd name="connsiteY1703" fmla="*/ 910552 h 6649609"/>
                <a:gd name="connsiteX1704" fmla="*/ 1565870 w 5583124"/>
                <a:gd name="connsiteY1704" fmla="*/ 883970 h 6649609"/>
                <a:gd name="connsiteX1705" fmla="*/ 1174768 w 5583124"/>
                <a:gd name="connsiteY1705" fmla="*/ 883970 h 6649609"/>
                <a:gd name="connsiteX1706" fmla="*/ 1246905 w 5583124"/>
                <a:gd name="connsiteY1706" fmla="*/ 901204 h 6649609"/>
                <a:gd name="connsiteX1707" fmla="*/ 1290067 w 5583124"/>
                <a:gd name="connsiteY1707" fmla="*/ 941807 h 6649609"/>
                <a:gd name="connsiteX1708" fmla="*/ 1211336 w 5583124"/>
                <a:gd name="connsiteY1708" fmla="*/ 1010160 h 6649609"/>
                <a:gd name="connsiteX1709" fmla="*/ 1184724 w 5583124"/>
                <a:gd name="connsiteY1709" fmla="*/ 984893 h 6649609"/>
                <a:gd name="connsiteX1710" fmla="*/ 1145448 w 5583124"/>
                <a:gd name="connsiteY1710" fmla="*/ 975399 h 6649609"/>
                <a:gd name="connsiteX1711" fmla="*/ 1087116 w 5583124"/>
                <a:gd name="connsiteY1711" fmla="*/ 991903 h 6649609"/>
                <a:gd name="connsiteX1712" fmla="*/ 1033060 w 5583124"/>
                <a:gd name="connsiteY1712" fmla="*/ 1039224 h 6649609"/>
                <a:gd name="connsiteX1713" fmla="*/ 993630 w 5583124"/>
                <a:gd name="connsiteY1713" fmla="*/ 1113566 h 6649609"/>
                <a:gd name="connsiteX1714" fmla="*/ 980721 w 5583124"/>
                <a:gd name="connsiteY1714" fmla="*/ 1189367 h 6649609"/>
                <a:gd name="connsiteX1715" fmla="*/ 1000709 w 5583124"/>
                <a:gd name="connsiteY1715" fmla="*/ 1237126 h 6649609"/>
                <a:gd name="connsiteX1716" fmla="*/ 1049774 w 5583124"/>
                <a:gd name="connsiteY1716" fmla="*/ 1253484 h 6649609"/>
                <a:gd name="connsiteX1717" fmla="*/ 1101896 w 5583124"/>
                <a:gd name="connsiteY1717" fmla="*/ 1241508 h 6649609"/>
                <a:gd name="connsiteX1718" fmla="*/ 1148287 w 5583124"/>
                <a:gd name="connsiteY1718" fmla="*/ 1212881 h 6649609"/>
                <a:gd name="connsiteX1719" fmla="*/ 1181929 w 5583124"/>
                <a:gd name="connsiteY1719" fmla="*/ 1279774 h 6649609"/>
                <a:gd name="connsiteX1720" fmla="*/ 1100254 w 5583124"/>
                <a:gd name="connsiteY1720" fmla="*/ 1329286 h 6649609"/>
                <a:gd name="connsiteX1721" fmla="*/ 1014024 w 5583124"/>
                <a:gd name="connsiteY1721" fmla="*/ 1345789 h 6649609"/>
                <a:gd name="connsiteX1722" fmla="*/ 938902 w 5583124"/>
                <a:gd name="connsiteY1722" fmla="*/ 1331330 h 6649609"/>
                <a:gd name="connsiteX1723" fmla="*/ 886898 w 5583124"/>
                <a:gd name="connsiteY1723" fmla="*/ 1287952 h 6649609"/>
                <a:gd name="connsiteX1724" fmla="*/ 865700 w 5583124"/>
                <a:gd name="connsiteY1724" fmla="*/ 1216240 h 6649609"/>
                <a:gd name="connsiteX1725" fmla="*/ 882900 w 5583124"/>
                <a:gd name="connsiteY1725" fmla="*/ 1117070 h 6649609"/>
                <a:gd name="connsiteX1726" fmla="*/ 933590 w 5583124"/>
                <a:gd name="connsiteY1726" fmla="*/ 1018193 h 6649609"/>
                <a:gd name="connsiteX1727" fmla="*/ 1005244 w 5583124"/>
                <a:gd name="connsiteY1727" fmla="*/ 944874 h 6649609"/>
                <a:gd name="connsiteX1728" fmla="*/ 1088594 w 5583124"/>
                <a:gd name="connsiteY1728" fmla="*/ 899451 h 6649609"/>
                <a:gd name="connsiteX1729" fmla="*/ 1174768 w 5583124"/>
                <a:gd name="connsiteY1729" fmla="*/ 883970 h 6649609"/>
                <a:gd name="connsiteX1730" fmla="*/ 696741 w 5583124"/>
                <a:gd name="connsiteY1730" fmla="*/ 883970 h 6649609"/>
                <a:gd name="connsiteX1731" fmla="*/ 794373 w 5583124"/>
                <a:gd name="connsiteY1731" fmla="*/ 910844 h 6649609"/>
                <a:gd name="connsiteX1732" fmla="*/ 839387 w 5583124"/>
                <a:gd name="connsiteY1732" fmla="*/ 988544 h 6649609"/>
                <a:gd name="connsiteX1733" fmla="*/ 823004 w 5583124"/>
                <a:gd name="connsiteY1733" fmla="*/ 1112397 h 6649609"/>
                <a:gd name="connsiteX1734" fmla="*/ 754711 w 5583124"/>
                <a:gd name="connsiteY1734" fmla="*/ 1237710 h 6649609"/>
                <a:gd name="connsiteX1735" fmla="*/ 656041 w 5583124"/>
                <a:gd name="connsiteY1735" fmla="*/ 1317893 h 6649609"/>
                <a:gd name="connsiteX1736" fmla="*/ 539793 w 5583124"/>
                <a:gd name="connsiteY1736" fmla="*/ 1345789 h 6649609"/>
                <a:gd name="connsiteX1737" fmla="*/ 442804 w 5583124"/>
                <a:gd name="connsiteY1737" fmla="*/ 1317893 h 6649609"/>
                <a:gd name="connsiteX1738" fmla="*/ 398196 w 5583124"/>
                <a:gd name="connsiteY1738" fmla="*/ 1237710 h 6649609"/>
                <a:gd name="connsiteX1739" fmla="*/ 414932 w 5583124"/>
                <a:gd name="connsiteY1739" fmla="*/ 1112397 h 6649609"/>
                <a:gd name="connsiteX1740" fmla="*/ 482972 w 5583124"/>
                <a:gd name="connsiteY1740" fmla="*/ 988252 h 6649609"/>
                <a:gd name="connsiteX1741" fmla="*/ 581236 w 5583124"/>
                <a:gd name="connsiteY1741" fmla="*/ 910552 h 6649609"/>
                <a:gd name="connsiteX1742" fmla="*/ 696741 w 5583124"/>
                <a:gd name="connsiteY1742" fmla="*/ 883970 h 6649609"/>
                <a:gd name="connsiteX1743" fmla="*/ 5407269 w 5583124"/>
                <a:gd name="connsiteY1743" fmla="*/ 91429 h 6649609"/>
                <a:gd name="connsiteX1744" fmla="*/ 5351226 w 5583124"/>
                <a:gd name="connsiteY1744" fmla="*/ 107641 h 6649609"/>
                <a:gd name="connsiteX1745" fmla="*/ 5302578 w 5583124"/>
                <a:gd name="connsiteY1745" fmla="*/ 154524 h 6649609"/>
                <a:gd name="connsiteX1746" fmla="*/ 5266072 w 5583124"/>
                <a:gd name="connsiteY1746" fmla="*/ 228427 h 6649609"/>
                <a:gd name="connsiteX1747" fmla="*/ 5252099 w 5583124"/>
                <a:gd name="connsiteY1747" fmla="*/ 303060 h 6649609"/>
                <a:gd name="connsiteX1748" fmla="*/ 5268137 w 5583124"/>
                <a:gd name="connsiteY1748" fmla="*/ 352134 h 6649609"/>
                <a:gd name="connsiteX1749" fmla="*/ 5312763 w 5583124"/>
                <a:gd name="connsiteY1749" fmla="*/ 369514 h 6649609"/>
                <a:gd name="connsiteX1750" fmla="*/ 5369205 w 5583124"/>
                <a:gd name="connsiteY1750" fmla="*/ 352134 h 6649609"/>
                <a:gd name="connsiteX1751" fmla="*/ 5418745 w 5583124"/>
                <a:gd name="connsiteY1751" fmla="*/ 303060 h 6649609"/>
                <a:gd name="connsiteX1752" fmla="*/ 5455649 w 5583124"/>
                <a:gd name="connsiteY1752" fmla="*/ 228427 h 6649609"/>
                <a:gd name="connsiteX1753" fmla="*/ 5469224 w 5583124"/>
                <a:gd name="connsiteY1753" fmla="*/ 154524 h 6649609"/>
                <a:gd name="connsiteX1754" fmla="*/ 5452293 w 5583124"/>
                <a:gd name="connsiteY1754" fmla="*/ 107641 h 6649609"/>
                <a:gd name="connsiteX1755" fmla="*/ 5407269 w 5583124"/>
                <a:gd name="connsiteY1755" fmla="*/ 91429 h 6649609"/>
                <a:gd name="connsiteX1756" fmla="*/ 4538139 w 5583124"/>
                <a:gd name="connsiteY1756" fmla="*/ 91429 h 6649609"/>
                <a:gd name="connsiteX1757" fmla="*/ 4482095 w 5583124"/>
                <a:gd name="connsiteY1757" fmla="*/ 107641 h 6649609"/>
                <a:gd name="connsiteX1758" fmla="*/ 4433449 w 5583124"/>
                <a:gd name="connsiteY1758" fmla="*/ 154524 h 6649609"/>
                <a:gd name="connsiteX1759" fmla="*/ 4396942 w 5583124"/>
                <a:gd name="connsiteY1759" fmla="*/ 228427 h 6649609"/>
                <a:gd name="connsiteX1760" fmla="*/ 4382969 w 5583124"/>
                <a:gd name="connsiteY1760" fmla="*/ 303060 h 6649609"/>
                <a:gd name="connsiteX1761" fmla="*/ 4399007 w 5583124"/>
                <a:gd name="connsiteY1761" fmla="*/ 352134 h 6649609"/>
                <a:gd name="connsiteX1762" fmla="*/ 4443634 w 5583124"/>
                <a:gd name="connsiteY1762" fmla="*/ 369514 h 6649609"/>
                <a:gd name="connsiteX1763" fmla="*/ 4500075 w 5583124"/>
                <a:gd name="connsiteY1763" fmla="*/ 352134 h 6649609"/>
                <a:gd name="connsiteX1764" fmla="*/ 4549616 w 5583124"/>
                <a:gd name="connsiteY1764" fmla="*/ 303060 h 6649609"/>
                <a:gd name="connsiteX1765" fmla="*/ 4586519 w 5583124"/>
                <a:gd name="connsiteY1765" fmla="*/ 228427 h 6649609"/>
                <a:gd name="connsiteX1766" fmla="*/ 4600095 w 5583124"/>
                <a:gd name="connsiteY1766" fmla="*/ 154524 h 6649609"/>
                <a:gd name="connsiteX1767" fmla="*/ 4583163 w 5583124"/>
                <a:gd name="connsiteY1767" fmla="*/ 107641 h 6649609"/>
                <a:gd name="connsiteX1768" fmla="*/ 4538139 w 5583124"/>
                <a:gd name="connsiteY1768" fmla="*/ 91429 h 6649609"/>
                <a:gd name="connsiteX1769" fmla="*/ 3471033 w 5583124"/>
                <a:gd name="connsiteY1769" fmla="*/ 91429 h 6649609"/>
                <a:gd name="connsiteX1770" fmla="*/ 3414990 w 5583124"/>
                <a:gd name="connsiteY1770" fmla="*/ 107641 h 6649609"/>
                <a:gd name="connsiteX1771" fmla="*/ 3366343 w 5583124"/>
                <a:gd name="connsiteY1771" fmla="*/ 154524 h 6649609"/>
                <a:gd name="connsiteX1772" fmla="*/ 3329837 w 5583124"/>
                <a:gd name="connsiteY1772" fmla="*/ 228427 h 6649609"/>
                <a:gd name="connsiteX1773" fmla="*/ 3315863 w 5583124"/>
                <a:gd name="connsiteY1773" fmla="*/ 303060 h 6649609"/>
                <a:gd name="connsiteX1774" fmla="*/ 3331902 w 5583124"/>
                <a:gd name="connsiteY1774" fmla="*/ 352134 h 6649609"/>
                <a:gd name="connsiteX1775" fmla="*/ 3376527 w 5583124"/>
                <a:gd name="connsiteY1775" fmla="*/ 369514 h 6649609"/>
                <a:gd name="connsiteX1776" fmla="*/ 3432970 w 5583124"/>
                <a:gd name="connsiteY1776" fmla="*/ 352134 h 6649609"/>
                <a:gd name="connsiteX1777" fmla="*/ 3482509 w 5583124"/>
                <a:gd name="connsiteY1777" fmla="*/ 303060 h 6649609"/>
                <a:gd name="connsiteX1778" fmla="*/ 3519413 w 5583124"/>
                <a:gd name="connsiteY1778" fmla="*/ 228427 h 6649609"/>
                <a:gd name="connsiteX1779" fmla="*/ 3532989 w 5583124"/>
                <a:gd name="connsiteY1779" fmla="*/ 154524 h 6649609"/>
                <a:gd name="connsiteX1780" fmla="*/ 3516058 w 5583124"/>
                <a:gd name="connsiteY1780" fmla="*/ 107641 h 6649609"/>
                <a:gd name="connsiteX1781" fmla="*/ 3471033 w 5583124"/>
                <a:gd name="connsiteY1781" fmla="*/ 91429 h 6649609"/>
                <a:gd name="connsiteX1782" fmla="*/ 2601903 w 5583124"/>
                <a:gd name="connsiteY1782" fmla="*/ 91429 h 6649609"/>
                <a:gd name="connsiteX1783" fmla="*/ 2545860 w 5583124"/>
                <a:gd name="connsiteY1783" fmla="*/ 107641 h 6649609"/>
                <a:gd name="connsiteX1784" fmla="*/ 2497213 w 5583124"/>
                <a:gd name="connsiteY1784" fmla="*/ 154524 h 6649609"/>
                <a:gd name="connsiteX1785" fmla="*/ 2460707 w 5583124"/>
                <a:gd name="connsiteY1785" fmla="*/ 228427 h 6649609"/>
                <a:gd name="connsiteX1786" fmla="*/ 2446734 w 5583124"/>
                <a:gd name="connsiteY1786" fmla="*/ 303060 h 6649609"/>
                <a:gd name="connsiteX1787" fmla="*/ 2462772 w 5583124"/>
                <a:gd name="connsiteY1787" fmla="*/ 352134 h 6649609"/>
                <a:gd name="connsiteX1788" fmla="*/ 2507398 w 5583124"/>
                <a:gd name="connsiteY1788" fmla="*/ 369514 h 6649609"/>
                <a:gd name="connsiteX1789" fmla="*/ 2563840 w 5583124"/>
                <a:gd name="connsiteY1789" fmla="*/ 352134 h 6649609"/>
                <a:gd name="connsiteX1790" fmla="*/ 2613380 w 5583124"/>
                <a:gd name="connsiteY1790" fmla="*/ 303060 h 6649609"/>
                <a:gd name="connsiteX1791" fmla="*/ 2650283 w 5583124"/>
                <a:gd name="connsiteY1791" fmla="*/ 228427 h 6649609"/>
                <a:gd name="connsiteX1792" fmla="*/ 2663859 w 5583124"/>
                <a:gd name="connsiteY1792" fmla="*/ 154524 h 6649609"/>
                <a:gd name="connsiteX1793" fmla="*/ 2646928 w 5583124"/>
                <a:gd name="connsiteY1793" fmla="*/ 107641 h 6649609"/>
                <a:gd name="connsiteX1794" fmla="*/ 2601903 w 5583124"/>
                <a:gd name="connsiteY1794" fmla="*/ 91429 h 6649609"/>
                <a:gd name="connsiteX1795" fmla="*/ 1534798 w 5583124"/>
                <a:gd name="connsiteY1795" fmla="*/ 91429 h 6649609"/>
                <a:gd name="connsiteX1796" fmla="*/ 1478755 w 5583124"/>
                <a:gd name="connsiteY1796" fmla="*/ 107641 h 6649609"/>
                <a:gd name="connsiteX1797" fmla="*/ 1430108 w 5583124"/>
                <a:gd name="connsiteY1797" fmla="*/ 154524 h 6649609"/>
                <a:gd name="connsiteX1798" fmla="*/ 1393602 w 5583124"/>
                <a:gd name="connsiteY1798" fmla="*/ 228427 h 6649609"/>
                <a:gd name="connsiteX1799" fmla="*/ 1379628 w 5583124"/>
                <a:gd name="connsiteY1799" fmla="*/ 303060 h 6649609"/>
                <a:gd name="connsiteX1800" fmla="*/ 1395667 w 5583124"/>
                <a:gd name="connsiteY1800" fmla="*/ 352134 h 6649609"/>
                <a:gd name="connsiteX1801" fmla="*/ 1440293 w 5583124"/>
                <a:gd name="connsiteY1801" fmla="*/ 369514 h 6649609"/>
                <a:gd name="connsiteX1802" fmla="*/ 1496735 w 5583124"/>
                <a:gd name="connsiteY1802" fmla="*/ 352134 h 6649609"/>
                <a:gd name="connsiteX1803" fmla="*/ 1546275 w 5583124"/>
                <a:gd name="connsiteY1803" fmla="*/ 303060 h 6649609"/>
                <a:gd name="connsiteX1804" fmla="*/ 1583178 w 5583124"/>
                <a:gd name="connsiteY1804" fmla="*/ 228427 h 6649609"/>
                <a:gd name="connsiteX1805" fmla="*/ 1596754 w 5583124"/>
                <a:gd name="connsiteY1805" fmla="*/ 154524 h 6649609"/>
                <a:gd name="connsiteX1806" fmla="*/ 1579823 w 5583124"/>
                <a:gd name="connsiteY1806" fmla="*/ 107641 h 6649609"/>
                <a:gd name="connsiteX1807" fmla="*/ 1534798 w 5583124"/>
                <a:gd name="connsiteY1807" fmla="*/ 91429 h 6649609"/>
                <a:gd name="connsiteX1808" fmla="*/ 665668 w 5583124"/>
                <a:gd name="connsiteY1808" fmla="*/ 91429 h 6649609"/>
                <a:gd name="connsiteX1809" fmla="*/ 609625 w 5583124"/>
                <a:gd name="connsiteY1809" fmla="*/ 107641 h 6649609"/>
                <a:gd name="connsiteX1810" fmla="*/ 560978 w 5583124"/>
                <a:gd name="connsiteY1810" fmla="*/ 154524 h 6649609"/>
                <a:gd name="connsiteX1811" fmla="*/ 524472 w 5583124"/>
                <a:gd name="connsiteY1811" fmla="*/ 228427 h 6649609"/>
                <a:gd name="connsiteX1812" fmla="*/ 510499 w 5583124"/>
                <a:gd name="connsiteY1812" fmla="*/ 303060 h 6649609"/>
                <a:gd name="connsiteX1813" fmla="*/ 526537 w 5583124"/>
                <a:gd name="connsiteY1813" fmla="*/ 352134 h 6649609"/>
                <a:gd name="connsiteX1814" fmla="*/ 571163 w 5583124"/>
                <a:gd name="connsiteY1814" fmla="*/ 369514 h 6649609"/>
                <a:gd name="connsiteX1815" fmla="*/ 627605 w 5583124"/>
                <a:gd name="connsiteY1815" fmla="*/ 352134 h 6649609"/>
                <a:gd name="connsiteX1816" fmla="*/ 677145 w 5583124"/>
                <a:gd name="connsiteY1816" fmla="*/ 303060 h 6649609"/>
                <a:gd name="connsiteX1817" fmla="*/ 714048 w 5583124"/>
                <a:gd name="connsiteY1817" fmla="*/ 228427 h 6649609"/>
                <a:gd name="connsiteX1818" fmla="*/ 727624 w 5583124"/>
                <a:gd name="connsiteY1818" fmla="*/ 154524 h 6649609"/>
                <a:gd name="connsiteX1819" fmla="*/ 710693 w 5583124"/>
                <a:gd name="connsiteY1819" fmla="*/ 107641 h 6649609"/>
                <a:gd name="connsiteX1820" fmla="*/ 665668 w 5583124"/>
                <a:gd name="connsiteY1820" fmla="*/ 91429 h 6649609"/>
                <a:gd name="connsiteX1821" fmla="*/ 4023959 w 5583124"/>
                <a:gd name="connsiteY1821" fmla="*/ 7595 h 6649609"/>
                <a:gd name="connsiteX1822" fmla="*/ 4131162 w 5583124"/>
                <a:gd name="connsiteY1822" fmla="*/ 7595 h 6649609"/>
                <a:gd name="connsiteX1823" fmla="*/ 4010149 w 5583124"/>
                <a:gd name="connsiteY1823" fmla="*/ 363672 h 6649609"/>
                <a:gd name="connsiteX1824" fmla="*/ 4183659 w 5583124"/>
                <a:gd name="connsiteY1824" fmla="*/ 363672 h 6649609"/>
                <a:gd name="connsiteX1825" fmla="*/ 4153184 w 5583124"/>
                <a:gd name="connsiteY1825" fmla="*/ 453348 h 6649609"/>
                <a:gd name="connsiteX1826" fmla="*/ 3872471 w 5583124"/>
                <a:gd name="connsiteY1826" fmla="*/ 453348 h 6649609"/>
                <a:gd name="connsiteX1827" fmla="*/ 2087723 w 5583124"/>
                <a:gd name="connsiteY1827" fmla="*/ 7595 h 6649609"/>
                <a:gd name="connsiteX1828" fmla="*/ 2194927 w 5583124"/>
                <a:gd name="connsiteY1828" fmla="*/ 7595 h 6649609"/>
                <a:gd name="connsiteX1829" fmla="*/ 2073913 w 5583124"/>
                <a:gd name="connsiteY1829" fmla="*/ 363672 h 6649609"/>
                <a:gd name="connsiteX1830" fmla="*/ 2247423 w 5583124"/>
                <a:gd name="connsiteY1830" fmla="*/ 363672 h 6649609"/>
                <a:gd name="connsiteX1831" fmla="*/ 2216949 w 5583124"/>
                <a:gd name="connsiteY1831" fmla="*/ 453348 h 6649609"/>
                <a:gd name="connsiteX1832" fmla="*/ 1936235 w 5583124"/>
                <a:gd name="connsiteY1832" fmla="*/ 453348 h 6649609"/>
                <a:gd name="connsiteX1833" fmla="*/ 151489 w 5583124"/>
                <a:gd name="connsiteY1833" fmla="*/ 7595 h 6649609"/>
                <a:gd name="connsiteX1834" fmla="*/ 258691 w 5583124"/>
                <a:gd name="connsiteY1834" fmla="*/ 7595 h 6649609"/>
                <a:gd name="connsiteX1835" fmla="*/ 137678 w 5583124"/>
                <a:gd name="connsiteY1835" fmla="*/ 363672 h 6649609"/>
                <a:gd name="connsiteX1836" fmla="*/ 311189 w 5583124"/>
                <a:gd name="connsiteY1836" fmla="*/ 363672 h 6649609"/>
                <a:gd name="connsiteX1837" fmla="*/ 280714 w 5583124"/>
                <a:gd name="connsiteY1837" fmla="*/ 453348 h 6649609"/>
                <a:gd name="connsiteX1838" fmla="*/ 0 w 5583124"/>
                <a:gd name="connsiteY1838" fmla="*/ 453348 h 6649609"/>
                <a:gd name="connsiteX1839" fmla="*/ 5438341 w 5583124"/>
                <a:gd name="connsiteY1839" fmla="*/ 0 h 6649609"/>
                <a:gd name="connsiteX1840" fmla="*/ 5535973 w 5583124"/>
                <a:gd name="connsiteY1840" fmla="*/ 26874 h 6649609"/>
                <a:gd name="connsiteX1841" fmla="*/ 5580987 w 5583124"/>
                <a:gd name="connsiteY1841" fmla="*/ 104574 h 6649609"/>
                <a:gd name="connsiteX1842" fmla="*/ 5564604 w 5583124"/>
                <a:gd name="connsiteY1842" fmla="*/ 228427 h 6649609"/>
                <a:gd name="connsiteX1843" fmla="*/ 5496310 w 5583124"/>
                <a:gd name="connsiteY1843" fmla="*/ 353740 h 6649609"/>
                <a:gd name="connsiteX1844" fmla="*/ 5397640 w 5583124"/>
                <a:gd name="connsiteY1844" fmla="*/ 433923 h 6649609"/>
                <a:gd name="connsiteX1845" fmla="*/ 5281394 w 5583124"/>
                <a:gd name="connsiteY1845" fmla="*/ 461819 h 6649609"/>
                <a:gd name="connsiteX1846" fmla="*/ 5184403 w 5583124"/>
                <a:gd name="connsiteY1846" fmla="*/ 433923 h 6649609"/>
                <a:gd name="connsiteX1847" fmla="*/ 5139795 w 5583124"/>
                <a:gd name="connsiteY1847" fmla="*/ 353740 h 6649609"/>
                <a:gd name="connsiteX1848" fmla="*/ 5156532 w 5583124"/>
                <a:gd name="connsiteY1848" fmla="*/ 228427 h 6649609"/>
                <a:gd name="connsiteX1849" fmla="*/ 5224573 w 5583124"/>
                <a:gd name="connsiteY1849" fmla="*/ 104282 h 6649609"/>
                <a:gd name="connsiteX1850" fmla="*/ 5322837 w 5583124"/>
                <a:gd name="connsiteY1850" fmla="*/ 26582 h 6649609"/>
                <a:gd name="connsiteX1851" fmla="*/ 5438341 w 5583124"/>
                <a:gd name="connsiteY1851" fmla="*/ 0 h 6649609"/>
                <a:gd name="connsiteX1852" fmla="*/ 5047239 w 5583124"/>
                <a:gd name="connsiteY1852" fmla="*/ 0 h 6649609"/>
                <a:gd name="connsiteX1853" fmla="*/ 5119375 w 5583124"/>
                <a:gd name="connsiteY1853" fmla="*/ 17234 h 6649609"/>
                <a:gd name="connsiteX1854" fmla="*/ 5162538 w 5583124"/>
                <a:gd name="connsiteY1854" fmla="*/ 57837 h 6649609"/>
                <a:gd name="connsiteX1855" fmla="*/ 5083807 w 5583124"/>
                <a:gd name="connsiteY1855" fmla="*/ 126190 h 6649609"/>
                <a:gd name="connsiteX1856" fmla="*/ 5057195 w 5583124"/>
                <a:gd name="connsiteY1856" fmla="*/ 100922 h 6649609"/>
                <a:gd name="connsiteX1857" fmla="*/ 5017918 w 5583124"/>
                <a:gd name="connsiteY1857" fmla="*/ 91429 h 6649609"/>
                <a:gd name="connsiteX1858" fmla="*/ 4959586 w 5583124"/>
                <a:gd name="connsiteY1858" fmla="*/ 107933 h 6649609"/>
                <a:gd name="connsiteX1859" fmla="*/ 4905531 w 5583124"/>
                <a:gd name="connsiteY1859" fmla="*/ 155254 h 6649609"/>
                <a:gd name="connsiteX1860" fmla="*/ 4866101 w 5583124"/>
                <a:gd name="connsiteY1860" fmla="*/ 229596 h 6649609"/>
                <a:gd name="connsiteX1861" fmla="*/ 4853191 w 5583124"/>
                <a:gd name="connsiteY1861" fmla="*/ 305396 h 6649609"/>
                <a:gd name="connsiteX1862" fmla="*/ 4873179 w 5583124"/>
                <a:gd name="connsiteY1862" fmla="*/ 353156 h 6649609"/>
                <a:gd name="connsiteX1863" fmla="*/ 4922245 w 5583124"/>
                <a:gd name="connsiteY1863" fmla="*/ 369514 h 6649609"/>
                <a:gd name="connsiteX1864" fmla="*/ 4974367 w 5583124"/>
                <a:gd name="connsiteY1864" fmla="*/ 357538 h 6649609"/>
                <a:gd name="connsiteX1865" fmla="*/ 5020757 w 5583124"/>
                <a:gd name="connsiteY1865" fmla="*/ 328911 h 6649609"/>
                <a:gd name="connsiteX1866" fmla="*/ 5054399 w 5583124"/>
                <a:gd name="connsiteY1866" fmla="*/ 395803 h 6649609"/>
                <a:gd name="connsiteX1867" fmla="*/ 4972724 w 5583124"/>
                <a:gd name="connsiteY1867" fmla="*/ 445316 h 6649609"/>
                <a:gd name="connsiteX1868" fmla="*/ 4886494 w 5583124"/>
                <a:gd name="connsiteY1868" fmla="*/ 461819 h 6649609"/>
                <a:gd name="connsiteX1869" fmla="*/ 4811373 w 5583124"/>
                <a:gd name="connsiteY1869" fmla="*/ 447360 h 6649609"/>
                <a:gd name="connsiteX1870" fmla="*/ 4759368 w 5583124"/>
                <a:gd name="connsiteY1870" fmla="*/ 403982 h 6649609"/>
                <a:gd name="connsiteX1871" fmla="*/ 4738170 w 5583124"/>
                <a:gd name="connsiteY1871" fmla="*/ 332270 h 6649609"/>
                <a:gd name="connsiteX1872" fmla="*/ 4755370 w 5583124"/>
                <a:gd name="connsiteY1872" fmla="*/ 233100 h 6649609"/>
                <a:gd name="connsiteX1873" fmla="*/ 4806060 w 5583124"/>
                <a:gd name="connsiteY1873" fmla="*/ 134223 h 6649609"/>
                <a:gd name="connsiteX1874" fmla="*/ 4877715 w 5583124"/>
                <a:gd name="connsiteY1874" fmla="*/ 60904 h 6649609"/>
                <a:gd name="connsiteX1875" fmla="*/ 4961065 w 5583124"/>
                <a:gd name="connsiteY1875" fmla="*/ 15481 h 6649609"/>
                <a:gd name="connsiteX1876" fmla="*/ 5047239 w 5583124"/>
                <a:gd name="connsiteY1876" fmla="*/ 0 h 6649609"/>
                <a:gd name="connsiteX1877" fmla="*/ 4569211 w 5583124"/>
                <a:gd name="connsiteY1877" fmla="*/ 0 h 6649609"/>
                <a:gd name="connsiteX1878" fmla="*/ 4666843 w 5583124"/>
                <a:gd name="connsiteY1878" fmla="*/ 26874 h 6649609"/>
                <a:gd name="connsiteX1879" fmla="*/ 4711857 w 5583124"/>
                <a:gd name="connsiteY1879" fmla="*/ 104574 h 6649609"/>
                <a:gd name="connsiteX1880" fmla="*/ 4695474 w 5583124"/>
                <a:gd name="connsiteY1880" fmla="*/ 228427 h 6649609"/>
                <a:gd name="connsiteX1881" fmla="*/ 4627181 w 5583124"/>
                <a:gd name="connsiteY1881" fmla="*/ 353740 h 6649609"/>
                <a:gd name="connsiteX1882" fmla="*/ 4528511 w 5583124"/>
                <a:gd name="connsiteY1882" fmla="*/ 433923 h 6649609"/>
                <a:gd name="connsiteX1883" fmla="*/ 4412263 w 5583124"/>
                <a:gd name="connsiteY1883" fmla="*/ 461819 h 6649609"/>
                <a:gd name="connsiteX1884" fmla="*/ 4315274 w 5583124"/>
                <a:gd name="connsiteY1884" fmla="*/ 433923 h 6649609"/>
                <a:gd name="connsiteX1885" fmla="*/ 4270666 w 5583124"/>
                <a:gd name="connsiteY1885" fmla="*/ 353740 h 6649609"/>
                <a:gd name="connsiteX1886" fmla="*/ 4287403 w 5583124"/>
                <a:gd name="connsiteY1886" fmla="*/ 228427 h 6649609"/>
                <a:gd name="connsiteX1887" fmla="*/ 4355443 w 5583124"/>
                <a:gd name="connsiteY1887" fmla="*/ 104282 h 6649609"/>
                <a:gd name="connsiteX1888" fmla="*/ 4453707 w 5583124"/>
                <a:gd name="connsiteY1888" fmla="*/ 26582 h 6649609"/>
                <a:gd name="connsiteX1889" fmla="*/ 4569211 w 5583124"/>
                <a:gd name="connsiteY1889" fmla="*/ 0 h 6649609"/>
                <a:gd name="connsiteX1890" fmla="*/ 3502106 w 5583124"/>
                <a:gd name="connsiteY1890" fmla="*/ 0 h 6649609"/>
                <a:gd name="connsiteX1891" fmla="*/ 3599737 w 5583124"/>
                <a:gd name="connsiteY1891" fmla="*/ 26874 h 6649609"/>
                <a:gd name="connsiteX1892" fmla="*/ 3644751 w 5583124"/>
                <a:gd name="connsiteY1892" fmla="*/ 104574 h 6649609"/>
                <a:gd name="connsiteX1893" fmla="*/ 3628368 w 5583124"/>
                <a:gd name="connsiteY1893" fmla="*/ 228427 h 6649609"/>
                <a:gd name="connsiteX1894" fmla="*/ 3560074 w 5583124"/>
                <a:gd name="connsiteY1894" fmla="*/ 353740 h 6649609"/>
                <a:gd name="connsiteX1895" fmla="*/ 3461405 w 5583124"/>
                <a:gd name="connsiteY1895" fmla="*/ 433923 h 6649609"/>
                <a:gd name="connsiteX1896" fmla="*/ 3345159 w 5583124"/>
                <a:gd name="connsiteY1896" fmla="*/ 461819 h 6649609"/>
                <a:gd name="connsiteX1897" fmla="*/ 3248168 w 5583124"/>
                <a:gd name="connsiteY1897" fmla="*/ 433923 h 6649609"/>
                <a:gd name="connsiteX1898" fmla="*/ 3203560 w 5583124"/>
                <a:gd name="connsiteY1898" fmla="*/ 353740 h 6649609"/>
                <a:gd name="connsiteX1899" fmla="*/ 3220297 w 5583124"/>
                <a:gd name="connsiteY1899" fmla="*/ 228427 h 6649609"/>
                <a:gd name="connsiteX1900" fmla="*/ 3288337 w 5583124"/>
                <a:gd name="connsiteY1900" fmla="*/ 104282 h 6649609"/>
                <a:gd name="connsiteX1901" fmla="*/ 3386601 w 5583124"/>
                <a:gd name="connsiteY1901" fmla="*/ 26582 h 6649609"/>
                <a:gd name="connsiteX1902" fmla="*/ 3502106 w 5583124"/>
                <a:gd name="connsiteY1902" fmla="*/ 0 h 6649609"/>
                <a:gd name="connsiteX1903" fmla="*/ 3111003 w 5583124"/>
                <a:gd name="connsiteY1903" fmla="*/ 0 h 6649609"/>
                <a:gd name="connsiteX1904" fmla="*/ 3183139 w 5583124"/>
                <a:gd name="connsiteY1904" fmla="*/ 17234 h 6649609"/>
                <a:gd name="connsiteX1905" fmla="*/ 3226302 w 5583124"/>
                <a:gd name="connsiteY1905" fmla="*/ 57837 h 6649609"/>
                <a:gd name="connsiteX1906" fmla="*/ 3147571 w 5583124"/>
                <a:gd name="connsiteY1906" fmla="*/ 126190 h 6649609"/>
                <a:gd name="connsiteX1907" fmla="*/ 3120959 w 5583124"/>
                <a:gd name="connsiteY1907" fmla="*/ 100922 h 6649609"/>
                <a:gd name="connsiteX1908" fmla="*/ 3081683 w 5583124"/>
                <a:gd name="connsiteY1908" fmla="*/ 91429 h 6649609"/>
                <a:gd name="connsiteX1909" fmla="*/ 3023351 w 5583124"/>
                <a:gd name="connsiteY1909" fmla="*/ 107933 h 6649609"/>
                <a:gd name="connsiteX1910" fmla="*/ 2969295 w 5583124"/>
                <a:gd name="connsiteY1910" fmla="*/ 155254 h 6649609"/>
                <a:gd name="connsiteX1911" fmla="*/ 2929865 w 5583124"/>
                <a:gd name="connsiteY1911" fmla="*/ 229596 h 6649609"/>
                <a:gd name="connsiteX1912" fmla="*/ 2916956 w 5583124"/>
                <a:gd name="connsiteY1912" fmla="*/ 305396 h 6649609"/>
                <a:gd name="connsiteX1913" fmla="*/ 2936944 w 5583124"/>
                <a:gd name="connsiteY1913" fmla="*/ 353156 h 6649609"/>
                <a:gd name="connsiteX1914" fmla="*/ 2986009 w 5583124"/>
                <a:gd name="connsiteY1914" fmla="*/ 369514 h 6649609"/>
                <a:gd name="connsiteX1915" fmla="*/ 3038132 w 5583124"/>
                <a:gd name="connsiteY1915" fmla="*/ 357538 h 6649609"/>
                <a:gd name="connsiteX1916" fmla="*/ 3084521 w 5583124"/>
                <a:gd name="connsiteY1916" fmla="*/ 328911 h 6649609"/>
                <a:gd name="connsiteX1917" fmla="*/ 3118164 w 5583124"/>
                <a:gd name="connsiteY1917" fmla="*/ 395803 h 6649609"/>
                <a:gd name="connsiteX1918" fmla="*/ 3036488 w 5583124"/>
                <a:gd name="connsiteY1918" fmla="*/ 445316 h 6649609"/>
                <a:gd name="connsiteX1919" fmla="*/ 2950258 w 5583124"/>
                <a:gd name="connsiteY1919" fmla="*/ 461819 h 6649609"/>
                <a:gd name="connsiteX1920" fmla="*/ 2875137 w 5583124"/>
                <a:gd name="connsiteY1920" fmla="*/ 447360 h 6649609"/>
                <a:gd name="connsiteX1921" fmla="*/ 2823133 w 5583124"/>
                <a:gd name="connsiteY1921" fmla="*/ 403982 h 6649609"/>
                <a:gd name="connsiteX1922" fmla="*/ 2801935 w 5583124"/>
                <a:gd name="connsiteY1922" fmla="*/ 332270 h 6649609"/>
                <a:gd name="connsiteX1923" fmla="*/ 2819134 w 5583124"/>
                <a:gd name="connsiteY1923" fmla="*/ 233100 h 6649609"/>
                <a:gd name="connsiteX1924" fmla="*/ 2869824 w 5583124"/>
                <a:gd name="connsiteY1924" fmla="*/ 134223 h 6649609"/>
                <a:gd name="connsiteX1925" fmla="*/ 2941479 w 5583124"/>
                <a:gd name="connsiteY1925" fmla="*/ 60904 h 6649609"/>
                <a:gd name="connsiteX1926" fmla="*/ 3024829 w 5583124"/>
                <a:gd name="connsiteY1926" fmla="*/ 15481 h 6649609"/>
                <a:gd name="connsiteX1927" fmla="*/ 3111003 w 5583124"/>
                <a:gd name="connsiteY1927" fmla="*/ 0 h 6649609"/>
                <a:gd name="connsiteX1928" fmla="*/ 2632975 w 5583124"/>
                <a:gd name="connsiteY1928" fmla="*/ 0 h 6649609"/>
                <a:gd name="connsiteX1929" fmla="*/ 2730608 w 5583124"/>
                <a:gd name="connsiteY1929" fmla="*/ 26874 h 6649609"/>
                <a:gd name="connsiteX1930" fmla="*/ 2775621 w 5583124"/>
                <a:gd name="connsiteY1930" fmla="*/ 104574 h 6649609"/>
                <a:gd name="connsiteX1931" fmla="*/ 2759239 w 5583124"/>
                <a:gd name="connsiteY1931" fmla="*/ 228427 h 6649609"/>
                <a:gd name="connsiteX1932" fmla="*/ 2690945 w 5583124"/>
                <a:gd name="connsiteY1932" fmla="*/ 353740 h 6649609"/>
                <a:gd name="connsiteX1933" fmla="*/ 2592275 w 5583124"/>
                <a:gd name="connsiteY1933" fmla="*/ 433923 h 6649609"/>
                <a:gd name="connsiteX1934" fmla="*/ 2476028 w 5583124"/>
                <a:gd name="connsiteY1934" fmla="*/ 461819 h 6649609"/>
                <a:gd name="connsiteX1935" fmla="*/ 2379038 w 5583124"/>
                <a:gd name="connsiteY1935" fmla="*/ 433923 h 6649609"/>
                <a:gd name="connsiteX1936" fmla="*/ 2334430 w 5583124"/>
                <a:gd name="connsiteY1936" fmla="*/ 353740 h 6649609"/>
                <a:gd name="connsiteX1937" fmla="*/ 2351167 w 5583124"/>
                <a:gd name="connsiteY1937" fmla="*/ 228427 h 6649609"/>
                <a:gd name="connsiteX1938" fmla="*/ 2419207 w 5583124"/>
                <a:gd name="connsiteY1938" fmla="*/ 104282 h 6649609"/>
                <a:gd name="connsiteX1939" fmla="*/ 2517471 w 5583124"/>
                <a:gd name="connsiteY1939" fmla="*/ 26582 h 6649609"/>
                <a:gd name="connsiteX1940" fmla="*/ 2632975 w 5583124"/>
                <a:gd name="connsiteY1940" fmla="*/ 0 h 6649609"/>
                <a:gd name="connsiteX1941" fmla="*/ 1565870 w 5583124"/>
                <a:gd name="connsiteY1941" fmla="*/ 0 h 6649609"/>
                <a:gd name="connsiteX1942" fmla="*/ 1663502 w 5583124"/>
                <a:gd name="connsiteY1942" fmla="*/ 26874 h 6649609"/>
                <a:gd name="connsiteX1943" fmla="*/ 1708516 w 5583124"/>
                <a:gd name="connsiteY1943" fmla="*/ 104574 h 6649609"/>
                <a:gd name="connsiteX1944" fmla="*/ 1692134 w 5583124"/>
                <a:gd name="connsiteY1944" fmla="*/ 228427 h 6649609"/>
                <a:gd name="connsiteX1945" fmla="*/ 1623840 w 5583124"/>
                <a:gd name="connsiteY1945" fmla="*/ 353740 h 6649609"/>
                <a:gd name="connsiteX1946" fmla="*/ 1525170 w 5583124"/>
                <a:gd name="connsiteY1946" fmla="*/ 433923 h 6649609"/>
                <a:gd name="connsiteX1947" fmla="*/ 1408923 w 5583124"/>
                <a:gd name="connsiteY1947" fmla="*/ 461819 h 6649609"/>
                <a:gd name="connsiteX1948" fmla="*/ 1311933 w 5583124"/>
                <a:gd name="connsiteY1948" fmla="*/ 433923 h 6649609"/>
                <a:gd name="connsiteX1949" fmla="*/ 1267325 w 5583124"/>
                <a:gd name="connsiteY1949" fmla="*/ 353740 h 6649609"/>
                <a:gd name="connsiteX1950" fmla="*/ 1284062 w 5583124"/>
                <a:gd name="connsiteY1950" fmla="*/ 228427 h 6649609"/>
                <a:gd name="connsiteX1951" fmla="*/ 1352102 w 5583124"/>
                <a:gd name="connsiteY1951" fmla="*/ 104282 h 6649609"/>
                <a:gd name="connsiteX1952" fmla="*/ 1450366 w 5583124"/>
                <a:gd name="connsiteY1952" fmla="*/ 26582 h 6649609"/>
                <a:gd name="connsiteX1953" fmla="*/ 1565870 w 5583124"/>
                <a:gd name="connsiteY1953" fmla="*/ 0 h 6649609"/>
                <a:gd name="connsiteX1954" fmla="*/ 1174768 w 5583124"/>
                <a:gd name="connsiteY1954" fmla="*/ 0 h 6649609"/>
                <a:gd name="connsiteX1955" fmla="*/ 1246905 w 5583124"/>
                <a:gd name="connsiteY1955" fmla="*/ 17234 h 6649609"/>
                <a:gd name="connsiteX1956" fmla="*/ 1290067 w 5583124"/>
                <a:gd name="connsiteY1956" fmla="*/ 57837 h 6649609"/>
                <a:gd name="connsiteX1957" fmla="*/ 1211336 w 5583124"/>
                <a:gd name="connsiteY1957" fmla="*/ 126190 h 6649609"/>
                <a:gd name="connsiteX1958" fmla="*/ 1184724 w 5583124"/>
                <a:gd name="connsiteY1958" fmla="*/ 100922 h 6649609"/>
                <a:gd name="connsiteX1959" fmla="*/ 1145448 w 5583124"/>
                <a:gd name="connsiteY1959" fmla="*/ 91429 h 6649609"/>
                <a:gd name="connsiteX1960" fmla="*/ 1087116 w 5583124"/>
                <a:gd name="connsiteY1960" fmla="*/ 107933 h 6649609"/>
                <a:gd name="connsiteX1961" fmla="*/ 1033060 w 5583124"/>
                <a:gd name="connsiteY1961" fmla="*/ 155254 h 6649609"/>
                <a:gd name="connsiteX1962" fmla="*/ 993630 w 5583124"/>
                <a:gd name="connsiteY1962" fmla="*/ 229596 h 6649609"/>
                <a:gd name="connsiteX1963" fmla="*/ 980721 w 5583124"/>
                <a:gd name="connsiteY1963" fmla="*/ 305396 h 6649609"/>
                <a:gd name="connsiteX1964" fmla="*/ 1000709 w 5583124"/>
                <a:gd name="connsiteY1964" fmla="*/ 353156 h 6649609"/>
                <a:gd name="connsiteX1965" fmla="*/ 1049774 w 5583124"/>
                <a:gd name="connsiteY1965" fmla="*/ 369514 h 6649609"/>
                <a:gd name="connsiteX1966" fmla="*/ 1101896 w 5583124"/>
                <a:gd name="connsiteY1966" fmla="*/ 357538 h 6649609"/>
                <a:gd name="connsiteX1967" fmla="*/ 1148287 w 5583124"/>
                <a:gd name="connsiteY1967" fmla="*/ 328911 h 6649609"/>
                <a:gd name="connsiteX1968" fmla="*/ 1181929 w 5583124"/>
                <a:gd name="connsiteY1968" fmla="*/ 395803 h 6649609"/>
                <a:gd name="connsiteX1969" fmla="*/ 1100254 w 5583124"/>
                <a:gd name="connsiteY1969" fmla="*/ 445316 h 6649609"/>
                <a:gd name="connsiteX1970" fmla="*/ 1014024 w 5583124"/>
                <a:gd name="connsiteY1970" fmla="*/ 461819 h 6649609"/>
                <a:gd name="connsiteX1971" fmla="*/ 938902 w 5583124"/>
                <a:gd name="connsiteY1971" fmla="*/ 447360 h 6649609"/>
                <a:gd name="connsiteX1972" fmla="*/ 886898 w 5583124"/>
                <a:gd name="connsiteY1972" fmla="*/ 403982 h 6649609"/>
                <a:gd name="connsiteX1973" fmla="*/ 865700 w 5583124"/>
                <a:gd name="connsiteY1973" fmla="*/ 332270 h 6649609"/>
                <a:gd name="connsiteX1974" fmla="*/ 882900 w 5583124"/>
                <a:gd name="connsiteY1974" fmla="*/ 233100 h 6649609"/>
                <a:gd name="connsiteX1975" fmla="*/ 933590 w 5583124"/>
                <a:gd name="connsiteY1975" fmla="*/ 134223 h 6649609"/>
                <a:gd name="connsiteX1976" fmla="*/ 1005244 w 5583124"/>
                <a:gd name="connsiteY1976" fmla="*/ 60904 h 6649609"/>
                <a:gd name="connsiteX1977" fmla="*/ 1088594 w 5583124"/>
                <a:gd name="connsiteY1977" fmla="*/ 15481 h 6649609"/>
                <a:gd name="connsiteX1978" fmla="*/ 1174768 w 5583124"/>
                <a:gd name="connsiteY1978" fmla="*/ 0 h 6649609"/>
                <a:gd name="connsiteX1979" fmla="*/ 696741 w 5583124"/>
                <a:gd name="connsiteY1979" fmla="*/ 0 h 6649609"/>
                <a:gd name="connsiteX1980" fmla="*/ 794373 w 5583124"/>
                <a:gd name="connsiteY1980" fmla="*/ 26874 h 6649609"/>
                <a:gd name="connsiteX1981" fmla="*/ 839387 w 5583124"/>
                <a:gd name="connsiteY1981" fmla="*/ 104574 h 6649609"/>
                <a:gd name="connsiteX1982" fmla="*/ 823004 w 5583124"/>
                <a:gd name="connsiteY1982" fmla="*/ 228427 h 6649609"/>
                <a:gd name="connsiteX1983" fmla="*/ 754711 w 5583124"/>
                <a:gd name="connsiteY1983" fmla="*/ 353740 h 6649609"/>
                <a:gd name="connsiteX1984" fmla="*/ 656041 w 5583124"/>
                <a:gd name="connsiteY1984" fmla="*/ 433923 h 6649609"/>
                <a:gd name="connsiteX1985" fmla="*/ 539793 w 5583124"/>
                <a:gd name="connsiteY1985" fmla="*/ 461819 h 6649609"/>
                <a:gd name="connsiteX1986" fmla="*/ 442804 w 5583124"/>
                <a:gd name="connsiteY1986" fmla="*/ 433923 h 6649609"/>
                <a:gd name="connsiteX1987" fmla="*/ 398196 w 5583124"/>
                <a:gd name="connsiteY1987" fmla="*/ 353740 h 6649609"/>
                <a:gd name="connsiteX1988" fmla="*/ 414932 w 5583124"/>
                <a:gd name="connsiteY1988" fmla="*/ 228427 h 6649609"/>
                <a:gd name="connsiteX1989" fmla="*/ 482972 w 5583124"/>
                <a:gd name="connsiteY1989" fmla="*/ 104282 h 6649609"/>
                <a:gd name="connsiteX1990" fmla="*/ 581236 w 5583124"/>
                <a:gd name="connsiteY1990" fmla="*/ 26582 h 6649609"/>
                <a:gd name="connsiteX1991" fmla="*/ 696741 w 5583124"/>
                <a:gd name="connsiteY1991" fmla="*/ 0 h 664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</a:cxnLst>
              <a:rect l="l" t="t" r="r" b="b"/>
              <a:pathLst>
                <a:path w="5583124" h="6649609">
                  <a:moveTo>
                    <a:pt x="5407269" y="6279219"/>
                  </a:moveTo>
                  <a:cubicBezTo>
                    <a:pt x="5387795" y="6279219"/>
                    <a:pt x="5369113" y="6284623"/>
                    <a:pt x="5351226" y="6295431"/>
                  </a:cubicBezTo>
                  <a:cubicBezTo>
                    <a:pt x="5333337" y="6306240"/>
                    <a:pt x="5317121" y="6321866"/>
                    <a:pt x="5302578" y="6342314"/>
                  </a:cubicBezTo>
                  <a:cubicBezTo>
                    <a:pt x="5288035" y="6362761"/>
                    <a:pt x="5275867" y="6387396"/>
                    <a:pt x="5266072" y="6416217"/>
                  </a:cubicBezTo>
                  <a:cubicBezTo>
                    <a:pt x="5256341" y="6444843"/>
                    <a:pt x="5251683" y="6469721"/>
                    <a:pt x="5252099" y="6490850"/>
                  </a:cubicBezTo>
                  <a:cubicBezTo>
                    <a:pt x="5252514" y="6511979"/>
                    <a:pt x="5257860" y="6528337"/>
                    <a:pt x="5268137" y="6539924"/>
                  </a:cubicBezTo>
                  <a:cubicBezTo>
                    <a:pt x="5278414" y="6551510"/>
                    <a:pt x="5293289" y="6557304"/>
                    <a:pt x="5312763" y="6557304"/>
                  </a:cubicBezTo>
                  <a:cubicBezTo>
                    <a:pt x="5332237" y="6557304"/>
                    <a:pt x="5351051" y="6551510"/>
                    <a:pt x="5369205" y="6539924"/>
                  </a:cubicBezTo>
                  <a:cubicBezTo>
                    <a:pt x="5387360" y="6528337"/>
                    <a:pt x="5403873" y="6511979"/>
                    <a:pt x="5418745" y="6490850"/>
                  </a:cubicBezTo>
                  <a:cubicBezTo>
                    <a:pt x="5433617" y="6469721"/>
                    <a:pt x="5445918" y="6444843"/>
                    <a:pt x="5455649" y="6416217"/>
                  </a:cubicBezTo>
                  <a:cubicBezTo>
                    <a:pt x="5465443" y="6387396"/>
                    <a:pt x="5469968" y="6362761"/>
                    <a:pt x="5469224" y="6342314"/>
                  </a:cubicBezTo>
                  <a:cubicBezTo>
                    <a:pt x="5468481" y="6321866"/>
                    <a:pt x="5462837" y="6306240"/>
                    <a:pt x="5452293" y="6295431"/>
                  </a:cubicBezTo>
                  <a:cubicBezTo>
                    <a:pt x="5441751" y="6284623"/>
                    <a:pt x="5426743" y="6279219"/>
                    <a:pt x="5407269" y="6279219"/>
                  </a:cubicBezTo>
                  <a:close/>
                  <a:moveTo>
                    <a:pt x="4538139" y="6279219"/>
                  </a:moveTo>
                  <a:cubicBezTo>
                    <a:pt x="4518665" y="6279219"/>
                    <a:pt x="4499984" y="6284623"/>
                    <a:pt x="4482095" y="6295431"/>
                  </a:cubicBezTo>
                  <a:cubicBezTo>
                    <a:pt x="4464207" y="6306240"/>
                    <a:pt x="4447991" y="6321866"/>
                    <a:pt x="4433449" y="6342314"/>
                  </a:cubicBezTo>
                  <a:cubicBezTo>
                    <a:pt x="4418906" y="6362761"/>
                    <a:pt x="4406737" y="6387396"/>
                    <a:pt x="4396942" y="6416217"/>
                  </a:cubicBezTo>
                  <a:cubicBezTo>
                    <a:pt x="4387211" y="6444843"/>
                    <a:pt x="4382554" y="6469721"/>
                    <a:pt x="4382969" y="6490850"/>
                  </a:cubicBezTo>
                  <a:cubicBezTo>
                    <a:pt x="4383384" y="6511979"/>
                    <a:pt x="4388731" y="6528337"/>
                    <a:pt x="4399007" y="6539924"/>
                  </a:cubicBezTo>
                  <a:cubicBezTo>
                    <a:pt x="4409285" y="6551510"/>
                    <a:pt x="4424160" y="6557304"/>
                    <a:pt x="4443634" y="6557304"/>
                  </a:cubicBezTo>
                  <a:cubicBezTo>
                    <a:pt x="4463107" y="6557304"/>
                    <a:pt x="4481921" y="6551510"/>
                    <a:pt x="4500075" y="6539924"/>
                  </a:cubicBezTo>
                  <a:cubicBezTo>
                    <a:pt x="4518231" y="6528337"/>
                    <a:pt x="4534743" y="6511979"/>
                    <a:pt x="4549616" y="6490850"/>
                  </a:cubicBezTo>
                  <a:cubicBezTo>
                    <a:pt x="4564487" y="6469721"/>
                    <a:pt x="4576788" y="6444843"/>
                    <a:pt x="4586519" y="6416217"/>
                  </a:cubicBezTo>
                  <a:cubicBezTo>
                    <a:pt x="4596313" y="6387396"/>
                    <a:pt x="4600839" y="6362761"/>
                    <a:pt x="4600095" y="6342314"/>
                  </a:cubicBezTo>
                  <a:cubicBezTo>
                    <a:pt x="4599351" y="6321866"/>
                    <a:pt x="4593707" y="6306240"/>
                    <a:pt x="4583163" y="6295431"/>
                  </a:cubicBezTo>
                  <a:cubicBezTo>
                    <a:pt x="4572621" y="6284623"/>
                    <a:pt x="4557613" y="6279219"/>
                    <a:pt x="4538139" y="6279219"/>
                  </a:cubicBezTo>
                  <a:close/>
                  <a:moveTo>
                    <a:pt x="3471033" y="6279219"/>
                  </a:moveTo>
                  <a:cubicBezTo>
                    <a:pt x="3451559" y="6279219"/>
                    <a:pt x="3432878" y="6284623"/>
                    <a:pt x="3414990" y="6295431"/>
                  </a:cubicBezTo>
                  <a:cubicBezTo>
                    <a:pt x="3397101" y="6306240"/>
                    <a:pt x="3380886" y="6321866"/>
                    <a:pt x="3366343" y="6342314"/>
                  </a:cubicBezTo>
                  <a:cubicBezTo>
                    <a:pt x="3351799" y="6362761"/>
                    <a:pt x="3339631" y="6387396"/>
                    <a:pt x="3329837" y="6416217"/>
                  </a:cubicBezTo>
                  <a:cubicBezTo>
                    <a:pt x="3320106" y="6444843"/>
                    <a:pt x="3315448" y="6469721"/>
                    <a:pt x="3315863" y="6490850"/>
                  </a:cubicBezTo>
                  <a:cubicBezTo>
                    <a:pt x="3316278" y="6511979"/>
                    <a:pt x="3321625" y="6528337"/>
                    <a:pt x="3331902" y="6539924"/>
                  </a:cubicBezTo>
                  <a:cubicBezTo>
                    <a:pt x="3342178" y="6551510"/>
                    <a:pt x="3357053" y="6557304"/>
                    <a:pt x="3376527" y="6557304"/>
                  </a:cubicBezTo>
                  <a:cubicBezTo>
                    <a:pt x="3396001" y="6557304"/>
                    <a:pt x="3414815" y="6551510"/>
                    <a:pt x="3432970" y="6539924"/>
                  </a:cubicBezTo>
                  <a:cubicBezTo>
                    <a:pt x="3451125" y="6528337"/>
                    <a:pt x="3467638" y="6511979"/>
                    <a:pt x="3482509" y="6490850"/>
                  </a:cubicBezTo>
                  <a:cubicBezTo>
                    <a:pt x="3497381" y="6469721"/>
                    <a:pt x="3509682" y="6444843"/>
                    <a:pt x="3519413" y="6416217"/>
                  </a:cubicBezTo>
                  <a:cubicBezTo>
                    <a:pt x="3529208" y="6387396"/>
                    <a:pt x="3533733" y="6362761"/>
                    <a:pt x="3532989" y="6342314"/>
                  </a:cubicBezTo>
                  <a:cubicBezTo>
                    <a:pt x="3532245" y="6321866"/>
                    <a:pt x="3526602" y="6306240"/>
                    <a:pt x="3516058" y="6295431"/>
                  </a:cubicBezTo>
                  <a:cubicBezTo>
                    <a:pt x="3505515" y="6284623"/>
                    <a:pt x="3490507" y="6279219"/>
                    <a:pt x="3471033" y="6279219"/>
                  </a:cubicBezTo>
                  <a:close/>
                  <a:moveTo>
                    <a:pt x="2601903" y="6279219"/>
                  </a:moveTo>
                  <a:cubicBezTo>
                    <a:pt x="2582429" y="6279219"/>
                    <a:pt x="2563748" y="6284623"/>
                    <a:pt x="2545860" y="6295431"/>
                  </a:cubicBezTo>
                  <a:cubicBezTo>
                    <a:pt x="2527971" y="6306240"/>
                    <a:pt x="2511756" y="6321866"/>
                    <a:pt x="2497213" y="6342314"/>
                  </a:cubicBezTo>
                  <a:cubicBezTo>
                    <a:pt x="2482671" y="6362761"/>
                    <a:pt x="2470501" y="6387396"/>
                    <a:pt x="2460707" y="6416217"/>
                  </a:cubicBezTo>
                  <a:cubicBezTo>
                    <a:pt x="2450976" y="6444843"/>
                    <a:pt x="2446318" y="6469721"/>
                    <a:pt x="2446734" y="6490850"/>
                  </a:cubicBezTo>
                  <a:cubicBezTo>
                    <a:pt x="2447149" y="6511979"/>
                    <a:pt x="2452495" y="6528337"/>
                    <a:pt x="2462772" y="6539924"/>
                  </a:cubicBezTo>
                  <a:cubicBezTo>
                    <a:pt x="2473049" y="6551510"/>
                    <a:pt x="2487924" y="6557304"/>
                    <a:pt x="2507398" y="6557304"/>
                  </a:cubicBezTo>
                  <a:cubicBezTo>
                    <a:pt x="2526871" y="6557304"/>
                    <a:pt x="2545686" y="6551510"/>
                    <a:pt x="2563840" y="6539924"/>
                  </a:cubicBezTo>
                  <a:cubicBezTo>
                    <a:pt x="2581995" y="6528337"/>
                    <a:pt x="2598508" y="6511979"/>
                    <a:pt x="2613380" y="6490850"/>
                  </a:cubicBezTo>
                  <a:cubicBezTo>
                    <a:pt x="2628251" y="6469721"/>
                    <a:pt x="2640553" y="6444843"/>
                    <a:pt x="2650283" y="6416217"/>
                  </a:cubicBezTo>
                  <a:cubicBezTo>
                    <a:pt x="2660077" y="6387396"/>
                    <a:pt x="2664603" y="6362761"/>
                    <a:pt x="2663859" y="6342314"/>
                  </a:cubicBezTo>
                  <a:cubicBezTo>
                    <a:pt x="2663115" y="6321866"/>
                    <a:pt x="2657472" y="6306240"/>
                    <a:pt x="2646928" y="6295431"/>
                  </a:cubicBezTo>
                  <a:cubicBezTo>
                    <a:pt x="2636385" y="6284623"/>
                    <a:pt x="2621377" y="6279219"/>
                    <a:pt x="2601903" y="6279219"/>
                  </a:cubicBezTo>
                  <a:close/>
                  <a:moveTo>
                    <a:pt x="1534798" y="6279219"/>
                  </a:moveTo>
                  <a:cubicBezTo>
                    <a:pt x="1515324" y="6279219"/>
                    <a:pt x="1496643" y="6284623"/>
                    <a:pt x="1478755" y="6295431"/>
                  </a:cubicBezTo>
                  <a:cubicBezTo>
                    <a:pt x="1460866" y="6306240"/>
                    <a:pt x="1444651" y="6321866"/>
                    <a:pt x="1430108" y="6342314"/>
                  </a:cubicBezTo>
                  <a:cubicBezTo>
                    <a:pt x="1415565" y="6362761"/>
                    <a:pt x="1403396" y="6387396"/>
                    <a:pt x="1393602" y="6416217"/>
                  </a:cubicBezTo>
                  <a:cubicBezTo>
                    <a:pt x="1383871" y="6444843"/>
                    <a:pt x="1379213" y="6469721"/>
                    <a:pt x="1379628" y="6490850"/>
                  </a:cubicBezTo>
                  <a:cubicBezTo>
                    <a:pt x="1380044" y="6511979"/>
                    <a:pt x="1385390" y="6528337"/>
                    <a:pt x="1395667" y="6539924"/>
                  </a:cubicBezTo>
                  <a:cubicBezTo>
                    <a:pt x="1405943" y="6551510"/>
                    <a:pt x="1420819" y="6557304"/>
                    <a:pt x="1440293" y="6557304"/>
                  </a:cubicBezTo>
                  <a:cubicBezTo>
                    <a:pt x="1459766" y="6557304"/>
                    <a:pt x="1478580" y="6551510"/>
                    <a:pt x="1496735" y="6539924"/>
                  </a:cubicBezTo>
                  <a:cubicBezTo>
                    <a:pt x="1514890" y="6528337"/>
                    <a:pt x="1531403" y="6511979"/>
                    <a:pt x="1546275" y="6490850"/>
                  </a:cubicBezTo>
                  <a:cubicBezTo>
                    <a:pt x="1561146" y="6469721"/>
                    <a:pt x="1573448" y="6444843"/>
                    <a:pt x="1583178" y="6416217"/>
                  </a:cubicBezTo>
                  <a:cubicBezTo>
                    <a:pt x="1592973" y="6387396"/>
                    <a:pt x="1597498" y="6362761"/>
                    <a:pt x="1596754" y="6342314"/>
                  </a:cubicBezTo>
                  <a:cubicBezTo>
                    <a:pt x="1596010" y="6321866"/>
                    <a:pt x="1590367" y="6306240"/>
                    <a:pt x="1579823" y="6295431"/>
                  </a:cubicBezTo>
                  <a:cubicBezTo>
                    <a:pt x="1569280" y="6284623"/>
                    <a:pt x="1554272" y="6279219"/>
                    <a:pt x="1534798" y="6279219"/>
                  </a:cubicBezTo>
                  <a:close/>
                  <a:moveTo>
                    <a:pt x="665668" y="6279219"/>
                  </a:moveTo>
                  <a:cubicBezTo>
                    <a:pt x="646194" y="6279219"/>
                    <a:pt x="627514" y="6284623"/>
                    <a:pt x="609625" y="6295431"/>
                  </a:cubicBezTo>
                  <a:cubicBezTo>
                    <a:pt x="591737" y="6306240"/>
                    <a:pt x="575521" y="6321866"/>
                    <a:pt x="560978" y="6342314"/>
                  </a:cubicBezTo>
                  <a:cubicBezTo>
                    <a:pt x="546435" y="6362761"/>
                    <a:pt x="534266" y="6387396"/>
                    <a:pt x="524472" y="6416217"/>
                  </a:cubicBezTo>
                  <a:cubicBezTo>
                    <a:pt x="514741" y="6444843"/>
                    <a:pt x="510083" y="6469721"/>
                    <a:pt x="510499" y="6490850"/>
                  </a:cubicBezTo>
                  <a:cubicBezTo>
                    <a:pt x="510914" y="6511979"/>
                    <a:pt x="516260" y="6528337"/>
                    <a:pt x="526537" y="6539924"/>
                  </a:cubicBezTo>
                  <a:cubicBezTo>
                    <a:pt x="536814" y="6551510"/>
                    <a:pt x="551690" y="6557304"/>
                    <a:pt x="571163" y="6557304"/>
                  </a:cubicBezTo>
                  <a:cubicBezTo>
                    <a:pt x="590637" y="6557304"/>
                    <a:pt x="609451" y="6551510"/>
                    <a:pt x="627605" y="6539924"/>
                  </a:cubicBezTo>
                  <a:cubicBezTo>
                    <a:pt x="645761" y="6528337"/>
                    <a:pt x="662273" y="6511979"/>
                    <a:pt x="677145" y="6490850"/>
                  </a:cubicBezTo>
                  <a:cubicBezTo>
                    <a:pt x="692017" y="6469721"/>
                    <a:pt x="704318" y="6444843"/>
                    <a:pt x="714048" y="6416217"/>
                  </a:cubicBezTo>
                  <a:cubicBezTo>
                    <a:pt x="723843" y="6387396"/>
                    <a:pt x="728369" y="6362761"/>
                    <a:pt x="727624" y="6342314"/>
                  </a:cubicBezTo>
                  <a:cubicBezTo>
                    <a:pt x="726881" y="6321866"/>
                    <a:pt x="721237" y="6306240"/>
                    <a:pt x="710693" y="6295431"/>
                  </a:cubicBezTo>
                  <a:cubicBezTo>
                    <a:pt x="700151" y="6284623"/>
                    <a:pt x="685142" y="6279219"/>
                    <a:pt x="665668" y="6279219"/>
                  </a:cubicBezTo>
                  <a:close/>
                  <a:moveTo>
                    <a:pt x="4023959" y="6195385"/>
                  </a:moveTo>
                  <a:lnTo>
                    <a:pt x="4131162" y="6195385"/>
                  </a:lnTo>
                  <a:lnTo>
                    <a:pt x="4010149" y="6551462"/>
                  </a:lnTo>
                  <a:lnTo>
                    <a:pt x="4183659" y="6551462"/>
                  </a:lnTo>
                  <a:lnTo>
                    <a:pt x="4153184" y="6641138"/>
                  </a:lnTo>
                  <a:lnTo>
                    <a:pt x="3872471" y="6641138"/>
                  </a:lnTo>
                  <a:close/>
                  <a:moveTo>
                    <a:pt x="2087723" y="6195385"/>
                  </a:moveTo>
                  <a:lnTo>
                    <a:pt x="2194927" y="6195385"/>
                  </a:lnTo>
                  <a:lnTo>
                    <a:pt x="2073913" y="6551462"/>
                  </a:lnTo>
                  <a:lnTo>
                    <a:pt x="2247423" y="6551462"/>
                  </a:lnTo>
                  <a:lnTo>
                    <a:pt x="2216949" y="6641138"/>
                  </a:lnTo>
                  <a:lnTo>
                    <a:pt x="1936235" y="6641138"/>
                  </a:lnTo>
                  <a:close/>
                  <a:moveTo>
                    <a:pt x="151489" y="6195385"/>
                  </a:moveTo>
                  <a:lnTo>
                    <a:pt x="258691" y="6195385"/>
                  </a:lnTo>
                  <a:lnTo>
                    <a:pt x="137678" y="6551462"/>
                  </a:lnTo>
                  <a:lnTo>
                    <a:pt x="311189" y="6551462"/>
                  </a:lnTo>
                  <a:lnTo>
                    <a:pt x="280714" y="6641138"/>
                  </a:lnTo>
                  <a:lnTo>
                    <a:pt x="0" y="6641138"/>
                  </a:lnTo>
                  <a:close/>
                  <a:moveTo>
                    <a:pt x="5438341" y="6187790"/>
                  </a:moveTo>
                  <a:cubicBezTo>
                    <a:pt x="5479041" y="6187790"/>
                    <a:pt x="5511585" y="6196748"/>
                    <a:pt x="5535973" y="6214664"/>
                  </a:cubicBezTo>
                  <a:cubicBezTo>
                    <a:pt x="5560361" y="6232580"/>
                    <a:pt x="5575365" y="6258480"/>
                    <a:pt x="5580987" y="6292364"/>
                  </a:cubicBezTo>
                  <a:cubicBezTo>
                    <a:pt x="5586607" y="6326249"/>
                    <a:pt x="5581147" y="6367532"/>
                    <a:pt x="5564604" y="6416217"/>
                  </a:cubicBezTo>
                  <a:cubicBezTo>
                    <a:pt x="5548057" y="6464901"/>
                    <a:pt x="5525293" y="6506672"/>
                    <a:pt x="5496310" y="6541530"/>
                  </a:cubicBezTo>
                  <a:cubicBezTo>
                    <a:pt x="5467328" y="6576389"/>
                    <a:pt x="5434439" y="6603116"/>
                    <a:pt x="5397640" y="6621713"/>
                  </a:cubicBezTo>
                  <a:cubicBezTo>
                    <a:pt x="5360843" y="6640311"/>
                    <a:pt x="5322093" y="6649609"/>
                    <a:pt x="5281394" y="6649609"/>
                  </a:cubicBezTo>
                  <a:cubicBezTo>
                    <a:pt x="5241083" y="6649609"/>
                    <a:pt x="5208753" y="6640311"/>
                    <a:pt x="5184403" y="6621713"/>
                  </a:cubicBezTo>
                  <a:cubicBezTo>
                    <a:pt x="5160053" y="6603116"/>
                    <a:pt x="5145184" y="6576389"/>
                    <a:pt x="5139795" y="6541530"/>
                  </a:cubicBezTo>
                  <a:cubicBezTo>
                    <a:pt x="5134407" y="6506672"/>
                    <a:pt x="5139985" y="6464901"/>
                    <a:pt x="5156532" y="6416217"/>
                  </a:cubicBezTo>
                  <a:cubicBezTo>
                    <a:pt x="5173075" y="6367532"/>
                    <a:pt x="5195756" y="6326151"/>
                    <a:pt x="5224573" y="6292072"/>
                  </a:cubicBezTo>
                  <a:cubicBezTo>
                    <a:pt x="5253389" y="6257993"/>
                    <a:pt x="5286143" y="6232093"/>
                    <a:pt x="5322837" y="6214372"/>
                  </a:cubicBezTo>
                  <a:cubicBezTo>
                    <a:pt x="5359529" y="6196651"/>
                    <a:pt x="5398031" y="6187790"/>
                    <a:pt x="5438341" y="6187790"/>
                  </a:cubicBezTo>
                  <a:close/>
                  <a:moveTo>
                    <a:pt x="5047239" y="6187790"/>
                  </a:moveTo>
                  <a:cubicBezTo>
                    <a:pt x="5076254" y="6187790"/>
                    <a:pt x="5100300" y="6193535"/>
                    <a:pt x="5119375" y="6205024"/>
                  </a:cubicBezTo>
                  <a:cubicBezTo>
                    <a:pt x="5138449" y="6216514"/>
                    <a:pt x="5152838" y="6230048"/>
                    <a:pt x="5162538" y="6245627"/>
                  </a:cubicBezTo>
                  <a:lnTo>
                    <a:pt x="5083807" y="6313980"/>
                  </a:lnTo>
                  <a:cubicBezTo>
                    <a:pt x="5076282" y="6303464"/>
                    <a:pt x="5067411" y="6295042"/>
                    <a:pt x="5057195" y="6288713"/>
                  </a:cubicBezTo>
                  <a:cubicBezTo>
                    <a:pt x="5046979" y="6282384"/>
                    <a:pt x="5033887" y="6279219"/>
                    <a:pt x="5017918" y="6279219"/>
                  </a:cubicBezTo>
                  <a:cubicBezTo>
                    <a:pt x="4998640" y="6279219"/>
                    <a:pt x="4979195" y="6284721"/>
                    <a:pt x="4959586" y="6295723"/>
                  </a:cubicBezTo>
                  <a:cubicBezTo>
                    <a:pt x="4939977" y="6306726"/>
                    <a:pt x="4921958" y="6322500"/>
                    <a:pt x="4905531" y="6343044"/>
                  </a:cubicBezTo>
                  <a:cubicBezTo>
                    <a:pt x="4889102" y="6363589"/>
                    <a:pt x="4875959" y="6388370"/>
                    <a:pt x="4866101" y="6417386"/>
                  </a:cubicBezTo>
                  <a:cubicBezTo>
                    <a:pt x="4856041" y="6446985"/>
                    <a:pt x="4851739" y="6472253"/>
                    <a:pt x="4853191" y="6493187"/>
                  </a:cubicBezTo>
                  <a:cubicBezTo>
                    <a:pt x="4854643" y="6514121"/>
                    <a:pt x="4861307" y="6530041"/>
                    <a:pt x="4873179" y="6540946"/>
                  </a:cubicBezTo>
                  <a:cubicBezTo>
                    <a:pt x="4885053" y="6551852"/>
                    <a:pt x="4901407" y="6557304"/>
                    <a:pt x="4922245" y="6557304"/>
                  </a:cubicBezTo>
                  <a:cubicBezTo>
                    <a:pt x="4940161" y="6557304"/>
                    <a:pt x="4957534" y="6553312"/>
                    <a:pt x="4974367" y="6545328"/>
                  </a:cubicBezTo>
                  <a:cubicBezTo>
                    <a:pt x="4991199" y="6537343"/>
                    <a:pt x="5006663" y="6527801"/>
                    <a:pt x="5020757" y="6516701"/>
                  </a:cubicBezTo>
                  <a:lnTo>
                    <a:pt x="5054399" y="6583594"/>
                  </a:lnTo>
                  <a:cubicBezTo>
                    <a:pt x="5028225" y="6605599"/>
                    <a:pt x="5001000" y="6622103"/>
                    <a:pt x="4972724" y="6633106"/>
                  </a:cubicBezTo>
                  <a:cubicBezTo>
                    <a:pt x="4944447" y="6644108"/>
                    <a:pt x="4915704" y="6649609"/>
                    <a:pt x="4886494" y="6649609"/>
                  </a:cubicBezTo>
                  <a:cubicBezTo>
                    <a:pt x="4858257" y="6649609"/>
                    <a:pt x="4833216" y="6644790"/>
                    <a:pt x="4811373" y="6635150"/>
                  </a:cubicBezTo>
                  <a:cubicBezTo>
                    <a:pt x="4789529" y="6625511"/>
                    <a:pt x="4772194" y="6611052"/>
                    <a:pt x="4759368" y="6591772"/>
                  </a:cubicBezTo>
                  <a:cubicBezTo>
                    <a:pt x="4746543" y="6572493"/>
                    <a:pt x="4739477" y="6548590"/>
                    <a:pt x="4738170" y="6520060"/>
                  </a:cubicBezTo>
                  <a:cubicBezTo>
                    <a:pt x="4736863" y="6491532"/>
                    <a:pt x="4742597" y="6458475"/>
                    <a:pt x="4755370" y="6420890"/>
                  </a:cubicBezTo>
                  <a:cubicBezTo>
                    <a:pt x="4767943" y="6383891"/>
                    <a:pt x="4784839" y="6350931"/>
                    <a:pt x="4806060" y="6322013"/>
                  </a:cubicBezTo>
                  <a:cubicBezTo>
                    <a:pt x="4827279" y="6293095"/>
                    <a:pt x="4851165" y="6268655"/>
                    <a:pt x="4877715" y="6248694"/>
                  </a:cubicBezTo>
                  <a:cubicBezTo>
                    <a:pt x="4904264" y="6228734"/>
                    <a:pt x="4932047" y="6213593"/>
                    <a:pt x="4961065" y="6203271"/>
                  </a:cubicBezTo>
                  <a:cubicBezTo>
                    <a:pt x="4990083" y="6192951"/>
                    <a:pt x="5018807" y="6187790"/>
                    <a:pt x="5047239" y="6187790"/>
                  </a:cubicBezTo>
                  <a:close/>
                  <a:moveTo>
                    <a:pt x="4569211" y="6187790"/>
                  </a:moveTo>
                  <a:cubicBezTo>
                    <a:pt x="4609911" y="6187790"/>
                    <a:pt x="4642455" y="6196748"/>
                    <a:pt x="4666843" y="6214664"/>
                  </a:cubicBezTo>
                  <a:cubicBezTo>
                    <a:pt x="4691231" y="6232580"/>
                    <a:pt x="4706235" y="6258480"/>
                    <a:pt x="4711857" y="6292364"/>
                  </a:cubicBezTo>
                  <a:cubicBezTo>
                    <a:pt x="4717479" y="6326249"/>
                    <a:pt x="4712018" y="6367532"/>
                    <a:pt x="4695474" y="6416217"/>
                  </a:cubicBezTo>
                  <a:cubicBezTo>
                    <a:pt x="4678927" y="6464901"/>
                    <a:pt x="4656163" y="6506672"/>
                    <a:pt x="4627181" y="6541530"/>
                  </a:cubicBezTo>
                  <a:cubicBezTo>
                    <a:pt x="4598199" y="6576389"/>
                    <a:pt x="4565309" y="6603116"/>
                    <a:pt x="4528511" y="6621713"/>
                  </a:cubicBezTo>
                  <a:cubicBezTo>
                    <a:pt x="4491713" y="6640311"/>
                    <a:pt x="4452965" y="6649609"/>
                    <a:pt x="4412263" y="6649609"/>
                  </a:cubicBezTo>
                  <a:cubicBezTo>
                    <a:pt x="4371954" y="6649609"/>
                    <a:pt x="4339624" y="6640311"/>
                    <a:pt x="4315274" y="6621713"/>
                  </a:cubicBezTo>
                  <a:cubicBezTo>
                    <a:pt x="4290923" y="6603116"/>
                    <a:pt x="4276055" y="6576389"/>
                    <a:pt x="4270666" y="6541530"/>
                  </a:cubicBezTo>
                  <a:cubicBezTo>
                    <a:pt x="4265277" y="6506672"/>
                    <a:pt x="4270857" y="6464901"/>
                    <a:pt x="4287403" y="6416217"/>
                  </a:cubicBezTo>
                  <a:cubicBezTo>
                    <a:pt x="4303947" y="6367532"/>
                    <a:pt x="4326627" y="6326151"/>
                    <a:pt x="4355443" y="6292072"/>
                  </a:cubicBezTo>
                  <a:cubicBezTo>
                    <a:pt x="4384259" y="6257993"/>
                    <a:pt x="4417013" y="6232093"/>
                    <a:pt x="4453707" y="6214372"/>
                  </a:cubicBezTo>
                  <a:cubicBezTo>
                    <a:pt x="4490399" y="6196651"/>
                    <a:pt x="4528901" y="6187790"/>
                    <a:pt x="4569211" y="6187790"/>
                  </a:cubicBezTo>
                  <a:close/>
                  <a:moveTo>
                    <a:pt x="3502106" y="6187790"/>
                  </a:moveTo>
                  <a:cubicBezTo>
                    <a:pt x="3542805" y="6187790"/>
                    <a:pt x="3575349" y="6196748"/>
                    <a:pt x="3599737" y="6214664"/>
                  </a:cubicBezTo>
                  <a:cubicBezTo>
                    <a:pt x="3624125" y="6232580"/>
                    <a:pt x="3639129" y="6258480"/>
                    <a:pt x="3644751" y="6292364"/>
                  </a:cubicBezTo>
                  <a:cubicBezTo>
                    <a:pt x="3650372" y="6326249"/>
                    <a:pt x="3644911" y="6367532"/>
                    <a:pt x="3628368" y="6416217"/>
                  </a:cubicBezTo>
                  <a:cubicBezTo>
                    <a:pt x="3611821" y="6464901"/>
                    <a:pt x="3589057" y="6506672"/>
                    <a:pt x="3560074" y="6541530"/>
                  </a:cubicBezTo>
                  <a:cubicBezTo>
                    <a:pt x="3531093" y="6576389"/>
                    <a:pt x="3498203" y="6603116"/>
                    <a:pt x="3461405" y="6621713"/>
                  </a:cubicBezTo>
                  <a:cubicBezTo>
                    <a:pt x="3424607" y="6640311"/>
                    <a:pt x="3385858" y="6649609"/>
                    <a:pt x="3345159" y="6649609"/>
                  </a:cubicBezTo>
                  <a:cubicBezTo>
                    <a:pt x="3304847" y="6649609"/>
                    <a:pt x="3272517" y="6640311"/>
                    <a:pt x="3248168" y="6621713"/>
                  </a:cubicBezTo>
                  <a:cubicBezTo>
                    <a:pt x="3223818" y="6603116"/>
                    <a:pt x="3208948" y="6576389"/>
                    <a:pt x="3203560" y="6541530"/>
                  </a:cubicBezTo>
                  <a:cubicBezTo>
                    <a:pt x="3198172" y="6506672"/>
                    <a:pt x="3203750" y="6464901"/>
                    <a:pt x="3220297" y="6416217"/>
                  </a:cubicBezTo>
                  <a:cubicBezTo>
                    <a:pt x="3236840" y="6367532"/>
                    <a:pt x="3259521" y="6326151"/>
                    <a:pt x="3288337" y="6292072"/>
                  </a:cubicBezTo>
                  <a:cubicBezTo>
                    <a:pt x="3317153" y="6257993"/>
                    <a:pt x="3349908" y="6232093"/>
                    <a:pt x="3386601" y="6214372"/>
                  </a:cubicBezTo>
                  <a:cubicBezTo>
                    <a:pt x="3423293" y="6196651"/>
                    <a:pt x="3461795" y="6187790"/>
                    <a:pt x="3502106" y="6187790"/>
                  </a:cubicBezTo>
                  <a:close/>
                  <a:moveTo>
                    <a:pt x="3111003" y="6187790"/>
                  </a:moveTo>
                  <a:cubicBezTo>
                    <a:pt x="3140018" y="6187790"/>
                    <a:pt x="3164064" y="6193535"/>
                    <a:pt x="3183139" y="6205024"/>
                  </a:cubicBezTo>
                  <a:cubicBezTo>
                    <a:pt x="3202214" y="6216514"/>
                    <a:pt x="3216603" y="6230048"/>
                    <a:pt x="3226302" y="6245627"/>
                  </a:cubicBezTo>
                  <a:lnTo>
                    <a:pt x="3147571" y="6313980"/>
                  </a:lnTo>
                  <a:cubicBezTo>
                    <a:pt x="3140046" y="6303464"/>
                    <a:pt x="3131175" y="6295042"/>
                    <a:pt x="3120959" y="6288713"/>
                  </a:cubicBezTo>
                  <a:cubicBezTo>
                    <a:pt x="3110743" y="6282384"/>
                    <a:pt x="3097651" y="6279219"/>
                    <a:pt x="3081683" y="6279219"/>
                  </a:cubicBezTo>
                  <a:cubicBezTo>
                    <a:pt x="3062404" y="6279219"/>
                    <a:pt x="3042960" y="6284721"/>
                    <a:pt x="3023351" y="6295723"/>
                  </a:cubicBezTo>
                  <a:cubicBezTo>
                    <a:pt x="3003741" y="6306726"/>
                    <a:pt x="2985723" y="6322500"/>
                    <a:pt x="2969295" y="6343044"/>
                  </a:cubicBezTo>
                  <a:cubicBezTo>
                    <a:pt x="2952867" y="6363589"/>
                    <a:pt x="2939724" y="6388370"/>
                    <a:pt x="2929865" y="6417386"/>
                  </a:cubicBezTo>
                  <a:cubicBezTo>
                    <a:pt x="2919806" y="6446985"/>
                    <a:pt x="2915503" y="6472253"/>
                    <a:pt x="2916956" y="6493187"/>
                  </a:cubicBezTo>
                  <a:cubicBezTo>
                    <a:pt x="2918408" y="6514121"/>
                    <a:pt x="2925071" y="6530041"/>
                    <a:pt x="2936944" y="6540946"/>
                  </a:cubicBezTo>
                  <a:cubicBezTo>
                    <a:pt x="2948817" y="6551852"/>
                    <a:pt x="2965172" y="6557304"/>
                    <a:pt x="2986009" y="6557304"/>
                  </a:cubicBezTo>
                  <a:cubicBezTo>
                    <a:pt x="3003925" y="6557304"/>
                    <a:pt x="3021299" y="6553312"/>
                    <a:pt x="3038132" y="6545328"/>
                  </a:cubicBezTo>
                  <a:cubicBezTo>
                    <a:pt x="3054964" y="6537343"/>
                    <a:pt x="3070427" y="6527801"/>
                    <a:pt x="3084521" y="6516701"/>
                  </a:cubicBezTo>
                  <a:lnTo>
                    <a:pt x="3118164" y="6583594"/>
                  </a:lnTo>
                  <a:cubicBezTo>
                    <a:pt x="3091990" y="6605599"/>
                    <a:pt x="3064765" y="6622103"/>
                    <a:pt x="3036488" y="6633106"/>
                  </a:cubicBezTo>
                  <a:cubicBezTo>
                    <a:pt x="3008212" y="6644108"/>
                    <a:pt x="2979469" y="6649609"/>
                    <a:pt x="2950258" y="6649609"/>
                  </a:cubicBezTo>
                  <a:cubicBezTo>
                    <a:pt x="2922021" y="6649609"/>
                    <a:pt x="2896980" y="6644790"/>
                    <a:pt x="2875137" y="6635150"/>
                  </a:cubicBezTo>
                  <a:cubicBezTo>
                    <a:pt x="2853293" y="6625511"/>
                    <a:pt x="2835959" y="6611052"/>
                    <a:pt x="2823133" y="6591772"/>
                  </a:cubicBezTo>
                  <a:cubicBezTo>
                    <a:pt x="2810307" y="6572493"/>
                    <a:pt x="2803241" y="6548590"/>
                    <a:pt x="2801935" y="6520060"/>
                  </a:cubicBezTo>
                  <a:cubicBezTo>
                    <a:pt x="2800628" y="6491532"/>
                    <a:pt x="2806361" y="6458475"/>
                    <a:pt x="2819134" y="6420890"/>
                  </a:cubicBezTo>
                  <a:cubicBezTo>
                    <a:pt x="2831707" y="6383891"/>
                    <a:pt x="2848604" y="6350931"/>
                    <a:pt x="2869824" y="6322013"/>
                  </a:cubicBezTo>
                  <a:cubicBezTo>
                    <a:pt x="2891044" y="6293095"/>
                    <a:pt x="2914930" y="6268655"/>
                    <a:pt x="2941479" y="6248694"/>
                  </a:cubicBezTo>
                  <a:cubicBezTo>
                    <a:pt x="2968028" y="6228734"/>
                    <a:pt x="2995812" y="6213593"/>
                    <a:pt x="3024829" y="6203271"/>
                  </a:cubicBezTo>
                  <a:cubicBezTo>
                    <a:pt x="3053847" y="6192951"/>
                    <a:pt x="3082572" y="6187790"/>
                    <a:pt x="3111003" y="6187790"/>
                  </a:cubicBezTo>
                  <a:close/>
                  <a:moveTo>
                    <a:pt x="2632975" y="6187790"/>
                  </a:moveTo>
                  <a:cubicBezTo>
                    <a:pt x="2673676" y="6187790"/>
                    <a:pt x="2706220" y="6196748"/>
                    <a:pt x="2730608" y="6214664"/>
                  </a:cubicBezTo>
                  <a:cubicBezTo>
                    <a:pt x="2754995" y="6232580"/>
                    <a:pt x="2770000" y="6258480"/>
                    <a:pt x="2775621" y="6292364"/>
                  </a:cubicBezTo>
                  <a:cubicBezTo>
                    <a:pt x="2781243" y="6326249"/>
                    <a:pt x="2775783" y="6367532"/>
                    <a:pt x="2759239" y="6416217"/>
                  </a:cubicBezTo>
                  <a:cubicBezTo>
                    <a:pt x="2742692" y="6464901"/>
                    <a:pt x="2719928" y="6506672"/>
                    <a:pt x="2690945" y="6541530"/>
                  </a:cubicBezTo>
                  <a:cubicBezTo>
                    <a:pt x="2661963" y="6576389"/>
                    <a:pt x="2629073" y="6603116"/>
                    <a:pt x="2592275" y="6621713"/>
                  </a:cubicBezTo>
                  <a:cubicBezTo>
                    <a:pt x="2555478" y="6640311"/>
                    <a:pt x="2516729" y="6649609"/>
                    <a:pt x="2476028" y="6649609"/>
                  </a:cubicBezTo>
                  <a:cubicBezTo>
                    <a:pt x="2435718" y="6649609"/>
                    <a:pt x="2403388" y="6640311"/>
                    <a:pt x="2379038" y="6621713"/>
                  </a:cubicBezTo>
                  <a:cubicBezTo>
                    <a:pt x="2354688" y="6603116"/>
                    <a:pt x="2339819" y="6576389"/>
                    <a:pt x="2334430" y="6541530"/>
                  </a:cubicBezTo>
                  <a:cubicBezTo>
                    <a:pt x="2329042" y="6506672"/>
                    <a:pt x="2334621" y="6464901"/>
                    <a:pt x="2351167" y="6416217"/>
                  </a:cubicBezTo>
                  <a:cubicBezTo>
                    <a:pt x="2367711" y="6367532"/>
                    <a:pt x="2390391" y="6326151"/>
                    <a:pt x="2419207" y="6292072"/>
                  </a:cubicBezTo>
                  <a:cubicBezTo>
                    <a:pt x="2448023" y="6257993"/>
                    <a:pt x="2480778" y="6232093"/>
                    <a:pt x="2517471" y="6214372"/>
                  </a:cubicBezTo>
                  <a:cubicBezTo>
                    <a:pt x="2554164" y="6196651"/>
                    <a:pt x="2592665" y="6187790"/>
                    <a:pt x="2632975" y="6187790"/>
                  </a:cubicBezTo>
                  <a:close/>
                  <a:moveTo>
                    <a:pt x="1565870" y="6187790"/>
                  </a:moveTo>
                  <a:cubicBezTo>
                    <a:pt x="1606571" y="6187790"/>
                    <a:pt x="1639114" y="6196748"/>
                    <a:pt x="1663502" y="6214664"/>
                  </a:cubicBezTo>
                  <a:cubicBezTo>
                    <a:pt x="1687890" y="6232580"/>
                    <a:pt x="1702895" y="6258480"/>
                    <a:pt x="1708516" y="6292364"/>
                  </a:cubicBezTo>
                  <a:cubicBezTo>
                    <a:pt x="1714137" y="6326249"/>
                    <a:pt x="1708677" y="6367532"/>
                    <a:pt x="1692134" y="6416217"/>
                  </a:cubicBezTo>
                  <a:cubicBezTo>
                    <a:pt x="1675587" y="6464901"/>
                    <a:pt x="1652823" y="6506672"/>
                    <a:pt x="1623840" y="6541530"/>
                  </a:cubicBezTo>
                  <a:cubicBezTo>
                    <a:pt x="1594858" y="6576389"/>
                    <a:pt x="1561968" y="6603116"/>
                    <a:pt x="1525170" y="6621713"/>
                  </a:cubicBezTo>
                  <a:cubicBezTo>
                    <a:pt x="1488372" y="6640311"/>
                    <a:pt x="1449623" y="6649609"/>
                    <a:pt x="1408923" y="6649609"/>
                  </a:cubicBezTo>
                  <a:cubicBezTo>
                    <a:pt x="1368613" y="6649609"/>
                    <a:pt x="1336283" y="6640311"/>
                    <a:pt x="1311933" y="6621713"/>
                  </a:cubicBezTo>
                  <a:cubicBezTo>
                    <a:pt x="1287583" y="6603116"/>
                    <a:pt x="1272714" y="6576389"/>
                    <a:pt x="1267325" y="6541530"/>
                  </a:cubicBezTo>
                  <a:cubicBezTo>
                    <a:pt x="1261937" y="6506672"/>
                    <a:pt x="1267515" y="6464901"/>
                    <a:pt x="1284062" y="6416217"/>
                  </a:cubicBezTo>
                  <a:cubicBezTo>
                    <a:pt x="1300605" y="6367532"/>
                    <a:pt x="1323286" y="6326151"/>
                    <a:pt x="1352102" y="6292072"/>
                  </a:cubicBezTo>
                  <a:cubicBezTo>
                    <a:pt x="1380919" y="6257993"/>
                    <a:pt x="1413673" y="6232093"/>
                    <a:pt x="1450366" y="6214372"/>
                  </a:cubicBezTo>
                  <a:cubicBezTo>
                    <a:pt x="1487058" y="6196651"/>
                    <a:pt x="1525561" y="6187790"/>
                    <a:pt x="1565870" y="6187790"/>
                  </a:cubicBezTo>
                  <a:close/>
                  <a:moveTo>
                    <a:pt x="1174768" y="6187790"/>
                  </a:moveTo>
                  <a:cubicBezTo>
                    <a:pt x="1203784" y="6187790"/>
                    <a:pt x="1227829" y="6193535"/>
                    <a:pt x="1246905" y="6205024"/>
                  </a:cubicBezTo>
                  <a:cubicBezTo>
                    <a:pt x="1265979" y="6216514"/>
                    <a:pt x="1280367" y="6230048"/>
                    <a:pt x="1290067" y="6245627"/>
                  </a:cubicBezTo>
                  <a:lnTo>
                    <a:pt x="1211336" y="6313980"/>
                  </a:lnTo>
                  <a:cubicBezTo>
                    <a:pt x="1203811" y="6303464"/>
                    <a:pt x="1194941" y="6295042"/>
                    <a:pt x="1184724" y="6288713"/>
                  </a:cubicBezTo>
                  <a:cubicBezTo>
                    <a:pt x="1174509" y="6282384"/>
                    <a:pt x="1161417" y="6279219"/>
                    <a:pt x="1145448" y="6279219"/>
                  </a:cubicBezTo>
                  <a:cubicBezTo>
                    <a:pt x="1126169" y="6279219"/>
                    <a:pt x="1106724" y="6284721"/>
                    <a:pt x="1087116" y="6295723"/>
                  </a:cubicBezTo>
                  <a:cubicBezTo>
                    <a:pt x="1067507" y="6306726"/>
                    <a:pt x="1049488" y="6322500"/>
                    <a:pt x="1033060" y="6343044"/>
                  </a:cubicBezTo>
                  <a:cubicBezTo>
                    <a:pt x="1016632" y="6363589"/>
                    <a:pt x="1003489" y="6388370"/>
                    <a:pt x="993630" y="6417386"/>
                  </a:cubicBezTo>
                  <a:cubicBezTo>
                    <a:pt x="983571" y="6446985"/>
                    <a:pt x="979268" y="6472253"/>
                    <a:pt x="980721" y="6493187"/>
                  </a:cubicBezTo>
                  <a:cubicBezTo>
                    <a:pt x="982173" y="6514121"/>
                    <a:pt x="988837" y="6530041"/>
                    <a:pt x="1000709" y="6540946"/>
                  </a:cubicBezTo>
                  <a:cubicBezTo>
                    <a:pt x="1012582" y="6551852"/>
                    <a:pt x="1028937" y="6557304"/>
                    <a:pt x="1049774" y="6557304"/>
                  </a:cubicBezTo>
                  <a:cubicBezTo>
                    <a:pt x="1067690" y="6557304"/>
                    <a:pt x="1085064" y="6553312"/>
                    <a:pt x="1101896" y="6545328"/>
                  </a:cubicBezTo>
                  <a:cubicBezTo>
                    <a:pt x="1118729" y="6537343"/>
                    <a:pt x="1134193" y="6527801"/>
                    <a:pt x="1148287" y="6516701"/>
                  </a:cubicBezTo>
                  <a:lnTo>
                    <a:pt x="1181929" y="6583594"/>
                  </a:lnTo>
                  <a:cubicBezTo>
                    <a:pt x="1155755" y="6605599"/>
                    <a:pt x="1128530" y="6622103"/>
                    <a:pt x="1100254" y="6633106"/>
                  </a:cubicBezTo>
                  <a:cubicBezTo>
                    <a:pt x="1071977" y="6644108"/>
                    <a:pt x="1043234" y="6649609"/>
                    <a:pt x="1014024" y="6649609"/>
                  </a:cubicBezTo>
                  <a:cubicBezTo>
                    <a:pt x="985786" y="6649609"/>
                    <a:pt x="960746" y="6644790"/>
                    <a:pt x="938902" y="6635150"/>
                  </a:cubicBezTo>
                  <a:cubicBezTo>
                    <a:pt x="917058" y="6625511"/>
                    <a:pt x="899723" y="6611052"/>
                    <a:pt x="886898" y="6591772"/>
                  </a:cubicBezTo>
                  <a:cubicBezTo>
                    <a:pt x="874073" y="6572493"/>
                    <a:pt x="867007" y="6548590"/>
                    <a:pt x="865700" y="6520060"/>
                  </a:cubicBezTo>
                  <a:cubicBezTo>
                    <a:pt x="864393" y="6491532"/>
                    <a:pt x="870126" y="6458475"/>
                    <a:pt x="882900" y="6420890"/>
                  </a:cubicBezTo>
                  <a:cubicBezTo>
                    <a:pt x="895473" y="6383891"/>
                    <a:pt x="912369" y="6350931"/>
                    <a:pt x="933590" y="6322013"/>
                  </a:cubicBezTo>
                  <a:cubicBezTo>
                    <a:pt x="954809" y="6293095"/>
                    <a:pt x="978695" y="6268655"/>
                    <a:pt x="1005244" y="6248694"/>
                  </a:cubicBezTo>
                  <a:cubicBezTo>
                    <a:pt x="1031794" y="6228734"/>
                    <a:pt x="1059577" y="6213593"/>
                    <a:pt x="1088594" y="6203271"/>
                  </a:cubicBezTo>
                  <a:cubicBezTo>
                    <a:pt x="1117612" y="6192951"/>
                    <a:pt x="1146336" y="6187790"/>
                    <a:pt x="1174768" y="6187790"/>
                  </a:cubicBezTo>
                  <a:close/>
                  <a:moveTo>
                    <a:pt x="696741" y="6187790"/>
                  </a:moveTo>
                  <a:cubicBezTo>
                    <a:pt x="737441" y="6187790"/>
                    <a:pt x="769985" y="6196748"/>
                    <a:pt x="794373" y="6214664"/>
                  </a:cubicBezTo>
                  <a:cubicBezTo>
                    <a:pt x="818760" y="6232580"/>
                    <a:pt x="833765" y="6258480"/>
                    <a:pt x="839387" y="6292364"/>
                  </a:cubicBezTo>
                  <a:cubicBezTo>
                    <a:pt x="845008" y="6326249"/>
                    <a:pt x="839547" y="6367532"/>
                    <a:pt x="823004" y="6416217"/>
                  </a:cubicBezTo>
                  <a:cubicBezTo>
                    <a:pt x="806457" y="6464901"/>
                    <a:pt x="783693" y="6506672"/>
                    <a:pt x="754711" y="6541530"/>
                  </a:cubicBezTo>
                  <a:cubicBezTo>
                    <a:pt x="725728" y="6576389"/>
                    <a:pt x="692838" y="6603116"/>
                    <a:pt x="656041" y="6621713"/>
                  </a:cubicBezTo>
                  <a:cubicBezTo>
                    <a:pt x="619243" y="6640311"/>
                    <a:pt x="580494" y="6649609"/>
                    <a:pt x="539793" y="6649609"/>
                  </a:cubicBezTo>
                  <a:cubicBezTo>
                    <a:pt x="499484" y="6649609"/>
                    <a:pt x="467153" y="6640311"/>
                    <a:pt x="442804" y="6621713"/>
                  </a:cubicBezTo>
                  <a:cubicBezTo>
                    <a:pt x="418453" y="6603116"/>
                    <a:pt x="403585" y="6576389"/>
                    <a:pt x="398196" y="6541530"/>
                  </a:cubicBezTo>
                  <a:cubicBezTo>
                    <a:pt x="392807" y="6506672"/>
                    <a:pt x="398386" y="6464901"/>
                    <a:pt x="414932" y="6416217"/>
                  </a:cubicBezTo>
                  <a:cubicBezTo>
                    <a:pt x="431475" y="6367532"/>
                    <a:pt x="454156" y="6326151"/>
                    <a:pt x="482972" y="6292072"/>
                  </a:cubicBezTo>
                  <a:cubicBezTo>
                    <a:pt x="511789" y="6257993"/>
                    <a:pt x="544543" y="6232093"/>
                    <a:pt x="581236" y="6214372"/>
                  </a:cubicBezTo>
                  <a:cubicBezTo>
                    <a:pt x="617929" y="6196651"/>
                    <a:pt x="656431" y="6187790"/>
                    <a:pt x="696741" y="6187790"/>
                  </a:cubicBezTo>
                  <a:close/>
                  <a:moveTo>
                    <a:pt x="5407269" y="5395249"/>
                  </a:moveTo>
                  <a:cubicBezTo>
                    <a:pt x="5387795" y="5395249"/>
                    <a:pt x="5369113" y="5400653"/>
                    <a:pt x="5351226" y="5411461"/>
                  </a:cubicBezTo>
                  <a:cubicBezTo>
                    <a:pt x="5333337" y="5422270"/>
                    <a:pt x="5317121" y="5437896"/>
                    <a:pt x="5302578" y="5458344"/>
                  </a:cubicBezTo>
                  <a:cubicBezTo>
                    <a:pt x="5288035" y="5478791"/>
                    <a:pt x="5275867" y="5503426"/>
                    <a:pt x="5266072" y="5532247"/>
                  </a:cubicBezTo>
                  <a:cubicBezTo>
                    <a:pt x="5256341" y="5560873"/>
                    <a:pt x="5251683" y="5585751"/>
                    <a:pt x="5252099" y="5606880"/>
                  </a:cubicBezTo>
                  <a:cubicBezTo>
                    <a:pt x="5252514" y="5628009"/>
                    <a:pt x="5257860" y="5644367"/>
                    <a:pt x="5268137" y="5655954"/>
                  </a:cubicBezTo>
                  <a:cubicBezTo>
                    <a:pt x="5278414" y="5667540"/>
                    <a:pt x="5293289" y="5673334"/>
                    <a:pt x="5312763" y="5673334"/>
                  </a:cubicBezTo>
                  <a:cubicBezTo>
                    <a:pt x="5332237" y="5673334"/>
                    <a:pt x="5351051" y="5667540"/>
                    <a:pt x="5369205" y="5655954"/>
                  </a:cubicBezTo>
                  <a:cubicBezTo>
                    <a:pt x="5387360" y="5644367"/>
                    <a:pt x="5403873" y="5628009"/>
                    <a:pt x="5418745" y="5606880"/>
                  </a:cubicBezTo>
                  <a:cubicBezTo>
                    <a:pt x="5433617" y="5585751"/>
                    <a:pt x="5445918" y="5560873"/>
                    <a:pt x="5455649" y="5532247"/>
                  </a:cubicBezTo>
                  <a:cubicBezTo>
                    <a:pt x="5465443" y="5503426"/>
                    <a:pt x="5469968" y="5478791"/>
                    <a:pt x="5469224" y="5458344"/>
                  </a:cubicBezTo>
                  <a:cubicBezTo>
                    <a:pt x="5468481" y="5437896"/>
                    <a:pt x="5462837" y="5422270"/>
                    <a:pt x="5452293" y="5411461"/>
                  </a:cubicBezTo>
                  <a:cubicBezTo>
                    <a:pt x="5441751" y="5400653"/>
                    <a:pt x="5426743" y="5395249"/>
                    <a:pt x="5407269" y="5395249"/>
                  </a:cubicBezTo>
                  <a:close/>
                  <a:moveTo>
                    <a:pt x="4538139" y="5395249"/>
                  </a:moveTo>
                  <a:cubicBezTo>
                    <a:pt x="4518665" y="5395249"/>
                    <a:pt x="4499984" y="5400653"/>
                    <a:pt x="4482095" y="5411461"/>
                  </a:cubicBezTo>
                  <a:cubicBezTo>
                    <a:pt x="4464207" y="5422270"/>
                    <a:pt x="4447991" y="5437896"/>
                    <a:pt x="4433449" y="5458344"/>
                  </a:cubicBezTo>
                  <a:cubicBezTo>
                    <a:pt x="4418906" y="5478791"/>
                    <a:pt x="4406737" y="5503426"/>
                    <a:pt x="4396942" y="5532247"/>
                  </a:cubicBezTo>
                  <a:cubicBezTo>
                    <a:pt x="4387211" y="5560873"/>
                    <a:pt x="4382554" y="5585751"/>
                    <a:pt x="4382969" y="5606880"/>
                  </a:cubicBezTo>
                  <a:cubicBezTo>
                    <a:pt x="4383384" y="5628009"/>
                    <a:pt x="4388731" y="5644367"/>
                    <a:pt x="4399007" y="5655954"/>
                  </a:cubicBezTo>
                  <a:cubicBezTo>
                    <a:pt x="4409285" y="5667540"/>
                    <a:pt x="4424160" y="5673334"/>
                    <a:pt x="4443634" y="5673334"/>
                  </a:cubicBezTo>
                  <a:cubicBezTo>
                    <a:pt x="4463107" y="5673334"/>
                    <a:pt x="4481921" y="5667540"/>
                    <a:pt x="4500075" y="5655954"/>
                  </a:cubicBezTo>
                  <a:cubicBezTo>
                    <a:pt x="4518231" y="5644367"/>
                    <a:pt x="4534743" y="5628009"/>
                    <a:pt x="4549616" y="5606880"/>
                  </a:cubicBezTo>
                  <a:cubicBezTo>
                    <a:pt x="4564487" y="5585751"/>
                    <a:pt x="4576788" y="5560873"/>
                    <a:pt x="4586519" y="5532247"/>
                  </a:cubicBezTo>
                  <a:cubicBezTo>
                    <a:pt x="4596313" y="5503426"/>
                    <a:pt x="4600839" y="5478791"/>
                    <a:pt x="4600095" y="5458344"/>
                  </a:cubicBezTo>
                  <a:cubicBezTo>
                    <a:pt x="4599351" y="5437896"/>
                    <a:pt x="4593707" y="5422270"/>
                    <a:pt x="4583163" y="5411461"/>
                  </a:cubicBezTo>
                  <a:cubicBezTo>
                    <a:pt x="4572621" y="5400653"/>
                    <a:pt x="4557613" y="5395249"/>
                    <a:pt x="4538139" y="5395249"/>
                  </a:cubicBezTo>
                  <a:close/>
                  <a:moveTo>
                    <a:pt x="3471033" y="5395249"/>
                  </a:moveTo>
                  <a:cubicBezTo>
                    <a:pt x="3451559" y="5395249"/>
                    <a:pt x="3432878" y="5400653"/>
                    <a:pt x="3414990" y="5411461"/>
                  </a:cubicBezTo>
                  <a:cubicBezTo>
                    <a:pt x="3397101" y="5422270"/>
                    <a:pt x="3380886" y="5437896"/>
                    <a:pt x="3366343" y="5458344"/>
                  </a:cubicBezTo>
                  <a:cubicBezTo>
                    <a:pt x="3351799" y="5478791"/>
                    <a:pt x="3339631" y="5503426"/>
                    <a:pt x="3329837" y="5532247"/>
                  </a:cubicBezTo>
                  <a:cubicBezTo>
                    <a:pt x="3320106" y="5560873"/>
                    <a:pt x="3315448" y="5585751"/>
                    <a:pt x="3315863" y="5606880"/>
                  </a:cubicBezTo>
                  <a:cubicBezTo>
                    <a:pt x="3316278" y="5628009"/>
                    <a:pt x="3321625" y="5644367"/>
                    <a:pt x="3331902" y="5655954"/>
                  </a:cubicBezTo>
                  <a:cubicBezTo>
                    <a:pt x="3342178" y="5667540"/>
                    <a:pt x="3357053" y="5673334"/>
                    <a:pt x="3376527" y="5673334"/>
                  </a:cubicBezTo>
                  <a:cubicBezTo>
                    <a:pt x="3396001" y="5673334"/>
                    <a:pt x="3414815" y="5667540"/>
                    <a:pt x="3432970" y="5655954"/>
                  </a:cubicBezTo>
                  <a:cubicBezTo>
                    <a:pt x="3451125" y="5644367"/>
                    <a:pt x="3467638" y="5628009"/>
                    <a:pt x="3482509" y="5606880"/>
                  </a:cubicBezTo>
                  <a:cubicBezTo>
                    <a:pt x="3497381" y="5585751"/>
                    <a:pt x="3509682" y="5560873"/>
                    <a:pt x="3519413" y="5532247"/>
                  </a:cubicBezTo>
                  <a:cubicBezTo>
                    <a:pt x="3529208" y="5503426"/>
                    <a:pt x="3533733" y="5478791"/>
                    <a:pt x="3532989" y="5458344"/>
                  </a:cubicBezTo>
                  <a:cubicBezTo>
                    <a:pt x="3532245" y="5437896"/>
                    <a:pt x="3526602" y="5422270"/>
                    <a:pt x="3516058" y="5411461"/>
                  </a:cubicBezTo>
                  <a:cubicBezTo>
                    <a:pt x="3505515" y="5400653"/>
                    <a:pt x="3490507" y="5395249"/>
                    <a:pt x="3471033" y="5395249"/>
                  </a:cubicBezTo>
                  <a:close/>
                  <a:moveTo>
                    <a:pt x="2601903" y="5395249"/>
                  </a:moveTo>
                  <a:cubicBezTo>
                    <a:pt x="2582429" y="5395249"/>
                    <a:pt x="2563748" y="5400653"/>
                    <a:pt x="2545860" y="5411461"/>
                  </a:cubicBezTo>
                  <a:cubicBezTo>
                    <a:pt x="2527971" y="5422270"/>
                    <a:pt x="2511756" y="5437896"/>
                    <a:pt x="2497213" y="5458344"/>
                  </a:cubicBezTo>
                  <a:cubicBezTo>
                    <a:pt x="2482671" y="5478791"/>
                    <a:pt x="2470501" y="5503426"/>
                    <a:pt x="2460707" y="5532247"/>
                  </a:cubicBezTo>
                  <a:cubicBezTo>
                    <a:pt x="2450976" y="5560873"/>
                    <a:pt x="2446318" y="5585751"/>
                    <a:pt x="2446734" y="5606880"/>
                  </a:cubicBezTo>
                  <a:cubicBezTo>
                    <a:pt x="2447149" y="5628009"/>
                    <a:pt x="2452495" y="5644367"/>
                    <a:pt x="2462772" y="5655954"/>
                  </a:cubicBezTo>
                  <a:cubicBezTo>
                    <a:pt x="2473049" y="5667540"/>
                    <a:pt x="2487924" y="5673334"/>
                    <a:pt x="2507398" y="5673334"/>
                  </a:cubicBezTo>
                  <a:cubicBezTo>
                    <a:pt x="2526871" y="5673334"/>
                    <a:pt x="2545686" y="5667540"/>
                    <a:pt x="2563840" y="5655954"/>
                  </a:cubicBezTo>
                  <a:cubicBezTo>
                    <a:pt x="2581995" y="5644367"/>
                    <a:pt x="2598508" y="5628009"/>
                    <a:pt x="2613380" y="5606880"/>
                  </a:cubicBezTo>
                  <a:cubicBezTo>
                    <a:pt x="2628251" y="5585751"/>
                    <a:pt x="2640553" y="5560873"/>
                    <a:pt x="2650283" y="5532247"/>
                  </a:cubicBezTo>
                  <a:cubicBezTo>
                    <a:pt x="2660077" y="5503426"/>
                    <a:pt x="2664603" y="5478791"/>
                    <a:pt x="2663859" y="5458344"/>
                  </a:cubicBezTo>
                  <a:cubicBezTo>
                    <a:pt x="2663115" y="5437896"/>
                    <a:pt x="2657472" y="5422270"/>
                    <a:pt x="2646928" y="5411461"/>
                  </a:cubicBezTo>
                  <a:cubicBezTo>
                    <a:pt x="2636385" y="5400653"/>
                    <a:pt x="2621377" y="5395249"/>
                    <a:pt x="2601903" y="5395249"/>
                  </a:cubicBezTo>
                  <a:close/>
                  <a:moveTo>
                    <a:pt x="1534798" y="5395249"/>
                  </a:moveTo>
                  <a:cubicBezTo>
                    <a:pt x="1515324" y="5395249"/>
                    <a:pt x="1496643" y="5400653"/>
                    <a:pt x="1478755" y="5411461"/>
                  </a:cubicBezTo>
                  <a:cubicBezTo>
                    <a:pt x="1460866" y="5422270"/>
                    <a:pt x="1444651" y="5437896"/>
                    <a:pt x="1430108" y="5458344"/>
                  </a:cubicBezTo>
                  <a:cubicBezTo>
                    <a:pt x="1415565" y="5478791"/>
                    <a:pt x="1403396" y="5503426"/>
                    <a:pt x="1393602" y="5532247"/>
                  </a:cubicBezTo>
                  <a:cubicBezTo>
                    <a:pt x="1383871" y="5560873"/>
                    <a:pt x="1379213" y="5585751"/>
                    <a:pt x="1379628" y="5606880"/>
                  </a:cubicBezTo>
                  <a:cubicBezTo>
                    <a:pt x="1380044" y="5628009"/>
                    <a:pt x="1385390" y="5644367"/>
                    <a:pt x="1395667" y="5655954"/>
                  </a:cubicBezTo>
                  <a:cubicBezTo>
                    <a:pt x="1405943" y="5667540"/>
                    <a:pt x="1420819" y="5673334"/>
                    <a:pt x="1440293" y="5673334"/>
                  </a:cubicBezTo>
                  <a:cubicBezTo>
                    <a:pt x="1459766" y="5673334"/>
                    <a:pt x="1478580" y="5667540"/>
                    <a:pt x="1496735" y="5655954"/>
                  </a:cubicBezTo>
                  <a:cubicBezTo>
                    <a:pt x="1514890" y="5644367"/>
                    <a:pt x="1531403" y="5628009"/>
                    <a:pt x="1546275" y="5606880"/>
                  </a:cubicBezTo>
                  <a:cubicBezTo>
                    <a:pt x="1561146" y="5585751"/>
                    <a:pt x="1573448" y="5560873"/>
                    <a:pt x="1583178" y="5532247"/>
                  </a:cubicBezTo>
                  <a:cubicBezTo>
                    <a:pt x="1592973" y="5503426"/>
                    <a:pt x="1597498" y="5478791"/>
                    <a:pt x="1596754" y="5458344"/>
                  </a:cubicBezTo>
                  <a:cubicBezTo>
                    <a:pt x="1596010" y="5437896"/>
                    <a:pt x="1590367" y="5422270"/>
                    <a:pt x="1579823" y="5411461"/>
                  </a:cubicBezTo>
                  <a:cubicBezTo>
                    <a:pt x="1569280" y="5400653"/>
                    <a:pt x="1554272" y="5395249"/>
                    <a:pt x="1534798" y="5395249"/>
                  </a:cubicBezTo>
                  <a:close/>
                  <a:moveTo>
                    <a:pt x="665668" y="5395249"/>
                  </a:moveTo>
                  <a:cubicBezTo>
                    <a:pt x="646194" y="5395249"/>
                    <a:pt x="627514" y="5400653"/>
                    <a:pt x="609625" y="5411461"/>
                  </a:cubicBezTo>
                  <a:cubicBezTo>
                    <a:pt x="591737" y="5422270"/>
                    <a:pt x="575521" y="5437896"/>
                    <a:pt x="560978" y="5458344"/>
                  </a:cubicBezTo>
                  <a:cubicBezTo>
                    <a:pt x="546435" y="5478791"/>
                    <a:pt x="534266" y="5503426"/>
                    <a:pt x="524472" y="5532247"/>
                  </a:cubicBezTo>
                  <a:cubicBezTo>
                    <a:pt x="514741" y="5560873"/>
                    <a:pt x="510083" y="5585751"/>
                    <a:pt x="510499" y="5606880"/>
                  </a:cubicBezTo>
                  <a:cubicBezTo>
                    <a:pt x="510914" y="5628009"/>
                    <a:pt x="516260" y="5644367"/>
                    <a:pt x="526537" y="5655954"/>
                  </a:cubicBezTo>
                  <a:cubicBezTo>
                    <a:pt x="536814" y="5667540"/>
                    <a:pt x="551690" y="5673334"/>
                    <a:pt x="571163" y="5673334"/>
                  </a:cubicBezTo>
                  <a:cubicBezTo>
                    <a:pt x="590637" y="5673334"/>
                    <a:pt x="609451" y="5667540"/>
                    <a:pt x="627605" y="5655954"/>
                  </a:cubicBezTo>
                  <a:cubicBezTo>
                    <a:pt x="645761" y="5644367"/>
                    <a:pt x="662273" y="5628009"/>
                    <a:pt x="677145" y="5606880"/>
                  </a:cubicBezTo>
                  <a:cubicBezTo>
                    <a:pt x="692017" y="5585751"/>
                    <a:pt x="704318" y="5560873"/>
                    <a:pt x="714048" y="5532247"/>
                  </a:cubicBezTo>
                  <a:cubicBezTo>
                    <a:pt x="723843" y="5503426"/>
                    <a:pt x="728369" y="5478791"/>
                    <a:pt x="727624" y="5458344"/>
                  </a:cubicBezTo>
                  <a:cubicBezTo>
                    <a:pt x="726881" y="5437896"/>
                    <a:pt x="721237" y="5422270"/>
                    <a:pt x="710693" y="5411461"/>
                  </a:cubicBezTo>
                  <a:cubicBezTo>
                    <a:pt x="700151" y="5400653"/>
                    <a:pt x="685142" y="5395249"/>
                    <a:pt x="665668" y="5395249"/>
                  </a:cubicBezTo>
                  <a:close/>
                  <a:moveTo>
                    <a:pt x="4023959" y="5311415"/>
                  </a:moveTo>
                  <a:lnTo>
                    <a:pt x="4131162" y="5311415"/>
                  </a:lnTo>
                  <a:lnTo>
                    <a:pt x="4010149" y="5667492"/>
                  </a:lnTo>
                  <a:lnTo>
                    <a:pt x="4183659" y="5667492"/>
                  </a:lnTo>
                  <a:lnTo>
                    <a:pt x="4153184" y="5757168"/>
                  </a:lnTo>
                  <a:lnTo>
                    <a:pt x="3872471" y="5757168"/>
                  </a:lnTo>
                  <a:close/>
                  <a:moveTo>
                    <a:pt x="2087723" y="5311415"/>
                  </a:moveTo>
                  <a:lnTo>
                    <a:pt x="2194927" y="5311415"/>
                  </a:lnTo>
                  <a:lnTo>
                    <a:pt x="2073913" y="5667492"/>
                  </a:lnTo>
                  <a:lnTo>
                    <a:pt x="2247423" y="5667492"/>
                  </a:lnTo>
                  <a:lnTo>
                    <a:pt x="2216949" y="5757168"/>
                  </a:lnTo>
                  <a:lnTo>
                    <a:pt x="1936235" y="5757168"/>
                  </a:lnTo>
                  <a:close/>
                  <a:moveTo>
                    <a:pt x="151489" y="5311415"/>
                  </a:moveTo>
                  <a:lnTo>
                    <a:pt x="258691" y="5311415"/>
                  </a:lnTo>
                  <a:lnTo>
                    <a:pt x="137678" y="5667492"/>
                  </a:lnTo>
                  <a:lnTo>
                    <a:pt x="311189" y="5667492"/>
                  </a:lnTo>
                  <a:lnTo>
                    <a:pt x="280714" y="5757168"/>
                  </a:lnTo>
                  <a:lnTo>
                    <a:pt x="0" y="5757168"/>
                  </a:lnTo>
                  <a:close/>
                  <a:moveTo>
                    <a:pt x="5438341" y="5303820"/>
                  </a:moveTo>
                  <a:cubicBezTo>
                    <a:pt x="5479041" y="5303820"/>
                    <a:pt x="5511585" y="5312778"/>
                    <a:pt x="5535973" y="5330694"/>
                  </a:cubicBezTo>
                  <a:cubicBezTo>
                    <a:pt x="5560361" y="5348610"/>
                    <a:pt x="5575365" y="5374510"/>
                    <a:pt x="5580987" y="5408394"/>
                  </a:cubicBezTo>
                  <a:cubicBezTo>
                    <a:pt x="5586607" y="5442279"/>
                    <a:pt x="5581147" y="5483562"/>
                    <a:pt x="5564604" y="5532247"/>
                  </a:cubicBezTo>
                  <a:cubicBezTo>
                    <a:pt x="5548057" y="5580931"/>
                    <a:pt x="5525293" y="5622702"/>
                    <a:pt x="5496310" y="5657560"/>
                  </a:cubicBezTo>
                  <a:cubicBezTo>
                    <a:pt x="5467328" y="5692419"/>
                    <a:pt x="5434439" y="5719146"/>
                    <a:pt x="5397640" y="5737743"/>
                  </a:cubicBezTo>
                  <a:cubicBezTo>
                    <a:pt x="5360843" y="5756341"/>
                    <a:pt x="5322093" y="5765639"/>
                    <a:pt x="5281394" y="5765639"/>
                  </a:cubicBezTo>
                  <a:cubicBezTo>
                    <a:pt x="5241083" y="5765639"/>
                    <a:pt x="5208753" y="5756341"/>
                    <a:pt x="5184403" y="5737743"/>
                  </a:cubicBezTo>
                  <a:cubicBezTo>
                    <a:pt x="5160053" y="5719146"/>
                    <a:pt x="5145184" y="5692419"/>
                    <a:pt x="5139795" y="5657560"/>
                  </a:cubicBezTo>
                  <a:cubicBezTo>
                    <a:pt x="5134407" y="5622702"/>
                    <a:pt x="5139985" y="5580931"/>
                    <a:pt x="5156532" y="5532247"/>
                  </a:cubicBezTo>
                  <a:cubicBezTo>
                    <a:pt x="5173075" y="5483562"/>
                    <a:pt x="5195756" y="5442181"/>
                    <a:pt x="5224573" y="5408102"/>
                  </a:cubicBezTo>
                  <a:cubicBezTo>
                    <a:pt x="5253389" y="5374023"/>
                    <a:pt x="5286143" y="5348123"/>
                    <a:pt x="5322837" y="5330402"/>
                  </a:cubicBezTo>
                  <a:cubicBezTo>
                    <a:pt x="5359529" y="5312681"/>
                    <a:pt x="5398031" y="5303820"/>
                    <a:pt x="5438341" y="5303820"/>
                  </a:cubicBezTo>
                  <a:close/>
                  <a:moveTo>
                    <a:pt x="5047239" y="5303820"/>
                  </a:moveTo>
                  <a:cubicBezTo>
                    <a:pt x="5076254" y="5303820"/>
                    <a:pt x="5100300" y="5309565"/>
                    <a:pt x="5119375" y="5321054"/>
                  </a:cubicBezTo>
                  <a:cubicBezTo>
                    <a:pt x="5138449" y="5332544"/>
                    <a:pt x="5152838" y="5346078"/>
                    <a:pt x="5162538" y="5361657"/>
                  </a:cubicBezTo>
                  <a:lnTo>
                    <a:pt x="5083807" y="5430010"/>
                  </a:lnTo>
                  <a:cubicBezTo>
                    <a:pt x="5076282" y="5419494"/>
                    <a:pt x="5067411" y="5411072"/>
                    <a:pt x="5057195" y="5404743"/>
                  </a:cubicBezTo>
                  <a:cubicBezTo>
                    <a:pt x="5046979" y="5398414"/>
                    <a:pt x="5033887" y="5395249"/>
                    <a:pt x="5017918" y="5395249"/>
                  </a:cubicBezTo>
                  <a:cubicBezTo>
                    <a:pt x="4998640" y="5395249"/>
                    <a:pt x="4979195" y="5400751"/>
                    <a:pt x="4959586" y="5411753"/>
                  </a:cubicBezTo>
                  <a:cubicBezTo>
                    <a:pt x="4939977" y="5422756"/>
                    <a:pt x="4921958" y="5438530"/>
                    <a:pt x="4905531" y="5459074"/>
                  </a:cubicBezTo>
                  <a:cubicBezTo>
                    <a:pt x="4889102" y="5479619"/>
                    <a:pt x="4875959" y="5504400"/>
                    <a:pt x="4866101" y="5533416"/>
                  </a:cubicBezTo>
                  <a:cubicBezTo>
                    <a:pt x="4856041" y="5563015"/>
                    <a:pt x="4851739" y="5588283"/>
                    <a:pt x="4853191" y="5609217"/>
                  </a:cubicBezTo>
                  <a:cubicBezTo>
                    <a:pt x="4854643" y="5630151"/>
                    <a:pt x="4861307" y="5646071"/>
                    <a:pt x="4873179" y="5656976"/>
                  </a:cubicBezTo>
                  <a:cubicBezTo>
                    <a:pt x="4885053" y="5667882"/>
                    <a:pt x="4901407" y="5673334"/>
                    <a:pt x="4922245" y="5673334"/>
                  </a:cubicBezTo>
                  <a:cubicBezTo>
                    <a:pt x="4940161" y="5673334"/>
                    <a:pt x="4957534" y="5669342"/>
                    <a:pt x="4974367" y="5661358"/>
                  </a:cubicBezTo>
                  <a:cubicBezTo>
                    <a:pt x="4991199" y="5653373"/>
                    <a:pt x="5006663" y="5643831"/>
                    <a:pt x="5020757" y="5632731"/>
                  </a:cubicBezTo>
                  <a:lnTo>
                    <a:pt x="5054399" y="5699624"/>
                  </a:lnTo>
                  <a:cubicBezTo>
                    <a:pt x="5028225" y="5721629"/>
                    <a:pt x="5001000" y="5738133"/>
                    <a:pt x="4972724" y="5749136"/>
                  </a:cubicBezTo>
                  <a:cubicBezTo>
                    <a:pt x="4944447" y="5760138"/>
                    <a:pt x="4915704" y="5765639"/>
                    <a:pt x="4886494" y="5765639"/>
                  </a:cubicBezTo>
                  <a:cubicBezTo>
                    <a:pt x="4858257" y="5765639"/>
                    <a:pt x="4833216" y="5760820"/>
                    <a:pt x="4811373" y="5751180"/>
                  </a:cubicBezTo>
                  <a:cubicBezTo>
                    <a:pt x="4789529" y="5741541"/>
                    <a:pt x="4772194" y="5727082"/>
                    <a:pt x="4759368" y="5707802"/>
                  </a:cubicBezTo>
                  <a:cubicBezTo>
                    <a:pt x="4746543" y="5688523"/>
                    <a:pt x="4739477" y="5664620"/>
                    <a:pt x="4738170" y="5636090"/>
                  </a:cubicBezTo>
                  <a:cubicBezTo>
                    <a:pt x="4736863" y="5607562"/>
                    <a:pt x="4742597" y="5574505"/>
                    <a:pt x="4755370" y="5536920"/>
                  </a:cubicBezTo>
                  <a:cubicBezTo>
                    <a:pt x="4767943" y="5499921"/>
                    <a:pt x="4784839" y="5466961"/>
                    <a:pt x="4806060" y="5438043"/>
                  </a:cubicBezTo>
                  <a:cubicBezTo>
                    <a:pt x="4827279" y="5409125"/>
                    <a:pt x="4851165" y="5384685"/>
                    <a:pt x="4877715" y="5364724"/>
                  </a:cubicBezTo>
                  <a:cubicBezTo>
                    <a:pt x="4904264" y="5344764"/>
                    <a:pt x="4932047" y="5329623"/>
                    <a:pt x="4961065" y="5319301"/>
                  </a:cubicBezTo>
                  <a:cubicBezTo>
                    <a:pt x="4990083" y="5308981"/>
                    <a:pt x="5018807" y="5303820"/>
                    <a:pt x="5047239" y="5303820"/>
                  </a:cubicBezTo>
                  <a:close/>
                  <a:moveTo>
                    <a:pt x="4569211" y="5303820"/>
                  </a:moveTo>
                  <a:cubicBezTo>
                    <a:pt x="4609911" y="5303820"/>
                    <a:pt x="4642455" y="5312778"/>
                    <a:pt x="4666843" y="5330694"/>
                  </a:cubicBezTo>
                  <a:cubicBezTo>
                    <a:pt x="4691231" y="5348610"/>
                    <a:pt x="4706235" y="5374510"/>
                    <a:pt x="4711857" y="5408394"/>
                  </a:cubicBezTo>
                  <a:cubicBezTo>
                    <a:pt x="4717479" y="5442279"/>
                    <a:pt x="4712018" y="5483562"/>
                    <a:pt x="4695474" y="5532247"/>
                  </a:cubicBezTo>
                  <a:cubicBezTo>
                    <a:pt x="4678927" y="5580931"/>
                    <a:pt x="4656163" y="5622702"/>
                    <a:pt x="4627181" y="5657560"/>
                  </a:cubicBezTo>
                  <a:cubicBezTo>
                    <a:pt x="4598199" y="5692419"/>
                    <a:pt x="4565309" y="5719146"/>
                    <a:pt x="4528511" y="5737743"/>
                  </a:cubicBezTo>
                  <a:cubicBezTo>
                    <a:pt x="4491713" y="5756341"/>
                    <a:pt x="4452965" y="5765639"/>
                    <a:pt x="4412263" y="5765639"/>
                  </a:cubicBezTo>
                  <a:cubicBezTo>
                    <a:pt x="4371954" y="5765639"/>
                    <a:pt x="4339624" y="5756341"/>
                    <a:pt x="4315274" y="5737743"/>
                  </a:cubicBezTo>
                  <a:cubicBezTo>
                    <a:pt x="4290923" y="5719146"/>
                    <a:pt x="4276055" y="5692419"/>
                    <a:pt x="4270666" y="5657560"/>
                  </a:cubicBezTo>
                  <a:cubicBezTo>
                    <a:pt x="4265277" y="5622702"/>
                    <a:pt x="4270857" y="5580931"/>
                    <a:pt x="4287403" y="5532247"/>
                  </a:cubicBezTo>
                  <a:cubicBezTo>
                    <a:pt x="4303947" y="5483562"/>
                    <a:pt x="4326627" y="5442181"/>
                    <a:pt x="4355443" y="5408102"/>
                  </a:cubicBezTo>
                  <a:cubicBezTo>
                    <a:pt x="4384259" y="5374023"/>
                    <a:pt x="4417013" y="5348123"/>
                    <a:pt x="4453707" y="5330402"/>
                  </a:cubicBezTo>
                  <a:cubicBezTo>
                    <a:pt x="4490399" y="5312681"/>
                    <a:pt x="4528901" y="5303820"/>
                    <a:pt x="4569211" y="5303820"/>
                  </a:cubicBezTo>
                  <a:close/>
                  <a:moveTo>
                    <a:pt x="3502106" y="5303820"/>
                  </a:moveTo>
                  <a:cubicBezTo>
                    <a:pt x="3542805" y="5303820"/>
                    <a:pt x="3575349" y="5312778"/>
                    <a:pt x="3599737" y="5330694"/>
                  </a:cubicBezTo>
                  <a:cubicBezTo>
                    <a:pt x="3624125" y="5348610"/>
                    <a:pt x="3639129" y="5374510"/>
                    <a:pt x="3644751" y="5408394"/>
                  </a:cubicBezTo>
                  <a:cubicBezTo>
                    <a:pt x="3650372" y="5442279"/>
                    <a:pt x="3644911" y="5483562"/>
                    <a:pt x="3628368" y="5532247"/>
                  </a:cubicBezTo>
                  <a:cubicBezTo>
                    <a:pt x="3611821" y="5580931"/>
                    <a:pt x="3589057" y="5622702"/>
                    <a:pt x="3560074" y="5657560"/>
                  </a:cubicBezTo>
                  <a:cubicBezTo>
                    <a:pt x="3531093" y="5692419"/>
                    <a:pt x="3498203" y="5719146"/>
                    <a:pt x="3461405" y="5737743"/>
                  </a:cubicBezTo>
                  <a:cubicBezTo>
                    <a:pt x="3424607" y="5756341"/>
                    <a:pt x="3385858" y="5765639"/>
                    <a:pt x="3345159" y="5765639"/>
                  </a:cubicBezTo>
                  <a:cubicBezTo>
                    <a:pt x="3304847" y="5765639"/>
                    <a:pt x="3272517" y="5756341"/>
                    <a:pt x="3248168" y="5737743"/>
                  </a:cubicBezTo>
                  <a:cubicBezTo>
                    <a:pt x="3223818" y="5719146"/>
                    <a:pt x="3208948" y="5692419"/>
                    <a:pt x="3203560" y="5657560"/>
                  </a:cubicBezTo>
                  <a:cubicBezTo>
                    <a:pt x="3198172" y="5622702"/>
                    <a:pt x="3203750" y="5580931"/>
                    <a:pt x="3220297" y="5532247"/>
                  </a:cubicBezTo>
                  <a:cubicBezTo>
                    <a:pt x="3236840" y="5483562"/>
                    <a:pt x="3259521" y="5442181"/>
                    <a:pt x="3288337" y="5408102"/>
                  </a:cubicBezTo>
                  <a:cubicBezTo>
                    <a:pt x="3317153" y="5374023"/>
                    <a:pt x="3349908" y="5348123"/>
                    <a:pt x="3386601" y="5330402"/>
                  </a:cubicBezTo>
                  <a:cubicBezTo>
                    <a:pt x="3423293" y="5312681"/>
                    <a:pt x="3461795" y="5303820"/>
                    <a:pt x="3502106" y="5303820"/>
                  </a:cubicBezTo>
                  <a:close/>
                  <a:moveTo>
                    <a:pt x="3111003" y="5303820"/>
                  </a:moveTo>
                  <a:cubicBezTo>
                    <a:pt x="3140018" y="5303820"/>
                    <a:pt x="3164064" y="5309565"/>
                    <a:pt x="3183139" y="5321054"/>
                  </a:cubicBezTo>
                  <a:cubicBezTo>
                    <a:pt x="3202214" y="5332544"/>
                    <a:pt x="3216603" y="5346078"/>
                    <a:pt x="3226302" y="5361657"/>
                  </a:cubicBezTo>
                  <a:lnTo>
                    <a:pt x="3147571" y="5430010"/>
                  </a:lnTo>
                  <a:cubicBezTo>
                    <a:pt x="3140046" y="5419494"/>
                    <a:pt x="3131175" y="5411072"/>
                    <a:pt x="3120959" y="5404743"/>
                  </a:cubicBezTo>
                  <a:cubicBezTo>
                    <a:pt x="3110743" y="5398414"/>
                    <a:pt x="3097651" y="5395249"/>
                    <a:pt x="3081683" y="5395249"/>
                  </a:cubicBezTo>
                  <a:cubicBezTo>
                    <a:pt x="3062404" y="5395249"/>
                    <a:pt x="3042960" y="5400751"/>
                    <a:pt x="3023351" y="5411753"/>
                  </a:cubicBezTo>
                  <a:cubicBezTo>
                    <a:pt x="3003741" y="5422756"/>
                    <a:pt x="2985723" y="5438530"/>
                    <a:pt x="2969295" y="5459074"/>
                  </a:cubicBezTo>
                  <a:cubicBezTo>
                    <a:pt x="2952867" y="5479619"/>
                    <a:pt x="2939724" y="5504400"/>
                    <a:pt x="2929865" y="5533416"/>
                  </a:cubicBezTo>
                  <a:cubicBezTo>
                    <a:pt x="2919806" y="5563015"/>
                    <a:pt x="2915503" y="5588283"/>
                    <a:pt x="2916956" y="5609217"/>
                  </a:cubicBezTo>
                  <a:cubicBezTo>
                    <a:pt x="2918408" y="5630151"/>
                    <a:pt x="2925071" y="5646071"/>
                    <a:pt x="2936944" y="5656976"/>
                  </a:cubicBezTo>
                  <a:cubicBezTo>
                    <a:pt x="2948817" y="5667882"/>
                    <a:pt x="2965172" y="5673334"/>
                    <a:pt x="2986009" y="5673334"/>
                  </a:cubicBezTo>
                  <a:cubicBezTo>
                    <a:pt x="3003925" y="5673334"/>
                    <a:pt x="3021299" y="5669342"/>
                    <a:pt x="3038132" y="5661358"/>
                  </a:cubicBezTo>
                  <a:cubicBezTo>
                    <a:pt x="3054964" y="5653373"/>
                    <a:pt x="3070427" y="5643831"/>
                    <a:pt x="3084521" y="5632731"/>
                  </a:cubicBezTo>
                  <a:lnTo>
                    <a:pt x="3118164" y="5699624"/>
                  </a:lnTo>
                  <a:cubicBezTo>
                    <a:pt x="3091990" y="5721629"/>
                    <a:pt x="3064765" y="5738133"/>
                    <a:pt x="3036488" y="5749136"/>
                  </a:cubicBezTo>
                  <a:cubicBezTo>
                    <a:pt x="3008212" y="5760138"/>
                    <a:pt x="2979469" y="5765639"/>
                    <a:pt x="2950258" y="5765639"/>
                  </a:cubicBezTo>
                  <a:cubicBezTo>
                    <a:pt x="2922021" y="5765639"/>
                    <a:pt x="2896980" y="5760820"/>
                    <a:pt x="2875137" y="5751180"/>
                  </a:cubicBezTo>
                  <a:cubicBezTo>
                    <a:pt x="2853293" y="5741541"/>
                    <a:pt x="2835959" y="5727082"/>
                    <a:pt x="2823133" y="5707802"/>
                  </a:cubicBezTo>
                  <a:cubicBezTo>
                    <a:pt x="2810307" y="5688523"/>
                    <a:pt x="2803241" y="5664620"/>
                    <a:pt x="2801935" y="5636090"/>
                  </a:cubicBezTo>
                  <a:cubicBezTo>
                    <a:pt x="2800628" y="5607562"/>
                    <a:pt x="2806361" y="5574505"/>
                    <a:pt x="2819134" y="5536920"/>
                  </a:cubicBezTo>
                  <a:cubicBezTo>
                    <a:pt x="2831707" y="5499921"/>
                    <a:pt x="2848604" y="5466961"/>
                    <a:pt x="2869824" y="5438043"/>
                  </a:cubicBezTo>
                  <a:cubicBezTo>
                    <a:pt x="2891044" y="5409125"/>
                    <a:pt x="2914930" y="5384685"/>
                    <a:pt x="2941479" y="5364724"/>
                  </a:cubicBezTo>
                  <a:cubicBezTo>
                    <a:pt x="2968028" y="5344764"/>
                    <a:pt x="2995812" y="5329623"/>
                    <a:pt x="3024829" y="5319301"/>
                  </a:cubicBezTo>
                  <a:cubicBezTo>
                    <a:pt x="3053847" y="5308981"/>
                    <a:pt x="3082572" y="5303820"/>
                    <a:pt x="3111003" y="5303820"/>
                  </a:cubicBezTo>
                  <a:close/>
                  <a:moveTo>
                    <a:pt x="2632975" y="5303820"/>
                  </a:moveTo>
                  <a:cubicBezTo>
                    <a:pt x="2673676" y="5303820"/>
                    <a:pt x="2706220" y="5312778"/>
                    <a:pt x="2730608" y="5330694"/>
                  </a:cubicBezTo>
                  <a:cubicBezTo>
                    <a:pt x="2754995" y="5348610"/>
                    <a:pt x="2770000" y="5374510"/>
                    <a:pt x="2775621" y="5408394"/>
                  </a:cubicBezTo>
                  <a:cubicBezTo>
                    <a:pt x="2781243" y="5442279"/>
                    <a:pt x="2775783" y="5483562"/>
                    <a:pt x="2759239" y="5532247"/>
                  </a:cubicBezTo>
                  <a:cubicBezTo>
                    <a:pt x="2742692" y="5580931"/>
                    <a:pt x="2719928" y="5622702"/>
                    <a:pt x="2690945" y="5657560"/>
                  </a:cubicBezTo>
                  <a:cubicBezTo>
                    <a:pt x="2661963" y="5692419"/>
                    <a:pt x="2629073" y="5719146"/>
                    <a:pt x="2592275" y="5737743"/>
                  </a:cubicBezTo>
                  <a:cubicBezTo>
                    <a:pt x="2555478" y="5756341"/>
                    <a:pt x="2516729" y="5765639"/>
                    <a:pt x="2476028" y="5765639"/>
                  </a:cubicBezTo>
                  <a:cubicBezTo>
                    <a:pt x="2435718" y="5765639"/>
                    <a:pt x="2403388" y="5756341"/>
                    <a:pt x="2379038" y="5737743"/>
                  </a:cubicBezTo>
                  <a:cubicBezTo>
                    <a:pt x="2354688" y="5719146"/>
                    <a:pt x="2339819" y="5692419"/>
                    <a:pt x="2334430" y="5657560"/>
                  </a:cubicBezTo>
                  <a:cubicBezTo>
                    <a:pt x="2329042" y="5622702"/>
                    <a:pt x="2334621" y="5580931"/>
                    <a:pt x="2351167" y="5532247"/>
                  </a:cubicBezTo>
                  <a:cubicBezTo>
                    <a:pt x="2367711" y="5483562"/>
                    <a:pt x="2390391" y="5442181"/>
                    <a:pt x="2419207" y="5408102"/>
                  </a:cubicBezTo>
                  <a:cubicBezTo>
                    <a:pt x="2448023" y="5374023"/>
                    <a:pt x="2480778" y="5348123"/>
                    <a:pt x="2517471" y="5330402"/>
                  </a:cubicBezTo>
                  <a:cubicBezTo>
                    <a:pt x="2554164" y="5312681"/>
                    <a:pt x="2592665" y="5303820"/>
                    <a:pt x="2632975" y="5303820"/>
                  </a:cubicBezTo>
                  <a:close/>
                  <a:moveTo>
                    <a:pt x="1565870" y="5303820"/>
                  </a:moveTo>
                  <a:cubicBezTo>
                    <a:pt x="1606571" y="5303820"/>
                    <a:pt x="1639114" y="5312778"/>
                    <a:pt x="1663502" y="5330694"/>
                  </a:cubicBezTo>
                  <a:cubicBezTo>
                    <a:pt x="1687890" y="5348610"/>
                    <a:pt x="1702895" y="5374510"/>
                    <a:pt x="1708516" y="5408394"/>
                  </a:cubicBezTo>
                  <a:cubicBezTo>
                    <a:pt x="1714137" y="5442279"/>
                    <a:pt x="1708677" y="5483562"/>
                    <a:pt x="1692134" y="5532247"/>
                  </a:cubicBezTo>
                  <a:cubicBezTo>
                    <a:pt x="1675587" y="5580931"/>
                    <a:pt x="1652823" y="5622702"/>
                    <a:pt x="1623840" y="5657560"/>
                  </a:cubicBezTo>
                  <a:cubicBezTo>
                    <a:pt x="1594858" y="5692419"/>
                    <a:pt x="1561968" y="5719146"/>
                    <a:pt x="1525170" y="5737743"/>
                  </a:cubicBezTo>
                  <a:cubicBezTo>
                    <a:pt x="1488372" y="5756341"/>
                    <a:pt x="1449623" y="5765639"/>
                    <a:pt x="1408923" y="5765639"/>
                  </a:cubicBezTo>
                  <a:cubicBezTo>
                    <a:pt x="1368613" y="5765639"/>
                    <a:pt x="1336283" y="5756341"/>
                    <a:pt x="1311933" y="5737743"/>
                  </a:cubicBezTo>
                  <a:cubicBezTo>
                    <a:pt x="1287583" y="5719146"/>
                    <a:pt x="1272714" y="5692419"/>
                    <a:pt x="1267325" y="5657560"/>
                  </a:cubicBezTo>
                  <a:cubicBezTo>
                    <a:pt x="1261937" y="5622702"/>
                    <a:pt x="1267515" y="5580931"/>
                    <a:pt x="1284062" y="5532247"/>
                  </a:cubicBezTo>
                  <a:cubicBezTo>
                    <a:pt x="1300605" y="5483562"/>
                    <a:pt x="1323286" y="5442181"/>
                    <a:pt x="1352102" y="5408102"/>
                  </a:cubicBezTo>
                  <a:cubicBezTo>
                    <a:pt x="1380919" y="5374023"/>
                    <a:pt x="1413673" y="5348123"/>
                    <a:pt x="1450366" y="5330402"/>
                  </a:cubicBezTo>
                  <a:cubicBezTo>
                    <a:pt x="1487058" y="5312681"/>
                    <a:pt x="1525561" y="5303820"/>
                    <a:pt x="1565870" y="5303820"/>
                  </a:cubicBezTo>
                  <a:close/>
                  <a:moveTo>
                    <a:pt x="1174768" y="5303820"/>
                  </a:moveTo>
                  <a:cubicBezTo>
                    <a:pt x="1203784" y="5303820"/>
                    <a:pt x="1227829" y="5309565"/>
                    <a:pt x="1246905" y="5321054"/>
                  </a:cubicBezTo>
                  <a:cubicBezTo>
                    <a:pt x="1265979" y="5332544"/>
                    <a:pt x="1280367" y="5346078"/>
                    <a:pt x="1290067" y="5361657"/>
                  </a:cubicBezTo>
                  <a:lnTo>
                    <a:pt x="1211336" y="5430010"/>
                  </a:lnTo>
                  <a:cubicBezTo>
                    <a:pt x="1203811" y="5419494"/>
                    <a:pt x="1194941" y="5411072"/>
                    <a:pt x="1184724" y="5404743"/>
                  </a:cubicBezTo>
                  <a:cubicBezTo>
                    <a:pt x="1174509" y="5398414"/>
                    <a:pt x="1161417" y="5395249"/>
                    <a:pt x="1145448" y="5395249"/>
                  </a:cubicBezTo>
                  <a:cubicBezTo>
                    <a:pt x="1126169" y="5395249"/>
                    <a:pt x="1106724" y="5400751"/>
                    <a:pt x="1087116" y="5411753"/>
                  </a:cubicBezTo>
                  <a:cubicBezTo>
                    <a:pt x="1067507" y="5422756"/>
                    <a:pt x="1049488" y="5438530"/>
                    <a:pt x="1033060" y="5459074"/>
                  </a:cubicBezTo>
                  <a:cubicBezTo>
                    <a:pt x="1016632" y="5479619"/>
                    <a:pt x="1003489" y="5504400"/>
                    <a:pt x="993630" y="5533416"/>
                  </a:cubicBezTo>
                  <a:cubicBezTo>
                    <a:pt x="983571" y="5563015"/>
                    <a:pt x="979268" y="5588283"/>
                    <a:pt x="980721" y="5609217"/>
                  </a:cubicBezTo>
                  <a:cubicBezTo>
                    <a:pt x="982173" y="5630151"/>
                    <a:pt x="988837" y="5646071"/>
                    <a:pt x="1000709" y="5656976"/>
                  </a:cubicBezTo>
                  <a:cubicBezTo>
                    <a:pt x="1012582" y="5667882"/>
                    <a:pt x="1028937" y="5673334"/>
                    <a:pt x="1049774" y="5673334"/>
                  </a:cubicBezTo>
                  <a:cubicBezTo>
                    <a:pt x="1067690" y="5673334"/>
                    <a:pt x="1085064" y="5669342"/>
                    <a:pt x="1101896" y="5661358"/>
                  </a:cubicBezTo>
                  <a:cubicBezTo>
                    <a:pt x="1118729" y="5653373"/>
                    <a:pt x="1134193" y="5643831"/>
                    <a:pt x="1148287" y="5632731"/>
                  </a:cubicBezTo>
                  <a:lnTo>
                    <a:pt x="1181929" y="5699624"/>
                  </a:lnTo>
                  <a:cubicBezTo>
                    <a:pt x="1155755" y="5721629"/>
                    <a:pt x="1128530" y="5738133"/>
                    <a:pt x="1100254" y="5749136"/>
                  </a:cubicBezTo>
                  <a:cubicBezTo>
                    <a:pt x="1071977" y="5760138"/>
                    <a:pt x="1043234" y="5765639"/>
                    <a:pt x="1014024" y="5765639"/>
                  </a:cubicBezTo>
                  <a:cubicBezTo>
                    <a:pt x="985786" y="5765639"/>
                    <a:pt x="960746" y="5760820"/>
                    <a:pt x="938902" y="5751180"/>
                  </a:cubicBezTo>
                  <a:cubicBezTo>
                    <a:pt x="917058" y="5741541"/>
                    <a:pt x="899723" y="5727082"/>
                    <a:pt x="886898" y="5707802"/>
                  </a:cubicBezTo>
                  <a:cubicBezTo>
                    <a:pt x="874073" y="5688523"/>
                    <a:pt x="867007" y="5664620"/>
                    <a:pt x="865700" y="5636090"/>
                  </a:cubicBezTo>
                  <a:cubicBezTo>
                    <a:pt x="864393" y="5607562"/>
                    <a:pt x="870126" y="5574505"/>
                    <a:pt x="882900" y="5536920"/>
                  </a:cubicBezTo>
                  <a:cubicBezTo>
                    <a:pt x="895473" y="5499921"/>
                    <a:pt x="912369" y="5466961"/>
                    <a:pt x="933590" y="5438043"/>
                  </a:cubicBezTo>
                  <a:cubicBezTo>
                    <a:pt x="954809" y="5409125"/>
                    <a:pt x="978695" y="5384685"/>
                    <a:pt x="1005244" y="5364724"/>
                  </a:cubicBezTo>
                  <a:cubicBezTo>
                    <a:pt x="1031794" y="5344764"/>
                    <a:pt x="1059577" y="5329623"/>
                    <a:pt x="1088594" y="5319301"/>
                  </a:cubicBezTo>
                  <a:cubicBezTo>
                    <a:pt x="1117612" y="5308981"/>
                    <a:pt x="1146336" y="5303820"/>
                    <a:pt x="1174768" y="5303820"/>
                  </a:cubicBezTo>
                  <a:close/>
                  <a:moveTo>
                    <a:pt x="696741" y="5303820"/>
                  </a:moveTo>
                  <a:cubicBezTo>
                    <a:pt x="737441" y="5303820"/>
                    <a:pt x="769985" y="5312778"/>
                    <a:pt x="794373" y="5330694"/>
                  </a:cubicBezTo>
                  <a:cubicBezTo>
                    <a:pt x="818760" y="5348610"/>
                    <a:pt x="833765" y="5374510"/>
                    <a:pt x="839387" y="5408394"/>
                  </a:cubicBezTo>
                  <a:cubicBezTo>
                    <a:pt x="845008" y="5442279"/>
                    <a:pt x="839547" y="5483562"/>
                    <a:pt x="823004" y="5532247"/>
                  </a:cubicBezTo>
                  <a:cubicBezTo>
                    <a:pt x="806457" y="5580931"/>
                    <a:pt x="783693" y="5622702"/>
                    <a:pt x="754711" y="5657560"/>
                  </a:cubicBezTo>
                  <a:cubicBezTo>
                    <a:pt x="725728" y="5692419"/>
                    <a:pt x="692838" y="5719146"/>
                    <a:pt x="656041" y="5737743"/>
                  </a:cubicBezTo>
                  <a:cubicBezTo>
                    <a:pt x="619243" y="5756341"/>
                    <a:pt x="580494" y="5765639"/>
                    <a:pt x="539793" y="5765639"/>
                  </a:cubicBezTo>
                  <a:cubicBezTo>
                    <a:pt x="499484" y="5765639"/>
                    <a:pt x="467153" y="5756341"/>
                    <a:pt x="442804" y="5737743"/>
                  </a:cubicBezTo>
                  <a:cubicBezTo>
                    <a:pt x="418453" y="5719146"/>
                    <a:pt x="403585" y="5692419"/>
                    <a:pt x="398196" y="5657560"/>
                  </a:cubicBezTo>
                  <a:cubicBezTo>
                    <a:pt x="392807" y="5622702"/>
                    <a:pt x="398386" y="5580931"/>
                    <a:pt x="414932" y="5532247"/>
                  </a:cubicBezTo>
                  <a:cubicBezTo>
                    <a:pt x="431475" y="5483562"/>
                    <a:pt x="454156" y="5442181"/>
                    <a:pt x="482972" y="5408102"/>
                  </a:cubicBezTo>
                  <a:cubicBezTo>
                    <a:pt x="511789" y="5374023"/>
                    <a:pt x="544543" y="5348123"/>
                    <a:pt x="581236" y="5330402"/>
                  </a:cubicBezTo>
                  <a:cubicBezTo>
                    <a:pt x="617929" y="5312681"/>
                    <a:pt x="656431" y="5303820"/>
                    <a:pt x="696741" y="5303820"/>
                  </a:cubicBezTo>
                  <a:close/>
                  <a:moveTo>
                    <a:pt x="5407269" y="4511279"/>
                  </a:moveTo>
                  <a:cubicBezTo>
                    <a:pt x="5387795" y="4511279"/>
                    <a:pt x="5369113" y="4516683"/>
                    <a:pt x="5351226" y="4527491"/>
                  </a:cubicBezTo>
                  <a:cubicBezTo>
                    <a:pt x="5333337" y="4538299"/>
                    <a:pt x="5317121" y="4553926"/>
                    <a:pt x="5302578" y="4574374"/>
                  </a:cubicBezTo>
                  <a:cubicBezTo>
                    <a:pt x="5288035" y="4594821"/>
                    <a:pt x="5275867" y="4619455"/>
                    <a:pt x="5266072" y="4648277"/>
                  </a:cubicBezTo>
                  <a:cubicBezTo>
                    <a:pt x="5256341" y="4676903"/>
                    <a:pt x="5251683" y="4701780"/>
                    <a:pt x="5252099" y="4722910"/>
                  </a:cubicBezTo>
                  <a:cubicBezTo>
                    <a:pt x="5252514" y="4744038"/>
                    <a:pt x="5257860" y="4760396"/>
                    <a:pt x="5268137" y="4771983"/>
                  </a:cubicBezTo>
                  <a:cubicBezTo>
                    <a:pt x="5278414" y="4783570"/>
                    <a:pt x="5293289" y="4789364"/>
                    <a:pt x="5312763" y="4789364"/>
                  </a:cubicBezTo>
                  <a:cubicBezTo>
                    <a:pt x="5332237" y="4789364"/>
                    <a:pt x="5351051" y="4783570"/>
                    <a:pt x="5369205" y="4771983"/>
                  </a:cubicBezTo>
                  <a:cubicBezTo>
                    <a:pt x="5387360" y="4760396"/>
                    <a:pt x="5403873" y="4744038"/>
                    <a:pt x="5418745" y="4722910"/>
                  </a:cubicBezTo>
                  <a:cubicBezTo>
                    <a:pt x="5433617" y="4701780"/>
                    <a:pt x="5445918" y="4676903"/>
                    <a:pt x="5455649" y="4648277"/>
                  </a:cubicBezTo>
                  <a:cubicBezTo>
                    <a:pt x="5465443" y="4619455"/>
                    <a:pt x="5469968" y="4594821"/>
                    <a:pt x="5469224" y="4574374"/>
                  </a:cubicBezTo>
                  <a:cubicBezTo>
                    <a:pt x="5468481" y="4553926"/>
                    <a:pt x="5462837" y="4538299"/>
                    <a:pt x="5452293" y="4527491"/>
                  </a:cubicBezTo>
                  <a:cubicBezTo>
                    <a:pt x="5441751" y="4516683"/>
                    <a:pt x="5426743" y="4511279"/>
                    <a:pt x="5407269" y="4511279"/>
                  </a:cubicBezTo>
                  <a:close/>
                  <a:moveTo>
                    <a:pt x="4538139" y="4511279"/>
                  </a:moveTo>
                  <a:cubicBezTo>
                    <a:pt x="4518665" y="4511279"/>
                    <a:pt x="4499984" y="4516683"/>
                    <a:pt x="4482095" y="4527491"/>
                  </a:cubicBezTo>
                  <a:cubicBezTo>
                    <a:pt x="4464207" y="4538299"/>
                    <a:pt x="4447991" y="4553926"/>
                    <a:pt x="4433449" y="4574374"/>
                  </a:cubicBezTo>
                  <a:cubicBezTo>
                    <a:pt x="4418906" y="4594821"/>
                    <a:pt x="4406737" y="4619455"/>
                    <a:pt x="4396942" y="4648277"/>
                  </a:cubicBezTo>
                  <a:cubicBezTo>
                    <a:pt x="4387211" y="4676903"/>
                    <a:pt x="4382554" y="4701780"/>
                    <a:pt x="4382969" y="4722910"/>
                  </a:cubicBezTo>
                  <a:cubicBezTo>
                    <a:pt x="4383384" y="4744038"/>
                    <a:pt x="4388731" y="4760396"/>
                    <a:pt x="4399007" y="4771983"/>
                  </a:cubicBezTo>
                  <a:cubicBezTo>
                    <a:pt x="4409285" y="4783570"/>
                    <a:pt x="4424160" y="4789364"/>
                    <a:pt x="4443634" y="4789364"/>
                  </a:cubicBezTo>
                  <a:cubicBezTo>
                    <a:pt x="4463107" y="4789364"/>
                    <a:pt x="4481921" y="4783570"/>
                    <a:pt x="4500075" y="4771983"/>
                  </a:cubicBezTo>
                  <a:cubicBezTo>
                    <a:pt x="4518231" y="4760396"/>
                    <a:pt x="4534743" y="4744038"/>
                    <a:pt x="4549616" y="4722910"/>
                  </a:cubicBezTo>
                  <a:cubicBezTo>
                    <a:pt x="4564487" y="4701780"/>
                    <a:pt x="4576788" y="4676903"/>
                    <a:pt x="4586519" y="4648277"/>
                  </a:cubicBezTo>
                  <a:cubicBezTo>
                    <a:pt x="4596313" y="4619455"/>
                    <a:pt x="4600839" y="4594821"/>
                    <a:pt x="4600095" y="4574374"/>
                  </a:cubicBezTo>
                  <a:cubicBezTo>
                    <a:pt x="4599351" y="4553926"/>
                    <a:pt x="4593707" y="4538299"/>
                    <a:pt x="4583163" y="4527491"/>
                  </a:cubicBezTo>
                  <a:cubicBezTo>
                    <a:pt x="4572621" y="4516683"/>
                    <a:pt x="4557613" y="4511279"/>
                    <a:pt x="4538139" y="4511279"/>
                  </a:cubicBezTo>
                  <a:close/>
                  <a:moveTo>
                    <a:pt x="3471033" y="4511279"/>
                  </a:moveTo>
                  <a:cubicBezTo>
                    <a:pt x="3451559" y="4511279"/>
                    <a:pt x="3432878" y="4516683"/>
                    <a:pt x="3414990" y="4527491"/>
                  </a:cubicBezTo>
                  <a:cubicBezTo>
                    <a:pt x="3397101" y="4538299"/>
                    <a:pt x="3380886" y="4553926"/>
                    <a:pt x="3366343" y="4574374"/>
                  </a:cubicBezTo>
                  <a:cubicBezTo>
                    <a:pt x="3351799" y="4594821"/>
                    <a:pt x="3339631" y="4619455"/>
                    <a:pt x="3329837" y="4648277"/>
                  </a:cubicBezTo>
                  <a:cubicBezTo>
                    <a:pt x="3320106" y="4676903"/>
                    <a:pt x="3315448" y="4701780"/>
                    <a:pt x="3315863" y="4722910"/>
                  </a:cubicBezTo>
                  <a:cubicBezTo>
                    <a:pt x="3316278" y="4744038"/>
                    <a:pt x="3321625" y="4760396"/>
                    <a:pt x="3331902" y="4771983"/>
                  </a:cubicBezTo>
                  <a:cubicBezTo>
                    <a:pt x="3342178" y="4783570"/>
                    <a:pt x="3357053" y="4789364"/>
                    <a:pt x="3376527" y="4789364"/>
                  </a:cubicBezTo>
                  <a:cubicBezTo>
                    <a:pt x="3396001" y="4789364"/>
                    <a:pt x="3414815" y="4783570"/>
                    <a:pt x="3432970" y="4771983"/>
                  </a:cubicBezTo>
                  <a:cubicBezTo>
                    <a:pt x="3451125" y="4760396"/>
                    <a:pt x="3467638" y="4744038"/>
                    <a:pt x="3482509" y="4722910"/>
                  </a:cubicBezTo>
                  <a:cubicBezTo>
                    <a:pt x="3497381" y="4701780"/>
                    <a:pt x="3509682" y="4676903"/>
                    <a:pt x="3519413" y="4648277"/>
                  </a:cubicBezTo>
                  <a:cubicBezTo>
                    <a:pt x="3529208" y="4619455"/>
                    <a:pt x="3533733" y="4594821"/>
                    <a:pt x="3532989" y="4574374"/>
                  </a:cubicBezTo>
                  <a:cubicBezTo>
                    <a:pt x="3532245" y="4553926"/>
                    <a:pt x="3526602" y="4538299"/>
                    <a:pt x="3516058" y="4527491"/>
                  </a:cubicBezTo>
                  <a:cubicBezTo>
                    <a:pt x="3505515" y="4516683"/>
                    <a:pt x="3490507" y="4511279"/>
                    <a:pt x="3471033" y="4511279"/>
                  </a:cubicBezTo>
                  <a:close/>
                  <a:moveTo>
                    <a:pt x="2601903" y="4511279"/>
                  </a:moveTo>
                  <a:cubicBezTo>
                    <a:pt x="2582429" y="4511279"/>
                    <a:pt x="2563748" y="4516683"/>
                    <a:pt x="2545860" y="4527491"/>
                  </a:cubicBezTo>
                  <a:cubicBezTo>
                    <a:pt x="2527971" y="4538299"/>
                    <a:pt x="2511756" y="4553926"/>
                    <a:pt x="2497213" y="4574374"/>
                  </a:cubicBezTo>
                  <a:cubicBezTo>
                    <a:pt x="2482671" y="4594821"/>
                    <a:pt x="2470501" y="4619455"/>
                    <a:pt x="2460707" y="4648277"/>
                  </a:cubicBezTo>
                  <a:cubicBezTo>
                    <a:pt x="2450976" y="4676903"/>
                    <a:pt x="2446318" y="4701780"/>
                    <a:pt x="2446734" y="4722910"/>
                  </a:cubicBezTo>
                  <a:cubicBezTo>
                    <a:pt x="2447149" y="4744038"/>
                    <a:pt x="2452495" y="4760396"/>
                    <a:pt x="2462772" y="4771983"/>
                  </a:cubicBezTo>
                  <a:cubicBezTo>
                    <a:pt x="2473049" y="4783570"/>
                    <a:pt x="2487924" y="4789364"/>
                    <a:pt x="2507398" y="4789364"/>
                  </a:cubicBezTo>
                  <a:cubicBezTo>
                    <a:pt x="2526871" y="4789364"/>
                    <a:pt x="2545686" y="4783570"/>
                    <a:pt x="2563840" y="4771983"/>
                  </a:cubicBezTo>
                  <a:cubicBezTo>
                    <a:pt x="2581995" y="4760396"/>
                    <a:pt x="2598508" y="4744038"/>
                    <a:pt x="2613380" y="4722910"/>
                  </a:cubicBezTo>
                  <a:cubicBezTo>
                    <a:pt x="2628251" y="4701780"/>
                    <a:pt x="2640553" y="4676903"/>
                    <a:pt x="2650283" y="4648277"/>
                  </a:cubicBezTo>
                  <a:cubicBezTo>
                    <a:pt x="2660077" y="4619455"/>
                    <a:pt x="2664603" y="4594821"/>
                    <a:pt x="2663859" y="4574374"/>
                  </a:cubicBezTo>
                  <a:cubicBezTo>
                    <a:pt x="2663115" y="4553926"/>
                    <a:pt x="2657472" y="4538299"/>
                    <a:pt x="2646928" y="4527491"/>
                  </a:cubicBezTo>
                  <a:cubicBezTo>
                    <a:pt x="2636385" y="4516683"/>
                    <a:pt x="2621377" y="4511279"/>
                    <a:pt x="2601903" y="4511279"/>
                  </a:cubicBezTo>
                  <a:close/>
                  <a:moveTo>
                    <a:pt x="1534798" y="4511279"/>
                  </a:moveTo>
                  <a:cubicBezTo>
                    <a:pt x="1515324" y="4511279"/>
                    <a:pt x="1496643" y="4516683"/>
                    <a:pt x="1478755" y="4527491"/>
                  </a:cubicBezTo>
                  <a:cubicBezTo>
                    <a:pt x="1460866" y="4538299"/>
                    <a:pt x="1444651" y="4553926"/>
                    <a:pt x="1430108" y="4574374"/>
                  </a:cubicBezTo>
                  <a:cubicBezTo>
                    <a:pt x="1415565" y="4594821"/>
                    <a:pt x="1403396" y="4619455"/>
                    <a:pt x="1393602" y="4648277"/>
                  </a:cubicBezTo>
                  <a:cubicBezTo>
                    <a:pt x="1383871" y="4676903"/>
                    <a:pt x="1379213" y="4701780"/>
                    <a:pt x="1379628" y="4722910"/>
                  </a:cubicBezTo>
                  <a:cubicBezTo>
                    <a:pt x="1380044" y="4744038"/>
                    <a:pt x="1385390" y="4760396"/>
                    <a:pt x="1395667" y="4771983"/>
                  </a:cubicBezTo>
                  <a:cubicBezTo>
                    <a:pt x="1405943" y="4783570"/>
                    <a:pt x="1420819" y="4789364"/>
                    <a:pt x="1440293" y="4789364"/>
                  </a:cubicBezTo>
                  <a:cubicBezTo>
                    <a:pt x="1459766" y="4789364"/>
                    <a:pt x="1478580" y="4783570"/>
                    <a:pt x="1496735" y="4771983"/>
                  </a:cubicBezTo>
                  <a:cubicBezTo>
                    <a:pt x="1514890" y="4760396"/>
                    <a:pt x="1531403" y="4744038"/>
                    <a:pt x="1546275" y="4722910"/>
                  </a:cubicBezTo>
                  <a:cubicBezTo>
                    <a:pt x="1561146" y="4701780"/>
                    <a:pt x="1573448" y="4676903"/>
                    <a:pt x="1583178" y="4648277"/>
                  </a:cubicBezTo>
                  <a:cubicBezTo>
                    <a:pt x="1592973" y="4619455"/>
                    <a:pt x="1597498" y="4594821"/>
                    <a:pt x="1596754" y="4574374"/>
                  </a:cubicBezTo>
                  <a:cubicBezTo>
                    <a:pt x="1596010" y="4553926"/>
                    <a:pt x="1590367" y="4538299"/>
                    <a:pt x="1579823" y="4527491"/>
                  </a:cubicBezTo>
                  <a:cubicBezTo>
                    <a:pt x="1569280" y="4516683"/>
                    <a:pt x="1554272" y="4511279"/>
                    <a:pt x="1534798" y="4511279"/>
                  </a:cubicBezTo>
                  <a:close/>
                  <a:moveTo>
                    <a:pt x="665668" y="4511279"/>
                  </a:moveTo>
                  <a:cubicBezTo>
                    <a:pt x="646194" y="4511279"/>
                    <a:pt x="627514" y="4516683"/>
                    <a:pt x="609625" y="4527491"/>
                  </a:cubicBezTo>
                  <a:cubicBezTo>
                    <a:pt x="591737" y="4538299"/>
                    <a:pt x="575521" y="4553926"/>
                    <a:pt x="560978" y="4574374"/>
                  </a:cubicBezTo>
                  <a:cubicBezTo>
                    <a:pt x="546435" y="4594821"/>
                    <a:pt x="534266" y="4619455"/>
                    <a:pt x="524472" y="4648277"/>
                  </a:cubicBezTo>
                  <a:cubicBezTo>
                    <a:pt x="514741" y="4676903"/>
                    <a:pt x="510083" y="4701780"/>
                    <a:pt x="510499" y="4722910"/>
                  </a:cubicBezTo>
                  <a:cubicBezTo>
                    <a:pt x="510914" y="4744038"/>
                    <a:pt x="516260" y="4760396"/>
                    <a:pt x="526537" y="4771983"/>
                  </a:cubicBezTo>
                  <a:cubicBezTo>
                    <a:pt x="536814" y="4783570"/>
                    <a:pt x="551690" y="4789364"/>
                    <a:pt x="571163" y="4789364"/>
                  </a:cubicBezTo>
                  <a:cubicBezTo>
                    <a:pt x="590637" y="4789364"/>
                    <a:pt x="609451" y="4783570"/>
                    <a:pt x="627605" y="4771983"/>
                  </a:cubicBezTo>
                  <a:cubicBezTo>
                    <a:pt x="645761" y="4760396"/>
                    <a:pt x="662273" y="4744038"/>
                    <a:pt x="677145" y="4722910"/>
                  </a:cubicBezTo>
                  <a:cubicBezTo>
                    <a:pt x="692017" y="4701780"/>
                    <a:pt x="704318" y="4676903"/>
                    <a:pt x="714048" y="4648277"/>
                  </a:cubicBezTo>
                  <a:cubicBezTo>
                    <a:pt x="723843" y="4619455"/>
                    <a:pt x="728369" y="4594821"/>
                    <a:pt x="727624" y="4574374"/>
                  </a:cubicBezTo>
                  <a:cubicBezTo>
                    <a:pt x="726881" y="4553926"/>
                    <a:pt x="721237" y="4538299"/>
                    <a:pt x="710693" y="4527491"/>
                  </a:cubicBezTo>
                  <a:cubicBezTo>
                    <a:pt x="700151" y="4516683"/>
                    <a:pt x="685142" y="4511279"/>
                    <a:pt x="665668" y="4511279"/>
                  </a:cubicBezTo>
                  <a:close/>
                  <a:moveTo>
                    <a:pt x="4023959" y="4427444"/>
                  </a:moveTo>
                  <a:lnTo>
                    <a:pt x="4131162" y="4427444"/>
                  </a:lnTo>
                  <a:lnTo>
                    <a:pt x="4010149" y="4783522"/>
                  </a:lnTo>
                  <a:lnTo>
                    <a:pt x="4183659" y="4783522"/>
                  </a:lnTo>
                  <a:lnTo>
                    <a:pt x="4153184" y="4873198"/>
                  </a:lnTo>
                  <a:lnTo>
                    <a:pt x="3872471" y="4873198"/>
                  </a:lnTo>
                  <a:close/>
                  <a:moveTo>
                    <a:pt x="2087723" y="4427444"/>
                  </a:moveTo>
                  <a:lnTo>
                    <a:pt x="2194927" y="4427444"/>
                  </a:lnTo>
                  <a:lnTo>
                    <a:pt x="2073913" y="4783522"/>
                  </a:lnTo>
                  <a:lnTo>
                    <a:pt x="2247423" y="4783522"/>
                  </a:lnTo>
                  <a:lnTo>
                    <a:pt x="2216949" y="4873198"/>
                  </a:lnTo>
                  <a:lnTo>
                    <a:pt x="1936235" y="4873198"/>
                  </a:lnTo>
                  <a:close/>
                  <a:moveTo>
                    <a:pt x="151489" y="4427444"/>
                  </a:moveTo>
                  <a:lnTo>
                    <a:pt x="258691" y="4427444"/>
                  </a:lnTo>
                  <a:lnTo>
                    <a:pt x="137678" y="4783522"/>
                  </a:lnTo>
                  <a:lnTo>
                    <a:pt x="311189" y="4783522"/>
                  </a:lnTo>
                  <a:lnTo>
                    <a:pt x="280714" y="4873198"/>
                  </a:lnTo>
                  <a:lnTo>
                    <a:pt x="0" y="4873198"/>
                  </a:lnTo>
                  <a:close/>
                  <a:moveTo>
                    <a:pt x="5438341" y="4419850"/>
                  </a:moveTo>
                  <a:cubicBezTo>
                    <a:pt x="5479041" y="4419850"/>
                    <a:pt x="5511585" y="4428808"/>
                    <a:pt x="5535973" y="4446723"/>
                  </a:cubicBezTo>
                  <a:cubicBezTo>
                    <a:pt x="5560361" y="4464639"/>
                    <a:pt x="5575365" y="4490540"/>
                    <a:pt x="5580987" y="4524424"/>
                  </a:cubicBezTo>
                  <a:cubicBezTo>
                    <a:pt x="5586607" y="4558308"/>
                    <a:pt x="5581147" y="4599592"/>
                    <a:pt x="5564604" y="4648277"/>
                  </a:cubicBezTo>
                  <a:cubicBezTo>
                    <a:pt x="5548057" y="4696961"/>
                    <a:pt x="5525293" y="4738731"/>
                    <a:pt x="5496310" y="4773590"/>
                  </a:cubicBezTo>
                  <a:cubicBezTo>
                    <a:pt x="5467328" y="4808448"/>
                    <a:pt x="5434439" y="4835175"/>
                    <a:pt x="5397640" y="4853773"/>
                  </a:cubicBezTo>
                  <a:cubicBezTo>
                    <a:pt x="5360843" y="4872370"/>
                    <a:pt x="5322093" y="4881669"/>
                    <a:pt x="5281394" y="4881669"/>
                  </a:cubicBezTo>
                  <a:cubicBezTo>
                    <a:pt x="5241083" y="4881669"/>
                    <a:pt x="5208753" y="4872370"/>
                    <a:pt x="5184403" y="4853773"/>
                  </a:cubicBezTo>
                  <a:cubicBezTo>
                    <a:pt x="5160053" y="4835175"/>
                    <a:pt x="5145184" y="4808448"/>
                    <a:pt x="5139795" y="4773590"/>
                  </a:cubicBezTo>
                  <a:cubicBezTo>
                    <a:pt x="5134407" y="4738731"/>
                    <a:pt x="5139985" y="4696961"/>
                    <a:pt x="5156532" y="4648277"/>
                  </a:cubicBezTo>
                  <a:cubicBezTo>
                    <a:pt x="5173075" y="4599592"/>
                    <a:pt x="5195756" y="4558210"/>
                    <a:pt x="5224573" y="4524131"/>
                  </a:cubicBezTo>
                  <a:cubicBezTo>
                    <a:pt x="5253389" y="4490052"/>
                    <a:pt x="5286143" y="4464152"/>
                    <a:pt x="5322837" y="4446431"/>
                  </a:cubicBezTo>
                  <a:cubicBezTo>
                    <a:pt x="5359529" y="4428710"/>
                    <a:pt x="5398031" y="4419850"/>
                    <a:pt x="5438341" y="4419850"/>
                  </a:cubicBezTo>
                  <a:close/>
                  <a:moveTo>
                    <a:pt x="5047239" y="4419850"/>
                  </a:moveTo>
                  <a:cubicBezTo>
                    <a:pt x="5076254" y="4419850"/>
                    <a:pt x="5100300" y="4425595"/>
                    <a:pt x="5119375" y="4437084"/>
                  </a:cubicBezTo>
                  <a:cubicBezTo>
                    <a:pt x="5138449" y="4448574"/>
                    <a:pt x="5152838" y="4462108"/>
                    <a:pt x="5162538" y="4477687"/>
                  </a:cubicBezTo>
                  <a:lnTo>
                    <a:pt x="5083807" y="4546039"/>
                  </a:lnTo>
                  <a:cubicBezTo>
                    <a:pt x="5076282" y="4535524"/>
                    <a:pt x="5067411" y="4527101"/>
                    <a:pt x="5057195" y="4520772"/>
                  </a:cubicBezTo>
                  <a:cubicBezTo>
                    <a:pt x="5046979" y="4514444"/>
                    <a:pt x="5033887" y="4511279"/>
                    <a:pt x="5017918" y="4511279"/>
                  </a:cubicBezTo>
                  <a:cubicBezTo>
                    <a:pt x="4998640" y="4511279"/>
                    <a:pt x="4979195" y="4516780"/>
                    <a:pt x="4959586" y="4527782"/>
                  </a:cubicBezTo>
                  <a:cubicBezTo>
                    <a:pt x="4939977" y="4538786"/>
                    <a:pt x="4921958" y="4554559"/>
                    <a:pt x="4905531" y="4575104"/>
                  </a:cubicBezTo>
                  <a:cubicBezTo>
                    <a:pt x="4889102" y="4595648"/>
                    <a:pt x="4875959" y="4620429"/>
                    <a:pt x="4866101" y="4649445"/>
                  </a:cubicBezTo>
                  <a:cubicBezTo>
                    <a:pt x="4856041" y="4679045"/>
                    <a:pt x="4851739" y="4704312"/>
                    <a:pt x="4853191" y="4725246"/>
                  </a:cubicBezTo>
                  <a:cubicBezTo>
                    <a:pt x="4854643" y="4746181"/>
                    <a:pt x="4861307" y="4762101"/>
                    <a:pt x="4873179" y="4773005"/>
                  </a:cubicBezTo>
                  <a:cubicBezTo>
                    <a:pt x="4885053" y="4783911"/>
                    <a:pt x="4901407" y="4789364"/>
                    <a:pt x="4922245" y="4789364"/>
                  </a:cubicBezTo>
                  <a:cubicBezTo>
                    <a:pt x="4940161" y="4789364"/>
                    <a:pt x="4957534" y="4785371"/>
                    <a:pt x="4974367" y="4777388"/>
                  </a:cubicBezTo>
                  <a:cubicBezTo>
                    <a:pt x="4991199" y="4769403"/>
                    <a:pt x="5006663" y="4759861"/>
                    <a:pt x="5020757" y="4748760"/>
                  </a:cubicBezTo>
                  <a:lnTo>
                    <a:pt x="5054399" y="4815653"/>
                  </a:lnTo>
                  <a:cubicBezTo>
                    <a:pt x="5028225" y="4837658"/>
                    <a:pt x="5001000" y="4854162"/>
                    <a:pt x="4972724" y="4865165"/>
                  </a:cubicBezTo>
                  <a:cubicBezTo>
                    <a:pt x="4944447" y="4876168"/>
                    <a:pt x="4915704" y="4881669"/>
                    <a:pt x="4886494" y="4881669"/>
                  </a:cubicBezTo>
                  <a:cubicBezTo>
                    <a:pt x="4858257" y="4881669"/>
                    <a:pt x="4833216" y="4876849"/>
                    <a:pt x="4811373" y="4867210"/>
                  </a:cubicBezTo>
                  <a:cubicBezTo>
                    <a:pt x="4789529" y="4857570"/>
                    <a:pt x="4772194" y="4843111"/>
                    <a:pt x="4759368" y="4823832"/>
                  </a:cubicBezTo>
                  <a:cubicBezTo>
                    <a:pt x="4746543" y="4804553"/>
                    <a:pt x="4739477" y="4780649"/>
                    <a:pt x="4738170" y="4752120"/>
                  </a:cubicBezTo>
                  <a:cubicBezTo>
                    <a:pt x="4736863" y="4723591"/>
                    <a:pt x="4742597" y="4690535"/>
                    <a:pt x="4755370" y="4652950"/>
                  </a:cubicBezTo>
                  <a:cubicBezTo>
                    <a:pt x="4767943" y="4615950"/>
                    <a:pt x="4784839" y="4582990"/>
                    <a:pt x="4806060" y="4554072"/>
                  </a:cubicBezTo>
                  <a:cubicBezTo>
                    <a:pt x="4827279" y="4525154"/>
                    <a:pt x="4851165" y="4500715"/>
                    <a:pt x="4877715" y="4480754"/>
                  </a:cubicBezTo>
                  <a:cubicBezTo>
                    <a:pt x="4904264" y="4460794"/>
                    <a:pt x="4932047" y="4445652"/>
                    <a:pt x="4961065" y="4435331"/>
                  </a:cubicBezTo>
                  <a:cubicBezTo>
                    <a:pt x="4990083" y="4425010"/>
                    <a:pt x="5018807" y="4419850"/>
                    <a:pt x="5047239" y="4419850"/>
                  </a:cubicBezTo>
                  <a:close/>
                  <a:moveTo>
                    <a:pt x="4569211" y="4419850"/>
                  </a:moveTo>
                  <a:cubicBezTo>
                    <a:pt x="4609911" y="4419850"/>
                    <a:pt x="4642455" y="4428808"/>
                    <a:pt x="4666843" y="4446723"/>
                  </a:cubicBezTo>
                  <a:cubicBezTo>
                    <a:pt x="4691231" y="4464639"/>
                    <a:pt x="4706235" y="4490540"/>
                    <a:pt x="4711857" y="4524424"/>
                  </a:cubicBezTo>
                  <a:cubicBezTo>
                    <a:pt x="4717479" y="4558308"/>
                    <a:pt x="4712018" y="4599592"/>
                    <a:pt x="4695474" y="4648277"/>
                  </a:cubicBezTo>
                  <a:cubicBezTo>
                    <a:pt x="4678927" y="4696961"/>
                    <a:pt x="4656163" y="4738731"/>
                    <a:pt x="4627181" y="4773590"/>
                  </a:cubicBezTo>
                  <a:cubicBezTo>
                    <a:pt x="4598199" y="4808448"/>
                    <a:pt x="4565309" y="4835175"/>
                    <a:pt x="4528511" y="4853773"/>
                  </a:cubicBezTo>
                  <a:cubicBezTo>
                    <a:pt x="4491713" y="4872370"/>
                    <a:pt x="4452965" y="4881669"/>
                    <a:pt x="4412263" y="4881669"/>
                  </a:cubicBezTo>
                  <a:cubicBezTo>
                    <a:pt x="4371954" y="4881669"/>
                    <a:pt x="4339624" y="4872370"/>
                    <a:pt x="4315274" y="4853773"/>
                  </a:cubicBezTo>
                  <a:cubicBezTo>
                    <a:pt x="4290923" y="4835175"/>
                    <a:pt x="4276055" y="4808448"/>
                    <a:pt x="4270666" y="4773590"/>
                  </a:cubicBezTo>
                  <a:cubicBezTo>
                    <a:pt x="4265277" y="4738731"/>
                    <a:pt x="4270857" y="4696961"/>
                    <a:pt x="4287403" y="4648277"/>
                  </a:cubicBezTo>
                  <a:cubicBezTo>
                    <a:pt x="4303947" y="4599592"/>
                    <a:pt x="4326627" y="4558210"/>
                    <a:pt x="4355443" y="4524131"/>
                  </a:cubicBezTo>
                  <a:cubicBezTo>
                    <a:pt x="4384259" y="4490052"/>
                    <a:pt x="4417013" y="4464152"/>
                    <a:pt x="4453707" y="4446431"/>
                  </a:cubicBezTo>
                  <a:cubicBezTo>
                    <a:pt x="4490399" y="4428710"/>
                    <a:pt x="4528901" y="4419850"/>
                    <a:pt x="4569211" y="4419850"/>
                  </a:cubicBezTo>
                  <a:close/>
                  <a:moveTo>
                    <a:pt x="3502106" y="4419850"/>
                  </a:moveTo>
                  <a:cubicBezTo>
                    <a:pt x="3542805" y="4419850"/>
                    <a:pt x="3575349" y="4428808"/>
                    <a:pt x="3599737" y="4446723"/>
                  </a:cubicBezTo>
                  <a:cubicBezTo>
                    <a:pt x="3624125" y="4464639"/>
                    <a:pt x="3639129" y="4490540"/>
                    <a:pt x="3644751" y="4524424"/>
                  </a:cubicBezTo>
                  <a:cubicBezTo>
                    <a:pt x="3650372" y="4558308"/>
                    <a:pt x="3644911" y="4599592"/>
                    <a:pt x="3628368" y="4648277"/>
                  </a:cubicBezTo>
                  <a:cubicBezTo>
                    <a:pt x="3611821" y="4696961"/>
                    <a:pt x="3589057" y="4738731"/>
                    <a:pt x="3560074" y="4773590"/>
                  </a:cubicBezTo>
                  <a:cubicBezTo>
                    <a:pt x="3531093" y="4808448"/>
                    <a:pt x="3498203" y="4835175"/>
                    <a:pt x="3461405" y="4853773"/>
                  </a:cubicBezTo>
                  <a:cubicBezTo>
                    <a:pt x="3424607" y="4872370"/>
                    <a:pt x="3385858" y="4881669"/>
                    <a:pt x="3345159" y="4881669"/>
                  </a:cubicBezTo>
                  <a:cubicBezTo>
                    <a:pt x="3304847" y="4881669"/>
                    <a:pt x="3272517" y="4872370"/>
                    <a:pt x="3248168" y="4853773"/>
                  </a:cubicBezTo>
                  <a:cubicBezTo>
                    <a:pt x="3223818" y="4835175"/>
                    <a:pt x="3208948" y="4808448"/>
                    <a:pt x="3203560" y="4773590"/>
                  </a:cubicBezTo>
                  <a:cubicBezTo>
                    <a:pt x="3198172" y="4738731"/>
                    <a:pt x="3203750" y="4696961"/>
                    <a:pt x="3220297" y="4648277"/>
                  </a:cubicBezTo>
                  <a:cubicBezTo>
                    <a:pt x="3236840" y="4599592"/>
                    <a:pt x="3259521" y="4558210"/>
                    <a:pt x="3288337" y="4524131"/>
                  </a:cubicBezTo>
                  <a:cubicBezTo>
                    <a:pt x="3317153" y="4490052"/>
                    <a:pt x="3349908" y="4464152"/>
                    <a:pt x="3386601" y="4446431"/>
                  </a:cubicBezTo>
                  <a:cubicBezTo>
                    <a:pt x="3423293" y="4428710"/>
                    <a:pt x="3461795" y="4419850"/>
                    <a:pt x="3502106" y="4419850"/>
                  </a:cubicBezTo>
                  <a:close/>
                  <a:moveTo>
                    <a:pt x="3111003" y="4419850"/>
                  </a:moveTo>
                  <a:cubicBezTo>
                    <a:pt x="3140018" y="4419850"/>
                    <a:pt x="3164064" y="4425595"/>
                    <a:pt x="3183139" y="4437084"/>
                  </a:cubicBezTo>
                  <a:cubicBezTo>
                    <a:pt x="3202214" y="4448574"/>
                    <a:pt x="3216603" y="4462108"/>
                    <a:pt x="3226302" y="4477687"/>
                  </a:cubicBezTo>
                  <a:lnTo>
                    <a:pt x="3147571" y="4546039"/>
                  </a:lnTo>
                  <a:cubicBezTo>
                    <a:pt x="3140046" y="4535524"/>
                    <a:pt x="3131175" y="4527101"/>
                    <a:pt x="3120959" y="4520772"/>
                  </a:cubicBezTo>
                  <a:cubicBezTo>
                    <a:pt x="3110743" y="4514444"/>
                    <a:pt x="3097651" y="4511279"/>
                    <a:pt x="3081683" y="4511279"/>
                  </a:cubicBezTo>
                  <a:cubicBezTo>
                    <a:pt x="3062404" y="4511279"/>
                    <a:pt x="3042960" y="4516780"/>
                    <a:pt x="3023351" y="4527782"/>
                  </a:cubicBezTo>
                  <a:cubicBezTo>
                    <a:pt x="3003741" y="4538786"/>
                    <a:pt x="2985723" y="4554559"/>
                    <a:pt x="2969295" y="4575104"/>
                  </a:cubicBezTo>
                  <a:cubicBezTo>
                    <a:pt x="2952867" y="4595648"/>
                    <a:pt x="2939724" y="4620429"/>
                    <a:pt x="2929865" y="4649445"/>
                  </a:cubicBezTo>
                  <a:cubicBezTo>
                    <a:pt x="2919806" y="4679045"/>
                    <a:pt x="2915503" y="4704312"/>
                    <a:pt x="2916956" y="4725246"/>
                  </a:cubicBezTo>
                  <a:cubicBezTo>
                    <a:pt x="2918408" y="4746181"/>
                    <a:pt x="2925071" y="4762101"/>
                    <a:pt x="2936944" y="4773005"/>
                  </a:cubicBezTo>
                  <a:cubicBezTo>
                    <a:pt x="2948817" y="4783911"/>
                    <a:pt x="2965172" y="4789364"/>
                    <a:pt x="2986009" y="4789364"/>
                  </a:cubicBezTo>
                  <a:cubicBezTo>
                    <a:pt x="3003925" y="4789364"/>
                    <a:pt x="3021299" y="4785371"/>
                    <a:pt x="3038132" y="4777388"/>
                  </a:cubicBezTo>
                  <a:cubicBezTo>
                    <a:pt x="3054964" y="4769403"/>
                    <a:pt x="3070427" y="4759861"/>
                    <a:pt x="3084521" y="4748760"/>
                  </a:cubicBezTo>
                  <a:lnTo>
                    <a:pt x="3118164" y="4815653"/>
                  </a:lnTo>
                  <a:cubicBezTo>
                    <a:pt x="3091990" y="4837658"/>
                    <a:pt x="3064765" y="4854162"/>
                    <a:pt x="3036488" y="4865165"/>
                  </a:cubicBezTo>
                  <a:cubicBezTo>
                    <a:pt x="3008212" y="4876168"/>
                    <a:pt x="2979469" y="4881669"/>
                    <a:pt x="2950258" y="4881669"/>
                  </a:cubicBezTo>
                  <a:cubicBezTo>
                    <a:pt x="2922021" y="4881669"/>
                    <a:pt x="2896980" y="4876849"/>
                    <a:pt x="2875137" y="4867210"/>
                  </a:cubicBezTo>
                  <a:cubicBezTo>
                    <a:pt x="2853293" y="4857570"/>
                    <a:pt x="2835959" y="4843111"/>
                    <a:pt x="2823133" y="4823832"/>
                  </a:cubicBezTo>
                  <a:cubicBezTo>
                    <a:pt x="2810307" y="4804553"/>
                    <a:pt x="2803241" y="4780649"/>
                    <a:pt x="2801935" y="4752120"/>
                  </a:cubicBezTo>
                  <a:cubicBezTo>
                    <a:pt x="2800628" y="4723591"/>
                    <a:pt x="2806361" y="4690535"/>
                    <a:pt x="2819134" y="4652950"/>
                  </a:cubicBezTo>
                  <a:cubicBezTo>
                    <a:pt x="2831707" y="4615950"/>
                    <a:pt x="2848604" y="4582990"/>
                    <a:pt x="2869824" y="4554072"/>
                  </a:cubicBezTo>
                  <a:cubicBezTo>
                    <a:pt x="2891044" y="4525154"/>
                    <a:pt x="2914930" y="4500715"/>
                    <a:pt x="2941479" y="4480754"/>
                  </a:cubicBezTo>
                  <a:cubicBezTo>
                    <a:pt x="2968028" y="4460794"/>
                    <a:pt x="2995812" y="4445652"/>
                    <a:pt x="3024829" y="4435331"/>
                  </a:cubicBezTo>
                  <a:cubicBezTo>
                    <a:pt x="3053847" y="4425010"/>
                    <a:pt x="3082572" y="4419850"/>
                    <a:pt x="3111003" y="4419850"/>
                  </a:cubicBezTo>
                  <a:close/>
                  <a:moveTo>
                    <a:pt x="2632975" y="4419850"/>
                  </a:moveTo>
                  <a:cubicBezTo>
                    <a:pt x="2673676" y="4419850"/>
                    <a:pt x="2706220" y="4428808"/>
                    <a:pt x="2730608" y="4446723"/>
                  </a:cubicBezTo>
                  <a:cubicBezTo>
                    <a:pt x="2754995" y="4464639"/>
                    <a:pt x="2770000" y="4490540"/>
                    <a:pt x="2775621" y="4524424"/>
                  </a:cubicBezTo>
                  <a:cubicBezTo>
                    <a:pt x="2781243" y="4558308"/>
                    <a:pt x="2775783" y="4599592"/>
                    <a:pt x="2759239" y="4648277"/>
                  </a:cubicBezTo>
                  <a:cubicBezTo>
                    <a:pt x="2742692" y="4696961"/>
                    <a:pt x="2719928" y="4738731"/>
                    <a:pt x="2690945" y="4773590"/>
                  </a:cubicBezTo>
                  <a:cubicBezTo>
                    <a:pt x="2661963" y="4808448"/>
                    <a:pt x="2629073" y="4835175"/>
                    <a:pt x="2592275" y="4853773"/>
                  </a:cubicBezTo>
                  <a:cubicBezTo>
                    <a:pt x="2555478" y="4872370"/>
                    <a:pt x="2516729" y="4881669"/>
                    <a:pt x="2476028" y="4881669"/>
                  </a:cubicBezTo>
                  <a:cubicBezTo>
                    <a:pt x="2435718" y="4881669"/>
                    <a:pt x="2403388" y="4872370"/>
                    <a:pt x="2379038" y="4853773"/>
                  </a:cubicBezTo>
                  <a:cubicBezTo>
                    <a:pt x="2354688" y="4835175"/>
                    <a:pt x="2339819" y="4808448"/>
                    <a:pt x="2334430" y="4773590"/>
                  </a:cubicBezTo>
                  <a:cubicBezTo>
                    <a:pt x="2329042" y="4738731"/>
                    <a:pt x="2334621" y="4696961"/>
                    <a:pt x="2351167" y="4648277"/>
                  </a:cubicBezTo>
                  <a:cubicBezTo>
                    <a:pt x="2367711" y="4599592"/>
                    <a:pt x="2390391" y="4558210"/>
                    <a:pt x="2419207" y="4524131"/>
                  </a:cubicBezTo>
                  <a:cubicBezTo>
                    <a:pt x="2448023" y="4490052"/>
                    <a:pt x="2480778" y="4464152"/>
                    <a:pt x="2517471" y="4446431"/>
                  </a:cubicBezTo>
                  <a:cubicBezTo>
                    <a:pt x="2554164" y="4428710"/>
                    <a:pt x="2592665" y="4419850"/>
                    <a:pt x="2632975" y="4419850"/>
                  </a:cubicBezTo>
                  <a:close/>
                  <a:moveTo>
                    <a:pt x="1565870" y="4419850"/>
                  </a:moveTo>
                  <a:cubicBezTo>
                    <a:pt x="1606571" y="4419850"/>
                    <a:pt x="1639114" y="4428808"/>
                    <a:pt x="1663502" y="4446723"/>
                  </a:cubicBezTo>
                  <a:cubicBezTo>
                    <a:pt x="1687890" y="4464639"/>
                    <a:pt x="1702895" y="4490540"/>
                    <a:pt x="1708516" y="4524424"/>
                  </a:cubicBezTo>
                  <a:cubicBezTo>
                    <a:pt x="1714137" y="4558308"/>
                    <a:pt x="1708677" y="4599592"/>
                    <a:pt x="1692134" y="4648277"/>
                  </a:cubicBezTo>
                  <a:cubicBezTo>
                    <a:pt x="1675587" y="4696961"/>
                    <a:pt x="1652823" y="4738731"/>
                    <a:pt x="1623840" y="4773590"/>
                  </a:cubicBezTo>
                  <a:cubicBezTo>
                    <a:pt x="1594858" y="4808448"/>
                    <a:pt x="1561968" y="4835175"/>
                    <a:pt x="1525170" y="4853773"/>
                  </a:cubicBezTo>
                  <a:cubicBezTo>
                    <a:pt x="1488372" y="4872370"/>
                    <a:pt x="1449623" y="4881669"/>
                    <a:pt x="1408923" y="4881669"/>
                  </a:cubicBezTo>
                  <a:cubicBezTo>
                    <a:pt x="1368613" y="4881669"/>
                    <a:pt x="1336283" y="4872370"/>
                    <a:pt x="1311933" y="4853773"/>
                  </a:cubicBezTo>
                  <a:cubicBezTo>
                    <a:pt x="1287583" y="4835175"/>
                    <a:pt x="1272714" y="4808448"/>
                    <a:pt x="1267325" y="4773590"/>
                  </a:cubicBezTo>
                  <a:cubicBezTo>
                    <a:pt x="1261937" y="4738731"/>
                    <a:pt x="1267515" y="4696961"/>
                    <a:pt x="1284062" y="4648277"/>
                  </a:cubicBezTo>
                  <a:cubicBezTo>
                    <a:pt x="1300605" y="4599592"/>
                    <a:pt x="1323286" y="4558210"/>
                    <a:pt x="1352102" y="4524131"/>
                  </a:cubicBezTo>
                  <a:cubicBezTo>
                    <a:pt x="1380919" y="4490052"/>
                    <a:pt x="1413673" y="4464152"/>
                    <a:pt x="1450366" y="4446431"/>
                  </a:cubicBezTo>
                  <a:cubicBezTo>
                    <a:pt x="1487058" y="4428710"/>
                    <a:pt x="1525561" y="4419850"/>
                    <a:pt x="1565870" y="4419850"/>
                  </a:cubicBezTo>
                  <a:close/>
                  <a:moveTo>
                    <a:pt x="1174768" y="4419850"/>
                  </a:moveTo>
                  <a:cubicBezTo>
                    <a:pt x="1203784" y="4419850"/>
                    <a:pt x="1227829" y="4425595"/>
                    <a:pt x="1246905" y="4437084"/>
                  </a:cubicBezTo>
                  <a:cubicBezTo>
                    <a:pt x="1265979" y="4448574"/>
                    <a:pt x="1280367" y="4462108"/>
                    <a:pt x="1290067" y="4477687"/>
                  </a:cubicBezTo>
                  <a:lnTo>
                    <a:pt x="1211336" y="4546039"/>
                  </a:lnTo>
                  <a:cubicBezTo>
                    <a:pt x="1203811" y="4535524"/>
                    <a:pt x="1194941" y="4527101"/>
                    <a:pt x="1184724" y="4520772"/>
                  </a:cubicBezTo>
                  <a:cubicBezTo>
                    <a:pt x="1174509" y="4514444"/>
                    <a:pt x="1161417" y="4511279"/>
                    <a:pt x="1145448" y="4511279"/>
                  </a:cubicBezTo>
                  <a:cubicBezTo>
                    <a:pt x="1126169" y="4511279"/>
                    <a:pt x="1106724" y="4516780"/>
                    <a:pt x="1087116" y="4527782"/>
                  </a:cubicBezTo>
                  <a:cubicBezTo>
                    <a:pt x="1067507" y="4538786"/>
                    <a:pt x="1049488" y="4554559"/>
                    <a:pt x="1033060" y="4575104"/>
                  </a:cubicBezTo>
                  <a:cubicBezTo>
                    <a:pt x="1016632" y="4595648"/>
                    <a:pt x="1003489" y="4620429"/>
                    <a:pt x="993630" y="4649445"/>
                  </a:cubicBezTo>
                  <a:cubicBezTo>
                    <a:pt x="983571" y="4679045"/>
                    <a:pt x="979268" y="4704312"/>
                    <a:pt x="980721" y="4725246"/>
                  </a:cubicBezTo>
                  <a:cubicBezTo>
                    <a:pt x="982173" y="4746181"/>
                    <a:pt x="988837" y="4762101"/>
                    <a:pt x="1000709" y="4773005"/>
                  </a:cubicBezTo>
                  <a:cubicBezTo>
                    <a:pt x="1012582" y="4783911"/>
                    <a:pt x="1028937" y="4789364"/>
                    <a:pt x="1049774" y="4789364"/>
                  </a:cubicBezTo>
                  <a:cubicBezTo>
                    <a:pt x="1067690" y="4789364"/>
                    <a:pt x="1085064" y="4785371"/>
                    <a:pt x="1101896" y="4777388"/>
                  </a:cubicBezTo>
                  <a:cubicBezTo>
                    <a:pt x="1118729" y="4769403"/>
                    <a:pt x="1134193" y="4759861"/>
                    <a:pt x="1148287" y="4748760"/>
                  </a:cubicBezTo>
                  <a:lnTo>
                    <a:pt x="1181929" y="4815653"/>
                  </a:lnTo>
                  <a:cubicBezTo>
                    <a:pt x="1155755" y="4837658"/>
                    <a:pt x="1128530" y="4854162"/>
                    <a:pt x="1100254" y="4865165"/>
                  </a:cubicBezTo>
                  <a:cubicBezTo>
                    <a:pt x="1071977" y="4876168"/>
                    <a:pt x="1043234" y="4881669"/>
                    <a:pt x="1014024" y="4881669"/>
                  </a:cubicBezTo>
                  <a:cubicBezTo>
                    <a:pt x="985786" y="4881669"/>
                    <a:pt x="960746" y="4876849"/>
                    <a:pt x="938902" y="4867210"/>
                  </a:cubicBezTo>
                  <a:cubicBezTo>
                    <a:pt x="917058" y="4857570"/>
                    <a:pt x="899723" y="4843111"/>
                    <a:pt x="886898" y="4823832"/>
                  </a:cubicBezTo>
                  <a:cubicBezTo>
                    <a:pt x="874073" y="4804553"/>
                    <a:pt x="867007" y="4780649"/>
                    <a:pt x="865700" y="4752120"/>
                  </a:cubicBezTo>
                  <a:cubicBezTo>
                    <a:pt x="864393" y="4723591"/>
                    <a:pt x="870126" y="4690535"/>
                    <a:pt x="882900" y="4652950"/>
                  </a:cubicBezTo>
                  <a:cubicBezTo>
                    <a:pt x="895473" y="4615950"/>
                    <a:pt x="912369" y="4582990"/>
                    <a:pt x="933590" y="4554072"/>
                  </a:cubicBezTo>
                  <a:cubicBezTo>
                    <a:pt x="954809" y="4525154"/>
                    <a:pt x="978695" y="4500715"/>
                    <a:pt x="1005244" y="4480754"/>
                  </a:cubicBezTo>
                  <a:cubicBezTo>
                    <a:pt x="1031794" y="4460794"/>
                    <a:pt x="1059577" y="4445652"/>
                    <a:pt x="1088594" y="4435331"/>
                  </a:cubicBezTo>
                  <a:cubicBezTo>
                    <a:pt x="1117612" y="4425010"/>
                    <a:pt x="1146336" y="4419850"/>
                    <a:pt x="1174768" y="4419850"/>
                  </a:cubicBezTo>
                  <a:close/>
                  <a:moveTo>
                    <a:pt x="696741" y="4419850"/>
                  </a:moveTo>
                  <a:cubicBezTo>
                    <a:pt x="737441" y="4419850"/>
                    <a:pt x="769985" y="4428808"/>
                    <a:pt x="794373" y="4446723"/>
                  </a:cubicBezTo>
                  <a:cubicBezTo>
                    <a:pt x="818760" y="4464639"/>
                    <a:pt x="833765" y="4490540"/>
                    <a:pt x="839387" y="4524424"/>
                  </a:cubicBezTo>
                  <a:cubicBezTo>
                    <a:pt x="845008" y="4558308"/>
                    <a:pt x="839547" y="4599592"/>
                    <a:pt x="823004" y="4648277"/>
                  </a:cubicBezTo>
                  <a:cubicBezTo>
                    <a:pt x="806457" y="4696961"/>
                    <a:pt x="783693" y="4738731"/>
                    <a:pt x="754711" y="4773590"/>
                  </a:cubicBezTo>
                  <a:cubicBezTo>
                    <a:pt x="725728" y="4808448"/>
                    <a:pt x="692838" y="4835175"/>
                    <a:pt x="656041" y="4853773"/>
                  </a:cubicBezTo>
                  <a:cubicBezTo>
                    <a:pt x="619243" y="4872370"/>
                    <a:pt x="580494" y="4881669"/>
                    <a:pt x="539793" y="4881669"/>
                  </a:cubicBezTo>
                  <a:cubicBezTo>
                    <a:pt x="499484" y="4881669"/>
                    <a:pt x="467153" y="4872370"/>
                    <a:pt x="442804" y="4853773"/>
                  </a:cubicBezTo>
                  <a:cubicBezTo>
                    <a:pt x="418453" y="4835175"/>
                    <a:pt x="403585" y="4808448"/>
                    <a:pt x="398196" y="4773590"/>
                  </a:cubicBezTo>
                  <a:cubicBezTo>
                    <a:pt x="392807" y="4738731"/>
                    <a:pt x="398386" y="4696961"/>
                    <a:pt x="414932" y="4648277"/>
                  </a:cubicBezTo>
                  <a:cubicBezTo>
                    <a:pt x="431475" y="4599592"/>
                    <a:pt x="454156" y="4558210"/>
                    <a:pt x="482972" y="4524131"/>
                  </a:cubicBezTo>
                  <a:cubicBezTo>
                    <a:pt x="511789" y="4490052"/>
                    <a:pt x="544543" y="4464152"/>
                    <a:pt x="581236" y="4446431"/>
                  </a:cubicBezTo>
                  <a:cubicBezTo>
                    <a:pt x="617929" y="4428710"/>
                    <a:pt x="656431" y="4419850"/>
                    <a:pt x="696741" y="4419850"/>
                  </a:cubicBezTo>
                  <a:close/>
                  <a:moveTo>
                    <a:pt x="5407269" y="3627309"/>
                  </a:moveTo>
                  <a:cubicBezTo>
                    <a:pt x="5387795" y="3627309"/>
                    <a:pt x="5369113" y="3632713"/>
                    <a:pt x="5351226" y="3643521"/>
                  </a:cubicBezTo>
                  <a:cubicBezTo>
                    <a:pt x="5333337" y="3654329"/>
                    <a:pt x="5317121" y="3669956"/>
                    <a:pt x="5302578" y="3690404"/>
                  </a:cubicBezTo>
                  <a:cubicBezTo>
                    <a:pt x="5288035" y="3710851"/>
                    <a:pt x="5275867" y="3735485"/>
                    <a:pt x="5266072" y="3764307"/>
                  </a:cubicBezTo>
                  <a:cubicBezTo>
                    <a:pt x="5256341" y="3792933"/>
                    <a:pt x="5251683" y="3817810"/>
                    <a:pt x="5252099" y="3838940"/>
                  </a:cubicBezTo>
                  <a:cubicBezTo>
                    <a:pt x="5252514" y="3860068"/>
                    <a:pt x="5257860" y="3876426"/>
                    <a:pt x="5268137" y="3888013"/>
                  </a:cubicBezTo>
                  <a:cubicBezTo>
                    <a:pt x="5278414" y="3899600"/>
                    <a:pt x="5293289" y="3905394"/>
                    <a:pt x="5312763" y="3905394"/>
                  </a:cubicBezTo>
                  <a:cubicBezTo>
                    <a:pt x="5332237" y="3905394"/>
                    <a:pt x="5351051" y="3899600"/>
                    <a:pt x="5369205" y="3888013"/>
                  </a:cubicBezTo>
                  <a:cubicBezTo>
                    <a:pt x="5387360" y="3876426"/>
                    <a:pt x="5403873" y="3860068"/>
                    <a:pt x="5418745" y="3838940"/>
                  </a:cubicBezTo>
                  <a:cubicBezTo>
                    <a:pt x="5433617" y="3817810"/>
                    <a:pt x="5445918" y="3792933"/>
                    <a:pt x="5455649" y="3764307"/>
                  </a:cubicBezTo>
                  <a:cubicBezTo>
                    <a:pt x="5465443" y="3735485"/>
                    <a:pt x="5469968" y="3710851"/>
                    <a:pt x="5469224" y="3690404"/>
                  </a:cubicBezTo>
                  <a:cubicBezTo>
                    <a:pt x="5468481" y="3669956"/>
                    <a:pt x="5462837" y="3654329"/>
                    <a:pt x="5452293" y="3643521"/>
                  </a:cubicBezTo>
                  <a:cubicBezTo>
                    <a:pt x="5441751" y="3632713"/>
                    <a:pt x="5426743" y="3627309"/>
                    <a:pt x="5407269" y="3627309"/>
                  </a:cubicBezTo>
                  <a:close/>
                  <a:moveTo>
                    <a:pt x="4538139" y="3627309"/>
                  </a:moveTo>
                  <a:cubicBezTo>
                    <a:pt x="4518665" y="3627309"/>
                    <a:pt x="4499984" y="3632713"/>
                    <a:pt x="4482095" y="3643521"/>
                  </a:cubicBezTo>
                  <a:cubicBezTo>
                    <a:pt x="4464207" y="3654329"/>
                    <a:pt x="4447991" y="3669956"/>
                    <a:pt x="4433449" y="3690404"/>
                  </a:cubicBezTo>
                  <a:cubicBezTo>
                    <a:pt x="4418906" y="3710851"/>
                    <a:pt x="4406737" y="3735485"/>
                    <a:pt x="4396942" y="3764307"/>
                  </a:cubicBezTo>
                  <a:cubicBezTo>
                    <a:pt x="4387211" y="3792933"/>
                    <a:pt x="4382554" y="3817810"/>
                    <a:pt x="4382969" y="3838940"/>
                  </a:cubicBezTo>
                  <a:cubicBezTo>
                    <a:pt x="4383384" y="3860068"/>
                    <a:pt x="4388731" y="3876426"/>
                    <a:pt x="4399007" y="3888013"/>
                  </a:cubicBezTo>
                  <a:cubicBezTo>
                    <a:pt x="4409285" y="3899600"/>
                    <a:pt x="4424160" y="3905394"/>
                    <a:pt x="4443634" y="3905394"/>
                  </a:cubicBezTo>
                  <a:cubicBezTo>
                    <a:pt x="4463107" y="3905394"/>
                    <a:pt x="4481921" y="3899600"/>
                    <a:pt x="4500075" y="3888013"/>
                  </a:cubicBezTo>
                  <a:cubicBezTo>
                    <a:pt x="4518231" y="3876426"/>
                    <a:pt x="4534743" y="3860068"/>
                    <a:pt x="4549616" y="3838940"/>
                  </a:cubicBezTo>
                  <a:cubicBezTo>
                    <a:pt x="4564487" y="3817810"/>
                    <a:pt x="4576788" y="3792933"/>
                    <a:pt x="4586519" y="3764307"/>
                  </a:cubicBezTo>
                  <a:cubicBezTo>
                    <a:pt x="4596313" y="3735485"/>
                    <a:pt x="4600839" y="3710851"/>
                    <a:pt x="4600095" y="3690404"/>
                  </a:cubicBezTo>
                  <a:cubicBezTo>
                    <a:pt x="4599351" y="3669956"/>
                    <a:pt x="4593707" y="3654329"/>
                    <a:pt x="4583163" y="3643521"/>
                  </a:cubicBezTo>
                  <a:cubicBezTo>
                    <a:pt x="4572621" y="3632713"/>
                    <a:pt x="4557613" y="3627309"/>
                    <a:pt x="4538139" y="3627309"/>
                  </a:cubicBezTo>
                  <a:close/>
                  <a:moveTo>
                    <a:pt x="3471033" y="3627309"/>
                  </a:moveTo>
                  <a:cubicBezTo>
                    <a:pt x="3451559" y="3627309"/>
                    <a:pt x="3432878" y="3632713"/>
                    <a:pt x="3414990" y="3643521"/>
                  </a:cubicBezTo>
                  <a:cubicBezTo>
                    <a:pt x="3397101" y="3654329"/>
                    <a:pt x="3380886" y="3669956"/>
                    <a:pt x="3366343" y="3690404"/>
                  </a:cubicBezTo>
                  <a:cubicBezTo>
                    <a:pt x="3351799" y="3710851"/>
                    <a:pt x="3339631" y="3735485"/>
                    <a:pt x="3329837" y="3764307"/>
                  </a:cubicBezTo>
                  <a:cubicBezTo>
                    <a:pt x="3320106" y="3792933"/>
                    <a:pt x="3315448" y="3817810"/>
                    <a:pt x="3315863" y="3838940"/>
                  </a:cubicBezTo>
                  <a:cubicBezTo>
                    <a:pt x="3316278" y="3860068"/>
                    <a:pt x="3321625" y="3876426"/>
                    <a:pt x="3331902" y="3888013"/>
                  </a:cubicBezTo>
                  <a:cubicBezTo>
                    <a:pt x="3342178" y="3899600"/>
                    <a:pt x="3357053" y="3905394"/>
                    <a:pt x="3376527" y="3905394"/>
                  </a:cubicBezTo>
                  <a:cubicBezTo>
                    <a:pt x="3396001" y="3905394"/>
                    <a:pt x="3414815" y="3899600"/>
                    <a:pt x="3432970" y="3888013"/>
                  </a:cubicBezTo>
                  <a:cubicBezTo>
                    <a:pt x="3451125" y="3876426"/>
                    <a:pt x="3467638" y="3860068"/>
                    <a:pt x="3482509" y="3838940"/>
                  </a:cubicBezTo>
                  <a:cubicBezTo>
                    <a:pt x="3497381" y="3817810"/>
                    <a:pt x="3509682" y="3792933"/>
                    <a:pt x="3519413" y="3764307"/>
                  </a:cubicBezTo>
                  <a:cubicBezTo>
                    <a:pt x="3529208" y="3735485"/>
                    <a:pt x="3533733" y="3710851"/>
                    <a:pt x="3532989" y="3690404"/>
                  </a:cubicBezTo>
                  <a:cubicBezTo>
                    <a:pt x="3532245" y="3669956"/>
                    <a:pt x="3526602" y="3654329"/>
                    <a:pt x="3516058" y="3643521"/>
                  </a:cubicBezTo>
                  <a:cubicBezTo>
                    <a:pt x="3505515" y="3632713"/>
                    <a:pt x="3490507" y="3627309"/>
                    <a:pt x="3471033" y="3627309"/>
                  </a:cubicBezTo>
                  <a:close/>
                  <a:moveTo>
                    <a:pt x="2601903" y="3627309"/>
                  </a:moveTo>
                  <a:cubicBezTo>
                    <a:pt x="2582429" y="3627309"/>
                    <a:pt x="2563748" y="3632713"/>
                    <a:pt x="2545860" y="3643521"/>
                  </a:cubicBezTo>
                  <a:cubicBezTo>
                    <a:pt x="2527971" y="3654329"/>
                    <a:pt x="2511756" y="3669956"/>
                    <a:pt x="2497213" y="3690404"/>
                  </a:cubicBezTo>
                  <a:cubicBezTo>
                    <a:pt x="2482671" y="3710851"/>
                    <a:pt x="2470501" y="3735485"/>
                    <a:pt x="2460707" y="3764307"/>
                  </a:cubicBezTo>
                  <a:cubicBezTo>
                    <a:pt x="2450976" y="3792933"/>
                    <a:pt x="2446318" y="3817810"/>
                    <a:pt x="2446734" y="3838940"/>
                  </a:cubicBezTo>
                  <a:cubicBezTo>
                    <a:pt x="2447149" y="3860068"/>
                    <a:pt x="2452495" y="3876426"/>
                    <a:pt x="2462772" y="3888013"/>
                  </a:cubicBezTo>
                  <a:cubicBezTo>
                    <a:pt x="2473049" y="3899600"/>
                    <a:pt x="2487924" y="3905394"/>
                    <a:pt x="2507398" y="3905394"/>
                  </a:cubicBezTo>
                  <a:cubicBezTo>
                    <a:pt x="2526871" y="3905394"/>
                    <a:pt x="2545686" y="3899600"/>
                    <a:pt x="2563840" y="3888013"/>
                  </a:cubicBezTo>
                  <a:cubicBezTo>
                    <a:pt x="2581995" y="3876426"/>
                    <a:pt x="2598508" y="3860068"/>
                    <a:pt x="2613380" y="3838940"/>
                  </a:cubicBezTo>
                  <a:cubicBezTo>
                    <a:pt x="2628251" y="3817810"/>
                    <a:pt x="2640553" y="3792933"/>
                    <a:pt x="2650283" y="3764307"/>
                  </a:cubicBezTo>
                  <a:cubicBezTo>
                    <a:pt x="2660077" y="3735485"/>
                    <a:pt x="2664603" y="3710851"/>
                    <a:pt x="2663859" y="3690404"/>
                  </a:cubicBezTo>
                  <a:cubicBezTo>
                    <a:pt x="2663115" y="3669956"/>
                    <a:pt x="2657472" y="3654329"/>
                    <a:pt x="2646928" y="3643521"/>
                  </a:cubicBezTo>
                  <a:cubicBezTo>
                    <a:pt x="2636385" y="3632713"/>
                    <a:pt x="2621377" y="3627309"/>
                    <a:pt x="2601903" y="3627309"/>
                  </a:cubicBezTo>
                  <a:close/>
                  <a:moveTo>
                    <a:pt x="1534798" y="3627309"/>
                  </a:moveTo>
                  <a:cubicBezTo>
                    <a:pt x="1515324" y="3627309"/>
                    <a:pt x="1496643" y="3632713"/>
                    <a:pt x="1478755" y="3643521"/>
                  </a:cubicBezTo>
                  <a:cubicBezTo>
                    <a:pt x="1460866" y="3654329"/>
                    <a:pt x="1444651" y="3669956"/>
                    <a:pt x="1430108" y="3690404"/>
                  </a:cubicBezTo>
                  <a:cubicBezTo>
                    <a:pt x="1415565" y="3710851"/>
                    <a:pt x="1403396" y="3735485"/>
                    <a:pt x="1393602" y="3764307"/>
                  </a:cubicBezTo>
                  <a:cubicBezTo>
                    <a:pt x="1383871" y="3792933"/>
                    <a:pt x="1379213" y="3817810"/>
                    <a:pt x="1379628" y="3838940"/>
                  </a:cubicBezTo>
                  <a:cubicBezTo>
                    <a:pt x="1380044" y="3860068"/>
                    <a:pt x="1385390" y="3876426"/>
                    <a:pt x="1395667" y="3888013"/>
                  </a:cubicBezTo>
                  <a:cubicBezTo>
                    <a:pt x="1405943" y="3899600"/>
                    <a:pt x="1420819" y="3905394"/>
                    <a:pt x="1440293" y="3905394"/>
                  </a:cubicBezTo>
                  <a:cubicBezTo>
                    <a:pt x="1459766" y="3905394"/>
                    <a:pt x="1478580" y="3899600"/>
                    <a:pt x="1496735" y="3888013"/>
                  </a:cubicBezTo>
                  <a:cubicBezTo>
                    <a:pt x="1514890" y="3876426"/>
                    <a:pt x="1531403" y="3860068"/>
                    <a:pt x="1546275" y="3838940"/>
                  </a:cubicBezTo>
                  <a:cubicBezTo>
                    <a:pt x="1561146" y="3817810"/>
                    <a:pt x="1573448" y="3792933"/>
                    <a:pt x="1583178" y="3764307"/>
                  </a:cubicBezTo>
                  <a:cubicBezTo>
                    <a:pt x="1592973" y="3735485"/>
                    <a:pt x="1597498" y="3710851"/>
                    <a:pt x="1596754" y="3690404"/>
                  </a:cubicBezTo>
                  <a:cubicBezTo>
                    <a:pt x="1596010" y="3669956"/>
                    <a:pt x="1590367" y="3654329"/>
                    <a:pt x="1579823" y="3643521"/>
                  </a:cubicBezTo>
                  <a:cubicBezTo>
                    <a:pt x="1569280" y="3632713"/>
                    <a:pt x="1554272" y="3627309"/>
                    <a:pt x="1534798" y="3627309"/>
                  </a:cubicBezTo>
                  <a:close/>
                  <a:moveTo>
                    <a:pt x="665668" y="3627309"/>
                  </a:moveTo>
                  <a:cubicBezTo>
                    <a:pt x="646194" y="3627309"/>
                    <a:pt x="627514" y="3632713"/>
                    <a:pt x="609625" y="3643521"/>
                  </a:cubicBezTo>
                  <a:cubicBezTo>
                    <a:pt x="591737" y="3654329"/>
                    <a:pt x="575521" y="3669956"/>
                    <a:pt x="560978" y="3690404"/>
                  </a:cubicBezTo>
                  <a:cubicBezTo>
                    <a:pt x="546435" y="3710851"/>
                    <a:pt x="534266" y="3735485"/>
                    <a:pt x="524472" y="3764307"/>
                  </a:cubicBezTo>
                  <a:cubicBezTo>
                    <a:pt x="514741" y="3792933"/>
                    <a:pt x="510083" y="3817810"/>
                    <a:pt x="510499" y="3838940"/>
                  </a:cubicBezTo>
                  <a:cubicBezTo>
                    <a:pt x="510914" y="3860068"/>
                    <a:pt x="516260" y="3876426"/>
                    <a:pt x="526537" y="3888013"/>
                  </a:cubicBezTo>
                  <a:cubicBezTo>
                    <a:pt x="536814" y="3899600"/>
                    <a:pt x="551690" y="3905394"/>
                    <a:pt x="571163" y="3905394"/>
                  </a:cubicBezTo>
                  <a:cubicBezTo>
                    <a:pt x="590637" y="3905394"/>
                    <a:pt x="609451" y="3899600"/>
                    <a:pt x="627605" y="3888013"/>
                  </a:cubicBezTo>
                  <a:cubicBezTo>
                    <a:pt x="645761" y="3876426"/>
                    <a:pt x="662273" y="3860068"/>
                    <a:pt x="677145" y="3838940"/>
                  </a:cubicBezTo>
                  <a:cubicBezTo>
                    <a:pt x="692017" y="3817810"/>
                    <a:pt x="704318" y="3792933"/>
                    <a:pt x="714048" y="3764307"/>
                  </a:cubicBezTo>
                  <a:cubicBezTo>
                    <a:pt x="723843" y="3735485"/>
                    <a:pt x="728369" y="3710851"/>
                    <a:pt x="727624" y="3690404"/>
                  </a:cubicBezTo>
                  <a:cubicBezTo>
                    <a:pt x="726881" y="3669956"/>
                    <a:pt x="721237" y="3654329"/>
                    <a:pt x="710693" y="3643521"/>
                  </a:cubicBezTo>
                  <a:cubicBezTo>
                    <a:pt x="700151" y="3632713"/>
                    <a:pt x="685142" y="3627309"/>
                    <a:pt x="665668" y="3627309"/>
                  </a:cubicBezTo>
                  <a:close/>
                  <a:moveTo>
                    <a:pt x="4023959" y="3543474"/>
                  </a:moveTo>
                  <a:lnTo>
                    <a:pt x="4131162" y="3543474"/>
                  </a:lnTo>
                  <a:lnTo>
                    <a:pt x="4010149" y="3899552"/>
                  </a:lnTo>
                  <a:lnTo>
                    <a:pt x="4183659" y="3899552"/>
                  </a:lnTo>
                  <a:lnTo>
                    <a:pt x="4153184" y="3989228"/>
                  </a:lnTo>
                  <a:lnTo>
                    <a:pt x="3872471" y="3989228"/>
                  </a:lnTo>
                  <a:close/>
                  <a:moveTo>
                    <a:pt x="2087723" y="3543474"/>
                  </a:moveTo>
                  <a:lnTo>
                    <a:pt x="2194927" y="3543474"/>
                  </a:lnTo>
                  <a:lnTo>
                    <a:pt x="2073913" y="3899552"/>
                  </a:lnTo>
                  <a:lnTo>
                    <a:pt x="2247423" y="3899552"/>
                  </a:lnTo>
                  <a:lnTo>
                    <a:pt x="2216949" y="3989228"/>
                  </a:lnTo>
                  <a:lnTo>
                    <a:pt x="1936235" y="3989228"/>
                  </a:lnTo>
                  <a:close/>
                  <a:moveTo>
                    <a:pt x="151489" y="3543474"/>
                  </a:moveTo>
                  <a:lnTo>
                    <a:pt x="258691" y="3543474"/>
                  </a:lnTo>
                  <a:lnTo>
                    <a:pt x="137678" y="3899552"/>
                  </a:lnTo>
                  <a:lnTo>
                    <a:pt x="311189" y="3899552"/>
                  </a:lnTo>
                  <a:lnTo>
                    <a:pt x="280714" y="3989228"/>
                  </a:lnTo>
                  <a:lnTo>
                    <a:pt x="0" y="3989228"/>
                  </a:lnTo>
                  <a:close/>
                  <a:moveTo>
                    <a:pt x="5438341" y="3535880"/>
                  </a:moveTo>
                  <a:cubicBezTo>
                    <a:pt x="5479041" y="3535880"/>
                    <a:pt x="5511585" y="3544838"/>
                    <a:pt x="5535973" y="3562754"/>
                  </a:cubicBezTo>
                  <a:cubicBezTo>
                    <a:pt x="5560361" y="3580669"/>
                    <a:pt x="5575365" y="3606570"/>
                    <a:pt x="5580987" y="3640454"/>
                  </a:cubicBezTo>
                  <a:cubicBezTo>
                    <a:pt x="5586607" y="3674338"/>
                    <a:pt x="5581147" y="3715622"/>
                    <a:pt x="5564604" y="3764307"/>
                  </a:cubicBezTo>
                  <a:cubicBezTo>
                    <a:pt x="5548057" y="3812991"/>
                    <a:pt x="5525293" y="3854761"/>
                    <a:pt x="5496310" y="3889620"/>
                  </a:cubicBezTo>
                  <a:cubicBezTo>
                    <a:pt x="5467328" y="3924478"/>
                    <a:pt x="5434439" y="3951205"/>
                    <a:pt x="5397640" y="3969803"/>
                  </a:cubicBezTo>
                  <a:cubicBezTo>
                    <a:pt x="5360843" y="3988400"/>
                    <a:pt x="5322093" y="3997699"/>
                    <a:pt x="5281394" y="3997699"/>
                  </a:cubicBezTo>
                  <a:cubicBezTo>
                    <a:pt x="5241083" y="3997699"/>
                    <a:pt x="5208753" y="3988400"/>
                    <a:pt x="5184403" y="3969803"/>
                  </a:cubicBezTo>
                  <a:cubicBezTo>
                    <a:pt x="5160053" y="3951205"/>
                    <a:pt x="5145184" y="3924478"/>
                    <a:pt x="5139795" y="3889620"/>
                  </a:cubicBezTo>
                  <a:cubicBezTo>
                    <a:pt x="5134407" y="3854761"/>
                    <a:pt x="5139985" y="3812991"/>
                    <a:pt x="5156532" y="3764307"/>
                  </a:cubicBezTo>
                  <a:cubicBezTo>
                    <a:pt x="5173075" y="3715622"/>
                    <a:pt x="5195756" y="3674240"/>
                    <a:pt x="5224573" y="3640162"/>
                  </a:cubicBezTo>
                  <a:cubicBezTo>
                    <a:pt x="5253389" y="3606082"/>
                    <a:pt x="5286143" y="3580182"/>
                    <a:pt x="5322837" y="3562461"/>
                  </a:cubicBezTo>
                  <a:cubicBezTo>
                    <a:pt x="5359529" y="3544740"/>
                    <a:pt x="5398031" y="3535880"/>
                    <a:pt x="5438341" y="3535880"/>
                  </a:cubicBezTo>
                  <a:close/>
                  <a:moveTo>
                    <a:pt x="5047239" y="3535880"/>
                  </a:moveTo>
                  <a:cubicBezTo>
                    <a:pt x="5076254" y="3535880"/>
                    <a:pt x="5100300" y="3541625"/>
                    <a:pt x="5119375" y="3553114"/>
                  </a:cubicBezTo>
                  <a:cubicBezTo>
                    <a:pt x="5138449" y="3564604"/>
                    <a:pt x="5152838" y="3578138"/>
                    <a:pt x="5162538" y="3593717"/>
                  </a:cubicBezTo>
                  <a:lnTo>
                    <a:pt x="5083807" y="3662069"/>
                  </a:lnTo>
                  <a:cubicBezTo>
                    <a:pt x="5076282" y="3651554"/>
                    <a:pt x="5067411" y="3643131"/>
                    <a:pt x="5057195" y="3636802"/>
                  </a:cubicBezTo>
                  <a:cubicBezTo>
                    <a:pt x="5046979" y="3630474"/>
                    <a:pt x="5033887" y="3627309"/>
                    <a:pt x="5017918" y="3627309"/>
                  </a:cubicBezTo>
                  <a:cubicBezTo>
                    <a:pt x="4998640" y="3627309"/>
                    <a:pt x="4979195" y="3632810"/>
                    <a:pt x="4959586" y="3643812"/>
                  </a:cubicBezTo>
                  <a:cubicBezTo>
                    <a:pt x="4939977" y="3654816"/>
                    <a:pt x="4921958" y="3670589"/>
                    <a:pt x="4905531" y="3691134"/>
                  </a:cubicBezTo>
                  <a:cubicBezTo>
                    <a:pt x="4889102" y="3711678"/>
                    <a:pt x="4875959" y="3736459"/>
                    <a:pt x="4866101" y="3765475"/>
                  </a:cubicBezTo>
                  <a:cubicBezTo>
                    <a:pt x="4856041" y="3795075"/>
                    <a:pt x="4851739" y="3820342"/>
                    <a:pt x="4853191" y="3841276"/>
                  </a:cubicBezTo>
                  <a:cubicBezTo>
                    <a:pt x="4854643" y="3862211"/>
                    <a:pt x="4861307" y="3878131"/>
                    <a:pt x="4873179" y="3889036"/>
                  </a:cubicBezTo>
                  <a:cubicBezTo>
                    <a:pt x="4885053" y="3899941"/>
                    <a:pt x="4901407" y="3905394"/>
                    <a:pt x="4922245" y="3905394"/>
                  </a:cubicBezTo>
                  <a:cubicBezTo>
                    <a:pt x="4940161" y="3905394"/>
                    <a:pt x="4957534" y="3901401"/>
                    <a:pt x="4974367" y="3893418"/>
                  </a:cubicBezTo>
                  <a:cubicBezTo>
                    <a:pt x="4991199" y="3885433"/>
                    <a:pt x="5006663" y="3875891"/>
                    <a:pt x="5020757" y="3864791"/>
                  </a:cubicBezTo>
                  <a:lnTo>
                    <a:pt x="5054399" y="3931683"/>
                  </a:lnTo>
                  <a:cubicBezTo>
                    <a:pt x="5028225" y="3953688"/>
                    <a:pt x="5001000" y="3970192"/>
                    <a:pt x="4972724" y="3981195"/>
                  </a:cubicBezTo>
                  <a:cubicBezTo>
                    <a:pt x="4944447" y="3992198"/>
                    <a:pt x="4915704" y="3997699"/>
                    <a:pt x="4886494" y="3997699"/>
                  </a:cubicBezTo>
                  <a:cubicBezTo>
                    <a:pt x="4858257" y="3997699"/>
                    <a:pt x="4833216" y="3992879"/>
                    <a:pt x="4811373" y="3983240"/>
                  </a:cubicBezTo>
                  <a:cubicBezTo>
                    <a:pt x="4789529" y="3973600"/>
                    <a:pt x="4772194" y="3959141"/>
                    <a:pt x="4759368" y="3939862"/>
                  </a:cubicBezTo>
                  <a:cubicBezTo>
                    <a:pt x="4746543" y="3920583"/>
                    <a:pt x="4739477" y="3896679"/>
                    <a:pt x="4738170" y="3868150"/>
                  </a:cubicBezTo>
                  <a:cubicBezTo>
                    <a:pt x="4736863" y="3839621"/>
                    <a:pt x="4742597" y="3806565"/>
                    <a:pt x="4755370" y="3768980"/>
                  </a:cubicBezTo>
                  <a:cubicBezTo>
                    <a:pt x="4767943" y="3731980"/>
                    <a:pt x="4784839" y="3699021"/>
                    <a:pt x="4806060" y="3670103"/>
                  </a:cubicBezTo>
                  <a:cubicBezTo>
                    <a:pt x="4827279" y="3641184"/>
                    <a:pt x="4851165" y="3616745"/>
                    <a:pt x="4877715" y="3596784"/>
                  </a:cubicBezTo>
                  <a:cubicBezTo>
                    <a:pt x="4904264" y="3576824"/>
                    <a:pt x="4932047" y="3561682"/>
                    <a:pt x="4961065" y="3551361"/>
                  </a:cubicBezTo>
                  <a:cubicBezTo>
                    <a:pt x="4990083" y="3541041"/>
                    <a:pt x="5018807" y="3535880"/>
                    <a:pt x="5047239" y="3535880"/>
                  </a:cubicBezTo>
                  <a:close/>
                  <a:moveTo>
                    <a:pt x="4569211" y="3535880"/>
                  </a:moveTo>
                  <a:cubicBezTo>
                    <a:pt x="4609911" y="3535880"/>
                    <a:pt x="4642455" y="3544838"/>
                    <a:pt x="4666843" y="3562754"/>
                  </a:cubicBezTo>
                  <a:cubicBezTo>
                    <a:pt x="4691231" y="3580669"/>
                    <a:pt x="4706235" y="3606570"/>
                    <a:pt x="4711857" y="3640454"/>
                  </a:cubicBezTo>
                  <a:cubicBezTo>
                    <a:pt x="4717479" y="3674338"/>
                    <a:pt x="4712018" y="3715622"/>
                    <a:pt x="4695474" y="3764307"/>
                  </a:cubicBezTo>
                  <a:cubicBezTo>
                    <a:pt x="4678927" y="3812991"/>
                    <a:pt x="4656163" y="3854761"/>
                    <a:pt x="4627181" y="3889620"/>
                  </a:cubicBezTo>
                  <a:cubicBezTo>
                    <a:pt x="4598199" y="3924478"/>
                    <a:pt x="4565309" y="3951205"/>
                    <a:pt x="4528511" y="3969803"/>
                  </a:cubicBezTo>
                  <a:cubicBezTo>
                    <a:pt x="4491713" y="3988400"/>
                    <a:pt x="4452965" y="3997699"/>
                    <a:pt x="4412263" y="3997699"/>
                  </a:cubicBezTo>
                  <a:cubicBezTo>
                    <a:pt x="4371954" y="3997699"/>
                    <a:pt x="4339624" y="3988400"/>
                    <a:pt x="4315274" y="3969803"/>
                  </a:cubicBezTo>
                  <a:cubicBezTo>
                    <a:pt x="4290923" y="3951205"/>
                    <a:pt x="4276055" y="3924478"/>
                    <a:pt x="4270666" y="3889620"/>
                  </a:cubicBezTo>
                  <a:cubicBezTo>
                    <a:pt x="4265277" y="3854761"/>
                    <a:pt x="4270857" y="3812991"/>
                    <a:pt x="4287403" y="3764307"/>
                  </a:cubicBezTo>
                  <a:cubicBezTo>
                    <a:pt x="4303947" y="3715622"/>
                    <a:pt x="4326627" y="3674240"/>
                    <a:pt x="4355443" y="3640162"/>
                  </a:cubicBezTo>
                  <a:cubicBezTo>
                    <a:pt x="4384259" y="3606082"/>
                    <a:pt x="4417013" y="3580182"/>
                    <a:pt x="4453707" y="3562461"/>
                  </a:cubicBezTo>
                  <a:cubicBezTo>
                    <a:pt x="4490399" y="3544740"/>
                    <a:pt x="4528901" y="3535880"/>
                    <a:pt x="4569211" y="3535880"/>
                  </a:cubicBezTo>
                  <a:close/>
                  <a:moveTo>
                    <a:pt x="3502106" y="3535880"/>
                  </a:moveTo>
                  <a:cubicBezTo>
                    <a:pt x="3542805" y="3535880"/>
                    <a:pt x="3575349" y="3544838"/>
                    <a:pt x="3599737" y="3562754"/>
                  </a:cubicBezTo>
                  <a:cubicBezTo>
                    <a:pt x="3624125" y="3580669"/>
                    <a:pt x="3639129" y="3606570"/>
                    <a:pt x="3644751" y="3640454"/>
                  </a:cubicBezTo>
                  <a:cubicBezTo>
                    <a:pt x="3650372" y="3674338"/>
                    <a:pt x="3644911" y="3715622"/>
                    <a:pt x="3628368" y="3764307"/>
                  </a:cubicBezTo>
                  <a:cubicBezTo>
                    <a:pt x="3611821" y="3812991"/>
                    <a:pt x="3589057" y="3854761"/>
                    <a:pt x="3560074" y="3889620"/>
                  </a:cubicBezTo>
                  <a:cubicBezTo>
                    <a:pt x="3531093" y="3924478"/>
                    <a:pt x="3498203" y="3951205"/>
                    <a:pt x="3461405" y="3969803"/>
                  </a:cubicBezTo>
                  <a:cubicBezTo>
                    <a:pt x="3424607" y="3988400"/>
                    <a:pt x="3385858" y="3997699"/>
                    <a:pt x="3345159" y="3997699"/>
                  </a:cubicBezTo>
                  <a:cubicBezTo>
                    <a:pt x="3304847" y="3997699"/>
                    <a:pt x="3272517" y="3988400"/>
                    <a:pt x="3248168" y="3969803"/>
                  </a:cubicBezTo>
                  <a:cubicBezTo>
                    <a:pt x="3223818" y="3951205"/>
                    <a:pt x="3208948" y="3924478"/>
                    <a:pt x="3203560" y="3889620"/>
                  </a:cubicBezTo>
                  <a:cubicBezTo>
                    <a:pt x="3198172" y="3854761"/>
                    <a:pt x="3203750" y="3812991"/>
                    <a:pt x="3220297" y="3764307"/>
                  </a:cubicBezTo>
                  <a:cubicBezTo>
                    <a:pt x="3236840" y="3715622"/>
                    <a:pt x="3259521" y="3674240"/>
                    <a:pt x="3288337" y="3640162"/>
                  </a:cubicBezTo>
                  <a:cubicBezTo>
                    <a:pt x="3317153" y="3606082"/>
                    <a:pt x="3349908" y="3580182"/>
                    <a:pt x="3386601" y="3562461"/>
                  </a:cubicBezTo>
                  <a:cubicBezTo>
                    <a:pt x="3423293" y="3544740"/>
                    <a:pt x="3461795" y="3535880"/>
                    <a:pt x="3502106" y="3535880"/>
                  </a:cubicBezTo>
                  <a:close/>
                  <a:moveTo>
                    <a:pt x="3111003" y="3535880"/>
                  </a:moveTo>
                  <a:cubicBezTo>
                    <a:pt x="3140018" y="3535880"/>
                    <a:pt x="3164064" y="3541625"/>
                    <a:pt x="3183139" y="3553114"/>
                  </a:cubicBezTo>
                  <a:cubicBezTo>
                    <a:pt x="3202214" y="3564604"/>
                    <a:pt x="3216603" y="3578138"/>
                    <a:pt x="3226302" y="3593717"/>
                  </a:cubicBezTo>
                  <a:lnTo>
                    <a:pt x="3147571" y="3662069"/>
                  </a:lnTo>
                  <a:cubicBezTo>
                    <a:pt x="3140046" y="3651554"/>
                    <a:pt x="3131175" y="3643131"/>
                    <a:pt x="3120959" y="3636802"/>
                  </a:cubicBezTo>
                  <a:cubicBezTo>
                    <a:pt x="3110743" y="3630474"/>
                    <a:pt x="3097651" y="3627309"/>
                    <a:pt x="3081683" y="3627309"/>
                  </a:cubicBezTo>
                  <a:cubicBezTo>
                    <a:pt x="3062404" y="3627309"/>
                    <a:pt x="3042960" y="3632810"/>
                    <a:pt x="3023351" y="3643812"/>
                  </a:cubicBezTo>
                  <a:cubicBezTo>
                    <a:pt x="3003741" y="3654816"/>
                    <a:pt x="2985723" y="3670589"/>
                    <a:pt x="2969295" y="3691134"/>
                  </a:cubicBezTo>
                  <a:cubicBezTo>
                    <a:pt x="2952867" y="3711678"/>
                    <a:pt x="2939724" y="3736459"/>
                    <a:pt x="2929865" y="3765475"/>
                  </a:cubicBezTo>
                  <a:cubicBezTo>
                    <a:pt x="2919806" y="3795075"/>
                    <a:pt x="2915503" y="3820342"/>
                    <a:pt x="2916956" y="3841276"/>
                  </a:cubicBezTo>
                  <a:cubicBezTo>
                    <a:pt x="2918408" y="3862211"/>
                    <a:pt x="2925071" y="3878131"/>
                    <a:pt x="2936944" y="3889036"/>
                  </a:cubicBezTo>
                  <a:cubicBezTo>
                    <a:pt x="2948817" y="3899941"/>
                    <a:pt x="2965172" y="3905394"/>
                    <a:pt x="2986009" y="3905394"/>
                  </a:cubicBezTo>
                  <a:cubicBezTo>
                    <a:pt x="3003925" y="3905394"/>
                    <a:pt x="3021299" y="3901401"/>
                    <a:pt x="3038132" y="3893418"/>
                  </a:cubicBezTo>
                  <a:cubicBezTo>
                    <a:pt x="3054964" y="3885433"/>
                    <a:pt x="3070427" y="3875891"/>
                    <a:pt x="3084521" y="3864791"/>
                  </a:cubicBezTo>
                  <a:lnTo>
                    <a:pt x="3118164" y="3931683"/>
                  </a:lnTo>
                  <a:cubicBezTo>
                    <a:pt x="3091990" y="3953688"/>
                    <a:pt x="3064765" y="3970192"/>
                    <a:pt x="3036488" y="3981195"/>
                  </a:cubicBezTo>
                  <a:cubicBezTo>
                    <a:pt x="3008212" y="3992198"/>
                    <a:pt x="2979469" y="3997699"/>
                    <a:pt x="2950258" y="3997699"/>
                  </a:cubicBezTo>
                  <a:cubicBezTo>
                    <a:pt x="2922021" y="3997699"/>
                    <a:pt x="2896980" y="3992879"/>
                    <a:pt x="2875137" y="3983240"/>
                  </a:cubicBezTo>
                  <a:cubicBezTo>
                    <a:pt x="2853293" y="3973600"/>
                    <a:pt x="2835959" y="3959141"/>
                    <a:pt x="2823133" y="3939862"/>
                  </a:cubicBezTo>
                  <a:cubicBezTo>
                    <a:pt x="2810307" y="3920583"/>
                    <a:pt x="2803241" y="3896679"/>
                    <a:pt x="2801935" y="3868150"/>
                  </a:cubicBezTo>
                  <a:cubicBezTo>
                    <a:pt x="2800628" y="3839621"/>
                    <a:pt x="2806361" y="3806565"/>
                    <a:pt x="2819134" y="3768980"/>
                  </a:cubicBezTo>
                  <a:cubicBezTo>
                    <a:pt x="2831707" y="3731980"/>
                    <a:pt x="2848604" y="3699021"/>
                    <a:pt x="2869824" y="3670103"/>
                  </a:cubicBezTo>
                  <a:cubicBezTo>
                    <a:pt x="2891044" y="3641184"/>
                    <a:pt x="2914930" y="3616745"/>
                    <a:pt x="2941479" y="3596784"/>
                  </a:cubicBezTo>
                  <a:cubicBezTo>
                    <a:pt x="2968028" y="3576824"/>
                    <a:pt x="2995812" y="3561682"/>
                    <a:pt x="3024829" y="3551361"/>
                  </a:cubicBezTo>
                  <a:cubicBezTo>
                    <a:pt x="3053847" y="3541041"/>
                    <a:pt x="3082572" y="3535880"/>
                    <a:pt x="3111003" y="3535880"/>
                  </a:cubicBezTo>
                  <a:close/>
                  <a:moveTo>
                    <a:pt x="2632975" y="3535880"/>
                  </a:moveTo>
                  <a:cubicBezTo>
                    <a:pt x="2673676" y="3535880"/>
                    <a:pt x="2706220" y="3544838"/>
                    <a:pt x="2730608" y="3562754"/>
                  </a:cubicBezTo>
                  <a:cubicBezTo>
                    <a:pt x="2754995" y="3580669"/>
                    <a:pt x="2770000" y="3606570"/>
                    <a:pt x="2775621" y="3640454"/>
                  </a:cubicBezTo>
                  <a:cubicBezTo>
                    <a:pt x="2781243" y="3674338"/>
                    <a:pt x="2775783" y="3715622"/>
                    <a:pt x="2759239" y="3764307"/>
                  </a:cubicBezTo>
                  <a:cubicBezTo>
                    <a:pt x="2742692" y="3812991"/>
                    <a:pt x="2719928" y="3854761"/>
                    <a:pt x="2690945" y="3889620"/>
                  </a:cubicBezTo>
                  <a:cubicBezTo>
                    <a:pt x="2661963" y="3924478"/>
                    <a:pt x="2629073" y="3951205"/>
                    <a:pt x="2592275" y="3969803"/>
                  </a:cubicBezTo>
                  <a:cubicBezTo>
                    <a:pt x="2555478" y="3988400"/>
                    <a:pt x="2516729" y="3997699"/>
                    <a:pt x="2476028" y="3997699"/>
                  </a:cubicBezTo>
                  <a:cubicBezTo>
                    <a:pt x="2435718" y="3997699"/>
                    <a:pt x="2403388" y="3988400"/>
                    <a:pt x="2379038" y="3969803"/>
                  </a:cubicBezTo>
                  <a:cubicBezTo>
                    <a:pt x="2354688" y="3951205"/>
                    <a:pt x="2339819" y="3924478"/>
                    <a:pt x="2334430" y="3889620"/>
                  </a:cubicBezTo>
                  <a:cubicBezTo>
                    <a:pt x="2329042" y="3854761"/>
                    <a:pt x="2334621" y="3812991"/>
                    <a:pt x="2351167" y="3764307"/>
                  </a:cubicBezTo>
                  <a:cubicBezTo>
                    <a:pt x="2367711" y="3715622"/>
                    <a:pt x="2390391" y="3674240"/>
                    <a:pt x="2419207" y="3640162"/>
                  </a:cubicBezTo>
                  <a:cubicBezTo>
                    <a:pt x="2448023" y="3606082"/>
                    <a:pt x="2480778" y="3580182"/>
                    <a:pt x="2517471" y="3562461"/>
                  </a:cubicBezTo>
                  <a:cubicBezTo>
                    <a:pt x="2554164" y="3544740"/>
                    <a:pt x="2592665" y="3535880"/>
                    <a:pt x="2632975" y="3535880"/>
                  </a:cubicBezTo>
                  <a:close/>
                  <a:moveTo>
                    <a:pt x="1565870" y="3535880"/>
                  </a:moveTo>
                  <a:cubicBezTo>
                    <a:pt x="1606571" y="3535880"/>
                    <a:pt x="1639114" y="3544838"/>
                    <a:pt x="1663502" y="3562754"/>
                  </a:cubicBezTo>
                  <a:cubicBezTo>
                    <a:pt x="1687890" y="3580669"/>
                    <a:pt x="1702895" y="3606570"/>
                    <a:pt x="1708516" y="3640454"/>
                  </a:cubicBezTo>
                  <a:cubicBezTo>
                    <a:pt x="1714137" y="3674338"/>
                    <a:pt x="1708677" y="3715622"/>
                    <a:pt x="1692134" y="3764307"/>
                  </a:cubicBezTo>
                  <a:cubicBezTo>
                    <a:pt x="1675587" y="3812991"/>
                    <a:pt x="1652823" y="3854761"/>
                    <a:pt x="1623840" y="3889620"/>
                  </a:cubicBezTo>
                  <a:cubicBezTo>
                    <a:pt x="1594858" y="3924478"/>
                    <a:pt x="1561968" y="3951205"/>
                    <a:pt x="1525170" y="3969803"/>
                  </a:cubicBezTo>
                  <a:cubicBezTo>
                    <a:pt x="1488372" y="3988400"/>
                    <a:pt x="1449623" y="3997699"/>
                    <a:pt x="1408923" y="3997699"/>
                  </a:cubicBezTo>
                  <a:cubicBezTo>
                    <a:pt x="1368613" y="3997699"/>
                    <a:pt x="1336283" y="3988400"/>
                    <a:pt x="1311933" y="3969803"/>
                  </a:cubicBezTo>
                  <a:cubicBezTo>
                    <a:pt x="1287583" y="3951205"/>
                    <a:pt x="1272714" y="3924478"/>
                    <a:pt x="1267325" y="3889620"/>
                  </a:cubicBezTo>
                  <a:cubicBezTo>
                    <a:pt x="1261937" y="3854761"/>
                    <a:pt x="1267515" y="3812991"/>
                    <a:pt x="1284062" y="3764307"/>
                  </a:cubicBezTo>
                  <a:cubicBezTo>
                    <a:pt x="1300605" y="3715622"/>
                    <a:pt x="1323286" y="3674240"/>
                    <a:pt x="1352102" y="3640162"/>
                  </a:cubicBezTo>
                  <a:cubicBezTo>
                    <a:pt x="1380919" y="3606082"/>
                    <a:pt x="1413673" y="3580182"/>
                    <a:pt x="1450366" y="3562461"/>
                  </a:cubicBezTo>
                  <a:cubicBezTo>
                    <a:pt x="1487058" y="3544740"/>
                    <a:pt x="1525561" y="3535880"/>
                    <a:pt x="1565870" y="3535880"/>
                  </a:cubicBezTo>
                  <a:close/>
                  <a:moveTo>
                    <a:pt x="1174768" y="3535880"/>
                  </a:moveTo>
                  <a:cubicBezTo>
                    <a:pt x="1203784" y="3535880"/>
                    <a:pt x="1227829" y="3541625"/>
                    <a:pt x="1246905" y="3553114"/>
                  </a:cubicBezTo>
                  <a:cubicBezTo>
                    <a:pt x="1265979" y="3564604"/>
                    <a:pt x="1280367" y="3578138"/>
                    <a:pt x="1290067" y="3593717"/>
                  </a:cubicBezTo>
                  <a:lnTo>
                    <a:pt x="1211336" y="3662069"/>
                  </a:lnTo>
                  <a:cubicBezTo>
                    <a:pt x="1203811" y="3651554"/>
                    <a:pt x="1194941" y="3643131"/>
                    <a:pt x="1184724" y="3636802"/>
                  </a:cubicBezTo>
                  <a:cubicBezTo>
                    <a:pt x="1174509" y="3630474"/>
                    <a:pt x="1161417" y="3627309"/>
                    <a:pt x="1145448" y="3627309"/>
                  </a:cubicBezTo>
                  <a:cubicBezTo>
                    <a:pt x="1126169" y="3627309"/>
                    <a:pt x="1106724" y="3632810"/>
                    <a:pt x="1087116" y="3643812"/>
                  </a:cubicBezTo>
                  <a:cubicBezTo>
                    <a:pt x="1067507" y="3654816"/>
                    <a:pt x="1049488" y="3670589"/>
                    <a:pt x="1033060" y="3691134"/>
                  </a:cubicBezTo>
                  <a:cubicBezTo>
                    <a:pt x="1016632" y="3711678"/>
                    <a:pt x="1003489" y="3736459"/>
                    <a:pt x="993630" y="3765475"/>
                  </a:cubicBezTo>
                  <a:cubicBezTo>
                    <a:pt x="983571" y="3795075"/>
                    <a:pt x="979268" y="3820342"/>
                    <a:pt x="980721" y="3841276"/>
                  </a:cubicBezTo>
                  <a:cubicBezTo>
                    <a:pt x="982173" y="3862211"/>
                    <a:pt x="988837" y="3878131"/>
                    <a:pt x="1000709" y="3889036"/>
                  </a:cubicBezTo>
                  <a:cubicBezTo>
                    <a:pt x="1012582" y="3899941"/>
                    <a:pt x="1028937" y="3905394"/>
                    <a:pt x="1049774" y="3905394"/>
                  </a:cubicBezTo>
                  <a:cubicBezTo>
                    <a:pt x="1067690" y="3905394"/>
                    <a:pt x="1085064" y="3901401"/>
                    <a:pt x="1101896" y="3893418"/>
                  </a:cubicBezTo>
                  <a:cubicBezTo>
                    <a:pt x="1118729" y="3885433"/>
                    <a:pt x="1134193" y="3875891"/>
                    <a:pt x="1148287" y="3864791"/>
                  </a:cubicBezTo>
                  <a:lnTo>
                    <a:pt x="1181929" y="3931683"/>
                  </a:lnTo>
                  <a:cubicBezTo>
                    <a:pt x="1155755" y="3953688"/>
                    <a:pt x="1128530" y="3970192"/>
                    <a:pt x="1100254" y="3981195"/>
                  </a:cubicBezTo>
                  <a:cubicBezTo>
                    <a:pt x="1071977" y="3992198"/>
                    <a:pt x="1043234" y="3997699"/>
                    <a:pt x="1014024" y="3997699"/>
                  </a:cubicBezTo>
                  <a:cubicBezTo>
                    <a:pt x="985786" y="3997699"/>
                    <a:pt x="960746" y="3992879"/>
                    <a:pt x="938902" y="3983240"/>
                  </a:cubicBezTo>
                  <a:cubicBezTo>
                    <a:pt x="917058" y="3973600"/>
                    <a:pt x="899723" y="3959141"/>
                    <a:pt x="886898" y="3939862"/>
                  </a:cubicBezTo>
                  <a:cubicBezTo>
                    <a:pt x="874073" y="3920583"/>
                    <a:pt x="867007" y="3896679"/>
                    <a:pt x="865700" y="3868150"/>
                  </a:cubicBezTo>
                  <a:cubicBezTo>
                    <a:pt x="864393" y="3839621"/>
                    <a:pt x="870126" y="3806565"/>
                    <a:pt x="882900" y="3768980"/>
                  </a:cubicBezTo>
                  <a:cubicBezTo>
                    <a:pt x="895473" y="3731980"/>
                    <a:pt x="912369" y="3699021"/>
                    <a:pt x="933590" y="3670103"/>
                  </a:cubicBezTo>
                  <a:cubicBezTo>
                    <a:pt x="954809" y="3641184"/>
                    <a:pt x="978695" y="3616745"/>
                    <a:pt x="1005244" y="3596784"/>
                  </a:cubicBezTo>
                  <a:cubicBezTo>
                    <a:pt x="1031794" y="3576824"/>
                    <a:pt x="1059577" y="3561682"/>
                    <a:pt x="1088594" y="3551361"/>
                  </a:cubicBezTo>
                  <a:cubicBezTo>
                    <a:pt x="1117612" y="3541041"/>
                    <a:pt x="1146336" y="3535880"/>
                    <a:pt x="1174768" y="3535880"/>
                  </a:cubicBezTo>
                  <a:close/>
                  <a:moveTo>
                    <a:pt x="696741" y="3535880"/>
                  </a:moveTo>
                  <a:cubicBezTo>
                    <a:pt x="737441" y="3535880"/>
                    <a:pt x="769985" y="3544838"/>
                    <a:pt x="794373" y="3562754"/>
                  </a:cubicBezTo>
                  <a:cubicBezTo>
                    <a:pt x="818760" y="3580669"/>
                    <a:pt x="833765" y="3606570"/>
                    <a:pt x="839387" y="3640454"/>
                  </a:cubicBezTo>
                  <a:cubicBezTo>
                    <a:pt x="845008" y="3674338"/>
                    <a:pt x="839547" y="3715622"/>
                    <a:pt x="823004" y="3764307"/>
                  </a:cubicBezTo>
                  <a:cubicBezTo>
                    <a:pt x="806457" y="3812991"/>
                    <a:pt x="783693" y="3854761"/>
                    <a:pt x="754711" y="3889620"/>
                  </a:cubicBezTo>
                  <a:cubicBezTo>
                    <a:pt x="725728" y="3924478"/>
                    <a:pt x="692838" y="3951205"/>
                    <a:pt x="656041" y="3969803"/>
                  </a:cubicBezTo>
                  <a:cubicBezTo>
                    <a:pt x="619243" y="3988400"/>
                    <a:pt x="580494" y="3997699"/>
                    <a:pt x="539793" y="3997699"/>
                  </a:cubicBezTo>
                  <a:cubicBezTo>
                    <a:pt x="499484" y="3997699"/>
                    <a:pt x="467153" y="3988400"/>
                    <a:pt x="442804" y="3969803"/>
                  </a:cubicBezTo>
                  <a:cubicBezTo>
                    <a:pt x="418453" y="3951205"/>
                    <a:pt x="403585" y="3924478"/>
                    <a:pt x="398196" y="3889620"/>
                  </a:cubicBezTo>
                  <a:cubicBezTo>
                    <a:pt x="392807" y="3854761"/>
                    <a:pt x="398386" y="3812991"/>
                    <a:pt x="414932" y="3764307"/>
                  </a:cubicBezTo>
                  <a:cubicBezTo>
                    <a:pt x="431475" y="3715622"/>
                    <a:pt x="454156" y="3674240"/>
                    <a:pt x="482972" y="3640162"/>
                  </a:cubicBezTo>
                  <a:cubicBezTo>
                    <a:pt x="511789" y="3606082"/>
                    <a:pt x="544543" y="3580182"/>
                    <a:pt x="581236" y="3562461"/>
                  </a:cubicBezTo>
                  <a:cubicBezTo>
                    <a:pt x="617929" y="3544740"/>
                    <a:pt x="656431" y="3535880"/>
                    <a:pt x="696741" y="3535880"/>
                  </a:cubicBezTo>
                  <a:close/>
                  <a:moveTo>
                    <a:pt x="5407269" y="2743339"/>
                  </a:moveTo>
                  <a:cubicBezTo>
                    <a:pt x="5387795" y="2743339"/>
                    <a:pt x="5369113" y="2748743"/>
                    <a:pt x="5351226" y="2759551"/>
                  </a:cubicBezTo>
                  <a:cubicBezTo>
                    <a:pt x="5333337" y="2770359"/>
                    <a:pt x="5317121" y="2785986"/>
                    <a:pt x="5302578" y="2806434"/>
                  </a:cubicBezTo>
                  <a:cubicBezTo>
                    <a:pt x="5288035" y="2826881"/>
                    <a:pt x="5275867" y="2851515"/>
                    <a:pt x="5266072" y="2880337"/>
                  </a:cubicBezTo>
                  <a:cubicBezTo>
                    <a:pt x="5256341" y="2908963"/>
                    <a:pt x="5251683" y="2933841"/>
                    <a:pt x="5252099" y="2954970"/>
                  </a:cubicBezTo>
                  <a:cubicBezTo>
                    <a:pt x="5252514" y="2976099"/>
                    <a:pt x="5257860" y="2992456"/>
                    <a:pt x="5268137" y="3004043"/>
                  </a:cubicBezTo>
                  <a:cubicBezTo>
                    <a:pt x="5278414" y="3015630"/>
                    <a:pt x="5293289" y="3021424"/>
                    <a:pt x="5312763" y="3021424"/>
                  </a:cubicBezTo>
                  <a:cubicBezTo>
                    <a:pt x="5332237" y="3021424"/>
                    <a:pt x="5351051" y="3015630"/>
                    <a:pt x="5369205" y="3004043"/>
                  </a:cubicBezTo>
                  <a:cubicBezTo>
                    <a:pt x="5387360" y="2992456"/>
                    <a:pt x="5403873" y="2976099"/>
                    <a:pt x="5418745" y="2954970"/>
                  </a:cubicBezTo>
                  <a:cubicBezTo>
                    <a:pt x="5433617" y="2933841"/>
                    <a:pt x="5445918" y="2908963"/>
                    <a:pt x="5455649" y="2880337"/>
                  </a:cubicBezTo>
                  <a:cubicBezTo>
                    <a:pt x="5465443" y="2851515"/>
                    <a:pt x="5469968" y="2826881"/>
                    <a:pt x="5469224" y="2806434"/>
                  </a:cubicBezTo>
                  <a:cubicBezTo>
                    <a:pt x="5468481" y="2785986"/>
                    <a:pt x="5462837" y="2770359"/>
                    <a:pt x="5452293" y="2759551"/>
                  </a:cubicBezTo>
                  <a:cubicBezTo>
                    <a:pt x="5441751" y="2748743"/>
                    <a:pt x="5426743" y="2743339"/>
                    <a:pt x="5407269" y="2743339"/>
                  </a:cubicBezTo>
                  <a:close/>
                  <a:moveTo>
                    <a:pt x="4538139" y="2743339"/>
                  </a:moveTo>
                  <a:cubicBezTo>
                    <a:pt x="4518665" y="2743339"/>
                    <a:pt x="4499984" y="2748743"/>
                    <a:pt x="4482095" y="2759551"/>
                  </a:cubicBezTo>
                  <a:cubicBezTo>
                    <a:pt x="4464207" y="2770359"/>
                    <a:pt x="4447991" y="2785986"/>
                    <a:pt x="4433449" y="2806434"/>
                  </a:cubicBezTo>
                  <a:cubicBezTo>
                    <a:pt x="4418906" y="2826881"/>
                    <a:pt x="4406737" y="2851515"/>
                    <a:pt x="4396942" y="2880337"/>
                  </a:cubicBezTo>
                  <a:cubicBezTo>
                    <a:pt x="4387211" y="2908963"/>
                    <a:pt x="4382554" y="2933841"/>
                    <a:pt x="4382969" y="2954970"/>
                  </a:cubicBezTo>
                  <a:cubicBezTo>
                    <a:pt x="4383384" y="2976099"/>
                    <a:pt x="4388731" y="2992456"/>
                    <a:pt x="4399007" y="3004043"/>
                  </a:cubicBezTo>
                  <a:cubicBezTo>
                    <a:pt x="4409285" y="3015630"/>
                    <a:pt x="4424160" y="3021424"/>
                    <a:pt x="4443634" y="3021424"/>
                  </a:cubicBezTo>
                  <a:cubicBezTo>
                    <a:pt x="4463107" y="3021424"/>
                    <a:pt x="4481921" y="3015630"/>
                    <a:pt x="4500075" y="3004043"/>
                  </a:cubicBezTo>
                  <a:cubicBezTo>
                    <a:pt x="4518231" y="2992456"/>
                    <a:pt x="4534743" y="2976099"/>
                    <a:pt x="4549616" y="2954970"/>
                  </a:cubicBezTo>
                  <a:cubicBezTo>
                    <a:pt x="4564487" y="2933841"/>
                    <a:pt x="4576788" y="2908963"/>
                    <a:pt x="4586519" y="2880337"/>
                  </a:cubicBezTo>
                  <a:cubicBezTo>
                    <a:pt x="4596313" y="2851515"/>
                    <a:pt x="4600839" y="2826881"/>
                    <a:pt x="4600095" y="2806434"/>
                  </a:cubicBezTo>
                  <a:cubicBezTo>
                    <a:pt x="4599351" y="2785986"/>
                    <a:pt x="4593707" y="2770359"/>
                    <a:pt x="4583163" y="2759551"/>
                  </a:cubicBezTo>
                  <a:cubicBezTo>
                    <a:pt x="4572621" y="2748743"/>
                    <a:pt x="4557613" y="2743339"/>
                    <a:pt x="4538139" y="2743339"/>
                  </a:cubicBezTo>
                  <a:close/>
                  <a:moveTo>
                    <a:pt x="3471033" y="2743339"/>
                  </a:moveTo>
                  <a:cubicBezTo>
                    <a:pt x="3451559" y="2743339"/>
                    <a:pt x="3432878" y="2748743"/>
                    <a:pt x="3414990" y="2759551"/>
                  </a:cubicBezTo>
                  <a:cubicBezTo>
                    <a:pt x="3397101" y="2770359"/>
                    <a:pt x="3380886" y="2785986"/>
                    <a:pt x="3366343" y="2806434"/>
                  </a:cubicBezTo>
                  <a:cubicBezTo>
                    <a:pt x="3351799" y="2826881"/>
                    <a:pt x="3339631" y="2851515"/>
                    <a:pt x="3329837" y="2880337"/>
                  </a:cubicBezTo>
                  <a:cubicBezTo>
                    <a:pt x="3320106" y="2908963"/>
                    <a:pt x="3315448" y="2933841"/>
                    <a:pt x="3315863" y="2954970"/>
                  </a:cubicBezTo>
                  <a:cubicBezTo>
                    <a:pt x="3316278" y="2976099"/>
                    <a:pt x="3321625" y="2992456"/>
                    <a:pt x="3331902" y="3004043"/>
                  </a:cubicBezTo>
                  <a:cubicBezTo>
                    <a:pt x="3342178" y="3015630"/>
                    <a:pt x="3357053" y="3021424"/>
                    <a:pt x="3376527" y="3021424"/>
                  </a:cubicBezTo>
                  <a:cubicBezTo>
                    <a:pt x="3396001" y="3021424"/>
                    <a:pt x="3414815" y="3015630"/>
                    <a:pt x="3432970" y="3004043"/>
                  </a:cubicBezTo>
                  <a:cubicBezTo>
                    <a:pt x="3451125" y="2992456"/>
                    <a:pt x="3467638" y="2976099"/>
                    <a:pt x="3482509" y="2954970"/>
                  </a:cubicBezTo>
                  <a:cubicBezTo>
                    <a:pt x="3497381" y="2933841"/>
                    <a:pt x="3509682" y="2908963"/>
                    <a:pt x="3519413" y="2880337"/>
                  </a:cubicBezTo>
                  <a:cubicBezTo>
                    <a:pt x="3529208" y="2851515"/>
                    <a:pt x="3533733" y="2826881"/>
                    <a:pt x="3532989" y="2806434"/>
                  </a:cubicBezTo>
                  <a:cubicBezTo>
                    <a:pt x="3532245" y="2785986"/>
                    <a:pt x="3526602" y="2770359"/>
                    <a:pt x="3516058" y="2759551"/>
                  </a:cubicBezTo>
                  <a:cubicBezTo>
                    <a:pt x="3505515" y="2748743"/>
                    <a:pt x="3490507" y="2743339"/>
                    <a:pt x="3471033" y="2743339"/>
                  </a:cubicBezTo>
                  <a:close/>
                  <a:moveTo>
                    <a:pt x="2601903" y="2743339"/>
                  </a:moveTo>
                  <a:cubicBezTo>
                    <a:pt x="2582429" y="2743339"/>
                    <a:pt x="2563748" y="2748743"/>
                    <a:pt x="2545860" y="2759551"/>
                  </a:cubicBezTo>
                  <a:cubicBezTo>
                    <a:pt x="2527971" y="2770359"/>
                    <a:pt x="2511756" y="2785986"/>
                    <a:pt x="2497213" y="2806434"/>
                  </a:cubicBezTo>
                  <a:cubicBezTo>
                    <a:pt x="2482671" y="2826881"/>
                    <a:pt x="2470501" y="2851515"/>
                    <a:pt x="2460707" y="2880337"/>
                  </a:cubicBezTo>
                  <a:cubicBezTo>
                    <a:pt x="2450976" y="2908963"/>
                    <a:pt x="2446318" y="2933841"/>
                    <a:pt x="2446734" y="2954970"/>
                  </a:cubicBezTo>
                  <a:cubicBezTo>
                    <a:pt x="2447149" y="2976099"/>
                    <a:pt x="2452495" y="2992456"/>
                    <a:pt x="2462772" y="3004043"/>
                  </a:cubicBezTo>
                  <a:cubicBezTo>
                    <a:pt x="2473049" y="3015630"/>
                    <a:pt x="2487924" y="3021424"/>
                    <a:pt x="2507398" y="3021424"/>
                  </a:cubicBezTo>
                  <a:cubicBezTo>
                    <a:pt x="2526871" y="3021424"/>
                    <a:pt x="2545686" y="3015630"/>
                    <a:pt x="2563840" y="3004043"/>
                  </a:cubicBezTo>
                  <a:cubicBezTo>
                    <a:pt x="2581995" y="2992456"/>
                    <a:pt x="2598508" y="2976099"/>
                    <a:pt x="2613380" y="2954970"/>
                  </a:cubicBezTo>
                  <a:cubicBezTo>
                    <a:pt x="2628251" y="2933841"/>
                    <a:pt x="2640553" y="2908963"/>
                    <a:pt x="2650283" y="2880337"/>
                  </a:cubicBezTo>
                  <a:cubicBezTo>
                    <a:pt x="2660077" y="2851515"/>
                    <a:pt x="2664603" y="2826881"/>
                    <a:pt x="2663859" y="2806434"/>
                  </a:cubicBezTo>
                  <a:cubicBezTo>
                    <a:pt x="2663115" y="2785986"/>
                    <a:pt x="2657472" y="2770359"/>
                    <a:pt x="2646928" y="2759551"/>
                  </a:cubicBezTo>
                  <a:cubicBezTo>
                    <a:pt x="2636385" y="2748743"/>
                    <a:pt x="2621377" y="2743339"/>
                    <a:pt x="2601903" y="2743339"/>
                  </a:cubicBezTo>
                  <a:close/>
                  <a:moveTo>
                    <a:pt x="1534798" y="2743339"/>
                  </a:moveTo>
                  <a:cubicBezTo>
                    <a:pt x="1515324" y="2743339"/>
                    <a:pt x="1496643" y="2748743"/>
                    <a:pt x="1478755" y="2759551"/>
                  </a:cubicBezTo>
                  <a:cubicBezTo>
                    <a:pt x="1460866" y="2770359"/>
                    <a:pt x="1444651" y="2785986"/>
                    <a:pt x="1430108" y="2806434"/>
                  </a:cubicBezTo>
                  <a:cubicBezTo>
                    <a:pt x="1415565" y="2826881"/>
                    <a:pt x="1403396" y="2851515"/>
                    <a:pt x="1393602" y="2880337"/>
                  </a:cubicBezTo>
                  <a:cubicBezTo>
                    <a:pt x="1383871" y="2908963"/>
                    <a:pt x="1379213" y="2933841"/>
                    <a:pt x="1379628" y="2954970"/>
                  </a:cubicBezTo>
                  <a:cubicBezTo>
                    <a:pt x="1380044" y="2976099"/>
                    <a:pt x="1385390" y="2992456"/>
                    <a:pt x="1395667" y="3004043"/>
                  </a:cubicBezTo>
                  <a:cubicBezTo>
                    <a:pt x="1405943" y="3015630"/>
                    <a:pt x="1420819" y="3021424"/>
                    <a:pt x="1440293" y="3021424"/>
                  </a:cubicBezTo>
                  <a:cubicBezTo>
                    <a:pt x="1459766" y="3021424"/>
                    <a:pt x="1478580" y="3015630"/>
                    <a:pt x="1496735" y="3004043"/>
                  </a:cubicBezTo>
                  <a:cubicBezTo>
                    <a:pt x="1514890" y="2992456"/>
                    <a:pt x="1531403" y="2976099"/>
                    <a:pt x="1546275" y="2954970"/>
                  </a:cubicBezTo>
                  <a:cubicBezTo>
                    <a:pt x="1561146" y="2933841"/>
                    <a:pt x="1573448" y="2908963"/>
                    <a:pt x="1583178" y="2880337"/>
                  </a:cubicBezTo>
                  <a:cubicBezTo>
                    <a:pt x="1592973" y="2851515"/>
                    <a:pt x="1597498" y="2826881"/>
                    <a:pt x="1596754" y="2806434"/>
                  </a:cubicBezTo>
                  <a:cubicBezTo>
                    <a:pt x="1596010" y="2785986"/>
                    <a:pt x="1590367" y="2770359"/>
                    <a:pt x="1579823" y="2759551"/>
                  </a:cubicBezTo>
                  <a:cubicBezTo>
                    <a:pt x="1569280" y="2748743"/>
                    <a:pt x="1554272" y="2743339"/>
                    <a:pt x="1534798" y="2743339"/>
                  </a:cubicBezTo>
                  <a:close/>
                  <a:moveTo>
                    <a:pt x="665668" y="2743339"/>
                  </a:moveTo>
                  <a:cubicBezTo>
                    <a:pt x="646194" y="2743339"/>
                    <a:pt x="627514" y="2748743"/>
                    <a:pt x="609625" y="2759551"/>
                  </a:cubicBezTo>
                  <a:cubicBezTo>
                    <a:pt x="591737" y="2770359"/>
                    <a:pt x="575521" y="2785986"/>
                    <a:pt x="560978" y="2806434"/>
                  </a:cubicBezTo>
                  <a:cubicBezTo>
                    <a:pt x="546435" y="2826881"/>
                    <a:pt x="534266" y="2851515"/>
                    <a:pt x="524472" y="2880337"/>
                  </a:cubicBezTo>
                  <a:cubicBezTo>
                    <a:pt x="514741" y="2908963"/>
                    <a:pt x="510083" y="2933841"/>
                    <a:pt x="510499" y="2954970"/>
                  </a:cubicBezTo>
                  <a:cubicBezTo>
                    <a:pt x="510914" y="2976099"/>
                    <a:pt x="516260" y="2992456"/>
                    <a:pt x="526537" y="3004043"/>
                  </a:cubicBezTo>
                  <a:cubicBezTo>
                    <a:pt x="536814" y="3015630"/>
                    <a:pt x="551690" y="3021424"/>
                    <a:pt x="571163" y="3021424"/>
                  </a:cubicBezTo>
                  <a:cubicBezTo>
                    <a:pt x="590637" y="3021424"/>
                    <a:pt x="609451" y="3015630"/>
                    <a:pt x="627605" y="3004043"/>
                  </a:cubicBezTo>
                  <a:cubicBezTo>
                    <a:pt x="645761" y="2992456"/>
                    <a:pt x="662273" y="2976099"/>
                    <a:pt x="677145" y="2954970"/>
                  </a:cubicBezTo>
                  <a:cubicBezTo>
                    <a:pt x="692017" y="2933841"/>
                    <a:pt x="704318" y="2908963"/>
                    <a:pt x="714048" y="2880337"/>
                  </a:cubicBezTo>
                  <a:cubicBezTo>
                    <a:pt x="723843" y="2851515"/>
                    <a:pt x="728369" y="2826881"/>
                    <a:pt x="727624" y="2806434"/>
                  </a:cubicBezTo>
                  <a:cubicBezTo>
                    <a:pt x="726881" y="2785986"/>
                    <a:pt x="721237" y="2770359"/>
                    <a:pt x="710693" y="2759551"/>
                  </a:cubicBezTo>
                  <a:cubicBezTo>
                    <a:pt x="700151" y="2748743"/>
                    <a:pt x="685142" y="2743339"/>
                    <a:pt x="665668" y="2743339"/>
                  </a:cubicBezTo>
                  <a:close/>
                  <a:moveTo>
                    <a:pt x="4023959" y="2659505"/>
                  </a:moveTo>
                  <a:lnTo>
                    <a:pt x="4131162" y="2659505"/>
                  </a:lnTo>
                  <a:lnTo>
                    <a:pt x="4010149" y="3015582"/>
                  </a:lnTo>
                  <a:lnTo>
                    <a:pt x="4183659" y="3015582"/>
                  </a:lnTo>
                  <a:lnTo>
                    <a:pt x="4153184" y="3105258"/>
                  </a:lnTo>
                  <a:lnTo>
                    <a:pt x="3872471" y="3105258"/>
                  </a:lnTo>
                  <a:close/>
                  <a:moveTo>
                    <a:pt x="2087723" y="2659505"/>
                  </a:moveTo>
                  <a:lnTo>
                    <a:pt x="2194927" y="2659505"/>
                  </a:lnTo>
                  <a:lnTo>
                    <a:pt x="2073913" y="3015582"/>
                  </a:lnTo>
                  <a:lnTo>
                    <a:pt x="2247423" y="3015582"/>
                  </a:lnTo>
                  <a:lnTo>
                    <a:pt x="2216949" y="3105258"/>
                  </a:lnTo>
                  <a:lnTo>
                    <a:pt x="1936235" y="3105258"/>
                  </a:lnTo>
                  <a:close/>
                  <a:moveTo>
                    <a:pt x="151489" y="2659505"/>
                  </a:moveTo>
                  <a:lnTo>
                    <a:pt x="258691" y="2659505"/>
                  </a:lnTo>
                  <a:lnTo>
                    <a:pt x="137678" y="3015582"/>
                  </a:lnTo>
                  <a:lnTo>
                    <a:pt x="311189" y="3015582"/>
                  </a:lnTo>
                  <a:lnTo>
                    <a:pt x="280714" y="3105258"/>
                  </a:lnTo>
                  <a:lnTo>
                    <a:pt x="0" y="3105258"/>
                  </a:lnTo>
                  <a:close/>
                  <a:moveTo>
                    <a:pt x="5438341" y="2651910"/>
                  </a:moveTo>
                  <a:cubicBezTo>
                    <a:pt x="5479041" y="2651910"/>
                    <a:pt x="5511585" y="2660868"/>
                    <a:pt x="5535973" y="2678784"/>
                  </a:cubicBezTo>
                  <a:cubicBezTo>
                    <a:pt x="5560361" y="2696700"/>
                    <a:pt x="5575365" y="2722600"/>
                    <a:pt x="5580987" y="2756484"/>
                  </a:cubicBezTo>
                  <a:cubicBezTo>
                    <a:pt x="5586607" y="2790368"/>
                    <a:pt x="5581147" y="2831652"/>
                    <a:pt x="5564604" y="2880337"/>
                  </a:cubicBezTo>
                  <a:cubicBezTo>
                    <a:pt x="5548057" y="2929021"/>
                    <a:pt x="5525293" y="2970792"/>
                    <a:pt x="5496310" y="3005650"/>
                  </a:cubicBezTo>
                  <a:cubicBezTo>
                    <a:pt x="5467328" y="3040508"/>
                    <a:pt x="5434439" y="3067236"/>
                    <a:pt x="5397640" y="3085833"/>
                  </a:cubicBezTo>
                  <a:cubicBezTo>
                    <a:pt x="5360843" y="3104431"/>
                    <a:pt x="5322093" y="3113729"/>
                    <a:pt x="5281394" y="3113729"/>
                  </a:cubicBezTo>
                  <a:cubicBezTo>
                    <a:pt x="5241083" y="3113729"/>
                    <a:pt x="5208753" y="3104431"/>
                    <a:pt x="5184403" y="3085833"/>
                  </a:cubicBezTo>
                  <a:cubicBezTo>
                    <a:pt x="5160053" y="3067236"/>
                    <a:pt x="5145184" y="3040508"/>
                    <a:pt x="5139795" y="3005650"/>
                  </a:cubicBezTo>
                  <a:cubicBezTo>
                    <a:pt x="5134407" y="2970792"/>
                    <a:pt x="5139985" y="2929021"/>
                    <a:pt x="5156532" y="2880337"/>
                  </a:cubicBezTo>
                  <a:cubicBezTo>
                    <a:pt x="5173075" y="2831652"/>
                    <a:pt x="5195756" y="2790270"/>
                    <a:pt x="5224573" y="2756192"/>
                  </a:cubicBezTo>
                  <a:cubicBezTo>
                    <a:pt x="5253389" y="2722112"/>
                    <a:pt x="5286143" y="2696213"/>
                    <a:pt x="5322837" y="2678492"/>
                  </a:cubicBezTo>
                  <a:cubicBezTo>
                    <a:pt x="5359529" y="2660771"/>
                    <a:pt x="5398031" y="2651910"/>
                    <a:pt x="5438341" y="2651910"/>
                  </a:cubicBezTo>
                  <a:close/>
                  <a:moveTo>
                    <a:pt x="5047239" y="2651910"/>
                  </a:moveTo>
                  <a:cubicBezTo>
                    <a:pt x="5076254" y="2651910"/>
                    <a:pt x="5100300" y="2657655"/>
                    <a:pt x="5119375" y="2669144"/>
                  </a:cubicBezTo>
                  <a:cubicBezTo>
                    <a:pt x="5138449" y="2680634"/>
                    <a:pt x="5152838" y="2694168"/>
                    <a:pt x="5162538" y="2709747"/>
                  </a:cubicBezTo>
                  <a:lnTo>
                    <a:pt x="5083807" y="2778100"/>
                  </a:lnTo>
                  <a:cubicBezTo>
                    <a:pt x="5076282" y="2767584"/>
                    <a:pt x="5067411" y="2759162"/>
                    <a:pt x="5057195" y="2752832"/>
                  </a:cubicBezTo>
                  <a:cubicBezTo>
                    <a:pt x="5046979" y="2746504"/>
                    <a:pt x="5033887" y="2743339"/>
                    <a:pt x="5017918" y="2743339"/>
                  </a:cubicBezTo>
                  <a:cubicBezTo>
                    <a:pt x="4998640" y="2743339"/>
                    <a:pt x="4979195" y="2748840"/>
                    <a:pt x="4959586" y="2759842"/>
                  </a:cubicBezTo>
                  <a:cubicBezTo>
                    <a:pt x="4939977" y="2770846"/>
                    <a:pt x="4921958" y="2786619"/>
                    <a:pt x="4905531" y="2807164"/>
                  </a:cubicBezTo>
                  <a:cubicBezTo>
                    <a:pt x="4889102" y="2827708"/>
                    <a:pt x="4875959" y="2852489"/>
                    <a:pt x="4866101" y="2881505"/>
                  </a:cubicBezTo>
                  <a:cubicBezTo>
                    <a:pt x="4856041" y="2911105"/>
                    <a:pt x="4851739" y="2936372"/>
                    <a:pt x="4853191" y="2957306"/>
                  </a:cubicBezTo>
                  <a:cubicBezTo>
                    <a:pt x="4854643" y="2978241"/>
                    <a:pt x="4861307" y="2994161"/>
                    <a:pt x="4873179" y="3005066"/>
                  </a:cubicBezTo>
                  <a:cubicBezTo>
                    <a:pt x="4885053" y="3015971"/>
                    <a:pt x="4901407" y="3021424"/>
                    <a:pt x="4922245" y="3021424"/>
                  </a:cubicBezTo>
                  <a:cubicBezTo>
                    <a:pt x="4940161" y="3021424"/>
                    <a:pt x="4957534" y="3017431"/>
                    <a:pt x="4974367" y="3009448"/>
                  </a:cubicBezTo>
                  <a:cubicBezTo>
                    <a:pt x="4991199" y="3001463"/>
                    <a:pt x="5006663" y="2991921"/>
                    <a:pt x="5020757" y="2980821"/>
                  </a:cubicBezTo>
                  <a:lnTo>
                    <a:pt x="5054399" y="3047713"/>
                  </a:lnTo>
                  <a:cubicBezTo>
                    <a:pt x="5028225" y="3069718"/>
                    <a:pt x="5001000" y="3086223"/>
                    <a:pt x="4972724" y="3097225"/>
                  </a:cubicBezTo>
                  <a:cubicBezTo>
                    <a:pt x="4944447" y="3108228"/>
                    <a:pt x="4915704" y="3113729"/>
                    <a:pt x="4886494" y="3113729"/>
                  </a:cubicBezTo>
                  <a:cubicBezTo>
                    <a:pt x="4858257" y="3113729"/>
                    <a:pt x="4833216" y="3108909"/>
                    <a:pt x="4811373" y="3099270"/>
                  </a:cubicBezTo>
                  <a:cubicBezTo>
                    <a:pt x="4789529" y="3089630"/>
                    <a:pt x="4772194" y="3075171"/>
                    <a:pt x="4759368" y="3055892"/>
                  </a:cubicBezTo>
                  <a:cubicBezTo>
                    <a:pt x="4746543" y="3036613"/>
                    <a:pt x="4739477" y="3012709"/>
                    <a:pt x="4738170" y="2984180"/>
                  </a:cubicBezTo>
                  <a:cubicBezTo>
                    <a:pt x="4736863" y="2955651"/>
                    <a:pt x="4742597" y="2922595"/>
                    <a:pt x="4755370" y="2885010"/>
                  </a:cubicBezTo>
                  <a:cubicBezTo>
                    <a:pt x="4767943" y="2848010"/>
                    <a:pt x="4784839" y="2815051"/>
                    <a:pt x="4806060" y="2786133"/>
                  </a:cubicBezTo>
                  <a:cubicBezTo>
                    <a:pt x="4827279" y="2757214"/>
                    <a:pt x="4851165" y="2732775"/>
                    <a:pt x="4877715" y="2712814"/>
                  </a:cubicBezTo>
                  <a:cubicBezTo>
                    <a:pt x="4904264" y="2692854"/>
                    <a:pt x="4932047" y="2677712"/>
                    <a:pt x="4961065" y="2667391"/>
                  </a:cubicBezTo>
                  <a:cubicBezTo>
                    <a:pt x="4990083" y="2657071"/>
                    <a:pt x="5018807" y="2651910"/>
                    <a:pt x="5047239" y="2651910"/>
                  </a:cubicBezTo>
                  <a:close/>
                  <a:moveTo>
                    <a:pt x="4569211" y="2651910"/>
                  </a:moveTo>
                  <a:cubicBezTo>
                    <a:pt x="4609911" y="2651910"/>
                    <a:pt x="4642455" y="2660868"/>
                    <a:pt x="4666843" y="2678784"/>
                  </a:cubicBezTo>
                  <a:cubicBezTo>
                    <a:pt x="4691231" y="2696700"/>
                    <a:pt x="4706235" y="2722600"/>
                    <a:pt x="4711857" y="2756484"/>
                  </a:cubicBezTo>
                  <a:cubicBezTo>
                    <a:pt x="4717479" y="2790368"/>
                    <a:pt x="4712018" y="2831652"/>
                    <a:pt x="4695474" y="2880337"/>
                  </a:cubicBezTo>
                  <a:cubicBezTo>
                    <a:pt x="4678927" y="2929021"/>
                    <a:pt x="4656163" y="2970792"/>
                    <a:pt x="4627181" y="3005650"/>
                  </a:cubicBezTo>
                  <a:cubicBezTo>
                    <a:pt x="4598199" y="3040508"/>
                    <a:pt x="4565309" y="3067236"/>
                    <a:pt x="4528511" y="3085833"/>
                  </a:cubicBezTo>
                  <a:cubicBezTo>
                    <a:pt x="4491713" y="3104431"/>
                    <a:pt x="4452965" y="3113729"/>
                    <a:pt x="4412263" y="3113729"/>
                  </a:cubicBezTo>
                  <a:cubicBezTo>
                    <a:pt x="4371954" y="3113729"/>
                    <a:pt x="4339624" y="3104431"/>
                    <a:pt x="4315274" y="3085833"/>
                  </a:cubicBezTo>
                  <a:cubicBezTo>
                    <a:pt x="4290923" y="3067236"/>
                    <a:pt x="4276055" y="3040508"/>
                    <a:pt x="4270666" y="3005650"/>
                  </a:cubicBezTo>
                  <a:cubicBezTo>
                    <a:pt x="4265277" y="2970792"/>
                    <a:pt x="4270857" y="2929021"/>
                    <a:pt x="4287403" y="2880337"/>
                  </a:cubicBezTo>
                  <a:cubicBezTo>
                    <a:pt x="4303947" y="2831652"/>
                    <a:pt x="4326627" y="2790270"/>
                    <a:pt x="4355443" y="2756192"/>
                  </a:cubicBezTo>
                  <a:cubicBezTo>
                    <a:pt x="4384259" y="2722112"/>
                    <a:pt x="4417013" y="2696213"/>
                    <a:pt x="4453707" y="2678492"/>
                  </a:cubicBezTo>
                  <a:cubicBezTo>
                    <a:pt x="4490399" y="2660771"/>
                    <a:pt x="4528901" y="2651910"/>
                    <a:pt x="4569211" y="2651910"/>
                  </a:cubicBezTo>
                  <a:close/>
                  <a:moveTo>
                    <a:pt x="3502106" y="2651910"/>
                  </a:moveTo>
                  <a:cubicBezTo>
                    <a:pt x="3542805" y="2651910"/>
                    <a:pt x="3575349" y="2660868"/>
                    <a:pt x="3599737" y="2678784"/>
                  </a:cubicBezTo>
                  <a:cubicBezTo>
                    <a:pt x="3624125" y="2696700"/>
                    <a:pt x="3639129" y="2722600"/>
                    <a:pt x="3644751" y="2756484"/>
                  </a:cubicBezTo>
                  <a:cubicBezTo>
                    <a:pt x="3650372" y="2790368"/>
                    <a:pt x="3644911" y="2831652"/>
                    <a:pt x="3628368" y="2880337"/>
                  </a:cubicBezTo>
                  <a:cubicBezTo>
                    <a:pt x="3611821" y="2929021"/>
                    <a:pt x="3589057" y="2970792"/>
                    <a:pt x="3560074" y="3005650"/>
                  </a:cubicBezTo>
                  <a:cubicBezTo>
                    <a:pt x="3531093" y="3040508"/>
                    <a:pt x="3498203" y="3067236"/>
                    <a:pt x="3461405" y="3085833"/>
                  </a:cubicBezTo>
                  <a:cubicBezTo>
                    <a:pt x="3424607" y="3104431"/>
                    <a:pt x="3385858" y="3113729"/>
                    <a:pt x="3345159" y="3113729"/>
                  </a:cubicBezTo>
                  <a:cubicBezTo>
                    <a:pt x="3304847" y="3113729"/>
                    <a:pt x="3272517" y="3104431"/>
                    <a:pt x="3248168" y="3085833"/>
                  </a:cubicBezTo>
                  <a:cubicBezTo>
                    <a:pt x="3223818" y="3067236"/>
                    <a:pt x="3208948" y="3040508"/>
                    <a:pt x="3203560" y="3005650"/>
                  </a:cubicBezTo>
                  <a:cubicBezTo>
                    <a:pt x="3198172" y="2970792"/>
                    <a:pt x="3203750" y="2929021"/>
                    <a:pt x="3220297" y="2880337"/>
                  </a:cubicBezTo>
                  <a:cubicBezTo>
                    <a:pt x="3236840" y="2831652"/>
                    <a:pt x="3259521" y="2790270"/>
                    <a:pt x="3288337" y="2756192"/>
                  </a:cubicBezTo>
                  <a:cubicBezTo>
                    <a:pt x="3317153" y="2722112"/>
                    <a:pt x="3349908" y="2696213"/>
                    <a:pt x="3386601" y="2678492"/>
                  </a:cubicBezTo>
                  <a:cubicBezTo>
                    <a:pt x="3423293" y="2660771"/>
                    <a:pt x="3461795" y="2651910"/>
                    <a:pt x="3502106" y="2651910"/>
                  </a:cubicBezTo>
                  <a:close/>
                  <a:moveTo>
                    <a:pt x="3111003" y="2651910"/>
                  </a:moveTo>
                  <a:cubicBezTo>
                    <a:pt x="3140018" y="2651910"/>
                    <a:pt x="3164064" y="2657655"/>
                    <a:pt x="3183139" y="2669144"/>
                  </a:cubicBezTo>
                  <a:cubicBezTo>
                    <a:pt x="3202214" y="2680634"/>
                    <a:pt x="3216603" y="2694168"/>
                    <a:pt x="3226302" y="2709747"/>
                  </a:cubicBezTo>
                  <a:lnTo>
                    <a:pt x="3147571" y="2778100"/>
                  </a:lnTo>
                  <a:cubicBezTo>
                    <a:pt x="3140046" y="2767584"/>
                    <a:pt x="3131175" y="2759162"/>
                    <a:pt x="3120959" y="2752832"/>
                  </a:cubicBezTo>
                  <a:cubicBezTo>
                    <a:pt x="3110743" y="2746504"/>
                    <a:pt x="3097651" y="2743339"/>
                    <a:pt x="3081683" y="2743339"/>
                  </a:cubicBezTo>
                  <a:cubicBezTo>
                    <a:pt x="3062404" y="2743339"/>
                    <a:pt x="3042960" y="2748840"/>
                    <a:pt x="3023351" y="2759842"/>
                  </a:cubicBezTo>
                  <a:cubicBezTo>
                    <a:pt x="3003741" y="2770846"/>
                    <a:pt x="2985723" y="2786619"/>
                    <a:pt x="2969295" y="2807164"/>
                  </a:cubicBezTo>
                  <a:cubicBezTo>
                    <a:pt x="2952867" y="2827708"/>
                    <a:pt x="2939724" y="2852489"/>
                    <a:pt x="2929865" y="2881505"/>
                  </a:cubicBezTo>
                  <a:cubicBezTo>
                    <a:pt x="2919806" y="2911105"/>
                    <a:pt x="2915503" y="2936372"/>
                    <a:pt x="2916956" y="2957306"/>
                  </a:cubicBezTo>
                  <a:cubicBezTo>
                    <a:pt x="2918408" y="2978241"/>
                    <a:pt x="2925071" y="2994161"/>
                    <a:pt x="2936944" y="3005066"/>
                  </a:cubicBezTo>
                  <a:cubicBezTo>
                    <a:pt x="2948817" y="3015971"/>
                    <a:pt x="2965172" y="3021424"/>
                    <a:pt x="2986009" y="3021424"/>
                  </a:cubicBezTo>
                  <a:cubicBezTo>
                    <a:pt x="3003925" y="3021424"/>
                    <a:pt x="3021299" y="3017431"/>
                    <a:pt x="3038132" y="3009448"/>
                  </a:cubicBezTo>
                  <a:cubicBezTo>
                    <a:pt x="3054964" y="3001463"/>
                    <a:pt x="3070427" y="2991921"/>
                    <a:pt x="3084521" y="2980821"/>
                  </a:cubicBezTo>
                  <a:lnTo>
                    <a:pt x="3118164" y="3047713"/>
                  </a:lnTo>
                  <a:cubicBezTo>
                    <a:pt x="3091990" y="3069718"/>
                    <a:pt x="3064765" y="3086223"/>
                    <a:pt x="3036488" y="3097225"/>
                  </a:cubicBezTo>
                  <a:cubicBezTo>
                    <a:pt x="3008212" y="3108228"/>
                    <a:pt x="2979469" y="3113729"/>
                    <a:pt x="2950258" y="3113729"/>
                  </a:cubicBezTo>
                  <a:cubicBezTo>
                    <a:pt x="2922021" y="3113729"/>
                    <a:pt x="2896980" y="3108909"/>
                    <a:pt x="2875137" y="3099270"/>
                  </a:cubicBezTo>
                  <a:cubicBezTo>
                    <a:pt x="2853293" y="3089630"/>
                    <a:pt x="2835959" y="3075171"/>
                    <a:pt x="2823133" y="3055892"/>
                  </a:cubicBezTo>
                  <a:cubicBezTo>
                    <a:pt x="2810307" y="3036613"/>
                    <a:pt x="2803241" y="3012709"/>
                    <a:pt x="2801935" y="2984180"/>
                  </a:cubicBezTo>
                  <a:cubicBezTo>
                    <a:pt x="2800628" y="2955651"/>
                    <a:pt x="2806361" y="2922595"/>
                    <a:pt x="2819134" y="2885010"/>
                  </a:cubicBezTo>
                  <a:cubicBezTo>
                    <a:pt x="2831707" y="2848010"/>
                    <a:pt x="2848604" y="2815051"/>
                    <a:pt x="2869824" y="2786133"/>
                  </a:cubicBezTo>
                  <a:cubicBezTo>
                    <a:pt x="2891044" y="2757214"/>
                    <a:pt x="2914930" y="2732775"/>
                    <a:pt x="2941479" y="2712814"/>
                  </a:cubicBezTo>
                  <a:cubicBezTo>
                    <a:pt x="2968028" y="2692854"/>
                    <a:pt x="2995812" y="2677712"/>
                    <a:pt x="3024829" y="2667391"/>
                  </a:cubicBezTo>
                  <a:cubicBezTo>
                    <a:pt x="3053847" y="2657071"/>
                    <a:pt x="3082572" y="2651910"/>
                    <a:pt x="3111003" y="2651910"/>
                  </a:cubicBezTo>
                  <a:close/>
                  <a:moveTo>
                    <a:pt x="2632975" y="2651910"/>
                  </a:moveTo>
                  <a:cubicBezTo>
                    <a:pt x="2673676" y="2651910"/>
                    <a:pt x="2706220" y="2660868"/>
                    <a:pt x="2730608" y="2678784"/>
                  </a:cubicBezTo>
                  <a:cubicBezTo>
                    <a:pt x="2754995" y="2696700"/>
                    <a:pt x="2770000" y="2722600"/>
                    <a:pt x="2775621" y="2756484"/>
                  </a:cubicBezTo>
                  <a:cubicBezTo>
                    <a:pt x="2781243" y="2790368"/>
                    <a:pt x="2775783" y="2831652"/>
                    <a:pt x="2759239" y="2880337"/>
                  </a:cubicBezTo>
                  <a:cubicBezTo>
                    <a:pt x="2742692" y="2929021"/>
                    <a:pt x="2719928" y="2970792"/>
                    <a:pt x="2690945" y="3005650"/>
                  </a:cubicBezTo>
                  <a:cubicBezTo>
                    <a:pt x="2661963" y="3040508"/>
                    <a:pt x="2629073" y="3067236"/>
                    <a:pt x="2592275" y="3085833"/>
                  </a:cubicBezTo>
                  <a:cubicBezTo>
                    <a:pt x="2555478" y="3104431"/>
                    <a:pt x="2516729" y="3113729"/>
                    <a:pt x="2476028" y="3113729"/>
                  </a:cubicBezTo>
                  <a:cubicBezTo>
                    <a:pt x="2435718" y="3113729"/>
                    <a:pt x="2403388" y="3104431"/>
                    <a:pt x="2379038" y="3085833"/>
                  </a:cubicBezTo>
                  <a:cubicBezTo>
                    <a:pt x="2354688" y="3067236"/>
                    <a:pt x="2339819" y="3040508"/>
                    <a:pt x="2334430" y="3005650"/>
                  </a:cubicBezTo>
                  <a:cubicBezTo>
                    <a:pt x="2329042" y="2970792"/>
                    <a:pt x="2334621" y="2929021"/>
                    <a:pt x="2351167" y="2880337"/>
                  </a:cubicBezTo>
                  <a:cubicBezTo>
                    <a:pt x="2367711" y="2831652"/>
                    <a:pt x="2390391" y="2790270"/>
                    <a:pt x="2419207" y="2756192"/>
                  </a:cubicBezTo>
                  <a:cubicBezTo>
                    <a:pt x="2448023" y="2722112"/>
                    <a:pt x="2480778" y="2696213"/>
                    <a:pt x="2517471" y="2678492"/>
                  </a:cubicBezTo>
                  <a:cubicBezTo>
                    <a:pt x="2554164" y="2660771"/>
                    <a:pt x="2592665" y="2651910"/>
                    <a:pt x="2632975" y="2651910"/>
                  </a:cubicBezTo>
                  <a:close/>
                  <a:moveTo>
                    <a:pt x="1565870" y="2651910"/>
                  </a:moveTo>
                  <a:cubicBezTo>
                    <a:pt x="1606571" y="2651910"/>
                    <a:pt x="1639114" y="2660868"/>
                    <a:pt x="1663502" y="2678784"/>
                  </a:cubicBezTo>
                  <a:cubicBezTo>
                    <a:pt x="1687890" y="2696700"/>
                    <a:pt x="1702895" y="2722600"/>
                    <a:pt x="1708516" y="2756484"/>
                  </a:cubicBezTo>
                  <a:cubicBezTo>
                    <a:pt x="1714137" y="2790368"/>
                    <a:pt x="1708677" y="2831652"/>
                    <a:pt x="1692134" y="2880337"/>
                  </a:cubicBezTo>
                  <a:cubicBezTo>
                    <a:pt x="1675587" y="2929021"/>
                    <a:pt x="1652823" y="2970792"/>
                    <a:pt x="1623840" y="3005650"/>
                  </a:cubicBezTo>
                  <a:cubicBezTo>
                    <a:pt x="1594858" y="3040508"/>
                    <a:pt x="1561968" y="3067236"/>
                    <a:pt x="1525170" y="3085833"/>
                  </a:cubicBezTo>
                  <a:cubicBezTo>
                    <a:pt x="1488372" y="3104431"/>
                    <a:pt x="1449623" y="3113729"/>
                    <a:pt x="1408923" y="3113729"/>
                  </a:cubicBezTo>
                  <a:cubicBezTo>
                    <a:pt x="1368613" y="3113729"/>
                    <a:pt x="1336283" y="3104431"/>
                    <a:pt x="1311933" y="3085833"/>
                  </a:cubicBezTo>
                  <a:cubicBezTo>
                    <a:pt x="1287583" y="3067236"/>
                    <a:pt x="1272714" y="3040508"/>
                    <a:pt x="1267325" y="3005650"/>
                  </a:cubicBezTo>
                  <a:cubicBezTo>
                    <a:pt x="1261937" y="2970792"/>
                    <a:pt x="1267515" y="2929021"/>
                    <a:pt x="1284062" y="2880337"/>
                  </a:cubicBezTo>
                  <a:cubicBezTo>
                    <a:pt x="1300605" y="2831652"/>
                    <a:pt x="1323286" y="2790270"/>
                    <a:pt x="1352102" y="2756192"/>
                  </a:cubicBezTo>
                  <a:cubicBezTo>
                    <a:pt x="1380919" y="2722112"/>
                    <a:pt x="1413673" y="2696213"/>
                    <a:pt x="1450366" y="2678492"/>
                  </a:cubicBezTo>
                  <a:cubicBezTo>
                    <a:pt x="1487058" y="2660771"/>
                    <a:pt x="1525561" y="2651910"/>
                    <a:pt x="1565870" y="2651910"/>
                  </a:cubicBezTo>
                  <a:close/>
                  <a:moveTo>
                    <a:pt x="1174768" y="2651910"/>
                  </a:moveTo>
                  <a:cubicBezTo>
                    <a:pt x="1203784" y="2651910"/>
                    <a:pt x="1227829" y="2657655"/>
                    <a:pt x="1246905" y="2669144"/>
                  </a:cubicBezTo>
                  <a:cubicBezTo>
                    <a:pt x="1265979" y="2680634"/>
                    <a:pt x="1280367" y="2694168"/>
                    <a:pt x="1290067" y="2709747"/>
                  </a:cubicBezTo>
                  <a:lnTo>
                    <a:pt x="1211336" y="2778100"/>
                  </a:lnTo>
                  <a:cubicBezTo>
                    <a:pt x="1203811" y="2767584"/>
                    <a:pt x="1194941" y="2759162"/>
                    <a:pt x="1184724" y="2752832"/>
                  </a:cubicBezTo>
                  <a:cubicBezTo>
                    <a:pt x="1174509" y="2746504"/>
                    <a:pt x="1161417" y="2743339"/>
                    <a:pt x="1145448" y="2743339"/>
                  </a:cubicBezTo>
                  <a:cubicBezTo>
                    <a:pt x="1126169" y="2743339"/>
                    <a:pt x="1106724" y="2748840"/>
                    <a:pt x="1087116" y="2759842"/>
                  </a:cubicBezTo>
                  <a:cubicBezTo>
                    <a:pt x="1067507" y="2770846"/>
                    <a:pt x="1049488" y="2786619"/>
                    <a:pt x="1033060" y="2807164"/>
                  </a:cubicBezTo>
                  <a:cubicBezTo>
                    <a:pt x="1016632" y="2827708"/>
                    <a:pt x="1003489" y="2852489"/>
                    <a:pt x="993630" y="2881505"/>
                  </a:cubicBezTo>
                  <a:cubicBezTo>
                    <a:pt x="983571" y="2911105"/>
                    <a:pt x="979268" y="2936372"/>
                    <a:pt x="980721" y="2957306"/>
                  </a:cubicBezTo>
                  <a:cubicBezTo>
                    <a:pt x="982173" y="2978241"/>
                    <a:pt x="988837" y="2994161"/>
                    <a:pt x="1000709" y="3005066"/>
                  </a:cubicBezTo>
                  <a:cubicBezTo>
                    <a:pt x="1012582" y="3015971"/>
                    <a:pt x="1028937" y="3021424"/>
                    <a:pt x="1049774" y="3021424"/>
                  </a:cubicBezTo>
                  <a:cubicBezTo>
                    <a:pt x="1067690" y="3021424"/>
                    <a:pt x="1085064" y="3017431"/>
                    <a:pt x="1101896" y="3009448"/>
                  </a:cubicBezTo>
                  <a:cubicBezTo>
                    <a:pt x="1118729" y="3001463"/>
                    <a:pt x="1134193" y="2991921"/>
                    <a:pt x="1148287" y="2980821"/>
                  </a:cubicBezTo>
                  <a:lnTo>
                    <a:pt x="1181929" y="3047713"/>
                  </a:lnTo>
                  <a:cubicBezTo>
                    <a:pt x="1155755" y="3069718"/>
                    <a:pt x="1128530" y="3086223"/>
                    <a:pt x="1100254" y="3097225"/>
                  </a:cubicBezTo>
                  <a:cubicBezTo>
                    <a:pt x="1071977" y="3108228"/>
                    <a:pt x="1043234" y="3113729"/>
                    <a:pt x="1014024" y="3113729"/>
                  </a:cubicBezTo>
                  <a:cubicBezTo>
                    <a:pt x="985786" y="3113729"/>
                    <a:pt x="960746" y="3108909"/>
                    <a:pt x="938902" y="3099270"/>
                  </a:cubicBezTo>
                  <a:cubicBezTo>
                    <a:pt x="917058" y="3089630"/>
                    <a:pt x="899723" y="3075171"/>
                    <a:pt x="886898" y="3055892"/>
                  </a:cubicBezTo>
                  <a:cubicBezTo>
                    <a:pt x="874073" y="3036613"/>
                    <a:pt x="867007" y="3012709"/>
                    <a:pt x="865700" y="2984180"/>
                  </a:cubicBezTo>
                  <a:cubicBezTo>
                    <a:pt x="864393" y="2955651"/>
                    <a:pt x="870126" y="2922595"/>
                    <a:pt x="882900" y="2885010"/>
                  </a:cubicBezTo>
                  <a:cubicBezTo>
                    <a:pt x="895473" y="2848010"/>
                    <a:pt x="912369" y="2815051"/>
                    <a:pt x="933590" y="2786133"/>
                  </a:cubicBezTo>
                  <a:cubicBezTo>
                    <a:pt x="954809" y="2757214"/>
                    <a:pt x="978695" y="2732775"/>
                    <a:pt x="1005244" y="2712814"/>
                  </a:cubicBezTo>
                  <a:cubicBezTo>
                    <a:pt x="1031794" y="2692854"/>
                    <a:pt x="1059577" y="2677712"/>
                    <a:pt x="1088594" y="2667391"/>
                  </a:cubicBezTo>
                  <a:cubicBezTo>
                    <a:pt x="1117612" y="2657071"/>
                    <a:pt x="1146336" y="2651910"/>
                    <a:pt x="1174768" y="2651910"/>
                  </a:cubicBezTo>
                  <a:close/>
                  <a:moveTo>
                    <a:pt x="696741" y="2651910"/>
                  </a:moveTo>
                  <a:cubicBezTo>
                    <a:pt x="737441" y="2651910"/>
                    <a:pt x="769985" y="2660868"/>
                    <a:pt x="794373" y="2678784"/>
                  </a:cubicBezTo>
                  <a:cubicBezTo>
                    <a:pt x="818760" y="2696700"/>
                    <a:pt x="833765" y="2722600"/>
                    <a:pt x="839387" y="2756484"/>
                  </a:cubicBezTo>
                  <a:cubicBezTo>
                    <a:pt x="845008" y="2790368"/>
                    <a:pt x="839547" y="2831652"/>
                    <a:pt x="823004" y="2880337"/>
                  </a:cubicBezTo>
                  <a:cubicBezTo>
                    <a:pt x="806457" y="2929021"/>
                    <a:pt x="783693" y="2970792"/>
                    <a:pt x="754711" y="3005650"/>
                  </a:cubicBezTo>
                  <a:cubicBezTo>
                    <a:pt x="725728" y="3040508"/>
                    <a:pt x="692838" y="3067236"/>
                    <a:pt x="656041" y="3085833"/>
                  </a:cubicBezTo>
                  <a:cubicBezTo>
                    <a:pt x="619243" y="3104431"/>
                    <a:pt x="580494" y="3113729"/>
                    <a:pt x="539793" y="3113729"/>
                  </a:cubicBezTo>
                  <a:cubicBezTo>
                    <a:pt x="499484" y="3113729"/>
                    <a:pt x="467153" y="3104431"/>
                    <a:pt x="442804" y="3085833"/>
                  </a:cubicBezTo>
                  <a:cubicBezTo>
                    <a:pt x="418453" y="3067236"/>
                    <a:pt x="403585" y="3040508"/>
                    <a:pt x="398196" y="3005650"/>
                  </a:cubicBezTo>
                  <a:cubicBezTo>
                    <a:pt x="392807" y="2970792"/>
                    <a:pt x="398386" y="2929021"/>
                    <a:pt x="414932" y="2880337"/>
                  </a:cubicBezTo>
                  <a:cubicBezTo>
                    <a:pt x="431475" y="2831652"/>
                    <a:pt x="454156" y="2790270"/>
                    <a:pt x="482972" y="2756192"/>
                  </a:cubicBezTo>
                  <a:cubicBezTo>
                    <a:pt x="511789" y="2722112"/>
                    <a:pt x="544543" y="2696213"/>
                    <a:pt x="581236" y="2678492"/>
                  </a:cubicBezTo>
                  <a:cubicBezTo>
                    <a:pt x="617929" y="2660771"/>
                    <a:pt x="656431" y="2651910"/>
                    <a:pt x="696741" y="2651910"/>
                  </a:cubicBezTo>
                  <a:close/>
                  <a:moveTo>
                    <a:pt x="5407269" y="1859369"/>
                  </a:moveTo>
                  <a:cubicBezTo>
                    <a:pt x="5387795" y="1859369"/>
                    <a:pt x="5369113" y="1864773"/>
                    <a:pt x="5351226" y="1875581"/>
                  </a:cubicBezTo>
                  <a:cubicBezTo>
                    <a:pt x="5333337" y="1886389"/>
                    <a:pt x="5317121" y="1902016"/>
                    <a:pt x="5302578" y="1922464"/>
                  </a:cubicBezTo>
                  <a:cubicBezTo>
                    <a:pt x="5288035" y="1942911"/>
                    <a:pt x="5275867" y="1967546"/>
                    <a:pt x="5266072" y="1996367"/>
                  </a:cubicBezTo>
                  <a:cubicBezTo>
                    <a:pt x="5256341" y="2024993"/>
                    <a:pt x="5251683" y="2049870"/>
                    <a:pt x="5252099" y="2071000"/>
                  </a:cubicBezTo>
                  <a:cubicBezTo>
                    <a:pt x="5252514" y="2092128"/>
                    <a:pt x="5257860" y="2108486"/>
                    <a:pt x="5268137" y="2120073"/>
                  </a:cubicBezTo>
                  <a:cubicBezTo>
                    <a:pt x="5278414" y="2131660"/>
                    <a:pt x="5293289" y="2137454"/>
                    <a:pt x="5312763" y="2137454"/>
                  </a:cubicBezTo>
                  <a:cubicBezTo>
                    <a:pt x="5332237" y="2137454"/>
                    <a:pt x="5351051" y="2131660"/>
                    <a:pt x="5369205" y="2120073"/>
                  </a:cubicBezTo>
                  <a:cubicBezTo>
                    <a:pt x="5387360" y="2108486"/>
                    <a:pt x="5403873" y="2092128"/>
                    <a:pt x="5418745" y="2071000"/>
                  </a:cubicBezTo>
                  <a:cubicBezTo>
                    <a:pt x="5433617" y="2049870"/>
                    <a:pt x="5445918" y="2024993"/>
                    <a:pt x="5455649" y="1996367"/>
                  </a:cubicBezTo>
                  <a:cubicBezTo>
                    <a:pt x="5465443" y="1967546"/>
                    <a:pt x="5469968" y="1942911"/>
                    <a:pt x="5469224" y="1922464"/>
                  </a:cubicBezTo>
                  <a:cubicBezTo>
                    <a:pt x="5468481" y="1902016"/>
                    <a:pt x="5462837" y="1886389"/>
                    <a:pt x="5452293" y="1875581"/>
                  </a:cubicBezTo>
                  <a:cubicBezTo>
                    <a:pt x="5441751" y="1864773"/>
                    <a:pt x="5426743" y="1859369"/>
                    <a:pt x="5407269" y="1859369"/>
                  </a:cubicBezTo>
                  <a:close/>
                  <a:moveTo>
                    <a:pt x="4538139" y="1859369"/>
                  </a:moveTo>
                  <a:cubicBezTo>
                    <a:pt x="4518665" y="1859369"/>
                    <a:pt x="4499984" y="1864773"/>
                    <a:pt x="4482095" y="1875581"/>
                  </a:cubicBezTo>
                  <a:cubicBezTo>
                    <a:pt x="4464207" y="1886389"/>
                    <a:pt x="4447991" y="1902016"/>
                    <a:pt x="4433449" y="1922464"/>
                  </a:cubicBezTo>
                  <a:cubicBezTo>
                    <a:pt x="4418906" y="1942911"/>
                    <a:pt x="4406737" y="1967546"/>
                    <a:pt x="4396942" y="1996367"/>
                  </a:cubicBezTo>
                  <a:cubicBezTo>
                    <a:pt x="4387211" y="2024993"/>
                    <a:pt x="4382554" y="2049870"/>
                    <a:pt x="4382969" y="2071000"/>
                  </a:cubicBezTo>
                  <a:cubicBezTo>
                    <a:pt x="4383384" y="2092128"/>
                    <a:pt x="4388731" y="2108486"/>
                    <a:pt x="4399007" y="2120073"/>
                  </a:cubicBezTo>
                  <a:cubicBezTo>
                    <a:pt x="4409285" y="2131660"/>
                    <a:pt x="4424160" y="2137454"/>
                    <a:pt x="4443634" y="2137454"/>
                  </a:cubicBezTo>
                  <a:cubicBezTo>
                    <a:pt x="4463107" y="2137454"/>
                    <a:pt x="4481921" y="2131660"/>
                    <a:pt x="4500075" y="2120073"/>
                  </a:cubicBezTo>
                  <a:cubicBezTo>
                    <a:pt x="4518231" y="2108486"/>
                    <a:pt x="4534743" y="2092128"/>
                    <a:pt x="4549616" y="2071000"/>
                  </a:cubicBezTo>
                  <a:cubicBezTo>
                    <a:pt x="4564487" y="2049870"/>
                    <a:pt x="4576788" y="2024993"/>
                    <a:pt x="4586519" y="1996367"/>
                  </a:cubicBezTo>
                  <a:cubicBezTo>
                    <a:pt x="4596313" y="1967546"/>
                    <a:pt x="4600839" y="1942911"/>
                    <a:pt x="4600095" y="1922464"/>
                  </a:cubicBezTo>
                  <a:cubicBezTo>
                    <a:pt x="4599351" y="1902016"/>
                    <a:pt x="4593707" y="1886389"/>
                    <a:pt x="4583163" y="1875581"/>
                  </a:cubicBezTo>
                  <a:cubicBezTo>
                    <a:pt x="4572621" y="1864773"/>
                    <a:pt x="4557613" y="1859369"/>
                    <a:pt x="4538139" y="1859369"/>
                  </a:cubicBezTo>
                  <a:close/>
                  <a:moveTo>
                    <a:pt x="3471033" y="1859369"/>
                  </a:moveTo>
                  <a:cubicBezTo>
                    <a:pt x="3451559" y="1859369"/>
                    <a:pt x="3432878" y="1864773"/>
                    <a:pt x="3414990" y="1875581"/>
                  </a:cubicBezTo>
                  <a:cubicBezTo>
                    <a:pt x="3397101" y="1886389"/>
                    <a:pt x="3380886" y="1902016"/>
                    <a:pt x="3366343" y="1922464"/>
                  </a:cubicBezTo>
                  <a:cubicBezTo>
                    <a:pt x="3351799" y="1942911"/>
                    <a:pt x="3339631" y="1967546"/>
                    <a:pt x="3329837" y="1996367"/>
                  </a:cubicBezTo>
                  <a:cubicBezTo>
                    <a:pt x="3320106" y="2024993"/>
                    <a:pt x="3315448" y="2049870"/>
                    <a:pt x="3315863" y="2071000"/>
                  </a:cubicBezTo>
                  <a:cubicBezTo>
                    <a:pt x="3316278" y="2092128"/>
                    <a:pt x="3321625" y="2108486"/>
                    <a:pt x="3331902" y="2120073"/>
                  </a:cubicBezTo>
                  <a:cubicBezTo>
                    <a:pt x="3342178" y="2131660"/>
                    <a:pt x="3357053" y="2137454"/>
                    <a:pt x="3376527" y="2137454"/>
                  </a:cubicBezTo>
                  <a:cubicBezTo>
                    <a:pt x="3396001" y="2137454"/>
                    <a:pt x="3414815" y="2131660"/>
                    <a:pt x="3432970" y="2120073"/>
                  </a:cubicBezTo>
                  <a:cubicBezTo>
                    <a:pt x="3451125" y="2108486"/>
                    <a:pt x="3467638" y="2092128"/>
                    <a:pt x="3482509" y="2071000"/>
                  </a:cubicBezTo>
                  <a:cubicBezTo>
                    <a:pt x="3497381" y="2049870"/>
                    <a:pt x="3509682" y="2024993"/>
                    <a:pt x="3519413" y="1996367"/>
                  </a:cubicBezTo>
                  <a:cubicBezTo>
                    <a:pt x="3529208" y="1967546"/>
                    <a:pt x="3533733" y="1942911"/>
                    <a:pt x="3532989" y="1922464"/>
                  </a:cubicBezTo>
                  <a:cubicBezTo>
                    <a:pt x="3532245" y="1902016"/>
                    <a:pt x="3526602" y="1886389"/>
                    <a:pt x="3516058" y="1875581"/>
                  </a:cubicBezTo>
                  <a:cubicBezTo>
                    <a:pt x="3505515" y="1864773"/>
                    <a:pt x="3490507" y="1859369"/>
                    <a:pt x="3471033" y="1859369"/>
                  </a:cubicBezTo>
                  <a:close/>
                  <a:moveTo>
                    <a:pt x="2601903" y="1859369"/>
                  </a:moveTo>
                  <a:cubicBezTo>
                    <a:pt x="2582429" y="1859369"/>
                    <a:pt x="2563748" y="1864773"/>
                    <a:pt x="2545860" y="1875581"/>
                  </a:cubicBezTo>
                  <a:cubicBezTo>
                    <a:pt x="2527971" y="1886389"/>
                    <a:pt x="2511756" y="1902016"/>
                    <a:pt x="2497213" y="1922464"/>
                  </a:cubicBezTo>
                  <a:cubicBezTo>
                    <a:pt x="2482671" y="1942911"/>
                    <a:pt x="2470501" y="1967546"/>
                    <a:pt x="2460707" y="1996367"/>
                  </a:cubicBezTo>
                  <a:cubicBezTo>
                    <a:pt x="2450976" y="2024993"/>
                    <a:pt x="2446318" y="2049870"/>
                    <a:pt x="2446734" y="2071000"/>
                  </a:cubicBezTo>
                  <a:cubicBezTo>
                    <a:pt x="2447149" y="2092128"/>
                    <a:pt x="2452495" y="2108486"/>
                    <a:pt x="2462772" y="2120073"/>
                  </a:cubicBezTo>
                  <a:cubicBezTo>
                    <a:pt x="2473049" y="2131660"/>
                    <a:pt x="2487924" y="2137454"/>
                    <a:pt x="2507398" y="2137454"/>
                  </a:cubicBezTo>
                  <a:cubicBezTo>
                    <a:pt x="2526871" y="2137454"/>
                    <a:pt x="2545686" y="2131660"/>
                    <a:pt x="2563840" y="2120073"/>
                  </a:cubicBezTo>
                  <a:cubicBezTo>
                    <a:pt x="2581995" y="2108486"/>
                    <a:pt x="2598508" y="2092128"/>
                    <a:pt x="2613380" y="2071000"/>
                  </a:cubicBezTo>
                  <a:cubicBezTo>
                    <a:pt x="2628251" y="2049870"/>
                    <a:pt x="2640553" y="2024993"/>
                    <a:pt x="2650283" y="1996367"/>
                  </a:cubicBezTo>
                  <a:cubicBezTo>
                    <a:pt x="2660077" y="1967546"/>
                    <a:pt x="2664603" y="1942911"/>
                    <a:pt x="2663859" y="1922464"/>
                  </a:cubicBezTo>
                  <a:cubicBezTo>
                    <a:pt x="2663115" y="1902016"/>
                    <a:pt x="2657472" y="1886389"/>
                    <a:pt x="2646928" y="1875581"/>
                  </a:cubicBezTo>
                  <a:cubicBezTo>
                    <a:pt x="2636385" y="1864773"/>
                    <a:pt x="2621377" y="1859369"/>
                    <a:pt x="2601903" y="1859369"/>
                  </a:cubicBezTo>
                  <a:close/>
                  <a:moveTo>
                    <a:pt x="1534798" y="1859369"/>
                  </a:moveTo>
                  <a:cubicBezTo>
                    <a:pt x="1515324" y="1859369"/>
                    <a:pt x="1496643" y="1864773"/>
                    <a:pt x="1478755" y="1875581"/>
                  </a:cubicBezTo>
                  <a:cubicBezTo>
                    <a:pt x="1460866" y="1886389"/>
                    <a:pt x="1444651" y="1902016"/>
                    <a:pt x="1430108" y="1922464"/>
                  </a:cubicBezTo>
                  <a:cubicBezTo>
                    <a:pt x="1415565" y="1942911"/>
                    <a:pt x="1403396" y="1967546"/>
                    <a:pt x="1393602" y="1996367"/>
                  </a:cubicBezTo>
                  <a:cubicBezTo>
                    <a:pt x="1383871" y="2024993"/>
                    <a:pt x="1379213" y="2049870"/>
                    <a:pt x="1379628" y="2071000"/>
                  </a:cubicBezTo>
                  <a:cubicBezTo>
                    <a:pt x="1380044" y="2092128"/>
                    <a:pt x="1385390" y="2108486"/>
                    <a:pt x="1395667" y="2120073"/>
                  </a:cubicBezTo>
                  <a:cubicBezTo>
                    <a:pt x="1405943" y="2131660"/>
                    <a:pt x="1420819" y="2137454"/>
                    <a:pt x="1440293" y="2137454"/>
                  </a:cubicBezTo>
                  <a:cubicBezTo>
                    <a:pt x="1459766" y="2137454"/>
                    <a:pt x="1478580" y="2131660"/>
                    <a:pt x="1496735" y="2120073"/>
                  </a:cubicBezTo>
                  <a:cubicBezTo>
                    <a:pt x="1514890" y="2108486"/>
                    <a:pt x="1531403" y="2092128"/>
                    <a:pt x="1546275" y="2071000"/>
                  </a:cubicBezTo>
                  <a:cubicBezTo>
                    <a:pt x="1561146" y="2049870"/>
                    <a:pt x="1573448" y="2024993"/>
                    <a:pt x="1583178" y="1996367"/>
                  </a:cubicBezTo>
                  <a:cubicBezTo>
                    <a:pt x="1592973" y="1967546"/>
                    <a:pt x="1597498" y="1942911"/>
                    <a:pt x="1596754" y="1922464"/>
                  </a:cubicBezTo>
                  <a:cubicBezTo>
                    <a:pt x="1596010" y="1902016"/>
                    <a:pt x="1590367" y="1886389"/>
                    <a:pt x="1579823" y="1875581"/>
                  </a:cubicBezTo>
                  <a:cubicBezTo>
                    <a:pt x="1569280" y="1864773"/>
                    <a:pt x="1554272" y="1859369"/>
                    <a:pt x="1534798" y="1859369"/>
                  </a:cubicBezTo>
                  <a:close/>
                  <a:moveTo>
                    <a:pt x="665668" y="1859369"/>
                  </a:moveTo>
                  <a:cubicBezTo>
                    <a:pt x="646194" y="1859369"/>
                    <a:pt x="627514" y="1864773"/>
                    <a:pt x="609625" y="1875581"/>
                  </a:cubicBezTo>
                  <a:cubicBezTo>
                    <a:pt x="591737" y="1886389"/>
                    <a:pt x="575521" y="1902016"/>
                    <a:pt x="560978" y="1922464"/>
                  </a:cubicBezTo>
                  <a:cubicBezTo>
                    <a:pt x="546435" y="1942911"/>
                    <a:pt x="534266" y="1967546"/>
                    <a:pt x="524472" y="1996367"/>
                  </a:cubicBezTo>
                  <a:cubicBezTo>
                    <a:pt x="514741" y="2024993"/>
                    <a:pt x="510083" y="2049870"/>
                    <a:pt x="510499" y="2071000"/>
                  </a:cubicBezTo>
                  <a:cubicBezTo>
                    <a:pt x="510914" y="2092128"/>
                    <a:pt x="516260" y="2108486"/>
                    <a:pt x="526537" y="2120073"/>
                  </a:cubicBezTo>
                  <a:cubicBezTo>
                    <a:pt x="536814" y="2131660"/>
                    <a:pt x="551690" y="2137454"/>
                    <a:pt x="571163" y="2137454"/>
                  </a:cubicBezTo>
                  <a:cubicBezTo>
                    <a:pt x="590637" y="2137454"/>
                    <a:pt x="609451" y="2131660"/>
                    <a:pt x="627605" y="2120073"/>
                  </a:cubicBezTo>
                  <a:cubicBezTo>
                    <a:pt x="645761" y="2108486"/>
                    <a:pt x="662273" y="2092128"/>
                    <a:pt x="677145" y="2071000"/>
                  </a:cubicBezTo>
                  <a:cubicBezTo>
                    <a:pt x="692017" y="2049870"/>
                    <a:pt x="704318" y="2024993"/>
                    <a:pt x="714048" y="1996367"/>
                  </a:cubicBezTo>
                  <a:cubicBezTo>
                    <a:pt x="723843" y="1967546"/>
                    <a:pt x="728369" y="1942911"/>
                    <a:pt x="727624" y="1922464"/>
                  </a:cubicBezTo>
                  <a:cubicBezTo>
                    <a:pt x="726881" y="1902016"/>
                    <a:pt x="721237" y="1886389"/>
                    <a:pt x="710693" y="1875581"/>
                  </a:cubicBezTo>
                  <a:cubicBezTo>
                    <a:pt x="700151" y="1864773"/>
                    <a:pt x="685142" y="1859369"/>
                    <a:pt x="665668" y="1859369"/>
                  </a:cubicBezTo>
                  <a:close/>
                  <a:moveTo>
                    <a:pt x="4023959" y="1775535"/>
                  </a:moveTo>
                  <a:lnTo>
                    <a:pt x="4131162" y="1775535"/>
                  </a:lnTo>
                  <a:lnTo>
                    <a:pt x="4010149" y="2131612"/>
                  </a:lnTo>
                  <a:lnTo>
                    <a:pt x="4183659" y="2131612"/>
                  </a:lnTo>
                  <a:lnTo>
                    <a:pt x="4153184" y="2221288"/>
                  </a:lnTo>
                  <a:lnTo>
                    <a:pt x="3872471" y="2221288"/>
                  </a:lnTo>
                  <a:close/>
                  <a:moveTo>
                    <a:pt x="2087723" y="1775535"/>
                  </a:moveTo>
                  <a:lnTo>
                    <a:pt x="2194927" y="1775535"/>
                  </a:lnTo>
                  <a:lnTo>
                    <a:pt x="2073913" y="2131612"/>
                  </a:lnTo>
                  <a:lnTo>
                    <a:pt x="2247423" y="2131612"/>
                  </a:lnTo>
                  <a:lnTo>
                    <a:pt x="2216949" y="2221288"/>
                  </a:lnTo>
                  <a:lnTo>
                    <a:pt x="1936235" y="2221288"/>
                  </a:lnTo>
                  <a:close/>
                  <a:moveTo>
                    <a:pt x="151489" y="1775535"/>
                  </a:moveTo>
                  <a:lnTo>
                    <a:pt x="258691" y="1775535"/>
                  </a:lnTo>
                  <a:lnTo>
                    <a:pt x="137678" y="2131612"/>
                  </a:lnTo>
                  <a:lnTo>
                    <a:pt x="311189" y="2131612"/>
                  </a:lnTo>
                  <a:lnTo>
                    <a:pt x="280714" y="2221288"/>
                  </a:lnTo>
                  <a:lnTo>
                    <a:pt x="0" y="2221288"/>
                  </a:lnTo>
                  <a:close/>
                  <a:moveTo>
                    <a:pt x="5438341" y="1767940"/>
                  </a:moveTo>
                  <a:cubicBezTo>
                    <a:pt x="5479041" y="1767940"/>
                    <a:pt x="5511585" y="1776898"/>
                    <a:pt x="5535973" y="1794814"/>
                  </a:cubicBezTo>
                  <a:cubicBezTo>
                    <a:pt x="5560361" y="1812730"/>
                    <a:pt x="5575365" y="1838630"/>
                    <a:pt x="5580987" y="1872514"/>
                  </a:cubicBezTo>
                  <a:cubicBezTo>
                    <a:pt x="5586607" y="1906398"/>
                    <a:pt x="5581147" y="1947682"/>
                    <a:pt x="5564604" y="1996367"/>
                  </a:cubicBezTo>
                  <a:cubicBezTo>
                    <a:pt x="5548057" y="2045051"/>
                    <a:pt x="5525293" y="2086821"/>
                    <a:pt x="5496310" y="2121680"/>
                  </a:cubicBezTo>
                  <a:cubicBezTo>
                    <a:pt x="5467328" y="2156539"/>
                    <a:pt x="5434439" y="2183266"/>
                    <a:pt x="5397640" y="2201863"/>
                  </a:cubicBezTo>
                  <a:cubicBezTo>
                    <a:pt x="5360843" y="2220460"/>
                    <a:pt x="5322093" y="2229759"/>
                    <a:pt x="5281394" y="2229759"/>
                  </a:cubicBezTo>
                  <a:cubicBezTo>
                    <a:pt x="5241083" y="2229759"/>
                    <a:pt x="5208753" y="2220460"/>
                    <a:pt x="5184403" y="2201863"/>
                  </a:cubicBezTo>
                  <a:cubicBezTo>
                    <a:pt x="5160053" y="2183266"/>
                    <a:pt x="5145184" y="2156539"/>
                    <a:pt x="5139795" y="2121680"/>
                  </a:cubicBezTo>
                  <a:cubicBezTo>
                    <a:pt x="5134407" y="2086821"/>
                    <a:pt x="5139985" y="2045051"/>
                    <a:pt x="5156532" y="1996367"/>
                  </a:cubicBezTo>
                  <a:cubicBezTo>
                    <a:pt x="5173075" y="1947682"/>
                    <a:pt x="5195756" y="1906300"/>
                    <a:pt x="5224573" y="1872222"/>
                  </a:cubicBezTo>
                  <a:cubicBezTo>
                    <a:pt x="5253389" y="1838143"/>
                    <a:pt x="5286143" y="1812243"/>
                    <a:pt x="5322837" y="1794522"/>
                  </a:cubicBezTo>
                  <a:cubicBezTo>
                    <a:pt x="5359529" y="1776801"/>
                    <a:pt x="5398031" y="1767940"/>
                    <a:pt x="5438341" y="1767940"/>
                  </a:cubicBezTo>
                  <a:close/>
                  <a:moveTo>
                    <a:pt x="5047239" y="1767940"/>
                  </a:moveTo>
                  <a:cubicBezTo>
                    <a:pt x="5076254" y="1767940"/>
                    <a:pt x="5100300" y="1773685"/>
                    <a:pt x="5119375" y="1785174"/>
                  </a:cubicBezTo>
                  <a:cubicBezTo>
                    <a:pt x="5138449" y="1796664"/>
                    <a:pt x="5152838" y="1810198"/>
                    <a:pt x="5162538" y="1825777"/>
                  </a:cubicBezTo>
                  <a:lnTo>
                    <a:pt x="5083807" y="1894129"/>
                  </a:lnTo>
                  <a:cubicBezTo>
                    <a:pt x="5076282" y="1883614"/>
                    <a:pt x="5067411" y="1875191"/>
                    <a:pt x="5057195" y="1868862"/>
                  </a:cubicBezTo>
                  <a:cubicBezTo>
                    <a:pt x="5046979" y="1862534"/>
                    <a:pt x="5033887" y="1859369"/>
                    <a:pt x="5017918" y="1859369"/>
                  </a:cubicBezTo>
                  <a:cubicBezTo>
                    <a:pt x="4998640" y="1859369"/>
                    <a:pt x="4979195" y="1864870"/>
                    <a:pt x="4959586" y="1875872"/>
                  </a:cubicBezTo>
                  <a:cubicBezTo>
                    <a:pt x="4939977" y="1886876"/>
                    <a:pt x="4921958" y="1902649"/>
                    <a:pt x="4905531" y="1923194"/>
                  </a:cubicBezTo>
                  <a:cubicBezTo>
                    <a:pt x="4889102" y="1943738"/>
                    <a:pt x="4875959" y="1968519"/>
                    <a:pt x="4866101" y="1997535"/>
                  </a:cubicBezTo>
                  <a:cubicBezTo>
                    <a:pt x="4856041" y="2027135"/>
                    <a:pt x="4851739" y="2052402"/>
                    <a:pt x="4853191" y="2073336"/>
                  </a:cubicBezTo>
                  <a:cubicBezTo>
                    <a:pt x="4854643" y="2094271"/>
                    <a:pt x="4861307" y="2110191"/>
                    <a:pt x="4873179" y="2121096"/>
                  </a:cubicBezTo>
                  <a:cubicBezTo>
                    <a:pt x="4885053" y="2132001"/>
                    <a:pt x="4901407" y="2137454"/>
                    <a:pt x="4922245" y="2137454"/>
                  </a:cubicBezTo>
                  <a:cubicBezTo>
                    <a:pt x="4940161" y="2137454"/>
                    <a:pt x="4957534" y="2133461"/>
                    <a:pt x="4974367" y="2125478"/>
                  </a:cubicBezTo>
                  <a:cubicBezTo>
                    <a:pt x="4991199" y="2117493"/>
                    <a:pt x="5006663" y="2107951"/>
                    <a:pt x="5020757" y="2096851"/>
                  </a:cubicBezTo>
                  <a:lnTo>
                    <a:pt x="5054399" y="2163744"/>
                  </a:lnTo>
                  <a:cubicBezTo>
                    <a:pt x="5028225" y="2185748"/>
                    <a:pt x="5001000" y="2202253"/>
                    <a:pt x="4972724" y="2213255"/>
                  </a:cubicBezTo>
                  <a:cubicBezTo>
                    <a:pt x="4944447" y="2224258"/>
                    <a:pt x="4915704" y="2229759"/>
                    <a:pt x="4886494" y="2229759"/>
                  </a:cubicBezTo>
                  <a:cubicBezTo>
                    <a:pt x="4858257" y="2229759"/>
                    <a:pt x="4833216" y="2224939"/>
                    <a:pt x="4811373" y="2215300"/>
                  </a:cubicBezTo>
                  <a:cubicBezTo>
                    <a:pt x="4789529" y="2205660"/>
                    <a:pt x="4772194" y="2191201"/>
                    <a:pt x="4759368" y="2171922"/>
                  </a:cubicBezTo>
                  <a:cubicBezTo>
                    <a:pt x="4746543" y="2152643"/>
                    <a:pt x="4739477" y="2128739"/>
                    <a:pt x="4738170" y="2100210"/>
                  </a:cubicBezTo>
                  <a:cubicBezTo>
                    <a:pt x="4736863" y="2071681"/>
                    <a:pt x="4742597" y="2038625"/>
                    <a:pt x="4755370" y="2001040"/>
                  </a:cubicBezTo>
                  <a:cubicBezTo>
                    <a:pt x="4767943" y="1964041"/>
                    <a:pt x="4784839" y="1931081"/>
                    <a:pt x="4806060" y="1902163"/>
                  </a:cubicBezTo>
                  <a:cubicBezTo>
                    <a:pt x="4827279" y="1873245"/>
                    <a:pt x="4851165" y="1848805"/>
                    <a:pt x="4877715" y="1828844"/>
                  </a:cubicBezTo>
                  <a:cubicBezTo>
                    <a:pt x="4904264" y="1808884"/>
                    <a:pt x="4932047" y="1793743"/>
                    <a:pt x="4961065" y="1783422"/>
                  </a:cubicBezTo>
                  <a:cubicBezTo>
                    <a:pt x="4990083" y="1773101"/>
                    <a:pt x="5018807" y="1767940"/>
                    <a:pt x="5047239" y="1767940"/>
                  </a:cubicBezTo>
                  <a:close/>
                  <a:moveTo>
                    <a:pt x="4569211" y="1767940"/>
                  </a:moveTo>
                  <a:cubicBezTo>
                    <a:pt x="4609911" y="1767940"/>
                    <a:pt x="4642455" y="1776898"/>
                    <a:pt x="4666843" y="1794814"/>
                  </a:cubicBezTo>
                  <a:cubicBezTo>
                    <a:pt x="4691231" y="1812730"/>
                    <a:pt x="4706235" y="1838630"/>
                    <a:pt x="4711857" y="1872514"/>
                  </a:cubicBezTo>
                  <a:cubicBezTo>
                    <a:pt x="4717479" y="1906398"/>
                    <a:pt x="4712018" y="1947682"/>
                    <a:pt x="4695474" y="1996367"/>
                  </a:cubicBezTo>
                  <a:cubicBezTo>
                    <a:pt x="4678927" y="2045051"/>
                    <a:pt x="4656163" y="2086821"/>
                    <a:pt x="4627181" y="2121680"/>
                  </a:cubicBezTo>
                  <a:cubicBezTo>
                    <a:pt x="4598199" y="2156539"/>
                    <a:pt x="4565309" y="2183266"/>
                    <a:pt x="4528511" y="2201863"/>
                  </a:cubicBezTo>
                  <a:cubicBezTo>
                    <a:pt x="4491713" y="2220460"/>
                    <a:pt x="4452965" y="2229759"/>
                    <a:pt x="4412263" y="2229759"/>
                  </a:cubicBezTo>
                  <a:cubicBezTo>
                    <a:pt x="4371954" y="2229759"/>
                    <a:pt x="4339624" y="2220460"/>
                    <a:pt x="4315274" y="2201863"/>
                  </a:cubicBezTo>
                  <a:cubicBezTo>
                    <a:pt x="4290923" y="2183266"/>
                    <a:pt x="4276055" y="2156539"/>
                    <a:pt x="4270666" y="2121680"/>
                  </a:cubicBezTo>
                  <a:cubicBezTo>
                    <a:pt x="4265277" y="2086821"/>
                    <a:pt x="4270857" y="2045051"/>
                    <a:pt x="4287403" y="1996367"/>
                  </a:cubicBezTo>
                  <a:cubicBezTo>
                    <a:pt x="4303947" y="1947682"/>
                    <a:pt x="4326627" y="1906300"/>
                    <a:pt x="4355443" y="1872222"/>
                  </a:cubicBezTo>
                  <a:cubicBezTo>
                    <a:pt x="4384259" y="1838143"/>
                    <a:pt x="4417013" y="1812243"/>
                    <a:pt x="4453707" y="1794522"/>
                  </a:cubicBezTo>
                  <a:cubicBezTo>
                    <a:pt x="4490399" y="1776801"/>
                    <a:pt x="4528901" y="1767940"/>
                    <a:pt x="4569211" y="1767940"/>
                  </a:cubicBezTo>
                  <a:close/>
                  <a:moveTo>
                    <a:pt x="3502106" y="1767940"/>
                  </a:moveTo>
                  <a:cubicBezTo>
                    <a:pt x="3542805" y="1767940"/>
                    <a:pt x="3575349" y="1776898"/>
                    <a:pt x="3599737" y="1794814"/>
                  </a:cubicBezTo>
                  <a:cubicBezTo>
                    <a:pt x="3624125" y="1812730"/>
                    <a:pt x="3639129" y="1838630"/>
                    <a:pt x="3644751" y="1872514"/>
                  </a:cubicBezTo>
                  <a:cubicBezTo>
                    <a:pt x="3650372" y="1906398"/>
                    <a:pt x="3644911" y="1947682"/>
                    <a:pt x="3628368" y="1996367"/>
                  </a:cubicBezTo>
                  <a:cubicBezTo>
                    <a:pt x="3611821" y="2045051"/>
                    <a:pt x="3589057" y="2086821"/>
                    <a:pt x="3560074" y="2121680"/>
                  </a:cubicBezTo>
                  <a:cubicBezTo>
                    <a:pt x="3531093" y="2156539"/>
                    <a:pt x="3498203" y="2183266"/>
                    <a:pt x="3461405" y="2201863"/>
                  </a:cubicBezTo>
                  <a:cubicBezTo>
                    <a:pt x="3424607" y="2220460"/>
                    <a:pt x="3385858" y="2229759"/>
                    <a:pt x="3345159" y="2229759"/>
                  </a:cubicBezTo>
                  <a:cubicBezTo>
                    <a:pt x="3304847" y="2229759"/>
                    <a:pt x="3272517" y="2220460"/>
                    <a:pt x="3248168" y="2201863"/>
                  </a:cubicBezTo>
                  <a:cubicBezTo>
                    <a:pt x="3223818" y="2183266"/>
                    <a:pt x="3208948" y="2156539"/>
                    <a:pt x="3203560" y="2121680"/>
                  </a:cubicBezTo>
                  <a:cubicBezTo>
                    <a:pt x="3198172" y="2086821"/>
                    <a:pt x="3203750" y="2045051"/>
                    <a:pt x="3220297" y="1996367"/>
                  </a:cubicBezTo>
                  <a:cubicBezTo>
                    <a:pt x="3236840" y="1947682"/>
                    <a:pt x="3259521" y="1906300"/>
                    <a:pt x="3288337" y="1872222"/>
                  </a:cubicBezTo>
                  <a:cubicBezTo>
                    <a:pt x="3317153" y="1838143"/>
                    <a:pt x="3349908" y="1812243"/>
                    <a:pt x="3386601" y="1794522"/>
                  </a:cubicBezTo>
                  <a:cubicBezTo>
                    <a:pt x="3423293" y="1776801"/>
                    <a:pt x="3461795" y="1767940"/>
                    <a:pt x="3502106" y="1767940"/>
                  </a:cubicBezTo>
                  <a:close/>
                  <a:moveTo>
                    <a:pt x="3111003" y="1767940"/>
                  </a:moveTo>
                  <a:cubicBezTo>
                    <a:pt x="3140018" y="1767940"/>
                    <a:pt x="3164064" y="1773685"/>
                    <a:pt x="3183139" y="1785174"/>
                  </a:cubicBezTo>
                  <a:cubicBezTo>
                    <a:pt x="3202214" y="1796664"/>
                    <a:pt x="3216603" y="1810198"/>
                    <a:pt x="3226302" y="1825777"/>
                  </a:cubicBezTo>
                  <a:lnTo>
                    <a:pt x="3147571" y="1894129"/>
                  </a:lnTo>
                  <a:cubicBezTo>
                    <a:pt x="3140046" y="1883614"/>
                    <a:pt x="3131175" y="1875191"/>
                    <a:pt x="3120959" y="1868862"/>
                  </a:cubicBezTo>
                  <a:cubicBezTo>
                    <a:pt x="3110743" y="1862534"/>
                    <a:pt x="3097651" y="1859369"/>
                    <a:pt x="3081683" y="1859369"/>
                  </a:cubicBezTo>
                  <a:cubicBezTo>
                    <a:pt x="3062404" y="1859369"/>
                    <a:pt x="3042960" y="1864870"/>
                    <a:pt x="3023351" y="1875872"/>
                  </a:cubicBezTo>
                  <a:cubicBezTo>
                    <a:pt x="3003741" y="1886876"/>
                    <a:pt x="2985723" y="1902649"/>
                    <a:pt x="2969295" y="1923194"/>
                  </a:cubicBezTo>
                  <a:cubicBezTo>
                    <a:pt x="2952867" y="1943738"/>
                    <a:pt x="2939724" y="1968519"/>
                    <a:pt x="2929865" y="1997535"/>
                  </a:cubicBezTo>
                  <a:cubicBezTo>
                    <a:pt x="2919806" y="2027135"/>
                    <a:pt x="2915503" y="2052402"/>
                    <a:pt x="2916956" y="2073336"/>
                  </a:cubicBezTo>
                  <a:cubicBezTo>
                    <a:pt x="2918408" y="2094271"/>
                    <a:pt x="2925071" y="2110191"/>
                    <a:pt x="2936944" y="2121096"/>
                  </a:cubicBezTo>
                  <a:cubicBezTo>
                    <a:pt x="2948817" y="2132001"/>
                    <a:pt x="2965172" y="2137454"/>
                    <a:pt x="2986009" y="2137454"/>
                  </a:cubicBezTo>
                  <a:cubicBezTo>
                    <a:pt x="3003925" y="2137454"/>
                    <a:pt x="3021299" y="2133461"/>
                    <a:pt x="3038132" y="2125478"/>
                  </a:cubicBezTo>
                  <a:cubicBezTo>
                    <a:pt x="3054964" y="2117493"/>
                    <a:pt x="3070427" y="2107951"/>
                    <a:pt x="3084521" y="2096851"/>
                  </a:cubicBezTo>
                  <a:lnTo>
                    <a:pt x="3118164" y="2163744"/>
                  </a:lnTo>
                  <a:cubicBezTo>
                    <a:pt x="3091990" y="2185748"/>
                    <a:pt x="3064765" y="2202253"/>
                    <a:pt x="3036488" y="2213255"/>
                  </a:cubicBezTo>
                  <a:cubicBezTo>
                    <a:pt x="3008212" y="2224258"/>
                    <a:pt x="2979469" y="2229759"/>
                    <a:pt x="2950258" y="2229759"/>
                  </a:cubicBezTo>
                  <a:cubicBezTo>
                    <a:pt x="2922021" y="2229759"/>
                    <a:pt x="2896980" y="2224939"/>
                    <a:pt x="2875137" y="2215300"/>
                  </a:cubicBezTo>
                  <a:cubicBezTo>
                    <a:pt x="2853293" y="2205660"/>
                    <a:pt x="2835959" y="2191201"/>
                    <a:pt x="2823133" y="2171922"/>
                  </a:cubicBezTo>
                  <a:cubicBezTo>
                    <a:pt x="2810307" y="2152643"/>
                    <a:pt x="2803241" y="2128739"/>
                    <a:pt x="2801935" y="2100210"/>
                  </a:cubicBezTo>
                  <a:cubicBezTo>
                    <a:pt x="2800628" y="2071681"/>
                    <a:pt x="2806361" y="2038625"/>
                    <a:pt x="2819134" y="2001040"/>
                  </a:cubicBezTo>
                  <a:cubicBezTo>
                    <a:pt x="2831707" y="1964041"/>
                    <a:pt x="2848604" y="1931081"/>
                    <a:pt x="2869824" y="1902163"/>
                  </a:cubicBezTo>
                  <a:cubicBezTo>
                    <a:pt x="2891044" y="1873245"/>
                    <a:pt x="2914930" y="1848805"/>
                    <a:pt x="2941479" y="1828844"/>
                  </a:cubicBezTo>
                  <a:cubicBezTo>
                    <a:pt x="2968028" y="1808884"/>
                    <a:pt x="2995812" y="1793743"/>
                    <a:pt x="3024829" y="1783422"/>
                  </a:cubicBezTo>
                  <a:cubicBezTo>
                    <a:pt x="3053847" y="1773101"/>
                    <a:pt x="3082572" y="1767940"/>
                    <a:pt x="3111003" y="1767940"/>
                  </a:cubicBezTo>
                  <a:close/>
                  <a:moveTo>
                    <a:pt x="2632975" y="1767940"/>
                  </a:moveTo>
                  <a:cubicBezTo>
                    <a:pt x="2673676" y="1767940"/>
                    <a:pt x="2706220" y="1776898"/>
                    <a:pt x="2730608" y="1794814"/>
                  </a:cubicBezTo>
                  <a:cubicBezTo>
                    <a:pt x="2754995" y="1812730"/>
                    <a:pt x="2770000" y="1838630"/>
                    <a:pt x="2775621" y="1872514"/>
                  </a:cubicBezTo>
                  <a:cubicBezTo>
                    <a:pt x="2781243" y="1906398"/>
                    <a:pt x="2775783" y="1947682"/>
                    <a:pt x="2759239" y="1996367"/>
                  </a:cubicBezTo>
                  <a:cubicBezTo>
                    <a:pt x="2742692" y="2045051"/>
                    <a:pt x="2719928" y="2086821"/>
                    <a:pt x="2690945" y="2121680"/>
                  </a:cubicBezTo>
                  <a:cubicBezTo>
                    <a:pt x="2661963" y="2156539"/>
                    <a:pt x="2629073" y="2183266"/>
                    <a:pt x="2592275" y="2201863"/>
                  </a:cubicBezTo>
                  <a:cubicBezTo>
                    <a:pt x="2555478" y="2220460"/>
                    <a:pt x="2516729" y="2229759"/>
                    <a:pt x="2476028" y="2229759"/>
                  </a:cubicBezTo>
                  <a:cubicBezTo>
                    <a:pt x="2435718" y="2229759"/>
                    <a:pt x="2403388" y="2220460"/>
                    <a:pt x="2379038" y="2201863"/>
                  </a:cubicBezTo>
                  <a:cubicBezTo>
                    <a:pt x="2354688" y="2183266"/>
                    <a:pt x="2339819" y="2156539"/>
                    <a:pt x="2334430" y="2121680"/>
                  </a:cubicBezTo>
                  <a:cubicBezTo>
                    <a:pt x="2329042" y="2086821"/>
                    <a:pt x="2334621" y="2045051"/>
                    <a:pt x="2351167" y="1996367"/>
                  </a:cubicBezTo>
                  <a:cubicBezTo>
                    <a:pt x="2367711" y="1947682"/>
                    <a:pt x="2390391" y="1906300"/>
                    <a:pt x="2419207" y="1872222"/>
                  </a:cubicBezTo>
                  <a:cubicBezTo>
                    <a:pt x="2448023" y="1838143"/>
                    <a:pt x="2480778" y="1812243"/>
                    <a:pt x="2517471" y="1794522"/>
                  </a:cubicBezTo>
                  <a:cubicBezTo>
                    <a:pt x="2554164" y="1776801"/>
                    <a:pt x="2592665" y="1767940"/>
                    <a:pt x="2632975" y="1767940"/>
                  </a:cubicBezTo>
                  <a:close/>
                  <a:moveTo>
                    <a:pt x="1565870" y="1767940"/>
                  </a:moveTo>
                  <a:cubicBezTo>
                    <a:pt x="1606571" y="1767940"/>
                    <a:pt x="1639114" y="1776898"/>
                    <a:pt x="1663502" y="1794814"/>
                  </a:cubicBezTo>
                  <a:cubicBezTo>
                    <a:pt x="1687890" y="1812730"/>
                    <a:pt x="1702895" y="1838630"/>
                    <a:pt x="1708516" y="1872514"/>
                  </a:cubicBezTo>
                  <a:cubicBezTo>
                    <a:pt x="1714137" y="1906398"/>
                    <a:pt x="1708677" y="1947682"/>
                    <a:pt x="1692134" y="1996367"/>
                  </a:cubicBezTo>
                  <a:cubicBezTo>
                    <a:pt x="1675587" y="2045051"/>
                    <a:pt x="1652823" y="2086821"/>
                    <a:pt x="1623840" y="2121680"/>
                  </a:cubicBezTo>
                  <a:cubicBezTo>
                    <a:pt x="1594858" y="2156539"/>
                    <a:pt x="1561968" y="2183266"/>
                    <a:pt x="1525170" y="2201863"/>
                  </a:cubicBezTo>
                  <a:cubicBezTo>
                    <a:pt x="1488372" y="2220460"/>
                    <a:pt x="1449623" y="2229759"/>
                    <a:pt x="1408923" y="2229759"/>
                  </a:cubicBezTo>
                  <a:cubicBezTo>
                    <a:pt x="1368613" y="2229759"/>
                    <a:pt x="1336283" y="2220460"/>
                    <a:pt x="1311933" y="2201863"/>
                  </a:cubicBezTo>
                  <a:cubicBezTo>
                    <a:pt x="1287583" y="2183266"/>
                    <a:pt x="1272714" y="2156539"/>
                    <a:pt x="1267325" y="2121680"/>
                  </a:cubicBezTo>
                  <a:cubicBezTo>
                    <a:pt x="1261937" y="2086821"/>
                    <a:pt x="1267515" y="2045051"/>
                    <a:pt x="1284062" y="1996367"/>
                  </a:cubicBezTo>
                  <a:cubicBezTo>
                    <a:pt x="1300605" y="1947682"/>
                    <a:pt x="1323286" y="1906300"/>
                    <a:pt x="1352102" y="1872222"/>
                  </a:cubicBezTo>
                  <a:cubicBezTo>
                    <a:pt x="1380919" y="1838143"/>
                    <a:pt x="1413673" y="1812243"/>
                    <a:pt x="1450366" y="1794522"/>
                  </a:cubicBezTo>
                  <a:cubicBezTo>
                    <a:pt x="1487058" y="1776801"/>
                    <a:pt x="1525561" y="1767940"/>
                    <a:pt x="1565870" y="1767940"/>
                  </a:cubicBezTo>
                  <a:close/>
                  <a:moveTo>
                    <a:pt x="1174768" y="1767940"/>
                  </a:moveTo>
                  <a:cubicBezTo>
                    <a:pt x="1203784" y="1767940"/>
                    <a:pt x="1227829" y="1773685"/>
                    <a:pt x="1246905" y="1785174"/>
                  </a:cubicBezTo>
                  <a:cubicBezTo>
                    <a:pt x="1265979" y="1796664"/>
                    <a:pt x="1280367" y="1810198"/>
                    <a:pt x="1290067" y="1825777"/>
                  </a:cubicBezTo>
                  <a:lnTo>
                    <a:pt x="1211336" y="1894129"/>
                  </a:lnTo>
                  <a:cubicBezTo>
                    <a:pt x="1203811" y="1883614"/>
                    <a:pt x="1194941" y="1875191"/>
                    <a:pt x="1184724" y="1868862"/>
                  </a:cubicBezTo>
                  <a:cubicBezTo>
                    <a:pt x="1174509" y="1862534"/>
                    <a:pt x="1161417" y="1859369"/>
                    <a:pt x="1145448" y="1859369"/>
                  </a:cubicBezTo>
                  <a:cubicBezTo>
                    <a:pt x="1126169" y="1859369"/>
                    <a:pt x="1106724" y="1864870"/>
                    <a:pt x="1087116" y="1875872"/>
                  </a:cubicBezTo>
                  <a:cubicBezTo>
                    <a:pt x="1067507" y="1886876"/>
                    <a:pt x="1049488" y="1902649"/>
                    <a:pt x="1033060" y="1923194"/>
                  </a:cubicBezTo>
                  <a:cubicBezTo>
                    <a:pt x="1016632" y="1943738"/>
                    <a:pt x="1003489" y="1968519"/>
                    <a:pt x="993630" y="1997535"/>
                  </a:cubicBezTo>
                  <a:cubicBezTo>
                    <a:pt x="983571" y="2027135"/>
                    <a:pt x="979268" y="2052402"/>
                    <a:pt x="980721" y="2073336"/>
                  </a:cubicBezTo>
                  <a:cubicBezTo>
                    <a:pt x="982173" y="2094271"/>
                    <a:pt x="988837" y="2110191"/>
                    <a:pt x="1000709" y="2121096"/>
                  </a:cubicBezTo>
                  <a:cubicBezTo>
                    <a:pt x="1012582" y="2132001"/>
                    <a:pt x="1028937" y="2137454"/>
                    <a:pt x="1049774" y="2137454"/>
                  </a:cubicBezTo>
                  <a:cubicBezTo>
                    <a:pt x="1067690" y="2137454"/>
                    <a:pt x="1085064" y="2133461"/>
                    <a:pt x="1101896" y="2125478"/>
                  </a:cubicBezTo>
                  <a:cubicBezTo>
                    <a:pt x="1118729" y="2117493"/>
                    <a:pt x="1134193" y="2107951"/>
                    <a:pt x="1148287" y="2096851"/>
                  </a:cubicBezTo>
                  <a:lnTo>
                    <a:pt x="1181929" y="2163744"/>
                  </a:lnTo>
                  <a:cubicBezTo>
                    <a:pt x="1155755" y="2185748"/>
                    <a:pt x="1128530" y="2202253"/>
                    <a:pt x="1100254" y="2213255"/>
                  </a:cubicBezTo>
                  <a:cubicBezTo>
                    <a:pt x="1071977" y="2224258"/>
                    <a:pt x="1043234" y="2229759"/>
                    <a:pt x="1014024" y="2229759"/>
                  </a:cubicBezTo>
                  <a:cubicBezTo>
                    <a:pt x="985786" y="2229759"/>
                    <a:pt x="960746" y="2224939"/>
                    <a:pt x="938902" y="2215300"/>
                  </a:cubicBezTo>
                  <a:cubicBezTo>
                    <a:pt x="917058" y="2205660"/>
                    <a:pt x="899723" y="2191201"/>
                    <a:pt x="886898" y="2171922"/>
                  </a:cubicBezTo>
                  <a:cubicBezTo>
                    <a:pt x="874073" y="2152643"/>
                    <a:pt x="867007" y="2128739"/>
                    <a:pt x="865700" y="2100210"/>
                  </a:cubicBezTo>
                  <a:cubicBezTo>
                    <a:pt x="864393" y="2071681"/>
                    <a:pt x="870126" y="2038625"/>
                    <a:pt x="882900" y="2001040"/>
                  </a:cubicBezTo>
                  <a:cubicBezTo>
                    <a:pt x="895473" y="1964041"/>
                    <a:pt x="912369" y="1931081"/>
                    <a:pt x="933590" y="1902163"/>
                  </a:cubicBezTo>
                  <a:cubicBezTo>
                    <a:pt x="954809" y="1873245"/>
                    <a:pt x="978695" y="1848805"/>
                    <a:pt x="1005244" y="1828844"/>
                  </a:cubicBezTo>
                  <a:cubicBezTo>
                    <a:pt x="1031794" y="1808884"/>
                    <a:pt x="1059577" y="1793743"/>
                    <a:pt x="1088594" y="1783422"/>
                  </a:cubicBezTo>
                  <a:cubicBezTo>
                    <a:pt x="1117612" y="1773101"/>
                    <a:pt x="1146336" y="1767940"/>
                    <a:pt x="1174768" y="1767940"/>
                  </a:cubicBezTo>
                  <a:close/>
                  <a:moveTo>
                    <a:pt x="696741" y="1767940"/>
                  </a:moveTo>
                  <a:cubicBezTo>
                    <a:pt x="737441" y="1767940"/>
                    <a:pt x="769985" y="1776898"/>
                    <a:pt x="794373" y="1794814"/>
                  </a:cubicBezTo>
                  <a:cubicBezTo>
                    <a:pt x="818760" y="1812730"/>
                    <a:pt x="833765" y="1838630"/>
                    <a:pt x="839387" y="1872514"/>
                  </a:cubicBezTo>
                  <a:cubicBezTo>
                    <a:pt x="845008" y="1906398"/>
                    <a:pt x="839547" y="1947682"/>
                    <a:pt x="823004" y="1996367"/>
                  </a:cubicBezTo>
                  <a:cubicBezTo>
                    <a:pt x="806457" y="2045051"/>
                    <a:pt x="783693" y="2086821"/>
                    <a:pt x="754711" y="2121680"/>
                  </a:cubicBezTo>
                  <a:cubicBezTo>
                    <a:pt x="725728" y="2156539"/>
                    <a:pt x="692838" y="2183266"/>
                    <a:pt x="656041" y="2201863"/>
                  </a:cubicBezTo>
                  <a:cubicBezTo>
                    <a:pt x="619243" y="2220460"/>
                    <a:pt x="580494" y="2229759"/>
                    <a:pt x="539793" y="2229759"/>
                  </a:cubicBezTo>
                  <a:cubicBezTo>
                    <a:pt x="499484" y="2229759"/>
                    <a:pt x="467153" y="2220460"/>
                    <a:pt x="442804" y="2201863"/>
                  </a:cubicBezTo>
                  <a:cubicBezTo>
                    <a:pt x="418453" y="2183266"/>
                    <a:pt x="403585" y="2156539"/>
                    <a:pt x="398196" y="2121680"/>
                  </a:cubicBezTo>
                  <a:cubicBezTo>
                    <a:pt x="392807" y="2086821"/>
                    <a:pt x="398386" y="2045051"/>
                    <a:pt x="414932" y="1996367"/>
                  </a:cubicBezTo>
                  <a:cubicBezTo>
                    <a:pt x="431475" y="1947682"/>
                    <a:pt x="454156" y="1906300"/>
                    <a:pt x="482972" y="1872222"/>
                  </a:cubicBezTo>
                  <a:cubicBezTo>
                    <a:pt x="511789" y="1838143"/>
                    <a:pt x="544543" y="1812243"/>
                    <a:pt x="581236" y="1794522"/>
                  </a:cubicBezTo>
                  <a:cubicBezTo>
                    <a:pt x="617929" y="1776801"/>
                    <a:pt x="656431" y="1767940"/>
                    <a:pt x="696741" y="1767940"/>
                  </a:cubicBezTo>
                  <a:close/>
                  <a:moveTo>
                    <a:pt x="5407269" y="975399"/>
                  </a:moveTo>
                  <a:cubicBezTo>
                    <a:pt x="5387795" y="975399"/>
                    <a:pt x="5369113" y="980803"/>
                    <a:pt x="5351226" y="991611"/>
                  </a:cubicBezTo>
                  <a:cubicBezTo>
                    <a:pt x="5333337" y="1002419"/>
                    <a:pt x="5317121" y="1018046"/>
                    <a:pt x="5302578" y="1038494"/>
                  </a:cubicBezTo>
                  <a:cubicBezTo>
                    <a:pt x="5288035" y="1058941"/>
                    <a:pt x="5275867" y="1083576"/>
                    <a:pt x="5266072" y="1112397"/>
                  </a:cubicBezTo>
                  <a:cubicBezTo>
                    <a:pt x="5256341" y="1141023"/>
                    <a:pt x="5251683" y="1165901"/>
                    <a:pt x="5252099" y="1187030"/>
                  </a:cubicBezTo>
                  <a:cubicBezTo>
                    <a:pt x="5252514" y="1208159"/>
                    <a:pt x="5257860" y="1224516"/>
                    <a:pt x="5268137" y="1236104"/>
                  </a:cubicBezTo>
                  <a:cubicBezTo>
                    <a:pt x="5278414" y="1247690"/>
                    <a:pt x="5293289" y="1253484"/>
                    <a:pt x="5312763" y="1253484"/>
                  </a:cubicBezTo>
                  <a:cubicBezTo>
                    <a:pt x="5332237" y="1253484"/>
                    <a:pt x="5351051" y="1247690"/>
                    <a:pt x="5369205" y="1236104"/>
                  </a:cubicBezTo>
                  <a:cubicBezTo>
                    <a:pt x="5387360" y="1224516"/>
                    <a:pt x="5403873" y="1208159"/>
                    <a:pt x="5418745" y="1187030"/>
                  </a:cubicBezTo>
                  <a:cubicBezTo>
                    <a:pt x="5433617" y="1165901"/>
                    <a:pt x="5445918" y="1141023"/>
                    <a:pt x="5455649" y="1112397"/>
                  </a:cubicBezTo>
                  <a:cubicBezTo>
                    <a:pt x="5465443" y="1083576"/>
                    <a:pt x="5469968" y="1058941"/>
                    <a:pt x="5469224" y="1038494"/>
                  </a:cubicBezTo>
                  <a:cubicBezTo>
                    <a:pt x="5468481" y="1018046"/>
                    <a:pt x="5462837" y="1002419"/>
                    <a:pt x="5452293" y="991611"/>
                  </a:cubicBezTo>
                  <a:cubicBezTo>
                    <a:pt x="5441751" y="980803"/>
                    <a:pt x="5426743" y="975399"/>
                    <a:pt x="5407269" y="975399"/>
                  </a:cubicBezTo>
                  <a:close/>
                  <a:moveTo>
                    <a:pt x="4538139" y="975399"/>
                  </a:moveTo>
                  <a:cubicBezTo>
                    <a:pt x="4518665" y="975399"/>
                    <a:pt x="4499984" y="980803"/>
                    <a:pt x="4482095" y="991611"/>
                  </a:cubicBezTo>
                  <a:cubicBezTo>
                    <a:pt x="4464207" y="1002419"/>
                    <a:pt x="4447991" y="1018046"/>
                    <a:pt x="4433449" y="1038494"/>
                  </a:cubicBezTo>
                  <a:cubicBezTo>
                    <a:pt x="4418906" y="1058941"/>
                    <a:pt x="4406737" y="1083576"/>
                    <a:pt x="4396942" y="1112397"/>
                  </a:cubicBezTo>
                  <a:cubicBezTo>
                    <a:pt x="4387211" y="1141023"/>
                    <a:pt x="4382554" y="1165901"/>
                    <a:pt x="4382969" y="1187030"/>
                  </a:cubicBezTo>
                  <a:cubicBezTo>
                    <a:pt x="4383384" y="1208159"/>
                    <a:pt x="4388731" y="1224516"/>
                    <a:pt x="4399007" y="1236104"/>
                  </a:cubicBezTo>
                  <a:cubicBezTo>
                    <a:pt x="4409285" y="1247690"/>
                    <a:pt x="4424160" y="1253484"/>
                    <a:pt x="4443634" y="1253484"/>
                  </a:cubicBezTo>
                  <a:cubicBezTo>
                    <a:pt x="4463107" y="1253484"/>
                    <a:pt x="4481921" y="1247690"/>
                    <a:pt x="4500075" y="1236104"/>
                  </a:cubicBezTo>
                  <a:cubicBezTo>
                    <a:pt x="4518231" y="1224516"/>
                    <a:pt x="4534743" y="1208159"/>
                    <a:pt x="4549616" y="1187030"/>
                  </a:cubicBezTo>
                  <a:cubicBezTo>
                    <a:pt x="4564487" y="1165901"/>
                    <a:pt x="4576788" y="1141023"/>
                    <a:pt x="4586519" y="1112397"/>
                  </a:cubicBezTo>
                  <a:cubicBezTo>
                    <a:pt x="4596313" y="1083576"/>
                    <a:pt x="4600839" y="1058941"/>
                    <a:pt x="4600095" y="1038494"/>
                  </a:cubicBezTo>
                  <a:cubicBezTo>
                    <a:pt x="4599351" y="1018046"/>
                    <a:pt x="4593707" y="1002419"/>
                    <a:pt x="4583163" y="991611"/>
                  </a:cubicBezTo>
                  <a:cubicBezTo>
                    <a:pt x="4572621" y="980803"/>
                    <a:pt x="4557613" y="975399"/>
                    <a:pt x="4538139" y="975399"/>
                  </a:cubicBezTo>
                  <a:close/>
                  <a:moveTo>
                    <a:pt x="3471033" y="975399"/>
                  </a:moveTo>
                  <a:cubicBezTo>
                    <a:pt x="3451559" y="975399"/>
                    <a:pt x="3432878" y="980803"/>
                    <a:pt x="3414990" y="991611"/>
                  </a:cubicBezTo>
                  <a:cubicBezTo>
                    <a:pt x="3397101" y="1002419"/>
                    <a:pt x="3380886" y="1018046"/>
                    <a:pt x="3366343" y="1038494"/>
                  </a:cubicBezTo>
                  <a:cubicBezTo>
                    <a:pt x="3351799" y="1058941"/>
                    <a:pt x="3339631" y="1083576"/>
                    <a:pt x="3329837" y="1112397"/>
                  </a:cubicBezTo>
                  <a:cubicBezTo>
                    <a:pt x="3320106" y="1141023"/>
                    <a:pt x="3315448" y="1165901"/>
                    <a:pt x="3315863" y="1187030"/>
                  </a:cubicBezTo>
                  <a:cubicBezTo>
                    <a:pt x="3316278" y="1208159"/>
                    <a:pt x="3321625" y="1224516"/>
                    <a:pt x="3331902" y="1236104"/>
                  </a:cubicBezTo>
                  <a:cubicBezTo>
                    <a:pt x="3342178" y="1247690"/>
                    <a:pt x="3357053" y="1253484"/>
                    <a:pt x="3376527" y="1253484"/>
                  </a:cubicBezTo>
                  <a:cubicBezTo>
                    <a:pt x="3396001" y="1253484"/>
                    <a:pt x="3414815" y="1247690"/>
                    <a:pt x="3432970" y="1236104"/>
                  </a:cubicBezTo>
                  <a:cubicBezTo>
                    <a:pt x="3451125" y="1224516"/>
                    <a:pt x="3467638" y="1208159"/>
                    <a:pt x="3482509" y="1187030"/>
                  </a:cubicBezTo>
                  <a:cubicBezTo>
                    <a:pt x="3497381" y="1165901"/>
                    <a:pt x="3509682" y="1141023"/>
                    <a:pt x="3519413" y="1112397"/>
                  </a:cubicBezTo>
                  <a:cubicBezTo>
                    <a:pt x="3529208" y="1083576"/>
                    <a:pt x="3533733" y="1058941"/>
                    <a:pt x="3532989" y="1038494"/>
                  </a:cubicBezTo>
                  <a:cubicBezTo>
                    <a:pt x="3532245" y="1018046"/>
                    <a:pt x="3526602" y="1002419"/>
                    <a:pt x="3516058" y="991611"/>
                  </a:cubicBezTo>
                  <a:cubicBezTo>
                    <a:pt x="3505515" y="980803"/>
                    <a:pt x="3490507" y="975399"/>
                    <a:pt x="3471033" y="975399"/>
                  </a:cubicBezTo>
                  <a:close/>
                  <a:moveTo>
                    <a:pt x="2601903" y="975399"/>
                  </a:moveTo>
                  <a:cubicBezTo>
                    <a:pt x="2582429" y="975399"/>
                    <a:pt x="2563748" y="980803"/>
                    <a:pt x="2545860" y="991611"/>
                  </a:cubicBezTo>
                  <a:cubicBezTo>
                    <a:pt x="2527971" y="1002419"/>
                    <a:pt x="2511756" y="1018046"/>
                    <a:pt x="2497213" y="1038494"/>
                  </a:cubicBezTo>
                  <a:cubicBezTo>
                    <a:pt x="2482671" y="1058941"/>
                    <a:pt x="2470501" y="1083576"/>
                    <a:pt x="2460707" y="1112397"/>
                  </a:cubicBezTo>
                  <a:cubicBezTo>
                    <a:pt x="2450976" y="1141023"/>
                    <a:pt x="2446318" y="1165901"/>
                    <a:pt x="2446734" y="1187030"/>
                  </a:cubicBezTo>
                  <a:cubicBezTo>
                    <a:pt x="2447149" y="1208159"/>
                    <a:pt x="2452495" y="1224516"/>
                    <a:pt x="2462772" y="1236104"/>
                  </a:cubicBezTo>
                  <a:cubicBezTo>
                    <a:pt x="2473049" y="1247690"/>
                    <a:pt x="2487924" y="1253484"/>
                    <a:pt x="2507398" y="1253484"/>
                  </a:cubicBezTo>
                  <a:cubicBezTo>
                    <a:pt x="2526871" y="1253484"/>
                    <a:pt x="2545686" y="1247690"/>
                    <a:pt x="2563840" y="1236104"/>
                  </a:cubicBezTo>
                  <a:cubicBezTo>
                    <a:pt x="2581995" y="1224516"/>
                    <a:pt x="2598508" y="1208159"/>
                    <a:pt x="2613380" y="1187030"/>
                  </a:cubicBezTo>
                  <a:cubicBezTo>
                    <a:pt x="2628251" y="1165901"/>
                    <a:pt x="2640553" y="1141023"/>
                    <a:pt x="2650283" y="1112397"/>
                  </a:cubicBezTo>
                  <a:cubicBezTo>
                    <a:pt x="2660077" y="1083576"/>
                    <a:pt x="2664603" y="1058941"/>
                    <a:pt x="2663859" y="1038494"/>
                  </a:cubicBezTo>
                  <a:cubicBezTo>
                    <a:pt x="2663115" y="1018046"/>
                    <a:pt x="2657472" y="1002419"/>
                    <a:pt x="2646928" y="991611"/>
                  </a:cubicBezTo>
                  <a:cubicBezTo>
                    <a:pt x="2636385" y="980803"/>
                    <a:pt x="2621377" y="975399"/>
                    <a:pt x="2601903" y="975399"/>
                  </a:cubicBezTo>
                  <a:close/>
                  <a:moveTo>
                    <a:pt x="1534798" y="975399"/>
                  </a:moveTo>
                  <a:cubicBezTo>
                    <a:pt x="1515324" y="975399"/>
                    <a:pt x="1496643" y="980803"/>
                    <a:pt x="1478755" y="991611"/>
                  </a:cubicBezTo>
                  <a:cubicBezTo>
                    <a:pt x="1460866" y="1002419"/>
                    <a:pt x="1444651" y="1018046"/>
                    <a:pt x="1430108" y="1038494"/>
                  </a:cubicBezTo>
                  <a:cubicBezTo>
                    <a:pt x="1415565" y="1058941"/>
                    <a:pt x="1403396" y="1083576"/>
                    <a:pt x="1393602" y="1112397"/>
                  </a:cubicBezTo>
                  <a:cubicBezTo>
                    <a:pt x="1383871" y="1141023"/>
                    <a:pt x="1379213" y="1165901"/>
                    <a:pt x="1379628" y="1187030"/>
                  </a:cubicBezTo>
                  <a:cubicBezTo>
                    <a:pt x="1380044" y="1208159"/>
                    <a:pt x="1385390" y="1224516"/>
                    <a:pt x="1395667" y="1236104"/>
                  </a:cubicBezTo>
                  <a:cubicBezTo>
                    <a:pt x="1405943" y="1247690"/>
                    <a:pt x="1420819" y="1253484"/>
                    <a:pt x="1440293" y="1253484"/>
                  </a:cubicBezTo>
                  <a:cubicBezTo>
                    <a:pt x="1459766" y="1253484"/>
                    <a:pt x="1478580" y="1247690"/>
                    <a:pt x="1496735" y="1236104"/>
                  </a:cubicBezTo>
                  <a:cubicBezTo>
                    <a:pt x="1514890" y="1224516"/>
                    <a:pt x="1531403" y="1208159"/>
                    <a:pt x="1546275" y="1187030"/>
                  </a:cubicBezTo>
                  <a:cubicBezTo>
                    <a:pt x="1561146" y="1165901"/>
                    <a:pt x="1573448" y="1141023"/>
                    <a:pt x="1583178" y="1112397"/>
                  </a:cubicBezTo>
                  <a:cubicBezTo>
                    <a:pt x="1592973" y="1083576"/>
                    <a:pt x="1597498" y="1058941"/>
                    <a:pt x="1596754" y="1038494"/>
                  </a:cubicBezTo>
                  <a:cubicBezTo>
                    <a:pt x="1596010" y="1018046"/>
                    <a:pt x="1590367" y="1002419"/>
                    <a:pt x="1579823" y="991611"/>
                  </a:cubicBezTo>
                  <a:cubicBezTo>
                    <a:pt x="1569280" y="980803"/>
                    <a:pt x="1554272" y="975399"/>
                    <a:pt x="1534798" y="975399"/>
                  </a:cubicBezTo>
                  <a:close/>
                  <a:moveTo>
                    <a:pt x="665668" y="975399"/>
                  </a:moveTo>
                  <a:cubicBezTo>
                    <a:pt x="646194" y="975399"/>
                    <a:pt x="627514" y="980803"/>
                    <a:pt x="609625" y="991611"/>
                  </a:cubicBezTo>
                  <a:cubicBezTo>
                    <a:pt x="591737" y="1002419"/>
                    <a:pt x="575521" y="1018046"/>
                    <a:pt x="560978" y="1038494"/>
                  </a:cubicBezTo>
                  <a:cubicBezTo>
                    <a:pt x="546435" y="1058941"/>
                    <a:pt x="534266" y="1083576"/>
                    <a:pt x="524472" y="1112397"/>
                  </a:cubicBezTo>
                  <a:cubicBezTo>
                    <a:pt x="514741" y="1141023"/>
                    <a:pt x="510083" y="1165901"/>
                    <a:pt x="510499" y="1187030"/>
                  </a:cubicBezTo>
                  <a:cubicBezTo>
                    <a:pt x="510914" y="1208159"/>
                    <a:pt x="516260" y="1224516"/>
                    <a:pt x="526537" y="1236104"/>
                  </a:cubicBezTo>
                  <a:cubicBezTo>
                    <a:pt x="536814" y="1247690"/>
                    <a:pt x="551690" y="1253484"/>
                    <a:pt x="571163" y="1253484"/>
                  </a:cubicBezTo>
                  <a:cubicBezTo>
                    <a:pt x="590637" y="1253484"/>
                    <a:pt x="609451" y="1247690"/>
                    <a:pt x="627605" y="1236104"/>
                  </a:cubicBezTo>
                  <a:cubicBezTo>
                    <a:pt x="645761" y="1224516"/>
                    <a:pt x="662273" y="1208159"/>
                    <a:pt x="677145" y="1187030"/>
                  </a:cubicBezTo>
                  <a:cubicBezTo>
                    <a:pt x="692017" y="1165901"/>
                    <a:pt x="704318" y="1141023"/>
                    <a:pt x="714048" y="1112397"/>
                  </a:cubicBezTo>
                  <a:cubicBezTo>
                    <a:pt x="723843" y="1083576"/>
                    <a:pt x="728369" y="1058941"/>
                    <a:pt x="727624" y="1038494"/>
                  </a:cubicBezTo>
                  <a:cubicBezTo>
                    <a:pt x="726881" y="1018046"/>
                    <a:pt x="721237" y="1002419"/>
                    <a:pt x="710693" y="991611"/>
                  </a:cubicBezTo>
                  <a:cubicBezTo>
                    <a:pt x="700151" y="980803"/>
                    <a:pt x="685142" y="975399"/>
                    <a:pt x="665668" y="975399"/>
                  </a:cubicBezTo>
                  <a:close/>
                  <a:moveTo>
                    <a:pt x="4023959" y="891565"/>
                  </a:moveTo>
                  <a:lnTo>
                    <a:pt x="4131162" y="891565"/>
                  </a:lnTo>
                  <a:lnTo>
                    <a:pt x="4010149" y="1247642"/>
                  </a:lnTo>
                  <a:lnTo>
                    <a:pt x="4183659" y="1247642"/>
                  </a:lnTo>
                  <a:lnTo>
                    <a:pt x="4153184" y="1337318"/>
                  </a:lnTo>
                  <a:lnTo>
                    <a:pt x="3872471" y="1337318"/>
                  </a:lnTo>
                  <a:close/>
                  <a:moveTo>
                    <a:pt x="2087723" y="891565"/>
                  </a:moveTo>
                  <a:lnTo>
                    <a:pt x="2194927" y="891565"/>
                  </a:lnTo>
                  <a:lnTo>
                    <a:pt x="2073913" y="1247642"/>
                  </a:lnTo>
                  <a:lnTo>
                    <a:pt x="2247423" y="1247642"/>
                  </a:lnTo>
                  <a:lnTo>
                    <a:pt x="2216949" y="1337318"/>
                  </a:lnTo>
                  <a:lnTo>
                    <a:pt x="1936235" y="1337318"/>
                  </a:lnTo>
                  <a:close/>
                  <a:moveTo>
                    <a:pt x="151489" y="891565"/>
                  </a:moveTo>
                  <a:lnTo>
                    <a:pt x="258691" y="891565"/>
                  </a:lnTo>
                  <a:lnTo>
                    <a:pt x="137678" y="1247642"/>
                  </a:lnTo>
                  <a:lnTo>
                    <a:pt x="311189" y="1247642"/>
                  </a:lnTo>
                  <a:lnTo>
                    <a:pt x="280714" y="1337318"/>
                  </a:lnTo>
                  <a:lnTo>
                    <a:pt x="0" y="1337318"/>
                  </a:lnTo>
                  <a:close/>
                  <a:moveTo>
                    <a:pt x="5438341" y="883970"/>
                  </a:moveTo>
                  <a:cubicBezTo>
                    <a:pt x="5479041" y="883970"/>
                    <a:pt x="5511585" y="892928"/>
                    <a:pt x="5535973" y="910844"/>
                  </a:cubicBezTo>
                  <a:cubicBezTo>
                    <a:pt x="5560361" y="928760"/>
                    <a:pt x="5575365" y="954660"/>
                    <a:pt x="5580987" y="988544"/>
                  </a:cubicBezTo>
                  <a:cubicBezTo>
                    <a:pt x="5586607" y="1022429"/>
                    <a:pt x="5581147" y="1063712"/>
                    <a:pt x="5564604" y="1112397"/>
                  </a:cubicBezTo>
                  <a:cubicBezTo>
                    <a:pt x="5548057" y="1161081"/>
                    <a:pt x="5525293" y="1202852"/>
                    <a:pt x="5496310" y="1237710"/>
                  </a:cubicBezTo>
                  <a:cubicBezTo>
                    <a:pt x="5467328" y="1272569"/>
                    <a:pt x="5434439" y="1299296"/>
                    <a:pt x="5397640" y="1317893"/>
                  </a:cubicBezTo>
                  <a:cubicBezTo>
                    <a:pt x="5360843" y="1336491"/>
                    <a:pt x="5322093" y="1345789"/>
                    <a:pt x="5281394" y="1345789"/>
                  </a:cubicBezTo>
                  <a:cubicBezTo>
                    <a:pt x="5241083" y="1345789"/>
                    <a:pt x="5208753" y="1336491"/>
                    <a:pt x="5184403" y="1317893"/>
                  </a:cubicBezTo>
                  <a:cubicBezTo>
                    <a:pt x="5160053" y="1299296"/>
                    <a:pt x="5145184" y="1272569"/>
                    <a:pt x="5139795" y="1237710"/>
                  </a:cubicBezTo>
                  <a:cubicBezTo>
                    <a:pt x="5134407" y="1202852"/>
                    <a:pt x="5139985" y="1161081"/>
                    <a:pt x="5156532" y="1112397"/>
                  </a:cubicBezTo>
                  <a:cubicBezTo>
                    <a:pt x="5173075" y="1063712"/>
                    <a:pt x="5195756" y="1022331"/>
                    <a:pt x="5224573" y="988252"/>
                  </a:cubicBezTo>
                  <a:cubicBezTo>
                    <a:pt x="5253389" y="954172"/>
                    <a:pt x="5286143" y="928273"/>
                    <a:pt x="5322837" y="910552"/>
                  </a:cubicBezTo>
                  <a:cubicBezTo>
                    <a:pt x="5359529" y="892831"/>
                    <a:pt x="5398031" y="883970"/>
                    <a:pt x="5438341" y="883970"/>
                  </a:cubicBezTo>
                  <a:close/>
                  <a:moveTo>
                    <a:pt x="5047239" y="883970"/>
                  </a:moveTo>
                  <a:cubicBezTo>
                    <a:pt x="5076254" y="883970"/>
                    <a:pt x="5100300" y="889715"/>
                    <a:pt x="5119375" y="901204"/>
                  </a:cubicBezTo>
                  <a:cubicBezTo>
                    <a:pt x="5138449" y="912694"/>
                    <a:pt x="5152838" y="926228"/>
                    <a:pt x="5162538" y="941807"/>
                  </a:cubicBezTo>
                  <a:lnTo>
                    <a:pt x="5083807" y="1010160"/>
                  </a:lnTo>
                  <a:cubicBezTo>
                    <a:pt x="5076282" y="999644"/>
                    <a:pt x="5067411" y="991222"/>
                    <a:pt x="5057195" y="984893"/>
                  </a:cubicBezTo>
                  <a:cubicBezTo>
                    <a:pt x="5046979" y="978564"/>
                    <a:pt x="5033887" y="975399"/>
                    <a:pt x="5017918" y="975399"/>
                  </a:cubicBezTo>
                  <a:cubicBezTo>
                    <a:pt x="4998640" y="975399"/>
                    <a:pt x="4979195" y="980900"/>
                    <a:pt x="4959586" y="991903"/>
                  </a:cubicBezTo>
                  <a:cubicBezTo>
                    <a:pt x="4939977" y="1002906"/>
                    <a:pt x="4921958" y="1018680"/>
                    <a:pt x="4905531" y="1039224"/>
                  </a:cubicBezTo>
                  <a:cubicBezTo>
                    <a:pt x="4889102" y="1059769"/>
                    <a:pt x="4875959" y="1084550"/>
                    <a:pt x="4866101" y="1113566"/>
                  </a:cubicBezTo>
                  <a:cubicBezTo>
                    <a:pt x="4856041" y="1143165"/>
                    <a:pt x="4851739" y="1168433"/>
                    <a:pt x="4853191" y="1189367"/>
                  </a:cubicBezTo>
                  <a:cubicBezTo>
                    <a:pt x="4854643" y="1210301"/>
                    <a:pt x="4861307" y="1226221"/>
                    <a:pt x="4873179" y="1237126"/>
                  </a:cubicBezTo>
                  <a:cubicBezTo>
                    <a:pt x="4885053" y="1248031"/>
                    <a:pt x="4901407" y="1253484"/>
                    <a:pt x="4922245" y="1253484"/>
                  </a:cubicBezTo>
                  <a:cubicBezTo>
                    <a:pt x="4940161" y="1253484"/>
                    <a:pt x="4957534" y="1249491"/>
                    <a:pt x="4974367" y="1241508"/>
                  </a:cubicBezTo>
                  <a:cubicBezTo>
                    <a:pt x="4991199" y="1233523"/>
                    <a:pt x="5006663" y="1223981"/>
                    <a:pt x="5020757" y="1212881"/>
                  </a:cubicBezTo>
                  <a:lnTo>
                    <a:pt x="5054399" y="1279774"/>
                  </a:lnTo>
                  <a:cubicBezTo>
                    <a:pt x="5028225" y="1301779"/>
                    <a:pt x="5001000" y="1318283"/>
                    <a:pt x="4972724" y="1329286"/>
                  </a:cubicBezTo>
                  <a:cubicBezTo>
                    <a:pt x="4944447" y="1340288"/>
                    <a:pt x="4915704" y="1345789"/>
                    <a:pt x="4886494" y="1345789"/>
                  </a:cubicBezTo>
                  <a:cubicBezTo>
                    <a:pt x="4858257" y="1345789"/>
                    <a:pt x="4833216" y="1340970"/>
                    <a:pt x="4811373" y="1331330"/>
                  </a:cubicBezTo>
                  <a:cubicBezTo>
                    <a:pt x="4789529" y="1321691"/>
                    <a:pt x="4772194" y="1307231"/>
                    <a:pt x="4759368" y="1287952"/>
                  </a:cubicBezTo>
                  <a:cubicBezTo>
                    <a:pt x="4746543" y="1268673"/>
                    <a:pt x="4739477" y="1244769"/>
                    <a:pt x="4738170" y="1216240"/>
                  </a:cubicBezTo>
                  <a:cubicBezTo>
                    <a:pt x="4736863" y="1187712"/>
                    <a:pt x="4742597" y="1154655"/>
                    <a:pt x="4755370" y="1117070"/>
                  </a:cubicBezTo>
                  <a:cubicBezTo>
                    <a:pt x="4767943" y="1080071"/>
                    <a:pt x="4784839" y="1047111"/>
                    <a:pt x="4806060" y="1018193"/>
                  </a:cubicBezTo>
                  <a:cubicBezTo>
                    <a:pt x="4827279" y="989275"/>
                    <a:pt x="4851165" y="964835"/>
                    <a:pt x="4877715" y="944874"/>
                  </a:cubicBezTo>
                  <a:cubicBezTo>
                    <a:pt x="4904264" y="924914"/>
                    <a:pt x="4932047" y="909773"/>
                    <a:pt x="4961065" y="899451"/>
                  </a:cubicBezTo>
                  <a:cubicBezTo>
                    <a:pt x="4990083" y="889131"/>
                    <a:pt x="5018807" y="883970"/>
                    <a:pt x="5047239" y="883970"/>
                  </a:cubicBezTo>
                  <a:close/>
                  <a:moveTo>
                    <a:pt x="4569211" y="883970"/>
                  </a:moveTo>
                  <a:cubicBezTo>
                    <a:pt x="4609911" y="883970"/>
                    <a:pt x="4642455" y="892928"/>
                    <a:pt x="4666843" y="910844"/>
                  </a:cubicBezTo>
                  <a:cubicBezTo>
                    <a:pt x="4691231" y="928760"/>
                    <a:pt x="4706235" y="954660"/>
                    <a:pt x="4711857" y="988544"/>
                  </a:cubicBezTo>
                  <a:cubicBezTo>
                    <a:pt x="4717479" y="1022429"/>
                    <a:pt x="4712018" y="1063712"/>
                    <a:pt x="4695474" y="1112397"/>
                  </a:cubicBezTo>
                  <a:cubicBezTo>
                    <a:pt x="4678927" y="1161081"/>
                    <a:pt x="4656163" y="1202852"/>
                    <a:pt x="4627181" y="1237710"/>
                  </a:cubicBezTo>
                  <a:cubicBezTo>
                    <a:pt x="4598199" y="1272569"/>
                    <a:pt x="4565309" y="1299296"/>
                    <a:pt x="4528511" y="1317893"/>
                  </a:cubicBezTo>
                  <a:cubicBezTo>
                    <a:pt x="4491713" y="1336491"/>
                    <a:pt x="4452965" y="1345789"/>
                    <a:pt x="4412263" y="1345789"/>
                  </a:cubicBezTo>
                  <a:cubicBezTo>
                    <a:pt x="4371954" y="1345789"/>
                    <a:pt x="4339624" y="1336491"/>
                    <a:pt x="4315274" y="1317893"/>
                  </a:cubicBezTo>
                  <a:cubicBezTo>
                    <a:pt x="4290923" y="1299296"/>
                    <a:pt x="4276055" y="1272569"/>
                    <a:pt x="4270666" y="1237710"/>
                  </a:cubicBezTo>
                  <a:cubicBezTo>
                    <a:pt x="4265277" y="1202852"/>
                    <a:pt x="4270857" y="1161081"/>
                    <a:pt x="4287403" y="1112397"/>
                  </a:cubicBezTo>
                  <a:cubicBezTo>
                    <a:pt x="4303947" y="1063712"/>
                    <a:pt x="4326627" y="1022331"/>
                    <a:pt x="4355443" y="988252"/>
                  </a:cubicBezTo>
                  <a:cubicBezTo>
                    <a:pt x="4384259" y="954172"/>
                    <a:pt x="4417013" y="928273"/>
                    <a:pt x="4453707" y="910552"/>
                  </a:cubicBezTo>
                  <a:cubicBezTo>
                    <a:pt x="4490399" y="892831"/>
                    <a:pt x="4528901" y="883970"/>
                    <a:pt x="4569211" y="883970"/>
                  </a:cubicBezTo>
                  <a:close/>
                  <a:moveTo>
                    <a:pt x="3502106" y="883970"/>
                  </a:moveTo>
                  <a:cubicBezTo>
                    <a:pt x="3542805" y="883970"/>
                    <a:pt x="3575349" y="892928"/>
                    <a:pt x="3599737" y="910844"/>
                  </a:cubicBezTo>
                  <a:cubicBezTo>
                    <a:pt x="3624125" y="928760"/>
                    <a:pt x="3639129" y="954660"/>
                    <a:pt x="3644751" y="988544"/>
                  </a:cubicBezTo>
                  <a:cubicBezTo>
                    <a:pt x="3650372" y="1022429"/>
                    <a:pt x="3644911" y="1063712"/>
                    <a:pt x="3628368" y="1112397"/>
                  </a:cubicBezTo>
                  <a:cubicBezTo>
                    <a:pt x="3611821" y="1161081"/>
                    <a:pt x="3589057" y="1202852"/>
                    <a:pt x="3560074" y="1237710"/>
                  </a:cubicBezTo>
                  <a:cubicBezTo>
                    <a:pt x="3531093" y="1272569"/>
                    <a:pt x="3498203" y="1299296"/>
                    <a:pt x="3461405" y="1317893"/>
                  </a:cubicBezTo>
                  <a:cubicBezTo>
                    <a:pt x="3424607" y="1336491"/>
                    <a:pt x="3385858" y="1345789"/>
                    <a:pt x="3345159" y="1345789"/>
                  </a:cubicBezTo>
                  <a:cubicBezTo>
                    <a:pt x="3304847" y="1345789"/>
                    <a:pt x="3272517" y="1336491"/>
                    <a:pt x="3248168" y="1317893"/>
                  </a:cubicBezTo>
                  <a:cubicBezTo>
                    <a:pt x="3223818" y="1299296"/>
                    <a:pt x="3208948" y="1272569"/>
                    <a:pt x="3203560" y="1237710"/>
                  </a:cubicBezTo>
                  <a:cubicBezTo>
                    <a:pt x="3198172" y="1202852"/>
                    <a:pt x="3203750" y="1161081"/>
                    <a:pt x="3220297" y="1112397"/>
                  </a:cubicBezTo>
                  <a:cubicBezTo>
                    <a:pt x="3236840" y="1063712"/>
                    <a:pt x="3259521" y="1022331"/>
                    <a:pt x="3288337" y="988252"/>
                  </a:cubicBezTo>
                  <a:cubicBezTo>
                    <a:pt x="3317153" y="954172"/>
                    <a:pt x="3349908" y="928273"/>
                    <a:pt x="3386601" y="910552"/>
                  </a:cubicBezTo>
                  <a:cubicBezTo>
                    <a:pt x="3423293" y="892831"/>
                    <a:pt x="3461795" y="883970"/>
                    <a:pt x="3502106" y="883970"/>
                  </a:cubicBezTo>
                  <a:close/>
                  <a:moveTo>
                    <a:pt x="3111003" y="883970"/>
                  </a:moveTo>
                  <a:cubicBezTo>
                    <a:pt x="3140018" y="883970"/>
                    <a:pt x="3164064" y="889715"/>
                    <a:pt x="3183139" y="901204"/>
                  </a:cubicBezTo>
                  <a:cubicBezTo>
                    <a:pt x="3202214" y="912694"/>
                    <a:pt x="3216603" y="926228"/>
                    <a:pt x="3226302" y="941807"/>
                  </a:cubicBezTo>
                  <a:lnTo>
                    <a:pt x="3147571" y="1010160"/>
                  </a:lnTo>
                  <a:cubicBezTo>
                    <a:pt x="3140046" y="999644"/>
                    <a:pt x="3131175" y="991222"/>
                    <a:pt x="3120959" y="984893"/>
                  </a:cubicBezTo>
                  <a:cubicBezTo>
                    <a:pt x="3110743" y="978564"/>
                    <a:pt x="3097651" y="975399"/>
                    <a:pt x="3081683" y="975399"/>
                  </a:cubicBezTo>
                  <a:cubicBezTo>
                    <a:pt x="3062404" y="975399"/>
                    <a:pt x="3042960" y="980900"/>
                    <a:pt x="3023351" y="991903"/>
                  </a:cubicBezTo>
                  <a:cubicBezTo>
                    <a:pt x="3003741" y="1002906"/>
                    <a:pt x="2985723" y="1018680"/>
                    <a:pt x="2969295" y="1039224"/>
                  </a:cubicBezTo>
                  <a:cubicBezTo>
                    <a:pt x="2952867" y="1059769"/>
                    <a:pt x="2939724" y="1084550"/>
                    <a:pt x="2929865" y="1113566"/>
                  </a:cubicBezTo>
                  <a:cubicBezTo>
                    <a:pt x="2919806" y="1143165"/>
                    <a:pt x="2915503" y="1168433"/>
                    <a:pt x="2916956" y="1189367"/>
                  </a:cubicBezTo>
                  <a:cubicBezTo>
                    <a:pt x="2918408" y="1210301"/>
                    <a:pt x="2925071" y="1226221"/>
                    <a:pt x="2936944" y="1237126"/>
                  </a:cubicBezTo>
                  <a:cubicBezTo>
                    <a:pt x="2948817" y="1248031"/>
                    <a:pt x="2965172" y="1253484"/>
                    <a:pt x="2986009" y="1253484"/>
                  </a:cubicBezTo>
                  <a:cubicBezTo>
                    <a:pt x="3003925" y="1253484"/>
                    <a:pt x="3021299" y="1249491"/>
                    <a:pt x="3038132" y="1241508"/>
                  </a:cubicBezTo>
                  <a:cubicBezTo>
                    <a:pt x="3054964" y="1233523"/>
                    <a:pt x="3070427" y="1223981"/>
                    <a:pt x="3084521" y="1212881"/>
                  </a:cubicBezTo>
                  <a:lnTo>
                    <a:pt x="3118164" y="1279774"/>
                  </a:lnTo>
                  <a:cubicBezTo>
                    <a:pt x="3091990" y="1301779"/>
                    <a:pt x="3064765" y="1318283"/>
                    <a:pt x="3036488" y="1329286"/>
                  </a:cubicBezTo>
                  <a:cubicBezTo>
                    <a:pt x="3008212" y="1340288"/>
                    <a:pt x="2979469" y="1345789"/>
                    <a:pt x="2950258" y="1345789"/>
                  </a:cubicBezTo>
                  <a:cubicBezTo>
                    <a:pt x="2922021" y="1345789"/>
                    <a:pt x="2896980" y="1340970"/>
                    <a:pt x="2875137" y="1331330"/>
                  </a:cubicBezTo>
                  <a:cubicBezTo>
                    <a:pt x="2853293" y="1321691"/>
                    <a:pt x="2835959" y="1307231"/>
                    <a:pt x="2823133" y="1287952"/>
                  </a:cubicBezTo>
                  <a:cubicBezTo>
                    <a:pt x="2810307" y="1268673"/>
                    <a:pt x="2803241" y="1244769"/>
                    <a:pt x="2801935" y="1216240"/>
                  </a:cubicBezTo>
                  <a:cubicBezTo>
                    <a:pt x="2800628" y="1187712"/>
                    <a:pt x="2806361" y="1154655"/>
                    <a:pt x="2819134" y="1117070"/>
                  </a:cubicBezTo>
                  <a:cubicBezTo>
                    <a:pt x="2831707" y="1080071"/>
                    <a:pt x="2848604" y="1047111"/>
                    <a:pt x="2869824" y="1018193"/>
                  </a:cubicBezTo>
                  <a:cubicBezTo>
                    <a:pt x="2891044" y="989275"/>
                    <a:pt x="2914930" y="964835"/>
                    <a:pt x="2941479" y="944874"/>
                  </a:cubicBezTo>
                  <a:cubicBezTo>
                    <a:pt x="2968028" y="924914"/>
                    <a:pt x="2995812" y="909773"/>
                    <a:pt x="3024829" y="899451"/>
                  </a:cubicBezTo>
                  <a:cubicBezTo>
                    <a:pt x="3053847" y="889131"/>
                    <a:pt x="3082572" y="883970"/>
                    <a:pt x="3111003" y="883970"/>
                  </a:cubicBezTo>
                  <a:close/>
                  <a:moveTo>
                    <a:pt x="2632975" y="883970"/>
                  </a:moveTo>
                  <a:cubicBezTo>
                    <a:pt x="2673676" y="883970"/>
                    <a:pt x="2706220" y="892928"/>
                    <a:pt x="2730608" y="910844"/>
                  </a:cubicBezTo>
                  <a:cubicBezTo>
                    <a:pt x="2754995" y="928760"/>
                    <a:pt x="2770000" y="954660"/>
                    <a:pt x="2775621" y="988544"/>
                  </a:cubicBezTo>
                  <a:cubicBezTo>
                    <a:pt x="2781243" y="1022429"/>
                    <a:pt x="2775783" y="1063712"/>
                    <a:pt x="2759239" y="1112397"/>
                  </a:cubicBezTo>
                  <a:cubicBezTo>
                    <a:pt x="2742692" y="1161081"/>
                    <a:pt x="2719928" y="1202852"/>
                    <a:pt x="2690945" y="1237710"/>
                  </a:cubicBezTo>
                  <a:cubicBezTo>
                    <a:pt x="2661963" y="1272569"/>
                    <a:pt x="2629073" y="1299296"/>
                    <a:pt x="2592275" y="1317893"/>
                  </a:cubicBezTo>
                  <a:cubicBezTo>
                    <a:pt x="2555478" y="1336491"/>
                    <a:pt x="2516729" y="1345789"/>
                    <a:pt x="2476028" y="1345789"/>
                  </a:cubicBezTo>
                  <a:cubicBezTo>
                    <a:pt x="2435718" y="1345789"/>
                    <a:pt x="2403388" y="1336491"/>
                    <a:pt x="2379038" y="1317893"/>
                  </a:cubicBezTo>
                  <a:cubicBezTo>
                    <a:pt x="2354688" y="1299296"/>
                    <a:pt x="2339819" y="1272569"/>
                    <a:pt x="2334430" y="1237710"/>
                  </a:cubicBezTo>
                  <a:cubicBezTo>
                    <a:pt x="2329042" y="1202852"/>
                    <a:pt x="2334621" y="1161081"/>
                    <a:pt x="2351167" y="1112397"/>
                  </a:cubicBezTo>
                  <a:cubicBezTo>
                    <a:pt x="2367711" y="1063712"/>
                    <a:pt x="2390391" y="1022331"/>
                    <a:pt x="2419207" y="988252"/>
                  </a:cubicBezTo>
                  <a:cubicBezTo>
                    <a:pt x="2448023" y="954172"/>
                    <a:pt x="2480778" y="928273"/>
                    <a:pt x="2517471" y="910552"/>
                  </a:cubicBezTo>
                  <a:cubicBezTo>
                    <a:pt x="2554164" y="892831"/>
                    <a:pt x="2592665" y="883970"/>
                    <a:pt x="2632975" y="883970"/>
                  </a:cubicBezTo>
                  <a:close/>
                  <a:moveTo>
                    <a:pt x="1565870" y="883970"/>
                  </a:moveTo>
                  <a:cubicBezTo>
                    <a:pt x="1606571" y="883970"/>
                    <a:pt x="1639114" y="892928"/>
                    <a:pt x="1663502" y="910844"/>
                  </a:cubicBezTo>
                  <a:cubicBezTo>
                    <a:pt x="1687890" y="928760"/>
                    <a:pt x="1702895" y="954660"/>
                    <a:pt x="1708516" y="988544"/>
                  </a:cubicBezTo>
                  <a:cubicBezTo>
                    <a:pt x="1714137" y="1022429"/>
                    <a:pt x="1708677" y="1063712"/>
                    <a:pt x="1692134" y="1112397"/>
                  </a:cubicBezTo>
                  <a:cubicBezTo>
                    <a:pt x="1675587" y="1161081"/>
                    <a:pt x="1652823" y="1202852"/>
                    <a:pt x="1623840" y="1237710"/>
                  </a:cubicBezTo>
                  <a:cubicBezTo>
                    <a:pt x="1594858" y="1272569"/>
                    <a:pt x="1561968" y="1299296"/>
                    <a:pt x="1525170" y="1317893"/>
                  </a:cubicBezTo>
                  <a:cubicBezTo>
                    <a:pt x="1488372" y="1336491"/>
                    <a:pt x="1449623" y="1345789"/>
                    <a:pt x="1408923" y="1345789"/>
                  </a:cubicBezTo>
                  <a:cubicBezTo>
                    <a:pt x="1368613" y="1345789"/>
                    <a:pt x="1336283" y="1336491"/>
                    <a:pt x="1311933" y="1317893"/>
                  </a:cubicBezTo>
                  <a:cubicBezTo>
                    <a:pt x="1287583" y="1299296"/>
                    <a:pt x="1272714" y="1272569"/>
                    <a:pt x="1267325" y="1237710"/>
                  </a:cubicBezTo>
                  <a:cubicBezTo>
                    <a:pt x="1261937" y="1202852"/>
                    <a:pt x="1267515" y="1161081"/>
                    <a:pt x="1284062" y="1112397"/>
                  </a:cubicBezTo>
                  <a:cubicBezTo>
                    <a:pt x="1300605" y="1063712"/>
                    <a:pt x="1323286" y="1022331"/>
                    <a:pt x="1352102" y="988252"/>
                  </a:cubicBezTo>
                  <a:cubicBezTo>
                    <a:pt x="1380919" y="954172"/>
                    <a:pt x="1413673" y="928273"/>
                    <a:pt x="1450366" y="910552"/>
                  </a:cubicBezTo>
                  <a:cubicBezTo>
                    <a:pt x="1487058" y="892831"/>
                    <a:pt x="1525561" y="883970"/>
                    <a:pt x="1565870" y="883970"/>
                  </a:cubicBezTo>
                  <a:close/>
                  <a:moveTo>
                    <a:pt x="1174768" y="883970"/>
                  </a:moveTo>
                  <a:cubicBezTo>
                    <a:pt x="1203784" y="883970"/>
                    <a:pt x="1227829" y="889715"/>
                    <a:pt x="1246905" y="901204"/>
                  </a:cubicBezTo>
                  <a:cubicBezTo>
                    <a:pt x="1265979" y="912694"/>
                    <a:pt x="1280367" y="926228"/>
                    <a:pt x="1290067" y="941807"/>
                  </a:cubicBezTo>
                  <a:lnTo>
                    <a:pt x="1211336" y="1010160"/>
                  </a:lnTo>
                  <a:cubicBezTo>
                    <a:pt x="1203811" y="999644"/>
                    <a:pt x="1194941" y="991222"/>
                    <a:pt x="1184724" y="984893"/>
                  </a:cubicBezTo>
                  <a:cubicBezTo>
                    <a:pt x="1174509" y="978564"/>
                    <a:pt x="1161417" y="975399"/>
                    <a:pt x="1145448" y="975399"/>
                  </a:cubicBezTo>
                  <a:cubicBezTo>
                    <a:pt x="1126169" y="975399"/>
                    <a:pt x="1106724" y="980900"/>
                    <a:pt x="1087116" y="991903"/>
                  </a:cubicBezTo>
                  <a:cubicBezTo>
                    <a:pt x="1067507" y="1002906"/>
                    <a:pt x="1049488" y="1018680"/>
                    <a:pt x="1033060" y="1039224"/>
                  </a:cubicBezTo>
                  <a:cubicBezTo>
                    <a:pt x="1016632" y="1059769"/>
                    <a:pt x="1003489" y="1084550"/>
                    <a:pt x="993630" y="1113566"/>
                  </a:cubicBezTo>
                  <a:cubicBezTo>
                    <a:pt x="983571" y="1143165"/>
                    <a:pt x="979268" y="1168433"/>
                    <a:pt x="980721" y="1189367"/>
                  </a:cubicBezTo>
                  <a:cubicBezTo>
                    <a:pt x="982173" y="1210301"/>
                    <a:pt x="988837" y="1226221"/>
                    <a:pt x="1000709" y="1237126"/>
                  </a:cubicBezTo>
                  <a:cubicBezTo>
                    <a:pt x="1012582" y="1248031"/>
                    <a:pt x="1028937" y="1253484"/>
                    <a:pt x="1049774" y="1253484"/>
                  </a:cubicBezTo>
                  <a:cubicBezTo>
                    <a:pt x="1067690" y="1253484"/>
                    <a:pt x="1085064" y="1249491"/>
                    <a:pt x="1101896" y="1241508"/>
                  </a:cubicBezTo>
                  <a:cubicBezTo>
                    <a:pt x="1118729" y="1233523"/>
                    <a:pt x="1134193" y="1223981"/>
                    <a:pt x="1148287" y="1212881"/>
                  </a:cubicBezTo>
                  <a:lnTo>
                    <a:pt x="1181929" y="1279774"/>
                  </a:lnTo>
                  <a:cubicBezTo>
                    <a:pt x="1155755" y="1301779"/>
                    <a:pt x="1128530" y="1318283"/>
                    <a:pt x="1100254" y="1329286"/>
                  </a:cubicBezTo>
                  <a:cubicBezTo>
                    <a:pt x="1071977" y="1340288"/>
                    <a:pt x="1043234" y="1345789"/>
                    <a:pt x="1014024" y="1345789"/>
                  </a:cubicBezTo>
                  <a:cubicBezTo>
                    <a:pt x="985786" y="1345789"/>
                    <a:pt x="960746" y="1340970"/>
                    <a:pt x="938902" y="1331330"/>
                  </a:cubicBezTo>
                  <a:cubicBezTo>
                    <a:pt x="917058" y="1321691"/>
                    <a:pt x="899723" y="1307231"/>
                    <a:pt x="886898" y="1287952"/>
                  </a:cubicBezTo>
                  <a:cubicBezTo>
                    <a:pt x="874073" y="1268673"/>
                    <a:pt x="867007" y="1244769"/>
                    <a:pt x="865700" y="1216240"/>
                  </a:cubicBezTo>
                  <a:cubicBezTo>
                    <a:pt x="864393" y="1187712"/>
                    <a:pt x="870126" y="1154655"/>
                    <a:pt x="882900" y="1117070"/>
                  </a:cubicBezTo>
                  <a:cubicBezTo>
                    <a:pt x="895473" y="1080071"/>
                    <a:pt x="912369" y="1047111"/>
                    <a:pt x="933590" y="1018193"/>
                  </a:cubicBezTo>
                  <a:cubicBezTo>
                    <a:pt x="954809" y="989275"/>
                    <a:pt x="978695" y="964835"/>
                    <a:pt x="1005244" y="944874"/>
                  </a:cubicBezTo>
                  <a:cubicBezTo>
                    <a:pt x="1031794" y="924914"/>
                    <a:pt x="1059577" y="909773"/>
                    <a:pt x="1088594" y="899451"/>
                  </a:cubicBezTo>
                  <a:cubicBezTo>
                    <a:pt x="1117612" y="889131"/>
                    <a:pt x="1146336" y="883970"/>
                    <a:pt x="1174768" y="883970"/>
                  </a:cubicBezTo>
                  <a:close/>
                  <a:moveTo>
                    <a:pt x="696741" y="883970"/>
                  </a:moveTo>
                  <a:cubicBezTo>
                    <a:pt x="737441" y="883970"/>
                    <a:pt x="769985" y="892928"/>
                    <a:pt x="794373" y="910844"/>
                  </a:cubicBezTo>
                  <a:cubicBezTo>
                    <a:pt x="818760" y="928760"/>
                    <a:pt x="833765" y="954660"/>
                    <a:pt x="839387" y="988544"/>
                  </a:cubicBezTo>
                  <a:cubicBezTo>
                    <a:pt x="845008" y="1022429"/>
                    <a:pt x="839547" y="1063712"/>
                    <a:pt x="823004" y="1112397"/>
                  </a:cubicBezTo>
                  <a:cubicBezTo>
                    <a:pt x="806457" y="1161081"/>
                    <a:pt x="783693" y="1202852"/>
                    <a:pt x="754711" y="1237710"/>
                  </a:cubicBezTo>
                  <a:cubicBezTo>
                    <a:pt x="725728" y="1272569"/>
                    <a:pt x="692838" y="1299296"/>
                    <a:pt x="656041" y="1317893"/>
                  </a:cubicBezTo>
                  <a:cubicBezTo>
                    <a:pt x="619243" y="1336491"/>
                    <a:pt x="580494" y="1345789"/>
                    <a:pt x="539793" y="1345789"/>
                  </a:cubicBezTo>
                  <a:cubicBezTo>
                    <a:pt x="499484" y="1345789"/>
                    <a:pt x="467153" y="1336491"/>
                    <a:pt x="442804" y="1317893"/>
                  </a:cubicBezTo>
                  <a:cubicBezTo>
                    <a:pt x="418453" y="1299296"/>
                    <a:pt x="403585" y="1272569"/>
                    <a:pt x="398196" y="1237710"/>
                  </a:cubicBezTo>
                  <a:cubicBezTo>
                    <a:pt x="392807" y="1202852"/>
                    <a:pt x="398386" y="1161081"/>
                    <a:pt x="414932" y="1112397"/>
                  </a:cubicBezTo>
                  <a:cubicBezTo>
                    <a:pt x="431475" y="1063712"/>
                    <a:pt x="454156" y="1022331"/>
                    <a:pt x="482972" y="988252"/>
                  </a:cubicBezTo>
                  <a:cubicBezTo>
                    <a:pt x="511789" y="954172"/>
                    <a:pt x="544543" y="928273"/>
                    <a:pt x="581236" y="910552"/>
                  </a:cubicBezTo>
                  <a:cubicBezTo>
                    <a:pt x="617929" y="892831"/>
                    <a:pt x="656431" y="883970"/>
                    <a:pt x="696741" y="883970"/>
                  </a:cubicBezTo>
                  <a:close/>
                  <a:moveTo>
                    <a:pt x="5407269" y="91429"/>
                  </a:moveTo>
                  <a:cubicBezTo>
                    <a:pt x="5387795" y="91429"/>
                    <a:pt x="5369113" y="96833"/>
                    <a:pt x="5351226" y="107641"/>
                  </a:cubicBezTo>
                  <a:cubicBezTo>
                    <a:pt x="5333337" y="118449"/>
                    <a:pt x="5317121" y="134076"/>
                    <a:pt x="5302578" y="154524"/>
                  </a:cubicBezTo>
                  <a:cubicBezTo>
                    <a:pt x="5288035" y="174971"/>
                    <a:pt x="5275867" y="199606"/>
                    <a:pt x="5266072" y="228427"/>
                  </a:cubicBezTo>
                  <a:cubicBezTo>
                    <a:pt x="5256341" y="257053"/>
                    <a:pt x="5251683" y="281931"/>
                    <a:pt x="5252099" y="303060"/>
                  </a:cubicBezTo>
                  <a:cubicBezTo>
                    <a:pt x="5252514" y="324189"/>
                    <a:pt x="5257860" y="340546"/>
                    <a:pt x="5268137" y="352134"/>
                  </a:cubicBezTo>
                  <a:cubicBezTo>
                    <a:pt x="5278414" y="363720"/>
                    <a:pt x="5293289" y="369514"/>
                    <a:pt x="5312763" y="369514"/>
                  </a:cubicBezTo>
                  <a:cubicBezTo>
                    <a:pt x="5332237" y="369514"/>
                    <a:pt x="5351051" y="363720"/>
                    <a:pt x="5369205" y="352134"/>
                  </a:cubicBezTo>
                  <a:cubicBezTo>
                    <a:pt x="5387360" y="340546"/>
                    <a:pt x="5403873" y="324189"/>
                    <a:pt x="5418745" y="303060"/>
                  </a:cubicBezTo>
                  <a:cubicBezTo>
                    <a:pt x="5433617" y="281931"/>
                    <a:pt x="5445918" y="257053"/>
                    <a:pt x="5455649" y="228427"/>
                  </a:cubicBezTo>
                  <a:cubicBezTo>
                    <a:pt x="5465443" y="199606"/>
                    <a:pt x="5469968" y="174971"/>
                    <a:pt x="5469224" y="154524"/>
                  </a:cubicBezTo>
                  <a:cubicBezTo>
                    <a:pt x="5468481" y="134076"/>
                    <a:pt x="5462837" y="118449"/>
                    <a:pt x="5452293" y="107641"/>
                  </a:cubicBezTo>
                  <a:cubicBezTo>
                    <a:pt x="5441751" y="96833"/>
                    <a:pt x="5426743" y="91429"/>
                    <a:pt x="5407269" y="91429"/>
                  </a:cubicBezTo>
                  <a:close/>
                  <a:moveTo>
                    <a:pt x="4538139" y="91429"/>
                  </a:moveTo>
                  <a:cubicBezTo>
                    <a:pt x="4518665" y="91429"/>
                    <a:pt x="4499984" y="96833"/>
                    <a:pt x="4482095" y="107641"/>
                  </a:cubicBezTo>
                  <a:cubicBezTo>
                    <a:pt x="4464207" y="118449"/>
                    <a:pt x="4447991" y="134076"/>
                    <a:pt x="4433449" y="154524"/>
                  </a:cubicBezTo>
                  <a:cubicBezTo>
                    <a:pt x="4418906" y="174971"/>
                    <a:pt x="4406737" y="199606"/>
                    <a:pt x="4396942" y="228427"/>
                  </a:cubicBezTo>
                  <a:cubicBezTo>
                    <a:pt x="4387211" y="257053"/>
                    <a:pt x="4382554" y="281931"/>
                    <a:pt x="4382969" y="303060"/>
                  </a:cubicBezTo>
                  <a:cubicBezTo>
                    <a:pt x="4383384" y="324189"/>
                    <a:pt x="4388731" y="340546"/>
                    <a:pt x="4399007" y="352134"/>
                  </a:cubicBezTo>
                  <a:cubicBezTo>
                    <a:pt x="4409285" y="363720"/>
                    <a:pt x="4424160" y="369514"/>
                    <a:pt x="4443634" y="369514"/>
                  </a:cubicBezTo>
                  <a:cubicBezTo>
                    <a:pt x="4463107" y="369514"/>
                    <a:pt x="4481921" y="363720"/>
                    <a:pt x="4500075" y="352134"/>
                  </a:cubicBezTo>
                  <a:cubicBezTo>
                    <a:pt x="4518231" y="340546"/>
                    <a:pt x="4534743" y="324189"/>
                    <a:pt x="4549616" y="303060"/>
                  </a:cubicBezTo>
                  <a:cubicBezTo>
                    <a:pt x="4564487" y="281931"/>
                    <a:pt x="4576788" y="257053"/>
                    <a:pt x="4586519" y="228427"/>
                  </a:cubicBezTo>
                  <a:cubicBezTo>
                    <a:pt x="4596313" y="199606"/>
                    <a:pt x="4600839" y="174971"/>
                    <a:pt x="4600095" y="154524"/>
                  </a:cubicBezTo>
                  <a:cubicBezTo>
                    <a:pt x="4599351" y="134076"/>
                    <a:pt x="4593707" y="118449"/>
                    <a:pt x="4583163" y="107641"/>
                  </a:cubicBezTo>
                  <a:cubicBezTo>
                    <a:pt x="4572621" y="96833"/>
                    <a:pt x="4557613" y="91429"/>
                    <a:pt x="4538139" y="91429"/>
                  </a:cubicBezTo>
                  <a:close/>
                  <a:moveTo>
                    <a:pt x="3471033" y="91429"/>
                  </a:moveTo>
                  <a:cubicBezTo>
                    <a:pt x="3451559" y="91429"/>
                    <a:pt x="3432878" y="96833"/>
                    <a:pt x="3414990" y="107641"/>
                  </a:cubicBezTo>
                  <a:cubicBezTo>
                    <a:pt x="3397101" y="118449"/>
                    <a:pt x="3380886" y="134076"/>
                    <a:pt x="3366343" y="154524"/>
                  </a:cubicBezTo>
                  <a:cubicBezTo>
                    <a:pt x="3351799" y="174971"/>
                    <a:pt x="3339631" y="199606"/>
                    <a:pt x="3329837" y="228427"/>
                  </a:cubicBezTo>
                  <a:cubicBezTo>
                    <a:pt x="3320106" y="257053"/>
                    <a:pt x="3315448" y="281931"/>
                    <a:pt x="3315863" y="303060"/>
                  </a:cubicBezTo>
                  <a:cubicBezTo>
                    <a:pt x="3316278" y="324189"/>
                    <a:pt x="3321625" y="340546"/>
                    <a:pt x="3331902" y="352134"/>
                  </a:cubicBezTo>
                  <a:cubicBezTo>
                    <a:pt x="3342178" y="363720"/>
                    <a:pt x="3357053" y="369514"/>
                    <a:pt x="3376527" y="369514"/>
                  </a:cubicBezTo>
                  <a:cubicBezTo>
                    <a:pt x="3396001" y="369514"/>
                    <a:pt x="3414815" y="363720"/>
                    <a:pt x="3432970" y="352134"/>
                  </a:cubicBezTo>
                  <a:cubicBezTo>
                    <a:pt x="3451125" y="340546"/>
                    <a:pt x="3467638" y="324189"/>
                    <a:pt x="3482509" y="303060"/>
                  </a:cubicBezTo>
                  <a:cubicBezTo>
                    <a:pt x="3497381" y="281931"/>
                    <a:pt x="3509682" y="257053"/>
                    <a:pt x="3519413" y="228427"/>
                  </a:cubicBezTo>
                  <a:cubicBezTo>
                    <a:pt x="3529208" y="199606"/>
                    <a:pt x="3533733" y="174971"/>
                    <a:pt x="3532989" y="154524"/>
                  </a:cubicBezTo>
                  <a:cubicBezTo>
                    <a:pt x="3532245" y="134076"/>
                    <a:pt x="3526602" y="118449"/>
                    <a:pt x="3516058" y="107641"/>
                  </a:cubicBezTo>
                  <a:cubicBezTo>
                    <a:pt x="3505515" y="96833"/>
                    <a:pt x="3490507" y="91429"/>
                    <a:pt x="3471033" y="91429"/>
                  </a:cubicBezTo>
                  <a:close/>
                  <a:moveTo>
                    <a:pt x="2601903" y="91429"/>
                  </a:moveTo>
                  <a:cubicBezTo>
                    <a:pt x="2582429" y="91429"/>
                    <a:pt x="2563748" y="96833"/>
                    <a:pt x="2545860" y="107641"/>
                  </a:cubicBezTo>
                  <a:cubicBezTo>
                    <a:pt x="2527971" y="118449"/>
                    <a:pt x="2511756" y="134076"/>
                    <a:pt x="2497213" y="154524"/>
                  </a:cubicBezTo>
                  <a:cubicBezTo>
                    <a:pt x="2482671" y="174971"/>
                    <a:pt x="2470501" y="199606"/>
                    <a:pt x="2460707" y="228427"/>
                  </a:cubicBezTo>
                  <a:cubicBezTo>
                    <a:pt x="2450976" y="257053"/>
                    <a:pt x="2446318" y="281931"/>
                    <a:pt x="2446734" y="303060"/>
                  </a:cubicBezTo>
                  <a:cubicBezTo>
                    <a:pt x="2447149" y="324189"/>
                    <a:pt x="2452495" y="340546"/>
                    <a:pt x="2462772" y="352134"/>
                  </a:cubicBezTo>
                  <a:cubicBezTo>
                    <a:pt x="2473049" y="363720"/>
                    <a:pt x="2487924" y="369514"/>
                    <a:pt x="2507398" y="369514"/>
                  </a:cubicBezTo>
                  <a:cubicBezTo>
                    <a:pt x="2526871" y="369514"/>
                    <a:pt x="2545686" y="363720"/>
                    <a:pt x="2563840" y="352134"/>
                  </a:cubicBezTo>
                  <a:cubicBezTo>
                    <a:pt x="2581995" y="340546"/>
                    <a:pt x="2598508" y="324189"/>
                    <a:pt x="2613380" y="303060"/>
                  </a:cubicBezTo>
                  <a:cubicBezTo>
                    <a:pt x="2628251" y="281931"/>
                    <a:pt x="2640553" y="257053"/>
                    <a:pt x="2650283" y="228427"/>
                  </a:cubicBezTo>
                  <a:cubicBezTo>
                    <a:pt x="2660077" y="199606"/>
                    <a:pt x="2664603" y="174971"/>
                    <a:pt x="2663859" y="154524"/>
                  </a:cubicBezTo>
                  <a:cubicBezTo>
                    <a:pt x="2663115" y="134076"/>
                    <a:pt x="2657472" y="118449"/>
                    <a:pt x="2646928" y="107641"/>
                  </a:cubicBezTo>
                  <a:cubicBezTo>
                    <a:pt x="2636385" y="96833"/>
                    <a:pt x="2621377" y="91429"/>
                    <a:pt x="2601903" y="91429"/>
                  </a:cubicBezTo>
                  <a:close/>
                  <a:moveTo>
                    <a:pt x="1534798" y="91429"/>
                  </a:moveTo>
                  <a:cubicBezTo>
                    <a:pt x="1515324" y="91429"/>
                    <a:pt x="1496643" y="96833"/>
                    <a:pt x="1478755" y="107641"/>
                  </a:cubicBezTo>
                  <a:cubicBezTo>
                    <a:pt x="1460866" y="118449"/>
                    <a:pt x="1444651" y="134076"/>
                    <a:pt x="1430108" y="154524"/>
                  </a:cubicBezTo>
                  <a:cubicBezTo>
                    <a:pt x="1415565" y="174971"/>
                    <a:pt x="1403396" y="199606"/>
                    <a:pt x="1393602" y="228427"/>
                  </a:cubicBezTo>
                  <a:cubicBezTo>
                    <a:pt x="1383871" y="257053"/>
                    <a:pt x="1379213" y="281931"/>
                    <a:pt x="1379628" y="303060"/>
                  </a:cubicBezTo>
                  <a:cubicBezTo>
                    <a:pt x="1380044" y="324189"/>
                    <a:pt x="1385390" y="340546"/>
                    <a:pt x="1395667" y="352134"/>
                  </a:cubicBezTo>
                  <a:cubicBezTo>
                    <a:pt x="1405943" y="363720"/>
                    <a:pt x="1420819" y="369514"/>
                    <a:pt x="1440293" y="369514"/>
                  </a:cubicBezTo>
                  <a:cubicBezTo>
                    <a:pt x="1459766" y="369514"/>
                    <a:pt x="1478580" y="363720"/>
                    <a:pt x="1496735" y="352134"/>
                  </a:cubicBezTo>
                  <a:cubicBezTo>
                    <a:pt x="1514890" y="340546"/>
                    <a:pt x="1531403" y="324189"/>
                    <a:pt x="1546275" y="303060"/>
                  </a:cubicBezTo>
                  <a:cubicBezTo>
                    <a:pt x="1561146" y="281931"/>
                    <a:pt x="1573448" y="257053"/>
                    <a:pt x="1583178" y="228427"/>
                  </a:cubicBezTo>
                  <a:cubicBezTo>
                    <a:pt x="1592973" y="199606"/>
                    <a:pt x="1597498" y="174971"/>
                    <a:pt x="1596754" y="154524"/>
                  </a:cubicBezTo>
                  <a:cubicBezTo>
                    <a:pt x="1596010" y="134076"/>
                    <a:pt x="1590367" y="118449"/>
                    <a:pt x="1579823" y="107641"/>
                  </a:cubicBezTo>
                  <a:cubicBezTo>
                    <a:pt x="1569280" y="96833"/>
                    <a:pt x="1554272" y="91429"/>
                    <a:pt x="1534798" y="91429"/>
                  </a:cubicBezTo>
                  <a:close/>
                  <a:moveTo>
                    <a:pt x="665668" y="91429"/>
                  </a:moveTo>
                  <a:cubicBezTo>
                    <a:pt x="646194" y="91429"/>
                    <a:pt x="627514" y="96833"/>
                    <a:pt x="609625" y="107641"/>
                  </a:cubicBezTo>
                  <a:cubicBezTo>
                    <a:pt x="591737" y="118449"/>
                    <a:pt x="575521" y="134076"/>
                    <a:pt x="560978" y="154524"/>
                  </a:cubicBezTo>
                  <a:cubicBezTo>
                    <a:pt x="546435" y="174971"/>
                    <a:pt x="534266" y="199606"/>
                    <a:pt x="524472" y="228427"/>
                  </a:cubicBezTo>
                  <a:cubicBezTo>
                    <a:pt x="514741" y="257053"/>
                    <a:pt x="510083" y="281931"/>
                    <a:pt x="510499" y="303060"/>
                  </a:cubicBezTo>
                  <a:cubicBezTo>
                    <a:pt x="510914" y="324189"/>
                    <a:pt x="516260" y="340546"/>
                    <a:pt x="526537" y="352134"/>
                  </a:cubicBezTo>
                  <a:cubicBezTo>
                    <a:pt x="536814" y="363720"/>
                    <a:pt x="551690" y="369514"/>
                    <a:pt x="571163" y="369514"/>
                  </a:cubicBezTo>
                  <a:cubicBezTo>
                    <a:pt x="590637" y="369514"/>
                    <a:pt x="609451" y="363720"/>
                    <a:pt x="627605" y="352134"/>
                  </a:cubicBezTo>
                  <a:cubicBezTo>
                    <a:pt x="645761" y="340546"/>
                    <a:pt x="662273" y="324189"/>
                    <a:pt x="677145" y="303060"/>
                  </a:cubicBezTo>
                  <a:cubicBezTo>
                    <a:pt x="692017" y="281931"/>
                    <a:pt x="704318" y="257053"/>
                    <a:pt x="714048" y="228427"/>
                  </a:cubicBezTo>
                  <a:cubicBezTo>
                    <a:pt x="723843" y="199606"/>
                    <a:pt x="728369" y="174971"/>
                    <a:pt x="727624" y="154524"/>
                  </a:cubicBezTo>
                  <a:cubicBezTo>
                    <a:pt x="726881" y="134076"/>
                    <a:pt x="721237" y="118449"/>
                    <a:pt x="710693" y="107641"/>
                  </a:cubicBezTo>
                  <a:cubicBezTo>
                    <a:pt x="700151" y="96833"/>
                    <a:pt x="685142" y="91429"/>
                    <a:pt x="665668" y="91429"/>
                  </a:cubicBezTo>
                  <a:close/>
                  <a:moveTo>
                    <a:pt x="4023959" y="7595"/>
                  </a:moveTo>
                  <a:lnTo>
                    <a:pt x="4131162" y="7595"/>
                  </a:lnTo>
                  <a:lnTo>
                    <a:pt x="4010149" y="363672"/>
                  </a:lnTo>
                  <a:lnTo>
                    <a:pt x="4183659" y="363672"/>
                  </a:lnTo>
                  <a:lnTo>
                    <a:pt x="4153184" y="453348"/>
                  </a:lnTo>
                  <a:lnTo>
                    <a:pt x="3872471" y="453348"/>
                  </a:lnTo>
                  <a:close/>
                  <a:moveTo>
                    <a:pt x="2087723" y="7595"/>
                  </a:moveTo>
                  <a:lnTo>
                    <a:pt x="2194927" y="7595"/>
                  </a:lnTo>
                  <a:lnTo>
                    <a:pt x="2073913" y="363672"/>
                  </a:lnTo>
                  <a:lnTo>
                    <a:pt x="2247423" y="363672"/>
                  </a:lnTo>
                  <a:lnTo>
                    <a:pt x="2216949" y="453348"/>
                  </a:lnTo>
                  <a:lnTo>
                    <a:pt x="1936235" y="453348"/>
                  </a:lnTo>
                  <a:close/>
                  <a:moveTo>
                    <a:pt x="151489" y="7595"/>
                  </a:moveTo>
                  <a:lnTo>
                    <a:pt x="258691" y="7595"/>
                  </a:lnTo>
                  <a:lnTo>
                    <a:pt x="137678" y="363672"/>
                  </a:lnTo>
                  <a:lnTo>
                    <a:pt x="311189" y="363672"/>
                  </a:lnTo>
                  <a:lnTo>
                    <a:pt x="280714" y="453348"/>
                  </a:lnTo>
                  <a:lnTo>
                    <a:pt x="0" y="453348"/>
                  </a:lnTo>
                  <a:close/>
                  <a:moveTo>
                    <a:pt x="5438341" y="0"/>
                  </a:moveTo>
                  <a:cubicBezTo>
                    <a:pt x="5479041" y="0"/>
                    <a:pt x="5511585" y="8958"/>
                    <a:pt x="5535973" y="26874"/>
                  </a:cubicBezTo>
                  <a:cubicBezTo>
                    <a:pt x="5560361" y="44789"/>
                    <a:pt x="5575365" y="70690"/>
                    <a:pt x="5580987" y="104574"/>
                  </a:cubicBezTo>
                  <a:cubicBezTo>
                    <a:pt x="5586607" y="138459"/>
                    <a:pt x="5581147" y="179742"/>
                    <a:pt x="5564604" y="228427"/>
                  </a:cubicBezTo>
                  <a:cubicBezTo>
                    <a:pt x="5548057" y="277111"/>
                    <a:pt x="5525293" y="318882"/>
                    <a:pt x="5496310" y="353740"/>
                  </a:cubicBezTo>
                  <a:cubicBezTo>
                    <a:pt x="5467328" y="388599"/>
                    <a:pt x="5434439" y="415326"/>
                    <a:pt x="5397640" y="433923"/>
                  </a:cubicBezTo>
                  <a:cubicBezTo>
                    <a:pt x="5360843" y="452521"/>
                    <a:pt x="5322093" y="461819"/>
                    <a:pt x="5281394" y="461819"/>
                  </a:cubicBezTo>
                  <a:cubicBezTo>
                    <a:pt x="5241083" y="461819"/>
                    <a:pt x="5208753" y="452521"/>
                    <a:pt x="5184403" y="433923"/>
                  </a:cubicBezTo>
                  <a:cubicBezTo>
                    <a:pt x="5160053" y="415326"/>
                    <a:pt x="5145184" y="388599"/>
                    <a:pt x="5139795" y="353740"/>
                  </a:cubicBezTo>
                  <a:cubicBezTo>
                    <a:pt x="5134407" y="318882"/>
                    <a:pt x="5139985" y="277111"/>
                    <a:pt x="5156532" y="228427"/>
                  </a:cubicBezTo>
                  <a:cubicBezTo>
                    <a:pt x="5173075" y="179742"/>
                    <a:pt x="5195756" y="138360"/>
                    <a:pt x="5224573" y="104282"/>
                  </a:cubicBezTo>
                  <a:cubicBezTo>
                    <a:pt x="5253389" y="70202"/>
                    <a:pt x="5286143" y="44303"/>
                    <a:pt x="5322837" y="26582"/>
                  </a:cubicBezTo>
                  <a:cubicBezTo>
                    <a:pt x="5359529" y="8861"/>
                    <a:pt x="5398031" y="0"/>
                    <a:pt x="5438341" y="0"/>
                  </a:cubicBezTo>
                  <a:close/>
                  <a:moveTo>
                    <a:pt x="5047239" y="0"/>
                  </a:moveTo>
                  <a:cubicBezTo>
                    <a:pt x="5076254" y="0"/>
                    <a:pt x="5100300" y="5745"/>
                    <a:pt x="5119375" y="17234"/>
                  </a:cubicBezTo>
                  <a:cubicBezTo>
                    <a:pt x="5138449" y="28724"/>
                    <a:pt x="5152838" y="42258"/>
                    <a:pt x="5162538" y="57837"/>
                  </a:cubicBezTo>
                  <a:lnTo>
                    <a:pt x="5083807" y="126190"/>
                  </a:lnTo>
                  <a:cubicBezTo>
                    <a:pt x="5076282" y="115674"/>
                    <a:pt x="5067411" y="107252"/>
                    <a:pt x="5057195" y="100922"/>
                  </a:cubicBezTo>
                  <a:cubicBezTo>
                    <a:pt x="5046979" y="94594"/>
                    <a:pt x="5033887" y="91429"/>
                    <a:pt x="5017918" y="91429"/>
                  </a:cubicBezTo>
                  <a:cubicBezTo>
                    <a:pt x="4998640" y="91429"/>
                    <a:pt x="4979195" y="96930"/>
                    <a:pt x="4959586" y="107933"/>
                  </a:cubicBezTo>
                  <a:cubicBezTo>
                    <a:pt x="4939977" y="118936"/>
                    <a:pt x="4921958" y="134710"/>
                    <a:pt x="4905531" y="155254"/>
                  </a:cubicBezTo>
                  <a:cubicBezTo>
                    <a:pt x="4889102" y="175799"/>
                    <a:pt x="4875959" y="200579"/>
                    <a:pt x="4866101" y="229596"/>
                  </a:cubicBezTo>
                  <a:cubicBezTo>
                    <a:pt x="4856041" y="259195"/>
                    <a:pt x="4851739" y="284463"/>
                    <a:pt x="4853191" y="305396"/>
                  </a:cubicBezTo>
                  <a:cubicBezTo>
                    <a:pt x="4854643" y="326331"/>
                    <a:pt x="4861307" y="342251"/>
                    <a:pt x="4873179" y="353156"/>
                  </a:cubicBezTo>
                  <a:cubicBezTo>
                    <a:pt x="4885053" y="364061"/>
                    <a:pt x="4901407" y="369514"/>
                    <a:pt x="4922245" y="369514"/>
                  </a:cubicBezTo>
                  <a:cubicBezTo>
                    <a:pt x="4940161" y="369514"/>
                    <a:pt x="4957534" y="365521"/>
                    <a:pt x="4974367" y="357538"/>
                  </a:cubicBezTo>
                  <a:cubicBezTo>
                    <a:pt x="4991199" y="349553"/>
                    <a:pt x="5006663" y="340011"/>
                    <a:pt x="5020757" y="328911"/>
                  </a:cubicBezTo>
                  <a:lnTo>
                    <a:pt x="5054399" y="395803"/>
                  </a:lnTo>
                  <a:cubicBezTo>
                    <a:pt x="5028225" y="417809"/>
                    <a:pt x="5001000" y="434313"/>
                    <a:pt x="4972724" y="445316"/>
                  </a:cubicBezTo>
                  <a:cubicBezTo>
                    <a:pt x="4944447" y="456318"/>
                    <a:pt x="4915704" y="461819"/>
                    <a:pt x="4886494" y="461819"/>
                  </a:cubicBezTo>
                  <a:cubicBezTo>
                    <a:pt x="4858257" y="461819"/>
                    <a:pt x="4833216" y="457000"/>
                    <a:pt x="4811373" y="447360"/>
                  </a:cubicBezTo>
                  <a:cubicBezTo>
                    <a:pt x="4789529" y="437720"/>
                    <a:pt x="4772194" y="423261"/>
                    <a:pt x="4759368" y="403982"/>
                  </a:cubicBezTo>
                  <a:cubicBezTo>
                    <a:pt x="4746543" y="384703"/>
                    <a:pt x="4739477" y="360799"/>
                    <a:pt x="4738170" y="332270"/>
                  </a:cubicBezTo>
                  <a:cubicBezTo>
                    <a:pt x="4736863" y="303742"/>
                    <a:pt x="4742597" y="270685"/>
                    <a:pt x="4755370" y="233100"/>
                  </a:cubicBezTo>
                  <a:cubicBezTo>
                    <a:pt x="4767943" y="196101"/>
                    <a:pt x="4784839" y="163141"/>
                    <a:pt x="4806060" y="134223"/>
                  </a:cubicBezTo>
                  <a:cubicBezTo>
                    <a:pt x="4827279" y="105305"/>
                    <a:pt x="4851165" y="80865"/>
                    <a:pt x="4877715" y="60904"/>
                  </a:cubicBezTo>
                  <a:cubicBezTo>
                    <a:pt x="4904264" y="40944"/>
                    <a:pt x="4932047" y="25803"/>
                    <a:pt x="4961065" y="15481"/>
                  </a:cubicBezTo>
                  <a:cubicBezTo>
                    <a:pt x="4990083" y="5161"/>
                    <a:pt x="5018807" y="0"/>
                    <a:pt x="5047239" y="0"/>
                  </a:cubicBezTo>
                  <a:close/>
                  <a:moveTo>
                    <a:pt x="4569211" y="0"/>
                  </a:moveTo>
                  <a:cubicBezTo>
                    <a:pt x="4609911" y="0"/>
                    <a:pt x="4642455" y="8958"/>
                    <a:pt x="4666843" y="26874"/>
                  </a:cubicBezTo>
                  <a:cubicBezTo>
                    <a:pt x="4691231" y="44789"/>
                    <a:pt x="4706235" y="70690"/>
                    <a:pt x="4711857" y="104574"/>
                  </a:cubicBezTo>
                  <a:cubicBezTo>
                    <a:pt x="4717479" y="138459"/>
                    <a:pt x="4712018" y="179742"/>
                    <a:pt x="4695474" y="228427"/>
                  </a:cubicBezTo>
                  <a:cubicBezTo>
                    <a:pt x="4678927" y="277111"/>
                    <a:pt x="4656163" y="318882"/>
                    <a:pt x="4627181" y="353740"/>
                  </a:cubicBezTo>
                  <a:cubicBezTo>
                    <a:pt x="4598199" y="388599"/>
                    <a:pt x="4565309" y="415326"/>
                    <a:pt x="4528511" y="433923"/>
                  </a:cubicBezTo>
                  <a:cubicBezTo>
                    <a:pt x="4491713" y="452521"/>
                    <a:pt x="4452965" y="461819"/>
                    <a:pt x="4412263" y="461819"/>
                  </a:cubicBezTo>
                  <a:cubicBezTo>
                    <a:pt x="4371954" y="461819"/>
                    <a:pt x="4339624" y="452521"/>
                    <a:pt x="4315274" y="433923"/>
                  </a:cubicBezTo>
                  <a:cubicBezTo>
                    <a:pt x="4290923" y="415326"/>
                    <a:pt x="4276055" y="388599"/>
                    <a:pt x="4270666" y="353740"/>
                  </a:cubicBezTo>
                  <a:cubicBezTo>
                    <a:pt x="4265277" y="318882"/>
                    <a:pt x="4270857" y="277111"/>
                    <a:pt x="4287403" y="228427"/>
                  </a:cubicBezTo>
                  <a:cubicBezTo>
                    <a:pt x="4303947" y="179742"/>
                    <a:pt x="4326627" y="138360"/>
                    <a:pt x="4355443" y="104282"/>
                  </a:cubicBezTo>
                  <a:cubicBezTo>
                    <a:pt x="4384259" y="70202"/>
                    <a:pt x="4417013" y="44303"/>
                    <a:pt x="4453707" y="26582"/>
                  </a:cubicBezTo>
                  <a:cubicBezTo>
                    <a:pt x="4490399" y="8861"/>
                    <a:pt x="4528901" y="0"/>
                    <a:pt x="4569211" y="0"/>
                  </a:cubicBezTo>
                  <a:close/>
                  <a:moveTo>
                    <a:pt x="3502106" y="0"/>
                  </a:moveTo>
                  <a:cubicBezTo>
                    <a:pt x="3542805" y="0"/>
                    <a:pt x="3575349" y="8958"/>
                    <a:pt x="3599737" y="26874"/>
                  </a:cubicBezTo>
                  <a:cubicBezTo>
                    <a:pt x="3624125" y="44789"/>
                    <a:pt x="3639129" y="70690"/>
                    <a:pt x="3644751" y="104574"/>
                  </a:cubicBezTo>
                  <a:cubicBezTo>
                    <a:pt x="3650372" y="138459"/>
                    <a:pt x="3644911" y="179742"/>
                    <a:pt x="3628368" y="228427"/>
                  </a:cubicBezTo>
                  <a:cubicBezTo>
                    <a:pt x="3611821" y="277111"/>
                    <a:pt x="3589057" y="318882"/>
                    <a:pt x="3560074" y="353740"/>
                  </a:cubicBezTo>
                  <a:cubicBezTo>
                    <a:pt x="3531093" y="388599"/>
                    <a:pt x="3498203" y="415326"/>
                    <a:pt x="3461405" y="433923"/>
                  </a:cubicBezTo>
                  <a:cubicBezTo>
                    <a:pt x="3424607" y="452521"/>
                    <a:pt x="3385858" y="461819"/>
                    <a:pt x="3345159" y="461819"/>
                  </a:cubicBezTo>
                  <a:cubicBezTo>
                    <a:pt x="3304847" y="461819"/>
                    <a:pt x="3272517" y="452521"/>
                    <a:pt x="3248168" y="433923"/>
                  </a:cubicBezTo>
                  <a:cubicBezTo>
                    <a:pt x="3223818" y="415326"/>
                    <a:pt x="3208948" y="388599"/>
                    <a:pt x="3203560" y="353740"/>
                  </a:cubicBezTo>
                  <a:cubicBezTo>
                    <a:pt x="3198172" y="318882"/>
                    <a:pt x="3203750" y="277111"/>
                    <a:pt x="3220297" y="228427"/>
                  </a:cubicBezTo>
                  <a:cubicBezTo>
                    <a:pt x="3236840" y="179742"/>
                    <a:pt x="3259521" y="138360"/>
                    <a:pt x="3288337" y="104282"/>
                  </a:cubicBezTo>
                  <a:cubicBezTo>
                    <a:pt x="3317153" y="70202"/>
                    <a:pt x="3349908" y="44303"/>
                    <a:pt x="3386601" y="26582"/>
                  </a:cubicBezTo>
                  <a:cubicBezTo>
                    <a:pt x="3423293" y="8861"/>
                    <a:pt x="3461795" y="0"/>
                    <a:pt x="3502106" y="0"/>
                  </a:cubicBezTo>
                  <a:close/>
                  <a:moveTo>
                    <a:pt x="3111003" y="0"/>
                  </a:moveTo>
                  <a:cubicBezTo>
                    <a:pt x="3140018" y="0"/>
                    <a:pt x="3164064" y="5745"/>
                    <a:pt x="3183139" y="17234"/>
                  </a:cubicBezTo>
                  <a:cubicBezTo>
                    <a:pt x="3202214" y="28724"/>
                    <a:pt x="3216603" y="42258"/>
                    <a:pt x="3226302" y="57837"/>
                  </a:cubicBezTo>
                  <a:lnTo>
                    <a:pt x="3147571" y="126190"/>
                  </a:lnTo>
                  <a:cubicBezTo>
                    <a:pt x="3140046" y="115674"/>
                    <a:pt x="3131175" y="107252"/>
                    <a:pt x="3120959" y="100922"/>
                  </a:cubicBezTo>
                  <a:cubicBezTo>
                    <a:pt x="3110743" y="94594"/>
                    <a:pt x="3097651" y="91429"/>
                    <a:pt x="3081683" y="91429"/>
                  </a:cubicBezTo>
                  <a:cubicBezTo>
                    <a:pt x="3062404" y="91429"/>
                    <a:pt x="3042960" y="96930"/>
                    <a:pt x="3023351" y="107933"/>
                  </a:cubicBezTo>
                  <a:cubicBezTo>
                    <a:pt x="3003741" y="118936"/>
                    <a:pt x="2985723" y="134710"/>
                    <a:pt x="2969295" y="155254"/>
                  </a:cubicBezTo>
                  <a:cubicBezTo>
                    <a:pt x="2952867" y="175799"/>
                    <a:pt x="2939724" y="200579"/>
                    <a:pt x="2929865" y="229596"/>
                  </a:cubicBezTo>
                  <a:cubicBezTo>
                    <a:pt x="2919806" y="259195"/>
                    <a:pt x="2915503" y="284463"/>
                    <a:pt x="2916956" y="305396"/>
                  </a:cubicBezTo>
                  <a:cubicBezTo>
                    <a:pt x="2918408" y="326331"/>
                    <a:pt x="2925071" y="342251"/>
                    <a:pt x="2936944" y="353156"/>
                  </a:cubicBezTo>
                  <a:cubicBezTo>
                    <a:pt x="2948817" y="364061"/>
                    <a:pt x="2965172" y="369514"/>
                    <a:pt x="2986009" y="369514"/>
                  </a:cubicBezTo>
                  <a:cubicBezTo>
                    <a:pt x="3003925" y="369514"/>
                    <a:pt x="3021299" y="365521"/>
                    <a:pt x="3038132" y="357538"/>
                  </a:cubicBezTo>
                  <a:cubicBezTo>
                    <a:pt x="3054964" y="349553"/>
                    <a:pt x="3070427" y="340011"/>
                    <a:pt x="3084521" y="328911"/>
                  </a:cubicBezTo>
                  <a:lnTo>
                    <a:pt x="3118164" y="395803"/>
                  </a:lnTo>
                  <a:cubicBezTo>
                    <a:pt x="3091990" y="417809"/>
                    <a:pt x="3064765" y="434313"/>
                    <a:pt x="3036488" y="445316"/>
                  </a:cubicBezTo>
                  <a:cubicBezTo>
                    <a:pt x="3008212" y="456318"/>
                    <a:pt x="2979469" y="461819"/>
                    <a:pt x="2950258" y="461819"/>
                  </a:cubicBezTo>
                  <a:cubicBezTo>
                    <a:pt x="2922021" y="461819"/>
                    <a:pt x="2896980" y="457000"/>
                    <a:pt x="2875137" y="447360"/>
                  </a:cubicBezTo>
                  <a:cubicBezTo>
                    <a:pt x="2853293" y="437720"/>
                    <a:pt x="2835959" y="423261"/>
                    <a:pt x="2823133" y="403982"/>
                  </a:cubicBezTo>
                  <a:cubicBezTo>
                    <a:pt x="2810307" y="384703"/>
                    <a:pt x="2803241" y="360799"/>
                    <a:pt x="2801935" y="332270"/>
                  </a:cubicBezTo>
                  <a:cubicBezTo>
                    <a:pt x="2800628" y="303742"/>
                    <a:pt x="2806361" y="270685"/>
                    <a:pt x="2819134" y="233100"/>
                  </a:cubicBezTo>
                  <a:cubicBezTo>
                    <a:pt x="2831707" y="196101"/>
                    <a:pt x="2848604" y="163141"/>
                    <a:pt x="2869824" y="134223"/>
                  </a:cubicBezTo>
                  <a:cubicBezTo>
                    <a:pt x="2891044" y="105305"/>
                    <a:pt x="2914930" y="80865"/>
                    <a:pt x="2941479" y="60904"/>
                  </a:cubicBezTo>
                  <a:cubicBezTo>
                    <a:pt x="2968028" y="40944"/>
                    <a:pt x="2995812" y="25803"/>
                    <a:pt x="3024829" y="15481"/>
                  </a:cubicBezTo>
                  <a:cubicBezTo>
                    <a:pt x="3053847" y="5161"/>
                    <a:pt x="3082572" y="0"/>
                    <a:pt x="3111003" y="0"/>
                  </a:cubicBezTo>
                  <a:close/>
                  <a:moveTo>
                    <a:pt x="2632975" y="0"/>
                  </a:moveTo>
                  <a:cubicBezTo>
                    <a:pt x="2673676" y="0"/>
                    <a:pt x="2706220" y="8958"/>
                    <a:pt x="2730608" y="26874"/>
                  </a:cubicBezTo>
                  <a:cubicBezTo>
                    <a:pt x="2754995" y="44789"/>
                    <a:pt x="2770000" y="70690"/>
                    <a:pt x="2775621" y="104574"/>
                  </a:cubicBezTo>
                  <a:cubicBezTo>
                    <a:pt x="2781243" y="138459"/>
                    <a:pt x="2775783" y="179742"/>
                    <a:pt x="2759239" y="228427"/>
                  </a:cubicBezTo>
                  <a:cubicBezTo>
                    <a:pt x="2742692" y="277111"/>
                    <a:pt x="2719928" y="318882"/>
                    <a:pt x="2690945" y="353740"/>
                  </a:cubicBezTo>
                  <a:cubicBezTo>
                    <a:pt x="2661963" y="388599"/>
                    <a:pt x="2629073" y="415326"/>
                    <a:pt x="2592275" y="433923"/>
                  </a:cubicBezTo>
                  <a:cubicBezTo>
                    <a:pt x="2555478" y="452521"/>
                    <a:pt x="2516729" y="461819"/>
                    <a:pt x="2476028" y="461819"/>
                  </a:cubicBezTo>
                  <a:cubicBezTo>
                    <a:pt x="2435718" y="461819"/>
                    <a:pt x="2403388" y="452521"/>
                    <a:pt x="2379038" y="433923"/>
                  </a:cubicBezTo>
                  <a:cubicBezTo>
                    <a:pt x="2354688" y="415326"/>
                    <a:pt x="2339819" y="388599"/>
                    <a:pt x="2334430" y="353740"/>
                  </a:cubicBezTo>
                  <a:cubicBezTo>
                    <a:pt x="2329042" y="318882"/>
                    <a:pt x="2334621" y="277111"/>
                    <a:pt x="2351167" y="228427"/>
                  </a:cubicBezTo>
                  <a:cubicBezTo>
                    <a:pt x="2367711" y="179742"/>
                    <a:pt x="2390391" y="138360"/>
                    <a:pt x="2419207" y="104282"/>
                  </a:cubicBezTo>
                  <a:cubicBezTo>
                    <a:pt x="2448023" y="70202"/>
                    <a:pt x="2480778" y="44303"/>
                    <a:pt x="2517471" y="26582"/>
                  </a:cubicBezTo>
                  <a:cubicBezTo>
                    <a:pt x="2554164" y="8861"/>
                    <a:pt x="2592665" y="0"/>
                    <a:pt x="2632975" y="0"/>
                  </a:cubicBezTo>
                  <a:close/>
                  <a:moveTo>
                    <a:pt x="1565870" y="0"/>
                  </a:moveTo>
                  <a:cubicBezTo>
                    <a:pt x="1606571" y="0"/>
                    <a:pt x="1639114" y="8958"/>
                    <a:pt x="1663502" y="26874"/>
                  </a:cubicBezTo>
                  <a:cubicBezTo>
                    <a:pt x="1687890" y="44789"/>
                    <a:pt x="1702895" y="70690"/>
                    <a:pt x="1708516" y="104574"/>
                  </a:cubicBezTo>
                  <a:cubicBezTo>
                    <a:pt x="1714137" y="138459"/>
                    <a:pt x="1708677" y="179742"/>
                    <a:pt x="1692134" y="228427"/>
                  </a:cubicBezTo>
                  <a:cubicBezTo>
                    <a:pt x="1675587" y="277111"/>
                    <a:pt x="1652823" y="318882"/>
                    <a:pt x="1623840" y="353740"/>
                  </a:cubicBezTo>
                  <a:cubicBezTo>
                    <a:pt x="1594858" y="388599"/>
                    <a:pt x="1561968" y="415326"/>
                    <a:pt x="1525170" y="433923"/>
                  </a:cubicBezTo>
                  <a:cubicBezTo>
                    <a:pt x="1488372" y="452521"/>
                    <a:pt x="1449623" y="461819"/>
                    <a:pt x="1408923" y="461819"/>
                  </a:cubicBezTo>
                  <a:cubicBezTo>
                    <a:pt x="1368613" y="461819"/>
                    <a:pt x="1336283" y="452521"/>
                    <a:pt x="1311933" y="433923"/>
                  </a:cubicBezTo>
                  <a:cubicBezTo>
                    <a:pt x="1287583" y="415326"/>
                    <a:pt x="1272714" y="388599"/>
                    <a:pt x="1267325" y="353740"/>
                  </a:cubicBezTo>
                  <a:cubicBezTo>
                    <a:pt x="1261937" y="318882"/>
                    <a:pt x="1267515" y="277111"/>
                    <a:pt x="1284062" y="228427"/>
                  </a:cubicBezTo>
                  <a:cubicBezTo>
                    <a:pt x="1300605" y="179742"/>
                    <a:pt x="1323286" y="138360"/>
                    <a:pt x="1352102" y="104282"/>
                  </a:cubicBezTo>
                  <a:cubicBezTo>
                    <a:pt x="1380919" y="70202"/>
                    <a:pt x="1413673" y="44303"/>
                    <a:pt x="1450366" y="26582"/>
                  </a:cubicBezTo>
                  <a:cubicBezTo>
                    <a:pt x="1487058" y="8861"/>
                    <a:pt x="1525561" y="0"/>
                    <a:pt x="1565870" y="0"/>
                  </a:cubicBezTo>
                  <a:close/>
                  <a:moveTo>
                    <a:pt x="1174768" y="0"/>
                  </a:moveTo>
                  <a:cubicBezTo>
                    <a:pt x="1203784" y="0"/>
                    <a:pt x="1227829" y="5745"/>
                    <a:pt x="1246905" y="17234"/>
                  </a:cubicBezTo>
                  <a:cubicBezTo>
                    <a:pt x="1265979" y="28724"/>
                    <a:pt x="1280367" y="42258"/>
                    <a:pt x="1290067" y="57837"/>
                  </a:cubicBezTo>
                  <a:lnTo>
                    <a:pt x="1211336" y="126190"/>
                  </a:lnTo>
                  <a:cubicBezTo>
                    <a:pt x="1203811" y="115674"/>
                    <a:pt x="1194941" y="107252"/>
                    <a:pt x="1184724" y="100922"/>
                  </a:cubicBezTo>
                  <a:cubicBezTo>
                    <a:pt x="1174509" y="94594"/>
                    <a:pt x="1161417" y="91429"/>
                    <a:pt x="1145448" y="91429"/>
                  </a:cubicBezTo>
                  <a:cubicBezTo>
                    <a:pt x="1126169" y="91429"/>
                    <a:pt x="1106724" y="96930"/>
                    <a:pt x="1087116" y="107933"/>
                  </a:cubicBezTo>
                  <a:cubicBezTo>
                    <a:pt x="1067507" y="118936"/>
                    <a:pt x="1049488" y="134710"/>
                    <a:pt x="1033060" y="155254"/>
                  </a:cubicBezTo>
                  <a:cubicBezTo>
                    <a:pt x="1016632" y="175799"/>
                    <a:pt x="1003489" y="200579"/>
                    <a:pt x="993630" y="229596"/>
                  </a:cubicBezTo>
                  <a:cubicBezTo>
                    <a:pt x="983571" y="259195"/>
                    <a:pt x="979268" y="284463"/>
                    <a:pt x="980721" y="305396"/>
                  </a:cubicBezTo>
                  <a:cubicBezTo>
                    <a:pt x="982173" y="326331"/>
                    <a:pt x="988837" y="342251"/>
                    <a:pt x="1000709" y="353156"/>
                  </a:cubicBezTo>
                  <a:cubicBezTo>
                    <a:pt x="1012582" y="364061"/>
                    <a:pt x="1028937" y="369514"/>
                    <a:pt x="1049774" y="369514"/>
                  </a:cubicBezTo>
                  <a:cubicBezTo>
                    <a:pt x="1067690" y="369514"/>
                    <a:pt x="1085064" y="365521"/>
                    <a:pt x="1101896" y="357538"/>
                  </a:cubicBezTo>
                  <a:cubicBezTo>
                    <a:pt x="1118729" y="349553"/>
                    <a:pt x="1134193" y="340011"/>
                    <a:pt x="1148287" y="328911"/>
                  </a:cubicBezTo>
                  <a:lnTo>
                    <a:pt x="1181929" y="395803"/>
                  </a:lnTo>
                  <a:cubicBezTo>
                    <a:pt x="1155755" y="417809"/>
                    <a:pt x="1128530" y="434313"/>
                    <a:pt x="1100254" y="445316"/>
                  </a:cubicBezTo>
                  <a:cubicBezTo>
                    <a:pt x="1071977" y="456318"/>
                    <a:pt x="1043234" y="461819"/>
                    <a:pt x="1014024" y="461819"/>
                  </a:cubicBezTo>
                  <a:cubicBezTo>
                    <a:pt x="985786" y="461819"/>
                    <a:pt x="960746" y="457000"/>
                    <a:pt x="938902" y="447360"/>
                  </a:cubicBezTo>
                  <a:cubicBezTo>
                    <a:pt x="917058" y="437720"/>
                    <a:pt x="899723" y="423261"/>
                    <a:pt x="886898" y="403982"/>
                  </a:cubicBezTo>
                  <a:cubicBezTo>
                    <a:pt x="874073" y="384703"/>
                    <a:pt x="867007" y="360799"/>
                    <a:pt x="865700" y="332270"/>
                  </a:cubicBezTo>
                  <a:cubicBezTo>
                    <a:pt x="864393" y="303742"/>
                    <a:pt x="870126" y="270685"/>
                    <a:pt x="882900" y="233100"/>
                  </a:cubicBezTo>
                  <a:cubicBezTo>
                    <a:pt x="895473" y="196101"/>
                    <a:pt x="912369" y="163141"/>
                    <a:pt x="933590" y="134223"/>
                  </a:cubicBezTo>
                  <a:cubicBezTo>
                    <a:pt x="954809" y="105305"/>
                    <a:pt x="978695" y="80865"/>
                    <a:pt x="1005244" y="60904"/>
                  </a:cubicBezTo>
                  <a:cubicBezTo>
                    <a:pt x="1031794" y="40944"/>
                    <a:pt x="1059577" y="25803"/>
                    <a:pt x="1088594" y="15481"/>
                  </a:cubicBezTo>
                  <a:cubicBezTo>
                    <a:pt x="1117612" y="5161"/>
                    <a:pt x="1146336" y="0"/>
                    <a:pt x="1174768" y="0"/>
                  </a:cubicBezTo>
                  <a:close/>
                  <a:moveTo>
                    <a:pt x="696741" y="0"/>
                  </a:moveTo>
                  <a:cubicBezTo>
                    <a:pt x="737441" y="0"/>
                    <a:pt x="769985" y="8958"/>
                    <a:pt x="794373" y="26874"/>
                  </a:cubicBezTo>
                  <a:cubicBezTo>
                    <a:pt x="818760" y="44789"/>
                    <a:pt x="833765" y="70690"/>
                    <a:pt x="839387" y="104574"/>
                  </a:cubicBezTo>
                  <a:cubicBezTo>
                    <a:pt x="845008" y="138459"/>
                    <a:pt x="839547" y="179742"/>
                    <a:pt x="823004" y="228427"/>
                  </a:cubicBezTo>
                  <a:cubicBezTo>
                    <a:pt x="806457" y="277111"/>
                    <a:pt x="783693" y="318882"/>
                    <a:pt x="754711" y="353740"/>
                  </a:cubicBezTo>
                  <a:cubicBezTo>
                    <a:pt x="725728" y="388599"/>
                    <a:pt x="692838" y="415326"/>
                    <a:pt x="656041" y="433923"/>
                  </a:cubicBezTo>
                  <a:cubicBezTo>
                    <a:pt x="619243" y="452521"/>
                    <a:pt x="580494" y="461819"/>
                    <a:pt x="539793" y="461819"/>
                  </a:cubicBezTo>
                  <a:cubicBezTo>
                    <a:pt x="499484" y="461819"/>
                    <a:pt x="467153" y="452521"/>
                    <a:pt x="442804" y="433923"/>
                  </a:cubicBezTo>
                  <a:cubicBezTo>
                    <a:pt x="418453" y="415326"/>
                    <a:pt x="403585" y="388599"/>
                    <a:pt x="398196" y="353740"/>
                  </a:cubicBezTo>
                  <a:cubicBezTo>
                    <a:pt x="392807" y="318882"/>
                    <a:pt x="398386" y="277111"/>
                    <a:pt x="414932" y="228427"/>
                  </a:cubicBezTo>
                  <a:cubicBezTo>
                    <a:pt x="431475" y="179742"/>
                    <a:pt x="454156" y="138360"/>
                    <a:pt x="482972" y="104282"/>
                  </a:cubicBezTo>
                  <a:cubicBezTo>
                    <a:pt x="511789" y="70202"/>
                    <a:pt x="544543" y="44303"/>
                    <a:pt x="581236" y="26582"/>
                  </a:cubicBezTo>
                  <a:cubicBezTo>
                    <a:pt x="617929" y="8861"/>
                    <a:pt x="656431" y="0"/>
                    <a:pt x="696741" y="0"/>
                  </a:cubicBezTo>
                  <a:close/>
                </a:path>
              </a:pathLst>
            </a:custGeom>
            <a:noFill/>
            <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accent1">
                      <a:lumMod val="45000"/>
                      <a:lumOff val="55000"/>
                    </a:schemeClr>
                  </a:gs>
                </a:gsLst>
                <a:lin ang="0" scaled="0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9900" i="1" dirty="0">
                <a:ln>
                  <a:solidFill>
                    <a:schemeClr val="accent1"/>
                  </a:solidFill>
                </a:ln>
                <a:noFill/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228E3D3-6A54-4B07-9053-1C7B9BFB0998}"/>
              </a:ext>
            </a:extLst>
          </p:cNvPr>
          <p:cNvGrpSpPr/>
          <p:nvPr/>
        </p:nvGrpSpPr>
        <p:grpSpPr>
          <a:xfrm>
            <a:off x="9309100" y="150400"/>
            <a:ext cx="2714938" cy="6633144"/>
            <a:chOff x="167962" y="518700"/>
            <a:chExt cx="2577737" cy="629793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E943CD3-117B-43CA-A033-E900B80191D2}"/>
                </a:ext>
              </a:extLst>
            </p:cNvPr>
            <p:cNvSpPr txBox="1"/>
            <p:nvPr/>
          </p:nvSpPr>
          <p:spPr>
            <a:xfrm>
              <a:off x="167962" y="3746499"/>
              <a:ext cx="2577737" cy="3070135"/>
            </a:xfrm>
            <a:custGeom>
              <a:avLst/>
              <a:gdLst>
                <a:gd name="connsiteX0" fmla="*/ 5407269 w 5583124"/>
                <a:gd name="connsiteY0" fmla="*/ 6279219 h 6649609"/>
                <a:gd name="connsiteX1" fmla="*/ 5351226 w 5583124"/>
                <a:gd name="connsiteY1" fmla="*/ 6295431 h 6649609"/>
                <a:gd name="connsiteX2" fmla="*/ 5302578 w 5583124"/>
                <a:gd name="connsiteY2" fmla="*/ 6342314 h 6649609"/>
                <a:gd name="connsiteX3" fmla="*/ 5266072 w 5583124"/>
                <a:gd name="connsiteY3" fmla="*/ 6416217 h 6649609"/>
                <a:gd name="connsiteX4" fmla="*/ 5252099 w 5583124"/>
                <a:gd name="connsiteY4" fmla="*/ 6490850 h 6649609"/>
                <a:gd name="connsiteX5" fmla="*/ 5268137 w 5583124"/>
                <a:gd name="connsiteY5" fmla="*/ 6539924 h 6649609"/>
                <a:gd name="connsiteX6" fmla="*/ 5312763 w 5583124"/>
                <a:gd name="connsiteY6" fmla="*/ 6557304 h 6649609"/>
                <a:gd name="connsiteX7" fmla="*/ 5369205 w 5583124"/>
                <a:gd name="connsiteY7" fmla="*/ 6539924 h 6649609"/>
                <a:gd name="connsiteX8" fmla="*/ 5418745 w 5583124"/>
                <a:gd name="connsiteY8" fmla="*/ 6490850 h 6649609"/>
                <a:gd name="connsiteX9" fmla="*/ 5455649 w 5583124"/>
                <a:gd name="connsiteY9" fmla="*/ 6416217 h 6649609"/>
                <a:gd name="connsiteX10" fmla="*/ 5469224 w 5583124"/>
                <a:gd name="connsiteY10" fmla="*/ 6342314 h 6649609"/>
                <a:gd name="connsiteX11" fmla="*/ 5452293 w 5583124"/>
                <a:gd name="connsiteY11" fmla="*/ 6295431 h 6649609"/>
                <a:gd name="connsiteX12" fmla="*/ 5407269 w 5583124"/>
                <a:gd name="connsiteY12" fmla="*/ 6279219 h 6649609"/>
                <a:gd name="connsiteX13" fmla="*/ 4538139 w 5583124"/>
                <a:gd name="connsiteY13" fmla="*/ 6279219 h 6649609"/>
                <a:gd name="connsiteX14" fmla="*/ 4482095 w 5583124"/>
                <a:gd name="connsiteY14" fmla="*/ 6295431 h 6649609"/>
                <a:gd name="connsiteX15" fmla="*/ 4433449 w 5583124"/>
                <a:gd name="connsiteY15" fmla="*/ 6342314 h 6649609"/>
                <a:gd name="connsiteX16" fmla="*/ 4396942 w 5583124"/>
                <a:gd name="connsiteY16" fmla="*/ 6416217 h 6649609"/>
                <a:gd name="connsiteX17" fmla="*/ 4382969 w 5583124"/>
                <a:gd name="connsiteY17" fmla="*/ 6490850 h 6649609"/>
                <a:gd name="connsiteX18" fmla="*/ 4399007 w 5583124"/>
                <a:gd name="connsiteY18" fmla="*/ 6539924 h 6649609"/>
                <a:gd name="connsiteX19" fmla="*/ 4443634 w 5583124"/>
                <a:gd name="connsiteY19" fmla="*/ 6557304 h 6649609"/>
                <a:gd name="connsiteX20" fmla="*/ 4500075 w 5583124"/>
                <a:gd name="connsiteY20" fmla="*/ 6539924 h 6649609"/>
                <a:gd name="connsiteX21" fmla="*/ 4549616 w 5583124"/>
                <a:gd name="connsiteY21" fmla="*/ 6490850 h 6649609"/>
                <a:gd name="connsiteX22" fmla="*/ 4586519 w 5583124"/>
                <a:gd name="connsiteY22" fmla="*/ 6416217 h 6649609"/>
                <a:gd name="connsiteX23" fmla="*/ 4600095 w 5583124"/>
                <a:gd name="connsiteY23" fmla="*/ 6342314 h 6649609"/>
                <a:gd name="connsiteX24" fmla="*/ 4583163 w 5583124"/>
                <a:gd name="connsiteY24" fmla="*/ 6295431 h 6649609"/>
                <a:gd name="connsiteX25" fmla="*/ 4538139 w 5583124"/>
                <a:gd name="connsiteY25" fmla="*/ 6279219 h 6649609"/>
                <a:gd name="connsiteX26" fmla="*/ 3471033 w 5583124"/>
                <a:gd name="connsiteY26" fmla="*/ 6279219 h 6649609"/>
                <a:gd name="connsiteX27" fmla="*/ 3414990 w 5583124"/>
                <a:gd name="connsiteY27" fmla="*/ 6295431 h 6649609"/>
                <a:gd name="connsiteX28" fmla="*/ 3366343 w 5583124"/>
                <a:gd name="connsiteY28" fmla="*/ 6342314 h 6649609"/>
                <a:gd name="connsiteX29" fmla="*/ 3329837 w 5583124"/>
                <a:gd name="connsiteY29" fmla="*/ 6416217 h 6649609"/>
                <a:gd name="connsiteX30" fmla="*/ 3315863 w 5583124"/>
                <a:gd name="connsiteY30" fmla="*/ 6490850 h 6649609"/>
                <a:gd name="connsiteX31" fmla="*/ 3331902 w 5583124"/>
                <a:gd name="connsiteY31" fmla="*/ 6539924 h 6649609"/>
                <a:gd name="connsiteX32" fmla="*/ 3376527 w 5583124"/>
                <a:gd name="connsiteY32" fmla="*/ 6557304 h 6649609"/>
                <a:gd name="connsiteX33" fmla="*/ 3432970 w 5583124"/>
                <a:gd name="connsiteY33" fmla="*/ 6539924 h 6649609"/>
                <a:gd name="connsiteX34" fmla="*/ 3482509 w 5583124"/>
                <a:gd name="connsiteY34" fmla="*/ 6490850 h 6649609"/>
                <a:gd name="connsiteX35" fmla="*/ 3519413 w 5583124"/>
                <a:gd name="connsiteY35" fmla="*/ 6416217 h 6649609"/>
                <a:gd name="connsiteX36" fmla="*/ 3532989 w 5583124"/>
                <a:gd name="connsiteY36" fmla="*/ 6342314 h 6649609"/>
                <a:gd name="connsiteX37" fmla="*/ 3516058 w 5583124"/>
                <a:gd name="connsiteY37" fmla="*/ 6295431 h 6649609"/>
                <a:gd name="connsiteX38" fmla="*/ 3471033 w 5583124"/>
                <a:gd name="connsiteY38" fmla="*/ 6279219 h 6649609"/>
                <a:gd name="connsiteX39" fmla="*/ 2601903 w 5583124"/>
                <a:gd name="connsiteY39" fmla="*/ 6279219 h 6649609"/>
                <a:gd name="connsiteX40" fmla="*/ 2545860 w 5583124"/>
                <a:gd name="connsiteY40" fmla="*/ 6295431 h 6649609"/>
                <a:gd name="connsiteX41" fmla="*/ 2497213 w 5583124"/>
                <a:gd name="connsiteY41" fmla="*/ 6342314 h 6649609"/>
                <a:gd name="connsiteX42" fmla="*/ 2460707 w 5583124"/>
                <a:gd name="connsiteY42" fmla="*/ 6416217 h 6649609"/>
                <a:gd name="connsiteX43" fmla="*/ 2446734 w 5583124"/>
                <a:gd name="connsiteY43" fmla="*/ 6490850 h 6649609"/>
                <a:gd name="connsiteX44" fmla="*/ 2462772 w 5583124"/>
                <a:gd name="connsiteY44" fmla="*/ 6539924 h 6649609"/>
                <a:gd name="connsiteX45" fmla="*/ 2507398 w 5583124"/>
                <a:gd name="connsiteY45" fmla="*/ 6557304 h 6649609"/>
                <a:gd name="connsiteX46" fmla="*/ 2563840 w 5583124"/>
                <a:gd name="connsiteY46" fmla="*/ 6539924 h 6649609"/>
                <a:gd name="connsiteX47" fmla="*/ 2613380 w 5583124"/>
                <a:gd name="connsiteY47" fmla="*/ 6490850 h 6649609"/>
                <a:gd name="connsiteX48" fmla="*/ 2650283 w 5583124"/>
                <a:gd name="connsiteY48" fmla="*/ 6416217 h 6649609"/>
                <a:gd name="connsiteX49" fmla="*/ 2663859 w 5583124"/>
                <a:gd name="connsiteY49" fmla="*/ 6342314 h 6649609"/>
                <a:gd name="connsiteX50" fmla="*/ 2646928 w 5583124"/>
                <a:gd name="connsiteY50" fmla="*/ 6295431 h 6649609"/>
                <a:gd name="connsiteX51" fmla="*/ 2601903 w 5583124"/>
                <a:gd name="connsiteY51" fmla="*/ 6279219 h 6649609"/>
                <a:gd name="connsiteX52" fmla="*/ 1534798 w 5583124"/>
                <a:gd name="connsiteY52" fmla="*/ 6279219 h 6649609"/>
                <a:gd name="connsiteX53" fmla="*/ 1478755 w 5583124"/>
                <a:gd name="connsiteY53" fmla="*/ 6295431 h 6649609"/>
                <a:gd name="connsiteX54" fmla="*/ 1430108 w 5583124"/>
                <a:gd name="connsiteY54" fmla="*/ 6342314 h 6649609"/>
                <a:gd name="connsiteX55" fmla="*/ 1393602 w 5583124"/>
                <a:gd name="connsiteY55" fmla="*/ 6416217 h 6649609"/>
                <a:gd name="connsiteX56" fmla="*/ 1379628 w 5583124"/>
                <a:gd name="connsiteY56" fmla="*/ 6490850 h 6649609"/>
                <a:gd name="connsiteX57" fmla="*/ 1395667 w 5583124"/>
                <a:gd name="connsiteY57" fmla="*/ 6539924 h 6649609"/>
                <a:gd name="connsiteX58" fmla="*/ 1440293 w 5583124"/>
                <a:gd name="connsiteY58" fmla="*/ 6557304 h 6649609"/>
                <a:gd name="connsiteX59" fmla="*/ 1496735 w 5583124"/>
                <a:gd name="connsiteY59" fmla="*/ 6539924 h 6649609"/>
                <a:gd name="connsiteX60" fmla="*/ 1546275 w 5583124"/>
                <a:gd name="connsiteY60" fmla="*/ 6490850 h 6649609"/>
                <a:gd name="connsiteX61" fmla="*/ 1583178 w 5583124"/>
                <a:gd name="connsiteY61" fmla="*/ 6416217 h 6649609"/>
                <a:gd name="connsiteX62" fmla="*/ 1596754 w 5583124"/>
                <a:gd name="connsiteY62" fmla="*/ 6342314 h 6649609"/>
                <a:gd name="connsiteX63" fmla="*/ 1579823 w 5583124"/>
                <a:gd name="connsiteY63" fmla="*/ 6295431 h 6649609"/>
                <a:gd name="connsiteX64" fmla="*/ 1534798 w 5583124"/>
                <a:gd name="connsiteY64" fmla="*/ 6279219 h 6649609"/>
                <a:gd name="connsiteX65" fmla="*/ 665668 w 5583124"/>
                <a:gd name="connsiteY65" fmla="*/ 6279219 h 6649609"/>
                <a:gd name="connsiteX66" fmla="*/ 609625 w 5583124"/>
                <a:gd name="connsiteY66" fmla="*/ 6295431 h 6649609"/>
                <a:gd name="connsiteX67" fmla="*/ 560978 w 5583124"/>
                <a:gd name="connsiteY67" fmla="*/ 6342314 h 6649609"/>
                <a:gd name="connsiteX68" fmla="*/ 524472 w 5583124"/>
                <a:gd name="connsiteY68" fmla="*/ 6416217 h 6649609"/>
                <a:gd name="connsiteX69" fmla="*/ 510499 w 5583124"/>
                <a:gd name="connsiteY69" fmla="*/ 6490850 h 6649609"/>
                <a:gd name="connsiteX70" fmla="*/ 526537 w 5583124"/>
                <a:gd name="connsiteY70" fmla="*/ 6539924 h 6649609"/>
                <a:gd name="connsiteX71" fmla="*/ 571163 w 5583124"/>
                <a:gd name="connsiteY71" fmla="*/ 6557304 h 6649609"/>
                <a:gd name="connsiteX72" fmla="*/ 627605 w 5583124"/>
                <a:gd name="connsiteY72" fmla="*/ 6539924 h 6649609"/>
                <a:gd name="connsiteX73" fmla="*/ 677145 w 5583124"/>
                <a:gd name="connsiteY73" fmla="*/ 6490850 h 6649609"/>
                <a:gd name="connsiteX74" fmla="*/ 714048 w 5583124"/>
                <a:gd name="connsiteY74" fmla="*/ 6416217 h 6649609"/>
                <a:gd name="connsiteX75" fmla="*/ 727624 w 5583124"/>
                <a:gd name="connsiteY75" fmla="*/ 6342314 h 6649609"/>
                <a:gd name="connsiteX76" fmla="*/ 710693 w 5583124"/>
                <a:gd name="connsiteY76" fmla="*/ 6295431 h 6649609"/>
                <a:gd name="connsiteX77" fmla="*/ 665668 w 5583124"/>
                <a:gd name="connsiteY77" fmla="*/ 6279219 h 6649609"/>
                <a:gd name="connsiteX78" fmla="*/ 4023959 w 5583124"/>
                <a:gd name="connsiteY78" fmla="*/ 6195385 h 6649609"/>
                <a:gd name="connsiteX79" fmla="*/ 4131162 w 5583124"/>
                <a:gd name="connsiteY79" fmla="*/ 6195385 h 6649609"/>
                <a:gd name="connsiteX80" fmla="*/ 4010149 w 5583124"/>
                <a:gd name="connsiteY80" fmla="*/ 6551462 h 6649609"/>
                <a:gd name="connsiteX81" fmla="*/ 4183659 w 5583124"/>
                <a:gd name="connsiteY81" fmla="*/ 6551462 h 6649609"/>
                <a:gd name="connsiteX82" fmla="*/ 4153184 w 5583124"/>
                <a:gd name="connsiteY82" fmla="*/ 6641138 h 6649609"/>
                <a:gd name="connsiteX83" fmla="*/ 3872471 w 5583124"/>
                <a:gd name="connsiteY83" fmla="*/ 6641138 h 6649609"/>
                <a:gd name="connsiteX84" fmla="*/ 2087723 w 5583124"/>
                <a:gd name="connsiteY84" fmla="*/ 6195385 h 6649609"/>
                <a:gd name="connsiteX85" fmla="*/ 2194927 w 5583124"/>
                <a:gd name="connsiteY85" fmla="*/ 6195385 h 6649609"/>
                <a:gd name="connsiteX86" fmla="*/ 2073913 w 5583124"/>
                <a:gd name="connsiteY86" fmla="*/ 6551462 h 6649609"/>
                <a:gd name="connsiteX87" fmla="*/ 2247423 w 5583124"/>
                <a:gd name="connsiteY87" fmla="*/ 6551462 h 6649609"/>
                <a:gd name="connsiteX88" fmla="*/ 2216949 w 5583124"/>
                <a:gd name="connsiteY88" fmla="*/ 6641138 h 6649609"/>
                <a:gd name="connsiteX89" fmla="*/ 1936235 w 5583124"/>
                <a:gd name="connsiteY89" fmla="*/ 6641138 h 6649609"/>
                <a:gd name="connsiteX90" fmla="*/ 151489 w 5583124"/>
                <a:gd name="connsiteY90" fmla="*/ 6195385 h 6649609"/>
                <a:gd name="connsiteX91" fmla="*/ 258691 w 5583124"/>
                <a:gd name="connsiteY91" fmla="*/ 6195385 h 6649609"/>
                <a:gd name="connsiteX92" fmla="*/ 137678 w 5583124"/>
                <a:gd name="connsiteY92" fmla="*/ 6551462 h 6649609"/>
                <a:gd name="connsiteX93" fmla="*/ 311189 w 5583124"/>
                <a:gd name="connsiteY93" fmla="*/ 6551462 h 6649609"/>
                <a:gd name="connsiteX94" fmla="*/ 280714 w 5583124"/>
                <a:gd name="connsiteY94" fmla="*/ 6641138 h 6649609"/>
                <a:gd name="connsiteX95" fmla="*/ 0 w 5583124"/>
                <a:gd name="connsiteY95" fmla="*/ 6641138 h 6649609"/>
                <a:gd name="connsiteX96" fmla="*/ 5438341 w 5583124"/>
                <a:gd name="connsiteY96" fmla="*/ 6187790 h 6649609"/>
                <a:gd name="connsiteX97" fmla="*/ 5535973 w 5583124"/>
                <a:gd name="connsiteY97" fmla="*/ 6214664 h 6649609"/>
                <a:gd name="connsiteX98" fmla="*/ 5580987 w 5583124"/>
                <a:gd name="connsiteY98" fmla="*/ 6292364 h 6649609"/>
                <a:gd name="connsiteX99" fmla="*/ 5564604 w 5583124"/>
                <a:gd name="connsiteY99" fmla="*/ 6416217 h 6649609"/>
                <a:gd name="connsiteX100" fmla="*/ 5496310 w 5583124"/>
                <a:gd name="connsiteY100" fmla="*/ 6541530 h 6649609"/>
                <a:gd name="connsiteX101" fmla="*/ 5397640 w 5583124"/>
                <a:gd name="connsiteY101" fmla="*/ 6621713 h 6649609"/>
                <a:gd name="connsiteX102" fmla="*/ 5281394 w 5583124"/>
                <a:gd name="connsiteY102" fmla="*/ 6649609 h 6649609"/>
                <a:gd name="connsiteX103" fmla="*/ 5184403 w 5583124"/>
                <a:gd name="connsiteY103" fmla="*/ 6621713 h 6649609"/>
                <a:gd name="connsiteX104" fmla="*/ 5139795 w 5583124"/>
                <a:gd name="connsiteY104" fmla="*/ 6541530 h 6649609"/>
                <a:gd name="connsiteX105" fmla="*/ 5156532 w 5583124"/>
                <a:gd name="connsiteY105" fmla="*/ 6416217 h 6649609"/>
                <a:gd name="connsiteX106" fmla="*/ 5224573 w 5583124"/>
                <a:gd name="connsiteY106" fmla="*/ 6292072 h 6649609"/>
                <a:gd name="connsiteX107" fmla="*/ 5322837 w 5583124"/>
                <a:gd name="connsiteY107" fmla="*/ 6214372 h 6649609"/>
                <a:gd name="connsiteX108" fmla="*/ 5438341 w 5583124"/>
                <a:gd name="connsiteY108" fmla="*/ 6187790 h 6649609"/>
                <a:gd name="connsiteX109" fmla="*/ 5047239 w 5583124"/>
                <a:gd name="connsiteY109" fmla="*/ 6187790 h 6649609"/>
                <a:gd name="connsiteX110" fmla="*/ 5119375 w 5583124"/>
                <a:gd name="connsiteY110" fmla="*/ 6205024 h 6649609"/>
                <a:gd name="connsiteX111" fmla="*/ 5162538 w 5583124"/>
                <a:gd name="connsiteY111" fmla="*/ 6245627 h 6649609"/>
                <a:gd name="connsiteX112" fmla="*/ 5083807 w 5583124"/>
                <a:gd name="connsiteY112" fmla="*/ 6313980 h 6649609"/>
                <a:gd name="connsiteX113" fmla="*/ 5057195 w 5583124"/>
                <a:gd name="connsiteY113" fmla="*/ 6288713 h 6649609"/>
                <a:gd name="connsiteX114" fmla="*/ 5017918 w 5583124"/>
                <a:gd name="connsiteY114" fmla="*/ 6279219 h 6649609"/>
                <a:gd name="connsiteX115" fmla="*/ 4959586 w 5583124"/>
                <a:gd name="connsiteY115" fmla="*/ 6295723 h 6649609"/>
                <a:gd name="connsiteX116" fmla="*/ 4905531 w 5583124"/>
                <a:gd name="connsiteY116" fmla="*/ 6343044 h 6649609"/>
                <a:gd name="connsiteX117" fmla="*/ 4866101 w 5583124"/>
                <a:gd name="connsiteY117" fmla="*/ 6417386 h 6649609"/>
                <a:gd name="connsiteX118" fmla="*/ 4853191 w 5583124"/>
                <a:gd name="connsiteY118" fmla="*/ 6493187 h 6649609"/>
                <a:gd name="connsiteX119" fmla="*/ 4873179 w 5583124"/>
                <a:gd name="connsiteY119" fmla="*/ 6540946 h 6649609"/>
                <a:gd name="connsiteX120" fmla="*/ 4922245 w 5583124"/>
                <a:gd name="connsiteY120" fmla="*/ 6557304 h 6649609"/>
                <a:gd name="connsiteX121" fmla="*/ 4974367 w 5583124"/>
                <a:gd name="connsiteY121" fmla="*/ 6545328 h 6649609"/>
                <a:gd name="connsiteX122" fmla="*/ 5020757 w 5583124"/>
                <a:gd name="connsiteY122" fmla="*/ 6516701 h 6649609"/>
                <a:gd name="connsiteX123" fmla="*/ 5054399 w 5583124"/>
                <a:gd name="connsiteY123" fmla="*/ 6583594 h 6649609"/>
                <a:gd name="connsiteX124" fmla="*/ 4972724 w 5583124"/>
                <a:gd name="connsiteY124" fmla="*/ 6633106 h 6649609"/>
                <a:gd name="connsiteX125" fmla="*/ 4886494 w 5583124"/>
                <a:gd name="connsiteY125" fmla="*/ 6649609 h 6649609"/>
                <a:gd name="connsiteX126" fmla="*/ 4811373 w 5583124"/>
                <a:gd name="connsiteY126" fmla="*/ 6635150 h 6649609"/>
                <a:gd name="connsiteX127" fmla="*/ 4759368 w 5583124"/>
                <a:gd name="connsiteY127" fmla="*/ 6591772 h 6649609"/>
                <a:gd name="connsiteX128" fmla="*/ 4738170 w 5583124"/>
                <a:gd name="connsiteY128" fmla="*/ 6520060 h 6649609"/>
                <a:gd name="connsiteX129" fmla="*/ 4755370 w 5583124"/>
                <a:gd name="connsiteY129" fmla="*/ 6420890 h 6649609"/>
                <a:gd name="connsiteX130" fmla="*/ 4806060 w 5583124"/>
                <a:gd name="connsiteY130" fmla="*/ 6322013 h 6649609"/>
                <a:gd name="connsiteX131" fmla="*/ 4877715 w 5583124"/>
                <a:gd name="connsiteY131" fmla="*/ 6248694 h 6649609"/>
                <a:gd name="connsiteX132" fmla="*/ 4961065 w 5583124"/>
                <a:gd name="connsiteY132" fmla="*/ 6203271 h 6649609"/>
                <a:gd name="connsiteX133" fmla="*/ 5047239 w 5583124"/>
                <a:gd name="connsiteY133" fmla="*/ 6187790 h 6649609"/>
                <a:gd name="connsiteX134" fmla="*/ 4569211 w 5583124"/>
                <a:gd name="connsiteY134" fmla="*/ 6187790 h 6649609"/>
                <a:gd name="connsiteX135" fmla="*/ 4666843 w 5583124"/>
                <a:gd name="connsiteY135" fmla="*/ 6214664 h 6649609"/>
                <a:gd name="connsiteX136" fmla="*/ 4711857 w 5583124"/>
                <a:gd name="connsiteY136" fmla="*/ 6292364 h 6649609"/>
                <a:gd name="connsiteX137" fmla="*/ 4695474 w 5583124"/>
                <a:gd name="connsiteY137" fmla="*/ 6416217 h 6649609"/>
                <a:gd name="connsiteX138" fmla="*/ 4627181 w 5583124"/>
                <a:gd name="connsiteY138" fmla="*/ 6541530 h 6649609"/>
                <a:gd name="connsiteX139" fmla="*/ 4528511 w 5583124"/>
                <a:gd name="connsiteY139" fmla="*/ 6621713 h 6649609"/>
                <a:gd name="connsiteX140" fmla="*/ 4412263 w 5583124"/>
                <a:gd name="connsiteY140" fmla="*/ 6649609 h 6649609"/>
                <a:gd name="connsiteX141" fmla="*/ 4315274 w 5583124"/>
                <a:gd name="connsiteY141" fmla="*/ 6621713 h 6649609"/>
                <a:gd name="connsiteX142" fmla="*/ 4270666 w 5583124"/>
                <a:gd name="connsiteY142" fmla="*/ 6541530 h 6649609"/>
                <a:gd name="connsiteX143" fmla="*/ 4287403 w 5583124"/>
                <a:gd name="connsiteY143" fmla="*/ 6416217 h 6649609"/>
                <a:gd name="connsiteX144" fmla="*/ 4355443 w 5583124"/>
                <a:gd name="connsiteY144" fmla="*/ 6292072 h 6649609"/>
                <a:gd name="connsiteX145" fmla="*/ 4453707 w 5583124"/>
                <a:gd name="connsiteY145" fmla="*/ 6214372 h 6649609"/>
                <a:gd name="connsiteX146" fmla="*/ 4569211 w 5583124"/>
                <a:gd name="connsiteY146" fmla="*/ 6187790 h 6649609"/>
                <a:gd name="connsiteX147" fmla="*/ 3502106 w 5583124"/>
                <a:gd name="connsiteY147" fmla="*/ 6187790 h 6649609"/>
                <a:gd name="connsiteX148" fmla="*/ 3599737 w 5583124"/>
                <a:gd name="connsiteY148" fmla="*/ 6214664 h 6649609"/>
                <a:gd name="connsiteX149" fmla="*/ 3644751 w 5583124"/>
                <a:gd name="connsiteY149" fmla="*/ 6292364 h 6649609"/>
                <a:gd name="connsiteX150" fmla="*/ 3628368 w 5583124"/>
                <a:gd name="connsiteY150" fmla="*/ 6416217 h 6649609"/>
                <a:gd name="connsiteX151" fmla="*/ 3560074 w 5583124"/>
                <a:gd name="connsiteY151" fmla="*/ 6541530 h 6649609"/>
                <a:gd name="connsiteX152" fmla="*/ 3461405 w 5583124"/>
                <a:gd name="connsiteY152" fmla="*/ 6621713 h 6649609"/>
                <a:gd name="connsiteX153" fmla="*/ 3345159 w 5583124"/>
                <a:gd name="connsiteY153" fmla="*/ 6649609 h 6649609"/>
                <a:gd name="connsiteX154" fmla="*/ 3248168 w 5583124"/>
                <a:gd name="connsiteY154" fmla="*/ 6621713 h 6649609"/>
                <a:gd name="connsiteX155" fmla="*/ 3203560 w 5583124"/>
                <a:gd name="connsiteY155" fmla="*/ 6541530 h 6649609"/>
                <a:gd name="connsiteX156" fmla="*/ 3220297 w 5583124"/>
                <a:gd name="connsiteY156" fmla="*/ 6416217 h 6649609"/>
                <a:gd name="connsiteX157" fmla="*/ 3288337 w 5583124"/>
                <a:gd name="connsiteY157" fmla="*/ 6292072 h 6649609"/>
                <a:gd name="connsiteX158" fmla="*/ 3386601 w 5583124"/>
                <a:gd name="connsiteY158" fmla="*/ 6214372 h 6649609"/>
                <a:gd name="connsiteX159" fmla="*/ 3502106 w 5583124"/>
                <a:gd name="connsiteY159" fmla="*/ 6187790 h 6649609"/>
                <a:gd name="connsiteX160" fmla="*/ 3111003 w 5583124"/>
                <a:gd name="connsiteY160" fmla="*/ 6187790 h 6649609"/>
                <a:gd name="connsiteX161" fmla="*/ 3183139 w 5583124"/>
                <a:gd name="connsiteY161" fmla="*/ 6205024 h 6649609"/>
                <a:gd name="connsiteX162" fmla="*/ 3226302 w 5583124"/>
                <a:gd name="connsiteY162" fmla="*/ 6245627 h 6649609"/>
                <a:gd name="connsiteX163" fmla="*/ 3147571 w 5583124"/>
                <a:gd name="connsiteY163" fmla="*/ 6313980 h 6649609"/>
                <a:gd name="connsiteX164" fmla="*/ 3120959 w 5583124"/>
                <a:gd name="connsiteY164" fmla="*/ 6288713 h 6649609"/>
                <a:gd name="connsiteX165" fmla="*/ 3081683 w 5583124"/>
                <a:gd name="connsiteY165" fmla="*/ 6279219 h 6649609"/>
                <a:gd name="connsiteX166" fmla="*/ 3023351 w 5583124"/>
                <a:gd name="connsiteY166" fmla="*/ 6295723 h 6649609"/>
                <a:gd name="connsiteX167" fmla="*/ 2969295 w 5583124"/>
                <a:gd name="connsiteY167" fmla="*/ 6343044 h 6649609"/>
                <a:gd name="connsiteX168" fmla="*/ 2929865 w 5583124"/>
                <a:gd name="connsiteY168" fmla="*/ 6417386 h 6649609"/>
                <a:gd name="connsiteX169" fmla="*/ 2916956 w 5583124"/>
                <a:gd name="connsiteY169" fmla="*/ 6493187 h 6649609"/>
                <a:gd name="connsiteX170" fmla="*/ 2936944 w 5583124"/>
                <a:gd name="connsiteY170" fmla="*/ 6540946 h 6649609"/>
                <a:gd name="connsiteX171" fmla="*/ 2986009 w 5583124"/>
                <a:gd name="connsiteY171" fmla="*/ 6557304 h 6649609"/>
                <a:gd name="connsiteX172" fmla="*/ 3038132 w 5583124"/>
                <a:gd name="connsiteY172" fmla="*/ 6545328 h 6649609"/>
                <a:gd name="connsiteX173" fmla="*/ 3084521 w 5583124"/>
                <a:gd name="connsiteY173" fmla="*/ 6516701 h 6649609"/>
                <a:gd name="connsiteX174" fmla="*/ 3118164 w 5583124"/>
                <a:gd name="connsiteY174" fmla="*/ 6583594 h 6649609"/>
                <a:gd name="connsiteX175" fmla="*/ 3036488 w 5583124"/>
                <a:gd name="connsiteY175" fmla="*/ 6633106 h 6649609"/>
                <a:gd name="connsiteX176" fmla="*/ 2950258 w 5583124"/>
                <a:gd name="connsiteY176" fmla="*/ 6649609 h 6649609"/>
                <a:gd name="connsiteX177" fmla="*/ 2875137 w 5583124"/>
                <a:gd name="connsiteY177" fmla="*/ 6635150 h 6649609"/>
                <a:gd name="connsiteX178" fmla="*/ 2823133 w 5583124"/>
                <a:gd name="connsiteY178" fmla="*/ 6591772 h 6649609"/>
                <a:gd name="connsiteX179" fmla="*/ 2801935 w 5583124"/>
                <a:gd name="connsiteY179" fmla="*/ 6520060 h 6649609"/>
                <a:gd name="connsiteX180" fmla="*/ 2819134 w 5583124"/>
                <a:gd name="connsiteY180" fmla="*/ 6420890 h 6649609"/>
                <a:gd name="connsiteX181" fmla="*/ 2869824 w 5583124"/>
                <a:gd name="connsiteY181" fmla="*/ 6322013 h 6649609"/>
                <a:gd name="connsiteX182" fmla="*/ 2941479 w 5583124"/>
                <a:gd name="connsiteY182" fmla="*/ 6248694 h 6649609"/>
                <a:gd name="connsiteX183" fmla="*/ 3024829 w 5583124"/>
                <a:gd name="connsiteY183" fmla="*/ 6203271 h 6649609"/>
                <a:gd name="connsiteX184" fmla="*/ 3111003 w 5583124"/>
                <a:gd name="connsiteY184" fmla="*/ 6187790 h 6649609"/>
                <a:gd name="connsiteX185" fmla="*/ 2632975 w 5583124"/>
                <a:gd name="connsiteY185" fmla="*/ 6187790 h 6649609"/>
                <a:gd name="connsiteX186" fmla="*/ 2730608 w 5583124"/>
                <a:gd name="connsiteY186" fmla="*/ 6214664 h 6649609"/>
                <a:gd name="connsiteX187" fmla="*/ 2775621 w 5583124"/>
                <a:gd name="connsiteY187" fmla="*/ 6292364 h 6649609"/>
                <a:gd name="connsiteX188" fmla="*/ 2759239 w 5583124"/>
                <a:gd name="connsiteY188" fmla="*/ 6416217 h 6649609"/>
                <a:gd name="connsiteX189" fmla="*/ 2690945 w 5583124"/>
                <a:gd name="connsiteY189" fmla="*/ 6541530 h 6649609"/>
                <a:gd name="connsiteX190" fmla="*/ 2592275 w 5583124"/>
                <a:gd name="connsiteY190" fmla="*/ 6621713 h 6649609"/>
                <a:gd name="connsiteX191" fmla="*/ 2476028 w 5583124"/>
                <a:gd name="connsiteY191" fmla="*/ 6649609 h 6649609"/>
                <a:gd name="connsiteX192" fmla="*/ 2379038 w 5583124"/>
                <a:gd name="connsiteY192" fmla="*/ 6621713 h 6649609"/>
                <a:gd name="connsiteX193" fmla="*/ 2334430 w 5583124"/>
                <a:gd name="connsiteY193" fmla="*/ 6541530 h 6649609"/>
                <a:gd name="connsiteX194" fmla="*/ 2351167 w 5583124"/>
                <a:gd name="connsiteY194" fmla="*/ 6416217 h 6649609"/>
                <a:gd name="connsiteX195" fmla="*/ 2419207 w 5583124"/>
                <a:gd name="connsiteY195" fmla="*/ 6292072 h 6649609"/>
                <a:gd name="connsiteX196" fmla="*/ 2517471 w 5583124"/>
                <a:gd name="connsiteY196" fmla="*/ 6214372 h 6649609"/>
                <a:gd name="connsiteX197" fmla="*/ 2632975 w 5583124"/>
                <a:gd name="connsiteY197" fmla="*/ 6187790 h 6649609"/>
                <a:gd name="connsiteX198" fmla="*/ 1565870 w 5583124"/>
                <a:gd name="connsiteY198" fmla="*/ 6187790 h 6649609"/>
                <a:gd name="connsiteX199" fmla="*/ 1663502 w 5583124"/>
                <a:gd name="connsiteY199" fmla="*/ 6214664 h 6649609"/>
                <a:gd name="connsiteX200" fmla="*/ 1708516 w 5583124"/>
                <a:gd name="connsiteY200" fmla="*/ 6292364 h 6649609"/>
                <a:gd name="connsiteX201" fmla="*/ 1692134 w 5583124"/>
                <a:gd name="connsiteY201" fmla="*/ 6416217 h 6649609"/>
                <a:gd name="connsiteX202" fmla="*/ 1623840 w 5583124"/>
                <a:gd name="connsiteY202" fmla="*/ 6541530 h 6649609"/>
                <a:gd name="connsiteX203" fmla="*/ 1525170 w 5583124"/>
                <a:gd name="connsiteY203" fmla="*/ 6621713 h 6649609"/>
                <a:gd name="connsiteX204" fmla="*/ 1408923 w 5583124"/>
                <a:gd name="connsiteY204" fmla="*/ 6649609 h 6649609"/>
                <a:gd name="connsiteX205" fmla="*/ 1311933 w 5583124"/>
                <a:gd name="connsiteY205" fmla="*/ 6621713 h 6649609"/>
                <a:gd name="connsiteX206" fmla="*/ 1267325 w 5583124"/>
                <a:gd name="connsiteY206" fmla="*/ 6541530 h 6649609"/>
                <a:gd name="connsiteX207" fmla="*/ 1284062 w 5583124"/>
                <a:gd name="connsiteY207" fmla="*/ 6416217 h 6649609"/>
                <a:gd name="connsiteX208" fmla="*/ 1352102 w 5583124"/>
                <a:gd name="connsiteY208" fmla="*/ 6292072 h 6649609"/>
                <a:gd name="connsiteX209" fmla="*/ 1450366 w 5583124"/>
                <a:gd name="connsiteY209" fmla="*/ 6214372 h 6649609"/>
                <a:gd name="connsiteX210" fmla="*/ 1565870 w 5583124"/>
                <a:gd name="connsiteY210" fmla="*/ 6187790 h 6649609"/>
                <a:gd name="connsiteX211" fmla="*/ 1174768 w 5583124"/>
                <a:gd name="connsiteY211" fmla="*/ 6187790 h 6649609"/>
                <a:gd name="connsiteX212" fmla="*/ 1246905 w 5583124"/>
                <a:gd name="connsiteY212" fmla="*/ 6205024 h 6649609"/>
                <a:gd name="connsiteX213" fmla="*/ 1290067 w 5583124"/>
                <a:gd name="connsiteY213" fmla="*/ 6245627 h 6649609"/>
                <a:gd name="connsiteX214" fmla="*/ 1211336 w 5583124"/>
                <a:gd name="connsiteY214" fmla="*/ 6313980 h 6649609"/>
                <a:gd name="connsiteX215" fmla="*/ 1184724 w 5583124"/>
                <a:gd name="connsiteY215" fmla="*/ 6288713 h 6649609"/>
                <a:gd name="connsiteX216" fmla="*/ 1145448 w 5583124"/>
                <a:gd name="connsiteY216" fmla="*/ 6279219 h 6649609"/>
                <a:gd name="connsiteX217" fmla="*/ 1087116 w 5583124"/>
                <a:gd name="connsiteY217" fmla="*/ 6295723 h 6649609"/>
                <a:gd name="connsiteX218" fmla="*/ 1033060 w 5583124"/>
                <a:gd name="connsiteY218" fmla="*/ 6343044 h 6649609"/>
                <a:gd name="connsiteX219" fmla="*/ 993630 w 5583124"/>
                <a:gd name="connsiteY219" fmla="*/ 6417386 h 6649609"/>
                <a:gd name="connsiteX220" fmla="*/ 980721 w 5583124"/>
                <a:gd name="connsiteY220" fmla="*/ 6493187 h 6649609"/>
                <a:gd name="connsiteX221" fmla="*/ 1000709 w 5583124"/>
                <a:gd name="connsiteY221" fmla="*/ 6540946 h 6649609"/>
                <a:gd name="connsiteX222" fmla="*/ 1049774 w 5583124"/>
                <a:gd name="connsiteY222" fmla="*/ 6557304 h 6649609"/>
                <a:gd name="connsiteX223" fmla="*/ 1101896 w 5583124"/>
                <a:gd name="connsiteY223" fmla="*/ 6545328 h 6649609"/>
                <a:gd name="connsiteX224" fmla="*/ 1148287 w 5583124"/>
                <a:gd name="connsiteY224" fmla="*/ 6516701 h 6649609"/>
                <a:gd name="connsiteX225" fmla="*/ 1181929 w 5583124"/>
                <a:gd name="connsiteY225" fmla="*/ 6583594 h 6649609"/>
                <a:gd name="connsiteX226" fmla="*/ 1100254 w 5583124"/>
                <a:gd name="connsiteY226" fmla="*/ 6633106 h 6649609"/>
                <a:gd name="connsiteX227" fmla="*/ 1014024 w 5583124"/>
                <a:gd name="connsiteY227" fmla="*/ 6649609 h 6649609"/>
                <a:gd name="connsiteX228" fmla="*/ 938902 w 5583124"/>
                <a:gd name="connsiteY228" fmla="*/ 6635150 h 6649609"/>
                <a:gd name="connsiteX229" fmla="*/ 886898 w 5583124"/>
                <a:gd name="connsiteY229" fmla="*/ 6591772 h 6649609"/>
                <a:gd name="connsiteX230" fmla="*/ 865700 w 5583124"/>
                <a:gd name="connsiteY230" fmla="*/ 6520060 h 6649609"/>
                <a:gd name="connsiteX231" fmla="*/ 882900 w 5583124"/>
                <a:gd name="connsiteY231" fmla="*/ 6420890 h 6649609"/>
                <a:gd name="connsiteX232" fmla="*/ 933590 w 5583124"/>
                <a:gd name="connsiteY232" fmla="*/ 6322013 h 6649609"/>
                <a:gd name="connsiteX233" fmla="*/ 1005244 w 5583124"/>
                <a:gd name="connsiteY233" fmla="*/ 6248694 h 6649609"/>
                <a:gd name="connsiteX234" fmla="*/ 1088594 w 5583124"/>
                <a:gd name="connsiteY234" fmla="*/ 6203271 h 6649609"/>
                <a:gd name="connsiteX235" fmla="*/ 1174768 w 5583124"/>
                <a:gd name="connsiteY235" fmla="*/ 6187790 h 6649609"/>
                <a:gd name="connsiteX236" fmla="*/ 696741 w 5583124"/>
                <a:gd name="connsiteY236" fmla="*/ 6187790 h 6649609"/>
                <a:gd name="connsiteX237" fmla="*/ 794373 w 5583124"/>
                <a:gd name="connsiteY237" fmla="*/ 6214664 h 6649609"/>
                <a:gd name="connsiteX238" fmla="*/ 839387 w 5583124"/>
                <a:gd name="connsiteY238" fmla="*/ 6292364 h 6649609"/>
                <a:gd name="connsiteX239" fmla="*/ 823004 w 5583124"/>
                <a:gd name="connsiteY239" fmla="*/ 6416217 h 6649609"/>
                <a:gd name="connsiteX240" fmla="*/ 754711 w 5583124"/>
                <a:gd name="connsiteY240" fmla="*/ 6541530 h 6649609"/>
                <a:gd name="connsiteX241" fmla="*/ 656041 w 5583124"/>
                <a:gd name="connsiteY241" fmla="*/ 6621713 h 6649609"/>
                <a:gd name="connsiteX242" fmla="*/ 539793 w 5583124"/>
                <a:gd name="connsiteY242" fmla="*/ 6649609 h 6649609"/>
                <a:gd name="connsiteX243" fmla="*/ 442804 w 5583124"/>
                <a:gd name="connsiteY243" fmla="*/ 6621713 h 6649609"/>
                <a:gd name="connsiteX244" fmla="*/ 398196 w 5583124"/>
                <a:gd name="connsiteY244" fmla="*/ 6541530 h 6649609"/>
                <a:gd name="connsiteX245" fmla="*/ 414932 w 5583124"/>
                <a:gd name="connsiteY245" fmla="*/ 6416217 h 6649609"/>
                <a:gd name="connsiteX246" fmla="*/ 482972 w 5583124"/>
                <a:gd name="connsiteY246" fmla="*/ 6292072 h 6649609"/>
                <a:gd name="connsiteX247" fmla="*/ 581236 w 5583124"/>
                <a:gd name="connsiteY247" fmla="*/ 6214372 h 6649609"/>
                <a:gd name="connsiteX248" fmla="*/ 696741 w 5583124"/>
                <a:gd name="connsiteY248" fmla="*/ 6187790 h 6649609"/>
                <a:gd name="connsiteX249" fmla="*/ 5407269 w 5583124"/>
                <a:gd name="connsiteY249" fmla="*/ 5395249 h 6649609"/>
                <a:gd name="connsiteX250" fmla="*/ 5351226 w 5583124"/>
                <a:gd name="connsiteY250" fmla="*/ 5411461 h 6649609"/>
                <a:gd name="connsiteX251" fmla="*/ 5302578 w 5583124"/>
                <a:gd name="connsiteY251" fmla="*/ 5458344 h 6649609"/>
                <a:gd name="connsiteX252" fmla="*/ 5266072 w 5583124"/>
                <a:gd name="connsiteY252" fmla="*/ 5532247 h 6649609"/>
                <a:gd name="connsiteX253" fmla="*/ 5252099 w 5583124"/>
                <a:gd name="connsiteY253" fmla="*/ 5606880 h 6649609"/>
                <a:gd name="connsiteX254" fmla="*/ 5268137 w 5583124"/>
                <a:gd name="connsiteY254" fmla="*/ 5655954 h 6649609"/>
                <a:gd name="connsiteX255" fmla="*/ 5312763 w 5583124"/>
                <a:gd name="connsiteY255" fmla="*/ 5673334 h 6649609"/>
                <a:gd name="connsiteX256" fmla="*/ 5369205 w 5583124"/>
                <a:gd name="connsiteY256" fmla="*/ 5655954 h 6649609"/>
                <a:gd name="connsiteX257" fmla="*/ 5418745 w 5583124"/>
                <a:gd name="connsiteY257" fmla="*/ 5606880 h 6649609"/>
                <a:gd name="connsiteX258" fmla="*/ 5455649 w 5583124"/>
                <a:gd name="connsiteY258" fmla="*/ 5532247 h 6649609"/>
                <a:gd name="connsiteX259" fmla="*/ 5469224 w 5583124"/>
                <a:gd name="connsiteY259" fmla="*/ 5458344 h 6649609"/>
                <a:gd name="connsiteX260" fmla="*/ 5452293 w 5583124"/>
                <a:gd name="connsiteY260" fmla="*/ 5411461 h 6649609"/>
                <a:gd name="connsiteX261" fmla="*/ 5407269 w 5583124"/>
                <a:gd name="connsiteY261" fmla="*/ 5395249 h 6649609"/>
                <a:gd name="connsiteX262" fmla="*/ 4538139 w 5583124"/>
                <a:gd name="connsiteY262" fmla="*/ 5395249 h 6649609"/>
                <a:gd name="connsiteX263" fmla="*/ 4482095 w 5583124"/>
                <a:gd name="connsiteY263" fmla="*/ 5411461 h 6649609"/>
                <a:gd name="connsiteX264" fmla="*/ 4433449 w 5583124"/>
                <a:gd name="connsiteY264" fmla="*/ 5458344 h 6649609"/>
                <a:gd name="connsiteX265" fmla="*/ 4396942 w 5583124"/>
                <a:gd name="connsiteY265" fmla="*/ 5532247 h 6649609"/>
                <a:gd name="connsiteX266" fmla="*/ 4382969 w 5583124"/>
                <a:gd name="connsiteY266" fmla="*/ 5606880 h 6649609"/>
                <a:gd name="connsiteX267" fmla="*/ 4399007 w 5583124"/>
                <a:gd name="connsiteY267" fmla="*/ 5655954 h 6649609"/>
                <a:gd name="connsiteX268" fmla="*/ 4443634 w 5583124"/>
                <a:gd name="connsiteY268" fmla="*/ 5673334 h 6649609"/>
                <a:gd name="connsiteX269" fmla="*/ 4500075 w 5583124"/>
                <a:gd name="connsiteY269" fmla="*/ 5655954 h 6649609"/>
                <a:gd name="connsiteX270" fmla="*/ 4549616 w 5583124"/>
                <a:gd name="connsiteY270" fmla="*/ 5606880 h 6649609"/>
                <a:gd name="connsiteX271" fmla="*/ 4586519 w 5583124"/>
                <a:gd name="connsiteY271" fmla="*/ 5532247 h 6649609"/>
                <a:gd name="connsiteX272" fmla="*/ 4600095 w 5583124"/>
                <a:gd name="connsiteY272" fmla="*/ 5458344 h 6649609"/>
                <a:gd name="connsiteX273" fmla="*/ 4583163 w 5583124"/>
                <a:gd name="connsiteY273" fmla="*/ 5411461 h 6649609"/>
                <a:gd name="connsiteX274" fmla="*/ 4538139 w 5583124"/>
                <a:gd name="connsiteY274" fmla="*/ 5395249 h 6649609"/>
                <a:gd name="connsiteX275" fmla="*/ 3471033 w 5583124"/>
                <a:gd name="connsiteY275" fmla="*/ 5395249 h 6649609"/>
                <a:gd name="connsiteX276" fmla="*/ 3414990 w 5583124"/>
                <a:gd name="connsiteY276" fmla="*/ 5411461 h 6649609"/>
                <a:gd name="connsiteX277" fmla="*/ 3366343 w 5583124"/>
                <a:gd name="connsiteY277" fmla="*/ 5458344 h 6649609"/>
                <a:gd name="connsiteX278" fmla="*/ 3329837 w 5583124"/>
                <a:gd name="connsiteY278" fmla="*/ 5532247 h 6649609"/>
                <a:gd name="connsiteX279" fmla="*/ 3315863 w 5583124"/>
                <a:gd name="connsiteY279" fmla="*/ 5606880 h 6649609"/>
                <a:gd name="connsiteX280" fmla="*/ 3331902 w 5583124"/>
                <a:gd name="connsiteY280" fmla="*/ 5655954 h 6649609"/>
                <a:gd name="connsiteX281" fmla="*/ 3376527 w 5583124"/>
                <a:gd name="connsiteY281" fmla="*/ 5673334 h 6649609"/>
                <a:gd name="connsiteX282" fmla="*/ 3432970 w 5583124"/>
                <a:gd name="connsiteY282" fmla="*/ 5655954 h 6649609"/>
                <a:gd name="connsiteX283" fmla="*/ 3482509 w 5583124"/>
                <a:gd name="connsiteY283" fmla="*/ 5606880 h 6649609"/>
                <a:gd name="connsiteX284" fmla="*/ 3519413 w 5583124"/>
                <a:gd name="connsiteY284" fmla="*/ 5532247 h 6649609"/>
                <a:gd name="connsiteX285" fmla="*/ 3532989 w 5583124"/>
                <a:gd name="connsiteY285" fmla="*/ 5458344 h 6649609"/>
                <a:gd name="connsiteX286" fmla="*/ 3516058 w 5583124"/>
                <a:gd name="connsiteY286" fmla="*/ 5411461 h 6649609"/>
                <a:gd name="connsiteX287" fmla="*/ 3471033 w 5583124"/>
                <a:gd name="connsiteY287" fmla="*/ 5395249 h 6649609"/>
                <a:gd name="connsiteX288" fmla="*/ 2601903 w 5583124"/>
                <a:gd name="connsiteY288" fmla="*/ 5395249 h 6649609"/>
                <a:gd name="connsiteX289" fmla="*/ 2545860 w 5583124"/>
                <a:gd name="connsiteY289" fmla="*/ 5411461 h 6649609"/>
                <a:gd name="connsiteX290" fmla="*/ 2497213 w 5583124"/>
                <a:gd name="connsiteY290" fmla="*/ 5458344 h 6649609"/>
                <a:gd name="connsiteX291" fmla="*/ 2460707 w 5583124"/>
                <a:gd name="connsiteY291" fmla="*/ 5532247 h 6649609"/>
                <a:gd name="connsiteX292" fmla="*/ 2446734 w 5583124"/>
                <a:gd name="connsiteY292" fmla="*/ 5606880 h 6649609"/>
                <a:gd name="connsiteX293" fmla="*/ 2462772 w 5583124"/>
                <a:gd name="connsiteY293" fmla="*/ 5655954 h 6649609"/>
                <a:gd name="connsiteX294" fmla="*/ 2507398 w 5583124"/>
                <a:gd name="connsiteY294" fmla="*/ 5673334 h 6649609"/>
                <a:gd name="connsiteX295" fmla="*/ 2563840 w 5583124"/>
                <a:gd name="connsiteY295" fmla="*/ 5655954 h 6649609"/>
                <a:gd name="connsiteX296" fmla="*/ 2613380 w 5583124"/>
                <a:gd name="connsiteY296" fmla="*/ 5606880 h 6649609"/>
                <a:gd name="connsiteX297" fmla="*/ 2650283 w 5583124"/>
                <a:gd name="connsiteY297" fmla="*/ 5532247 h 6649609"/>
                <a:gd name="connsiteX298" fmla="*/ 2663859 w 5583124"/>
                <a:gd name="connsiteY298" fmla="*/ 5458344 h 6649609"/>
                <a:gd name="connsiteX299" fmla="*/ 2646928 w 5583124"/>
                <a:gd name="connsiteY299" fmla="*/ 5411461 h 6649609"/>
                <a:gd name="connsiteX300" fmla="*/ 2601903 w 5583124"/>
                <a:gd name="connsiteY300" fmla="*/ 5395249 h 6649609"/>
                <a:gd name="connsiteX301" fmla="*/ 1534798 w 5583124"/>
                <a:gd name="connsiteY301" fmla="*/ 5395249 h 6649609"/>
                <a:gd name="connsiteX302" fmla="*/ 1478755 w 5583124"/>
                <a:gd name="connsiteY302" fmla="*/ 5411461 h 6649609"/>
                <a:gd name="connsiteX303" fmla="*/ 1430108 w 5583124"/>
                <a:gd name="connsiteY303" fmla="*/ 5458344 h 6649609"/>
                <a:gd name="connsiteX304" fmla="*/ 1393602 w 5583124"/>
                <a:gd name="connsiteY304" fmla="*/ 5532247 h 6649609"/>
                <a:gd name="connsiteX305" fmla="*/ 1379628 w 5583124"/>
                <a:gd name="connsiteY305" fmla="*/ 5606880 h 6649609"/>
                <a:gd name="connsiteX306" fmla="*/ 1395667 w 5583124"/>
                <a:gd name="connsiteY306" fmla="*/ 5655954 h 6649609"/>
                <a:gd name="connsiteX307" fmla="*/ 1440293 w 5583124"/>
                <a:gd name="connsiteY307" fmla="*/ 5673334 h 6649609"/>
                <a:gd name="connsiteX308" fmla="*/ 1496735 w 5583124"/>
                <a:gd name="connsiteY308" fmla="*/ 5655954 h 6649609"/>
                <a:gd name="connsiteX309" fmla="*/ 1546275 w 5583124"/>
                <a:gd name="connsiteY309" fmla="*/ 5606880 h 6649609"/>
                <a:gd name="connsiteX310" fmla="*/ 1583178 w 5583124"/>
                <a:gd name="connsiteY310" fmla="*/ 5532247 h 6649609"/>
                <a:gd name="connsiteX311" fmla="*/ 1596754 w 5583124"/>
                <a:gd name="connsiteY311" fmla="*/ 5458344 h 6649609"/>
                <a:gd name="connsiteX312" fmla="*/ 1579823 w 5583124"/>
                <a:gd name="connsiteY312" fmla="*/ 5411461 h 6649609"/>
                <a:gd name="connsiteX313" fmla="*/ 1534798 w 5583124"/>
                <a:gd name="connsiteY313" fmla="*/ 5395249 h 6649609"/>
                <a:gd name="connsiteX314" fmla="*/ 665668 w 5583124"/>
                <a:gd name="connsiteY314" fmla="*/ 5395249 h 6649609"/>
                <a:gd name="connsiteX315" fmla="*/ 609625 w 5583124"/>
                <a:gd name="connsiteY315" fmla="*/ 5411461 h 6649609"/>
                <a:gd name="connsiteX316" fmla="*/ 560978 w 5583124"/>
                <a:gd name="connsiteY316" fmla="*/ 5458344 h 6649609"/>
                <a:gd name="connsiteX317" fmla="*/ 524472 w 5583124"/>
                <a:gd name="connsiteY317" fmla="*/ 5532247 h 6649609"/>
                <a:gd name="connsiteX318" fmla="*/ 510499 w 5583124"/>
                <a:gd name="connsiteY318" fmla="*/ 5606880 h 6649609"/>
                <a:gd name="connsiteX319" fmla="*/ 526537 w 5583124"/>
                <a:gd name="connsiteY319" fmla="*/ 5655954 h 6649609"/>
                <a:gd name="connsiteX320" fmla="*/ 571163 w 5583124"/>
                <a:gd name="connsiteY320" fmla="*/ 5673334 h 6649609"/>
                <a:gd name="connsiteX321" fmla="*/ 627605 w 5583124"/>
                <a:gd name="connsiteY321" fmla="*/ 5655954 h 6649609"/>
                <a:gd name="connsiteX322" fmla="*/ 677145 w 5583124"/>
                <a:gd name="connsiteY322" fmla="*/ 5606880 h 6649609"/>
                <a:gd name="connsiteX323" fmla="*/ 714048 w 5583124"/>
                <a:gd name="connsiteY323" fmla="*/ 5532247 h 6649609"/>
                <a:gd name="connsiteX324" fmla="*/ 727624 w 5583124"/>
                <a:gd name="connsiteY324" fmla="*/ 5458344 h 6649609"/>
                <a:gd name="connsiteX325" fmla="*/ 710693 w 5583124"/>
                <a:gd name="connsiteY325" fmla="*/ 5411461 h 6649609"/>
                <a:gd name="connsiteX326" fmla="*/ 665668 w 5583124"/>
                <a:gd name="connsiteY326" fmla="*/ 5395249 h 6649609"/>
                <a:gd name="connsiteX327" fmla="*/ 4023959 w 5583124"/>
                <a:gd name="connsiteY327" fmla="*/ 5311415 h 6649609"/>
                <a:gd name="connsiteX328" fmla="*/ 4131162 w 5583124"/>
                <a:gd name="connsiteY328" fmla="*/ 5311415 h 6649609"/>
                <a:gd name="connsiteX329" fmla="*/ 4010149 w 5583124"/>
                <a:gd name="connsiteY329" fmla="*/ 5667492 h 6649609"/>
                <a:gd name="connsiteX330" fmla="*/ 4183659 w 5583124"/>
                <a:gd name="connsiteY330" fmla="*/ 5667492 h 6649609"/>
                <a:gd name="connsiteX331" fmla="*/ 4153184 w 5583124"/>
                <a:gd name="connsiteY331" fmla="*/ 5757168 h 6649609"/>
                <a:gd name="connsiteX332" fmla="*/ 3872471 w 5583124"/>
                <a:gd name="connsiteY332" fmla="*/ 5757168 h 6649609"/>
                <a:gd name="connsiteX333" fmla="*/ 2087723 w 5583124"/>
                <a:gd name="connsiteY333" fmla="*/ 5311415 h 6649609"/>
                <a:gd name="connsiteX334" fmla="*/ 2194927 w 5583124"/>
                <a:gd name="connsiteY334" fmla="*/ 5311415 h 6649609"/>
                <a:gd name="connsiteX335" fmla="*/ 2073913 w 5583124"/>
                <a:gd name="connsiteY335" fmla="*/ 5667492 h 6649609"/>
                <a:gd name="connsiteX336" fmla="*/ 2247423 w 5583124"/>
                <a:gd name="connsiteY336" fmla="*/ 5667492 h 6649609"/>
                <a:gd name="connsiteX337" fmla="*/ 2216949 w 5583124"/>
                <a:gd name="connsiteY337" fmla="*/ 5757168 h 6649609"/>
                <a:gd name="connsiteX338" fmla="*/ 1936235 w 5583124"/>
                <a:gd name="connsiteY338" fmla="*/ 5757168 h 6649609"/>
                <a:gd name="connsiteX339" fmla="*/ 151489 w 5583124"/>
                <a:gd name="connsiteY339" fmla="*/ 5311415 h 6649609"/>
                <a:gd name="connsiteX340" fmla="*/ 258691 w 5583124"/>
                <a:gd name="connsiteY340" fmla="*/ 5311415 h 6649609"/>
                <a:gd name="connsiteX341" fmla="*/ 137678 w 5583124"/>
                <a:gd name="connsiteY341" fmla="*/ 5667492 h 6649609"/>
                <a:gd name="connsiteX342" fmla="*/ 311189 w 5583124"/>
                <a:gd name="connsiteY342" fmla="*/ 5667492 h 6649609"/>
                <a:gd name="connsiteX343" fmla="*/ 280714 w 5583124"/>
                <a:gd name="connsiteY343" fmla="*/ 5757168 h 6649609"/>
                <a:gd name="connsiteX344" fmla="*/ 0 w 5583124"/>
                <a:gd name="connsiteY344" fmla="*/ 5757168 h 6649609"/>
                <a:gd name="connsiteX345" fmla="*/ 5438341 w 5583124"/>
                <a:gd name="connsiteY345" fmla="*/ 5303820 h 6649609"/>
                <a:gd name="connsiteX346" fmla="*/ 5535973 w 5583124"/>
                <a:gd name="connsiteY346" fmla="*/ 5330694 h 6649609"/>
                <a:gd name="connsiteX347" fmla="*/ 5580987 w 5583124"/>
                <a:gd name="connsiteY347" fmla="*/ 5408394 h 6649609"/>
                <a:gd name="connsiteX348" fmla="*/ 5564604 w 5583124"/>
                <a:gd name="connsiteY348" fmla="*/ 5532247 h 6649609"/>
                <a:gd name="connsiteX349" fmla="*/ 5496310 w 5583124"/>
                <a:gd name="connsiteY349" fmla="*/ 5657560 h 6649609"/>
                <a:gd name="connsiteX350" fmla="*/ 5397640 w 5583124"/>
                <a:gd name="connsiteY350" fmla="*/ 5737743 h 6649609"/>
                <a:gd name="connsiteX351" fmla="*/ 5281394 w 5583124"/>
                <a:gd name="connsiteY351" fmla="*/ 5765639 h 6649609"/>
                <a:gd name="connsiteX352" fmla="*/ 5184403 w 5583124"/>
                <a:gd name="connsiteY352" fmla="*/ 5737743 h 6649609"/>
                <a:gd name="connsiteX353" fmla="*/ 5139795 w 5583124"/>
                <a:gd name="connsiteY353" fmla="*/ 5657560 h 6649609"/>
                <a:gd name="connsiteX354" fmla="*/ 5156532 w 5583124"/>
                <a:gd name="connsiteY354" fmla="*/ 5532247 h 6649609"/>
                <a:gd name="connsiteX355" fmla="*/ 5224573 w 5583124"/>
                <a:gd name="connsiteY355" fmla="*/ 5408102 h 6649609"/>
                <a:gd name="connsiteX356" fmla="*/ 5322837 w 5583124"/>
                <a:gd name="connsiteY356" fmla="*/ 5330402 h 6649609"/>
                <a:gd name="connsiteX357" fmla="*/ 5438341 w 5583124"/>
                <a:gd name="connsiteY357" fmla="*/ 5303820 h 6649609"/>
                <a:gd name="connsiteX358" fmla="*/ 5047239 w 5583124"/>
                <a:gd name="connsiteY358" fmla="*/ 5303820 h 6649609"/>
                <a:gd name="connsiteX359" fmla="*/ 5119375 w 5583124"/>
                <a:gd name="connsiteY359" fmla="*/ 5321054 h 6649609"/>
                <a:gd name="connsiteX360" fmla="*/ 5162538 w 5583124"/>
                <a:gd name="connsiteY360" fmla="*/ 5361657 h 6649609"/>
                <a:gd name="connsiteX361" fmla="*/ 5083807 w 5583124"/>
                <a:gd name="connsiteY361" fmla="*/ 5430010 h 6649609"/>
                <a:gd name="connsiteX362" fmla="*/ 5057195 w 5583124"/>
                <a:gd name="connsiteY362" fmla="*/ 5404743 h 6649609"/>
                <a:gd name="connsiteX363" fmla="*/ 5017918 w 5583124"/>
                <a:gd name="connsiteY363" fmla="*/ 5395249 h 6649609"/>
                <a:gd name="connsiteX364" fmla="*/ 4959586 w 5583124"/>
                <a:gd name="connsiteY364" fmla="*/ 5411753 h 6649609"/>
                <a:gd name="connsiteX365" fmla="*/ 4905531 w 5583124"/>
                <a:gd name="connsiteY365" fmla="*/ 5459074 h 6649609"/>
                <a:gd name="connsiteX366" fmla="*/ 4866101 w 5583124"/>
                <a:gd name="connsiteY366" fmla="*/ 5533416 h 6649609"/>
                <a:gd name="connsiteX367" fmla="*/ 4853191 w 5583124"/>
                <a:gd name="connsiteY367" fmla="*/ 5609217 h 6649609"/>
                <a:gd name="connsiteX368" fmla="*/ 4873179 w 5583124"/>
                <a:gd name="connsiteY368" fmla="*/ 5656976 h 6649609"/>
                <a:gd name="connsiteX369" fmla="*/ 4922245 w 5583124"/>
                <a:gd name="connsiteY369" fmla="*/ 5673334 h 6649609"/>
                <a:gd name="connsiteX370" fmla="*/ 4974367 w 5583124"/>
                <a:gd name="connsiteY370" fmla="*/ 5661358 h 6649609"/>
                <a:gd name="connsiteX371" fmla="*/ 5020757 w 5583124"/>
                <a:gd name="connsiteY371" fmla="*/ 5632731 h 6649609"/>
                <a:gd name="connsiteX372" fmla="*/ 5054399 w 5583124"/>
                <a:gd name="connsiteY372" fmla="*/ 5699624 h 6649609"/>
                <a:gd name="connsiteX373" fmla="*/ 4972724 w 5583124"/>
                <a:gd name="connsiteY373" fmla="*/ 5749136 h 6649609"/>
                <a:gd name="connsiteX374" fmla="*/ 4886494 w 5583124"/>
                <a:gd name="connsiteY374" fmla="*/ 5765639 h 6649609"/>
                <a:gd name="connsiteX375" fmla="*/ 4811373 w 5583124"/>
                <a:gd name="connsiteY375" fmla="*/ 5751180 h 6649609"/>
                <a:gd name="connsiteX376" fmla="*/ 4759368 w 5583124"/>
                <a:gd name="connsiteY376" fmla="*/ 5707802 h 6649609"/>
                <a:gd name="connsiteX377" fmla="*/ 4738170 w 5583124"/>
                <a:gd name="connsiteY377" fmla="*/ 5636090 h 6649609"/>
                <a:gd name="connsiteX378" fmla="*/ 4755370 w 5583124"/>
                <a:gd name="connsiteY378" fmla="*/ 5536920 h 6649609"/>
                <a:gd name="connsiteX379" fmla="*/ 4806060 w 5583124"/>
                <a:gd name="connsiteY379" fmla="*/ 5438043 h 6649609"/>
                <a:gd name="connsiteX380" fmla="*/ 4877715 w 5583124"/>
                <a:gd name="connsiteY380" fmla="*/ 5364724 h 6649609"/>
                <a:gd name="connsiteX381" fmla="*/ 4961065 w 5583124"/>
                <a:gd name="connsiteY381" fmla="*/ 5319301 h 6649609"/>
                <a:gd name="connsiteX382" fmla="*/ 5047239 w 5583124"/>
                <a:gd name="connsiteY382" fmla="*/ 5303820 h 6649609"/>
                <a:gd name="connsiteX383" fmla="*/ 4569211 w 5583124"/>
                <a:gd name="connsiteY383" fmla="*/ 5303820 h 6649609"/>
                <a:gd name="connsiteX384" fmla="*/ 4666843 w 5583124"/>
                <a:gd name="connsiteY384" fmla="*/ 5330694 h 6649609"/>
                <a:gd name="connsiteX385" fmla="*/ 4711857 w 5583124"/>
                <a:gd name="connsiteY385" fmla="*/ 5408394 h 6649609"/>
                <a:gd name="connsiteX386" fmla="*/ 4695474 w 5583124"/>
                <a:gd name="connsiteY386" fmla="*/ 5532247 h 6649609"/>
                <a:gd name="connsiteX387" fmla="*/ 4627181 w 5583124"/>
                <a:gd name="connsiteY387" fmla="*/ 5657560 h 6649609"/>
                <a:gd name="connsiteX388" fmla="*/ 4528511 w 5583124"/>
                <a:gd name="connsiteY388" fmla="*/ 5737743 h 6649609"/>
                <a:gd name="connsiteX389" fmla="*/ 4412263 w 5583124"/>
                <a:gd name="connsiteY389" fmla="*/ 5765639 h 6649609"/>
                <a:gd name="connsiteX390" fmla="*/ 4315274 w 5583124"/>
                <a:gd name="connsiteY390" fmla="*/ 5737743 h 6649609"/>
                <a:gd name="connsiteX391" fmla="*/ 4270666 w 5583124"/>
                <a:gd name="connsiteY391" fmla="*/ 5657560 h 6649609"/>
                <a:gd name="connsiteX392" fmla="*/ 4287403 w 5583124"/>
                <a:gd name="connsiteY392" fmla="*/ 5532247 h 6649609"/>
                <a:gd name="connsiteX393" fmla="*/ 4355443 w 5583124"/>
                <a:gd name="connsiteY393" fmla="*/ 5408102 h 6649609"/>
                <a:gd name="connsiteX394" fmla="*/ 4453707 w 5583124"/>
                <a:gd name="connsiteY394" fmla="*/ 5330402 h 6649609"/>
                <a:gd name="connsiteX395" fmla="*/ 4569211 w 5583124"/>
                <a:gd name="connsiteY395" fmla="*/ 5303820 h 6649609"/>
                <a:gd name="connsiteX396" fmla="*/ 3502106 w 5583124"/>
                <a:gd name="connsiteY396" fmla="*/ 5303820 h 6649609"/>
                <a:gd name="connsiteX397" fmla="*/ 3599737 w 5583124"/>
                <a:gd name="connsiteY397" fmla="*/ 5330694 h 6649609"/>
                <a:gd name="connsiteX398" fmla="*/ 3644751 w 5583124"/>
                <a:gd name="connsiteY398" fmla="*/ 5408394 h 6649609"/>
                <a:gd name="connsiteX399" fmla="*/ 3628368 w 5583124"/>
                <a:gd name="connsiteY399" fmla="*/ 5532247 h 6649609"/>
                <a:gd name="connsiteX400" fmla="*/ 3560074 w 5583124"/>
                <a:gd name="connsiteY400" fmla="*/ 5657560 h 6649609"/>
                <a:gd name="connsiteX401" fmla="*/ 3461405 w 5583124"/>
                <a:gd name="connsiteY401" fmla="*/ 5737743 h 6649609"/>
                <a:gd name="connsiteX402" fmla="*/ 3345159 w 5583124"/>
                <a:gd name="connsiteY402" fmla="*/ 5765639 h 6649609"/>
                <a:gd name="connsiteX403" fmla="*/ 3248168 w 5583124"/>
                <a:gd name="connsiteY403" fmla="*/ 5737743 h 6649609"/>
                <a:gd name="connsiteX404" fmla="*/ 3203560 w 5583124"/>
                <a:gd name="connsiteY404" fmla="*/ 5657560 h 6649609"/>
                <a:gd name="connsiteX405" fmla="*/ 3220297 w 5583124"/>
                <a:gd name="connsiteY405" fmla="*/ 5532247 h 6649609"/>
                <a:gd name="connsiteX406" fmla="*/ 3288337 w 5583124"/>
                <a:gd name="connsiteY406" fmla="*/ 5408102 h 6649609"/>
                <a:gd name="connsiteX407" fmla="*/ 3386601 w 5583124"/>
                <a:gd name="connsiteY407" fmla="*/ 5330402 h 6649609"/>
                <a:gd name="connsiteX408" fmla="*/ 3502106 w 5583124"/>
                <a:gd name="connsiteY408" fmla="*/ 5303820 h 6649609"/>
                <a:gd name="connsiteX409" fmla="*/ 3111003 w 5583124"/>
                <a:gd name="connsiteY409" fmla="*/ 5303820 h 6649609"/>
                <a:gd name="connsiteX410" fmla="*/ 3183139 w 5583124"/>
                <a:gd name="connsiteY410" fmla="*/ 5321054 h 6649609"/>
                <a:gd name="connsiteX411" fmla="*/ 3226302 w 5583124"/>
                <a:gd name="connsiteY411" fmla="*/ 5361657 h 6649609"/>
                <a:gd name="connsiteX412" fmla="*/ 3147571 w 5583124"/>
                <a:gd name="connsiteY412" fmla="*/ 5430010 h 6649609"/>
                <a:gd name="connsiteX413" fmla="*/ 3120959 w 5583124"/>
                <a:gd name="connsiteY413" fmla="*/ 5404743 h 6649609"/>
                <a:gd name="connsiteX414" fmla="*/ 3081683 w 5583124"/>
                <a:gd name="connsiteY414" fmla="*/ 5395249 h 6649609"/>
                <a:gd name="connsiteX415" fmla="*/ 3023351 w 5583124"/>
                <a:gd name="connsiteY415" fmla="*/ 5411753 h 6649609"/>
                <a:gd name="connsiteX416" fmla="*/ 2969295 w 5583124"/>
                <a:gd name="connsiteY416" fmla="*/ 5459074 h 6649609"/>
                <a:gd name="connsiteX417" fmla="*/ 2929865 w 5583124"/>
                <a:gd name="connsiteY417" fmla="*/ 5533416 h 6649609"/>
                <a:gd name="connsiteX418" fmla="*/ 2916956 w 5583124"/>
                <a:gd name="connsiteY418" fmla="*/ 5609217 h 6649609"/>
                <a:gd name="connsiteX419" fmla="*/ 2936944 w 5583124"/>
                <a:gd name="connsiteY419" fmla="*/ 5656976 h 6649609"/>
                <a:gd name="connsiteX420" fmla="*/ 2986009 w 5583124"/>
                <a:gd name="connsiteY420" fmla="*/ 5673334 h 6649609"/>
                <a:gd name="connsiteX421" fmla="*/ 3038132 w 5583124"/>
                <a:gd name="connsiteY421" fmla="*/ 5661358 h 6649609"/>
                <a:gd name="connsiteX422" fmla="*/ 3084521 w 5583124"/>
                <a:gd name="connsiteY422" fmla="*/ 5632731 h 6649609"/>
                <a:gd name="connsiteX423" fmla="*/ 3118164 w 5583124"/>
                <a:gd name="connsiteY423" fmla="*/ 5699624 h 6649609"/>
                <a:gd name="connsiteX424" fmla="*/ 3036488 w 5583124"/>
                <a:gd name="connsiteY424" fmla="*/ 5749136 h 6649609"/>
                <a:gd name="connsiteX425" fmla="*/ 2950258 w 5583124"/>
                <a:gd name="connsiteY425" fmla="*/ 5765639 h 6649609"/>
                <a:gd name="connsiteX426" fmla="*/ 2875137 w 5583124"/>
                <a:gd name="connsiteY426" fmla="*/ 5751180 h 6649609"/>
                <a:gd name="connsiteX427" fmla="*/ 2823133 w 5583124"/>
                <a:gd name="connsiteY427" fmla="*/ 5707802 h 6649609"/>
                <a:gd name="connsiteX428" fmla="*/ 2801935 w 5583124"/>
                <a:gd name="connsiteY428" fmla="*/ 5636090 h 6649609"/>
                <a:gd name="connsiteX429" fmla="*/ 2819134 w 5583124"/>
                <a:gd name="connsiteY429" fmla="*/ 5536920 h 6649609"/>
                <a:gd name="connsiteX430" fmla="*/ 2869824 w 5583124"/>
                <a:gd name="connsiteY430" fmla="*/ 5438043 h 6649609"/>
                <a:gd name="connsiteX431" fmla="*/ 2941479 w 5583124"/>
                <a:gd name="connsiteY431" fmla="*/ 5364724 h 6649609"/>
                <a:gd name="connsiteX432" fmla="*/ 3024829 w 5583124"/>
                <a:gd name="connsiteY432" fmla="*/ 5319301 h 6649609"/>
                <a:gd name="connsiteX433" fmla="*/ 3111003 w 5583124"/>
                <a:gd name="connsiteY433" fmla="*/ 5303820 h 6649609"/>
                <a:gd name="connsiteX434" fmla="*/ 2632975 w 5583124"/>
                <a:gd name="connsiteY434" fmla="*/ 5303820 h 6649609"/>
                <a:gd name="connsiteX435" fmla="*/ 2730608 w 5583124"/>
                <a:gd name="connsiteY435" fmla="*/ 5330694 h 6649609"/>
                <a:gd name="connsiteX436" fmla="*/ 2775621 w 5583124"/>
                <a:gd name="connsiteY436" fmla="*/ 5408394 h 6649609"/>
                <a:gd name="connsiteX437" fmla="*/ 2759239 w 5583124"/>
                <a:gd name="connsiteY437" fmla="*/ 5532247 h 6649609"/>
                <a:gd name="connsiteX438" fmla="*/ 2690945 w 5583124"/>
                <a:gd name="connsiteY438" fmla="*/ 5657560 h 6649609"/>
                <a:gd name="connsiteX439" fmla="*/ 2592275 w 5583124"/>
                <a:gd name="connsiteY439" fmla="*/ 5737743 h 6649609"/>
                <a:gd name="connsiteX440" fmla="*/ 2476028 w 5583124"/>
                <a:gd name="connsiteY440" fmla="*/ 5765639 h 6649609"/>
                <a:gd name="connsiteX441" fmla="*/ 2379038 w 5583124"/>
                <a:gd name="connsiteY441" fmla="*/ 5737743 h 6649609"/>
                <a:gd name="connsiteX442" fmla="*/ 2334430 w 5583124"/>
                <a:gd name="connsiteY442" fmla="*/ 5657560 h 6649609"/>
                <a:gd name="connsiteX443" fmla="*/ 2351167 w 5583124"/>
                <a:gd name="connsiteY443" fmla="*/ 5532247 h 6649609"/>
                <a:gd name="connsiteX444" fmla="*/ 2419207 w 5583124"/>
                <a:gd name="connsiteY444" fmla="*/ 5408102 h 6649609"/>
                <a:gd name="connsiteX445" fmla="*/ 2517471 w 5583124"/>
                <a:gd name="connsiteY445" fmla="*/ 5330402 h 6649609"/>
                <a:gd name="connsiteX446" fmla="*/ 2632975 w 5583124"/>
                <a:gd name="connsiteY446" fmla="*/ 5303820 h 6649609"/>
                <a:gd name="connsiteX447" fmla="*/ 1565870 w 5583124"/>
                <a:gd name="connsiteY447" fmla="*/ 5303820 h 6649609"/>
                <a:gd name="connsiteX448" fmla="*/ 1663502 w 5583124"/>
                <a:gd name="connsiteY448" fmla="*/ 5330694 h 6649609"/>
                <a:gd name="connsiteX449" fmla="*/ 1708516 w 5583124"/>
                <a:gd name="connsiteY449" fmla="*/ 5408394 h 6649609"/>
                <a:gd name="connsiteX450" fmla="*/ 1692134 w 5583124"/>
                <a:gd name="connsiteY450" fmla="*/ 5532247 h 6649609"/>
                <a:gd name="connsiteX451" fmla="*/ 1623840 w 5583124"/>
                <a:gd name="connsiteY451" fmla="*/ 5657560 h 6649609"/>
                <a:gd name="connsiteX452" fmla="*/ 1525170 w 5583124"/>
                <a:gd name="connsiteY452" fmla="*/ 5737743 h 6649609"/>
                <a:gd name="connsiteX453" fmla="*/ 1408923 w 5583124"/>
                <a:gd name="connsiteY453" fmla="*/ 5765639 h 6649609"/>
                <a:gd name="connsiteX454" fmla="*/ 1311933 w 5583124"/>
                <a:gd name="connsiteY454" fmla="*/ 5737743 h 6649609"/>
                <a:gd name="connsiteX455" fmla="*/ 1267325 w 5583124"/>
                <a:gd name="connsiteY455" fmla="*/ 5657560 h 6649609"/>
                <a:gd name="connsiteX456" fmla="*/ 1284062 w 5583124"/>
                <a:gd name="connsiteY456" fmla="*/ 5532247 h 6649609"/>
                <a:gd name="connsiteX457" fmla="*/ 1352102 w 5583124"/>
                <a:gd name="connsiteY457" fmla="*/ 5408102 h 6649609"/>
                <a:gd name="connsiteX458" fmla="*/ 1450366 w 5583124"/>
                <a:gd name="connsiteY458" fmla="*/ 5330402 h 6649609"/>
                <a:gd name="connsiteX459" fmla="*/ 1565870 w 5583124"/>
                <a:gd name="connsiteY459" fmla="*/ 5303820 h 6649609"/>
                <a:gd name="connsiteX460" fmla="*/ 1174768 w 5583124"/>
                <a:gd name="connsiteY460" fmla="*/ 5303820 h 6649609"/>
                <a:gd name="connsiteX461" fmla="*/ 1246905 w 5583124"/>
                <a:gd name="connsiteY461" fmla="*/ 5321054 h 6649609"/>
                <a:gd name="connsiteX462" fmla="*/ 1290067 w 5583124"/>
                <a:gd name="connsiteY462" fmla="*/ 5361657 h 6649609"/>
                <a:gd name="connsiteX463" fmla="*/ 1211336 w 5583124"/>
                <a:gd name="connsiteY463" fmla="*/ 5430010 h 6649609"/>
                <a:gd name="connsiteX464" fmla="*/ 1184724 w 5583124"/>
                <a:gd name="connsiteY464" fmla="*/ 5404743 h 6649609"/>
                <a:gd name="connsiteX465" fmla="*/ 1145448 w 5583124"/>
                <a:gd name="connsiteY465" fmla="*/ 5395249 h 6649609"/>
                <a:gd name="connsiteX466" fmla="*/ 1087116 w 5583124"/>
                <a:gd name="connsiteY466" fmla="*/ 5411753 h 6649609"/>
                <a:gd name="connsiteX467" fmla="*/ 1033060 w 5583124"/>
                <a:gd name="connsiteY467" fmla="*/ 5459074 h 6649609"/>
                <a:gd name="connsiteX468" fmla="*/ 993630 w 5583124"/>
                <a:gd name="connsiteY468" fmla="*/ 5533416 h 6649609"/>
                <a:gd name="connsiteX469" fmla="*/ 980721 w 5583124"/>
                <a:gd name="connsiteY469" fmla="*/ 5609217 h 6649609"/>
                <a:gd name="connsiteX470" fmla="*/ 1000709 w 5583124"/>
                <a:gd name="connsiteY470" fmla="*/ 5656976 h 6649609"/>
                <a:gd name="connsiteX471" fmla="*/ 1049774 w 5583124"/>
                <a:gd name="connsiteY471" fmla="*/ 5673334 h 6649609"/>
                <a:gd name="connsiteX472" fmla="*/ 1101896 w 5583124"/>
                <a:gd name="connsiteY472" fmla="*/ 5661358 h 6649609"/>
                <a:gd name="connsiteX473" fmla="*/ 1148287 w 5583124"/>
                <a:gd name="connsiteY473" fmla="*/ 5632731 h 6649609"/>
                <a:gd name="connsiteX474" fmla="*/ 1181929 w 5583124"/>
                <a:gd name="connsiteY474" fmla="*/ 5699624 h 6649609"/>
                <a:gd name="connsiteX475" fmla="*/ 1100254 w 5583124"/>
                <a:gd name="connsiteY475" fmla="*/ 5749136 h 6649609"/>
                <a:gd name="connsiteX476" fmla="*/ 1014024 w 5583124"/>
                <a:gd name="connsiteY476" fmla="*/ 5765639 h 6649609"/>
                <a:gd name="connsiteX477" fmla="*/ 938902 w 5583124"/>
                <a:gd name="connsiteY477" fmla="*/ 5751180 h 6649609"/>
                <a:gd name="connsiteX478" fmla="*/ 886898 w 5583124"/>
                <a:gd name="connsiteY478" fmla="*/ 5707802 h 6649609"/>
                <a:gd name="connsiteX479" fmla="*/ 865700 w 5583124"/>
                <a:gd name="connsiteY479" fmla="*/ 5636090 h 6649609"/>
                <a:gd name="connsiteX480" fmla="*/ 882900 w 5583124"/>
                <a:gd name="connsiteY480" fmla="*/ 5536920 h 6649609"/>
                <a:gd name="connsiteX481" fmla="*/ 933590 w 5583124"/>
                <a:gd name="connsiteY481" fmla="*/ 5438043 h 6649609"/>
                <a:gd name="connsiteX482" fmla="*/ 1005244 w 5583124"/>
                <a:gd name="connsiteY482" fmla="*/ 5364724 h 6649609"/>
                <a:gd name="connsiteX483" fmla="*/ 1088594 w 5583124"/>
                <a:gd name="connsiteY483" fmla="*/ 5319301 h 6649609"/>
                <a:gd name="connsiteX484" fmla="*/ 1174768 w 5583124"/>
                <a:gd name="connsiteY484" fmla="*/ 5303820 h 6649609"/>
                <a:gd name="connsiteX485" fmla="*/ 696741 w 5583124"/>
                <a:gd name="connsiteY485" fmla="*/ 5303820 h 6649609"/>
                <a:gd name="connsiteX486" fmla="*/ 794373 w 5583124"/>
                <a:gd name="connsiteY486" fmla="*/ 5330694 h 6649609"/>
                <a:gd name="connsiteX487" fmla="*/ 839387 w 5583124"/>
                <a:gd name="connsiteY487" fmla="*/ 5408394 h 6649609"/>
                <a:gd name="connsiteX488" fmla="*/ 823004 w 5583124"/>
                <a:gd name="connsiteY488" fmla="*/ 5532247 h 6649609"/>
                <a:gd name="connsiteX489" fmla="*/ 754711 w 5583124"/>
                <a:gd name="connsiteY489" fmla="*/ 5657560 h 6649609"/>
                <a:gd name="connsiteX490" fmla="*/ 656041 w 5583124"/>
                <a:gd name="connsiteY490" fmla="*/ 5737743 h 6649609"/>
                <a:gd name="connsiteX491" fmla="*/ 539793 w 5583124"/>
                <a:gd name="connsiteY491" fmla="*/ 5765639 h 6649609"/>
                <a:gd name="connsiteX492" fmla="*/ 442804 w 5583124"/>
                <a:gd name="connsiteY492" fmla="*/ 5737743 h 6649609"/>
                <a:gd name="connsiteX493" fmla="*/ 398196 w 5583124"/>
                <a:gd name="connsiteY493" fmla="*/ 5657560 h 6649609"/>
                <a:gd name="connsiteX494" fmla="*/ 414932 w 5583124"/>
                <a:gd name="connsiteY494" fmla="*/ 5532247 h 6649609"/>
                <a:gd name="connsiteX495" fmla="*/ 482972 w 5583124"/>
                <a:gd name="connsiteY495" fmla="*/ 5408102 h 6649609"/>
                <a:gd name="connsiteX496" fmla="*/ 581236 w 5583124"/>
                <a:gd name="connsiteY496" fmla="*/ 5330402 h 6649609"/>
                <a:gd name="connsiteX497" fmla="*/ 696741 w 5583124"/>
                <a:gd name="connsiteY497" fmla="*/ 5303820 h 6649609"/>
                <a:gd name="connsiteX498" fmla="*/ 5407269 w 5583124"/>
                <a:gd name="connsiteY498" fmla="*/ 4511279 h 6649609"/>
                <a:gd name="connsiteX499" fmla="*/ 5351226 w 5583124"/>
                <a:gd name="connsiteY499" fmla="*/ 4527491 h 6649609"/>
                <a:gd name="connsiteX500" fmla="*/ 5302578 w 5583124"/>
                <a:gd name="connsiteY500" fmla="*/ 4574374 h 6649609"/>
                <a:gd name="connsiteX501" fmla="*/ 5266072 w 5583124"/>
                <a:gd name="connsiteY501" fmla="*/ 4648277 h 6649609"/>
                <a:gd name="connsiteX502" fmla="*/ 5252099 w 5583124"/>
                <a:gd name="connsiteY502" fmla="*/ 4722910 h 6649609"/>
                <a:gd name="connsiteX503" fmla="*/ 5268137 w 5583124"/>
                <a:gd name="connsiteY503" fmla="*/ 4771983 h 6649609"/>
                <a:gd name="connsiteX504" fmla="*/ 5312763 w 5583124"/>
                <a:gd name="connsiteY504" fmla="*/ 4789364 h 6649609"/>
                <a:gd name="connsiteX505" fmla="*/ 5369205 w 5583124"/>
                <a:gd name="connsiteY505" fmla="*/ 4771983 h 6649609"/>
                <a:gd name="connsiteX506" fmla="*/ 5418745 w 5583124"/>
                <a:gd name="connsiteY506" fmla="*/ 4722910 h 6649609"/>
                <a:gd name="connsiteX507" fmla="*/ 5455649 w 5583124"/>
                <a:gd name="connsiteY507" fmla="*/ 4648277 h 6649609"/>
                <a:gd name="connsiteX508" fmla="*/ 5469224 w 5583124"/>
                <a:gd name="connsiteY508" fmla="*/ 4574374 h 6649609"/>
                <a:gd name="connsiteX509" fmla="*/ 5452293 w 5583124"/>
                <a:gd name="connsiteY509" fmla="*/ 4527491 h 6649609"/>
                <a:gd name="connsiteX510" fmla="*/ 5407269 w 5583124"/>
                <a:gd name="connsiteY510" fmla="*/ 4511279 h 6649609"/>
                <a:gd name="connsiteX511" fmla="*/ 4538139 w 5583124"/>
                <a:gd name="connsiteY511" fmla="*/ 4511279 h 6649609"/>
                <a:gd name="connsiteX512" fmla="*/ 4482095 w 5583124"/>
                <a:gd name="connsiteY512" fmla="*/ 4527491 h 6649609"/>
                <a:gd name="connsiteX513" fmla="*/ 4433449 w 5583124"/>
                <a:gd name="connsiteY513" fmla="*/ 4574374 h 6649609"/>
                <a:gd name="connsiteX514" fmla="*/ 4396942 w 5583124"/>
                <a:gd name="connsiteY514" fmla="*/ 4648277 h 6649609"/>
                <a:gd name="connsiteX515" fmla="*/ 4382969 w 5583124"/>
                <a:gd name="connsiteY515" fmla="*/ 4722910 h 6649609"/>
                <a:gd name="connsiteX516" fmla="*/ 4399007 w 5583124"/>
                <a:gd name="connsiteY516" fmla="*/ 4771983 h 6649609"/>
                <a:gd name="connsiteX517" fmla="*/ 4443634 w 5583124"/>
                <a:gd name="connsiteY517" fmla="*/ 4789364 h 6649609"/>
                <a:gd name="connsiteX518" fmla="*/ 4500075 w 5583124"/>
                <a:gd name="connsiteY518" fmla="*/ 4771983 h 6649609"/>
                <a:gd name="connsiteX519" fmla="*/ 4549616 w 5583124"/>
                <a:gd name="connsiteY519" fmla="*/ 4722910 h 6649609"/>
                <a:gd name="connsiteX520" fmla="*/ 4586519 w 5583124"/>
                <a:gd name="connsiteY520" fmla="*/ 4648277 h 6649609"/>
                <a:gd name="connsiteX521" fmla="*/ 4600095 w 5583124"/>
                <a:gd name="connsiteY521" fmla="*/ 4574374 h 6649609"/>
                <a:gd name="connsiteX522" fmla="*/ 4583163 w 5583124"/>
                <a:gd name="connsiteY522" fmla="*/ 4527491 h 6649609"/>
                <a:gd name="connsiteX523" fmla="*/ 4538139 w 5583124"/>
                <a:gd name="connsiteY523" fmla="*/ 4511279 h 6649609"/>
                <a:gd name="connsiteX524" fmla="*/ 3471033 w 5583124"/>
                <a:gd name="connsiteY524" fmla="*/ 4511279 h 6649609"/>
                <a:gd name="connsiteX525" fmla="*/ 3414990 w 5583124"/>
                <a:gd name="connsiteY525" fmla="*/ 4527491 h 6649609"/>
                <a:gd name="connsiteX526" fmla="*/ 3366343 w 5583124"/>
                <a:gd name="connsiteY526" fmla="*/ 4574374 h 6649609"/>
                <a:gd name="connsiteX527" fmla="*/ 3329837 w 5583124"/>
                <a:gd name="connsiteY527" fmla="*/ 4648277 h 6649609"/>
                <a:gd name="connsiteX528" fmla="*/ 3315863 w 5583124"/>
                <a:gd name="connsiteY528" fmla="*/ 4722910 h 6649609"/>
                <a:gd name="connsiteX529" fmla="*/ 3331902 w 5583124"/>
                <a:gd name="connsiteY529" fmla="*/ 4771983 h 6649609"/>
                <a:gd name="connsiteX530" fmla="*/ 3376527 w 5583124"/>
                <a:gd name="connsiteY530" fmla="*/ 4789364 h 6649609"/>
                <a:gd name="connsiteX531" fmla="*/ 3432970 w 5583124"/>
                <a:gd name="connsiteY531" fmla="*/ 4771983 h 6649609"/>
                <a:gd name="connsiteX532" fmla="*/ 3482509 w 5583124"/>
                <a:gd name="connsiteY532" fmla="*/ 4722910 h 6649609"/>
                <a:gd name="connsiteX533" fmla="*/ 3519413 w 5583124"/>
                <a:gd name="connsiteY533" fmla="*/ 4648277 h 6649609"/>
                <a:gd name="connsiteX534" fmla="*/ 3532989 w 5583124"/>
                <a:gd name="connsiteY534" fmla="*/ 4574374 h 6649609"/>
                <a:gd name="connsiteX535" fmla="*/ 3516058 w 5583124"/>
                <a:gd name="connsiteY535" fmla="*/ 4527491 h 6649609"/>
                <a:gd name="connsiteX536" fmla="*/ 3471033 w 5583124"/>
                <a:gd name="connsiteY536" fmla="*/ 4511279 h 6649609"/>
                <a:gd name="connsiteX537" fmla="*/ 2601903 w 5583124"/>
                <a:gd name="connsiteY537" fmla="*/ 4511279 h 6649609"/>
                <a:gd name="connsiteX538" fmla="*/ 2545860 w 5583124"/>
                <a:gd name="connsiteY538" fmla="*/ 4527491 h 6649609"/>
                <a:gd name="connsiteX539" fmla="*/ 2497213 w 5583124"/>
                <a:gd name="connsiteY539" fmla="*/ 4574374 h 6649609"/>
                <a:gd name="connsiteX540" fmla="*/ 2460707 w 5583124"/>
                <a:gd name="connsiteY540" fmla="*/ 4648277 h 6649609"/>
                <a:gd name="connsiteX541" fmla="*/ 2446734 w 5583124"/>
                <a:gd name="connsiteY541" fmla="*/ 4722910 h 6649609"/>
                <a:gd name="connsiteX542" fmla="*/ 2462772 w 5583124"/>
                <a:gd name="connsiteY542" fmla="*/ 4771983 h 6649609"/>
                <a:gd name="connsiteX543" fmla="*/ 2507398 w 5583124"/>
                <a:gd name="connsiteY543" fmla="*/ 4789364 h 6649609"/>
                <a:gd name="connsiteX544" fmla="*/ 2563840 w 5583124"/>
                <a:gd name="connsiteY544" fmla="*/ 4771983 h 6649609"/>
                <a:gd name="connsiteX545" fmla="*/ 2613380 w 5583124"/>
                <a:gd name="connsiteY545" fmla="*/ 4722910 h 6649609"/>
                <a:gd name="connsiteX546" fmla="*/ 2650283 w 5583124"/>
                <a:gd name="connsiteY546" fmla="*/ 4648277 h 6649609"/>
                <a:gd name="connsiteX547" fmla="*/ 2663859 w 5583124"/>
                <a:gd name="connsiteY547" fmla="*/ 4574374 h 6649609"/>
                <a:gd name="connsiteX548" fmla="*/ 2646928 w 5583124"/>
                <a:gd name="connsiteY548" fmla="*/ 4527491 h 6649609"/>
                <a:gd name="connsiteX549" fmla="*/ 2601903 w 5583124"/>
                <a:gd name="connsiteY549" fmla="*/ 4511279 h 6649609"/>
                <a:gd name="connsiteX550" fmla="*/ 1534798 w 5583124"/>
                <a:gd name="connsiteY550" fmla="*/ 4511279 h 6649609"/>
                <a:gd name="connsiteX551" fmla="*/ 1478755 w 5583124"/>
                <a:gd name="connsiteY551" fmla="*/ 4527491 h 6649609"/>
                <a:gd name="connsiteX552" fmla="*/ 1430108 w 5583124"/>
                <a:gd name="connsiteY552" fmla="*/ 4574374 h 6649609"/>
                <a:gd name="connsiteX553" fmla="*/ 1393602 w 5583124"/>
                <a:gd name="connsiteY553" fmla="*/ 4648277 h 6649609"/>
                <a:gd name="connsiteX554" fmla="*/ 1379628 w 5583124"/>
                <a:gd name="connsiteY554" fmla="*/ 4722910 h 6649609"/>
                <a:gd name="connsiteX555" fmla="*/ 1395667 w 5583124"/>
                <a:gd name="connsiteY555" fmla="*/ 4771983 h 6649609"/>
                <a:gd name="connsiteX556" fmla="*/ 1440293 w 5583124"/>
                <a:gd name="connsiteY556" fmla="*/ 4789364 h 6649609"/>
                <a:gd name="connsiteX557" fmla="*/ 1496735 w 5583124"/>
                <a:gd name="connsiteY557" fmla="*/ 4771983 h 6649609"/>
                <a:gd name="connsiteX558" fmla="*/ 1546275 w 5583124"/>
                <a:gd name="connsiteY558" fmla="*/ 4722910 h 6649609"/>
                <a:gd name="connsiteX559" fmla="*/ 1583178 w 5583124"/>
                <a:gd name="connsiteY559" fmla="*/ 4648277 h 6649609"/>
                <a:gd name="connsiteX560" fmla="*/ 1596754 w 5583124"/>
                <a:gd name="connsiteY560" fmla="*/ 4574374 h 6649609"/>
                <a:gd name="connsiteX561" fmla="*/ 1579823 w 5583124"/>
                <a:gd name="connsiteY561" fmla="*/ 4527491 h 6649609"/>
                <a:gd name="connsiteX562" fmla="*/ 1534798 w 5583124"/>
                <a:gd name="connsiteY562" fmla="*/ 4511279 h 6649609"/>
                <a:gd name="connsiteX563" fmla="*/ 665668 w 5583124"/>
                <a:gd name="connsiteY563" fmla="*/ 4511279 h 6649609"/>
                <a:gd name="connsiteX564" fmla="*/ 609625 w 5583124"/>
                <a:gd name="connsiteY564" fmla="*/ 4527491 h 6649609"/>
                <a:gd name="connsiteX565" fmla="*/ 560978 w 5583124"/>
                <a:gd name="connsiteY565" fmla="*/ 4574374 h 6649609"/>
                <a:gd name="connsiteX566" fmla="*/ 524472 w 5583124"/>
                <a:gd name="connsiteY566" fmla="*/ 4648277 h 6649609"/>
                <a:gd name="connsiteX567" fmla="*/ 510499 w 5583124"/>
                <a:gd name="connsiteY567" fmla="*/ 4722910 h 6649609"/>
                <a:gd name="connsiteX568" fmla="*/ 526537 w 5583124"/>
                <a:gd name="connsiteY568" fmla="*/ 4771983 h 6649609"/>
                <a:gd name="connsiteX569" fmla="*/ 571163 w 5583124"/>
                <a:gd name="connsiteY569" fmla="*/ 4789364 h 6649609"/>
                <a:gd name="connsiteX570" fmla="*/ 627605 w 5583124"/>
                <a:gd name="connsiteY570" fmla="*/ 4771983 h 6649609"/>
                <a:gd name="connsiteX571" fmla="*/ 677145 w 5583124"/>
                <a:gd name="connsiteY571" fmla="*/ 4722910 h 6649609"/>
                <a:gd name="connsiteX572" fmla="*/ 714048 w 5583124"/>
                <a:gd name="connsiteY572" fmla="*/ 4648277 h 6649609"/>
                <a:gd name="connsiteX573" fmla="*/ 727624 w 5583124"/>
                <a:gd name="connsiteY573" fmla="*/ 4574374 h 6649609"/>
                <a:gd name="connsiteX574" fmla="*/ 710693 w 5583124"/>
                <a:gd name="connsiteY574" fmla="*/ 4527491 h 6649609"/>
                <a:gd name="connsiteX575" fmla="*/ 665668 w 5583124"/>
                <a:gd name="connsiteY575" fmla="*/ 4511279 h 6649609"/>
                <a:gd name="connsiteX576" fmla="*/ 4023959 w 5583124"/>
                <a:gd name="connsiteY576" fmla="*/ 4427444 h 6649609"/>
                <a:gd name="connsiteX577" fmla="*/ 4131162 w 5583124"/>
                <a:gd name="connsiteY577" fmla="*/ 4427444 h 6649609"/>
                <a:gd name="connsiteX578" fmla="*/ 4010149 w 5583124"/>
                <a:gd name="connsiteY578" fmla="*/ 4783522 h 6649609"/>
                <a:gd name="connsiteX579" fmla="*/ 4183659 w 5583124"/>
                <a:gd name="connsiteY579" fmla="*/ 4783522 h 6649609"/>
                <a:gd name="connsiteX580" fmla="*/ 4153184 w 5583124"/>
                <a:gd name="connsiteY580" fmla="*/ 4873198 h 6649609"/>
                <a:gd name="connsiteX581" fmla="*/ 3872471 w 5583124"/>
                <a:gd name="connsiteY581" fmla="*/ 4873198 h 6649609"/>
                <a:gd name="connsiteX582" fmla="*/ 2087723 w 5583124"/>
                <a:gd name="connsiteY582" fmla="*/ 4427444 h 6649609"/>
                <a:gd name="connsiteX583" fmla="*/ 2194927 w 5583124"/>
                <a:gd name="connsiteY583" fmla="*/ 4427444 h 6649609"/>
                <a:gd name="connsiteX584" fmla="*/ 2073913 w 5583124"/>
                <a:gd name="connsiteY584" fmla="*/ 4783522 h 6649609"/>
                <a:gd name="connsiteX585" fmla="*/ 2247423 w 5583124"/>
                <a:gd name="connsiteY585" fmla="*/ 4783522 h 6649609"/>
                <a:gd name="connsiteX586" fmla="*/ 2216949 w 5583124"/>
                <a:gd name="connsiteY586" fmla="*/ 4873198 h 6649609"/>
                <a:gd name="connsiteX587" fmla="*/ 1936235 w 5583124"/>
                <a:gd name="connsiteY587" fmla="*/ 4873198 h 6649609"/>
                <a:gd name="connsiteX588" fmla="*/ 151489 w 5583124"/>
                <a:gd name="connsiteY588" fmla="*/ 4427444 h 6649609"/>
                <a:gd name="connsiteX589" fmla="*/ 258691 w 5583124"/>
                <a:gd name="connsiteY589" fmla="*/ 4427444 h 6649609"/>
                <a:gd name="connsiteX590" fmla="*/ 137678 w 5583124"/>
                <a:gd name="connsiteY590" fmla="*/ 4783522 h 6649609"/>
                <a:gd name="connsiteX591" fmla="*/ 311189 w 5583124"/>
                <a:gd name="connsiteY591" fmla="*/ 4783522 h 6649609"/>
                <a:gd name="connsiteX592" fmla="*/ 280714 w 5583124"/>
                <a:gd name="connsiteY592" fmla="*/ 4873198 h 6649609"/>
                <a:gd name="connsiteX593" fmla="*/ 0 w 5583124"/>
                <a:gd name="connsiteY593" fmla="*/ 4873198 h 6649609"/>
                <a:gd name="connsiteX594" fmla="*/ 5438341 w 5583124"/>
                <a:gd name="connsiteY594" fmla="*/ 4419850 h 6649609"/>
                <a:gd name="connsiteX595" fmla="*/ 5535973 w 5583124"/>
                <a:gd name="connsiteY595" fmla="*/ 4446723 h 6649609"/>
                <a:gd name="connsiteX596" fmla="*/ 5580987 w 5583124"/>
                <a:gd name="connsiteY596" fmla="*/ 4524424 h 6649609"/>
                <a:gd name="connsiteX597" fmla="*/ 5564604 w 5583124"/>
                <a:gd name="connsiteY597" fmla="*/ 4648277 h 6649609"/>
                <a:gd name="connsiteX598" fmla="*/ 5496310 w 5583124"/>
                <a:gd name="connsiteY598" fmla="*/ 4773590 h 6649609"/>
                <a:gd name="connsiteX599" fmla="*/ 5397640 w 5583124"/>
                <a:gd name="connsiteY599" fmla="*/ 4853773 h 6649609"/>
                <a:gd name="connsiteX600" fmla="*/ 5281394 w 5583124"/>
                <a:gd name="connsiteY600" fmla="*/ 4881669 h 6649609"/>
                <a:gd name="connsiteX601" fmla="*/ 5184403 w 5583124"/>
                <a:gd name="connsiteY601" fmla="*/ 4853773 h 6649609"/>
                <a:gd name="connsiteX602" fmla="*/ 5139795 w 5583124"/>
                <a:gd name="connsiteY602" fmla="*/ 4773590 h 6649609"/>
                <a:gd name="connsiteX603" fmla="*/ 5156532 w 5583124"/>
                <a:gd name="connsiteY603" fmla="*/ 4648277 h 6649609"/>
                <a:gd name="connsiteX604" fmla="*/ 5224573 w 5583124"/>
                <a:gd name="connsiteY604" fmla="*/ 4524131 h 6649609"/>
                <a:gd name="connsiteX605" fmla="*/ 5322837 w 5583124"/>
                <a:gd name="connsiteY605" fmla="*/ 4446431 h 6649609"/>
                <a:gd name="connsiteX606" fmla="*/ 5438341 w 5583124"/>
                <a:gd name="connsiteY606" fmla="*/ 4419850 h 6649609"/>
                <a:gd name="connsiteX607" fmla="*/ 5047239 w 5583124"/>
                <a:gd name="connsiteY607" fmla="*/ 4419850 h 6649609"/>
                <a:gd name="connsiteX608" fmla="*/ 5119375 w 5583124"/>
                <a:gd name="connsiteY608" fmla="*/ 4437084 h 6649609"/>
                <a:gd name="connsiteX609" fmla="*/ 5162538 w 5583124"/>
                <a:gd name="connsiteY609" fmla="*/ 4477687 h 6649609"/>
                <a:gd name="connsiteX610" fmla="*/ 5083807 w 5583124"/>
                <a:gd name="connsiteY610" fmla="*/ 4546039 h 6649609"/>
                <a:gd name="connsiteX611" fmla="*/ 5057195 w 5583124"/>
                <a:gd name="connsiteY611" fmla="*/ 4520772 h 6649609"/>
                <a:gd name="connsiteX612" fmla="*/ 5017918 w 5583124"/>
                <a:gd name="connsiteY612" fmla="*/ 4511279 h 6649609"/>
                <a:gd name="connsiteX613" fmla="*/ 4959586 w 5583124"/>
                <a:gd name="connsiteY613" fmla="*/ 4527782 h 6649609"/>
                <a:gd name="connsiteX614" fmla="*/ 4905531 w 5583124"/>
                <a:gd name="connsiteY614" fmla="*/ 4575104 h 6649609"/>
                <a:gd name="connsiteX615" fmla="*/ 4866101 w 5583124"/>
                <a:gd name="connsiteY615" fmla="*/ 4649445 h 6649609"/>
                <a:gd name="connsiteX616" fmla="*/ 4853191 w 5583124"/>
                <a:gd name="connsiteY616" fmla="*/ 4725246 h 6649609"/>
                <a:gd name="connsiteX617" fmla="*/ 4873179 w 5583124"/>
                <a:gd name="connsiteY617" fmla="*/ 4773005 h 6649609"/>
                <a:gd name="connsiteX618" fmla="*/ 4922245 w 5583124"/>
                <a:gd name="connsiteY618" fmla="*/ 4789364 h 6649609"/>
                <a:gd name="connsiteX619" fmla="*/ 4974367 w 5583124"/>
                <a:gd name="connsiteY619" fmla="*/ 4777388 h 6649609"/>
                <a:gd name="connsiteX620" fmla="*/ 5020757 w 5583124"/>
                <a:gd name="connsiteY620" fmla="*/ 4748760 h 6649609"/>
                <a:gd name="connsiteX621" fmla="*/ 5054399 w 5583124"/>
                <a:gd name="connsiteY621" fmla="*/ 4815653 h 6649609"/>
                <a:gd name="connsiteX622" fmla="*/ 4972724 w 5583124"/>
                <a:gd name="connsiteY622" fmla="*/ 4865165 h 6649609"/>
                <a:gd name="connsiteX623" fmla="*/ 4886494 w 5583124"/>
                <a:gd name="connsiteY623" fmla="*/ 4881669 h 6649609"/>
                <a:gd name="connsiteX624" fmla="*/ 4811373 w 5583124"/>
                <a:gd name="connsiteY624" fmla="*/ 4867210 h 6649609"/>
                <a:gd name="connsiteX625" fmla="*/ 4759368 w 5583124"/>
                <a:gd name="connsiteY625" fmla="*/ 4823832 h 6649609"/>
                <a:gd name="connsiteX626" fmla="*/ 4738170 w 5583124"/>
                <a:gd name="connsiteY626" fmla="*/ 4752120 h 6649609"/>
                <a:gd name="connsiteX627" fmla="*/ 4755370 w 5583124"/>
                <a:gd name="connsiteY627" fmla="*/ 4652950 h 6649609"/>
                <a:gd name="connsiteX628" fmla="*/ 4806060 w 5583124"/>
                <a:gd name="connsiteY628" fmla="*/ 4554072 h 6649609"/>
                <a:gd name="connsiteX629" fmla="*/ 4877715 w 5583124"/>
                <a:gd name="connsiteY629" fmla="*/ 4480754 h 6649609"/>
                <a:gd name="connsiteX630" fmla="*/ 4961065 w 5583124"/>
                <a:gd name="connsiteY630" fmla="*/ 4435331 h 6649609"/>
                <a:gd name="connsiteX631" fmla="*/ 5047239 w 5583124"/>
                <a:gd name="connsiteY631" fmla="*/ 4419850 h 6649609"/>
                <a:gd name="connsiteX632" fmla="*/ 4569211 w 5583124"/>
                <a:gd name="connsiteY632" fmla="*/ 4419850 h 6649609"/>
                <a:gd name="connsiteX633" fmla="*/ 4666843 w 5583124"/>
                <a:gd name="connsiteY633" fmla="*/ 4446723 h 6649609"/>
                <a:gd name="connsiteX634" fmla="*/ 4711857 w 5583124"/>
                <a:gd name="connsiteY634" fmla="*/ 4524424 h 6649609"/>
                <a:gd name="connsiteX635" fmla="*/ 4695474 w 5583124"/>
                <a:gd name="connsiteY635" fmla="*/ 4648277 h 6649609"/>
                <a:gd name="connsiteX636" fmla="*/ 4627181 w 5583124"/>
                <a:gd name="connsiteY636" fmla="*/ 4773590 h 6649609"/>
                <a:gd name="connsiteX637" fmla="*/ 4528511 w 5583124"/>
                <a:gd name="connsiteY637" fmla="*/ 4853773 h 6649609"/>
                <a:gd name="connsiteX638" fmla="*/ 4412263 w 5583124"/>
                <a:gd name="connsiteY638" fmla="*/ 4881669 h 6649609"/>
                <a:gd name="connsiteX639" fmla="*/ 4315274 w 5583124"/>
                <a:gd name="connsiteY639" fmla="*/ 4853773 h 6649609"/>
                <a:gd name="connsiteX640" fmla="*/ 4270666 w 5583124"/>
                <a:gd name="connsiteY640" fmla="*/ 4773590 h 6649609"/>
                <a:gd name="connsiteX641" fmla="*/ 4287403 w 5583124"/>
                <a:gd name="connsiteY641" fmla="*/ 4648277 h 6649609"/>
                <a:gd name="connsiteX642" fmla="*/ 4355443 w 5583124"/>
                <a:gd name="connsiteY642" fmla="*/ 4524131 h 6649609"/>
                <a:gd name="connsiteX643" fmla="*/ 4453707 w 5583124"/>
                <a:gd name="connsiteY643" fmla="*/ 4446431 h 6649609"/>
                <a:gd name="connsiteX644" fmla="*/ 4569211 w 5583124"/>
                <a:gd name="connsiteY644" fmla="*/ 4419850 h 6649609"/>
                <a:gd name="connsiteX645" fmla="*/ 3502106 w 5583124"/>
                <a:gd name="connsiteY645" fmla="*/ 4419850 h 6649609"/>
                <a:gd name="connsiteX646" fmla="*/ 3599737 w 5583124"/>
                <a:gd name="connsiteY646" fmla="*/ 4446723 h 6649609"/>
                <a:gd name="connsiteX647" fmla="*/ 3644751 w 5583124"/>
                <a:gd name="connsiteY647" fmla="*/ 4524424 h 6649609"/>
                <a:gd name="connsiteX648" fmla="*/ 3628368 w 5583124"/>
                <a:gd name="connsiteY648" fmla="*/ 4648277 h 6649609"/>
                <a:gd name="connsiteX649" fmla="*/ 3560074 w 5583124"/>
                <a:gd name="connsiteY649" fmla="*/ 4773590 h 6649609"/>
                <a:gd name="connsiteX650" fmla="*/ 3461405 w 5583124"/>
                <a:gd name="connsiteY650" fmla="*/ 4853773 h 6649609"/>
                <a:gd name="connsiteX651" fmla="*/ 3345159 w 5583124"/>
                <a:gd name="connsiteY651" fmla="*/ 4881669 h 6649609"/>
                <a:gd name="connsiteX652" fmla="*/ 3248168 w 5583124"/>
                <a:gd name="connsiteY652" fmla="*/ 4853773 h 6649609"/>
                <a:gd name="connsiteX653" fmla="*/ 3203560 w 5583124"/>
                <a:gd name="connsiteY653" fmla="*/ 4773590 h 6649609"/>
                <a:gd name="connsiteX654" fmla="*/ 3220297 w 5583124"/>
                <a:gd name="connsiteY654" fmla="*/ 4648277 h 6649609"/>
                <a:gd name="connsiteX655" fmla="*/ 3288337 w 5583124"/>
                <a:gd name="connsiteY655" fmla="*/ 4524131 h 6649609"/>
                <a:gd name="connsiteX656" fmla="*/ 3386601 w 5583124"/>
                <a:gd name="connsiteY656" fmla="*/ 4446431 h 6649609"/>
                <a:gd name="connsiteX657" fmla="*/ 3502106 w 5583124"/>
                <a:gd name="connsiteY657" fmla="*/ 4419850 h 6649609"/>
                <a:gd name="connsiteX658" fmla="*/ 3111003 w 5583124"/>
                <a:gd name="connsiteY658" fmla="*/ 4419850 h 6649609"/>
                <a:gd name="connsiteX659" fmla="*/ 3183139 w 5583124"/>
                <a:gd name="connsiteY659" fmla="*/ 4437084 h 6649609"/>
                <a:gd name="connsiteX660" fmla="*/ 3226302 w 5583124"/>
                <a:gd name="connsiteY660" fmla="*/ 4477687 h 6649609"/>
                <a:gd name="connsiteX661" fmla="*/ 3147571 w 5583124"/>
                <a:gd name="connsiteY661" fmla="*/ 4546039 h 6649609"/>
                <a:gd name="connsiteX662" fmla="*/ 3120959 w 5583124"/>
                <a:gd name="connsiteY662" fmla="*/ 4520772 h 6649609"/>
                <a:gd name="connsiteX663" fmla="*/ 3081683 w 5583124"/>
                <a:gd name="connsiteY663" fmla="*/ 4511279 h 6649609"/>
                <a:gd name="connsiteX664" fmla="*/ 3023351 w 5583124"/>
                <a:gd name="connsiteY664" fmla="*/ 4527782 h 6649609"/>
                <a:gd name="connsiteX665" fmla="*/ 2969295 w 5583124"/>
                <a:gd name="connsiteY665" fmla="*/ 4575104 h 6649609"/>
                <a:gd name="connsiteX666" fmla="*/ 2929865 w 5583124"/>
                <a:gd name="connsiteY666" fmla="*/ 4649445 h 6649609"/>
                <a:gd name="connsiteX667" fmla="*/ 2916956 w 5583124"/>
                <a:gd name="connsiteY667" fmla="*/ 4725246 h 6649609"/>
                <a:gd name="connsiteX668" fmla="*/ 2936944 w 5583124"/>
                <a:gd name="connsiteY668" fmla="*/ 4773005 h 6649609"/>
                <a:gd name="connsiteX669" fmla="*/ 2986009 w 5583124"/>
                <a:gd name="connsiteY669" fmla="*/ 4789364 h 6649609"/>
                <a:gd name="connsiteX670" fmla="*/ 3038132 w 5583124"/>
                <a:gd name="connsiteY670" fmla="*/ 4777388 h 6649609"/>
                <a:gd name="connsiteX671" fmla="*/ 3084521 w 5583124"/>
                <a:gd name="connsiteY671" fmla="*/ 4748760 h 6649609"/>
                <a:gd name="connsiteX672" fmla="*/ 3118164 w 5583124"/>
                <a:gd name="connsiteY672" fmla="*/ 4815653 h 6649609"/>
                <a:gd name="connsiteX673" fmla="*/ 3036488 w 5583124"/>
                <a:gd name="connsiteY673" fmla="*/ 4865165 h 6649609"/>
                <a:gd name="connsiteX674" fmla="*/ 2950258 w 5583124"/>
                <a:gd name="connsiteY674" fmla="*/ 4881669 h 6649609"/>
                <a:gd name="connsiteX675" fmla="*/ 2875137 w 5583124"/>
                <a:gd name="connsiteY675" fmla="*/ 4867210 h 6649609"/>
                <a:gd name="connsiteX676" fmla="*/ 2823133 w 5583124"/>
                <a:gd name="connsiteY676" fmla="*/ 4823832 h 6649609"/>
                <a:gd name="connsiteX677" fmla="*/ 2801935 w 5583124"/>
                <a:gd name="connsiteY677" fmla="*/ 4752120 h 6649609"/>
                <a:gd name="connsiteX678" fmla="*/ 2819134 w 5583124"/>
                <a:gd name="connsiteY678" fmla="*/ 4652950 h 6649609"/>
                <a:gd name="connsiteX679" fmla="*/ 2869824 w 5583124"/>
                <a:gd name="connsiteY679" fmla="*/ 4554072 h 6649609"/>
                <a:gd name="connsiteX680" fmla="*/ 2941479 w 5583124"/>
                <a:gd name="connsiteY680" fmla="*/ 4480754 h 6649609"/>
                <a:gd name="connsiteX681" fmla="*/ 3024829 w 5583124"/>
                <a:gd name="connsiteY681" fmla="*/ 4435331 h 6649609"/>
                <a:gd name="connsiteX682" fmla="*/ 3111003 w 5583124"/>
                <a:gd name="connsiteY682" fmla="*/ 4419850 h 6649609"/>
                <a:gd name="connsiteX683" fmla="*/ 2632975 w 5583124"/>
                <a:gd name="connsiteY683" fmla="*/ 4419850 h 6649609"/>
                <a:gd name="connsiteX684" fmla="*/ 2730608 w 5583124"/>
                <a:gd name="connsiteY684" fmla="*/ 4446723 h 6649609"/>
                <a:gd name="connsiteX685" fmla="*/ 2775621 w 5583124"/>
                <a:gd name="connsiteY685" fmla="*/ 4524424 h 6649609"/>
                <a:gd name="connsiteX686" fmla="*/ 2759239 w 5583124"/>
                <a:gd name="connsiteY686" fmla="*/ 4648277 h 6649609"/>
                <a:gd name="connsiteX687" fmla="*/ 2690945 w 5583124"/>
                <a:gd name="connsiteY687" fmla="*/ 4773590 h 6649609"/>
                <a:gd name="connsiteX688" fmla="*/ 2592275 w 5583124"/>
                <a:gd name="connsiteY688" fmla="*/ 4853773 h 6649609"/>
                <a:gd name="connsiteX689" fmla="*/ 2476028 w 5583124"/>
                <a:gd name="connsiteY689" fmla="*/ 4881669 h 6649609"/>
                <a:gd name="connsiteX690" fmla="*/ 2379038 w 5583124"/>
                <a:gd name="connsiteY690" fmla="*/ 4853773 h 6649609"/>
                <a:gd name="connsiteX691" fmla="*/ 2334430 w 5583124"/>
                <a:gd name="connsiteY691" fmla="*/ 4773590 h 6649609"/>
                <a:gd name="connsiteX692" fmla="*/ 2351167 w 5583124"/>
                <a:gd name="connsiteY692" fmla="*/ 4648277 h 6649609"/>
                <a:gd name="connsiteX693" fmla="*/ 2419207 w 5583124"/>
                <a:gd name="connsiteY693" fmla="*/ 4524131 h 6649609"/>
                <a:gd name="connsiteX694" fmla="*/ 2517471 w 5583124"/>
                <a:gd name="connsiteY694" fmla="*/ 4446431 h 6649609"/>
                <a:gd name="connsiteX695" fmla="*/ 2632975 w 5583124"/>
                <a:gd name="connsiteY695" fmla="*/ 4419850 h 6649609"/>
                <a:gd name="connsiteX696" fmla="*/ 1565870 w 5583124"/>
                <a:gd name="connsiteY696" fmla="*/ 4419850 h 6649609"/>
                <a:gd name="connsiteX697" fmla="*/ 1663502 w 5583124"/>
                <a:gd name="connsiteY697" fmla="*/ 4446723 h 6649609"/>
                <a:gd name="connsiteX698" fmla="*/ 1708516 w 5583124"/>
                <a:gd name="connsiteY698" fmla="*/ 4524424 h 6649609"/>
                <a:gd name="connsiteX699" fmla="*/ 1692134 w 5583124"/>
                <a:gd name="connsiteY699" fmla="*/ 4648277 h 6649609"/>
                <a:gd name="connsiteX700" fmla="*/ 1623840 w 5583124"/>
                <a:gd name="connsiteY700" fmla="*/ 4773590 h 6649609"/>
                <a:gd name="connsiteX701" fmla="*/ 1525170 w 5583124"/>
                <a:gd name="connsiteY701" fmla="*/ 4853773 h 6649609"/>
                <a:gd name="connsiteX702" fmla="*/ 1408923 w 5583124"/>
                <a:gd name="connsiteY702" fmla="*/ 4881669 h 6649609"/>
                <a:gd name="connsiteX703" fmla="*/ 1311933 w 5583124"/>
                <a:gd name="connsiteY703" fmla="*/ 4853773 h 6649609"/>
                <a:gd name="connsiteX704" fmla="*/ 1267325 w 5583124"/>
                <a:gd name="connsiteY704" fmla="*/ 4773590 h 6649609"/>
                <a:gd name="connsiteX705" fmla="*/ 1284062 w 5583124"/>
                <a:gd name="connsiteY705" fmla="*/ 4648277 h 6649609"/>
                <a:gd name="connsiteX706" fmla="*/ 1352102 w 5583124"/>
                <a:gd name="connsiteY706" fmla="*/ 4524131 h 6649609"/>
                <a:gd name="connsiteX707" fmla="*/ 1450366 w 5583124"/>
                <a:gd name="connsiteY707" fmla="*/ 4446431 h 6649609"/>
                <a:gd name="connsiteX708" fmla="*/ 1565870 w 5583124"/>
                <a:gd name="connsiteY708" fmla="*/ 4419850 h 6649609"/>
                <a:gd name="connsiteX709" fmla="*/ 1174768 w 5583124"/>
                <a:gd name="connsiteY709" fmla="*/ 4419850 h 6649609"/>
                <a:gd name="connsiteX710" fmla="*/ 1246905 w 5583124"/>
                <a:gd name="connsiteY710" fmla="*/ 4437084 h 6649609"/>
                <a:gd name="connsiteX711" fmla="*/ 1290067 w 5583124"/>
                <a:gd name="connsiteY711" fmla="*/ 4477687 h 6649609"/>
                <a:gd name="connsiteX712" fmla="*/ 1211336 w 5583124"/>
                <a:gd name="connsiteY712" fmla="*/ 4546039 h 6649609"/>
                <a:gd name="connsiteX713" fmla="*/ 1184724 w 5583124"/>
                <a:gd name="connsiteY713" fmla="*/ 4520772 h 6649609"/>
                <a:gd name="connsiteX714" fmla="*/ 1145448 w 5583124"/>
                <a:gd name="connsiteY714" fmla="*/ 4511279 h 6649609"/>
                <a:gd name="connsiteX715" fmla="*/ 1087116 w 5583124"/>
                <a:gd name="connsiteY715" fmla="*/ 4527782 h 6649609"/>
                <a:gd name="connsiteX716" fmla="*/ 1033060 w 5583124"/>
                <a:gd name="connsiteY716" fmla="*/ 4575104 h 6649609"/>
                <a:gd name="connsiteX717" fmla="*/ 993630 w 5583124"/>
                <a:gd name="connsiteY717" fmla="*/ 4649445 h 6649609"/>
                <a:gd name="connsiteX718" fmla="*/ 980721 w 5583124"/>
                <a:gd name="connsiteY718" fmla="*/ 4725246 h 6649609"/>
                <a:gd name="connsiteX719" fmla="*/ 1000709 w 5583124"/>
                <a:gd name="connsiteY719" fmla="*/ 4773005 h 6649609"/>
                <a:gd name="connsiteX720" fmla="*/ 1049774 w 5583124"/>
                <a:gd name="connsiteY720" fmla="*/ 4789364 h 6649609"/>
                <a:gd name="connsiteX721" fmla="*/ 1101896 w 5583124"/>
                <a:gd name="connsiteY721" fmla="*/ 4777388 h 6649609"/>
                <a:gd name="connsiteX722" fmla="*/ 1148287 w 5583124"/>
                <a:gd name="connsiteY722" fmla="*/ 4748760 h 6649609"/>
                <a:gd name="connsiteX723" fmla="*/ 1181929 w 5583124"/>
                <a:gd name="connsiteY723" fmla="*/ 4815653 h 6649609"/>
                <a:gd name="connsiteX724" fmla="*/ 1100254 w 5583124"/>
                <a:gd name="connsiteY724" fmla="*/ 4865165 h 6649609"/>
                <a:gd name="connsiteX725" fmla="*/ 1014024 w 5583124"/>
                <a:gd name="connsiteY725" fmla="*/ 4881669 h 6649609"/>
                <a:gd name="connsiteX726" fmla="*/ 938902 w 5583124"/>
                <a:gd name="connsiteY726" fmla="*/ 4867210 h 6649609"/>
                <a:gd name="connsiteX727" fmla="*/ 886898 w 5583124"/>
                <a:gd name="connsiteY727" fmla="*/ 4823832 h 6649609"/>
                <a:gd name="connsiteX728" fmla="*/ 865700 w 5583124"/>
                <a:gd name="connsiteY728" fmla="*/ 4752120 h 6649609"/>
                <a:gd name="connsiteX729" fmla="*/ 882900 w 5583124"/>
                <a:gd name="connsiteY729" fmla="*/ 4652950 h 6649609"/>
                <a:gd name="connsiteX730" fmla="*/ 933590 w 5583124"/>
                <a:gd name="connsiteY730" fmla="*/ 4554072 h 6649609"/>
                <a:gd name="connsiteX731" fmla="*/ 1005244 w 5583124"/>
                <a:gd name="connsiteY731" fmla="*/ 4480754 h 6649609"/>
                <a:gd name="connsiteX732" fmla="*/ 1088594 w 5583124"/>
                <a:gd name="connsiteY732" fmla="*/ 4435331 h 6649609"/>
                <a:gd name="connsiteX733" fmla="*/ 1174768 w 5583124"/>
                <a:gd name="connsiteY733" fmla="*/ 4419850 h 6649609"/>
                <a:gd name="connsiteX734" fmla="*/ 696741 w 5583124"/>
                <a:gd name="connsiteY734" fmla="*/ 4419850 h 6649609"/>
                <a:gd name="connsiteX735" fmla="*/ 794373 w 5583124"/>
                <a:gd name="connsiteY735" fmla="*/ 4446723 h 6649609"/>
                <a:gd name="connsiteX736" fmla="*/ 839387 w 5583124"/>
                <a:gd name="connsiteY736" fmla="*/ 4524424 h 6649609"/>
                <a:gd name="connsiteX737" fmla="*/ 823004 w 5583124"/>
                <a:gd name="connsiteY737" fmla="*/ 4648277 h 6649609"/>
                <a:gd name="connsiteX738" fmla="*/ 754711 w 5583124"/>
                <a:gd name="connsiteY738" fmla="*/ 4773590 h 6649609"/>
                <a:gd name="connsiteX739" fmla="*/ 656041 w 5583124"/>
                <a:gd name="connsiteY739" fmla="*/ 4853773 h 6649609"/>
                <a:gd name="connsiteX740" fmla="*/ 539793 w 5583124"/>
                <a:gd name="connsiteY740" fmla="*/ 4881669 h 6649609"/>
                <a:gd name="connsiteX741" fmla="*/ 442804 w 5583124"/>
                <a:gd name="connsiteY741" fmla="*/ 4853773 h 6649609"/>
                <a:gd name="connsiteX742" fmla="*/ 398196 w 5583124"/>
                <a:gd name="connsiteY742" fmla="*/ 4773590 h 6649609"/>
                <a:gd name="connsiteX743" fmla="*/ 414932 w 5583124"/>
                <a:gd name="connsiteY743" fmla="*/ 4648277 h 6649609"/>
                <a:gd name="connsiteX744" fmla="*/ 482972 w 5583124"/>
                <a:gd name="connsiteY744" fmla="*/ 4524131 h 6649609"/>
                <a:gd name="connsiteX745" fmla="*/ 581236 w 5583124"/>
                <a:gd name="connsiteY745" fmla="*/ 4446431 h 6649609"/>
                <a:gd name="connsiteX746" fmla="*/ 696741 w 5583124"/>
                <a:gd name="connsiteY746" fmla="*/ 4419850 h 6649609"/>
                <a:gd name="connsiteX747" fmla="*/ 5407269 w 5583124"/>
                <a:gd name="connsiteY747" fmla="*/ 3627309 h 6649609"/>
                <a:gd name="connsiteX748" fmla="*/ 5351226 w 5583124"/>
                <a:gd name="connsiteY748" fmla="*/ 3643521 h 6649609"/>
                <a:gd name="connsiteX749" fmla="*/ 5302578 w 5583124"/>
                <a:gd name="connsiteY749" fmla="*/ 3690404 h 6649609"/>
                <a:gd name="connsiteX750" fmla="*/ 5266072 w 5583124"/>
                <a:gd name="connsiteY750" fmla="*/ 3764307 h 6649609"/>
                <a:gd name="connsiteX751" fmla="*/ 5252099 w 5583124"/>
                <a:gd name="connsiteY751" fmla="*/ 3838940 h 6649609"/>
                <a:gd name="connsiteX752" fmla="*/ 5268137 w 5583124"/>
                <a:gd name="connsiteY752" fmla="*/ 3888013 h 6649609"/>
                <a:gd name="connsiteX753" fmla="*/ 5312763 w 5583124"/>
                <a:gd name="connsiteY753" fmla="*/ 3905394 h 6649609"/>
                <a:gd name="connsiteX754" fmla="*/ 5369205 w 5583124"/>
                <a:gd name="connsiteY754" fmla="*/ 3888013 h 6649609"/>
                <a:gd name="connsiteX755" fmla="*/ 5418745 w 5583124"/>
                <a:gd name="connsiteY755" fmla="*/ 3838940 h 6649609"/>
                <a:gd name="connsiteX756" fmla="*/ 5455649 w 5583124"/>
                <a:gd name="connsiteY756" fmla="*/ 3764307 h 6649609"/>
                <a:gd name="connsiteX757" fmla="*/ 5469224 w 5583124"/>
                <a:gd name="connsiteY757" fmla="*/ 3690404 h 6649609"/>
                <a:gd name="connsiteX758" fmla="*/ 5452293 w 5583124"/>
                <a:gd name="connsiteY758" fmla="*/ 3643521 h 6649609"/>
                <a:gd name="connsiteX759" fmla="*/ 5407269 w 5583124"/>
                <a:gd name="connsiteY759" fmla="*/ 3627309 h 6649609"/>
                <a:gd name="connsiteX760" fmla="*/ 4538139 w 5583124"/>
                <a:gd name="connsiteY760" fmla="*/ 3627309 h 6649609"/>
                <a:gd name="connsiteX761" fmla="*/ 4482095 w 5583124"/>
                <a:gd name="connsiteY761" fmla="*/ 3643521 h 6649609"/>
                <a:gd name="connsiteX762" fmla="*/ 4433449 w 5583124"/>
                <a:gd name="connsiteY762" fmla="*/ 3690404 h 6649609"/>
                <a:gd name="connsiteX763" fmla="*/ 4396942 w 5583124"/>
                <a:gd name="connsiteY763" fmla="*/ 3764307 h 6649609"/>
                <a:gd name="connsiteX764" fmla="*/ 4382969 w 5583124"/>
                <a:gd name="connsiteY764" fmla="*/ 3838940 h 6649609"/>
                <a:gd name="connsiteX765" fmla="*/ 4399007 w 5583124"/>
                <a:gd name="connsiteY765" fmla="*/ 3888013 h 6649609"/>
                <a:gd name="connsiteX766" fmla="*/ 4443634 w 5583124"/>
                <a:gd name="connsiteY766" fmla="*/ 3905394 h 6649609"/>
                <a:gd name="connsiteX767" fmla="*/ 4500075 w 5583124"/>
                <a:gd name="connsiteY767" fmla="*/ 3888013 h 6649609"/>
                <a:gd name="connsiteX768" fmla="*/ 4549616 w 5583124"/>
                <a:gd name="connsiteY768" fmla="*/ 3838940 h 6649609"/>
                <a:gd name="connsiteX769" fmla="*/ 4586519 w 5583124"/>
                <a:gd name="connsiteY769" fmla="*/ 3764307 h 6649609"/>
                <a:gd name="connsiteX770" fmla="*/ 4600095 w 5583124"/>
                <a:gd name="connsiteY770" fmla="*/ 3690404 h 6649609"/>
                <a:gd name="connsiteX771" fmla="*/ 4583163 w 5583124"/>
                <a:gd name="connsiteY771" fmla="*/ 3643521 h 6649609"/>
                <a:gd name="connsiteX772" fmla="*/ 4538139 w 5583124"/>
                <a:gd name="connsiteY772" fmla="*/ 3627309 h 6649609"/>
                <a:gd name="connsiteX773" fmla="*/ 3471033 w 5583124"/>
                <a:gd name="connsiteY773" fmla="*/ 3627309 h 6649609"/>
                <a:gd name="connsiteX774" fmla="*/ 3414990 w 5583124"/>
                <a:gd name="connsiteY774" fmla="*/ 3643521 h 6649609"/>
                <a:gd name="connsiteX775" fmla="*/ 3366343 w 5583124"/>
                <a:gd name="connsiteY775" fmla="*/ 3690404 h 6649609"/>
                <a:gd name="connsiteX776" fmla="*/ 3329837 w 5583124"/>
                <a:gd name="connsiteY776" fmla="*/ 3764307 h 6649609"/>
                <a:gd name="connsiteX777" fmla="*/ 3315863 w 5583124"/>
                <a:gd name="connsiteY777" fmla="*/ 3838940 h 6649609"/>
                <a:gd name="connsiteX778" fmla="*/ 3331902 w 5583124"/>
                <a:gd name="connsiteY778" fmla="*/ 3888013 h 6649609"/>
                <a:gd name="connsiteX779" fmla="*/ 3376527 w 5583124"/>
                <a:gd name="connsiteY779" fmla="*/ 3905394 h 6649609"/>
                <a:gd name="connsiteX780" fmla="*/ 3432970 w 5583124"/>
                <a:gd name="connsiteY780" fmla="*/ 3888013 h 6649609"/>
                <a:gd name="connsiteX781" fmla="*/ 3482509 w 5583124"/>
                <a:gd name="connsiteY781" fmla="*/ 3838940 h 6649609"/>
                <a:gd name="connsiteX782" fmla="*/ 3519413 w 5583124"/>
                <a:gd name="connsiteY782" fmla="*/ 3764307 h 6649609"/>
                <a:gd name="connsiteX783" fmla="*/ 3532989 w 5583124"/>
                <a:gd name="connsiteY783" fmla="*/ 3690404 h 6649609"/>
                <a:gd name="connsiteX784" fmla="*/ 3516058 w 5583124"/>
                <a:gd name="connsiteY784" fmla="*/ 3643521 h 6649609"/>
                <a:gd name="connsiteX785" fmla="*/ 3471033 w 5583124"/>
                <a:gd name="connsiteY785" fmla="*/ 3627309 h 6649609"/>
                <a:gd name="connsiteX786" fmla="*/ 2601903 w 5583124"/>
                <a:gd name="connsiteY786" fmla="*/ 3627309 h 6649609"/>
                <a:gd name="connsiteX787" fmla="*/ 2545860 w 5583124"/>
                <a:gd name="connsiteY787" fmla="*/ 3643521 h 6649609"/>
                <a:gd name="connsiteX788" fmla="*/ 2497213 w 5583124"/>
                <a:gd name="connsiteY788" fmla="*/ 3690404 h 6649609"/>
                <a:gd name="connsiteX789" fmla="*/ 2460707 w 5583124"/>
                <a:gd name="connsiteY789" fmla="*/ 3764307 h 6649609"/>
                <a:gd name="connsiteX790" fmla="*/ 2446734 w 5583124"/>
                <a:gd name="connsiteY790" fmla="*/ 3838940 h 6649609"/>
                <a:gd name="connsiteX791" fmla="*/ 2462772 w 5583124"/>
                <a:gd name="connsiteY791" fmla="*/ 3888013 h 6649609"/>
                <a:gd name="connsiteX792" fmla="*/ 2507398 w 5583124"/>
                <a:gd name="connsiteY792" fmla="*/ 3905394 h 6649609"/>
                <a:gd name="connsiteX793" fmla="*/ 2563840 w 5583124"/>
                <a:gd name="connsiteY793" fmla="*/ 3888013 h 6649609"/>
                <a:gd name="connsiteX794" fmla="*/ 2613380 w 5583124"/>
                <a:gd name="connsiteY794" fmla="*/ 3838940 h 6649609"/>
                <a:gd name="connsiteX795" fmla="*/ 2650283 w 5583124"/>
                <a:gd name="connsiteY795" fmla="*/ 3764307 h 6649609"/>
                <a:gd name="connsiteX796" fmla="*/ 2663859 w 5583124"/>
                <a:gd name="connsiteY796" fmla="*/ 3690404 h 6649609"/>
                <a:gd name="connsiteX797" fmla="*/ 2646928 w 5583124"/>
                <a:gd name="connsiteY797" fmla="*/ 3643521 h 6649609"/>
                <a:gd name="connsiteX798" fmla="*/ 2601903 w 5583124"/>
                <a:gd name="connsiteY798" fmla="*/ 3627309 h 6649609"/>
                <a:gd name="connsiteX799" fmla="*/ 1534798 w 5583124"/>
                <a:gd name="connsiteY799" fmla="*/ 3627309 h 6649609"/>
                <a:gd name="connsiteX800" fmla="*/ 1478755 w 5583124"/>
                <a:gd name="connsiteY800" fmla="*/ 3643521 h 6649609"/>
                <a:gd name="connsiteX801" fmla="*/ 1430108 w 5583124"/>
                <a:gd name="connsiteY801" fmla="*/ 3690404 h 6649609"/>
                <a:gd name="connsiteX802" fmla="*/ 1393602 w 5583124"/>
                <a:gd name="connsiteY802" fmla="*/ 3764307 h 6649609"/>
                <a:gd name="connsiteX803" fmla="*/ 1379628 w 5583124"/>
                <a:gd name="connsiteY803" fmla="*/ 3838940 h 6649609"/>
                <a:gd name="connsiteX804" fmla="*/ 1395667 w 5583124"/>
                <a:gd name="connsiteY804" fmla="*/ 3888013 h 6649609"/>
                <a:gd name="connsiteX805" fmla="*/ 1440293 w 5583124"/>
                <a:gd name="connsiteY805" fmla="*/ 3905394 h 6649609"/>
                <a:gd name="connsiteX806" fmla="*/ 1496735 w 5583124"/>
                <a:gd name="connsiteY806" fmla="*/ 3888013 h 6649609"/>
                <a:gd name="connsiteX807" fmla="*/ 1546275 w 5583124"/>
                <a:gd name="connsiteY807" fmla="*/ 3838940 h 6649609"/>
                <a:gd name="connsiteX808" fmla="*/ 1583178 w 5583124"/>
                <a:gd name="connsiteY808" fmla="*/ 3764307 h 6649609"/>
                <a:gd name="connsiteX809" fmla="*/ 1596754 w 5583124"/>
                <a:gd name="connsiteY809" fmla="*/ 3690404 h 6649609"/>
                <a:gd name="connsiteX810" fmla="*/ 1579823 w 5583124"/>
                <a:gd name="connsiteY810" fmla="*/ 3643521 h 6649609"/>
                <a:gd name="connsiteX811" fmla="*/ 1534798 w 5583124"/>
                <a:gd name="connsiteY811" fmla="*/ 3627309 h 6649609"/>
                <a:gd name="connsiteX812" fmla="*/ 665668 w 5583124"/>
                <a:gd name="connsiteY812" fmla="*/ 3627309 h 6649609"/>
                <a:gd name="connsiteX813" fmla="*/ 609625 w 5583124"/>
                <a:gd name="connsiteY813" fmla="*/ 3643521 h 6649609"/>
                <a:gd name="connsiteX814" fmla="*/ 560978 w 5583124"/>
                <a:gd name="connsiteY814" fmla="*/ 3690404 h 6649609"/>
                <a:gd name="connsiteX815" fmla="*/ 524472 w 5583124"/>
                <a:gd name="connsiteY815" fmla="*/ 3764307 h 6649609"/>
                <a:gd name="connsiteX816" fmla="*/ 510499 w 5583124"/>
                <a:gd name="connsiteY816" fmla="*/ 3838940 h 6649609"/>
                <a:gd name="connsiteX817" fmla="*/ 526537 w 5583124"/>
                <a:gd name="connsiteY817" fmla="*/ 3888013 h 6649609"/>
                <a:gd name="connsiteX818" fmla="*/ 571163 w 5583124"/>
                <a:gd name="connsiteY818" fmla="*/ 3905394 h 6649609"/>
                <a:gd name="connsiteX819" fmla="*/ 627605 w 5583124"/>
                <a:gd name="connsiteY819" fmla="*/ 3888013 h 6649609"/>
                <a:gd name="connsiteX820" fmla="*/ 677145 w 5583124"/>
                <a:gd name="connsiteY820" fmla="*/ 3838940 h 6649609"/>
                <a:gd name="connsiteX821" fmla="*/ 714048 w 5583124"/>
                <a:gd name="connsiteY821" fmla="*/ 3764307 h 6649609"/>
                <a:gd name="connsiteX822" fmla="*/ 727624 w 5583124"/>
                <a:gd name="connsiteY822" fmla="*/ 3690404 h 6649609"/>
                <a:gd name="connsiteX823" fmla="*/ 710693 w 5583124"/>
                <a:gd name="connsiteY823" fmla="*/ 3643521 h 6649609"/>
                <a:gd name="connsiteX824" fmla="*/ 665668 w 5583124"/>
                <a:gd name="connsiteY824" fmla="*/ 3627309 h 6649609"/>
                <a:gd name="connsiteX825" fmla="*/ 4023959 w 5583124"/>
                <a:gd name="connsiteY825" fmla="*/ 3543474 h 6649609"/>
                <a:gd name="connsiteX826" fmla="*/ 4131162 w 5583124"/>
                <a:gd name="connsiteY826" fmla="*/ 3543474 h 6649609"/>
                <a:gd name="connsiteX827" fmla="*/ 4010149 w 5583124"/>
                <a:gd name="connsiteY827" fmla="*/ 3899552 h 6649609"/>
                <a:gd name="connsiteX828" fmla="*/ 4183659 w 5583124"/>
                <a:gd name="connsiteY828" fmla="*/ 3899552 h 6649609"/>
                <a:gd name="connsiteX829" fmla="*/ 4153184 w 5583124"/>
                <a:gd name="connsiteY829" fmla="*/ 3989228 h 6649609"/>
                <a:gd name="connsiteX830" fmla="*/ 3872471 w 5583124"/>
                <a:gd name="connsiteY830" fmla="*/ 3989228 h 6649609"/>
                <a:gd name="connsiteX831" fmla="*/ 2087723 w 5583124"/>
                <a:gd name="connsiteY831" fmla="*/ 3543474 h 6649609"/>
                <a:gd name="connsiteX832" fmla="*/ 2194927 w 5583124"/>
                <a:gd name="connsiteY832" fmla="*/ 3543474 h 6649609"/>
                <a:gd name="connsiteX833" fmla="*/ 2073913 w 5583124"/>
                <a:gd name="connsiteY833" fmla="*/ 3899552 h 6649609"/>
                <a:gd name="connsiteX834" fmla="*/ 2247423 w 5583124"/>
                <a:gd name="connsiteY834" fmla="*/ 3899552 h 6649609"/>
                <a:gd name="connsiteX835" fmla="*/ 2216949 w 5583124"/>
                <a:gd name="connsiteY835" fmla="*/ 3989228 h 6649609"/>
                <a:gd name="connsiteX836" fmla="*/ 1936235 w 5583124"/>
                <a:gd name="connsiteY836" fmla="*/ 3989228 h 6649609"/>
                <a:gd name="connsiteX837" fmla="*/ 151489 w 5583124"/>
                <a:gd name="connsiteY837" fmla="*/ 3543474 h 6649609"/>
                <a:gd name="connsiteX838" fmla="*/ 258691 w 5583124"/>
                <a:gd name="connsiteY838" fmla="*/ 3543474 h 6649609"/>
                <a:gd name="connsiteX839" fmla="*/ 137678 w 5583124"/>
                <a:gd name="connsiteY839" fmla="*/ 3899552 h 6649609"/>
                <a:gd name="connsiteX840" fmla="*/ 311189 w 5583124"/>
                <a:gd name="connsiteY840" fmla="*/ 3899552 h 6649609"/>
                <a:gd name="connsiteX841" fmla="*/ 280714 w 5583124"/>
                <a:gd name="connsiteY841" fmla="*/ 3989228 h 6649609"/>
                <a:gd name="connsiteX842" fmla="*/ 0 w 5583124"/>
                <a:gd name="connsiteY842" fmla="*/ 3989228 h 6649609"/>
                <a:gd name="connsiteX843" fmla="*/ 5438341 w 5583124"/>
                <a:gd name="connsiteY843" fmla="*/ 3535880 h 6649609"/>
                <a:gd name="connsiteX844" fmla="*/ 5535973 w 5583124"/>
                <a:gd name="connsiteY844" fmla="*/ 3562754 h 6649609"/>
                <a:gd name="connsiteX845" fmla="*/ 5580987 w 5583124"/>
                <a:gd name="connsiteY845" fmla="*/ 3640454 h 6649609"/>
                <a:gd name="connsiteX846" fmla="*/ 5564604 w 5583124"/>
                <a:gd name="connsiteY846" fmla="*/ 3764307 h 6649609"/>
                <a:gd name="connsiteX847" fmla="*/ 5496310 w 5583124"/>
                <a:gd name="connsiteY847" fmla="*/ 3889620 h 6649609"/>
                <a:gd name="connsiteX848" fmla="*/ 5397640 w 5583124"/>
                <a:gd name="connsiteY848" fmla="*/ 3969803 h 6649609"/>
                <a:gd name="connsiteX849" fmla="*/ 5281394 w 5583124"/>
                <a:gd name="connsiteY849" fmla="*/ 3997699 h 6649609"/>
                <a:gd name="connsiteX850" fmla="*/ 5184403 w 5583124"/>
                <a:gd name="connsiteY850" fmla="*/ 3969803 h 6649609"/>
                <a:gd name="connsiteX851" fmla="*/ 5139795 w 5583124"/>
                <a:gd name="connsiteY851" fmla="*/ 3889620 h 6649609"/>
                <a:gd name="connsiteX852" fmla="*/ 5156532 w 5583124"/>
                <a:gd name="connsiteY852" fmla="*/ 3764307 h 6649609"/>
                <a:gd name="connsiteX853" fmla="*/ 5224573 w 5583124"/>
                <a:gd name="connsiteY853" fmla="*/ 3640162 h 6649609"/>
                <a:gd name="connsiteX854" fmla="*/ 5322837 w 5583124"/>
                <a:gd name="connsiteY854" fmla="*/ 3562461 h 6649609"/>
                <a:gd name="connsiteX855" fmla="*/ 5438341 w 5583124"/>
                <a:gd name="connsiteY855" fmla="*/ 3535880 h 6649609"/>
                <a:gd name="connsiteX856" fmla="*/ 5047239 w 5583124"/>
                <a:gd name="connsiteY856" fmla="*/ 3535880 h 6649609"/>
                <a:gd name="connsiteX857" fmla="*/ 5119375 w 5583124"/>
                <a:gd name="connsiteY857" fmla="*/ 3553114 h 6649609"/>
                <a:gd name="connsiteX858" fmla="*/ 5162538 w 5583124"/>
                <a:gd name="connsiteY858" fmla="*/ 3593717 h 6649609"/>
                <a:gd name="connsiteX859" fmla="*/ 5083807 w 5583124"/>
                <a:gd name="connsiteY859" fmla="*/ 3662069 h 6649609"/>
                <a:gd name="connsiteX860" fmla="*/ 5057195 w 5583124"/>
                <a:gd name="connsiteY860" fmla="*/ 3636802 h 6649609"/>
                <a:gd name="connsiteX861" fmla="*/ 5017918 w 5583124"/>
                <a:gd name="connsiteY861" fmla="*/ 3627309 h 6649609"/>
                <a:gd name="connsiteX862" fmla="*/ 4959586 w 5583124"/>
                <a:gd name="connsiteY862" fmla="*/ 3643812 h 6649609"/>
                <a:gd name="connsiteX863" fmla="*/ 4905531 w 5583124"/>
                <a:gd name="connsiteY863" fmla="*/ 3691134 h 6649609"/>
                <a:gd name="connsiteX864" fmla="*/ 4866101 w 5583124"/>
                <a:gd name="connsiteY864" fmla="*/ 3765475 h 6649609"/>
                <a:gd name="connsiteX865" fmla="*/ 4853191 w 5583124"/>
                <a:gd name="connsiteY865" fmla="*/ 3841276 h 6649609"/>
                <a:gd name="connsiteX866" fmla="*/ 4873179 w 5583124"/>
                <a:gd name="connsiteY866" fmla="*/ 3889036 h 6649609"/>
                <a:gd name="connsiteX867" fmla="*/ 4922245 w 5583124"/>
                <a:gd name="connsiteY867" fmla="*/ 3905394 h 6649609"/>
                <a:gd name="connsiteX868" fmla="*/ 4974367 w 5583124"/>
                <a:gd name="connsiteY868" fmla="*/ 3893418 h 6649609"/>
                <a:gd name="connsiteX869" fmla="*/ 5020757 w 5583124"/>
                <a:gd name="connsiteY869" fmla="*/ 3864791 h 6649609"/>
                <a:gd name="connsiteX870" fmla="*/ 5054399 w 5583124"/>
                <a:gd name="connsiteY870" fmla="*/ 3931683 h 6649609"/>
                <a:gd name="connsiteX871" fmla="*/ 4972724 w 5583124"/>
                <a:gd name="connsiteY871" fmla="*/ 3981195 h 6649609"/>
                <a:gd name="connsiteX872" fmla="*/ 4886494 w 5583124"/>
                <a:gd name="connsiteY872" fmla="*/ 3997699 h 6649609"/>
                <a:gd name="connsiteX873" fmla="*/ 4811373 w 5583124"/>
                <a:gd name="connsiteY873" fmla="*/ 3983240 h 6649609"/>
                <a:gd name="connsiteX874" fmla="*/ 4759368 w 5583124"/>
                <a:gd name="connsiteY874" fmla="*/ 3939862 h 6649609"/>
                <a:gd name="connsiteX875" fmla="*/ 4738170 w 5583124"/>
                <a:gd name="connsiteY875" fmla="*/ 3868150 h 6649609"/>
                <a:gd name="connsiteX876" fmla="*/ 4755370 w 5583124"/>
                <a:gd name="connsiteY876" fmla="*/ 3768980 h 6649609"/>
                <a:gd name="connsiteX877" fmla="*/ 4806060 w 5583124"/>
                <a:gd name="connsiteY877" fmla="*/ 3670103 h 6649609"/>
                <a:gd name="connsiteX878" fmla="*/ 4877715 w 5583124"/>
                <a:gd name="connsiteY878" fmla="*/ 3596784 h 6649609"/>
                <a:gd name="connsiteX879" fmla="*/ 4961065 w 5583124"/>
                <a:gd name="connsiteY879" fmla="*/ 3551361 h 6649609"/>
                <a:gd name="connsiteX880" fmla="*/ 5047239 w 5583124"/>
                <a:gd name="connsiteY880" fmla="*/ 3535880 h 6649609"/>
                <a:gd name="connsiteX881" fmla="*/ 4569211 w 5583124"/>
                <a:gd name="connsiteY881" fmla="*/ 3535880 h 6649609"/>
                <a:gd name="connsiteX882" fmla="*/ 4666843 w 5583124"/>
                <a:gd name="connsiteY882" fmla="*/ 3562754 h 6649609"/>
                <a:gd name="connsiteX883" fmla="*/ 4711857 w 5583124"/>
                <a:gd name="connsiteY883" fmla="*/ 3640454 h 6649609"/>
                <a:gd name="connsiteX884" fmla="*/ 4695474 w 5583124"/>
                <a:gd name="connsiteY884" fmla="*/ 3764307 h 6649609"/>
                <a:gd name="connsiteX885" fmla="*/ 4627181 w 5583124"/>
                <a:gd name="connsiteY885" fmla="*/ 3889620 h 6649609"/>
                <a:gd name="connsiteX886" fmla="*/ 4528511 w 5583124"/>
                <a:gd name="connsiteY886" fmla="*/ 3969803 h 6649609"/>
                <a:gd name="connsiteX887" fmla="*/ 4412263 w 5583124"/>
                <a:gd name="connsiteY887" fmla="*/ 3997699 h 6649609"/>
                <a:gd name="connsiteX888" fmla="*/ 4315274 w 5583124"/>
                <a:gd name="connsiteY888" fmla="*/ 3969803 h 6649609"/>
                <a:gd name="connsiteX889" fmla="*/ 4270666 w 5583124"/>
                <a:gd name="connsiteY889" fmla="*/ 3889620 h 6649609"/>
                <a:gd name="connsiteX890" fmla="*/ 4287403 w 5583124"/>
                <a:gd name="connsiteY890" fmla="*/ 3764307 h 6649609"/>
                <a:gd name="connsiteX891" fmla="*/ 4355443 w 5583124"/>
                <a:gd name="connsiteY891" fmla="*/ 3640162 h 6649609"/>
                <a:gd name="connsiteX892" fmla="*/ 4453707 w 5583124"/>
                <a:gd name="connsiteY892" fmla="*/ 3562461 h 6649609"/>
                <a:gd name="connsiteX893" fmla="*/ 4569211 w 5583124"/>
                <a:gd name="connsiteY893" fmla="*/ 3535880 h 6649609"/>
                <a:gd name="connsiteX894" fmla="*/ 3502106 w 5583124"/>
                <a:gd name="connsiteY894" fmla="*/ 3535880 h 6649609"/>
                <a:gd name="connsiteX895" fmla="*/ 3599737 w 5583124"/>
                <a:gd name="connsiteY895" fmla="*/ 3562754 h 6649609"/>
                <a:gd name="connsiteX896" fmla="*/ 3644751 w 5583124"/>
                <a:gd name="connsiteY896" fmla="*/ 3640454 h 6649609"/>
                <a:gd name="connsiteX897" fmla="*/ 3628368 w 5583124"/>
                <a:gd name="connsiteY897" fmla="*/ 3764307 h 6649609"/>
                <a:gd name="connsiteX898" fmla="*/ 3560074 w 5583124"/>
                <a:gd name="connsiteY898" fmla="*/ 3889620 h 6649609"/>
                <a:gd name="connsiteX899" fmla="*/ 3461405 w 5583124"/>
                <a:gd name="connsiteY899" fmla="*/ 3969803 h 6649609"/>
                <a:gd name="connsiteX900" fmla="*/ 3345159 w 5583124"/>
                <a:gd name="connsiteY900" fmla="*/ 3997699 h 6649609"/>
                <a:gd name="connsiteX901" fmla="*/ 3248168 w 5583124"/>
                <a:gd name="connsiteY901" fmla="*/ 3969803 h 6649609"/>
                <a:gd name="connsiteX902" fmla="*/ 3203560 w 5583124"/>
                <a:gd name="connsiteY902" fmla="*/ 3889620 h 6649609"/>
                <a:gd name="connsiteX903" fmla="*/ 3220297 w 5583124"/>
                <a:gd name="connsiteY903" fmla="*/ 3764307 h 6649609"/>
                <a:gd name="connsiteX904" fmla="*/ 3288337 w 5583124"/>
                <a:gd name="connsiteY904" fmla="*/ 3640162 h 6649609"/>
                <a:gd name="connsiteX905" fmla="*/ 3386601 w 5583124"/>
                <a:gd name="connsiteY905" fmla="*/ 3562461 h 6649609"/>
                <a:gd name="connsiteX906" fmla="*/ 3502106 w 5583124"/>
                <a:gd name="connsiteY906" fmla="*/ 3535880 h 6649609"/>
                <a:gd name="connsiteX907" fmla="*/ 3111003 w 5583124"/>
                <a:gd name="connsiteY907" fmla="*/ 3535880 h 6649609"/>
                <a:gd name="connsiteX908" fmla="*/ 3183139 w 5583124"/>
                <a:gd name="connsiteY908" fmla="*/ 3553114 h 6649609"/>
                <a:gd name="connsiteX909" fmla="*/ 3226302 w 5583124"/>
                <a:gd name="connsiteY909" fmla="*/ 3593717 h 6649609"/>
                <a:gd name="connsiteX910" fmla="*/ 3147571 w 5583124"/>
                <a:gd name="connsiteY910" fmla="*/ 3662069 h 6649609"/>
                <a:gd name="connsiteX911" fmla="*/ 3120959 w 5583124"/>
                <a:gd name="connsiteY911" fmla="*/ 3636802 h 6649609"/>
                <a:gd name="connsiteX912" fmla="*/ 3081683 w 5583124"/>
                <a:gd name="connsiteY912" fmla="*/ 3627309 h 6649609"/>
                <a:gd name="connsiteX913" fmla="*/ 3023351 w 5583124"/>
                <a:gd name="connsiteY913" fmla="*/ 3643812 h 6649609"/>
                <a:gd name="connsiteX914" fmla="*/ 2969295 w 5583124"/>
                <a:gd name="connsiteY914" fmla="*/ 3691134 h 6649609"/>
                <a:gd name="connsiteX915" fmla="*/ 2929865 w 5583124"/>
                <a:gd name="connsiteY915" fmla="*/ 3765475 h 6649609"/>
                <a:gd name="connsiteX916" fmla="*/ 2916956 w 5583124"/>
                <a:gd name="connsiteY916" fmla="*/ 3841276 h 6649609"/>
                <a:gd name="connsiteX917" fmla="*/ 2936944 w 5583124"/>
                <a:gd name="connsiteY917" fmla="*/ 3889036 h 6649609"/>
                <a:gd name="connsiteX918" fmla="*/ 2986009 w 5583124"/>
                <a:gd name="connsiteY918" fmla="*/ 3905394 h 6649609"/>
                <a:gd name="connsiteX919" fmla="*/ 3038132 w 5583124"/>
                <a:gd name="connsiteY919" fmla="*/ 3893418 h 6649609"/>
                <a:gd name="connsiteX920" fmla="*/ 3084521 w 5583124"/>
                <a:gd name="connsiteY920" fmla="*/ 3864791 h 6649609"/>
                <a:gd name="connsiteX921" fmla="*/ 3118164 w 5583124"/>
                <a:gd name="connsiteY921" fmla="*/ 3931683 h 6649609"/>
                <a:gd name="connsiteX922" fmla="*/ 3036488 w 5583124"/>
                <a:gd name="connsiteY922" fmla="*/ 3981195 h 6649609"/>
                <a:gd name="connsiteX923" fmla="*/ 2950258 w 5583124"/>
                <a:gd name="connsiteY923" fmla="*/ 3997699 h 6649609"/>
                <a:gd name="connsiteX924" fmla="*/ 2875137 w 5583124"/>
                <a:gd name="connsiteY924" fmla="*/ 3983240 h 6649609"/>
                <a:gd name="connsiteX925" fmla="*/ 2823133 w 5583124"/>
                <a:gd name="connsiteY925" fmla="*/ 3939862 h 6649609"/>
                <a:gd name="connsiteX926" fmla="*/ 2801935 w 5583124"/>
                <a:gd name="connsiteY926" fmla="*/ 3868150 h 6649609"/>
                <a:gd name="connsiteX927" fmla="*/ 2819134 w 5583124"/>
                <a:gd name="connsiteY927" fmla="*/ 3768980 h 6649609"/>
                <a:gd name="connsiteX928" fmla="*/ 2869824 w 5583124"/>
                <a:gd name="connsiteY928" fmla="*/ 3670103 h 6649609"/>
                <a:gd name="connsiteX929" fmla="*/ 2941479 w 5583124"/>
                <a:gd name="connsiteY929" fmla="*/ 3596784 h 6649609"/>
                <a:gd name="connsiteX930" fmla="*/ 3024829 w 5583124"/>
                <a:gd name="connsiteY930" fmla="*/ 3551361 h 6649609"/>
                <a:gd name="connsiteX931" fmla="*/ 3111003 w 5583124"/>
                <a:gd name="connsiteY931" fmla="*/ 3535880 h 6649609"/>
                <a:gd name="connsiteX932" fmla="*/ 2632975 w 5583124"/>
                <a:gd name="connsiteY932" fmla="*/ 3535880 h 6649609"/>
                <a:gd name="connsiteX933" fmla="*/ 2730608 w 5583124"/>
                <a:gd name="connsiteY933" fmla="*/ 3562754 h 6649609"/>
                <a:gd name="connsiteX934" fmla="*/ 2775621 w 5583124"/>
                <a:gd name="connsiteY934" fmla="*/ 3640454 h 6649609"/>
                <a:gd name="connsiteX935" fmla="*/ 2759239 w 5583124"/>
                <a:gd name="connsiteY935" fmla="*/ 3764307 h 6649609"/>
                <a:gd name="connsiteX936" fmla="*/ 2690945 w 5583124"/>
                <a:gd name="connsiteY936" fmla="*/ 3889620 h 6649609"/>
                <a:gd name="connsiteX937" fmla="*/ 2592275 w 5583124"/>
                <a:gd name="connsiteY937" fmla="*/ 3969803 h 6649609"/>
                <a:gd name="connsiteX938" fmla="*/ 2476028 w 5583124"/>
                <a:gd name="connsiteY938" fmla="*/ 3997699 h 6649609"/>
                <a:gd name="connsiteX939" fmla="*/ 2379038 w 5583124"/>
                <a:gd name="connsiteY939" fmla="*/ 3969803 h 6649609"/>
                <a:gd name="connsiteX940" fmla="*/ 2334430 w 5583124"/>
                <a:gd name="connsiteY940" fmla="*/ 3889620 h 6649609"/>
                <a:gd name="connsiteX941" fmla="*/ 2351167 w 5583124"/>
                <a:gd name="connsiteY941" fmla="*/ 3764307 h 6649609"/>
                <a:gd name="connsiteX942" fmla="*/ 2419207 w 5583124"/>
                <a:gd name="connsiteY942" fmla="*/ 3640162 h 6649609"/>
                <a:gd name="connsiteX943" fmla="*/ 2517471 w 5583124"/>
                <a:gd name="connsiteY943" fmla="*/ 3562461 h 6649609"/>
                <a:gd name="connsiteX944" fmla="*/ 2632975 w 5583124"/>
                <a:gd name="connsiteY944" fmla="*/ 3535880 h 6649609"/>
                <a:gd name="connsiteX945" fmla="*/ 1565870 w 5583124"/>
                <a:gd name="connsiteY945" fmla="*/ 3535880 h 6649609"/>
                <a:gd name="connsiteX946" fmla="*/ 1663502 w 5583124"/>
                <a:gd name="connsiteY946" fmla="*/ 3562754 h 6649609"/>
                <a:gd name="connsiteX947" fmla="*/ 1708516 w 5583124"/>
                <a:gd name="connsiteY947" fmla="*/ 3640454 h 6649609"/>
                <a:gd name="connsiteX948" fmla="*/ 1692134 w 5583124"/>
                <a:gd name="connsiteY948" fmla="*/ 3764307 h 6649609"/>
                <a:gd name="connsiteX949" fmla="*/ 1623840 w 5583124"/>
                <a:gd name="connsiteY949" fmla="*/ 3889620 h 6649609"/>
                <a:gd name="connsiteX950" fmla="*/ 1525170 w 5583124"/>
                <a:gd name="connsiteY950" fmla="*/ 3969803 h 6649609"/>
                <a:gd name="connsiteX951" fmla="*/ 1408923 w 5583124"/>
                <a:gd name="connsiteY951" fmla="*/ 3997699 h 6649609"/>
                <a:gd name="connsiteX952" fmla="*/ 1311933 w 5583124"/>
                <a:gd name="connsiteY952" fmla="*/ 3969803 h 6649609"/>
                <a:gd name="connsiteX953" fmla="*/ 1267325 w 5583124"/>
                <a:gd name="connsiteY953" fmla="*/ 3889620 h 6649609"/>
                <a:gd name="connsiteX954" fmla="*/ 1284062 w 5583124"/>
                <a:gd name="connsiteY954" fmla="*/ 3764307 h 6649609"/>
                <a:gd name="connsiteX955" fmla="*/ 1352102 w 5583124"/>
                <a:gd name="connsiteY955" fmla="*/ 3640162 h 6649609"/>
                <a:gd name="connsiteX956" fmla="*/ 1450366 w 5583124"/>
                <a:gd name="connsiteY956" fmla="*/ 3562461 h 6649609"/>
                <a:gd name="connsiteX957" fmla="*/ 1565870 w 5583124"/>
                <a:gd name="connsiteY957" fmla="*/ 3535880 h 6649609"/>
                <a:gd name="connsiteX958" fmla="*/ 1174768 w 5583124"/>
                <a:gd name="connsiteY958" fmla="*/ 3535880 h 6649609"/>
                <a:gd name="connsiteX959" fmla="*/ 1246905 w 5583124"/>
                <a:gd name="connsiteY959" fmla="*/ 3553114 h 6649609"/>
                <a:gd name="connsiteX960" fmla="*/ 1290067 w 5583124"/>
                <a:gd name="connsiteY960" fmla="*/ 3593717 h 6649609"/>
                <a:gd name="connsiteX961" fmla="*/ 1211336 w 5583124"/>
                <a:gd name="connsiteY961" fmla="*/ 3662069 h 6649609"/>
                <a:gd name="connsiteX962" fmla="*/ 1184724 w 5583124"/>
                <a:gd name="connsiteY962" fmla="*/ 3636802 h 6649609"/>
                <a:gd name="connsiteX963" fmla="*/ 1145448 w 5583124"/>
                <a:gd name="connsiteY963" fmla="*/ 3627309 h 6649609"/>
                <a:gd name="connsiteX964" fmla="*/ 1087116 w 5583124"/>
                <a:gd name="connsiteY964" fmla="*/ 3643812 h 6649609"/>
                <a:gd name="connsiteX965" fmla="*/ 1033060 w 5583124"/>
                <a:gd name="connsiteY965" fmla="*/ 3691134 h 6649609"/>
                <a:gd name="connsiteX966" fmla="*/ 993630 w 5583124"/>
                <a:gd name="connsiteY966" fmla="*/ 3765475 h 6649609"/>
                <a:gd name="connsiteX967" fmla="*/ 980721 w 5583124"/>
                <a:gd name="connsiteY967" fmla="*/ 3841276 h 6649609"/>
                <a:gd name="connsiteX968" fmla="*/ 1000709 w 5583124"/>
                <a:gd name="connsiteY968" fmla="*/ 3889036 h 6649609"/>
                <a:gd name="connsiteX969" fmla="*/ 1049774 w 5583124"/>
                <a:gd name="connsiteY969" fmla="*/ 3905394 h 6649609"/>
                <a:gd name="connsiteX970" fmla="*/ 1101896 w 5583124"/>
                <a:gd name="connsiteY970" fmla="*/ 3893418 h 6649609"/>
                <a:gd name="connsiteX971" fmla="*/ 1148287 w 5583124"/>
                <a:gd name="connsiteY971" fmla="*/ 3864791 h 6649609"/>
                <a:gd name="connsiteX972" fmla="*/ 1181929 w 5583124"/>
                <a:gd name="connsiteY972" fmla="*/ 3931683 h 6649609"/>
                <a:gd name="connsiteX973" fmla="*/ 1100254 w 5583124"/>
                <a:gd name="connsiteY973" fmla="*/ 3981195 h 6649609"/>
                <a:gd name="connsiteX974" fmla="*/ 1014024 w 5583124"/>
                <a:gd name="connsiteY974" fmla="*/ 3997699 h 6649609"/>
                <a:gd name="connsiteX975" fmla="*/ 938902 w 5583124"/>
                <a:gd name="connsiteY975" fmla="*/ 3983240 h 6649609"/>
                <a:gd name="connsiteX976" fmla="*/ 886898 w 5583124"/>
                <a:gd name="connsiteY976" fmla="*/ 3939862 h 6649609"/>
                <a:gd name="connsiteX977" fmla="*/ 865700 w 5583124"/>
                <a:gd name="connsiteY977" fmla="*/ 3868150 h 6649609"/>
                <a:gd name="connsiteX978" fmla="*/ 882900 w 5583124"/>
                <a:gd name="connsiteY978" fmla="*/ 3768980 h 6649609"/>
                <a:gd name="connsiteX979" fmla="*/ 933590 w 5583124"/>
                <a:gd name="connsiteY979" fmla="*/ 3670103 h 6649609"/>
                <a:gd name="connsiteX980" fmla="*/ 1005244 w 5583124"/>
                <a:gd name="connsiteY980" fmla="*/ 3596784 h 6649609"/>
                <a:gd name="connsiteX981" fmla="*/ 1088594 w 5583124"/>
                <a:gd name="connsiteY981" fmla="*/ 3551361 h 6649609"/>
                <a:gd name="connsiteX982" fmla="*/ 1174768 w 5583124"/>
                <a:gd name="connsiteY982" fmla="*/ 3535880 h 6649609"/>
                <a:gd name="connsiteX983" fmla="*/ 696741 w 5583124"/>
                <a:gd name="connsiteY983" fmla="*/ 3535880 h 6649609"/>
                <a:gd name="connsiteX984" fmla="*/ 794373 w 5583124"/>
                <a:gd name="connsiteY984" fmla="*/ 3562754 h 6649609"/>
                <a:gd name="connsiteX985" fmla="*/ 839387 w 5583124"/>
                <a:gd name="connsiteY985" fmla="*/ 3640454 h 6649609"/>
                <a:gd name="connsiteX986" fmla="*/ 823004 w 5583124"/>
                <a:gd name="connsiteY986" fmla="*/ 3764307 h 6649609"/>
                <a:gd name="connsiteX987" fmla="*/ 754711 w 5583124"/>
                <a:gd name="connsiteY987" fmla="*/ 3889620 h 6649609"/>
                <a:gd name="connsiteX988" fmla="*/ 656041 w 5583124"/>
                <a:gd name="connsiteY988" fmla="*/ 3969803 h 6649609"/>
                <a:gd name="connsiteX989" fmla="*/ 539793 w 5583124"/>
                <a:gd name="connsiteY989" fmla="*/ 3997699 h 6649609"/>
                <a:gd name="connsiteX990" fmla="*/ 442804 w 5583124"/>
                <a:gd name="connsiteY990" fmla="*/ 3969803 h 6649609"/>
                <a:gd name="connsiteX991" fmla="*/ 398196 w 5583124"/>
                <a:gd name="connsiteY991" fmla="*/ 3889620 h 6649609"/>
                <a:gd name="connsiteX992" fmla="*/ 414932 w 5583124"/>
                <a:gd name="connsiteY992" fmla="*/ 3764307 h 6649609"/>
                <a:gd name="connsiteX993" fmla="*/ 482972 w 5583124"/>
                <a:gd name="connsiteY993" fmla="*/ 3640162 h 6649609"/>
                <a:gd name="connsiteX994" fmla="*/ 581236 w 5583124"/>
                <a:gd name="connsiteY994" fmla="*/ 3562461 h 6649609"/>
                <a:gd name="connsiteX995" fmla="*/ 696741 w 5583124"/>
                <a:gd name="connsiteY995" fmla="*/ 3535880 h 6649609"/>
                <a:gd name="connsiteX996" fmla="*/ 5407269 w 5583124"/>
                <a:gd name="connsiteY996" fmla="*/ 2743339 h 6649609"/>
                <a:gd name="connsiteX997" fmla="*/ 5351226 w 5583124"/>
                <a:gd name="connsiteY997" fmla="*/ 2759551 h 6649609"/>
                <a:gd name="connsiteX998" fmla="*/ 5302578 w 5583124"/>
                <a:gd name="connsiteY998" fmla="*/ 2806434 h 6649609"/>
                <a:gd name="connsiteX999" fmla="*/ 5266072 w 5583124"/>
                <a:gd name="connsiteY999" fmla="*/ 2880337 h 6649609"/>
                <a:gd name="connsiteX1000" fmla="*/ 5252099 w 5583124"/>
                <a:gd name="connsiteY1000" fmla="*/ 2954970 h 6649609"/>
                <a:gd name="connsiteX1001" fmla="*/ 5268137 w 5583124"/>
                <a:gd name="connsiteY1001" fmla="*/ 3004043 h 6649609"/>
                <a:gd name="connsiteX1002" fmla="*/ 5312763 w 5583124"/>
                <a:gd name="connsiteY1002" fmla="*/ 3021424 h 6649609"/>
                <a:gd name="connsiteX1003" fmla="*/ 5369205 w 5583124"/>
                <a:gd name="connsiteY1003" fmla="*/ 3004043 h 6649609"/>
                <a:gd name="connsiteX1004" fmla="*/ 5418745 w 5583124"/>
                <a:gd name="connsiteY1004" fmla="*/ 2954970 h 6649609"/>
                <a:gd name="connsiteX1005" fmla="*/ 5455649 w 5583124"/>
                <a:gd name="connsiteY1005" fmla="*/ 2880337 h 6649609"/>
                <a:gd name="connsiteX1006" fmla="*/ 5469224 w 5583124"/>
                <a:gd name="connsiteY1006" fmla="*/ 2806434 h 6649609"/>
                <a:gd name="connsiteX1007" fmla="*/ 5452293 w 5583124"/>
                <a:gd name="connsiteY1007" fmla="*/ 2759551 h 6649609"/>
                <a:gd name="connsiteX1008" fmla="*/ 5407269 w 5583124"/>
                <a:gd name="connsiteY1008" fmla="*/ 2743339 h 6649609"/>
                <a:gd name="connsiteX1009" fmla="*/ 4538139 w 5583124"/>
                <a:gd name="connsiteY1009" fmla="*/ 2743339 h 6649609"/>
                <a:gd name="connsiteX1010" fmla="*/ 4482095 w 5583124"/>
                <a:gd name="connsiteY1010" fmla="*/ 2759551 h 6649609"/>
                <a:gd name="connsiteX1011" fmla="*/ 4433449 w 5583124"/>
                <a:gd name="connsiteY1011" fmla="*/ 2806434 h 6649609"/>
                <a:gd name="connsiteX1012" fmla="*/ 4396942 w 5583124"/>
                <a:gd name="connsiteY1012" fmla="*/ 2880337 h 6649609"/>
                <a:gd name="connsiteX1013" fmla="*/ 4382969 w 5583124"/>
                <a:gd name="connsiteY1013" fmla="*/ 2954970 h 6649609"/>
                <a:gd name="connsiteX1014" fmla="*/ 4399007 w 5583124"/>
                <a:gd name="connsiteY1014" fmla="*/ 3004043 h 6649609"/>
                <a:gd name="connsiteX1015" fmla="*/ 4443634 w 5583124"/>
                <a:gd name="connsiteY1015" fmla="*/ 3021424 h 6649609"/>
                <a:gd name="connsiteX1016" fmla="*/ 4500075 w 5583124"/>
                <a:gd name="connsiteY1016" fmla="*/ 3004043 h 6649609"/>
                <a:gd name="connsiteX1017" fmla="*/ 4549616 w 5583124"/>
                <a:gd name="connsiteY1017" fmla="*/ 2954970 h 6649609"/>
                <a:gd name="connsiteX1018" fmla="*/ 4586519 w 5583124"/>
                <a:gd name="connsiteY1018" fmla="*/ 2880337 h 6649609"/>
                <a:gd name="connsiteX1019" fmla="*/ 4600095 w 5583124"/>
                <a:gd name="connsiteY1019" fmla="*/ 2806434 h 6649609"/>
                <a:gd name="connsiteX1020" fmla="*/ 4583163 w 5583124"/>
                <a:gd name="connsiteY1020" fmla="*/ 2759551 h 6649609"/>
                <a:gd name="connsiteX1021" fmla="*/ 4538139 w 5583124"/>
                <a:gd name="connsiteY1021" fmla="*/ 2743339 h 6649609"/>
                <a:gd name="connsiteX1022" fmla="*/ 3471033 w 5583124"/>
                <a:gd name="connsiteY1022" fmla="*/ 2743339 h 6649609"/>
                <a:gd name="connsiteX1023" fmla="*/ 3414990 w 5583124"/>
                <a:gd name="connsiteY1023" fmla="*/ 2759551 h 6649609"/>
                <a:gd name="connsiteX1024" fmla="*/ 3366343 w 5583124"/>
                <a:gd name="connsiteY1024" fmla="*/ 2806434 h 6649609"/>
                <a:gd name="connsiteX1025" fmla="*/ 3329837 w 5583124"/>
                <a:gd name="connsiteY1025" fmla="*/ 2880337 h 6649609"/>
                <a:gd name="connsiteX1026" fmla="*/ 3315863 w 5583124"/>
                <a:gd name="connsiteY1026" fmla="*/ 2954970 h 6649609"/>
                <a:gd name="connsiteX1027" fmla="*/ 3331902 w 5583124"/>
                <a:gd name="connsiteY1027" fmla="*/ 3004043 h 6649609"/>
                <a:gd name="connsiteX1028" fmla="*/ 3376527 w 5583124"/>
                <a:gd name="connsiteY1028" fmla="*/ 3021424 h 6649609"/>
                <a:gd name="connsiteX1029" fmla="*/ 3432970 w 5583124"/>
                <a:gd name="connsiteY1029" fmla="*/ 3004043 h 6649609"/>
                <a:gd name="connsiteX1030" fmla="*/ 3482509 w 5583124"/>
                <a:gd name="connsiteY1030" fmla="*/ 2954970 h 6649609"/>
                <a:gd name="connsiteX1031" fmla="*/ 3519413 w 5583124"/>
                <a:gd name="connsiteY1031" fmla="*/ 2880337 h 6649609"/>
                <a:gd name="connsiteX1032" fmla="*/ 3532989 w 5583124"/>
                <a:gd name="connsiteY1032" fmla="*/ 2806434 h 6649609"/>
                <a:gd name="connsiteX1033" fmla="*/ 3516058 w 5583124"/>
                <a:gd name="connsiteY1033" fmla="*/ 2759551 h 6649609"/>
                <a:gd name="connsiteX1034" fmla="*/ 3471033 w 5583124"/>
                <a:gd name="connsiteY1034" fmla="*/ 2743339 h 6649609"/>
                <a:gd name="connsiteX1035" fmla="*/ 2601903 w 5583124"/>
                <a:gd name="connsiteY1035" fmla="*/ 2743339 h 6649609"/>
                <a:gd name="connsiteX1036" fmla="*/ 2545860 w 5583124"/>
                <a:gd name="connsiteY1036" fmla="*/ 2759551 h 6649609"/>
                <a:gd name="connsiteX1037" fmla="*/ 2497213 w 5583124"/>
                <a:gd name="connsiteY1037" fmla="*/ 2806434 h 6649609"/>
                <a:gd name="connsiteX1038" fmla="*/ 2460707 w 5583124"/>
                <a:gd name="connsiteY1038" fmla="*/ 2880337 h 6649609"/>
                <a:gd name="connsiteX1039" fmla="*/ 2446734 w 5583124"/>
                <a:gd name="connsiteY1039" fmla="*/ 2954970 h 6649609"/>
                <a:gd name="connsiteX1040" fmla="*/ 2462772 w 5583124"/>
                <a:gd name="connsiteY1040" fmla="*/ 3004043 h 6649609"/>
                <a:gd name="connsiteX1041" fmla="*/ 2507398 w 5583124"/>
                <a:gd name="connsiteY1041" fmla="*/ 3021424 h 6649609"/>
                <a:gd name="connsiteX1042" fmla="*/ 2563840 w 5583124"/>
                <a:gd name="connsiteY1042" fmla="*/ 3004043 h 6649609"/>
                <a:gd name="connsiteX1043" fmla="*/ 2613380 w 5583124"/>
                <a:gd name="connsiteY1043" fmla="*/ 2954970 h 6649609"/>
                <a:gd name="connsiteX1044" fmla="*/ 2650283 w 5583124"/>
                <a:gd name="connsiteY1044" fmla="*/ 2880337 h 6649609"/>
                <a:gd name="connsiteX1045" fmla="*/ 2663859 w 5583124"/>
                <a:gd name="connsiteY1045" fmla="*/ 2806434 h 6649609"/>
                <a:gd name="connsiteX1046" fmla="*/ 2646928 w 5583124"/>
                <a:gd name="connsiteY1046" fmla="*/ 2759551 h 6649609"/>
                <a:gd name="connsiteX1047" fmla="*/ 2601903 w 5583124"/>
                <a:gd name="connsiteY1047" fmla="*/ 2743339 h 6649609"/>
                <a:gd name="connsiteX1048" fmla="*/ 1534798 w 5583124"/>
                <a:gd name="connsiteY1048" fmla="*/ 2743339 h 6649609"/>
                <a:gd name="connsiteX1049" fmla="*/ 1478755 w 5583124"/>
                <a:gd name="connsiteY1049" fmla="*/ 2759551 h 6649609"/>
                <a:gd name="connsiteX1050" fmla="*/ 1430108 w 5583124"/>
                <a:gd name="connsiteY1050" fmla="*/ 2806434 h 6649609"/>
                <a:gd name="connsiteX1051" fmla="*/ 1393602 w 5583124"/>
                <a:gd name="connsiteY1051" fmla="*/ 2880337 h 6649609"/>
                <a:gd name="connsiteX1052" fmla="*/ 1379628 w 5583124"/>
                <a:gd name="connsiteY1052" fmla="*/ 2954970 h 6649609"/>
                <a:gd name="connsiteX1053" fmla="*/ 1395667 w 5583124"/>
                <a:gd name="connsiteY1053" fmla="*/ 3004043 h 6649609"/>
                <a:gd name="connsiteX1054" fmla="*/ 1440293 w 5583124"/>
                <a:gd name="connsiteY1054" fmla="*/ 3021424 h 6649609"/>
                <a:gd name="connsiteX1055" fmla="*/ 1496735 w 5583124"/>
                <a:gd name="connsiteY1055" fmla="*/ 3004043 h 6649609"/>
                <a:gd name="connsiteX1056" fmla="*/ 1546275 w 5583124"/>
                <a:gd name="connsiteY1056" fmla="*/ 2954970 h 6649609"/>
                <a:gd name="connsiteX1057" fmla="*/ 1583178 w 5583124"/>
                <a:gd name="connsiteY1057" fmla="*/ 2880337 h 6649609"/>
                <a:gd name="connsiteX1058" fmla="*/ 1596754 w 5583124"/>
                <a:gd name="connsiteY1058" fmla="*/ 2806434 h 6649609"/>
                <a:gd name="connsiteX1059" fmla="*/ 1579823 w 5583124"/>
                <a:gd name="connsiteY1059" fmla="*/ 2759551 h 6649609"/>
                <a:gd name="connsiteX1060" fmla="*/ 1534798 w 5583124"/>
                <a:gd name="connsiteY1060" fmla="*/ 2743339 h 6649609"/>
                <a:gd name="connsiteX1061" fmla="*/ 665668 w 5583124"/>
                <a:gd name="connsiteY1061" fmla="*/ 2743339 h 6649609"/>
                <a:gd name="connsiteX1062" fmla="*/ 609625 w 5583124"/>
                <a:gd name="connsiteY1062" fmla="*/ 2759551 h 6649609"/>
                <a:gd name="connsiteX1063" fmla="*/ 560978 w 5583124"/>
                <a:gd name="connsiteY1063" fmla="*/ 2806434 h 6649609"/>
                <a:gd name="connsiteX1064" fmla="*/ 524472 w 5583124"/>
                <a:gd name="connsiteY1064" fmla="*/ 2880337 h 6649609"/>
                <a:gd name="connsiteX1065" fmla="*/ 510499 w 5583124"/>
                <a:gd name="connsiteY1065" fmla="*/ 2954970 h 6649609"/>
                <a:gd name="connsiteX1066" fmla="*/ 526537 w 5583124"/>
                <a:gd name="connsiteY1066" fmla="*/ 3004043 h 6649609"/>
                <a:gd name="connsiteX1067" fmla="*/ 571163 w 5583124"/>
                <a:gd name="connsiteY1067" fmla="*/ 3021424 h 6649609"/>
                <a:gd name="connsiteX1068" fmla="*/ 627605 w 5583124"/>
                <a:gd name="connsiteY1068" fmla="*/ 3004043 h 6649609"/>
                <a:gd name="connsiteX1069" fmla="*/ 677145 w 5583124"/>
                <a:gd name="connsiteY1069" fmla="*/ 2954970 h 6649609"/>
                <a:gd name="connsiteX1070" fmla="*/ 714048 w 5583124"/>
                <a:gd name="connsiteY1070" fmla="*/ 2880337 h 6649609"/>
                <a:gd name="connsiteX1071" fmla="*/ 727624 w 5583124"/>
                <a:gd name="connsiteY1071" fmla="*/ 2806434 h 6649609"/>
                <a:gd name="connsiteX1072" fmla="*/ 710693 w 5583124"/>
                <a:gd name="connsiteY1072" fmla="*/ 2759551 h 6649609"/>
                <a:gd name="connsiteX1073" fmla="*/ 665668 w 5583124"/>
                <a:gd name="connsiteY1073" fmla="*/ 2743339 h 6649609"/>
                <a:gd name="connsiteX1074" fmla="*/ 4023959 w 5583124"/>
                <a:gd name="connsiteY1074" fmla="*/ 2659505 h 6649609"/>
                <a:gd name="connsiteX1075" fmla="*/ 4131162 w 5583124"/>
                <a:gd name="connsiteY1075" fmla="*/ 2659505 h 6649609"/>
                <a:gd name="connsiteX1076" fmla="*/ 4010149 w 5583124"/>
                <a:gd name="connsiteY1076" fmla="*/ 3015582 h 6649609"/>
                <a:gd name="connsiteX1077" fmla="*/ 4183659 w 5583124"/>
                <a:gd name="connsiteY1077" fmla="*/ 3015582 h 6649609"/>
                <a:gd name="connsiteX1078" fmla="*/ 4153184 w 5583124"/>
                <a:gd name="connsiteY1078" fmla="*/ 3105258 h 6649609"/>
                <a:gd name="connsiteX1079" fmla="*/ 3872471 w 5583124"/>
                <a:gd name="connsiteY1079" fmla="*/ 3105258 h 6649609"/>
                <a:gd name="connsiteX1080" fmla="*/ 2087723 w 5583124"/>
                <a:gd name="connsiteY1080" fmla="*/ 2659505 h 6649609"/>
                <a:gd name="connsiteX1081" fmla="*/ 2194927 w 5583124"/>
                <a:gd name="connsiteY1081" fmla="*/ 2659505 h 6649609"/>
                <a:gd name="connsiteX1082" fmla="*/ 2073913 w 5583124"/>
                <a:gd name="connsiteY1082" fmla="*/ 3015582 h 6649609"/>
                <a:gd name="connsiteX1083" fmla="*/ 2247423 w 5583124"/>
                <a:gd name="connsiteY1083" fmla="*/ 3015582 h 6649609"/>
                <a:gd name="connsiteX1084" fmla="*/ 2216949 w 5583124"/>
                <a:gd name="connsiteY1084" fmla="*/ 3105258 h 6649609"/>
                <a:gd name="connsiteX1085" fmla="*/ 1936235 w 5583124"/>
                <a:gd name="connsiteY1085" fmla="*/ 3105258 h 6649609"/>
                <a:gd name="connsiteX1086" fmla="*/ 151489 w 5583124"/>
                <a:gd name="connsiteY1086" fmla="*/ 2659505 h 6649609"/>
                <a:gd name="connsiteX1087" fmla="*/ 258691 w 5583124"/>
                <a:gd name="connsiteY1087" fmla="*/ 2659505 h 6649609"/>
                <a:gd name="connsiteX1088" fmla="*/ 137678 w 5583124"/>
                <a:gd name="connsiteY1088" fmla="*/ 3015582 h 6649609"/>
                <a:gd name="connsiteX1089" fmla="*/ 311189 w 5583124"/>
                <a:gd name="connsiteY1089" fmla="*/ 3015582 h 6649609"/>
                <a:gd name="connsiteX1090" fmla="*/ 280714 w 5583124"/>
                <a:gd name="connsiteY1090" fmla="*/ 3105258 h 6649609"/>
                <a:gd name="connsiteX1091" fmla="*/ 0 w 5583124"/>
                <a:gd name="connsiteY1091" fmla="*/ 3105258 h 6649609"/>
                <a:gd name="connsiteX1092" fmla="*/ 5438341 w 5583124"/>
                <a:gd name="connsiteY1092" fmla="*/ 2651910 h 6649609"/>
                <a:gd name="connsiteX1093" fmla="*/ 5535973 w 5583124"/>
                <a:gd name="connsiteY1093" fmla="*/ 2678784 h 6649609"/>
                <a:gd name="connsiteX1094" fmla="*/ 5580987 w 5583124"/>
                <a:gd name="connsiteY1094" fmla="*/ 2756484 h 6649609"/>
                <a:gd name="connsiteX1095" fmla="*/ 5564604 w 5583124"/>
                <a:gd name="connsiteY1095" fmla="*/ 2880337 h 6649609"/>
                <a:gd name="connsiteX1096" fmla="*/ 5496310 w 5583124"/>
                <a:gd name="connsiteY1096" fmla="*/ 3005650 h 6649609"/>
                <a:gd name="connsiteX1097" fmla="*/ 5397640 w 5583124"/>
                <a:gd name="connsiteY1097" fmla="*/ 3085833 h 6649609"/>
                <a:gd name="connsiteX1098" fmla="*/ 5281394 w 5583124"/>
                <a:gd name="connsiteY1098" fmla="*/ 3113729 h 6649609"/>
                <a:gd name="connsiteX1099" fmla="*/ 5184403 w 5583124"/>
                <a:gd name="connsiteY1099" fmla="*/ 3085833 h 6649609"/>
                <a:gd name="connsiteX1100" fmla="*/ 5139795 w 5583124"/>
                <a:gd name="connsiteY1100" fmla="*/ 3005650 h 6649609"/>
                <a:gd name="connsiteX1101" fmla="*/ 5156532 w 5583124"/>
                <a:gd name="connsiteY1101" fmla="*/ 2880337 h 6649609"/>
                <a:gd name="connsiteX1102" fmla="*/ 5224573 w 5583124"/>
                <a:gd name="connsiteY1102" fmla="*/ 2756192 h 6649609"/>
                <a:gd name="connsiteX1103" fmla="*/ 5322837 w 5583124"/>
                <a:gd name="connsiteY1103" fmla="*/ 2678492 h 6649609"/>
                <a:gd name="connsiteX1104" fmla="*/ 5438341 w 5583124"/>
                <a:gd name="connsiteY1104" fmla="*/ 2651910 h 6649609"/>
                <a:gd name="connsiteX1105" fmla="*/ 5047239 w 5583124"/>
                <a:gd name="connsiteY1105" fmla="*/ 2651910 h 6649609"/>
                <a:gd name="connsiteX1106" fmla="*/ 5119375 w 5583124"/>
                <a:gd name="connsiteY1106" fmla="*/ 2669144 h 6649609"/>
                <a:gd name="connsiteX1107" fmla="*/ 5162538 w 5583124"/>
                <a:gd name="connsiteY1107" fmla="*/ 2709747 h 6649609"/>
                <a:gd name="connsiteX1108" fmla="*/ 5083807 w 5583124"/>
                <a:gd name="connsiteY1108" fmla="*/ 2778100 h 6649609"/>
                <a:gd name="connsiteX1109" fmla="*/ 5057195 w 5583124"/>
                <a:gd name="connsiteY1109" fmla="*/ 2752832 h 6649609"/>
                <a:gd name="connsiteX1110" fmla="*/ 5017918 w 5583124"/>
                <a:gd name="connsiteY1110" fmla="*/ 2743339 h 6649609"/>
                <a:gd name="connsiteX1111" fmla="*/ 4959586 w 5583124"/>
                <a:gd name="connsiteY1111" fmla="*/ 2759842 h 6649609"/>
                <a:gd name="connsiteX1112" fmla="*/ 4905531 w 5583124"/>
                <a:gd name="connsiteY1112" fmla="*/ 2807164 h 6649609"/>
                <a:gd name="connsiteX1113" fmla="*/ 4866101 w 5583124"/>
                <a:gd name="connsiteY1113" fmla="*/ 2881505 h 6649609"/>
                <a:gd name="connsiteX1114" fmla="*/ 4853191 w 5583124"/>
                <a:gd name="connsiteY1114" fmla="*/ 2957306 h 6649609"/>
                <a:gd name="connsiteX1115" fmla="*/ 4873179 w 5583124"/>
                <a:gd name="connsiteY1115" fmla="*/ 3005066 h 6649609"/>
                <a:gd name="connsiteX1116" fmla="*/ 4922245 w 5583124"/>
                <a:gd name="connsiteY1116" fmla="*/ 3021424 h 6649609"/>
                <a:gd name="connsiteX1117" fmla="*/ 4974367 w 5583124"/>
                <a:gd name="connsiteY1117" fmla="*/ 3009448 h 6649609"/>
                <a:gd name="connsiteX1118" fmla="*/ 5020757 w 5583124"/>
                <a:gd name="connsiteY1118" fmla="*/ 2980821 h 6649609"/>
                <a:gd name="connsiteX1119" fmla="*/ 5054399 w 5583124"/>
                <a:gd name="connsiteY1119" fmla="*/ 3047713 h 6649609"/>
                <a:gd name="connsiteX1120" fmla="*/ 4972724 w 5583124"/>
                <a:gd name="connsiteY1120" fmla="*/ 3097225 h 6649609"/>
                <a:gd name="connsiteX1121" fmla="*/ 4886494 w 5583124"/>
                <a:gd name="connsiteY1121" fmla="*/ 3113729 h 6649609"/>
                <a:gd name="connsiteX1122" fmla="*/ 4811373 w 5583124"/>
                <a:gd name="connsiteY1122" fmla="*/ 3099270 h 6649609"/>
                <a:gd name="connsiteX1123" fmla="*/ 4759368 w 5583124"/>
                <a:gd name="connsiteY1123" fmla="*/ 3055892 h 6649609"/>
                <a:gd name="connsiteX1124" fmla="*/ 4738170 w 5583124"/>
                <a:gd name="connsiteY1124" fmla="*/ 2984180 h 6649609"/>
                <a:gd name="connsiteX1125" fmla="*/ 4755370 w 5583124"/>
                <a:gd name="connsiteY1125" fmla="*/ 2885010 h 6649609"/>
                <a:gd name="connsiteX1126" fmla="*/ 4806060 w 5583124"/>
                <a:gd name="connsiteY1126" fmla="*/ 2786133 h 6649609"/>
                <a:gd name="connsiteX1127" fmla="*/ 4877715 w 5583124"/>
                <a:gd name="connsiteY1127" fmla="*/ 2712814 h 6649609"/>
                <a:gd name="connsiteX1128" fmla="*/ 4961065 w 5583124"/>
                <a:gd name="connsiteY1128" fmla="*/ 2667391 h 6649609"/>
                <a:gd name="connsiteX1129" fmla="*/ 5047239 w 5583124"/>
                <a:gd name="connsiteY1129" fmla="*/ 2651910 h 6649609"/>
                <a:gd name="connsiteX1130" fmla="*/ 4569211 w 5583124"/>
                <a:gd name="connsiteY1130" fmla="*/ 2651910 h 6649609"/>
                <a:gd name="connsiteX1131" fmla="*/ 4666843 w 5583124"/>
                <a:gd name="connsiteY1131" fmla="*/ 2678784 h 6649609"/>
                <a:gd name="connsiteX1132" fmla="*/ 4711857 w 5583124"/>
                <a:gd name="connsiteY1132" fmla="*/ 2756484 h 6649609"/>
                <a:gd name="connsiteX1133" fmla="*/ 4695474 w 5583124"/>
                <a:gd name="connsiteY1133" fmla="*/ 2880337 h 6649609"/>
                <a:gd name="connsiteX1134" fmla="*/ 4627181 w 5583124"/>
                <a:gd name="connsiteY1134" fmla="*/ 3005650 h 6649609"/>
                <a:gd name="connsiteX1135" fmla="*/ 4528511 w 5583124"/>
                <a:gd name="connsiteY1135" fmla="*/ 3085833 h 6649609"/>
                <a:gd name="connsiteX1136" fmla="*/ 4412263 w 5583124"/>
                <a:gd name="connsiteY1136" fmla="*/ 3113729 h 6649609"/>
                <a:gd name="connsiteX1137" fmla="*/ 4315274 w 5583124"/>
                <a:gd name="connsiteY1137" fmla="*/ 3085833 h 6649609"/>
                <a:gd name="connsiteX1138" fmla="*/ 4270666 w 5583124"/>
                <a:gd name="connsiteY1138" fmla="*/ 3005650 h 6649609"/>
                <a:gd name="connsiteX1139" fmla="*/ 4287403 w 5583124"/>
                <a:gd name="connsiteY1139" fmla="*/ 2880337 h 6649609"/>
                <a:gd name="connsiteX1140" fmla="*/ 4355443 w 5583124"/>
                <a:gd name="connsiteY1140" fmla="*/ 2756192 h 6649609"/>
                <a:gd name="connsiteX1141" fmla="*/ 4453707 w 5583124"/>
                <a:gd name="connsiteY1141" fmla="*/ 2678492 h 6649609"/>
                <a:gd name="connsiteX1142" fmla="*/ 4569211 w 5583124"/>
                <a:gd name="connsiteY1142" fmla="*/ 2651910 h 6649609"/>
                <a:gd name="connsiteX1143" fmla="*/ 3502106 w 5583124"/>
                <a:gd name="connsiteY1143" fmla="*/ 2651910 h 6649609"/>
                <a:gd name="connsiteX1144" fmla="*/ 3599737 w 5583124"/>
                <a:gd name="connsiteY1144" fmla="*/ 2678784 h 6649609"/>
                <a:gd name="connsiteX1145" fmla="*/ 3644751 w 5583124"/>
                <a:gd name="connsiteY1145" fmla="*/ 2756484 h 6649609"/>
                <a:gd name="connsiteX1146" fmla="*/ 3628368 w 5583124"/>
                <a:gd name="connsiteY1146" fmla="*/ 2880337 h 6649609"/>
                <a:gd name="connsiteX1147" fmla="*/ 3560074 w 5583124"/>
                <a:gd name="connsiteY1147" fmla="*/ 3005650 h 6649609"/>
                <a:gd name="connsiteX1148" fmla="*/ 3461405 w 5583124"/>
                <a:gd name="connsiteY1148" fmla="*/ 3085833 h 6649609"/>
                <a:gd name="connsiteX1149" fmla="*/ 3345159 w 5583124"/>
                <a:gd name="connsiteY1149" fmla="*/ 3113729 h 6649609"/>
                <a:gd name="connsiteX1150" fmla="*/ 3248168 w 5583124"/>
                <a:gd name="connsiteY1150" fmla="*/ 3085833 h 6649609"/>
                <a:gd name="connsiteX1151" fmla="*/ 3203560 w 5583124"/>
                <a:gd name="connsiteY1151" fmla="*/ 3005650 h 6649609"/>
                <a:gd name="connsiteX1152" fmla="*/ 3220297 w 5583124"/>
                <a:gd name="connsiteY1152" fmla="*/ 2880337 h 6649609"/>
                <a:gd name="connsiteX1153" fmla="*/ 3288337 w 5583124"/>
                <a:gd name="connsiteY1153" fmla="*/ 2756192 h 6649609"/>
                <a:gd name="connsiteX1154" fmla="*/ 3386601 w 5583124"/>
                <a:gd name="connsiteY1154" fmla="*/ 2678492 h 6649609"/>
                <a:gd name="connsiteX1155" fmla="*/ 3502106 w 5583124"/>
                <a:gd name="connsiteY1155" fmla="*/ 2651910 h 6649609"/>
                <a:gd name="connsiteX1156" fmla="*/ 3111003 w 5583124"/>
                <a:gd name="connsiteY1156" fmla="*/ 2651910 h 6649609"/>
                <a:gd name="connsiteX1157" fmla="*/ 3183139 w 5583124"/>
                <a:gd name="connsiteY1157" fmla="*/ 2669144 h 6649609"/>
                <a:gd name="connsiteX1158" fmla="*/ 3226302 w 5583124"/>
                <a:gd name="connsiteY1158" fmla="*/ 2709747 h 6649609"/>
                <a:gd name="connsiteX1159" fmla="*/ 3147571 w 5583124"/>
                <a:gd name="connsiteY1159" fmla="*/ 2778100 h 6649609"/>
                <a:gd name="connsiteX1160" fmla="*/ 3120959 w 5583124"/>
                <a:gd name="connsiteY1160" fmla="*/ 2752832 h 6649609"/>
                <a:gd name="connsiteX1161" fmla="*/ 3081683 w 5583124"/>
                <a:gd name="connsiteY1161" fmla="*/ 2743339 h 6649609"/>
                <a:gd name="connsiteX1162" fmla="*/ 3023351 w 5583124"/>
                <a:gd name="connsiteY1162" fmla="*/ 2759842 h 6649609"/>
                <a:gd name="connsiteX1163" fmla="*/ 2969295 w 5583124"/>
                <a:gd name="connsiteY1163" fmla="*/ 2807164 h 6649609"/>
                <a:gd name="connsiteX1164" fmla="*/ 2929865 w 5583124"/>
                <a:gd name="connsiteY1164" fmla="*/ 2881505 h 6649609"/>
                <a:gd name="connsiteX1165" fmla="*/ 2916956 w 5583124"/>
                <a:gd name="connsiteY1165" fmla="*/ 2957306 h 6649609"/>
                <a:gd name="connsiteX1166" fmla="*/ 2936944 w 5583124"/>
                <a:gd name="connsiteY1166" fmla="*/ 3005066 h 6649609"/>
                <a:gd name="connsiteX1167" fmla="*/ 2986009 w 5583124"/>
                <a:gd name="connsiteY1167" fmla="*/ 3021424 h 6649609"/>
                <a:gd name="connsiteX1168" fmla="*/ 3038132 w 5583124"/>
                <a:gd name="connsiteY1168" fmla="*/ 3009448 h 6649609"/>
                <a:gd name="connsiteX1169" fmla="*/ 3084521 w 5583124"/>
                <a:gd name="connsiteY1169" fmla="*/ 2980821 h 6649609"/>
                <a:gd name="connsiteX1170" fmla="*/ 3118164 w 5583124"/>
                <a:gd name="connsiteY1170" fmla="*/ 3047713 h 6649609"/>
                <a:gd name="connsiteX1171" fmla="*/ 3036488 w 5583124"/>
                <a:gd name="connsiteY1171" fmla="*/ 3097225 h 6649609"/>
                <a:gd name="connsiteX1172" fmla="*/ 2950258 w 5583124"/>
                <a:gd name="connsiteY1172" fmla="*/ 3113729 h 6649609"/>
                <a:gd name="connsiteX1173" fmla="*/ 2875137 w 5583124"/>
                <a:gd name="connsiteY1173" fmla="*/ 3099270 h 6649609"/>
                <a:gd name="connsiteX1174" fmla="*/ 2823133 w 5583124"/>
                <a:gd name="connsiteY1174" fmla="*/ 3055892 h 6649609"/>
                <a:gd name="connsiteX1175" fmla="*/ 2801935 w 5583124"/>
                <a:gd name="connsiteY1175" fmla="*/ 2984180 h 6649609"/>
                <a:gd name="connsiteX1176" fmla="*/ 2819134 w 5583124"/>
                <a:gd name="connsiteY1176" fmla="*/ 2885010 h 6649609"/>
                <a:gd name="connsiteX1177" fmla="*/ 2869824 w 5583124"/>
                <a:gd name="connsiteY1177" fmla="*/ 2786133 h 6649609"/>
                <a:gd name="connsiteX1178" fmla="*/ 2941479 w 5583124"/>
                <a:gd name="connsiteY1178" fmla="*/ 2712814 h 6649609"/>
                <a:gd name="connsiteX1179" fmla="*/ 3024829 w 5583124"/>
                <a:gd name="connsiteY1179" fmla="*/ 2667391 h 6649609"/>
                <a:gd name="connsiteX1180" fmla="*/ 3111003 w 5583124"/>
                <a:gd name="connsiteY1180" fmla="*/ 2651910 h 6649609"/>
                <a:gd name="connsiteX1181" fmla="*/ 2632975 w 5583124"/>
                <a:gd name="connsiteY1181" fmla="*/ 2651910 h 6649609"/>
                <a:gd name="connsiteX1182" fmla="*/ 2730608 w 5583124"/>
                <a:gd name="connsiteY1182" fmla="*/ 2678784 h 6649609"/>
                <a:gd name="connsiteX1183" fmla="*/ 2775621 w 5583124"/>
                <a:gd name="connsiteY1183" fmla="*/ 2756484 h 6649609"/>
                <a:gd name="connsiteX1184" fmla="*/ 2759239 w 5583124"/>
                <a:gd name="connsiteY1184" fmla="*/ 2880337 h 6649609"/>
                <a:gd name="connsiteX1185" fmla="*/ 2690945 w 5583124"/>
                <a:gd name="connsiteY1185" fmla="*/ 3005650 h 6649609"/>
                <a:gd name="connsiteX1186" fmla="*/ 2592275 w 5583124"/>
                <a:gd name="connsiteY1186" fmla="*/ 3085833 h 6649609"/>
                <a:gd name="connsiteX1187" fmla="*/ 2476028 w 5583124"/>
                <a:gd name="connsiteY1187" fmla="*/ 3113729 h 6649609"/>
                <a:gd name="connsiteX1188" fmla="*/ 2379038 w 5583124"/>
                <a:gd name="connsiteY1188" fmla="*/ 3085833 h 6649609"/>
                <a:gd name="connsiteX1189" fmla="*/ 2334430 w 5583124"/>
                <a:gd name="connsiteY1189" fmla="*/ 3005650 h 6649609"/>
                <a:gd name="connsiteX1190" fmla="*/ 2351167 w 5583124"/>
                <a:gd name="connsiteY1190" fmla="*/ 2880337 h 6649609"/>
                <a:gd name="connsiteX1191" fmla="*/ 2419207 w 5583124"/>
                <a:gd name="connsiteY1191" fmla="*/ 2756192 h 6649609"/>
                <a:gd name="connsiteX1192" fmla="*/ 2517471 w 5583124"/>
                <a:gd name="connsiteY1192" fmla="*/ 2678492 h 6649609"/>
                <a:gd name="connsiteX1193" fmla="*/ 2632975 w 5583124"/>
                <a:gd name="connsiteY1193" fmla="*/ 2651910 h 6649609"/>
                <a:gd name="connsiteX1194" fmla="*/ 1565870 w 5583124"/>
                <a:gd name="connsiteY1194" fmla="*/ 2651910 h 6649609"/>
                <a:gd name="connsiteX1195" fmla="*/ 1663502 w 5583124"/>
                <a:gd name="connsiteY1195" fmla="*/ 2678784 h 6649609"/>
                <a:gd name="connsiteX1196" fmla="*/ 1708516 w 5583124"/>
                <a:gd name="connsiteY1196" fmla="*/ 2756484 h 6649609"/>
                <a:gd name="connsiteX1197" fmla="*/ 1692134 w 5583124"/>
                <a:gd name="connsiteY1197" fmla="*/ 2880337 h 6649609"/>
                <a:gd name="connsiteX1198" fmla="*/ 1623840 w 5583124"/>
                <a:gd name="connsiteY1198" fmla="*/ 3005650 h 6649609"/>
                <a:gd name="connsiteX1199" fmla="*/ 1525170 w 5583124"/>
                <a:gd name="connsiteY1199" fmla="*/ 3085833 h 6649609"/>
                <a:gd name="connsiteX1200" fmla="*/ 1408923 w 5583124"/>
                <a:gd name="connsiteY1200" fmla="*/ 3113729 h 6649609"/>
                <a:gd name="connsiteX1201" fmla="*/ 1311933 w 5583124"/>
                <a:gd name="connsiteY1201" fmla="*/ 3085833 h 6649609"/>
                <a:gd name="connsiteX1202" fmla="*/ 1267325 w 5583124"/>
                <a:gd name="connsiteY1202" fmla="*/ 3005650 h 6649609"/>
                <a:gd name="connsiteX1203" fmla="*/ 1284062 w 5583124"/>
                <a:gd name="connsiteY1203" fmla="*/ 2880337 h 6649609"/>
                <a:gd name="connsiteX1204" fmla="*/ 1352102 w 5583124"/>
                <a:gd name="connsiteY1204" fmla="*/ 2756192 h 6649609"/>
                <a:gd name="connsiteX1205" fmla="*/ 1450366 w 5583124"/>
                <a:gd name="connsiteY1205" fmla="*/ 2678492 h 6649609"/>
                <a:gd name="connsiteX1206" fmla="*/ 1565870 w 5583124"/>
                <a:gd name="connsiteY1206" fmla="*/ 2651910 h 6649609"/>
                <a:gd name="connsiteX1207" fmla="*/ 1174768 w 5583124"/>
                <a:gd name="connsiteY1207" fmla="*/ 2651910 h 6649609"/>
                <a:gd name="connsiteX1208" fmla="*/ 1246905 w 5583124"/>
                <a:gd name="connsiteY1208" fmla="*/ 2669144 h 6649609"/>
                <a:gd name="connsiteX1209" fmla="*/ 1290067 w 5583124"/>
                <a:gd name="connsiteY1209" fmla="*/ 2709747 h 6649609"/>
                <a:gd name="connsiteX1210" fmla="*/ 1211336 w 5583124"/>
                <a:gd name="connsiteY1210" fmla="*/ 2778100 h 6649609"/>
                <a:gd name="connsiteX1211" fmla="*/ 1184724 w 5583124"/>
                <a:gd name="connsiteY1211" fmla="*/ 2752832 h 6649609"/>
                <a:gd name="connsiteX1212" fmla="*/ 1145448 w 5583124"/>
                <a:gd name="connsiteY1212" fmla="*/ 2743339 h 6649609"/>
                <a:gd name="connsiteX1213" fmla="*/ 1087116 w 5583124"/>
                <a:gd name="connsiteY1213" fmla="*/ 2759842 h 6649609"/>
                <a:gd name="connsiteX1214" fmla="*/ 1033060 w 5583124"/>
                <a:gd name="connsiteY1214" fmla="*/ 2807164 h 6649609"/>
                <a:gd name="connsiteX1215" fmla="*/ 993630 w 5583124"/>
                <a:gd name="connsiteY1215" fmla="*/ 2881505 h 6649609"/>
                <a:gd name="connsiteX1216" fmla="*/ 980721 w 5583124"/>
                <a:gd name="connsiteY1216" fmla="*/ 2957306 h 6649609"/>
                <a:gd name="connsiteX1217" fmla="*/ 1000709 w 5583124"/>
                <a:gd name="connsiteY1217" fmla="*/ 3005066 h 6649609"/>
                <a:gd name="connsiteX1218" fmla="*/ 1049774 w 5583124"/>
                <a:gd name="connsiteY1218" fmla="*/ 3021424 h 6649609"/>
                <a:gd name="connsiteX1219" fmla="*/ 1101896 w 5583124"/>
                <a:gd name="connsiteY1219" fmla="*/ 3009448 h 6649609"/>
                <a:gd name="connsiteX1220" fmla="*/ 1148287 w 5583124"/>
                <a:gd name="connsiteY1220" fmla="*/ 2980821 h 6649609"/>
                <a:gd name="connsiteX1221" fmla="*/ 1181929 w 5583124"/>
                <a:gd name="connsiteY1221" fmla="*/ 3047713 h 6649609"/>
                <a:gd name="connsiteX1222" fmla="*/ 1100254 w 5583124"/>
                <a:gd name="connsiteY1222" fmla="*/ 3097225 h 6649609"/>
                <a:gd name="connsiteX1223" fmla="*/ 1014024 w 5583124"/>
                <a:gd name="connsiteY1223" fmla="*/ 3113729 h 6649609"/>
                <a:gd name="connsiteX1224" fmla="*/ 938902 w 5583124"/>
                <a:gd name="connsiteY1224" fmla="*/ 3099270 h 6649609"/>
                <a:gd name="connsiteX1225" fmla="*/ 886898 w 5583124"/>
                <a:gd name="connsiteY1225" fmla="*/ 3055892 h 6649609"/>
                <a:gd name="connsiteX1226" fmla="*/ 865700 w 5583124"/>
                <a:gd name="connsiteY1226" fmla="*/ 2984180 h 6649609"/>
                <a:gd name="connsiteX1227" fmla="*/ 882900 w 5583124"/>
                <a:gd name="connsiteY1227" fmla="*/ 2885010 h 6649609"/>
                <a:gd name="connsiteX1228" fmla="*/ 933590 w 5583124"/>
                <a:gd name="connsiteY1228" fmla="*/ 2786133 h 6649609"/>
                <a:gd name="connsiteX1229" fmla="*/ 1005244 w 5583124"/>
                <a:gd name="connsiteY1229" fmla="*/ 2712814 h 6649609"/>
                <a:gd name="connsiteX1230" fmla="*/ 1088594 w 5583124"/>
                <a:gd name="connsiteY1230" fmla="*/ 2667391 h 6649609"/>
                <a:gd name="connsiteX1231" fmla="*/ 1174768 w 5583124"/>
                <a:gd name="connsiteY1231" fmla="*/ 2651910 h 6649609"/>
                <a:gd name="connsiteX1232" fmla="*/ 696741 w 5583124"/>
                <a:gd name="connsiteY1232" fmla="*/ 2651910 h 6649609"/>
                <a:gd name="connsiteX1233" fmla="*/ 794373 w 5583124"/>
                <a:gd name="connsiteY1233" fmla="*/ 2678784 h 6649609"/>
                <a:gd name="connsiteX1234" fmla="*/ 839387 w 5583124"/>
                <a:gd name="connsiteY1234" fmla="*/ 2756484 h 6649609"/>
                <a:gd name="connsiteX1235" fmla="*/ 823004 w 5583124"/>
                <a:gd name="connsiteY1235" fmla="*/ 2880337 h 6649609"/>
                <a:gd name="connsiteX1236" fmla="*/ 754711 w 5583124"/>
                <a:gd name="connsiteY1236" fmla="*/ 3005650 h 6649609"/>
                <a:gd name="connsiteX1237" fmla="*/ 656041 w 5583124"/>
                <a:gd name="connsiteY1237" fmla="*/ 3085833 h 6649609"/>
                <a:gd name="connsiteX1238" fmla="*/ 539793 w 5583124"/>
                <a:gd name="connsiteY1238" fmla="*/ 3113729 h 6649609"/>
                <a:gd name="connsiteX1239" fmla="*/ 442804 w 5583124"/>
                <a:gd name="connsiteY1239" fmla="*/ 3085833 h 6649609"/>
                <a:gd name="connsiteX1240" fmla="*/ 398196 w 5583124"/>
                <a:gd name="connsiteY1240" fmla="*/ 3005650 h 6649609"/>
                <a:gd name="connsiteX1241" fmla="*/ 414932 w 5583124"/>
                <a:gd name="connsiteY1241" fmla="*/ 2880337 h 6649609"/>
                <a:gd name="connsiteX1242" fmla="*/ 482972 w 5583124"/>
                <a:gd name="connsiteY1242" fmla="*/ 2756192 h 6649609"/>
                <a:gd name="connsiteX1243" fmla="*/ 581236 w 5583124"/>
                <a:gd name="connsiteY1243" fmla="*/ 2678492 h 6649609"/>
                <a:gd name="connsiteX1244" fmla="*/ 696741 w 5583124"/>
                <a:gd name="connsiteY1244" fmla="*/ 2651910 h 6649609"/>
                <a:gd name="connsiteX1245" fmla="*/ 5407269 w 5583124"/>
                <a:gd name="connsiteY1245" fmla="*/ 1859369 h 6649609"/>
                <a:gd name="connsiteX1246" fmla="*/ 5351226 w 5583124"/>
                <a:gd name="connsiteY1246" fmla="*/ 1875581 h 6649609"/>
                <a:gd name="connsiteX1247" fmla="*/ 5302578 w 5583124"/>
                <a:gd name="connsiteY1247" fmla="*/ 1922464 h 6649609"/>
                <a:gd name="connsiteX1248" fmla="*/ 5266072 w 5583124"/>
                <a:gd name="connsiteY1248" fmla="*/ 1996367 h 6649609"/>
                <a:gd name="connsiteX1249" fmla="*/ 5252099 w 5583124"/>
                <a:gd name="connsiteY1249" fmla="*/ 2071000 h 6649609"/>
                <a:gd name="connsiteX1250" fmla="*/ 5268137 w 5583124"/>
                <a:gd name="connsiteY1250" fmla="*/ 2120073 h 6649609"/>
                <a:gd name="connsiteX1251" fmla="*/ 5312763 w 5583124"/>
                <a:gd name="connsiteY1251" fmla="*/ 2137454 h 6649609"/>
                <a:gd name="connsiteX1252" fmla="*/ 5369205 w 5583124"/>
                <a:gd name="connsiteY1252" fmla="*/ 2120073 h 6649609"/>
                <a:gd name="connsiteX1253" fmla="*/ 5418745 w 5583124"/>
                <a:gd name="connsiteY1253" fmla="*/ 2071000 h 6649609"/>
                <a:gd name="connsiteX1254" fmla="*/ 5455649 w 5583124"/>
                <a:gd name="connsiteY1254" fmla="*/ 1996367 h 6649609"/>
                <a:gd name="connsiteX1255" fmla="*/ 5469224 w 5583124"/>
                <a:gd name="connsiteY1255" fmla="*/ 1922464 h 6649609"/>
                <a:gd name="connsiteX1256" fmla="*/ 5452293 w 5583124"/>
                <a:gd name="connsiteY1256" fmla="*/ 1875581 h 6649609"/>
                <a:gd name="connsiteX1257" fmla="*/ 5407269 w 5583124"/>
                <a:gd name="connsiteY1257" fmla="*/ 1859369 h 6649609"/>
                <a:gd name="connsiteX1258" fmla="*/ 4538139 w 5583124"/>
                <a:gd name="connsiteY1258" fmla="*/ 1859369 h 6649609"/>
                <a:gd name="connsiteX1259" fmla="*/ 4482095 w 5583124"/>
                <a:gd name="connsiteY1259" fmla="*/ 1875581 h 6649609"/>
                <a:gd name="connsiteX1260" fmla="*/ 4433449 w 5583124"/>
                <a:gd name="connsiteY1260" fmla="*/ 1922464 h 6649609"/>
                <a:gd name="connsiteX1261" fmla="*/ 4396942 w 5583124"/>
                <a:gd name="connsiteY1261" fmla="*/ 1996367 h 6649609"/>
                <a:gd name="connsiteX1262" fmla="*/ 4382969 w 5583124"/>
                <a:gd name="connsiteY1262" fmla="*/ 2071000 h 6649609"/>
                <a:gd name="connsiteX1263" fmla="*/ 4399007 w 5583124"/>
                <a:gd name="connsiteY1263" fmla="*/ 2120073 h 6649609"/>
                <a:gd name="connsiteX1264" fmla="*/ 4443634 w 5583124"/>
                <a:gd name="connsiteY1264" fmla="*/ 2137454 h 6649609"/>
                <a:gd name="connsiteX1265" fmla="*/ 4500075 w 5583124"/>
                <a:gd name="connsiteY1265" fmla="*/ 2120073 h 6649609"/>
                <a:gd name="connsiteX1266" fmla="*/ 4549616 w 5583124"/>
                <a:gd name="connsiteY1266" fmla="*/ 2071000 h 6649609"/>
                <a:gd name="connsiteX1267" fmla="*/ 4586519 w 5583124"/>
                <a:gd name="connsiteY1267" fmla="*/ 1996367 h 6649609"/>
                <a:gd name="connsiteX1268" fmla="*/ 4600095 w 5583124"/>
                <a:gd name="connsiteY1268" fmla="*/ 1922464 h 6649609"/>
                <a:gd name="connsiteX1269" fmla="*/ 4583163 w 5583124"/>
                <a:gd name="connsiteY1269" fmla="*/ 1875581 h 6649609"/>
                <a:gd name="connsiteX1270" fmla="*/ 4538139 w 5583124"/>
                <a:gd name="connsiteY1270" fmla="*/ 1859369 h 6649609"/>
                <a:gd name="connsiteX1271" fmla="*/ 3471033 w 5583124"/>
                <a:gd name="connsiteY1271" fmla="*/ 1859369 h 6649609"/>
                <a:gd name="connsiteX1272" fmla="*/ 3414990 w 5583124"/>
                <a:gd name="connsiteY1272" fmla="*/ 1875581 h 6649609"/>
                <a:gd name="connsiteX1273" fmla="*/ 3366343 w 5583124"/>
                <a:gd name="connsiteY1273" fmla="*/ 1922464 h 6649609"/>
                <a:gd name="connsiteX1274" fmla="*/ 3329837 w 5583124"/>
                <a:gd name="connsiteY1274" fmla="*/ 1996367 h 6649609"/>
                <a:gd name="connsiteX1275" fmla="*/ 3315863 w 5583124"/>
                <a:gd name="connsiteY1275" fmla="*/ 2071000 h 6649609"/>
                <a:gd name="connsiteX1276" fmla="*/ 3331902 w 5583124"/>
                <a:gd name="connsiteY1276" fmla="*/ 2120073 h 6649609"/>
                <a:gd name="connsiteX1277" fmla="*/ 3376527 w 5583124"/>
                <a:gd name="connsiteY1277" fmla="*/ 2137454 h 6649609"/>
                <a:gd name="connsiteX1278" fmla="*/ 3432970 w 5583124"/>
                <a:gd name="connsiteY1278" fmla="*/ 2120073 h 6649609"/>
                <a:gd name="connsiteX1279" fmla="*/ 3482509 w 5583124"/>
                <a:gd name="connsiteY1279" fmla="*/ 2071000 h 6649609"/>
                <a:gd name="connsiteX1280" fmla="*/ 3519413 w 5583124"/>
                <a:gd name="connsiteY1280" fmla="*/ 1996367 h 6649609"/>
                <a:gd name="connsiteX1281" fmla="*/ 3532989 w 5583124"/>
                <a:gd name="connsiteY1281" fmla="*/ 1922464 h 6649609"/>
                <a:gd name="connsiteX1282" fmla="*/ 3516058 w 5583124"/>
                <a:gd name="connsiteY1282" fmla="*/ 1875581 h 6649609"/>
                <a:gd name="connsiteX1283" fmla="*/ 3471033 w 5583124"/>
                <a:gd name="connsiteY1283" fmla="*/ 1859369 h 6649609"/>
                <a:gd name="connsiteX1284" fmla="*/ 2601903 w 5583124"/>
                <a:gd name="connsiteY1284" fmla="*/ 1859369 h 6649609"/>
                <a:gd name="connsiteX1285" fmla="*/ 2545860 w 5583124"/>
                <a:gd name="connsiteY1285" fmla="*/ 1875581 h 6649609"/>
                <a:gd name="connsiteX1286" fmla="*/ 2497213 w 5583124"/>
                <a:gd name="connsiteY1286" fmla="*/ 1922464 h 6649609"/>
                <a:gd name="connsiteX1287" fmla="*/ 2460707 w 5583124"/>
                <a:gd name="connsiteY1287" fmla="*/ 1996367 h 6649609"/>
                <a:gd name="connsiteX1288" fmla="*/ 2446734 w 5583124"/>
                <a:gd name="connsiteY1288" fmla="*/ 2071000 h 6649609"/>
                <a:gd name="connsiteX1289" fmla="*/ 2462772 w 5583124"/>
                <a:gd name="connsiteY1289" fmla="*/ 2120073 h 6649609"/>
                <a:gd name="connsiteX1290" fmla="*/ 2507398 w 5583124"/>
                <a:gd name="connsiteY1290" fmla="*/ 2137454 h 6649609"/>
                <a:gd name="connsiteX1291" fmla="*/ 2563840 w 5583124"/>
                <a:gd name="connsiteY1291" fmla="*/ 2120073 h 6649609"/>
                <a:gd name="connsiteX1292" fmla="*/ 2613380 w 5583124"/>
                <a:gd name="connsiteY1292" fmla="*/ 2071000 h 6649609"/>
                <a:gd name="connsiteX1293" fmla="*/ 2650283 w 5583124"/>
                <a:gd name="connsiteY1293" fmla="*/ 1996367 h 6649609"/>
                <a:gd name="connsiteX1294" fmla="*/ 2663859 w 5583124"/>
                <a:gd name="connsiteY1294" fmla="*/ 1922464 h 6649609"/>
                <a:gd name="connsiteX1295" fmla="*/ 2646928 w 5583124"/>
                <a:gd name="connsiteY1295" fmla="*/ 1875581 h 6649609"/>
                <a:gd name="connsiteX1296" fmla="*/ 2601903 w 5583124"/>
                <a:gd name="connsiteY1296" fmla="*/ 1859369 h 6649609"/>
                <a:gd name="connsiteX1297" fmla="*/ 1534798 w 5583124"/>
                <a:gd name="connsiteY1297" fmla="*/ 1859369 h 6649609"/>
                <a:gd name="connsiteX1298" fmla="*/ 1478755 w 5583124"/>
                <a:gd name="connsiteY1298" fmla="*/ 1875581 h 6649609"/>
                <a:gd name="connsiteX1299" fmla="*/ 1430108 w 5583124"/>
                <a:gd name="connsiteY1299" fmla="*/ 1922464 h 6649609"/>
                <a:gd name="connsiteX1300" fmla="*/ 1393602 w 5583124"/>
                <a:gd name="connsiteY1300" fmla="*/ 1996367 h 6649609"/>
                <a:gd name="connsiteX1301" fmla="*/ 1379628 w 5583124"/>
                <a:gd name="connsiteY1301" fmla="*/ 2071000 h 6649609"/>
                <a:gd name="connsiteX1302" fmla="*/ 1395667 w 5583124"/>
                <a:gd name="connsiteY1302" fmla="*/ 2120073 h 6649609"/>
                <a:gd name="connsiteX1303" fmla="*/ 1440293 w 5583124"/>
                <a:gd name="connsiteY1303" fmla="*/ 2137454 h 6649609"/>
                <a:gd name="connsiteX1304" fmla="*/ 1496735 w 5583124"/>
                <a:gd name="connsiteY1304" fmla="*/ 2120073 h 6649609"/>
                <a:gd name="connsiteX1305" fmla="*/ 1546275 w 5583124"/>
                <a:gd name="connsiteY1305" fmla="*/ 2071000 h 6649609"/>
                <a:gd name="connsiteX1306" fmla="*/ 1583178 w 5583124"/>
                <a:gd name="connsiteY1306" fmla="*/ 1996367 h 6649609"/>
                <a:gd name="connsiteX1307" fmla="*/ 1596754 w 5583124"/>
                <a:gd name="connsiteY1307" fmla="*/ 1922464 h 6649609"/>
                <a:gd name="connsiteX1308" fmla="*/ 1579823 w 5583124"/>
                <a:gd name="connsiteY1308" fmla="*/ 1875581 h 6649609"/>
                <a:gd name="connsiteX1309" fmla="*/ 1534798 w 5583124"/>
                <a:gd name="connsiteY1309" fmla="*/ 1859369 h 6649609"/>
                <a:gd name="connsiteX1310" fmla="*/ 665668 w 5583124"/>
                <a:gd name="connsiteY1310" fmla="*/ 1859369 h 6649609"/>
                <a:gd name="connsiteX1311" fmla="*/ 609625 w 5583124"/>
                <a:gd name="connsiteY1311" fmla="*/ 1875581 h 6649609"/>
                <a:gd name="connsiteX1312" fmla="*/ 560978 w 5583124"/>
                <a:gd name="connsiteY1312" fmla="*/ 1922464 h 6649609"/>
                <a:gd name="connsiteX1313" fmla="*/ 524472 w 5583124"/>
                <a:gd name="connsiteY1313" fmla="*/ 1996367 h 6649609"/>
                <a:gd name="connsiteX1314" fmla="*/ 510499 w 5583124"/>
                <a:gd name="connsiteY1314" fmla="*/ 2071000 h 6649609"/>
                <a:gd name="connsiteX1315" fmla="*/ 526537 w 5583124"/>
                <a:gd name="connsiteY1315" fmla="*/ 2120073 h 6649609"/>
                <a:gd name="connsiteX1316" fmla="*/ 571163 w 5583124"/>
                <a:gd name="connsiteY1316" fmla="*/ 2137454 h 6649609"/>
                <a:gd name="connsiteX1317" fmla="*/ 627605 w 5583124"/>
                <a:gd name="connsiteY1317" fmla="*/ 2120073 h 6649609"/>
                <a:gd name="connsiteX1318" fmla="*/ 677145 w 5583124"/>
                <a:gd name="connsiteY1318" fmla="*/ 2071000 h 6649609"/>
                <a:gd name="connsiteX1319" fmla="*/ 714048 w 5583124"/>
                <a:gd name="connsiteY1319" fmla="*/ 1996367 h 6649609"/>
                <a:gd name="connsiteX1320" fmla="*/ 727624 w 5583124"/>
                <a:gd name="connsiteY1320" fmla="*/ 1922464 h 6649609"/>
                <a:gd name="connsiteX1321" fmla="*/ 710693 w 5583124"/>
                <a:gd name="connsiteY1321" fmla="*/ 1875581 h 6649609"/>
                <a:gd name="connsiteX1322" fmla="*/ 665668 w 5583124"/>
                <a:gd name="connsiteY1322" fmla="*/ 1859369 h 6649609"/>
                <a:gd name="connsiteX1323" fmla="*/ 4023959 w 5583124"/>
                <a:gd name="connsiteY1323" fmla="*/ 1775535 h 6649609"/>
                <a:gd name="connsiteX1324" fmla="*/ 4131162 w 5583124"/>
                <a:gd name="connsiteY1324" fmla="*/ 1775535 h 6649609"/>
                <a:gd name="connsiteX1325" fmla="*/ 4010149 w 5583124"/>
                <a:gd name="connsiteY1325" fmla="*/ 2131612 h 6649609"/>
                <a:gd name="connsiteX1326" fmla="*/ 4183659 w 5583124"/>
                <a:gd name="connsiteY1326" fmla="*/ 2131612 h 6649609"/>
                <a:gd name="connsiteX1327" fmla="*/ 4153184 w 5583124"/>
                <a:gd name="connsiteY1327" fmla="*/ 2221288 h 6649609"/>
                <a:gd name="connsiteX1328" fmla="*/ 3872471 w 5583124"/>
                <a:gd name="connsiteY1328" fmla="*/ 2221288 h 6649609"/>
                <a:gd name="connsiteX1329" fmla="*/ 2087723 w 5583124"/>
                <a:gd name="connsiteY1329" fmla="*/ 1775535 h 6649609"/>
                <a:gd name="connsiteX1330" fmla="*/ 2194927 w 5583124"/>
                <a:gd name="connsiteY1330" fmla="*/ 1775535 h 6649609"/>
                <a:gd name="connsiteX1331" fmla="*/ 2073913 w 5583124"/>
                <a:gd name="connsiteY1331" fmla="*/ 2131612 h 6649609"/>
                <a:gd name="connsiteX1332" fmla="*/ 2247423 w 5583124"/>
                <a:gd name="connsiteY1332" fmla="*/ 2131612 h 6649609"/>
                <a:gd name="connsiteX1333" fmla="*/ 2216949 w 5583124"/>
                <a:gd name="connsiteY1333" fmla="*/ 2221288 h 6649609"/>
                <a:gd name="connsiteX1334" fmla="*/ 1936235 w 5583124"/>
                <a:gd name="connsiteY1334" fmla="*/ 2221288 h 6649609"/>
                <a:gd name="connsiteX1335" fmla="*/ 151489 w 5583124"/>
                <a:gd name="connsiteY1335" fmla="*/ 1775535 h 6649609"/>
                <a:gd name="connsiteX1336" fmla="*/ 258691 w 5583124"/>
                <a:gd name="connsiteY1336" fmla="*/ 1775535 h 6649609"/>
                <a:gd name="connsiteX1337" fmla="*/ 137678 w 5583124"/>
                <a:gd name="connsiteY1337" fmla="*/ 2131612 h 6649609"/>
                <a:gd name="connsiteX1338" fmla="*/ 311189 w 5583124"/>
                <a:gd name="connsiteY1338" fmla="*/ 2131612 h 6649609"/>
                <a:gd name="connsiteX1339" fmla="*/ 280714 w 5583124"/>
                <a:gd name="connsiteY1339" fmla="*/ 2221288 h 6649609"/>
                <a:gd name="connsiteX1340" fmla="*/ 0 w 5583124"/>
                <a:gd name="connsiteY1340" fmla="*/ 2221288 h 6649609"/>
                <a:gd name="connsiteX1341" fmla="*/ 5438341 w 5583124"/>
                <a:gd name="connsiteY1341" fmla="*/ 1767940 h 6649609"/>
                <a:gd name="connsiteX1342" fmla="*/ 5535973 w 5583124"/>
                <a:gd name="connsiteY1342" fmla="*/ 1794814 h 6649609"/>
                <a:gd name="connsiteX1343" fmla="*/ 5580987 w 5583124"/>
                <a:gd name="connsiteY1343" fmla="*/ 1872514 h 6649609"/>
                <a:gd name="connsiteX1344" fmla="*/ 5564604 w 5583124"/>
                <a:gd name="connsiteY1344" fmla="*/ 1996367 h 6649609"/>
                <a:gd name="connsiteX1345" fmla="*/ 5496310 w 5583124"/>
                <a:gd name="connsiteY1345" fmla="*/ 2121680 h 6649609"/>
                <a:gd name="connsiteX1346" fmla="*/ 5397640 w 5583124"/>
                <a:gd name="connsiteY1346" fmla="*/ 2201863 h 6649609"/>
                <a:gd name="connsiteX1347" fmla="*/ 5281394 w 5583124"/>
                <a:gd name="connsiteY1347" fmla="*/ 2229759 h 6649609"/>
                <a:gd name="connsiteX1348" fmla="*/ 5184403 w 5583124"/>
                <a:gd name="connsiteY1348" fmla="*/ 2201863 h 6649609"/>
                <a:gd name="connsiteX1349" fmla="*/ 5139795 w 5583124"/>
                <a:gd name="connsiteY1349" fmla="*/ 2121680 h 6649609"/>
                <a:gd name="connsiteX1350" fmla="*/ 5156532 w 5583124"/>
                <a:gd name="connsiteY1350" fmla="*/ 1996367 h 6649609"/>
                <a:gd name="connsiteX1351" fmla="*/ 5224573 w 5583124"/>
                <a:gd name="connsiteY1351" fmla="*/ 1872222 h 6649609"/>
                <a:gd name="connsiteX1352" fmla="*/ 5322837 w 5583124"/>
                <a:gd name="connsiteY1352" fmla="*/ 1794522 h 6649609"/>
                <a:gd name="connsiteX1353" fmla="*/ 5438341 w 5583124"/>
                <a:gd name="connsiteY1353" fmla="*/ 1767940 h 6649609"/>
                <a:gd name="connsiteX1354" fmla="*/ 5047239 w 5583124"/>
                <a:gd name="connsiteY1354" fmla="*/ 1767940 h 6649609"/>
                <a:gd name="connsiteX1355" fmla="*/ 5119375 w 5583124"/>
                <a:gd name="connsiteY1355" fmla="*/ 1785174 h 6649609"/>
                <a:gd name="connsiteX1356" fmla="*/ 5162538 w 5583124"/>
                <a:gd name="connsiteY1356" fmla="*/ 1825777 h 6649609"/>
                <a:gd name="connsiteX1357" fmla="*/ 5083807 w 5583124"/>
                <a:gd name="connsiteY1357" fmla="*/ 1894129 h 6649609"/>
                <a:gd name="connsiteX1358" fmla="*/ 5057195 w 5583124"/>
                <a:gd name="connsiteY1358" fmla="*/ 1868862 h 6649609"/>
                <a:gd name="connsiteX1359" fmla="*/ 5017918 w 5583124"/>
                <a:gd name="connsiteY1359" fmla="*/ 1859369 h 6649609"/>
                <a:gd name="connsiteX1360" fmla="*/ 4959586 w 5583124"/>
                <a:gd name="connsiteY1360" fmla="*/ 1875872 h 6649609"/>
                <a:gd name="connsiteX1361" fmla="*/ 4905531 w 5583124"/>
                <a:gd name="connsiteY1361" fmla="*/ 1923194 h 6649609"/>
                <a:gd name="connsiteX1362" fmla="*/ 4866101 w 5583124"/>
                <a:gd name="connsiteY1362" fmla="*/ 1997535 h 6649609"/>
                <a:gd name="connsiteX1363" fmla="*/ 4853191 w 5583124"/>
                <a:gd name="connsiteY1363" fmla="*/ 2073336 h 6649609"/>
                <a:gd name="connsiteX1364" fmla="*/ 4873179 w 5583124"/>
                <a:gd name="connsiteY1364" fmla="*/ 2121096 h 6649609"/>
                <a:gd name="connsiteX1365" fmla="*/ 4922245 w 5583124"/>
                <a:gd name="connsiteY1365" fmla="*/ 2137454 h 6649609"/>
                <a:gd name="connsiteX1366" fmla="*/ 4974367 w 5583124"/>
                <a:gd name="connsiteY1366" fmla="*/ 2125478 h 6649609"/>
                <a:gd name="connsiteX1367" fmla="*/ 5020757 w 5583124"/>
                <a:gd name="connsiteY1367" fmla="*/ 2096851 h 6649609"/>
                <a:gd name="connsiteX1368" fmla="*/ 5054399 w 5583124"/>
                <a:gd name="connsiteY1368" fmla="*/ 2163744 h 6649609"/>
                <a:gd name="connsiteX1369" fmla="*/ 4972724 w 5583124"/>
                <a:gd name="connsiteY1369" fmla="*/ 2213255 h 6649609"/>
                <a:gd name="connsiteX1370" fmla="*/ 4886494 w 5583124"/>
                <a:gd name="connsiteY1370" fmla="*/ 2229759 h 6649609"/>
                <a:gd name="connsiteX1371" fmla="*/ 4811373 w 5583124"/>
                <a:gd name="connsiteY1371" fmla="*/ 2215300 h 6649609"/>
                <a:gd name="connsiteX1372" fmla="*/ 4759368 w 5583124"/>
                <a:gd name="connsiteY1372" fmla="*/ 2171922 h 6649609"/>
                <a:gd name="connsiteX1373" fmla="*/ 4738170 w 5583124"/>
                <a:gd name="connsiteY1373" fmla="*/ 2100210 h 6649609"/>
                <a:gd name="connsiteX1374" fmla="*/ 4755370 w 5583124"/>
                <a:gd name="connsiteY1374" fmla="*/ 2001040 h 6649609"/>
                <a:gd name="connsiteX1375" fmla="*/ 4806060 w 5583124"/>
                <a:gd name="connsiteY1375" fmla="*/ 1902163 h 6649609"/>
                <a:gd name="connsiteX1376" fmla="*/ 4877715 w 5583124"/>
                <a:gd name="connsiteY1376" fmla="*/ 1828844 h 6649609"/>
                <a:gd name="connsiteX1377" fmla="*/ 4961065 w 5583124"/>
                <a:gd name="connsiteY1377" fmla="*/ 1783422 h 6649609"/>
                <a:gd name="connsiteX1378" fmla="*/ 5047239 w 5583124"/>
                <a:gd name="connsiteY1378" fmla="*/ 1767940 h 6649609"/>
                <a:gd name="connsiteX1379" fmla="*/ 4569211 w 5583124"/>
                <a:gd name="connsiteY1379" fmla="*/ 1767940 h 6649609"/>
                <a:gd name="connsiteX1380" fmla="*/ 4666843 w 5583124"/>
                <a:gd name="connsiteY1380" fmla="*/ 1794814 h 6649609"/>
                <a:gd name="connsiteX1381" fmla="*/ 4711857 w 5583124"/>
                <a:gd name="connsiteY1381" fmla="*/ 1872514 h 6649609"/>
                <a:gd name="connsiteX1382" fmla="*/ 4695474 w 5583124"/>
                <a:gd name="connsiteY1382" fmla="*/ 1996367 h 6649609"/>
                <a:gd name="connsiteX1383" fmla="*/ 4627181 w 5583124"/>
                <a:gd name="connsiteY1383" fmla="*/ 2121680 h 6649609"/>
                <a:gd name="connsiteX1384" fmla="*/ 4528511 w 5583124"/>
                <a:gd name="connsiteY1384" fmla="*/ 2201863 h 6649609"/>
                <a:gd name="connsiteX1385" fmla="*/ 4412263 w 5583124"/>
                <a:gd name="connsiteY1385" fmla="*/ 2229759 h 6649609"/>
                <a:gd name="connsiteX1386" fmla="*/ 4315274 w 5583124"/>
                <a:gd name="connsiteY1386" fmla="*/ 2201863 h 6649609"/>
                <a:gd name="connsiteX1387" fmla="*/ 4270666 w 5583124"/>
                <a:gd name="connsiteY1387" fmla="*/ 2121680 h 6649609"/>
                <a:gd name="connsiteX1388" fmla="*/ 4287403 w 5583124"/>
                <a:gd name="connsiteY1388" fmla="*/ 1996367 h 6649609"/>
                <a:gd name="connsiteX1389" fmla="*/ 4355443 w 5583124"/>
                <a:gd name="connsiteY1389" fmla="*/ 1872222 h 6649609"/>
                <a:gd name="connsiteX1390" fmla="*/ 4453707 w 5583124"/>
                <a:gd name="connsiteY1390" fmla="*/ 1794522 h 6649609"/>
                <a:gd name="connsiteX1391" fmla="*/ 4569211 w 5583124"/>
                <a:gd name="connsiteY1391" fmla="*/ 1767940 h 6649609"/>
                <a:gd name="connsiteX1392" fmla="*/ 3502106 w 5583124"/>
                <a:gd name="connsiteY1392" fmla="*/ 1767940 h 6649609"/>
                <a:gd name="connsiteX1393" fmla="*/ 3599737 w 5583124"/>
                <a:gd name="connsiteY1393" fmla="*/ 1794814 h 6649609"/>
                <a:gd name="connsiteX1394" fmla="*/ 3644751 w 5583124"/>
                <a:gd name="connsiteY1394" fmla="*/ 1872514 h 6649609"/>
                <a:gd name="connsiteX1395" fmla="*/ 3628368 w 5583124"/>
                <a:gd name="connsiteY1395" fmla="*/ 1996367 h 6649609"/>
                <a:gd name="connsiteX1396" fmla="*/ 3560074 w 5583124"/>
                <a:gd name="connsiteY1396" fmla="*/ 2121680 h 6649609"/>
                <a:gd name="connsiteX1397" fmla="*/ 3461405 w 5583124"/>
                <a:gd name="connsiteY1397" fmla="*/ 2201863 h 6649609"/>
                <a:gd name="connsiteX1398" fmla="*/ 3345159 w 5583124"/>
                <a:gd name="connsiteY1398" fmla="*/ 2229759 h 6649609"/>
                <a:gd name="connsiteX1399" fmla="*/ 3248168 w 5583124"/>
                <a:gd name="connsiteY1399" fmla="*/ 2201863 h 6649609"/>
                <a:gd name="connsiteX1400" fmla="*/ 3203560 w 5583124"/>
                <a:gd name="connsiteY1400" fmla="*/ 2121680 h 6649609"/>
                <a:gd name="connsiteX1401" fmla="*/ 3220297 w 5583124"/>
                <a:gd name="connsiteY1401" fmla="*/ 1996367 h 6649609"/>
                <a:gd name="connsiteX1402" fmla="*/ 3288337 w 5583124"/>
                <a:gd name="connsiteY1402" fmla="*/ 1872222 h 6649609"/>
                <a:gd name="connsiteX1403" fmla="*/ 3386601 w 5583124"/>
                <a:gd name="connsiteY1403" fmla="*/ 1794522 h 6649609"/>
                <a:gd name="connsiteX1404" fmla="*/ 3502106 w 5583124"/>
                <a:gd name="connsiteY1404" fmla="*/ 1767940 h 6649609"/>
                <a:gd name="connsiteX1405" fmla="*/ 3111003 w 5583124"/>
                <a:gd name="connsiteY1405" fmla="*/ 1767940 h 6649609"/>
                <a:gd name="connsiteX1406" fmla="*/ 3183139 w 5583124"/>
                <a:gd name="connsiteY1406" fmla="*/ 1785174 h 6649609"/>
                <a:gd name="connsiteX1407" fmla="*/ 3226302 w 5583124"/>
                <a:gd name="connsiteY1407" fmla="*/ 1825777 h 6649609"/>
                <a:gd name="connsiteX1408" fmla="*/ 3147571 w 5583124"/>
                <a:gd name="connsiteY1408" fmla="*/ 1894129 h 6649609"/>
                <a:gd name="connsiteX1409" fmla="*/ 3120959 w 5583124"/>
                <a:gd name="connsiteY1409" fmla="*/ 1868862 h 6649609"/>
                <a:gd name="connsiteX1410" fmla="*/ 3081683 w 5583124"/>
                <a:gd name="connsiteY1410" fmla="*/ 1859369 h 6649609"/>
                <a:gd name="connsiteX1411" fmla="*/ 3023351 w 5583124"/>
                <a:gd name="connsiteY1411" fmla="*/ 1875872 h 6649609"/>
                <a:gd name="connsiteX1412" fmla="*/ 2969295 w 5583124"/>
                <a:gd name="connsiteY1412" fmla="*/ 1923194 h 6649609"/>
                <a:gd name="connsiteX1413" fmla="*/ 2929865 w 5583124"/>
                <a:gd name="connsiteY1413" fmla="*/ 1997535 h 6649609"/>
                <a:gd name="connsiteX1414" fmla="*/ 2916956 w 5583124"/>
                <a:gd name="connsiteY1414" fmla="*/ 2073336 h 6649609"/>
                <a:gd name="connsiteX1415" fmla="*/ 2936944 w 5583124"/>
                <a:gd name="connsiteY1415" fmla="*/ 2121096 h 6649609"/>
                <a:gd name="connsiteX1416" fmla="*/ 2986009 w 5583124"/>
                <a:gd name="connsiteY1416" fmla="*/ 2137454 h 6649609"/>
                <a:gd name="connsiteX1417" fmla="*/ 3038132 w 5583124"/>
                <a:gd name="connsiteY1417" fmla="*/ 2125478 h 6649609"/>
                <a:gd name="connsiteX1418" fmla="*/ 3084521 w 5583124"/>
                <a:gd name="connsiteY1418" fmla="*/ 2096851 h 6649609"/>
                <a:gd name="connsiteX1419" fmla="*/ 3118164 w 5583124"/>
                <a:gd name="connsiteY1419" fmla="*/ 2163744 h 6649609"/>
                <a:gd name="connsiteX1420" fmla="*/ 3036488 w 5583124"/>
                <a:gd name="connsiteY1420" fmla="*/ 2213255 h 6649609"/>
                <a:gd name="connsiteX1421" fmla="*/ 2950258 w 5583124"/>
                <a:gd name="connsiteY1421" fmla="*/ 2229759 h 6649609"/>
                <a:gd name="connsiteX1422" fmla="*/ 2875137 w 5583124"/>
                <a:gd name="connsiteY1422" fmla="*/ 2215300 h 6649609"/>
                <a:gd name="connsiteX1423" fmla="*/ 2823133 w 5583124"/>
                <a:gd name="connsiteY1423" fmla="*/ 2171922 h 6649609"/>
                <a:gd name="connsiteX1424" fmla="*/ 2801935 w 5583124"/>
                <a:gd name="connsiteY1424" fmla="*/ 2100210 h 6649609"/>
                <a:gd name="connsiteX1425" fmla="*/ 2819134 w 5583124"/>
                <a:gd name="connsiteY1425" fmla="*/ 2001040 h 6649609"/>
                <a:gd name="connsiteX1426" fmla="*/ 2869824 w 5583124"/>
                <a:gd name="connsiteY1426" fmla="*/ 1902163 h 6649609"/>
                <a:gd name="connsiteX1427" fmla="*/ 2941479 w 5583124"/>
                <a:gd name="connsiteY1427" fmla="*/ 1828844 h 6649609"/>
                <a:gd name="connsiteX1428" fmla="*/ 3024829 w 5583124"/>
                <a:gd name="connsiteY1428" fmla="*/ 1783422 h 6649609"/>
                <a:gd name="connsiteX1429" fmla="*/ 3111003 w 5583124"/>
                <a:gd name="connsiteY1429" fmla="*/ 1767940 h 6649609"/>
                <a:gd name="connsiteX1430" fmla="*/ 2632975 w 5583124"/>
                <a:gd name="connsiteY1430" fmla="*/ 1767940 h 6649609"/>
                <a:gd name="connsiteX1431" fmla="*/ 2730608 w 5583124"/>
                <a:gd name="connsiteY1431" fmla="*/ 1794814 h 6649609"/>
                <a:gd name="connsiteX1432" fmla="*/ 2775621 w 5583124"/>
                <a:gd name="connsiteY1432" fmla="*/ 1872514 h 6649609"/>
                <a:gd name="connsiteX1433" fmla="*/ 2759239 w 5583124"/>
                <a:gd name="connsiteY1433" fmla="*/ 1996367 h 6649609"/>
                <a:gd name="connsiteX1434" fmla="*/ 2690945 w 5583124"/>
                <a:gd name="connsiteY1434" fmla="*/ 2121680 h 6649609"/>
                <a:gd name="connsiteX1435" fmla="*/ 2592275 w 5583124"/>
                <a:gd name="connsiteY1435" fmla="*/ 2201863 h 6649609"/>
                <a:gd name="connsiteX1436" fmla="*/ 2476028 w 5583124"/>
                <a:gd name="connsiteY1436" fmla="*/ 2229759 h 6649609"/>
                <a:gd name="connsiteX1437" fmla="*/ 2379038 w 5583124"/>
                <a:gd name="connsiteY1437" fmla="*/ 2201863 h 6649609"/>
                <a:gd name="connsiteX1438" fmla="*/ 2334430 w 5583124"/>
                <a:gd name="connsiteY1438" fmla="*/ 2121680 h 6649609"/>
                <a:gd name="connsiteX1439" fmla="*/ 2351167 w 5583124"/>
                <a:gd name="connsiteY1439" fmla="*/ 1996367 h 6649609"/>
                <a:gd name="connsiteX1440" fmla="*/ 2419207 w 5583124"/>
                <a:gd name="connsiteY1440" fmla="*/ 1872222 h 6649609"/>
                <a:gd name="connsiteX1441" fmla="*/ 2517471 w 5583124"/>
                <a:gd name="connsiteY1441" fmla="*/ 1794522 h 6649609"/>
                <a:gd name="connsiteX1442" fmla="*/ 2632975 w 5583124"/>
                <a:gd name="connsiteY1442" fmla="*/ 1767940 h 6649609"/>
                <a:gd name="connsiteX1443" fmla="*/ 1565870 w 5583124"/>
                <a:gd name="connsiteY1443" fmla="*/ 1767940 h 6649609"/>
                <a:gd name="connsiteX1444" fmla="*/ 1663502 w 5583124"/>
                <a:gd name="connsiteY1444" fmla="*/ 1794814 h 6649609"/>
                <a:gd name="connsiteX1445" fmla="*/ 1708516 w 5583124"/>
                <a:gd name="connsiteY1445" fmla="*/ 1872514 h 6649609"/>
                <a:gd name="connsiteX1446" fmla="*/ 1692134 w 5583124"/>
                <a:gd name="connsiteY1446" fmla="*/ 1996367 h 6649609"/>
                <a:gd name="connsiteX1447" fmla="*/ 1623840 w 5583124"/>
                <a:gd name="connsiteY1447" fmla="*/ 2121680 h 6649609"/>
                <a:gd name="connsiteX1448" fmla="*/ 1525170 w 5583124"/>
                <a:gd name="connsiteY1448" fmla="*/ 2201863 h 6649609"/>
                <a:gd name="connsiteX1449" fmla="*/ 1408923 w 5583124"/>
                <a:gd name="connsiteY1449" fmla="*/ 2229759 h 6649609"/>
                <a:gd name="connsiteX1450" fmla="*/ 1311933 w 5583124"/>
                <a:gd name="connsiteY1450" fmla="*/ 2201863 h 6649609"/>
                <a:gd name="connsiteX1451" fmla="*/ 1267325 w 5583124"/>
                <a:gd name="connsiteY1451" fmla="*/ 2121680 h 6649609"/>
                <a:gd name="connsiteX1452" fmla="*/ 1284062 w 5583124"/>
                <a:gd name="connsiteY1452" fmla="*/ 1996367 h 6649609"/>
                <a:gd name="connsiteX1453" fmla="*/ 1352102 w 5583124"/>
                <a:gd name="connsiteY1453" fmla="*/ 1872222 h 6649609"/>
                <a:gd name="connsiteX1454" fmla="*/ 1450366 w 5583124"/>
                <a:gd name="connsiteY1454" fmla="*/ 1794522 h 6649609"/>
                <a:gd name="connsiteX1455" fmla="*/ 1565870 w 5583124"/>
                <a:gd name="connsiteY1455" fmla="*/ 1767940 h 6649609"/>
                <a:gd name="connsiteX1456" fmla="*/ 1174768 w 5583124"/>
                <a:gd name="connsiteY1456" fmla="*/ 1767940 h 6649609"/>
                <a:gd name="connsiteX1457" fmla="*/ 1246905 w 5583124"/>
                <a:gd name="connsiteY1457" fmla="*/ 1785174 h 6649609"/>
                <a:gd name="connsiteX1458" fmla="*/ 1290067 w 5583124"/>
                <a:gd name="connsiteY1458" fmla="*/ 1825777 h 6649609"/>
                <a:gd name="connsiteX1459" fmla="*/ 1211336 w 5583124"/>
                <a:gd name="connsiteY1459" fmla="*/ 1894129 h 6649609"/>
                <a:gd name="connsiteX1460" fmla="*/ 1184724 w 5583124"/>
                <a:gd name="connsiteY1460" fmla="*/ 1868862 h 6649609"/>
                <a:gd name="connsiteX1461" fmla="*/ 1145448 w 5583124"/>
                <a:gd name="connsiteY1461" fmla="*/ 1859369 h 6649609"/>
                <a:gd name="connsiteX1462" fmla="*/ 1087116 w 5583124"/>
                <a:gd name="connsiteY1462" fmla="*/ 1875872 h 6649609"/>
                <a:gd name="connsiteX1463" fmla="*/ 1033060 w 5583124"/>
                <a:gd name="connsiteY1463" fmla="*/ 1923194 h 6649609"/>
                <a:gd name="connsiteX1464" fmla="*/ 993630 w 5583124"/>
                <a:gd name="connsiteY1464" fmla="*/ 1997535 h 6649609"/>
                <a:gd name="connsiteX1465" fmla="*/ 980721 w 5583124"/>
                <a:gd name="connsiteY1465" fmla="*/ 2073336 h 6649609"/>
                <a:gd name="connsiteX1466" fmla="*/ 1000709 w 5583124"/>
                <a:gd name="connsiteY1466" fmla="*/ 2121096 h 6649609"/>
                <a:gd name="connsiteX1467" fmla="*/ 1049774 w 5583124"/>
                <a:gd name="connsiteY1467" fmla="*/ 2137454 h 6649609"/>
                <a:gd name="connsiteX1468" fmla="*/ 1101896 w 5583124"/>
                <a:gd name="connsiteY1468" fmla="*/ 2125478 h 6649609"/>
                <a:gd name="connsiteX1469" fmla="*/ 1148287 w 5583124"/>
                <a:gd name="connsiteY1469" fmla="*/ 2096851 h 6649609"/>
                <a:gd name="connsiteX1470" fmla="*/ 1181929 w 5583124"/>
                <a:gd name="connsiteY1470" fmla="*/ 2163744 h 6649609"/>
                <a:gd name="connsiteX1471" fmla="*/ 1100254 w 5583124"/>
                <a:gd name="connsiteY1471" fmla="*/ 2213255 h 6649609"/>
                <a:gd name="connsiteX1472" fmla="*/ 1014024 w 5583124"/>
                <a:gd name="connsiteY1472" fmla="*/ 2229759 h 6649609"/>
                <a:gd name="connsiteX1473" fmla="*/ 938902 w 5583124"/>
                <a:gd name="connsiteY1473" fmla="*/ 2215300 h 6649609"/>
                <a:gd name="connsiteX1474" fmla="*/ 886898 w 5583124"/>
                <a:gd name="connsiteY1474" fmla="*/ 2171922 h 6649609"/>
                <a:gd name="connsiteX1475" fmla="*/ 865700 w 5583124"/>
                <a:gd name="connsiteY1475" fmla="*/ 2100210 h 6649609"/>
                <a:gd name="connsiteX1476" fmla="*/ 882900 w 5583124"/>
                <a:gd name="connsiteY1476" fmla="*/ 2001040 h 6649609"/>
                <a:gd name="connsiteX1477" fmla="*/ 933590 w 5583124"/>
                <a:gd name="connsiteY1477" fmla="*/ 1902163 h 6649609"/>
                <a:gd name="connsiteX1478" fmla="*/ 1005244 w 5583124"/>
                <a:gd name="connsiteY1478" fmla="*/ 1828844 h 6649609"/>
                <a:gd name="connsiteX1479" fmla="*/ 1088594 w 5583124"/>
                <a:gd name="connsiteY1479" fmla="*/ 1783422 h 6649609"/>
                <a:gd name="connsiteX1480" fmla="*/ 1174768 w 5583124"/>
                <a:gd name="connsiteY1480" fmla="*/ 1767940 h 6649609"/>
                <a:gd name="connsiteX1481" fmla="*/ 696741 w 5583124"/>
                <a:gd name="connsiteY1481" fmla="*/ 1767940 h 6649609"/>
                <a:gd name="connsiteX1482" fmla="*/ 794373 w 5583124"/>
                <a:gd name="connsiteY1482" fmla="*/ 1794814 h 6649609"/>
                <a:gd name="connsiteX1483" fmla="*/ 839387 w 5583124"/>
                <a:gd name="connsiteY1483" fmla="*/ 1872514 h 6649609"/>
                <a:gd name="connsiteX1484" fmla="*/ 823004 w 5583124"/>
                <a:gd name="connsiteY1484" fmla="*/ 1996367 h 6649609"/>
                <a:gd name="connsiteX1485" fmla="*/ 754711 w 5583124"/>
                <a:gd name="connsiteY1485" fmla="*/ 2121680 h 6649609"/>
                <a:gd name="connsiteX1486" fmla="*/ 656041 w 5583124"/>
                <a:gd name="connsiteY1486" fmla="*/ 2201863 h 6649609"/>
                <a:gd name="connsiteX1487" fmla="*/ 539793 w 5583124"/>
                <a:gd name="connsiteY1487" fmla="*/ 2229759 h 6649609"/>
                <a:gd name="connsiteX1488" fmla="*/ 442804 w 5583124"/>
                <a:gd name="connsiteY1488" fmla="*/ 2201863 h 6649609"/>
                <a:gd name="connsiteX1489" fmla="*/ 398196 w 5583124"/>
                <a:gd name="connsiteY1489" fmla="*/ 2121680 h 6649609"/>
                <a:gd name="connsiteX1490" fmla="*/ 414932 w 5583124"/>
                <a:gd name="connsiteY1490" fmla="*/ 1996367 h 6649609"/>
                <a:gd name="connsiteX1491" fmla="*/ 482972 w 5583124"/>
                <a:gd name="connsiteY1491" fmla="*/ 1872222 h 6649609"/>
                <a:gd name="connsiteX1492" fmla="*/ 581236 w 5583124"/>
                <a:gd name="connsiteY1492" fmla="*/ 1794522 h 6649609"/>
                <a:gd name="connsiteX1493" fmla="*/ 696741 w 5583124"/>
                <a:gd name="connsiteY1493" fmla="*/ 1767940 h 6649609"/>
                <a:gd name="connsiteX1494" fmla="*/ 5407269 w 5583124"/>
                <a:gd name="connsiteY1494" fmla="*/ 975399 h 6649609"/>
                <a:gd name="connsiteX1495" fmla="*/ 5351226 w 5583124"/>
                <a:gd name="connsiteY1495" fmla="*/ 991611 h 6649609"/>
                <a:gd name="connsiteX1496" fmla="*/ 5302578 w 5583124"/>
                <a:gd name="connsiteY1496" fmla="*/ 1038494 h 6649609"/>
                <a:gd name="connsiteX1497" fmla="*/ 5266072 w 5583124"/>
                <a:gd name="connsiteY1497" fmla="*/ 1112397 h 6649609"/>
                <a:gd name="connsiteX1498" fmla="*/ 5252099 w 5583124"/>
                <a:gd name="connsiteY1498" fmla="*/ 1187030 h 6649609"/>
                <a:gd name="connsiteX1499" fmla="*/ 5268137 w 5583124"/>
                <a:gd name="connsiteY1499" fmla="*/ 1236104 h 6649609"/>
                <a:gd name="connsiteX1500" fmla="*/ 5312763 w 5583124"/>
                <a:gd name="connsiteY1500" fmla="*/ 1253484 h 6649609"/>
                <a:gd name="connsiteX1501" fmla="*/ 5369205 w 5583124"/>
                <a:gd name="connsiteY1501" fmla="*/ 1236104 h 6649609"/>
                <a:gd name="connsiteX1502" fmla="*/ 5418745 w 5583124"/>
                <a:gd name="connsiteY1502" fmla="*/ 1187030 h 6649609"/>
                <a:gd name="connsiteX1503" fmla="*/ 5455649 w 5583124"/>
                <a:gd name="connsiteY1503" fmla="*/ 1112397 h 6649609"/>
                <a:gd name="connsiteX1504" fmla="*/ 5469224 w 5583124"/>
                <a:gd name="connsiteY1504" fmla="*/ 1038494 h 6649609"/>
                <a:gd name="connsiteX1505" fmla="*/ 5452293 w 5583124"/>
                <a:gd name="connsiteY1505" fmla="*/ 991611 h 6649609"/>
                <a:gd name="connsiteX1506" fmla="*/ 5407269 w 5583124"/>
                <a:gd name="connsiteY1506" fmla="*/ 975399 h 6649609"/>
                <a:gd name="connsiteX1507" fmla="*/ 4538139 w 5583124"/>
                <a:gd name="connsiteY1507" fmla="*/ 975399 h 6649609"/>
                <a:gd name="connsiteX1508" fmla="*/ 4482095 w 5583124"/>
                <a:gd name="connsiteY1508" fmla="*/ 991611 h 6649609"/>
                <a:gd name="connsiteX1509" fmla="*/ 4433449 w 5583124"/>
                <a:gd name="connsiteY1509" fmla="*/ 1038494 h 6649609"/>
                <a:gd name="connsiteX1510" fmla="*/ 4396942 w 5583124"/>
                <a:gd name="connsiteY1510" fmla="*/ 1112397 h 6649609"/>
                <a:gd name="connsiteX1511" fmla="*/ 4382969 w 5583124"/>
                <a:gd name="connsiteY1511" fmla="*/ 1187030 h 6649609"/>
                <a:gd name="connsiteX1512" fmla="*/ 4399007 w 5583124"/>
                <a:gd name="connsiteY1512" fmla="*/ 1236104 h 6649609"/>
                <a:gd name="connsiteX1513" fmla="*/ 4443634 w 5583124"/>
                <a:gd name="connsiteY1513" fmla="*/ 1253484 h 6649609"/>
                <a:gd name="connsiteX1514" fmla="*/ 4500075 w 5583124"/>
                <a:gd name="connsiteY1514" fmla="*/ 1236104 h 6649609"/>
                <a:gd name="connsiteX1515" fmla="*/ 4549616 w 5583124"/>
                <a:gd name="connsiteY1515" fmla="*/ 1187030 h 6649609"/>
                <a:gd name="connsiteX1516" fmla="*/ 4586519 w 5583124"/>
                <a:gd name="connsiteY1516" fmla="*/ 1112397 h 6649609"/>
                <a:gd name="connsiteX1517" fmla="*/ 4600095 w 5583124"/>
                <a:gd name="connsiteY1517" fmla="*/ 1038494 h 6649609"/>
                <a:gd name="connsiteX1518" fmla="*/ 4583163 w 5583124"/>
                <a:gd name="connsiteY1518" fmla="*/ 991611 h 6649609"/>
                <a:gd name="connsiteX1519" fmla="*/ 4538139 w 5583124"/>
                <a:gd name="connsiteY1519" fmla="*/ 975399 h 6649609"/>
                <a:gd name="connsiteX1520" fmla="*/ 3471033 w 5583124"/>
                <a:gd name="connsiteY1520" fmla="*/ 975399 h 6649609"/>
                <a:gd name="connsiteX1521" fmla="*/ 3414990 w 5583124"/>
                <a:gd name="connsiteY1521" fmla="*/ 991611 h 6649609"/>
                <a:gd name="connsiteX1522" fmla="*/ 3366343 w 5583124"/>
                <a:gd name="connsiteY1522" fmla="*/ 1038494 h 6649609"/>
                <a:gd name="connsiteX1523" fmla="*/ 3329837 w 5583124"/>
                <a:gd name="connsiteY1523" fmla="*/ 1112397 h 6649609"/>
                <a:gd name="connsiteX1524" fmla="*/ 3315863 w 5583124"/>
                <a:gd name="connsiteY1524" fmla="*/ 1187030 h 6649609"/>
                <a:gd name="connsiteX1525" fmla="*/ 3331902 w 5583124"/>
                <a:gd name="connsiteY1525" fmla="*/ 1236104 h 6649609"/>
                <a:gd name="connsiteX1526" fmla="*/ 3376527 w 5583124"/>
                <a:gd name="connsiteY1526" fmla="*/ 1253484 h 6649609"/>
                <a:gd name="connsiteX1527" fmla="*/ 3432970 w 5583124"/>
                <a:gd name="connsiteY1527" fmla="*/ 1236104 h 6649609"/>
                <a:gd name="connsiteX1528" fmla="*/ 3482509 w 5583124"/>
                <a:gd name="connsiteY1528" fmla="*/ 1187030 h 6649609"/>
                <a:gd name="connsiteX1529" fmla="*/ 3519413 w 5583124"/>
                <a:gd name="connsiteY1529" fmla="*/ 1112397 h 6649609"/>
                <a:gd name="connsiteX1530" fmla="*/ 3532989 w 5583124"/>
                <a:gd name="connsiteY1530" fmla="*/ 1038494 h 6649609"/>
                <a:gd name="connsiteX1531" fmla="*/ 3516058 w 5583124"/>
                <a:gd name="connsiteY1531" fmla="*/ 991611 h 6649609"/>
                <a:gd name="connsiteX1532" fmla="*/ 3471033 w 5583124"/>
                <a:gd name="connsiteY1532" fmla="*/ 975399 h 6649609"/>
                <a:gd name="connsiteX1533" fmla="*/ 2601903 w 5583124"/>
                <a:gd name="connsiteY1533" fmla="*/ 975399 h 6649609"/>
                <a:gd name="connsiteX1534" fmla="*/ 2545860 w 5583124"/>
                <a:gd name="connsiteY1534" fmla="*/ 991611 h 6649609"/>
                <a:gd name="connsiteX1535" fmla="*/ 2497213 w 5583124"/>
                <a:gd name="connsiteY1535" fmla="*/ 1038494 h 6649609"/>
                <a:gd name="connsiteX1536" fmla="*/ 2460707 w 5583124"/>
                <a:gd name="connsiteY1536" fmla="*/ 1112397 h 6649609"/>
                <a:gd name="connsiteX1537" fmla="*/ 2446734 w 5583124"/>
                <a:gd name="connsiteY1537" fmla="*/ 1187030 h 6649609"/>
                <a:gd name="connsiteX1538" fmla="*/ 2462772 w 5583124"/>
                <a:gd name="connsiteY1538" fmla="*/ 1236104 h 6649609"/>
                <a:gd name="connsiteX1539" fmla="*/ 2507398 w 5583124"/>
                <a:gd name="connsiteY1539" fmla="*/ 1253484 h 6649609"/>
                <a:gd name="connsiteX1540" fmla="*/ 2563840 w 5583124"/>
                <a:gd name="connsiteY1540" fmla="*/ 1236104 h 6649609"/>
                <a:gd name="connsiteX1541" fmla="*/ 2613380 w 5583124"/>
                <a:gd name="connsiteY1541" fmla="*/ 1187030 h 6649609"/>
                <a:gd name="connsiteX1542" fmla="*/ 2650283 w 5583124"/>
                <a:gd name="connsiteY1542" fmla="*/ 1112397 h 6649609"/>
                <a:gd name="connsiteX1543" fmla="*/ 2663859 w 5583124"/>
                <a:gd name="connsiteY1543" fmla="*/ 1038494 h 6649609"/>
                <a:gd name="connsiteX1544" fmla="*/ 2646928 w 5583124"/>
                <a:gd name="connsiteY1544" fmla="*/ 991611 h 6649609"/>
                <a:gd name="connsiteX1545" fmla="*/ 2601903 w 5583124"/>
                <a:gd name="connsiteY1545" fmla="*/ 975399 h 6649609"/>
                <a:gd name="connsiteX1546" fmla="*/ 1534798 w 5583124"/>
                <a:gd name="connsiteY1546" fmla="*/ 975399 h 6649609"/>
                <a:gd name="connsiteX1547" fmla="*/ 1478755 w 5583124"/>
                <a:gd name="connsiteY1547" fmla="*/ 991611 h 6649609"/>
                <a:gd name="connsiteX1548" fmla="*/ 1430108 w 5583124"/>
                <a:gd name="connsiteY1548" fmla="*/ 1038494 h 6649609"/>
                <a:gd name="connsiteX1549" fmla="*/ 1393602 w 5583124"/>
                <a:gd name="connsiteY1549" fmla="*/ 1112397 h 6649609"/>
                <a:gd name="connsiteX1550" fmla="*/ 1379628 w 5583124"/>
                <a:gd name="connsiteY1550" fmla="*/ 1187030 h 6649609"/>
                <a:gd name="connsiteX1551" fmla="*/ 1395667 w 5583124"/>
                <a:gd name="connsiteY1551" fmla="*/ 1236104 h 6649609"/>
                <a:gd name="connsiteX1552" fmla="*/ 1440293 w 5583124"/>
                <a:gd name="connsiteY1552" fmla="*/ 1253484 h 6649609"/>
                <a:gd name="connsiteX1553" fmla="*/ 1496735 w 5583124"/>
                <a:gd name="connsiteY1553" fmla="*/ 1236104 h 6649609"/>
                <a:gd name="connsiteX1554" fmla="*/ 1546275 w 5583124"/>
                <a:gd name="connsiteY1554" fmla="*/ 1187030 h 6649609"/>
                <a:gd name="connsiteX1555" fmla="*/ 1583178 w 5583124"/>
                <a:gd name="connsiteY1555" fmla="*/ 1112397 h 6649609"/>
                <a:gd name="connsiteX1556" fmla="*/ 1596754 w 5583124"/>
                <a:gd name="connsiteY1556" fmla="*/ 1038494 h 6649609"/>
                <a:gd name="connsiteX1557" fmla="*/ 1579823 w 5583124"/>
                <a:gd name="connsiteY1557" fmla="*/ 991611 h 6649609"/>
                <a:gd name="connsiteX1558" fmla="*/ 1534798 w 5583124"/>
                <a:gd name="connsiteY1558" fmla="*/ 975399 h 6649609"/>
                <a:gd name="connsiteX1559" fmla="*/ 665668 w 5583124"/>
                <a:gd name="connsiteY1559" fmla="*/ 975399 h 6649609"/>
                <a:gd name="connsiteX1560" fmla="*/ 609625 w 5583124"/>
                <a:gd name="connsiteY1560" fmla="*/ 991611 h 6649609"/>
                <a:gd name="connsiteX1561" fmla="*/ 560978 w 5583124"/>
                <a:gd name="connsiteY1561" fmla="*/ 1038494 h 6649609"/>
                <a:gd name="connsiteX1562" fmla="*/ 524472 w 5583124"/>
                <a:gd name="connsiteY1562" fmla="*/ 1112397 h 6649609"/>
                <a:gd name="connsiteX1563" fmla="*/ 510499 w 5583124"/>
                <a:gd name="connsiteY1563" fmla="*/ 1187030 h 6649609"/>
                <a:gd name="connsiteX1564" fmla="*/ 526537 w 5583124"/>
                <a:gd name="connsiteY1564" fmla="*/ 1236104 h 6649609"/>
                <a:gd name="connsiteX1565" fmla="*/ 571163 w 5583124"/>
                <a:gd name="connsiteY1565" fmla="*/ 1253484 h 6649609"/>
                <a:gd name="connsiteX1566" fmla="*/ 627605 w 5583124"/>
                <a:gd name="connsiteY1566" fmla="*/ 1236104 h 6649609"/>
                <a:gd name="connsiteX1567" fmla="*/ 677145 w 5583124"/>
                <a:gd name="connsiteY1567" fmla="*/ 1187030 h 6649609"/>
                <a:gd name="connsiteX1568" fmla="*/ 714048 w 5583124"/>
                <a:gd name="connsiteY1568" fmla="*/ 1112397 h 6649609"/>
                <a:gd name="connsiteX1569" fmla="*/ 727624 w 5583124"/>
                <a:gd name="connsiteY1569" fmla="*/ 1038494 h 6649609"/>
                <a:gd name="connsiteX1570" fmla="*/ 710693 w 5583124"/>
                <a:gd name="connsiteY1570" fmla="*/ 991611 h 6649609"/>
                <a:gd name="connsiteX1571" fmla="*/ 665668 w 5583124"/>
                <a:gd name="connsiteY1571" fmla="*/ 975399 h 6649609"/>
                <a:gd name="connsiteX1572" fmla="*/ 4023959 w 5583124"/>
                <a:gd name="connsiteY1572" fmla="*/ 891565 h 6649609"/>
                <a:gd name="connsiteX1573" fmla="*/ 4131162 w 5583124"/>
                <a:gd name="connsiteY1573" fmla="*/ 891565 h 6649609"/>
                <a:gd name="connsiteX1574" fmla="*/ 4010149 w 5583124"/>
                <a:gd name="connsiteY1574" fmla="*/ 1247642 h 6649609"/>
                <a:gd name="connsiteX1575" fmla="*/ 4183659 w 5583124"/>
                <a:gd name="connsiteY1575" fmla="*/ 1247642 h 6649609"/>
                <a:gd name="connsiteX1576" fmla="*/ 4153184 w 5583124"/>
                <a:gd name="connsiteY1576" fmla="*/ 1337318 h 6649609"/>
                <a:gd name="connsiteX1577" fmla="*/ 3872471 w 5583124"/>
                <a:gd name="connsiteY1577" fmla="*/ 1337318 h 6649609"/>
                <a:gd name="connsiteX1578" fmla="*/ 2087723 w 5583124"/>
                <a:gd name="connsiteY1578" fmla="*/ 891565 h 6649609"/>
                <a:gd name="connsiteX1579" fmla="*/ 2194927 w 5583124"/>
                <a:gd name="connsiteY1579" fmla="*/ 891565 h 6649609"/>
                <a:gd name="connsiteX1580" fmla="*/ 2073913 w 5583124"/>
                <a:gd name="connsiteY1580" fmla="*/ 1247642 h 6649609"/>
                <a:gd name="connsiteX1581" fmla="*/ 2247423 w 5583124"/>
                <a:gd name="connsiteY1581" fmla="*/ 1247642 h 6649609"/>
                <a:gd name="connsiteX1582" fmla="*/ 2216949 w 5583124"/>
                <a:gd name="connsiteY1582" fmla="*/ 1337318 h 6649609"/>
                <a:gd name="connsiteX1583" fmla="*/ 1936235 w 5583124"/>
                <a:gd name="connsiteY1583" fmla="*/ 1337318 h 6649609"/>
                <a:gd name="connsiteX1584" fmla="*/ 151489 w 5583124"/>
                <a:gd name="connsiteY1584" fmla="*/ 891565 h 6649609"/>
                <a:gd name="connsiteX1585" fmla="*/ 258691 w 5583124"/>
                <a:gd name="connsiteY1585" fmla="*/ 891565 h 6649609"/>
                <a:gd name="connsiteX1586" fmla="*/ 137678 w 5583124"/>
                <a:gd name="connsiteY1586" fmla="*/ 1247642 h 6649609"/>
                <a:gd name="connsiteX1587" fmla="*/ 311189 w 5583124"/>
                <a:gd name="connsiteY1587" fmla="*/ 1247642 h 6649609"/>
                <a:gd name="connsiteX1588" fmla="*/ 280714 w 5583124"/>
                <a:gd name="connsiteY1588" fmla="*/ 1337318 h 6649609"/>
                <a:gd name="connsiteX1589" fmla="*/ 0 w 5583124"/>
                <a:gd name="connsiteY1589" fmla="*/ 1337318 h 6649609"/>
                <a:gd name="connsiteX1590" fmla="*/ 5438341 w 5583124"/>
                <a:gd name="connsiteY1590" fmla="*/ 883970 h 6649609"/>
                <a:gd name="connsiteX1591" fmla="*/ 5535973 w 5583124"/>
                <a:gd name="connsiteY1591" fmla="*/ 910844 h 6649609"/>
                <a:gd name="connsiteX1592" fmla="*/ 5580987 w 5583124"/>
                <a:gd name="connsiteY1592" fmla="*/ 988544 h 6649609"/>
                <a:gd name="connsiteX1593" fmla="*/ 5564604 w 5583124"/>
                <a:gd name="connsiteY1593" fmla="*/ 1112397 h 6649609"/>
                <a:gd name="connsiteX1594" fmla="*/ 5496310 w 5583124"/>
                <a:gd name="connsiteY1594" fmla="*/ 1237710 h 6649609"/>
                <a:gd name="connsiteX1595" fmla="*/ 5397640 w 5583124"/>
                <a:gd name="connsiteY1595" fmla="*/ 1317893 h 6649609"/>
                <a:gd name="connsiteX1596" fmla="*/ 5281394 w 5583124"/>
                <a:gd name="connsiteY1596" fmla="*/ 1345789 h 6649609"/>
                <a:gd name="connsiteX1597" fmla="*/ 5184403 w 5583124"/>
                <a:gd name="connsiteY1597" fmla="*/ 1317893 h 6649609"/>
                <a:gd name="connsiteX1598" fmla="*/ 5139795 w 5583124"/>
                <a:gd name="connsiteY1598" fmla="*/ 1237710 h 6649609"/>
                <a:gd name="connsiteX1599" fmla="*/ 5156532 w 5583124"/>
                <a:gd name="connsiteY1599" fmla="*/ 1112397 h 6649609"/>
                <a:gd name="connsiteX1600" fmla="*/ 5224573 w 5583124"/>
                <a:gd name="connsiteY1600" fmla="*/ 988252 h 6649609"/>
                <a:gd name="connsiteX1601" fmla="*/ 5322837 w 5583124"/>
                <a:gd name="connsiteY1601" fmla="*/ 910552 h 6649609"/>
                <a:gd name="connsiteX1602" fmla="*/ 5438341 w 5583124"/>
                <a:gd name="connsiteY1602" fmla="*/ 883970 h 6649609"/>
                <a:gd name="connsiteX1603" fmla="*/ 5047239 w 5583124"/>
                <a:gd name="connsiteY1603" fmla="*/ 883970 h 6649609"/>
                <a:gd name="connsiteX1604" fmla="*/ 5119375 w 5583124"/>
                <a:gd name="connsiteY1604" fmla="*/ 901204 h 6649609"/>
                <a:gd name="connsiteX1605" fmla="*/ 5162538 w 5583124"/>
                <a:gd name="connsiteY1605" fmla="*/ 941807 h 6649609"/>
                <a:gd name="connsiteX1606" fmla="*/ 5083807 w 5583124"/>
                <a:gd name="connsiteY1606" fmla="*/ 1010160 h 6649609"/>
                <a:gd name="connsiteX1607" fmla="*/ 5057195 w 5583124"/>
                <a:gd name="connsiteY1607" fmla="*/ 984893 h 6649609"/>
                <a:gd name="connsiteX1608" fmla="*/ 5017918 w 5583124"/>
                <a:gd name="connsiteY1608" fmla="*/ 975399 h 6649609"/>
                <a:gd name="connsiteX1609" fmla="*/ 4959586 w 5583124"/>
                <a:gd name="connsiteY1609" fmla="*/ 991903 h 6649609"/>
                <a:gd name="connsiteX1610" fmla="*/ 4905531 w 5583124"/>
                <a:gd name="connsiteY1610" fmla="*/ 1039224 h 6649609"/>
                <a:gd name="connsiteX1611" fmla="*/ 4866101 w 5583124"/>
                <a:gd name="connsiteY1611" fmla="*/ 1113566 h 6649609"/>
                <a:gd name="connsiteX1612" fmla="*/ 4853191 w 5583124"/>
                <a:gd name="connsiteY1612" fmla="*/ 1189367 h 6649609"/>
                <a:gd name="connsiteX1613" fmla="*/ 4873179 w 5583124"/>
                <a:gd name="connsiteY1613" fmla="*/ 1237126 h 6649609"/>
                <a:gd name="connsiteX1614" fmla="*/ 4922245 w 5583124"/>
                <a:gd name="connsiteY1614" fmla="*/ 1253484 h 6649609"/>
                <a:gd name="connsiteX1615" fmla="*/ 4974367 w 5583124"/>
                <a:gd name="connsiteY1615" fmla="*/ 1241508 h 6649609"/>
                <a:gd name="connsiteX1616" fmla="*/ 5020757 w 5583124"/>
                <a:gd name="connsiteY1616" fmla="*/ 1212881 h 6649609"/>
                <a:gd name="connsiteX1617" fmla="*/ 5054399 w 5583124"/>
                <a:gd name="connsiteY1617" fmla="*/ 1279774 h 6649609"/>
                <a:gd name="connsiteX1618" fmla="*/ 4972724 w 5583124"/>
                <a:gd name="connsiteY1618" fmla="*/ 1329286 h 6649609"/>
                <a:gd name="connsiteX1619" fmla="*/ 4886494 w 5583124"/>
                <a:gd name="connsiteY1619" fmla="*/ 1345789 h 6649609"/>
                <a:gd name="connsiteX1620" fmla="*/ 4811373 w 5583124"/>
                <a:gd name="connsiteY1620" fmla="*/ 1331330 h 6649609"/>
                <a:gd name="connsiteX1621" fmla="*/ 4759368 w 5583124"/>
                <a:gd name="connsiteY1621" fmla="*/ 1287952 h 6649609"/>
                <a:gd name="connsiteX1622" fmla="*/ 4738170 w 5583124"/>
                <a:gd name="connsiteY1622" fmla="*/ 1216240 h 6649609"/>
                <a:gd name="connsiteX1623" fmla="*/ 4755370 w 5583124"/>
                <a:gd name="connsiteY1623" fmla="*/ 1117070 h 6649609"/>
                <a:gd name="connsiteX1624" fmla="*/ 4806060 w 5583124"/>
                <a:gd name="connsiteY1624" fmla="*/ 1018193 h 6649609"/>
                <a:gd name="connsiteX1625" fmla="*/ 4877715 w 5583124"/>
                <a:gd name="connsiteY1625" fmla="*/ 944874 h 6649609"/>
                <a:gd name="connsiteX1626" fmla="*/ 4961065 w 5583124"/>
                <a:gd name="connsiteY1626" fmla="*/ 899451 h 6649609"/>
                <a:gd name="connsiteX1627" fmla="*/ 5047239 w 5583124"/>
                <a:gd name="connsiteY1627" fmla="*/ 883970 h 6649609"/>
                <a:gd name="connsiteX1628" fmla="*/ 4569211 w 5583124"/>
                <a:gd name="connsiteY1628" fmla="*/ 883970 h 6649609"/>
                <a:gd name="connsiteX1629" fmla="*/ 4666843 w 5583124"/>
                <a:gd name="connsiteY1629" fmla="*/ 910844 h 6649609"/>
                <a:gd name="connsiteX1630" fmla="*/ 4711857 w 5583124"/>
                <a:gd name="connsiteY1630" fmla="*/ 988544 h 6649609"/>
                <a:gd name="connsiteX1631" fmla="*/ 4695474 w 5583124"/>
                <a:gd name="connsiteY1631" fmla="*/ 1112397 h 6649609"/>
                <a:gd name="connsiteX1632" fmla="*/ 4627181 w 5583124"/>
                <a:gd name="connsiteY1632" fmla="*/ 1237710 h 6649609"/>
                <a:gd name="connsiteX1633" fmla="*/ 4528511 w 5583124"/>
                <a:gd name="connsiteY1633" fmla="*/ 1317893 h 6649609"/>
                <a:gd name="connsiteX1634" fmla="*/ 4412263 w 5583124"/>
                <a:gd name="connsiteY1634" fmla="*/ 1345789 h 6649609"/>
                <a:gd name="connsiteX1635" fmla="*/ 4315274 w 5583124"/>
                <a:gd name="connsiteY1635" fmla="*/ 1317893 h 6649609"/>
                <a:gd name="connsiteX1636" fmla="*/ 4270666 w 5583124"/>
                <a:gd name="connsiteY1636" fmla="*/ 1237710 h 6649609"/>
                <a:gd name="connsiteX1637" fmla="*/ 4287403 w 5583124"/>
                <a:gd name="connsiteY1637" fmla="*/ 1112397 h 6649609"/>
                <a:gd name="connsiteX1638" fmla="*/ 4355443 w 5583124"/>
                <a:gd name="connsiteY1638" fmla="*/ 988252 h 6649609"/>
                <a:gd name="connsiteX1639" fmla="*/ 4453707 w 5583124"/>
                <a:gd name="connsiteY1639" fmla="*/ 910552 h 6649609"/>
                <a:gd name="connsiteX1640" fmla="*/ 4569211 w 5583124"/>
                <a:gd name="connsiteY1640" fmla="*/ 883970 h 6649609"/>
                <a:gd name="connsiteX1641" fmla="*/ 3502106 w 5583124"/>
                <a:gd name="connsiteY1641" fmla="*/ 883970 h 6649609"/>
                <a:gd name="connsiteX1642" fmla="*/ 3599737 w 5583124"/>
                <a:gd name="connsiteY1642" fmla="*/ 910844 h 6649609"/>
                <a:gd name="connsiteX1643" fmla="*/ 3644751 w 5583124"/>
                <a:gd name="connsiteY1643" fmla="*/ 988544 h 6649609"/>
                <a:gd name="connsiteX1644" fmla="*/ 3628368 w 5583124"/>
                <a:gd name="connsiteY1644" fmla="*/ 1112397 h 6649609"/>
                <a:gd name="connsiteX1645" fmla="*/ 3560074 w 5583124"/>
                <a:gd name="connsiteY1645" fmla="*/ 1237710 h 6649609"/>
                <a:gd name="connsiteX1646" fmla="*/ 3461405 w 5583124"/>
                <a:gd name="connsiteY1646" fmla="*/ 1317893 h 6649609"/>
                <a:gd name="connsiteX1647" fmla="*/ 3345159 w 5583124"/>
                <a:gd name="connsiteY1647" fmla="*/ 1345789 h 6649609"/>
                <a:gd name="connsiteX1648" fmla="*/ 3248168 w 5583124"/>
                <a:gd name="connsiteY1648" fmla="*/ 1317893 h 6649609"/>
                <a:gd name="connsiteX1649" fmla="*/ 3203560 w 5583124"/>
                <a:gd name="connsiteY1649" fmla="*/ 1237710 h 6649609"/>
                <a:gd name="connsiteX1650" fmla="*/ 3220297 w 5583124"/>
                <a:gd name="connsiteY1650" fmla="*/ 1112397 h 6649609"/>
                <a:gd name="connsiteX1651" fmla="*/ 3288337 w 5583124"/>
                <a:gd name="connsiteY1651" fmla="*/ 988252 h 6649609"/>
                <a:gd name="connsiteX1652" fmla="*/ 3386601 w 5583124"/>
                <a:gd name="connsiteY1652" fmla="*/ 910552 h 6649609"/>
                <a:gd name="connsiteX1653" fmla="*/ 3502106 w 5583124"/>
                <a:gd name="connsiteY1653" fmla="*/ 883970 h 6649609"/>
                <a:gd name="connsiteX1654" fmla="*/ 3111003 w 5583124"/>
                <a:gd name="connsiteY1654" fmla="*/ 883970 h 6649609"/>
                <a:gd name="connsiteX1655" fmla="*/ 3183139 w 5583124"/>
                <a:gd name="connsiteY1655" fmla="*/ 901204 h 6649609"/>
                <a:gd name="connsiteX1656" fmla="*/ 3226302 w 5583124"/>
                <a:gd name="connsiteY1656" fmla="*/ 941807 h 6649609"/>
                <a:gd name="connsiteX1657" fmla="*/ 3147571 w 5583124"/>
                <a:gd name="connsiteY1657" fmla="*/ 1010160 h 6649609"/>
                <a:gd name="connsiteX1658" fmla="*/ 3120959 w 5583124"/>
                <a:gd name="connsiteY1658" fmla="*/ 984893 h 6649609"/>
                <a:gd name="connsiteX1659" fmla="*/ 3081683 w 5583124"/>
                <a:gd name="connsiteY1659" fmla="*/ 975399 h 6649609"/>
                <a:gd name="connsiteX1660" fmla="*/ 3023351 w 5583124"/>
                <a:gd name="connsiteY1660" fmla="*/ 991903 h 6649609"/>
                <a:gd name="connsiteX1661" fmla="*/ 2969295 w 5583124"/>
                <a:gd name="connsiteY1661" fmla="*/ 1039224 h 6649609"/>
                <a:gd name="connsiteX1662" fmla="*/ 2929865 w 5583124"/>
                <a:gd name="connsiteY1662" fmla="*/ 1113566 h 6649609"/>
                <a:gd name="connsiteX1663" fmla="*/ 2916956 w 5583124"/>
                <a:gd name="connsiteY1663" fmla="*/ 1189367 h 6649609"/>
                <a:gd name="connsiteX1664" fmla="*/ 2936944 w 5583124"/>
                <a:gd name="connsiteY1664" fmla="*/ 1237126 h 6649609"/>
                <a:gd name="connsiteX1665" fmla="*/ 2986009 w 5583124"/>
                <a:gd name="connsiteY1665" fmla="*/ 1253484 h 6649609"/>
                <a:gd name="connsiteX1666" fmla="*/ 3038132 w 5583124"/>
                <a:gd name="connsiteY1666" fmla="*/ 1241508 h 6649609"/>
                <a:gd name="connsiteX1667" fmla="*/ 3084521 w 5583124"/>
                <a:gd name="connsiteY1667" fmla="*/ 1212881 h 6649609"/>
                <a:gd name="connsiteX1668" fmla="*/ 3118164 w 5583124"/>
                <a:gd name="connsiteY1668" fmla="*/ 1279774 h 6649609"/>
                <a:gd name="connsiteX1669" fmla="*/ 3036488 w 5583124"/>
                <a:gd name="connsiteY1669" fmla="*/ 1329286 h 6649609"/>
                <a:gd name="connsiteX1670" fmla="*/ 2950258 w 5583124"/>
                <a:gd name="connsiteY1670" fmla="*/ 1345789 h 6649609"/>
                <a:gd name="connsiteX1671" fmla="*/ 2875137 w 5583124"/>
                <a:gd name="connsiteY1671" fmla="*/ 1331330 h 6649609"/>
                <a:gd name="connsiteX1672" fmla="*/ 2823133 w 5583124"/>
                <a:gd name="connsiteY1672" fmla="*/ 1287952 h 6649609"/>
                <a:gd name="connsiteX1673" fmla="*/ 2801935 w 5583124"/>
                <a:gd name="connsiteY1673" fmla="*/ 1216240 h 6649609"/>
                <a:gd name="connsiteX1674" fmla="*/ 2819134 w 5583124"/>
                <a:gd name="connsiteY1674" fmla="*/ 1117070 h 6649609"/>
                <a:gd name="connsiteX1675" fmla="*/ 2869824 w 5583124"/>
                <a:gd name="connsiteY1675" fmla="*/ 1018193 h 6649609"/>
                <a:gd name="connsiteX1676" fmla="*/ 2941479 w 5583124"/>
                <a:gd name="connsiteY1676" fmla="*/ 944874 h 6649609"/>
                <a:gd name="connsiteX1677" fmla="*/ 3024829 w 5583124"/>
                <a:gd name="connsiteY1677" fmla="*/ 899451 h 6649609"/>
                <a:gd name="connsiteX1678" fmla="*/ 3111003 w 5583124"/>
                <a:gd name="connsiteY1678" fmla="*/ 883970 h 6649609"/>
                <a:gd name="connsiteX1679" fmla="*/ 2632975 w 5583124"/>
                <a:gd name="connsiteY1679" fmla="*/ 883970 h 6649609"/>
                <a:gd name="connsiteX1680" fmla="*/ 2730608 w 5583124"/>
                <a:gd name="connsiteY1680" fmla="*/ 910844 h 6649609"/>
                <a:gd name="connsiteX1681" fmla="*/ 2775621 w 5583124"/>
                <a:gd name="connsiteY1681" fmla="*/ 988544 h 6649609"/>
                <a:gd name="connsiteX1682" fmla="*/ 2759239 w 5583124"/>
                <a:gd name="connsiteY1682" fmla="*/ 1112397 h 6649609"/>
                <a:gd name="connsiteX1683" fmla="*/ 2690945 w 5583124"/>
                <a:gd name="connsiteY1683" fmla="*/ 1237710 h 6649609"/>
                <a:gd name="connsiteX1684" fmla="*/ 2592275 w 5583124"/>
                <a:gd name="connsiteY1684" fmla="*/ 1317893 h 6649609"/>
                <a:gd name="connsiteX1685" fmla="*/ 2476028 w 5583124"/>
                <a:gd name="connsiteY1685" fmla="*/ 1345789 h 6649609"/>
                <a:gd name="connsiteX1686" fmla="*/ 2379038 w 5583124"/>
                <a:gd name="connsiteY1686" fmla="*/ 1317893 h 6649609"/>
                <a:gd name="connsiteX1687" fmla="*/ 2334430 w 5583124"/>
                <a:gd name="connsiteY1687" fmla="*/ 1237710 h 6649609"/>
                <a:gd name="connsiteX1688" fmla="*/ 2351167 w 5583124"/>
                <a:gd name="connsiteY1688" fmla="*/ 1112397 h 6649609"/>
                <a:gd name="connsiteX1689" fmla="*/ 2419207 w 5583124"/>
                <a:gd name="connsiteY1689" fmla="*/ 988252 h 6649609"/>
                <a:gd name="connsiteX1690" fmla="*/ 2517471 w 5583124"/>
                <a:gd name="connsiteY1690" fmla="*/ 910552 h 6649609"/>
                <a:gd name="connsiteX1691" fmla="*/ 2632975 w 5583124"/>
                <a:gd name="connsiteY1691" fmla="*/ 883970 h 6649609"/>
                <a:gd name="connsiteX1692" fmla="*/ 1565870 w 5583124"/>
                <a:gd name="connsiteY1692" fmla="*/ 883970 h 6649609"/>
                <a:gd name="connsiteX1693" fmla="*/ 1663502 w 5583124"/>
                <a:gd name="connsiteY1693" fmla="*/ 910844 h 6649609"/>
                <a:gd name="connsiteX1694" fmla="*/ 1708516 w 5583124"/>
                <a:gd name="connsiteY1694" fmla="*/ 988544 h 6649609"/>
                <a:gd name="connsiteX1695" fmla="*/ 1692134 w 5583124"/>
                <a:gd name="connsiteY1695" fmla="*/ 1112397 h 6649609"/>
                <a:gd name="connsiteX1696" fmla="*/ 1623840 w 5583124"/>
                <a:gd name="connsiteY1696" fmla="*/ 1237710 h 6649609"/>
                <a:gd name="connsiteX1697" fmla="*/ 1525170 w 5583124"/>
                <a:gd name="connsiteY1697" fmla="*/ 1317893 h 6649609"/>
                <a:gd name="connsiteX1698" fmla="*/ 1408923 w 5583124"/>
                <a:gd name="connsiteY1698" fmla="*/ 1345789 h 6649609"/>
                <a:gd name="connsiteX1699" fmla="*/ 1311933 w 5583124"/>
                <a:gd name="connsiteY1699" fmla="*/ 1317893 h 6649609"/>
                <a:gd name="connsiteX1700" fmla="*/ 1267325 w 5583124"/>
                <a:gd name="connsiteY1700" fmla="*/ 1237710 h 6649609"/>
                <a:gd name="connsiteX1701" fmla="*/ 1284062 w 5583124"/>
                <a:gd name="connsiteY1701" fmla="*/ 1112397 h 6649609"/>
                <a:gd name="connsiteX1702" fmla="*/ 1352102 w 5583124"/>
                <a:gd name="connsiteY1702" fmla="*/ 988252 h 6649609"/>
                <a:gd name="connsiteX1703" fmla="*/ 1450366 w 5583124"/>
                <a:gd name="connsiteY1703" fmla="*/ 910552 h 6649609"/>
                <a:gd name="connsiteX1704" fmla="*/ 1565870 w 5583124"/>
                <a:gd name="connsiteY1704" fmla="*/ 883970 h 6649609"/>
                <a:gd name="connsiteX1705" fmla="*/ 1174768 w 5583124"/>
                <a:gd name="connsiteY1705" fmla="*/ 883970 h 6649609"/>
                <a:gd name="connsiteX1706" fmla="*/ 1246905 w 5583124"/>
                <a:gd name="connsiteY1706" fmla="*/ 901204 h 6649609"/>
                <a:gd name="connsiteX1707" fmla="*/ 1290067 w 5583124"/>
                <a:gd name="connsiteY1707" fmla="*/ 941807 h 6649609"/>
                <a:gd name="connsiteX1708" fmla="*/ 1211336 w 5583124"/>
                <a:gd name="connsiteY1708" fmla="*/ 1010160 h 6649609"/>
                <a:gd name="connsiteX1709" fmla="*/ 1184724 w 5583124"/>
                <a:gd name="connsiteY1709" fmla="*/ 984893 h 6649609"/>
                <a:gd name="connsiteX1710" fmla="*/ 1145448 w 5583124"/>
                <a:gd name="connsiteY1710" fmla="*/ 975399 h 6649609"/>
                <a:gd name="connsiteX1711" fmla="*/ 1087116 w 5583124"/>
                <a:gd name="connsiteY1711" fmla="*/ 991903 h 6649609"/>
                <a:gd name="connsiteX1712" fmla="*/ 1033060 w 5583124"/>
                <a:gd name="connsiteY1712" fmla="*/ 1039224 h 6649609"/>
                <a:gd name="connsiteX1713" fmla="*/ 993630 w 5583124"/>
                <a:gd name="connsiteY1713" fmla="*/ 1113566 h 6649609"/>
                <a:gd name="connsiteX1714" fmla="*/ 980721 w 5583124"/>
                <a:gd name="connsiteY1714" fmla="*/ 1189367 h 6649609"/>
                <a:gd name="connsiteX1715" fmla="*/ 1000709 w 5583124"/>
                <a:gd name="connsiteY1715" fmla="*/ 1237126 h 6649609"/>
                <a:gd name="connsiteX1716" fmla="*/ 1049774 w 5583124"/>
                <a:gd name="connsiteY1716" fmla="*/ 1253484 h 6649609"/>
                <a:gd name="connsiteX1717" fmla="*/ 1101896 w 5583124"/>
                <a:gd name="connsiteY1717" fmla="*/ 1241508 h 6649609"/>
                <a:gd name="connsiteX1718" fmla="*/ 1148287 w 5583124"/>
                <a:gd name="connsiteY1718" fmla="*/ 1212881 h 6649609"/>
                <a:gd name="connsiteX1719" fmla="*/ 1181929 w 5583124"/>
                <a:gd name="connsiteY1719" fmla="*/ 1279774 h 6649609"/>
                <a:gd name="connsiteX1720" fmla="*/ 1100254 w 5583124"/>
                <a:gd name="connsiteY1720" fmla="*/ 1329286 h 6649609"/>
                <a:gd name="connsiteX1721" fmla="*/ 1014024 w 5583124"/>
                <a:gd name="connsiteY1721" fmla="*/ 1345789 h 6649609"/>
                <a:gd name="connsiteX1722" fmla="*/ 938902 w 5583124"/>
                <a:gd name="connsiteY1722" fmla="*/ 1331330 h 6649609"/>
                <a:gd name="connsiteX1723" fmla="*/ 886898 w 5583124"/>
                <a:gd name="connsiteY1723" fmla="*/ 1287952 h 6649609"/>
                <a:gd name="connsiteX1724" fmla="*/ 865700 w 5583124"/>
                <a:gd name="connsiteY1724" fmla="*/ 1216240 h 6649609"/>
                <a:gd name="connsiteX1725" fmla="*/ 882900 w 5583124"/>
                <a:gd name="connsiteY1725" fmla="*/ 1117070 h 6649609"/>
                <a:gd name="connsiteX1726" fmla="*/ 933590 w 5583124"/>
                <a:gd name="connsiteY1726" fmla="*/ 1018193 h 6649609"/>
                <a:gd name="connsiteX1727" fmla="*/ 1005244 w 5583124"/>
                <a:gd name="connsiteY1727" fmla="*/ 944874 h 6649609"/>
                <a:gd name="connsiteX1728" fmla="*/ 1088594 w 5583124"/>
                <a:gd name="connsiteY1728" fmla="*/ 899451 h 6649609"/>
                <a:gd name="connsiteX1729" fmla="*/ 1174768 w 5583124"/>
                <a:gd name="connsiteY1729" fmla="*/ 883970 h 6649609"/>
                <a:gd name="connsiteX1730" fmla="*/ 696741 w 5583124"/>
                <a:gd name="connsiteY1730" fmla="*/ 883970 h 6649609"/>
                <a:gd name="connsiteX1731" fmla="*/ 794373 w 5583124"/>
                <a:gd name="connsiteY1731" fmla="*/ 910844 h 6649609"/>
                <a:gd name="connsiteX1732" fmla="*/ 839387 w 5583124"/>
                <a:gd name="connsiteY1732" fmla="*/ 988544 h 6649609"/>
                <a:gd name="connsiteX1733" fmla="*/ 823004 w 5583124"/>
                <a:gd name="connsiteY1733" fmla="*/ 1112397 h 6649609"/>
                <a:gd name="connsiteX1734" fmla="*/ 754711 w 5583124"/>
                <a:gd name="connsiteY1734" fmla="*/ 1237710 h 6649609"/>
                <a:gd name="connsiteX1735" fmla="*/ 656041 w 5583124"/>
                <a:gd name="connsiteY1735" fmla="*/ 1317893 h 6649609"/>
                <a:gd name="connsiteX1736" fmla="*/ 539793 w 5583124"/>
                <a:gd name="connsiteY1736" fmla="*/ 1345789 h 6649609"/>
                <a:gd name="connsiteX1737" fmla="*/ 442804 w 5583124"/>
                <a:gd name="connsiteY1737" fmla="*/ 1317893 h 6649609"/>
                <a:gd name="connsiteX1738" fmla="*/ 398196 w 5583124"/>
                <a:gd name="connsiteY1738" fmla="*/ 1237710 h 6649609"/>
                <a:gd name="connsiteX1739" fmla="*/ 414932 w 5583124"/>
                <a:gd name="connsiteY1739" fmla="*/ 1112397 h 6649609"/>
                <a:gd name="connsiteX1740" fmla="*/ 482972 w 5583124"/>
                <a:gd name="connsiteY1740" fmla="*/ 988252 h 6649609"/>
                <a:gd name="connsiteX1741" fmla="*/ 581236 w 5583124"/>
                <a:gd name="connsiteY1741" fmla="*/ 910552 h 6649609"/>
                <a:gd name="connsiteX1742" fmla="*/ 696741 w 5583124"/>
                <a:gd name="connsiteY1742" fmla="*/ 883970 h 6649609"/>
                <a:gd name="connsiteX1743" fmla="*/ 5407269 w 5583124"/>
                <a:gd name="connsiteY1743" fmla="*/ 91429 h 6649609"/>
                <a:gd name="connsiteX1744" fmla="*/ 5351226 w 5583124"/>
                <a:gd name="connsiteY1744" fmla="*/ 107641 h 6649609"/>
                <a:gd name="connsiteX1745" fmla="*/ 5302578 w 5583124"/>
                <a:gd name="connsiteY1745" fmla="*/ 154524 h 6649609"/>
                <a:gd name="connsiteX1746" fmla="*/ 5266072 w 5583124"/>
                <a:gd name="connsiteY1746" fmla="*/ 228427 h 6649609"/>
                <a:gd name="connsiteX1747" fmla="*/ 5252099 w 5583124"/>
                <a:gd name="connsiteY1747" fmla="*/ 303060 h 6649609"/>
                <a:gd name="connsiteX1748" fmla="*/ 5268137 w 5583124"/>
                <a:gd name="connsiteY1748" fmla="*/ 352134 h 6649609"/>
                <a:gd name="connsiteX1749" fmla="*/ 5312763 w 5583124"/>
                <a:gd name="connsiteY1749" fmla="*/ 369514 h 6649609"/>
                <a:gd name="connsiteX1750" fmla="*/ 5369205 w 5583124"/>
                <a:gd name="connsiteY1750" fmla="*/ 352134 h 6649609"/>
                <a:gd name="connsiteX1751" fmla="*/ 5418745 w 5583124"/>
                <a:gd name="connsiteY1751" fmla="*/ 303060 h 6649609"/>
                <a:gd name="connsiteX1752" fmla="*/ 5455649 w 5583124"/>
                <a:gd name="connsiteY1752" fmla="*/ 228427 h 6649609"/>
                <a:gd name="connsiteX1753" fmla="*/ 5469224 w 5583124"/>
                <a:gd name="connsiteY1753" fmla="*/ 154524 h 6649609"/>
                <a:gd name="connsiteX1754" fmla="*/ 5452293 w 5583124"/>
                <a:gd name="connsiteY1754" fmla="*/ 107641 h 6649609"/>
                <a:gd name="connsiteX1755" fmla="*/ 5407269 w 5583124"/>
                <a:gd name="connsiteY1755" fmla="*/ 91429 h 6649609"/>
                <a:gd name="connsiteX1756" fmla="*/ 4538139 w 5583124"/>
                <a:gd name="connsiteY1756" fmla="*/ 91429 h 6649609"/>
                <a:gd name="connsiteX1757" fmla="*/ 4482095 w 5583124"/>
                <a:gd name="connsiteY1757" fmla="*/ 107641 h 6649609"/>
                <a:gd name="connsiteX1758" fmla="*/ 4433449 w 5583124"/>
                <a:gd name="connsiteY1758" fmla="*/ 154524 h 6649609"/>
                <a:gd name="connsiteX1759" fmla="*/ 4396942 w 5583124"/>
                <a:gd name="connsiteY1759" fmla="*/ 228427 h 6649609"/>
                <a:gd name="connsiteX1760" fmla="*/ 4382969 w 5583124"/>
                <a:gd name="connsiteY1760" fmla="*/ 303060 h 6649609"/>
                <a:gd name="connsiteX1761" fmla="*/ 4399007 w 5583124"/>
                <a:gd name="connsiteY1761" fmla="*/ 352134 h 6649609"/>
                <a:gd name="connsiteX1762" fmla="*/ 4443634 w 5583124"/>
                <a:gd name="connsiteY1762" fmla="*/ 369514 h 6649609"/>
                <a:gd name="connsiteX1763" fmla="*/ 4500075 w 5583124"/>
                <a:gd name="connsiteY1763" fmla="*/ 352134 h 6649609"/>
                <a:gd name="connsiteX1764" fmla="*/ 4549616 w 5583124"/>
                <a:gd name="connsiteY1764" fmla="*/ 303060 h 6649609"/>
                <a:gd name="connsiteX1765" fmla="*/ 4586519 w 5583124"/>
                <a:gd name="connsiteY1765" fmla="*/ 228427 h 6649609"/>
                <a:gd name="connsiteX1766" fmla="*/ 4600095 w 5583124"/>
                <a:gd name="connsiteY1766" fmla="*/ 154524 h 6649609"/>
                <a:gd name="connsiteX1767" fmla="*/ 4583163 w 5583124"/>
                <a:gd name="connsiteY1767" fmla="*/ 107641 h 6649609"/>
                <a:gd name="connsiteX1768" fmla="*/ 4538139 w 5583124"/>
                <a:gd name="connsiteY1768" fmla="*/ 91429 h 6649609"/>
                <a:gd name="connsiteX1769" fmla="*/ 3471033 w 5583124"/>
                <a:gd name="connsiteY1769" fmla="*/ 91429 h 6649609"/>
                <a:gd name="connsiteX1770" fmla="*/ 3414990 w 5583124"/>
                <a:gd name="connsiteY1770" fmla="*/ 107641 h 6649609"/>
                <a:gd name="connsiteX1771" fmla="*/ 3366343 w 5583124"/>
                <a:gd name="connsiteY1771" fmla="*/ 154524 h 6649609"/>
                <a:gd name="connsiteX1772" fmla="*/ 3329837 w 5583124"/>
                <a:gd name="connsiteY1772" fmla="*/ 228427 h 6649609"/>
                <a:gd name="connsiteX1773" fmla="*/ 3315863 w 5583124"/>
                <a:gd name="connsiteY1773" fmla="*/ 303060 h 6649609"/>
                <a:gd name="connsiteX1774" fmla="*/ 3331902 w 5583124"/>
                <a:gd name="connsiteY1774" fmla="*/ 352134 h 6649609"/>
                <a:gd name="connsiteX1775" fmla="*/ 3376527 w 5583124"/>
                <a:gd name="connsiteY1775" fmla="*/ 369514 h 6649609"/>
                <a:gd name="connsiteX1776" fmla="*/ 3432970 w 5583124"/>
                <a:gd name="connsiteY1776" fmla="*/ 352134 h 6649609"/>
                <a:gd name="connsiteX1777" fmla="*/ 3482509 w 5583124"/>
                <a:gd name="connsiteY1777" fmla="*/ 303060 h 6649609"/>
                <a:gd name="connsiteX1778" fmla="*/ 3519413 w 5583124"/>
                <a:gd name="connsiteY1778" fmla="*/ 228427 h 6649609"/>
                <a:gd name="connsiteX1779" fmla="*/ 3532989 w 5583124"/>
                <a:gd name="connsiteY1779" fmla="*/ 154524 h 6649609"/>
                <a:gd name="connsiteX1780" fmla="*/ 3516058 w 5583124"/>
                <a:gd name="connsiteY1780" fmla="*/ 107641 h 6649609"/>
                <a:gd name="connsiteX1781" fmla="*/ 3471033 w 5583124"/>
                <a:gd name="connsiteY1781" fmla="*/ 91429 h 6649609"/>
                <a:gd name="connsiteX1782" fmla="*/ 2601903 w 5583124"/>
                <a:gd name="connsiteY1782" fmla="*/ 91429 h 6649609"/>
                <a:gd name="connsiteX1783" fmla="*/ 2545860 w 5583124"/>
                <a:gd name="connsiteY1783" fmla="*/ 107641 h 6649609"/>
                <a:gd name="connsiteX1784" fmla="*/ 2497213 w 5583124"/>
                <a:gd name="connsiteY1784" fmla="*/ 154524 h 6649609"/>
                <a:gd name="connsiteX1785" fmla="*/ 2460707 w 5583124"/>
                <a:gd name="connsiteY1785" fmla="*/ 228427 h 6649609"/>
                <a:gd name="connsiteX1786" fmla="*/ 2446734 w 5583124"/>
                <a:gd name="connsiteY1786" fmla="*/ 303060 h 6649609"/>
                <a:gd name="connsiteX1787" fmla="*/ 2462772 w 5583124"/>
                <a:gd name="connsiteY1787" fmla="*/ 352134 h 6649609"/>
                <a:gd name="connsiteX1788" fmla="*/ 2507398 w 5583124"/>
                <a:gd name="connsiteY1788" fmla="*/ 369514 h 6649609"/>
                <a:gd name="connsiteX1789" fmla="*/ 2563840 w 5583124"/>
                <a:gd name="connsiteY1789" fmla="*/ 352134 h 6649609"/>
                <a:gd name="connsiteX1790" fmla="*/ 2613380 w 5583124"/>
                <a:gd name="connsiteY1790" fmla="*/ 303060 h 6649609"/>
                <a:gd name="connsiteX1791" fmla="*/ 2650283 w 5583124"/>
                <a:gd name="connsiteY1791" fmla="*/ 228427 h 6649609"/>
                <a:gd name="connsiteX1792" fmla="*/ 2663859 w 5583124"/>
                <a:gd name="connsiteY1792" fmla="*/ 154524 h 6649609"/>
                <a:gd name="connsiteX1793" fmla="*/ 2646928 w 5583124"/>
                <a:gd name="connsiteY1793" fmla="*/ 107641 h 6649609"/>
                <a:gd name="connsiteX1794" fmla="*/ 2601903 w 5583124"/>
                <a:gd name="connsiteY1794" fmla="*/ 91429 h 6649609"/>
                <a:gd name="connsiteX1795" fmla="*/ 1534798 w 5583124"/>
                <a:gd name="connsiteY1795" fmla="*/ 91429 h 6649609"/>
                <a:gd name="connsiteX1796" fmla="*/ 1478755 w 5583124"/>
                <a:gd name="connsiteY1796" fmla="*/ 107641 h 6649609"/>
                <a:gd name="connsiteX1797" fmla="*/ 1430108 w 5583124"/>
                <a:gd name="connsiteY1797" fmla="*/ 154524 h 6649609"/>
                <a:gd name="connsiteX1798" fmla="*/ 1393602 w 5583124"/>
                <a:gd name="connsiteY1798" fmla="*/ 228427 h 6649609"/>
                <a:gd name="connsiteX1799" fmla="*/ 1379628 w 5583124"/>
                <a:gd name="connsiteY1799" fmla="*/ 303060 h 6649609"/>
                <a:gd name="connsiteX1800" fmla="*/ 1395667 w 5583124"/>
                <a:gd name="connsiteY1800" fmla="*/ 352134 h 6649609"/>
                <a:gd name="connsiteX1801" fmla="*/ 1440293 w 5583124"/>
                <a:gd name="connsiteY1801" fmla="*/ 369514 h 6649609"/>
                <a:gd name="connsiteX1802" fmla="*/ 1496735 w 5583124"/>
                <a:gd name="connsiteY1802" fmla="*/ 352134 h 6649609"/>
                <a:gd name="connsiteX1803" fmla="*/ 1546275 w 5583124"/>
                <a:gd name="connsiteY1803" fmla="*/ 303060 h 6649609"/>
                <a:gd name="connsiteX1804" fmla="*/ 1583178 w 5583124"/>
                <a:gd name="connsiteY1804" fmla="*/ 228427 h 6649609"/>
                <a:gd name="connsiteX1805" fmla="*/ 1596754 w 5583124"/>
                <a:gd name="connsiteY1805" fmla="*/ 154524 h 6649609"/>
                <a:gd name="connsiteX1806" fmla="*/ 1579823 w 5583124"/>
                <a:gd name="connsiteY1806" fmla="*/ 107641 h 6649609"/>
                <a:gd name="connsiteX1807" fmla="*/ 1534798 w 5583124"/>
                <a:gd name="connsiteY1807" fmla="*/ 91429 h 6649609"/>
                <a:gd name="connsiteX1808" fmla="*/ 665668 w 5583124"/>
                <a:gd name="connsiteY1808" fmla="*/ 91429 h 6649609"/>
                <a:gd name="connsiteX1809" fmla="*/ 609625 w 5583124"/>
                <a:gd name="connsiteY1809" fmla="*/ 107641 h 6649609"/>
                <a:gd name="connsiteX1810" fmla="*/ 560978 w 5583124"/>
                <a:gd name="connsiteY1810" fmla="*/ 154524 h 6649609"/>
                <a:gd name="connsiteX1811" fmla="*/ 524472 w 5583124"/>
                <a:gd name="connsiteY1811" fmla="*/ 228427 h 6649609"/>
                <a:gd name="connsiteX1812" fmla="*/ 510499 w 5583124"/>
                <a:gd name="connsiteY1812" fmla="*/ 303060 h 6649609"/>
                <a:gd name="connsiteX1813" fmla="*/ 526537 w 5583124"/>
                <a:gd name="connsiteY1813" fmla="*/ 352134 h 6649609"/>
                <a:gd name="connsiteX1814" fmla="*/ 571163 w 5583124"/>
                <a:gd name="connsiteY1814" fmla="*/ 369514 h 6649609"/>
                <a:gd name="connsiteX1815" fmla="*/ 627605 w 5583124"/>
                <a:gd name="connsiteY1815" fmla="*/ 352134 h 6649609"/>
                <a:gd name="connsiteX1816" fmla="*/ 677145 w 5583124"/>
                <a:gd name="connsiteY1816" fmla="*/ 303060 h 6649609"/>
                <a:gd name="connsiteX1817" fmla="*/ 714048 w 5583124"/>
                <a:gd name="connsiteY1817" fmla="*/ 228427 h 6649609"/>
                <a:gd name="connsiteX1818" fmla="*/ 727624 w 5583124"/>
                <a:gd name="connsiteY1818" fmla="*/ 154524 h 6649609"/>
                <a:gd name="connsiteX1819" fmla="*/ 710693 w 5583124"/>
                <a:gd name="connsiteY1819" fmla="*/ 107641 h 6649609"/>
                <a:gd name="connsiteX1820" fmla="*/ 665668 w 5583124"/>
                <a:gd name="connsiteY1820" fmla="*/ 91429 h 6649609"/>
                <a:gd name="connsiteX1821" fmla="*/ 4023959 w 5583124"/>
                <a:gd name="connsiteY1821" fmla="*/ 7595 h 6649609"/>
                <a:gd name="connsiteX1822" fmla="*/ 4131162 w 5583124"/>
                <a:gd name="connsiteY1822" fmla="*/ 7595 h 6649609"/>
                <a:gd name="connsiteX1823" fmla="*/ 4010149 w 5583124"/>
                <a:gd name="connsiteY1823" fmla="*/ 363672 h 6649609"/>
                <a:gd name="connsiteX1824" fmla="*/ 4183659 w 5583124"/>
                <a:gd name="connsiteY1824" fmla="*/ 363672 h 6649609"/>
                <a:gd name="connsiteX1825" fmla="*/ 4153184 w 5583124"/>
                <a:gd name="connsiteY1825" fmla="*/ 453348 h 6649609"/>
                <a:gd name="connsiteX1826" fmla="*/ 3872471 w 5583124"/>
                <a:gd name="connsiteY1826" fmla="*/ 453348 h 6649609"/>
                <a:gd name="connsiteX1827" fmla="*/ 2087723 w 5583124"/>
                <a:gd name="connsiteY1827" fmla="*/ 7595 h 6649609"/>
                <a:gd name="connsiteX1828" fmla="*/ 2194927 w 5583124"/>
                <a:gd name="connsiteY1828" fmla="*/ 7595 h 6649609"/>
                <a:gd name="connsiteX1829" fmla="*/ 2073913 w 5583124"/>
                <a:gd name="connsiteY1829" fmla="*/ 363672 h 6649609"/>
                <a:gd name="connsiteX1830" fmla="*/ 2247423 w 5583124"/>
                <a:gd name="connsiteY1830" fmla="*/ 363672 h 6649609"/>
                <a:gd name="connsiteX1831" fmla="*/ 2216949 w 5583124"/>
                <a:gd name="connsiteY1831" fmla="*/ 453348 h 6649609"/>
                <a:gd name="connsiteX1832" fmla="*/ 1936235 w 5583124"/>
                <a:gd name="connsiteY1832" fmla="*/ 453348 h 6649609"/>
                <a:gd name="connsiteX1833" fmla="*/ 151489 w 5583124"/>
                <a:gd name="connsiteY1833" fmla="*/ 7595 h 6649609"/>
                <a:gd name="connsiteX1834" fmla="*/ 258691 w 5583124"/>
                <a:gd name="connsiteY1834" fmla="*/ 7595 h 6649609"/>
                <a:gd name="connsiteX1835" fmla="*/ 137678 w 5583124"/>
                <a:gd name="connsiteY1835" fmla="*/ 363672 h 6649609"/>
                <a:gd name="connsiteX1836" fmla="*/ 311189 w 5583124"/>
                <a:gd name="connsiteY1836" fmla="*/ 363672 h 6649609"/>
                <a:gd name="connsiteX1837" fmla="*/ 280714 w 5583124"/>
                <a:gd name="connsiteY1837" fmla="*/ 453348 h 6649609"/>
                <a:gd name="connsiteX1838" fmla="*/ 0 w 5583124"/>
                <a:gd name="connsiteY1838" fmla="*/ 453348 h 6649609"/>
                <a:gd name="connsiteX1839" fmla="*/ 5438341 w 5583124"/>
                <a:gd name="connsiteY1839" fmla="*/ 0 h 6649609"/>
                <a:gd name="connsiteX1840" fmla="*/ 5535973 w 5583124"/>
                <a:gd name="connsiteY1840" fmla="*/ 26874 h 6649609"/>
                <a:gd name="connsiteX1841" fmla="*/ 5580987 w 5583124"/>
                <a:gd name="connsiteY1841" fmla="*/ 104574 h 6649609"/>
                <a:gd name="connsiteX1842" fmla="*/ 5564604 w 5583124"/>
                <a:gd name="connsiteY1842" fmla="*/ 228427 h 6649609"/>
                <a:gd name="connsiteX1843" fmla="*/ 5496310 w 5583124"/>
                <a:gd name="connsiteY1843" fmla="*/ 353740 h 6649609"/>
                <a:gd name="connsiteX1844" fmla="*/ 5397640 w 5583124"/>
                <a:gd name="connsiteY1844" fmla="*/ 433923 h 6649609"/>
                <a:gd name="connsiteX1845" fmla="*/ 5281394 w 5583124"/>
                <a:gd name="connsiteY1845" fmla="*/ 461819 h 6649609"/>
                <a:gd name="connsiteX1846" fmla="*/ 5184403 w 5583124"/>
                <a:gd name="connsiteY1846" fmla="*/ 433923 h 6649609"/>
                <a:gd name="connsiteX1847" fmla="*/ 5139795 w 5583124"/>
                <a:gd name="connsiteY1847" fmla="*/ 353740 h 6649609"/>
                <a:gd name="connsiteX1848" fmla="*/ 5156532 w 5583124"/>
                <a:gd name="connsiteY1848" fmla="*/ 228427 h 6649609"/>
                <a:gd name="connsiteX1849" fmla="*/ 5224573 w 5583124"/>
                <a:gd name="connsiteY1849" fmla="*/ 104282 h 6649609"/>
                <a:gd name="connsiteX1850" fmla="*/ 5322837 w 5583124"/>
                <a:gd name="connsiteY1850" fmla="*/ 26582 h 6649609"/>
                <a:gd name="connsiteX1851" fmla="*/ 5438341 w 5583124"/>
                <a:gd name="connsiteY1851" fmla="*/ 0 h 6649609"/>
                <a:gd name="connsiteX1852" fmla="*/ 5047239 w 5583124"/>
                <a:gd name="connsiteY1852" fmla="*/ 0 h 6649609"/>
                <a:gd name="connsiteX1853" fmla="*/ 5119375 w 5583124"/>
                <a:gd name="connsiteY1853" fmla="*/ 17234 h 6649609"/>
                <a:gd name="connsiteX1854" fmla="*/ 5162538 w 5583124"/>
                <a:gd name="connsiteY1854" fmla="*/ 57837 h 6649609"/>
                <a:gd name="connsiteX1855" fmla="*/ 5083807 w 5583124"/>
                <a:gd name="connsiteY1855" fmla="*/ 126190 h 6649609"/>
                <a:gd name="connsiteX1856" fmla="*/ 5057195 w 5583124"/>
                <a:gd name="connsiteY1856" fmla="*/ 100922 h 6649609"/>
                <a:gd name="connsiteX1857" fmla="*/ 5017918 w 5583124"/>
                <a:gd name="connsiteY1857" fmla="*/ 91429 h 6649609"/>
                <a:gd name="connsiteX1858" fmla="*/ 4959586 w 5583124"/>
                <a:gd name="connsiteY1858" fmla="*/ 107933 h 6649609"/>
                <a:gd name="connsiteX1859" fmla="*/ 4905531 w 5583124"/>
                <a:gd name="connsiteY1859" fmla="*/ 155254 h 6649609"/>
                <a:gd name="connsiteX1860" fmla="*/ 4866101 w 5583124"/>
                <a:gd name="connsiteY1860" fmla="*/ 229596 h 6649609"/>
                <a:gd name="connsiteX1861" fmla="*/ 4853191 w 5583124"/>
                <a:gd name="connsiteY1861" fmla="*/ 305396 h 6649609"/>
                <a:gd name="connsiteX1862" fmla="*/ 4873179 w 5583124"/>
                <a:gd name="connsiteY1862" fmla="*/ 353156 h 6649609"/>
                <a:gd name="connsiteX1863" fmla="*/ 4922245 w 5583124"/>
                <a:gd name="connsiteY1863" fmla="*/ 369514 h 6649609"/>
                <a:gd name="connsiteX1864" fmla="*/ 4974367 w 5583124"/>
                <a:gd name="connsiteY1864" fmla="*/ 357538 h 6649609"/>
                <a:gd name="connsiteX1865" fmla="*/ 5020757 w 5583124"/>
                <a:gd name="connsiteY1865" fmla="*/ 328911 h 6649609"/>
                <a:gd name="connsiteX1866" fmla="*/ 5054399 w 5583124"/>
                <a:gd name="connsiteY1866" fmla="*/ 395803 h 6649609"/>
                <a:gd name="connsiteX1867" fmla="*/ 4972724 w 5583124"/>
                <a:gd name="connsiteY1867" fmla="*/ 445316 h 6649609"/>
                <a:gd name="connsiteX1868" fmla="*/ 4886494 w 5583124"/>
                <a:gd name="connsiteY1868" fmla="*/ 461819 h 6649609"/>
                <a:gd name="connsiteX1869" fmla="*/ 4811373 w 5583124"/>
                <a:gd name="connsiteY1869" fmla="*/ 447360 h 6649609"/>
                <a:gd name="connsiteX1870" fmla="*/ 4759368 w 5583124"/>
                <a:gd name="connsiteY1870" fmla="*/ 403982 h 6649609"/>
                <a:gd name="connsiteX1871" fmla="*/ 4738170 w 5583124"/>
                <a:gd name="connsiteY1871" fmla="*/ 332270 h 6649609"/>
                <a:gd name="connsiteX1872" fmla="*/ 4755370 w 5583124"/>
                <a:gd name="connsiteY1872" fmla="*/ 233100 h 6649609"/>
                <a:gd name="connsiteX1873" fmla="*/ 4806060 w 5583124"/>
                <a:gd name="connsiteY1873" fmla="*/ 134223 h 6649609"/>
                <a:gd name="connsiteX1874" fmla="*/ 4877715 w 5583124"/>
                <a:gd name="connsiteY1874" fmla="*/ 60904 h 6649609"/>
                <a:gd name="connsiteX1875" fmla="*/ 4961065 w 5583124"/>
                <a:gd name="connsiteY1875" fmla="*/ 15481 h 6649609"/>
                <a:gd name="connsiteX1876" fmla="*/ 5047239 w 5583124"/>
                <a:gd name="connsiteY1876" fmla="*/ 0 h 6649609"/>
                <a:gd name="connsiteX1877" fmla="*/ 4569211 w 5583124"/>
                <a:gd name="connsiteY1877" fmla="*/ 0 h 6649609"/>
                <a:gd name="connsiteX1878" fmla="*/ 4666843 w 5583124"/>
                <a:gd name="connsiteY1878" fmla="*/ 26874 h 6649609"/>
                <a:gd name="connsiteX1879" fmla="*/ 4711857 w 5583124"/>
                <a:gd name="connsiteY1879" fmla="*/ 104574 h 6649609"/>
                <a:gd name="connsiteX1880" fmla="*/ 4695474 w 5583124"/>
                <a:gd name="connsiteY1880" fmla="*/ 228427 h 6649609"/>
                <a:gd name="connsiteX1881" fmla="*/ 4627181 w 5583124"/>
                <a:gd name="connsiteY1881" fmla="*/ 353740 h 6649609"/>
                <a:gd name="connsiteX1882" fmla="*/ 4528511 w 5583124"/>
                <a:gd name="connsiteY1882" fmla="*/ 433923 h 6649609"/>
                <a:gd name="connsiteX1883" fmla="*/ 4412263 w 5583124"/>
                <a:gd name="connsiteY1883" fmla="*/ 461819 h 6649609"/>
                <a:gd name="connsiteX1884" fmla="*/ 4315274 w 5583124"/>
                <a:gd name="connsiteY1884" fmla="*/ 433923 h 6649609"/>
                <a:gd name="connsiteX1885" fmla="*/ 4270666 w 5583124"/>
                <a:gd name="connsiteY1885" fmla="*/ 353740 h 6649609"/>
                <a:gd name="connsiteX1886" fmla="*/ 4287403 w 5583124"/>
                <a:gd name="connsiteY1886" fmla="*/ 228427 h 6649609"/>
                <a:gd name="connsiteX1887" fmla="*/ 4355443 w 5583124"/>
                <a:gd name="connsiteY1887" fmla="*/ 104282 h 6649609"/>
                <a:gd name="connsiteX1888" fmla="*/ 4453707 w 5583124"/>
                <a:gd name="connsiteY1888" fmla="*/ 26582 h 6649609"/>
                <a:gd name="connsiteX1889" fmla="*/ 4569211 w 5583124"/>
                <a:gd name="connsiteY1889" fmla="*/ 0 h 6649609"/>
                <a:gd name="connsiteX1890" fmla="*/ 3502106 w 5583124"/>
                <a:gd name="connsiteY1890" fmla="*/ 0 h 6649609"/>
                <a:gd name="connsiteX1891" fmla="*/ 3599737 w 5583124"/>
                <a:gd name="connsiteY1891" fmla="*/ 26874 h 6649609"/>
                <a:gd name="connsiteX1892" fmla="*/ 3644751 w 5583124"/>
                <a:gd name="connsiteY1892" fmla="*/ 104574 h 6649609"/>
                <a:gd name="connsiteX1893" fmla="*/ 3628368 w 5583124"/>
                <a:gd name="connsiteY1893" fmla="*/ 228427 h 6649609"/>
                <a:gd name="connsiteX1894" fmla="*/ 3560074 w 5583124"/>
                <a:gd name="connsiteY1894" fmla="*/ 353740 h 6649609"/>
                <a:gd name="connsiteX1895" fmla="*/ 3461405 w 5583124"/>
                <a:gd name="connsiteY1895" fmla="*/ 433923 h 6649609"/>
                <a:gd name="connsiteX1896" fmla="*/ 3345159 w 5583124"/>
                <a:gd name="connsiteY1896" fmla="*/ 461819 h 6649609"/>
                <a:gd name="connsiteX1897" fmla="*/ 3248168 w 5583124"/>
                <a:gd name="connsiteY1897" fmla="*/ 433923 h 6649609"/>
                <a:gd name="connsiteX1898" fmla="*/ 3203560 w 5583124"/>
                <a:gd name="connsiteY1898" fmla="*/ 353740 h 6649609"/>
                <a:gd name="connsiteX1899" fmla="*/ 3220297 w 5583124"/>
                <a:gd name="connsiteY1899" fmla="*/ 228427 h 6649609"/>
                <a:gd name="connsiteX1900" fmla="*/ 3288337 w 5583124"/>
                <a:gd name="connsiteY1900" fmla="*/ 104282 h 6649609"/>
                <a:gd name="connsiteX1901" fmla="*/ 3386601 w 5583124"/>
                <a:gd name="connsiteY1901" fmla="*/ 26582 h 6649609"/>
                <a:gd name="connsiteX1902" fmla="*/ 3502106 w 5583124"/>
                <a:gd name="connsiteY1902" fmla="*/ 0 h 6649609"/>
                <a:gd name="connsiteX1903" fmla="*/ 3111003 w 5583124"/>
                <a:gd name="connsiteY1903" fmla="*/ 0 h 6649609"/>
                <a:gd name="connsiteX1904" fmla="*/ 3183139 w 5583124"/>
                <a:gd name="connsiteY1904" fmla="*/ 17234 h 6649609"/>
                <a:gd name="connsiteX1905" fmla="*/ 3226302 w 5583124"/>
                <a:gd name="connsiteY1905" fmla="*/ 57837 h 6649609"/>
                <a:gd name="connsiteX1906" fmla="*/ 3147571 w 5583124"/>
                <a:gd name="connsiteY1906" fmla="*/ 126190 h 6649609"/>
                <a:gd name="connsiteX1907" fmla="*/ 3120959 w 5583124"/>
                <a:gd name="connsiteY1907" fmla="*/ 100922 h 6649609"/>
                <a:gd name="connsiteX1908" fmla="*/ 3081683 w 5583124"/>
                <a:gd name="connsiteY1908" fmla="*/ 91429 h 6649609"/>
                <a:gd name="connsiteX1909" fmla="*/ 3023351 w 5583124"/>
                <a:gd name="connsiteY1909" fmla="*/ 107933 h 6649609"/>
                <a:gd name="connsiteX1910" fmla="*/ 2969295 w 5583124"/>
                <a:gd name="connsiteY1910" fmla="*/ 155254 h 6649609"/>
                <a:gd name="connsiteX1911" fmla="*/ 2929865 w 5583124"/>
                <a:gd name="connsiteY1911" fmla="*/ 229596 h 6649609"/>
                <a:gd name="connsiteX1912" fmla="*/ 2916956 w 5583124"/>
                <a:gd name="connsiteY1912" fmla="*/ 305396 h 6649609"/>
                <a:gd name="connsiteX1913" fmla="*/ 2936944 w 5583124"/>
                <a:gd name="connsiteY1913" fmla="*/ 353156 h 6649609"/>
                <a:gd name="connsiteX1914" fmla="*/ 2986009 w 5583124"/>
                <a:gd name="connsiteY1914" fmla="*/ 369514 h 6649609"/>
                <a:gd name="connsiteX1915" fmla="*/ 3038132 w 5583124"/>
                <a:gd name="connsiteY1915" fmla="*/ 357538 h 6649609"/>
                <a:gd name="connsiteX1916" fmla="*/ 3084521 w 5583124"/>
                <a:gd name="connsiteY1916" fmla="*/ 328911 h 6649609"/>
                <a:gd name="connsiteX1917" fmla="*/ 3118164 w 5583124"/>
                <a:gd name="connsiteY1917" fmla="*/ 395803 h 6649609"/>
                <a:gd name="connsiteX1918" fmla="*/ 3036488 w 5583124"/>
                <a:gd name="connsiteY1918" fmla="*/ 445316 h 6649609"/>
                <a:gd name="connsiteX1919" fmla="*/ 2950258 w 5583124"/>
                <a:gd name="connsiteY1919" fmla="*/ 461819 h 6649609"/>
                <a:gd name="connsiteX1920" fmla="*/ 2875137 w 5583124"/>
                <a:gd name="connsiteY1920" fmla="*/ 447360 h 6649609"/>
                <a:gd name="connsiteX1921" fmla="*/ 2823133 w 5583124"/>
                <a:gd name="connsiteY1921" fmla="*/ 403982 h 6649609"/>
                <a:gd name="connsiteX1922" fmla="*/ 2801935 w 5583124"/>
                <a:gd name="connsiteY1922" fmla="*/ 332270 h 6649609"/>
                <a:gd name="connsiteX1923" fmla="*/ 2819134 w 5583124"/>
                <a:gd name="connsiteY1923" fmla="*/ 233100 h 6649609"/>
                <a:gd name="connsiteX1924" fmla="*/ 2869824 w 5583124"/>
                <a:gd name="connsiteY1924" fmla="*/ 134223 h 6649609"/>
                <a:gd name="connsiteX1925" fmla="*/ 2941479 w 5583124"/>
                <a:gd name="connsiteY1925" fmla="*/ 60904 h 6649609"/>
                <a:gd name="connsiteX1926" fmla="*/ 3024829 w 5583124"/>
                <a:gd name="connsiteY1926" fmla="*/ 15481 h 6649609"/>
                <a:gd name="connsiteX1927" fmla="*/ 3111003 w 5583124"/>
                <a:gd name="connsiteY1927" fmla="*/ 0 h 6649609"/>
                <a:gd name="connsiteX1928" fmla="*/ 2632975 w 5583124"/>
                <a:gd name="connsiteY1928" fmla="*/ 0 h 6649609"/>
                <a:gd name="connsiteX1929" fmla="*/ 2730608 w 5583124"/>
                <a:gd name="connsiteY1929" fmla="*/ 26874 h 6649609"/>
                <a:gd name="connsiteX1930" fmla="*/ 2775621 w 5583124"/>
                <a:gd name="connsiteY1930" fmla="*/ 104574 h 6649609"/>
                <a:gd name="connsiteX1931" fmla="*/ 2759239 w 5583124"/>
                <a:gd name="connsiteY1931" fmla="*/ 228427 h 6649609"/>
                <a:gd name="connsiteX1932" fmla="*/ 2690945 w 5583124"/>
                <a:gd name="connsiteY1932" fmla="*/ 353740 h 6649609"/>
                <a:gd name="connsiteX1933" fmla="*/ 2592275 w 5583124"/>
                <a:gd name="connsiteY1933" fmla="*/ 433923 h 6649609"/>
                <a:gd name="connsiteX1934" fmla="*/ 2476028 w 5583124"/>
                <a:gd name="connsiteY1934" fmla="*/ 461819 h 6649609"/>
                <a:gd name="connsiteX1935" fmla="*/ 2379038 w 5583124"/>
                <a:gd name="connsiteY1935" fmla="*/ 433923 h 6649609"/>
                <a:gd name="connsiteX1936" fmla="*/ 2334430 w 5583124"/>
                <a:gd name="connsiteY1936" fmla="*/ 353740 h 6649609"/>
                <a:gd name="connsiteX1937" fmla="*/ 2351167 w 5583124"/>
                <a:gd name="connsiteY1937" fmla="*/ 228427 h 6649609"/>
                <a:gd name="connsiteX1938" fmla="*/ 2419207 w 5583124"/>
                <a:gd name="connsiteY1938" fmla="*/ 104282 h 6649609"/>
                <a:gd name="connsiteX1939" fmla="*/ 2517471 w 5583124"/>
                <a:gd name="connsiteY1939" fmla="*/ 26582 h 6649609"/>
                <a:gd name="connsiteX1940" fmla="*/ 2632975 w 5583124"/>
                <a:gd name="connsiteY1940" fmla="*/ 0 h 6649609"/>
                <a:gd name="connsiteX1941" fmla="*/ 1565870 w 5583124"/>
                <a:gd name="connsiteY1941" fmla="*/ 0 h 6649609"/>
                <a:gd name="connsiteX1942" fmla="*/ 1663502 w 5583124"/>
                <a:gd name="connsiteY1942" fmla="*/ 26874 h 6649609"/>
                <a:gd name="connsiteX1943" fmla="*/ 1708516 w 5583124"/>
                <a:gd name="connsiteY1943" fmla="*/ 104574 h 6649609"/>
                <a:gd name="connsiteX1944" fmla="*/ 1692134 w 5583124"/>
                <a:gd name="connsiteY1944" fmla="*/ 228427 h 6649609"/>
                <a:gd name="connsiteX1945" fmla="*/ 1623840 w 5583124"/>
                <a:gd name="connsiteY1945" fmla="*/ 353740 h 6649609"/>
                <a:gd name="connsiteX1946" fmla="*/ 1525170 w 5583124"/>
                <a:gd name="connsiteY1946" fmla="*/ 433923 h 6649609"/>
                <a:gd name="connsiteX1947" fmla="*/ 1408923 w 5583124"/>
                <a:gd name="connsiteY1947" fmla="*/ 461819 h 6649609"/>
                <a:gd name="connsiteX1948" fmla="*/ 1311933 w 5583124"/>
                <a:gd name="connsiteY1948" fmla="*/ 433923 h 6649609"/>
                <a:gd name="connsiteX1949" fmla="*/ 1267325 w 5583124"/>
                <a:gd name="connsiteY1949" fmla="*/ 353740 h 6649609"/>
                <a:gd name="connsiteX1950" fmla="*/ 1284062 w 5583124"/>
                <a:gd name="connsiteY1950" fmla="*/ 228427 h 6649609"/>
                <a:gd name="connsiteX1951" fmla="*/ 1352102 w 5583124"/>
                <a:gd name="connsiteY1951" fmla="*/ 104282 h 6649609"/>
                <a:gd name="connsiteX1952" fmla="*/ 1450366 w 5583124"/>
                <a:gd name="connsiteY1952" fmla="*/ 26582 h 6649609"/>
                <a:gd name="connsiteX1953" fmla="*/ 1565870 w 5583124"/>
                <a:gd name="connsiteY1953" fmla="*/ 0 h 6649609"/>
                <a:gd name="connsiteX1954" fmla="*/ 1174768 w 5583124"/>
                <a:gd name="connsiteY1954" fmla="*/ 0 h 6649609"/>
                <a:gd name="connsiteX1955" fmla="*/ 1246905 w 5583124"/>
                <a:gd name="connsiteY1955" fmla="*/ 17234 h 6649609"/>
                <a:gd name="connsiteX1956" fmla="*/ 1290067 w 5583124"/>
                <a:gd name="connsiteY1956" fmla="*/ 57837 h 6649609"/>
                <a:gd name="connsiteX1957" fmla="*/ 1211336 w 5583124"/>
                <a:gd name="connsiteY1957" fmla="*/ 126190 h 6649609"/>
                <a:gd name="connsiteX1958" fmla="*/ 1184724 w 5583124"/>
                <a:gd name="connsiteY1958" fmla="*/ 100922 h 6649609"/>
                <a:gd name="connsiteX1959" fmla="*/ 1145448 w 5583124"/>
                <a:gd name="connsiteY1959" fmla="*/ 91429 h 6649609"/>
                <a:gd name="connsiteX1960" fmla="*/ 1087116 w 5583124"/>
                <a:gd name="connsiteY1960" fmla="*/ 107933 h 6649609"/>
                <a:gd name="connsiteX1961" fmla="*/ 1033060 w 5583124"/>
                <a:gd name="connsiteY1961" fmla="*/ 155254 h 6649609"/>
                <a:gd name="connsiteX1962" fmla="*/ 993630 w 5583124"/>
                <a:gd name="connsiteY1962" fmla="*/ 229596 h 6649609"/>
                <a:gd name="connsiteX1963" fmla="*/ 980721 w 5583124"/>
                <a:gd name="connsiteY1963" fmla="*/ 305396 h 6649609"/>
                <a:gd name="connsiteX1964" fmla="*/ 1000709 w 5583124"/>
                <a:gd name="connsiteY1964" fmla="*/ 353156 h 6649609"/>
                <a:gd name="connsiteX1965" fmla="*/ 1049774 w 5583124"/>
                <a:gd name="connsiteY1965" fmla="*/ 369514 h 6649609"/>
                <a:gd name="connsiteX1966" fmla="*/ 1101896 w 5583124"/>
                <a:gd name="connsiteY1966" fmla="*/ 357538 h 6649609"/>
                <a:gd name="connsiteX1967" fmla="*/ 1148287 w 5583124"/>
                <a:gd name="connsiteY1967" fmla="*/ 328911 h 6649609"/>
                <a:gd name="connsiteX1968" fmla="*/ 1181929 w 5583124"/>
                <a:gd name="connsiteY1968" fmla="*/ 395803 h 6649609"/>
                <a:gd name="connsiteX1969" fmla="*/ 1100254 w 5583124"/>
                <a:gd name="connsiteY1969" fmla="*/ 445316 h 6649609"/>
                <a:gd name="connsiteX1970" fmla="*/ 1014024 w 5583124"/>
                <a:gd name="connsiteY1970" fmla="*/ 461819 h 6649609"/>
                <a:gd name="connsiteX1971" fmla="*/ 938902 w 5583124"/>
                <a:gd name="connsiteY1971" fmla="*/ 447360 h 6649609"/>
                <a:gd name="connsiteX1972" fmla="*/ 886898 w 5583124"/>
                <a:gd name="connsiteY1972" fmla="*/ 403982 h 6649609"/>
                <a:gd name="connsiteX1973" fmla="*/ 865700 w 5583124"/>
                <a:gd name="connsiteY1973" fmla="*/ 332270 h 6649609"/>
                <a:gd name="connsiteX1974" fmla="*/ 882900 w 5583124"/>
                <a:gd name="connsiteY1974" fmla="*/ 233100 h 6649609"/>
                <a:gd name="connsiteX1975" fmla="*/ 933590 w 5583124"/>
                <a:gd name="connsiteY1975" fmla="*/ 134223 h 6649609"/>
                <a:gd name="connsiteX1976" fmla="*/ 1005244 w 5583124"/>
                <a:gd name="connsiteY1976" fmla="*/ 60904 h 6649609"/>
                <a:gd name="connsiteX1977" fmla="*/ 1088594 w 5583124"/>
                <a:gd name="connsiteY1977" fmla="*/ 15481 h 6649609"/>
                <a:gd name="connsiteX1978" fmla="*/ 1174768 w 5583124"/>
                <a:gd name="connsiteY1978" fmla="*/ 0 h 6649609"/>
                <a:gd name="connsiteX1979" fmla="*/ 696741 w 5583124"/>
                <a:gd name="connsiteY1979" fmla="*/ 0 h 6649609"/>
                <a:gd name="connsiteX1980" fmla="*/ 794373 w 5583124"/>
                <a:gd name="connsiteY1980" fmla="*/ 26874 h 6649609"/>
                <a:gd name="connsiteX1981" fmla="*/ 839387 w 5583124"/>
                <a:gd name="connsiteY1981" fmla="*/ 104574 h 6649609"/>
                <a:gd name="connsiteX1982" fmla="*/ 823004 w 5583124"/>
                <a:gd name="connsiteY1982" fmla="*/ 228427 h 6649609"/>
                <a:gd name="connsiteX1983" fmla="*/ 754711 w 5583124"/>
                <a:gd name="connsiteY1983" fmla="*/ 353740 h 6649609"/>
                <a:gd name="connsiteX1984" fmla="*/ 656041 w 5583124"/>
                <a:gd name="connsiteY1984" fmla="*/ 433923 h 6649609"/>
                <a:gd name="connsiteX1985" fmla="*/ 539793 w 5583124"/>
                <a:gd name="connsiteY1985" fmla="*/ 461819 h 6649609"/>
                <a:gd name="connsiteX1986" fmla="*/ 442804 w 5583124"/>
                <a:gd name="connsiteY1986" fmla="*/ 433923 h 6649609"/>
                <a:gd name="connsiteX1987" fmla="*/ 398196 w 5583124"/>
                <a:gd name="connsiteY1987" fmla="*/ 353740 h 6649609"/>
                <a:gd name="connsiteX1988" fmla="*/ 414932 w 5583124"/>
                <a:gd name="connsiteY1988" fmla="*/ 228427 h 6649609"/>
                <a:gd name="connsiteX1989" fmla="*/ 482972 w 5583124"/>
                <a:gd name="connsiteY1989" fmla="*/ 104282 h 6649609"/>
                <a:gd name="connsiteX1990" fmla="*/ 581236 w 5583124"/>
                <a:gd name="connsiteY1990" fmla="*/ 26582 h 6649609"/>
                <a:gd name="connsiteX1991" fmla="*/ 696741 w 5583124"/>
                <a:gd name="connsiteY1991" fmla="*/ 0 h 664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</a:cxnLst>
              <a:rect l="l" t="t" r="r" b="b"/>
              <a:pathLst>
                <a:path w="5583124" h="6649609">
                  <a:moveTo>
                    <a:pt x="5407269" y="6279219"/>
                  </a:moveTo>
                  <a:cubicBezTo>
                    <a:pt x="5387795" y="6279219"/>
                    <a:pt x="5369113" y="6284623"/>
                    <a:pt x="5351226" y="6295431"/>
                  </a:cubicBezTo>
                  <a:cubicBezTo>
                    <a:pt x="5333337" y="6306240"/>
                    <a:pt x="5317121" y="6321866"/>
                    <a:pt x="5302578" y="6342314"/>
                  </a:cubicBezTo>
                  <a:cubicBezTo>
                    <a:pt x="5288035" y="6362761"/>
                    <a:pt x="5275867" y="6387396"/>
                    <a:pt x="5266072" y="6416217"/>
                  </a:cubicBezTo>
                  <a:cubicBezTo>
                    <a:pt x="5256341" y="6444843"/>
                    <a:pt x="5251683" y="6469721"/>
                    <a:pt x="5252099" y="6490850"/>
                  </a:cubicBezTo>
                  <a:cubicBezTo>
                    <a:pt x="5252514" y="6511979"/>
                    <a:pt x="5257860" y="6528337"/>
                    <a:pt x="5268137" y="6539924"/>
                  </a:cubicBezTo>
                  <a:cubicBezTo>
                    <a:pt x="5278414" y="6551510"/>
                    <a:pt x="5293289" y="6557304"/>
                    <a:pt x="5312763" y="6557304"/>
                  </a:cubicBezTo>
                  <a:cubicBezTo>
                    <a:pt x="5332237" y="6557304"/>
                    <a:pt x="5351051" y="6551510"/>
                    <a:pt x="5369205" y="6539924"/>
                  </a:cubicBezTo>
                  <a:cubicBezTo>
                    <a:pt x="5387360" y="6528337"/>
                    <a:pt x="5403873" y="6511979"/>
                    <a:pt x="5418745" y="6490850"/>
                  </a:cubicBezTo>
                  <a:cubicBezTo>
                    <a:pt x="5433617" y="6469721"/>
                    <a:pt x="5445918" y="6444843"/>
                    <a:pt x="5455649" y="6416217"/>
                  </a:cubicBezTo>
                  <a:cubicBezTo>
                    <a:pt x="5465443" y="6387396"/>
                    <a:pt x="5469968" y="6362761"/>
                    <a:pt x="5469224" y="6342314"/>
                  </a:cubicBezTo>
                  <a:cubicBezTo>
                    <a:pt x="5468481" y="6321866"/>
                    <a:pt x="5462837" y="6306240"/>
                    <a:pt x="5452293" y="6295431"/>
                  </a:cubicBezTo>
                  <a:cubicBezTo>
                    <a:pt x="5441751" y="6284623"/>
                    <a:pt x="5426743" y="6279219"/>
                    <a:pt x="5407269" y="6279219"/>
                  </a:cubicBezTo>
                  <a:close/>
                  <a:moveTo>
                    <a:pt x="4538139" y="6279219"/>
                  </a:moveTo>
                  <a:cubicBezTo>
                    <a:pt x="4518665" y="6279219"/>
                    <a:pt x="4499984" y="6284623"/>
                    <a:pt x="4482095" y="6295431"/>
                  </a:cubicBezTo>
                  <a:cubicBezTo>
                    <a:pt x="4464207" y="6306240"/>
                    <a:pt x="4447991" y="6321866"/>
                    <a:pt x="4433449" y="6342314"/>
                  </a:cubicBezTo>
                  <a:cubicBezTo>
                    <a:pt x="4418906" y="6362761"/>
                    <a:pt x="4406737" y="6387396"/>
                    <a:pt x="4396942" y="6416217"/>
                  </a:cubicBezTo>
                  <a:cubicBezTo>
                    <a:pt x="4387211" y="6444843"/>
                    <a:pt x="4382554" y="6469721"/>
                    <a:pt x="4382969" y="6490850"/>
                  </a:cubicBezTo>
                  <a:cubicBezTo>
                    <a:pt x="4383384" y="6511979"/>
                    <a:pt x="4388731" y="6528337"/>
                    <a:pt x="4399007" y="6539924"/>
                  </a:cubicBezTo>
                  <a:cubicBezTo>
                    <a:pt x="4409285" y="6551510"/>
                    <a:pt x="4424160" y="6557304"/>
                    <a:pt x="4443634" y="6557304"/>
                  </a:cubicBezTo>
                  <a:cubicBezTo>
                    <a:pt x="4463107" y="6557304"/>
                    <a:pt x="4481921" y="6551510"/>
                    <a:pt x="4500075" y="6539924"/>
                  </a:cubicBezTo>
                  <a:cubicBezTo>
                    <a:pt x="4518231" y="6528337"/>
                    <a:pt x="4534743" y="6511979"/>
                    <a:pt x="4549616" y="6490850"/>
                  </a:cubicBezTo>
                  <a:cubicBezTo>
                    <a:pt x="4564487" y="6469721"/>
                    <a:pt x="4576788" y="6444843"/>
                    <a:pt x="4586519" y="6416217"/>
                  </a:cubicBezTo>
                  <a:cubicBezTo>
                    <a:pt x="4596313" y="6387396"/>
                    <a:pt x="4600839" y="6362761"/>
                    <a:pt x="4600095" y="6342314"/>
                  </a:cubicBezTo>
                  <a:cubicBezTo>
                    <a:pt x="4599351" y="6321866"/>
                    <a:pt x="4593707" y="6306240"/>
                    <a:pt x="4583163" y="6295431"/>
                  </a:cubicBezTo>
                  <a:cubicBezTo>
                    <a:pt x="4572621" y="6284623"/>
                    <a:pt x="4557613" y="6279219"/>
                    <a:pt x="4538139" y="6279219"/>
                  </a:cubicBezTo>
                  <a:close/>
                  <a:moveTo>
                    <a:pt x="3471033" y="6279219"/>
                  </a:moveTo>
                  <a:cubicBezTo>
                    <a:pt x="3451559" y="6279219"/>
                    <a:pt x="3432878" y="6284623"/>
                    <a:pt x="3414990" y="6295431"/>
                  </a:cubicBezTo>
                  <a:cubicBezTo>
                    <a:pt x="3397101" y="6306240"/>
                    <a:pt x="3380886" y="6321866"/>
                    <a:pt x="3366343" y="6342314"/>
                  </a:cubicBezTo>
                  <a:cubicBezTo>
                    <a:pt x="3351799" y="6362761"/>
                    <a:pt x="3339631" y="6387396"/>
                    <a:pt x="3329837" y="6416217"/>
                  </a:cubicBezTo>
                  <a:cubicBezTo>
                    <a:pt x="3320106" y="6444843"/>
                    <a:pt x="3315448" y="6469721"/>
                    <a:pt x="3315863" y="6490850"/>
                  </a:cubicBezTo>
                  <a:cubicBezTo>
                    <a:pt x="3316278" y="6511979"/>
                    <a:pt x="3321625" y="6528337"/>
                    <a:pt x="3331902" y="6539924"/>
                  </a:cubicBezTo>
                  <a:cubicBezTo>
                    <a:pt x="3342178" y="6551510"/>
                    <a:pt x="3357053" y="6557304"/>
                    <a:pt x="3376527" y="6557304"/>
                  </a:cubicBezTo>
                  <a:cubicBezTo>
                    <a:pt x="3396001" y="6557304"/>
                    <a:pt x="3414815" y="6551510"/>
                    <a:pt x="3432970" y="6539924"/>
                  </a:cubicBezTo>
                  <a:cubicBezTo>
                    <a:pt x="3451125" y="6528337"/>
                    <a:pt x="3467638" y="6511979"/>
                    <a:pt x="3482509" y="6490850"/>
                  </a:cubicBezTo>
                  <a:cubicBezTo>
                    <a:pt x="3497381" y="6469721"/>
                    <a:pt x="3509682" y="6444843"/>
                    <a:pt x="3519413" y="6416217"/>
                  </a:cubicBezTo>
                  <a:cubicBezTo>
                    <a:pt x="3529208" y="6387396"/>
                    <a:pt x="3533733" y="6362761"/>
                    <a:pt x="3532989" y="6342314"/>
                  </a:cubicBezTo>
                  <a:cubicBezTo>
                    <a:pt x="3532245" y="6321866"/>
                    <a:pt x="3526602" y="6306240"/>
                    <a:pt x="3516058" y="6295431"/>
                  </a:cubicBezTo>
                  <a:cubicBezTo>
                    <a:pt x="3505515" y="6284623"/>
                    <a:pt x="3490507" y="6279219"/>
                    <a:pt x="3471033" y="6279219"/>
                  </a:cubicBezTo>
                  <a:close/>
                  <a:moveTo>
                    <a:pt x="2601903" y="6279219"/>
                  </a:moveTo>
                  <a:cubicBezTo>
                    <a:pt x="2582429" y="6279219"/>
                    <a:pt x="2563748" y="6284623"/>
                    <a:pt x="2545860" y="6295431"/>
                  </a:cubicBezTo>
                  <a:cubicBezTo>
                    <a:pt x="2527971" y="6306240"/>
                    <a:pt x="2511756" y="6321866"/>
                    <a:pt x="2497213" y="6342314"/>
                  </a:cubicBezTo>
                  <a:cubicBezTo>
                    <a:pt x="2482671" y="6362761"/>
                    <a:pt x="2470501" y="6387396"/>
                    <a:pt x="2460707" y="6416217"/>
                  </a:cubicBezTo>
                  <a:cubicBezTo>
                    <a:pt x="2450976" y="6444843"/>
                    <a:pt x="2446318" y="6469721"/>
                    <a:pt x="2446734" y="6490850"/>
                  </a:cubicBezTo>
                  <a:cubicBezTo>
                    <a:pt x="2447149" y="6511979"/>
                    <a:pt x="2452495" y="6528337"/>
                    <a:pt x="2462772" y="6539924"/>
                  </a:cubicBezTo>
                  <a:cubicBezTo>
                    <a:pt x="2473049" y="6551510"/>
                    <a:pt x="2487924" y="6557304"/>
                    <a:pt x="2507398" y="6557304"/>
                  </a:cubicBezTo>
                  <a:cubicBezTo>
                    <a:pt x="2526871" y="6557304"/>
                    <a:pt x="2545686" y="6551510"/>
                    <a:pt x="2563840" y="6539924"/>
                  </a:cubicBezTo>
                  <a:cubicBezTo>
                    <a:pt x="2581995" y="6528337"/>
                    <a:pt x="2598508" y="6511979"/>
                    <a:pt x="2613380" y="6490850"/>
                  </a:cubicBezTo>
                  <a:cubicBezTo>
                    <a:pt x="2628251" y="6469721"/>
                    <a:pt x="2640553" y="6444843"/>
                    <a:pt x="2650283" y="6416217"/>
                  </a:cubicBezTo>
                  <a:cubicBezTo>
                    <a:pt x="2660077" y="6387396"/>
                    <a:pt x="2664603" y="6362761"/>
                    <a:pt x="2663859" y="6342314"/>
                  </a:cubicBezTo>
                  <a:cubicBezTo>
                    <a:pt x="2663115" y="6321866"/>
                    <a:pt x="2657472" y="6306240"/>
                    <a:pt x="2646928" y="6295431"/>
                  </a:cubicBezTo>
                  <a:cubicBezTo>
                    <a:pt x="2636385" y="6284623"/>
                    <a:pt x="2621377" y="6279219"/>
                    <a:pt x="2601903" y="6279219"/>
                  </a:cubicBezTo>
                  <a:close/>
                  <a:moveTo>
                    <a:pt x="1534798" y="6279219"/>
                  </a:moveTo>
                  <a:cubicBezTo>
                    <a:pt x="1515324" y="6279219"/>
                    <a:pt x="1496643" y="6284623"/>
                    <a:pt x="1478755" y="6295431"/>
                  </a:cubicBezTo>
                  <a:cubicBezTo>
                    <a:pt x="1460866" y="6306240"/>
                    <a:pt x="1444651" y="6321866"/>
                    <a:pt x="1430108" y="6342314"/>
                  </a:cubicBezTo>
                  <a:cubicBezTo>
                    <a:pt x="1415565" y="6362761"/>
                    <a:pt x="1403396" y="6387396"/>
                    <a:pt x="1393602" y="6416217"/>
                  </a:cubicBezTo>
                  <a:cubicBezTo>
                    <a:pt x="1383871" y="6444843"/>
                    <a:pt x="1379213" y="6469721"/>
                    <a:pt x="1379628" y="6490850"/>
                  </a:cubicBezTo>
                  <a:cubicBezTo>
                    <a:pt x="1380044" y="6511979"/>
                    <a:pt x="1385390" y="6528337"/>
                    <a:pt x="1395667" y="6539924"/>
                  </a:cubicBezTo>
                  <a:cubicBezTo>
                    <a:pt x="1405943" y="6551510"/>
                    <a:pt x="1420819" y="6557304"/>
                    <a:pt x="1440293" y="6557304"/>
                  </a:cubicBezTo>
                  <a:cubicBezTo>
                    <a:pt x="1459766" y="6557304"/>
                    <a:pt x="1478580" y="6551510"/>
                    <a:pt x="1496735" y="6539924"/>
                  </a:cubicBezTo>
                  <a:cubicBezTo>
                    <a:pt x="1514890" y="6528337"/>
                    <a:pt x="1531403" y="6511979"/>
                    <a:pt x="1546275" y="6490850"/>
                  </a:cubicBezTo>
                  <a:cubicBezTo>
                    <a:pt x="1561146" y="6469721"/>
                    <a:pt x="1573448" y="6444843"/>
                    <a:pt x="1583178" y="6416217"/>
                  </a:cubicBezTo>
                  <a:cubicBezTo>
                    <a:pt x="1592973" y="6387396"/>
                    <a:pt x="1597498" y="6362761"/>
                    <a:pt x="1596754" y="6342314"/>
                  </a:cubicBezTo>
                  <a:cubicBezTo>
                    <a:pt x="1596010" y="6321866"/>
                    <a:pt x="1590367" y="6306240"/>
                    <a:pt x="1579823" y="6295431"/>
                  </a:cubicBezTo>
                  <a:cubicBezTo>
                    <a:pt x="1569280" y="6284623"/>
                    <a:pt x="1554272" y="6279219"/>
                    <a:pt x="1534798" y="6279219"/>
                  </a:cubicBezTo>
                  <a:close/>
                  <a:moveTo>
                    <a:pt x="665668" y="6279219"/>
                  </a:moveTo>
                  <a:cubicBezTo>
                    <a:pt x="646194" y="6279219"/>
                    <a:pt x="627514" y="6284623"/>
                    <a:pt x="609625" y="6295431"/>
                  </a:cubicBezTo>
                  <a:cubicBezTo>
                    <a:pt x="591737" y="6306240"/>
                    <a:pt x="575521" y="6321866"/>
                    <a:pt x="560978" y="6342314"/>
                  </a:cubicBezTo>
                  <a:cubicBezTo>
                    <a:pt x="546435" y="6362761"/>
                    <a:pt x="534266" y="6387396"/>
                    <a:pt x="524472" y="6416217"/>
                  </a:cubicBezTo>
                  <a:cubicBezTo>
                    <a:pt x="514741" y="6444843"/>
                    <a:pt x="510083" y="6469721"/>
                    <a:pt x="510499" y="6490850"/>
                  </a:cubicBezTo>
                  <a:cubicBezTo>
                    <a:pt x="510914" y="6511979"/>
                    <a:pt x="516260" y="6528337"/>
                    <a:pt x="526537" y="6539924"/>
                  </a:cubicBezTo>
                  <a:cubicBezTo>
                    <a:pt x="536814" y="6551510"/>
                    <a:pt x="551690" y="6557304"/>
                    <a:pt x="571163" y="6557304"/>
                  </a:cubicBezTo>
                  <a:cubicBezTo>
                    <a:pt x="590637" y="6557304"/>
                    <a:pt x="609451" y="6551510"/>
                    <a:pt x="627605" y="6539924"/>
                  </a:cubicBezTo>
                  <a:cubicBezTo>
                    <a:pt x="645761" y="6528337"/>
                    <a:pt x="662273" y="6511979"/>
                    <a:pt x="677145" y="6490850"/>
                  </a:cubicBezTo>
                  <a:cubicBezTo>
                    <a:pt x="692017" y="6469721"/>
                    <a:pt x="704318" y="6444843"/>
                    <a:pt x="714048" y="6416217"/>
                  </a:cubicBezTo>
                  <a:cubicBezTo>
                    <a:pt x="723843" y="6387396"/>
                    <a:pt x="728369" y="6362761"/>
                    <a:pt x="727624" y="6342314"/>
                  </a:cubicBezTo>
                  <a:cubicBezTo>
                    <a:pt x="726881" y="6321866"/>
                    <a:pt x="721237" y="6306240"/>
                    <a:pt x="710693" y="6295431"/>
                  </a:cubicBezTo>
                  <a:cubicBezTo>
                    <a:pt x="700151" y="6284623"/>
                    <a:pt x="685142" y="6279219"/>
                    <a:pt x="665668" y="6279219"/>
                  </a:cubicBezTo>
                  <a:close/>
                  <a:moveTo>
                    <a:pt x="4023959" y="6195385"/>
                  </a:moveTo>
                  <a:lnTo>
                    <a:pt x="4131162" y="6195385"/>
                  </a:lnTo>
                  <a:lnTo>
                    <a:pt x="4010149" y="6551462"/>
                  </a:lnTo>
                  <a:lnTo>
                    <a:pt x="4183659" y="6551462"/>
                  </a:lnTo>
                  <a:lnTo>
                    <a:pt x="4153184" y="6641138"/>
                  </a:lnTo>
                  <a:lnTo>
                    <a:pt x="3872471" y="6641138"/>
                  </a:lnTo>
                  <a:close/>
                  <a:moveTo>
                    <a:pt x="2087723" y="6195385"/>
                  </a:moveTo>
                  <a:lnTo>
                    <a:pt x="2194927" y="6195385"/>
                  </a:lnTo>
                  <a:lnTo>
                    <a:pt x="2073913" y="6551462"/>
                  </a:lnTo>
                  <a:lnTo>
                    <a:pt x="2247423" y="6551462"/>
                  </a:lnTo>
                  <a:lnTo>
                    <a:pt x="2216949" y="6641138"/>
                  </a:lnTo>
                  <a:lnTo>
                    <a:pt x="1936235" y="6641138"/>
                  </a:lnTo>
                  <a:close/>
                  <a:moveTo>
                    <a:pt x="151489" y="6195385"/>
                  </a:moveTo>
                  <a:lnTo>
                    <a:pt x="258691" y="6195385"/>
                  </a:lnTo>
                  <a:lnTo>
                    <a:pt x="137678" y="6551462"/>
                  </a:lnTo>
                  <a:lnTo>
                    <a:pt x="311189" y="6551462"/>
                  </a:lnTo>
                  <a:lnTo>
                    <a:pt x="280714" y="6641138"/>
                  </a:lnTo>
                  <a:lnTo>
                    <a:pt x="0" y="6641138"/>
                  </a:lnTo>
                  <a:close/>
                  <a:moveTo>
                    <a:pt x="5438341" y="6187790"/>
                  </a:moveTo>
                  <a:cubicBezTo>
                    <a:pt x="5479041" y="6187790"/>
                    <a:pt x="5511585" y="6196748"/>
                    <a:pt x="5535973" y="6214664"/>
                  </a:cubicBezTo>
                  <a:cubicBezTo>
                    <a:pt x="5560361" y="6232580"/>
                    <a:pt x="5575365" y="6258480"/>
                    <a:pt x="5580987" y="6292364"/>
                  </a:cubicBezTo>
                  <a:cubicBezTo>
                    <a:pt x="5586607" y="6326249"/>
                    <a:pt x="5581147" y="6367532"/>
                    <a:pt x="5564604" y="6416217"/>
                  </a:cubicBezTo>
                  <a:cubicBezTo>
                    <a:pt x="5548057" y="6464901"/>
                    <a:pt x="5525293" y="6506672"/>
                    <a:pt x="5496310" y="6541530"/>
                  </a:cubicBezTo>
                  <a:cubicBezTo>
                    <a:pt x="5467328" y="6576389"/>
                    <a:pt x="5434439" y="6603116"/>
                    <a:pt x="5397640" y="6621713"/>
                  </a:cubicBezTo>
                  <a:cubicBezTo>
                    <a:pt x="5360843" y="6640311"/>
                    <a:pt x="5322093" y="6649609"/>
                    <a:pt x="5281394" y="6649609"/>
                  </a:cubicBezTo>
                  <a:cubicBezTo>
                    <a:pt x="5241083" y="6649609"/>
                    <a:pt x="5208753" y="6640311"/>
                    <a:pt x="5184403" y="6621713"/>
                  </a:cubicBezTo>
                  <a:cubicBezTo>
                    <a:pt x="5160053" y="6603116"/>
                    <a:pt x="5145184" y="6576389"/>
                    <a:pt x="5139795" y="6541530"/>
                  </a:cubicBezTo>
                  <a:cubicBezTo>
                    <a:pt x="5134407" y="6506672"/>
                    <a:pt x="5139985" y="6464901"/>
                    <a:pt x="5156532" y="6416217"/>
                  </a:cubicBezTo>
                  <a:cubicBezTo>
                    <a:pt x="5173075" y="6367532"/>
                    <a:pt x="5195756" y="6326151"/>
                    <a:pt x="5224573" y="6292072"/>
                  </a:cubicBezTo>
                  <a:cubicBezTo>
                    <a:pt x="5253389" y="6257993"/>
                    <a:pt x="5286143" y="6232093"/>
                    <a:pt x="5322837" y="6214372"/>
                  </a:cubicBezTo>
                  <a:cubicBezTo>
                    <a:pt x="5359529" y="6196651"/>
                    <a:pt x="5398031" y="6187790"/>
                    <a:pt x="5438341" y="6187790"/>
                  </a:cubicBezTo>
                  <a:close/>
                  <a:moveTo>
                    <a:pt x="5047239" y="6187790"/>
                  </a:moveTo>
                  <a:cubicBezTo>
                    <a:pt x="5076254" y="6187790"/>
                    <a:pt x="5100300" y="6193535"/>
                    <a:pt x="5119375" y="6205024"/>
                  </a:cubicBezTo>
                  <a:cubicBezTo>
                    <a:pt x="5138449" y="6216514"/>
                    <a:pt x="5152838" y="6230048"/>
                    <a:pt x="5162538" y="6245627"/>
                  </a:cubicBezTo>
                  <a:lnTo>
                    <a:pt x="5083807" y="6313980"/>
                  </a:lnTo>
                  <a:cubicBezTo>
                    <a:pt x="5076282" y="6303464"/>
                    <a:pt x="5067411" y="6295042"/>
                    <a:pt x="5057195" y="6288713"/>
                  </a:cubicBezTo>
                  <a:cubicBezTo>
                    <a:pt x="5046979" y="6282384"/>
                    <a:pt x="5033887" y="6279219"/>
                    <a:pt x="5017918" y="6279219"/>
                  </a:cubicBezTo>
                  <a:cubicBezTo>
                    <a:pt x="4998640" y="6279219"/>
                    <a:pt x="4979195" y="6284721"/>
                    <a:pt x="4959586" y="6295723"/>
                  </a:cubicBezTo>
                  <a:cubicBezTo>
                    <a:pt x="4939977" y="6306726"/>
                    <a:pt x="4921958" y="6322500"/>
                    <a:pt x="4905531" y="6343044"/>
                  </a:cubicBezTo>
                  <a:cubicBezTo>
                    <a:pt x="4889102" y="6363589"/>
                    <a:pt x="4875959" y="6388370"/>
                    <a:pt x="4866101" y="6417386"/>
                  </a:cubicBezTo>
                  <a:cubicBezTo>
                    <a:pt x="4856041" y="6446985"/>
                    <a:pt x="4851739" y="6472253"/>
                    <a:pt x="4853191" y="6493187"/>
                  </a:cubicBezTo>
                  <a:cubicBezTo>
                    <a:pt x="4854643" y="6514121"/>
                    <a:pt x="4861307" y="6530041"/>
                    <a:pt x="4873179" y="6540946"/>
                  </a:cubicBezTo>
                  <a:cubicBezTo>
                    <a:pt x="4885053" y="6551852"/>
                    <a:pt x="4901407" y="6557304"/>
                    <a:pt x="4922245" y="6557304"/>
                  </a:cubicBezTo>
                  <a:cubicBezTo>
                    <a:pt x="4940161" y="6557304"/>
                    <a:pt x="4957534" y="6553312"/>
                    <a:pt x="4974367" y="6545328"/>
                  </a:cubicBezTo>
                  <a:cubicBezTo>
                    <a:pt x="4991199" y="6537343"/>
                    <a:pt x="5006663" y="6527801"/>
                    <a:pt x="5020757" y="6516701"/>
                  </a:cubicBezTo>
                  <a:lnTo>
                    <a:pt x="5054399" y="6583594"/>
                  </a:lnTo>
                  <a:cubicBezTo>
                    <a:pt x="5028225" y="6605599"/>
                    <a:pt x="5001000" y="6622103"/>
                    <a:pt x="4972724" y="6633106"/>
                  </a:cubicBezTo>
                  <a:cubicBezTo>
                    <a:pt x="4944447" y="6644108"/>
                    <a:pt x="4915704" y="6649609"/>
                    <a:pt x="4886494" y="6649609"/>
                  </a:cubicBezTo>
                  <a:cubicBezTo>
                    <a:pt x="4858257" y="6649609"/>
                    <a:pt x="4833216" y="6644790"/>
                    <a:pt x="4811373" y="6635150"/>
                  </a:cubicBezTo>
                  <a:cubicBezTo>
                    <a:pt x="4789529" y="6625511"/>
                    <a:pt x="4772194" y="6611052"/>
                    <a:pt x="4759368" y="6591772"/>
                  </a:cubicBezTo>
                  <a:cubicBezTo>
                    <a:pt x="4746543" y="6572493"/>
                    <a:pt x="4739477" y="6548590"/>
                    <a:pt x="4738170" y="6520060"/>
                  </a:cubicBezTo>
                  <a:cubicBezTo>
                    <a:pt x="4736863" y="6491532"/>
                    <a:pt x="4742597" y="6458475"/>
                    <a:pt x="4755370" y="6420890"/>
                  </a:cubicBezTo>
                  <a:cubicBezTo>
                    <a:pt x="4767943" y="6383891"/>
                    <a:pt x="4784839" y="6350931"/>
                    <a:pt x="4806060" y="6322013"/>
                  </a:cubicBezTo>
                  <a:cubicBezTo>
                    <a:pt x="4827279" y="6293095"/>
                    <a:pt x="4851165" y="6268655"/>
                    <a:pt x="4877715" y="6248694"/>
                  </a:cubicBezTo>
                  <a:cubicBezTo>
                    <a:pt x="4904264" y="6228734"/>
                    <a:pt x="4932047" y="6213593"/>
                    <a:pt x="4961065" y="6203271"/>
                  </a:cubicBezTo>
                  <a:cubicBezTo>
                    <a:pt x="4990083" y="6192951"/>
                    <a:pt x="5018807" y="6187790"/>
                    <a:pt x="5047239" y="6187790"/>
                  </a:cubicBezTo>
                  <a:close/>
                  <a:moveTo>
                    <a:pt x="4569211" y="6187790"/>
                  </a:moveTo>
                  <a:cubicBezTo>
                    <a:pt x="4609911" y="6187790"/>
                    <a:pt x="4642455" y="6196748"/>
                    <a:pt x="4666843" y="6214664"/>
                  </a:cubicBezTo>
                  <a:cubicBezTo>
                    <a:pt x="4691231" y="6232580"/>
                    <a:pt x="4706235" y="6258480"/>
                    <a:pt x="4711857" y="6292364"/>
                  </a:cubicBezTo>
                  <a:cubicBezTo>
                    <a:pt x="4717479" y="6326249"/>
                    <a:pt x="4712018" y="6367532"/>
                    <a:pt x="4695474" y="6416217"/>
                  </a:cubicBezTo>
                  <a:cubicBezTo>
                    <a:pt x="4678927" y="6464901"/>
                    <a:pt x="4656163" y="6506672"/>
                    <a:pt x="4627181" y="6541530"/>
                  </a:cubicBezTo>
                  <a:cubicBezTo>
                    <a:pt x="4598199" y="6576389"/>
                    <a:pt x="4565309" y="6603116"/>
                    <a:pt x="4528511" y="6621713"/>
                  </a:cubicBezTo>
                  <a:cubicBezTo>
                    <a:pt x="4491713" y="6640311"/>
                    <a:pt x="4452965" y="6649609"/>
                    <a:pt x="4412263" y="6649609"/>
                  </a:cubicBezTo>
                  <a:cubicBezTo>
                    <a:pt x="4371954" y="6649609"/>
                    <a:pt x="4339624" y="6640311"/>
                    <a:pt x="4315274" y="6621713"/>
                  </a:cubicBezTo>
                  <a:cubicBezTo>
                    <a:pt x="4290923" y="6603116"/>
                    <a:pt x="4276055" y="6576389"/>
                    <a:pt x="4270666" y="6541530"/>
                  </a:cubicBezTo>
                  <a:cubicBezTo>
                    <a:pt x="4265277" y="6506672"/>
                    <a:pt x="4270857" y="6464901"/>
                    <a:pt x="4287403" y="6416217"/>
                  </a:cubicBezTo>
                  <a:cubicBezTo>
                    <a:pt x="4303947" y="6367532"/>
                    <a:pt x="4326627" y="6326151"/>
                    <a:pt x="4355443" y="6292072"/>
                  </a:cubicBezTo>
                  <a:cubicBezTo>
                    <a:pt x="4384259" y="6257993"/>
                    <a:pt x="4417013" y="6232093"/>
                    <a:pt x="4453707" y="6214372"/>
                  </a:cubicBezTo>
                  <a:cubicBezTo>
                    <a:pt x="4490399" y="6196651"/>
                    <a:pt x="4528901" y="6187790"/>
                    <a:pt x="4569211" y="6187790"/>
                  </a:cubicBezTo>
                  <a:close/>
                  <a:moveTo>
                    <a:pt x="3502106" y="6187790"/>
                  </a:moveTo>
                  <a:cubicBezTo>
                    <a:pt x="3542805" y="6187790"/>
                    <a:pt x="3575349" y="6196748"/>
                    <a:pt x="3599737" y="6214664"/>
                  </a:cubicBezTo>
                  <a:cubicBezTo>
                    <a:pt x="3624125" y="6232580"/>
                    <a:pt x="3639129" y="6258480"/>
                    <a:pt x="3644751" y="6292364"/>
                  </a:cubicBezTo>
                  <a:cubicBezTo>
                    <a:pt x="3650372" y="6326249"/>
                    <a:pt x="3644911" y="6367532"/>
                    <a:pt x="3628368" y="6416217"/>
                  </a:cubicBezTo>
                  <a:cubicBezTo>
                    <a:pt x="3611821" y="6464901"/>
                    <a:pt x="3589057" y="6506672"/>
                    <a:pt x="3560074" y="6541530"/>
                  </a:cubicBezTo>
                  <a:cubicBezTo>
                    <a:pt x="3531093" y="6576389"/>
                    <a:pt x="3498203" y="6603116"/>
                    <a:pt x="3461405" y="6621713"/>
                  </a:cubicBezTo>
                  <a:cubicBezTo>
                    <a:pt x="3424607" y="6640311"/>
                    <a:pt x="3385858" y="6649609"/>
                    <a:pt x="3345159" y="6649609"/>
                  </a:cubicBezTo>
                  <a:cubicBezTo>
                    <a:pt x="3304847" y="6649609"/>
                    <a:pt x="3272517" y="6640311"/>
                    <a:pt x="3248168" y="6621713"/>
                  </a:cubicBezTo>
                  <a:cubicBezTo>
                    <a:pt x="3223818" y="6603116"/>
                    <a:pt x="3208948" y="6576389"/>
                    <a:pt x="3203560" y="6541530"/>
                  </a:cubicBezTo>
                  <a:cubicBezTo>
                    <a:pt x="3198172" y="6506672"/>
                    <a:pt x="3203750" y="6464901"/>
                    <a:pt x="3220297" y="6416217"/>
                  </a:cubicBezTo>
                  <a:cubicBezTo>
                    <a:pt x="3236840" y="6367532"/>
                    <a:pt x="3259521" y="6326151"/>
                    <a:pt x="3288337" y="6292072"/>
                  </a:cubicBezTo>
                  <a:cubicBezTo>
                    <a:pt x="3317153" y="6257993"/>
                    <a:pt x="3349908" y="6232093"/>
                    <a:pt x="3386601" y="6214372"/>
                  </a:cubicBezTo>
                  <a:cubicBezTo>
                    <a:pt x="3423293" y="6196651"/>
                    <a:pt x="3461795" y="6187790"/>
                    <a:pt x="3502106" y="6187790"/>
                  </a:cubicBezTo>
                  <a:close/>
                  <a:moveTo>
                    <a:pt x="3111003" y="6187790"/>
                  </a:moveTo>
                  <a:cubicBezTo>
                    <a:pt x="3140018" y="6187790"/>
                    <a:pt x="3164064" y="6193535"/>
                    <a:pt x="3183139" y="6205024"/>
                  </a:cubicBezTo>
                  <a:cubicBezTo>
                    <a:pt x="3202214" y="6216514"/>
                    <a:pt x="3216603" y="6230048"/>
                    <a:pt x="3226302" y="6245627"/>
                  </a:cubicBezTo>
                  <a:lnTo>
                    <a:pt x="3147571" y="6313980"/>
                  </a:lnTo>
                  <a:cubicBezTo>
                    <a:pt x="3140046" y="6303464"/>
                    <a:pt x="3131175" y="6295042"/>
                    <a:pt x="3120959" y="6288713"/>
                  </a:cubicBezTo>
                  <a:cubicBezTo>
                    <a:pt x="3110743" y="6282384"/>
                    <a:pt x="3097651" y="6279219"/>
                    <a:pt x="3081683" y="6279219"/>
                  </a:cubicBezTo>
                  <a:cubicBezTo>
                    <a:pt x="3062404" y="6279219"/>
                    <a:pt x="3042960" y="6284721"/>
                    <a:pt x="3023351" y="6295723"/>
                  </a:cubicBezTo>
                  <a:cubicBezTo>
                    <a:pt x="3003741" y="6306726"/>
                    <a:pt x="2985723" y="6322500"/>
                    <a:pt x="2969295" y="6343044"/>
                  </a:cubicBezTo>
                  <a:cubicBezTo>
                    <a:pt x="2952867" y="6363589"/>
                    <a:pt x="2939724" y="6388370"/>
                    <a:pt x="2929865" y="6417386"/>
                  </a:cubicBezTo>
                  <a:cubicBezTo>
                    <a:pt x="2919806" y="6446985"/>
                    <a:pt x="2915503" y="6472253"/>
                    <a:pt x="2916956" y="6493187"/>
                  </a:cubicBezTo>
                  <a:cubicBezTo>
                    <a:pt x="2918408" y="6514121"/>
                    <a:pt x="2925071" y="6530041"/>
                    <a:pt x="2936944" y="6540946"/>
                  </a:cubicBezTo>
                  <a:cubicBezTo>
                    <a:pt x="2948817" y="6551852"/>
                    <a:pt x="2965172" y="6557304"/>
                    <a:pt x="2986009" y="6557304"/>
                  </a:cubicBezTo>
                  <a:cubicBezTo>
                    <a:pt x="3003925" y="6557304"/>
                    <a:pt x="3021299" y="6553312"/>
                    <a:pt x="3038132" y="6545328"/>
                  </a:cubicBezTo>
                  <a:cubicBezTo>
                    <a:pt x="3054964" y="6537343"/>
                    <a:pt x="3070427" y="6527801"/>
                    <a:pt x="3084521" y="6516701"/>
                  </a:cubicBezTo>
                  <a:lnTo>
                    <a:pt x="3118164" y="6583594"/>
                  </a:lnTo>
                  <a:cubicBezTo>
                    <a:pt x="3091990" y="6605599"/>
                    <a:pt x="3064765" y="6622103"/>
                    <a:pt x="3036488" y="6633106"/>
                  </a:cubicBezTo>
                  <a:cubicBezTo>
                    <a:pt x="3008212" y="6644108"/>
                    <a:pt x="2979469" y="6649609"/>
                    <a:pt x="2950258" y="6649609"/>
                  </a:cubicBezTo>
                  <a:cubicBezTo>
                    <a:pt x="2922021" y="6649609"/>
                    <a:pt x="2896980" y="6644790"/>
                    <a:pt x="2875137" y="6635150"/>
                  </a:cubicBezTo>
                  <a:cubicBezTo>
                    <a:pt x="2853293" y="6625511"/>
                    <a:pt x="2835959" y="6611052"/>
                    <a:pt x="2823133" y="6591772"/>
                  </a:cubicBezTo>
                  <a:cubicBezTo>
                    <a:pt x="2810307" y="6572493"/>
                    <a:pt x="2803241" y="6548590"/>
                    <a:pt x="2801935" y="6520060"/>
                  </a:cubicBezTo>
                  <a:cubicBezTo>
                    <a:pt x="2800628" y="6491532"/>
                    <a:pt x="2806361" y="6458475"/>
                    <a:pt x="2819134" y="6420890"/>
                  </a:cubicBezTo>
                  <a:cubicBezTo>
                    <a:pt x="2831707" y="6383891"/>
                    <a:pt x="2848604" y="6350931"/>
                    <a:pt x="2869824" y="6322013"/>
                  </a:cubicBezTo>
                  <a:cubicBezTo>
                    <a:pt x="2891044" y="6293095"/>
                    <a:pt x="2914930" y="6268655"/>
                    <a:pt x="2941479" y="6248694"/>
                  </a:cubicBezTo>
                  <a:cubicBezTo>
                    <a:pt x="2968028" y="6228734"/>
                    <a:pt x="2995812" y="6213593"/>
                    <a:pt x="3024829" y="6203271"/>
                  </a:cubicBezTo>
                  <a:cubicBezTo>
                    <a:pt x="3053847" y="6192951"/>
                    <a:pt x="3082572" y="6187790"/>
                    <a:pt x="3111003" y="6187790"/>
                  </a:cubicBezTo>
                  <a:close/>
                  <a:moveTo>
                    <a:pt x="2632975" y="6187790"/>
                  </a:moveTo>
                  <a:cubicBezTo>
                    <a:pt x="2673676" y="6187790"/>
                    <a:pt x="2706220" y="6196748"/>
                    <a:pt x="2730608" y="6214664"/>
                  </a:cubicBezTo>
                  <a:cubicBezTo>
                    <a:pt x="2754995" y="6232580"/>
                    <a:pt x="2770000" y="6258480"/>
                    <a:pt x="2775621" y="6292364"/>
                  </a:cubicBezTo>
                  <a:cubicBezTo>
                    <a:pt x="2781243" y="6326249"/>
                    <a:pt x="2775783" y="6367532"/>
                    <a:pt x="2759239" y="6416217"/>
                  </a:cubicBezTo>
                  <a:cubicBezTo>
                    <a:pt x="2742692" y="6464901"/>
                    <a:pt x="2719928" y="6506672"/>
                    <a:pt x="2690945" y="6541530"/>
                  </a:cubicBezTo>
                  <a:cubicBezTo>
                    <a:pt x="2661963" y="6576389"/>
                    <a:pt x="2629073" y="6603116"/>
                    <a:pt x="2592275" y="6621713"/>
                  </a:cubicBezTo>
                  <a:cubicBezTo>
                    <a:pt x="2555478" y="6640311"/>
                    <a:pt x="2516729" y="6649609"/>
                    <a:pt x="2476028" y="6649609"/>
                  </a:cubicBezTo>
                  <a:cubicBezTo>
                    <a:pt x="2435718" y="6649609"/>
                    <a:pt x="2403388" y="6640311"/>
                    <a:pt x="2379038" y="6621713"/>
                  </a:cubicBezTo>
                  <a:cubicBezTo>
                    <a:pt x="2354688" y="6603116"/>
                    <a:pt x="2339819" y="6576389"/>
                    <a:pt x="2334430" y="6541530"/>
                  </a:cubicBezTo>
                  <a:cubicBezTo>
                    <a:pt x="2329042" y="6506672"/>
                    <a:pt x="2334621" y="6464901"/>
                    <a:pt x="2351167" y="6416217"/>
                  </a:cubicBezTo>
                  <a:cubicBezTo>
                    <a:pt x="2367711" y="6367532"/>
                    <a:pt x="2390391" y="6326151"/>
                    <a:pt x="2419207" y="6292072"/>
                  </a:cubicBezTo>
                  <a:cubicBezTo>
                    <a:pt x="2448023" y="6257993"/>
                    <a:pt x="2480778" y="6232093"/>
                    <a:pt x="2517471" y="6214372"/>
                  </a:cubicBezTo>
                  <a:cubicBezTo>
                    <a:pt x="2554164" y="6196651"/>
                    <a:pt x="2592665" y="6187790"/>
                    <a:pt x="2632975" y="6187790"/>
                  </a:cubicBezTo>
                  <a:close/>
                  <a:moveTo>
                    <a:pt x="1565870" y="6187790"/>
                  </a:moveTo>
                  <a:cubicBezTo>
                    <a:pt x="1606571" y="6187790"/>
                    <a:pt x="1639114" y="6196748"/>
                    <a:pt x="1663502" y="6214664"/>
                  </a:cubicBezTo>
                  <a:cubicBezTo>
                    <a:pt x="1687890" y="6232580"/>
                    <a:pt x="1702895" y="6258480"/>
                    <a:pt x="1708516" y="6292364"/>
                  </a:cubicBezTo>
                  <a:cubicBezTo>
                    <a:pt x="1714137" y="6326249"/>
                    <a:pt x="1708677" y="6367532"/>
                    <a:pt x="1692134" y="6416217"/>
                  </a:cubicBezTo>
                  <a:cubicBezTo>
                    <a:pt x="1675587" y="6464901"/>
                    <a:pt x="1652823" y="6506672"/>
                    <a:pt x="1623840" y="6541530"/>
                  </a:cubicBezTo>
                  <a:cubicBezTo>
                    <a:pt x="1594858" y="6576389"/>
                    <a:pt x="1561968" y="6603116"/>
                    <a:pt x="1525170" y="6621713"/>
                  </a:cubicBezTo>
                  <a:cubicBezTo>
                    <a:pt x="1488372" y="6640311"/>
                    <a:pt x="1449623" y="6649609"/>
                    <a:pt x="1408923" y="6649609"/>
                  </a:cubicBezTo>
                  <a:cubicBezTo>
                    <a:pt x="1368613" y="6649609"/>
                    <a:pt x="1336283" y="6640311"/>
                    <a:pt x="1311933" y="6621713"/>
                  </a:cubicBezTo>
                  <a:cubicBezTo>
                    <a:pt x="1287583" y="6603116"/>
                    <a:pt x="1272714" y="6576389"/>
                    <a:pt x="1267325" y="6541530"/>
                  </a:cubicBezTo>
                  <a:cubicBezTo>
                    <a:pt x="1261937" y="6506672"/>
                    <a:pt x="1267515" y="6464901"/>
                    <a:pt x="1284062" y="6416217"/>
                  </a:cubicBezTo>
                  <a:cubicBezTo>
                    <a:pt x="1300605" y="6367532"/>
                    <a:pt x="1323286" y="6326151"/>
                    <a:pt x="1352102" y="6292072"/>
                  </a:cubicBezTo>
                  <a:cubicBezTo>
                    <a:pt x="1380919" y="6257993"/>
                    <a:pt x="1413673" y="6232093"/>
                    <a:pt x="1450366" y="6214372"/>
                  </a:cubicBezTo>
                  <a:cubicBezTo>
                    <a:pt x="1487058" y="6196651"/>
                    <a:pt x="1525561" y="6187790"/>
                    <a:pt x="1565870" y="6187790"/>
                  </a:cubicBezTo>
                  <a:close/>
                  <a:moveTo>
                    <a:pt x="1174768" y="6187790"/>
                  </a:moveTo>
                  <a:cubicBezTo>
                    <a:pt x="1203784" y="6187790"/>
                    <a:pt x="1227829" y="6193535"/>
                    <a:pt x="1246905" y="6205024"/>
                  </a:cubicBezTo>
                  <a:cubicBezTo>
                    <a:pt x="1265979" y="6216514"/>
                    <a:pt x="1280367" y="6230048"/>
                    <a:pt x="1290067" y="6245627"/>
                  </a:cubicBezTo>
                  <a:lnTo>
                    <a:pt x="1211336" y="6313980"/>
                  </a:lnTo>
                  <a:cubicBezTo>
                    <a:pt x="1203811" y="6303464"/>
                    <a:pt x="1194941" y="6295042"/>
                    <a:pt x="1184724" y="6288713"/>
                  </a:cubicBezTo>
                  <a:cubicBezTo>
                    <a:pt x="1174509" y="6282384"/>
                    <a:pt x="1161417" y="6279219"/>
                    <a:pt x="1145448" y="6279219"/>
                  </a:cubicBezTo>
                  <a:cubicBezTo>
                    <a:pt x="1126169" y="6279219"/>
                    <a:pt x="1106724" y="6284721"/>
                    <a:pt x="1087116" y="6295723"/>
                  </a:cubicBezTo>
                  <a:cubicBezTo>
                    <a:pt x="1067507" y="6306726"/>
                    <a:pt x="1049488" y="6322500"/>
                    <a:pt x="1033060" y="6343044"/>
                  </a:cubicBezTo>
                  <a:cubicBezTo>
                    <a:pt x="1016632" y="6363589"/>
                    <a:pt x="1003489" y="6388370"/>
                    <a:pt x="993630" y="6417386"/>
                  </a:cubicBezTo>
                  <a:cubicBezTo>
                    <a:pt x="983571" y="6446985"/>
                    <a:pt x="979268" y="6472253"/>
                    <a:pt x="980721" y="6493187"/>
                  </a:cubicBezTo>
                  <a:cubicBezTo>
                    <a:pt x="982173" y="6514121"/>
                    <a:pt x="988837" y="6530041"/>
                    <a:pt x="1000709" y="6540946"/>
                  </a:cubicBezTo>
                  <a:cubicBezTo>
                    <a:pt x="1012582" y="6551852"/>
                    <a:pt x="1028937" y="6557304"/>
                    <a:pt x="1049774" y="6557304"/>
                  </a:cubicBezTo>
                  <a:cubicBezTo>
                    <a:pt x="1067690" y="6557304"/>
                    <a:pt x="1085064" y="6553312"/>
                    <a:pt x="1101896" y="6545328"/>
                  </a:cubicBezTo>
                  <a:cubicBezTo>
                    <a:pt x="1118729" y="6537343"/>
                    <a:pt x="1134193" y="6527801"/>
                    <a:pt x="1148287" y="6516701"/>
                  </a:cubicBezTo>
                  <a:lnTo>
                    <a:pt x="1181929" y="6583594"/>
                  </a:lnTo>
                  <a:cubicBezTo>
                    <a:pt x="1155755" y="6605599"/>
                    <a:pt x="1128530" y="6622103"/>
                    <a:pt x="1100254" y="6633106"/>
                  </a:cubicBezTo>
                  <a:cubicBezTo>
                    <a:pt x="1071977" y="6644108"/>
                    <a:pt x="1043234" y="6649609"/>
                    <a:pt x="1014024" y="6649609"/>
                  </a:cubicBezTo>
                  <a:cubicBezTo>
                    <a:pt x="985786" y="6649609"/>
                    <a:pt x="960746" y="6644790"/>
                    <a:pt x="938902" y="6635150"/>
                  </a:cubicBezTo>
                  <a:cubicBezTo>
                    <a:pt x="917058" y="6625511"/>
                    <a:pt x="899723" y="6611052"/>
                    <a:pt x="886898" y="6591772"/>
                  </a:cubicBezTo>
                  <a:cubicBezTo>
                    <a:pt x="874073" y="6572493"/>
                    <a:pt x="867007" y="6548590"/>
                    <a:pt x="865700" y="6520060"/>
                  </a:cubicBezTo>
                  <a:cubicBezTo>
                    <a:pt x="864393" y="6491532"/>
                    <a:pt x="870126" y="6458475"/>
                    <a:pt x="882900" y="6420890"/>
                  </a:cubicBezTo>
                  <a:cubicBezTo>
                    <a:pt x="895473" y="6383891"/>
                    <a:pt x="912369" y="6350931"/>
                    <a:pt x="933590" y="6322013"/>
                  </a:cubicBezTo>
                  <a:cubicBezTo>
                    <a:pt x="954809" y="6293095"/>
                    <a:pt x="978695" y="6268655"/>
                    <a:pt x="1005244" y="6248694"/>
                  </a:cubicBezTo>
                  <a:cubicBezTo>
                    <a:pt x="1031794" y="6228734"/>
                    <a:pt x="1059577" y="6213593"/>
                    <a:pt x="1088594" y="6203271"/>
                  </a:cubicBezTo>
                  <a:cubicBezTo>
                    <a:pt x="1117612" y="6192951"/>
                    <a:pt x="1146336" y="6187790"/>
                    <a:pt x="1174768" y="6187790"/>
                  </a:cubicBezTo>
                  <a:close/>
                  <a:moveTo>
                    <a:pt x="696741" y="6187790"/>
                  </a:moveTo>
                  <a:cubicBezTo>
                    <a:pt x="737441" y="6187790"/>
                    <a:pt x="769985" y="6196748"/>
                    <a:pt x="794373" y="6214664"/>
                  </a:cubicBezTo>
                  <a:cubicBezTo>
                    <a:pt x="818760" y="6232580"/>
                    <a:pt x="833765" y="6258480"/>
                    <a:pt x="839387" y="6292364"/>
                  </a:cubicBezTo>
                  <a:cubicBezTo>
                    <a:pt x="845008" y="6326249"/>
                    <a:pt x="839547" y="6367532"/>
                    <a:pt x="823004" y="6416217"/>
                  </a:cubicBezTo>
                  <a:cubicBezTo>
                    <a:pt x="806457" y="6464901"/>
                    <a:pt x="783693" y="6506672"/>
                    <a:pt x="754711" y="6541530"/>
                  </a:cubicBezTo>
                  <a:cubicBezTo>
                    <a:pt x="725728" y="6576389"/>
                    <a:pt x="692838" y="6603116"/>
                    <a:pt x="656041" y="6621713"/>
                  </a:cubicBezTo>
                  <a:cubicBezTo>
                    <a:pt x="619243" y="6640311"/>
                    <a:pt x="580494" y="6649609"/>
                    <a:pt x="539793" y="6649609"/>
                  </a:cubicBezTo>
                  <a:cubicBezTo>
                    <a:pt x="499484" y="6649609"/>
                    <a:pt x="467153" y="6640311"/>
                    <a:pt x="442804" y="6621713"/>
                  </a:cubicBezTo>
                  <a:cubicBezTo>
                    <a:pt x="418453" y="6603116"/>
                    <a:pt x="403585" y="6576389"/>
                    <a:pt x="398196" y="6541530"/>
                  </a:cubicBezTo>
                  <a:cubicBezTo>
                    <a:pt x="392807" y="6506672"/>
                    <a:pt x="398386" y="6464901"/>
                    <a:pt x="414932" y="6416217"/>
                  </a:cubicBezTo>
                  <a:cubicBezTo>
                    <a:pt x="431475" y="6367532"/>
                    <a:pt x="454156" y="6326151"/>
                    <a:pt x="482972" y="6292072"/>
                  </a:cubicBezTo>
                  <a:cubicBezTo>
                    <a:pt x="511789" y="6257993"/>
                    <a:pt x="544543" y="6232093"/>
                    <a:pt x="581236" y="6214372"/>
                  </a:cubicBezTo>
                  <a:cubicBezTo>
                    <a:pt x="617929" y="6196651"/>
                    <a:pt x="656431" y="6187790"/>
                    <a:pt x="696741" y="6187790"/>
                  </a:cubicBezTo>
                  <a:close/>
                  <a:moveTo>
                    <a:pt x="5407269" y="5395249"/>
                  </a:moveTo>
                  <a:cubicBezTo>
                    <a:pt x="5387795" y="5395249"/>
                    <a:pt x="5369113" y="5400653"/>
                    <a:pt x="5351226" y="5411461"/>
                  </a:cubicBezTo>
                  <a:cubicBezTo>
                    <a:pt x="5333337" y="5422270"/>
                    <a:pt x="5317121" y="5437896"/>
                    <a:pt x="5302578" y="5458344"/>
                  </a:cubicBezTo>
                  <a:cubicBezTo>
                    <a:pt x="5288035" y="5478791"/>
                    <a:pt x="5275867" y="5503426"/>
                    <a:pt x="5266072" y="5532247"/>
                  </a:cubicBezTo>
                  <a:cubicBezTo>
                    <a:pt x="5256341" y="5560873"/>
                    <a:pt x="5251683" y="5585751"/>
                    <a:pt x="5252099" y="5606880"/>
                  </a:cubicBezTo>
                  <a:cubicBezTo>
                    <a:pt x="5252514" y="5628009"/>
                    <a:pt x="5257860" y="5644367"/>
                    <a:pt x="5268137" y="5655954"/>
                  </a:cubicBezTo>
                  <a:cubicBezTo>
                    <a:pt x="5278414" y="5667540"/>
                    <a:pt x="5293289" y="5673334"/>
                    <a:pt x="5312763" y="5673334"/>
                  </a:cubicBezTo>
                  <a:cubicBezTo>
                    <a:pt x="5332237" y="5673334"/>
                    <a:pt x="5351051" y="5667540"/>
                    <a:pt x="5369205" y="5655954"/>
                  </a:cubicBezTo>
                  <a:cubicBezTo>
                    <a:pt x="5387360" y="5644367"/>
                    <a:pt x="5403873" y="5628009"/>
                    <a:pt x="5418745" y="5606880"/>
                  </a:cubicBezTo>
                  <a:cubicBezTo>
                    <a:pt x="5433617" y="5585751"/>
                    <a:pt x="5445918" y="5560873"/>
                    <a:pt x="5455649" y="5532247"/>
                  </a:cubicBezTo>
                  <a:cubicBezTo>
                    <a:pt x="5465443" y="5503426"/>
                    <a:pt x="5469968" y="5478791"/>
                    <a:pt x="5469224" y="5458344"/>
                  </a:cubicBezTo>
                  <a:cubicBezTo>
                    <a:pt x="5468481" y="5437896"/>
                    <a:pt x="5462837" y="5422270"/>
                    <a:pt x="5452293" y="5411461"/>
                  </a:cubicBezTo>
                  <a:cubicBezTo>
                    <a:pt x="5441751" y="5400653"/>
                    <a:pt x="5426743" y="5395249"/>
                    <a:pt x="5407269" y="5395249"/>
                  </a:cubicBezTo>
                  <a:close/>
                  <a:moveTo>
                    <a:pt x="4538139" y="5395249"/>
                  </a:moveTo>
                  <a:cubicBezTo>
                    <a:pt x="4518665" y="5395249"/>
                    <a:pt x="4499984" y="5400653"/>
                    <a:pt x="4482095" y="5411461"/>
                  </a:cubicBezTo>
                  <a:cubicBezTo>
                    <a:pt x="4464207" y="5422270"/>
                    <a:pt x="4447991" y="5437896"/>
                    <a:pt x="4433449" y="5458344"/>
                  </a:cubicBezTo>
                  <a:cubicBezTo>
                    <a:pt x="4418906" y="5478791"/>
                    <a:pt x="4406737" y="5503426"/>
                    <a:pt x="4396942" y="5532247"/>
                  </a:cubicBezTo>
                  <a:cubicBezTo>
                    <a:pt x="4387211" y="5560873"/>
                    <a:pt x="4382554" y="5585751"/>
                    <a:pt x="4382969" y="5606880"/>
                  </a:cubicBezTo>
                  <a:cubicBezTo>
                    <a:pt x="4383384" y="5628009"/>
                    <a:pt x="4388731" y="5644367"/>
                    <a:pt x="4399007" y="5655954"/>
                  </a:cubicBezTo>
                  <a:cubicBezTo>
                    <a:pt x="4409285" y="5667540"/>
                    <a:pt x="4424160" y="5673334"/>
                    <a:pt x="4443634" y="5673334"/>
                  </a:cubicBezTo>
                  <a:cubicBezTo>
                    <a:pt x="4463107" y="5673334"/>
                    <a:pt x="4481921" y="5667540"/>
                    <a:pt x="4500075" y="5655954"/>
                  </a:cubicBezTo>
                  <a:cubicBezTo>
                    <a:pt x="4518231" y="5644367"/>
                    <a:pt x="4534743" y="5628009"/>
                    <a:pt x="4549616" y="5606880"/>
                  </a:cubicBezTo>
                  <a:cubicBezTo>
                    <a:pt x="4564487" y="5585751"/>
                    <a:pt x="4576788" y="5560873"/>
                    <a:pt x="4586519" y="5532247"/>
                  </a:cubicBezTo>
                  <a:cubicBezTo>
                    <a:pt x="4596313" y="5503426"/>
                    <a:pt x="4600839" y="5478791"/>
                    <a:pt x="4600095" y="5458344"/>
                  </a:cubicBezTo>
                  <a:cubicBezTo>
                    <a:pt x="4599351" y="5437896"/>
                    <a:pt x="4593707" y="5422270"/>
                    <a:pt x="4583163" y="5411461"/>
                  </a:cubicBezTo>
                  <a:cubicBezTo>
                    <a:pt x="4572621" y="5400653"/>
                    <a:pt x="4557613" y="5395249"/>
                    <a:pt x="4538139" y="5395249"/>
                  </a:cubicBezTo>
                  <a:close/>
                  <a:moveTo>
                    <a:pt x="3471033" y="5395249"/>
                  </a:moveTo>
                  <a:cubicBezTo>
                    <a:pt x="3451559" y="5395249"/>
                    <a:pt x="3432878" y="5400653"/>
                    <a:pt x="3414990" y="5411461"/>
                  </a:cubicBezTo>
                  <a:cubicBezTo>
                    <a:pt x="3397101" y="5422270"/>
                    <a:pt x="3380886" y="5437896"/>
                    <a:pt x="3366343" y="5458344"/>
                  </a:cubicBezTo>
                  <a:cubicBezTo>
                    <a:pt x="3351799" y="5478791"/>
                    <a:pt x="3339631" y="5503426"/>
                    <a:pt x="3329837" y="5532247"/>
                  </a:cubicBezTo>
                  <a:cubicBezTo>
                    <a:pt x="3320106" y="5560873"/>
                    <a:pt x="3315448" y="5585751"/>
                    <a:pt x="3315863" y="5606880"/>
                  </a:cubicBezTo>
                  <a:cubicBezTo>
                    <a:pt x="3316278" y="5628009"/>
                    <a:pt x="3321625" y="5644367"/>
                    <a:pt x="3331902" y="5655954"/>
                  </a:cubicBezTo>
                  <a:cubicBezTo>
                    <a:pt x="3342178" y="5667540"/>
                    <a:pt x="3357053" y="5673334"/>
                    <a:pt x="3376527" y="5673334"/>
                  </a:cubicBezTo>
                  <a:cubicBezTo>
                    <a:pt x="3396001" y="5673334"/>
                    <a:pt x="3414815" y="5667540"/>
                    <a:pt x="3432970" y="5655954"/>
                  </a:cubicBezTo>
                  <a:cubicBezTo>
                    <a:pt x="3451125" y="5644367"/>
                    <a:pt x="3467638" y="5628009"/>
                    <a:pt x="3482509" y="5606880"/>
                  </a:cubicBezTo>
                  <a:cubicBezTo>
                    <a:pt x="3497381" y="5585751"/>
                    <a:pt x="3509682" y="5560873"/>
                    <a:pt x="3519413" y="5532247"/>
                  </a:cubicBezTo>
                  <a:cubicBezTo>
                    <a:pt x="3529208" y="5503426"/>
                    <a:pt x="3533733" y="5478791"/>
                    <a:pt x="3532989" y="5458344"/>
                  </a:cubicBezTo>
                  <a:cubicBezTo>
                    <a:pt x="3532245" y="5437896"/>
                    <a:pt x="3526602" y="5422270"/>
                    <a:pt x="3516058" y="5411461"/>
                  </a:cubicBezTo>
                  <a:cubicBezTo>
                    <a:pt x="3505515" y="5400653"/>
                    <a:pt x="3490507" y="5395249"/>
                    <a:pt x="3471033" y="5395249"/>
                  </a:cubicBezTo>
                  <a:close/>
                  <a:moveTo>
                    <a:pt x="2601903" y="5395249"/>
                  </a:moveTo>
                  <a:cubicBezTo>
                    <a:pt x="2582429" y="5395249"/>
                    <a:pt x="2563748" y="5400653"/>
                    <a:pt x="2545860" y="5411461"/>
                  </a:cubicBezTo>
                  <a:cubicBezTo>
                    <a:pt x="2527971" y="5422270"/>
                    <a:pt x="2511756" y="5437896"/>
                    <a:pt x="2497213" y="5458344"/>
                  </a:cubicBezTo>
                  <a:cubicBezTo>
                    <a:pt x="2482671" y="5478791"/>
                    <a:pt x="2470501" y="5503426"/>
                    <a:pt x="2460707" y="5532247"/>
                  </a:cubicBezTo>
                  <a:cubicBezTo>
                    <a:pt x="2450976" y="5560873"/>
                    <a:pt x="2446318" y="5585751"/>
                    <a:pt x="2446734" y="5606880"/>
                  </a:cubicBezTo>
                  <a:cubicBezTo>
                    <a:pt x="2447149" y="5628009"/>
                    <a:pt x="2452495" y="5644367"/>
                    <a:pt x="2462772" y="5655954"/>
                  </a:cubicBezTo>
                  <a:cubicBezTo>
                    <a:pt x="2473049" y="5667540"/>
                    <a:pt x="2487924" y="5673334"/>
                    <a:pt x="2507398" y="5673334"/>
                  </a:cubicBezTo>
                  <a:cubicBezTo>
                    <a:pt x="2526871" y="5673334"/>
                    <a:pt x="2545686" y="5667540"/>
                    <a:pt x="2563840" y="5655954"/>
                  </a:cubicBezTo>
                  <a:cubicBezTo>
                    <a:pt x="2581995" y="5644367"/>
                    <a:pt x="2598508" y="5628009"/>
                    <a:pt x="2613380" y="5606880"/>
                  </a:cubicBezTo>
                  <a:cubicBezTo>
                    <a:pt x="2628251" y="5585751"/>
                    <a:pt x="2640553" y="5560873"/>
                    <a:pt x="2650283" y="5532247"/>
                  </a:cubicBezTo>
                  <a:cubicBezTo>
                    <a:pt x="2660077" y="5503426"/>
                    <a:pt x="2664603" y="5478791"/>
                    <a:pt x="2663859" y="5458344"/>
                  </a:cubicBezTo>
                  <a:cubicBezTo>
                    <a:pt x="2663115" y="5437896"/>
                    <a:pt x="2657472" y="5422270"/>
                    <a:pt x="2646928" y="5411461"/>
                  </a:cubicBezTo>
                  <a:cubicBezTo>
                    <a:pt x="2636385" y="5400653"/>
                    <a:pt x="2621377" y="5395249"/>
                    <a:pt x="2601903" y="5395249"/>
                  </a:cubicBezTo>
                  <a:close/>
                  <a:moveTo>
                    <a:pt x="1534798" y="5395249"/>
                  </a:moveTo>
                  <a:cubicBezTo>
                    <a:pt x="1515324" y="5395249"/>
                    <a:pt x="1496643" y="5400653"/>
                    <a:pt x="1478755" y="5411461"/>
                  </a:cubicBezTo>
                  <a:cubicBezTo>
                    <a:pt x="1460866" y="5422270"/>
                    <a:pt x="1444651" y="5437896"/>
                    <a:pt x="1430108" y="5458344"/>
                  </a:cubicBezTo>
                  <a:cubicBezTo>
                    <a:pt x="1415565" y="5478791"/>
                    <a:pt x="1403396" y="5503426"/>
                    <a:pt x="1393602" y="5532247"/>
                  </a:cubicBezTo>
                  <a:cubicBezTo>
                    <a:pt x="1383871" y="5560873"/>
                    <a:pt x="1379213" y="5585751"/>
                    <a:pt x="1379628" y="5606880"/>
                  </a:cubicBezTo>
                  <a:cubicBezTo>
                    <a:pt x="1380044" y="5628009"/>
                    <a:pt x="1385390" y="5644367"/>
                    <a:pt x="1395667" y="5655954"/>
                  </a:cubicBezTo>
                  <a:cubicBezTo>
                    <a:pt x="1405943" y="5667540"/>
                    <a:pt x="1420819" y="5673334"/>
                    <a:pt x="1440293" y="5673334"/>
                  </a:cubicBezTo>
                  <a:cubicBezTo>
                    <a:pt x="1459766" y="5673334"/>
                    <a:pt x="1478580" y="5667540"/>
                    <a:pt x="1496735" y="5655954"/>
                  </a:cubicBezTo>
                  <a:cubicBezTo>
                    <a:pt x="1514890" y="5644367"/>
                    <a:pt x="1531403" y="5628009"/>
                    <a:pt x="1546275" y="5606880"/>
                  </a:cubicBezTo>
                  <a:cubicBezTo>
                    <a:pt x="1561146" y="5585751"/>
                    <a:pt x="1573448" y="5560873"/>
                    <a:pt x="1583178" y="5532247"/>
                  </a:cubicBezTo>
                  <a:cubicBezTo>
                    <a:pt x="1592973" y="5503426"/>
                    <a:pt x="1597498" y="5478791"/>
                    <a:pt x="1596754" y="5458344"/>
                  </a:cubicBezTo>
                  <a:cubicBezTo>
                    <a:pt x="1596010" y="5437896"/>
                    <a:pt x="1590367" y="5422270"/>
                    <a:pt x="1579823" y="5411461"/>
                  </a:cubicBezTo>
                  <a:cubicBezTo>
                    <a:pt x="1569280" y="5400653"/>
                    <a:pt x="1554272" y="5395249"/>
                    <a:pt x="1534798" y="5395249"/>
                  </a:cubicBezTo>
                  <a:close/>
                  <a:moveTo>
                    <a:pt x="665668" y="5395249"/>
                  </a:moveTo>
                  <a:cubicBezTo>
                    <a:pt x="646194" y="5395249"/>
                    <a:pt x="627514" y="5400653"/>
                    <a:pt x="609625" y="5411461"/>
                  </a:cubicBezTo>
                  <a:cubicBezTo>
                    <a:pt x="591737" y="5422270"/>
                    <a:pt x="575521" y="5437896"/>
                    <a:pt x="560978" y="5458344"/>
                  </a:cubicBezTo>
                  <a:cubicBezTo>
                    <a:pt x="546435" y="5478791"/>
                    <a:pt x="534266" y="5503426"/>
                    <a:pt x="524472" y="5532247"/>
                  </a:cubicBezTo>
                  <a:cubicBezTo>
                    <a:pt x="514741" y="5560873"/>
                    <a:pt x="510083" y="5585751"/>
                    <a:pt x="510499" y="5606880"/>
                  </a:cubicBezTo>
                  <a:cubicBezTo>
                    <a:pt x="510914" y="5628009"/>
                    <a:pt x="516260" y="5644367"/>
                    <a:pt x="526537" y="5655954"/>
                  </a:cubicBezTo>
                  <a:cubicBezTo>
                    <a:pt x="536814" y="5667540"/>
                    <a:pt x="551690" y="5673334"/>
                    <a:pt x="571163" y="5673334"/>
                  </a:cubicBezTo>
                  <a:cubicBezTo>
                    <a:pt x="590637" y="5673334"/>
                    <a:pt x="609451" y="5667540"/>
                    <a:pt x="627605" y="5655954"/>
                  </a:cubicBezTo>
                  <a:cubicBezTo>
                    <a:pt x="645761" y="5644367"/>
                    <a:pt x="662273" y="5628009"/>
                    <a:pt x="677145" y="5606880"/>
                  </a:cubicBezTo>
                  <a:cubicBezTo>
                    <a:pt x="692017" y="5585751"/>
                    <a:pt x="704318" y="5560873"/>
                    <a:pt x="714048" y="5532247"/>
                  </a:cubicBezTo>
                  <a:cubicBezTo>
                    <a:pt x="723843" y="5503426"/>
                    <a:pt x="728369" y="5478791"/>
                    <a:pt x="727624" y="5458344"/>
                  </a:cubicBezTo>
                  <a:cubicBezTo>
                    <a:pt x="726881" y="5437896"/>
                    <a:pt x="721237" y="5422270"/>
                    <a:pt x="710693" y="5411461"/>
                  </a:cubicBezTo>
                  <a:cubicBezTo>
                    <a:pt x="700151" y="5400653"/>
                    <a:pt x="685142" y="5395249"/>
                    <a:pt x="665668" y="5395249"/>
                  </a:cubicBezTo>
                  <a:close/>
                  <a:moveTo>
                    <a:pt x="4023959" y="5311415"/>
                  </a:moveTo>
                  <a:lnTo>
                    <a:pt x="4131162" y="5311415"/>
                  </a:lnTo>
                  <a:lnTo>
                    <a:pt x="4010149" y="5667492"/>
                  </a:lnTo>
                  <a:lnTo>
                    <a:pt x="4183659" y="5667492"/>
                  </a:lnTo>
                  <a:lnTo>
                    <a:pt x="4153184" y="5757168"/>
                  </a:lnTo>
                  <a:lnTo>
                    <a:pt x="3872471" y="5757168"/>
                  </a:lnTo>
                  <a:close/>
                  <a:moveTo>
                    <a:pt x="2087723" y="5311415"/>
                  </a:moveTo>
                  <a:lnTo>
                    <a:pt x="2194927" y="5311415"/>
                  </a:lnTo>
                  <a:lnTo>
                    <a:pt x="2073913" y="5667492"/>
                  </a:lnTo>
                  <a:lnTo>
                    <a:pt x="2247423" y="5667492"/>
                  </a:lnTo>
                  <a:lnTo>
                    <a:pt x="2216949" y="5757168"/>
                  </a:lnTo>
                  <a:lnTo>
                    <a:pt x="1936235" y="5757168"/>
                  </a:lnTo>
                  <a:close/>
                  <a:moveTo>
                    <a:pt x="151489" y="5311415"/>
                  </a:moveTo>
                  <a:lnTo>
                    <a:pt x="258691" y="5311415"/>
                  </a:lnTo>
                  <a:lnTo>
                    <a:pt x="137678" y="5667492"/>
                  </a:lnTo>
                  <a:lnTo>
                    <a:pt x="311189" y="5667492"/>
                  </a:lnTo>
                  <a:lnTo>
                    <a:pt x="280714" y="5757168"/>
                  </a:lnTo>
                  <a:lnTo>
                    <a:pt x="0" y="5757168"/>
                  </a:lnTo>
                  <a:close/>
                  <a:moveTo>
                    <a:pt x="5438341" y="5303820"/>
                  </a:moveTo>
                  <a:cubicBezTo>
                    <a:pt x="5479041" y="5303820"/>
                    <a:pt x="5511585" y="5312778"/>
                    <a:pt x="5535973" y="5330694"/>
                  </a:cubicBezTo>
                  <a:cubicBezTo>
                    <a:pt x="5560361" y="5348610"/>
                    <a:pt x="5575365" y="5374510"/>
                    <a:pt x="5580987" y="5408394"/>
                  </a:cubicBezTo>
                  <a:cubicBezTo>
                    <a:pt x="5586607" y="5442279"/>
                    <a:pt x="5581147" y="5483562"/>
                    <a:pt x="5564604" y="5532247"/>
                  </a:cubicBezTo>
                  <a:cubicBezTo>
                    <a:pt x="5548057" y="5580931"/>
                    <a:pt x="5525293" y="5622702"/>
                    <a:pt x="5496310" y="5657560"/>
                  </a:cubicBezTo>
                  <a:cubicBezTo>
                    <a:pt x="5467328" y="5692419"/>
                    <a:pt x="5434439" y="5719146"/>
                    <a:pt x="5397640" y="5737743"/>
                  </a:cubicBezTo>
                  <a:cubicBezTo>
                    <a:pt x="5360843" y="5756341"/>
                    <a:pt x="5322093" y="5765639"/>
                    <a:pt x="5281394" y="5765639"/>
                  </a:cubicBezTo>
                  <a:cubicBezTo>
                    <a:pt x="5241083" y="5765639"/>
                    <a:pt x="5208753" y="5756341"/>
                    <a:pt x="5184403" y="5737743"/>
                  </a:cubicBezTo>
                  <a:cubicBezTo>
                    <a:pt x="5160053" y="5719146"/>
                    <a:pt x="5145184" y="5692419"/>
                    <a:pt x="5139795" y="5657560"/>
                  </a:cubicBezTo>
                  <a:cubicBezTo>
                    <a:pt x="5134407" y="5622702"/>
                    <a:pt x="5139985" y="5580931"/>
                    <a:pt x="5156532" y="5532247"/>
                  </a:cubicBezTo>
                  <a:cubicBezTo>
                    <a:pt x="5173075" y="5483562"/>
                    <a:pt x="5195756" y="5442181"/>
                    <a:pt x="5224573" y="5408102"/>
                  </a:cubicBezTo>
                  <a:cubicBezTo>
                    <a:pt x="5253389" y="5374023"/>
                    <a:pt x="5286143" y="5348123"/>
                    <a:pt x="5322837" y="5330402"/>
                  </a:cubicBezTo>
                  <a:cubicBezTo>
                    <a:pt x="5359529" y="5312681"/>
                    <a:pt x="5398031" y="5303820"/>
                    <a:pt x="5438341" y="5303820"/>
                  </a:cubicBezTo>
                  <a:close/>
                  <a:moveTo>
                    <a:pt x="5047239" y="5303820"/>
                  </a:moveTo>
                  <a:cubicBezTo>
                    <a:pt x="5076254" y="5303820"/>
                    <a:pt x="5100300" y="5309565"/>
                    <a:pt x="5119375" y="5321054"/>
                  </a:cubicBezTo>
                  <a:cubicBezTo>
                    <a:pt x="5138449" y="5332544"/>
                    <a:pt x="5152838" y="5346078"/>
                    <a:pt x="5162538" y="5361657"/>
                  </a:cubicBezTo>
                  <a:lnTo>
                    <a:pt x="5083807" y="5430010"/>
                  </a:lnTo>
                  <a:cubicBezTo>
                    <a:pt x="5076282" y="5419494"/>
                    <a:pt x="5067411" y="5411072"/>
                    <a:pt x="5057195" y="5404743"/>
                  </a:cubicBezTo>
                  <a:cubicBezTo>
                    <a:pt x="5046979" y="5398414"/>
                    <a:pt x="5033887" y="5395249"/>
                    <a:pt x="5017918" y="5395249"/>
                  </a:cubicBezTo>
                  <a:cubicBezTo>
                    <a:pt x="4998640" y="5395249"/>
                    <a:pt x="4979195" y="5400751"/>
                    <a:pt x="4959586" y="5411753"/>
                  </a:cubicBezTo>
                  <a:cubicBezTo>
                    <a:pt x="4939977" y="5422756"/>
                    <a:pt x="4921958" y="5438530"/>
                    <a:pt x="4905531" y="5459074"/>
                  </a:cubicBezTo>
                  <a:cubicBezTo>
                    <a:pt x="4889102" y="5479619"/>
                    <a:pt x="4875959" y="5504400"/>
                    <a:pt x="4866101" y="5533416"/>
                  </a:cubicBezTo>
                  <a:cubicBezTo>
                    <a:pt x="4856041" y="5563015"/>
                    <a:pt x="4851739" y="5588283"/>
                    <a:pt x="4853191" y="5609217"/>
                  </a:cubicBezTo>
                  <a:cubicBezTo>
                    <a:pt x="4854643" y="5630151"/>
                    <a:pt x="4861307" y="5646071"/>
                    <a:pt x="4873179" y="5656976"/>
                  </a:cubicBezTo>
                  <a:cubicBezTo>
                    <a:pt x="4885053" y="5667882"/>
                    <a:pt x="4901407" y="5673334"/>
                    <a:pt x="4922245" y="5673334"/>
                  </a:cubicBezTo>
                  <a:cubicBezTo>
                    <a:pt x="4940161" y="5673334"/>
                    <a:pt x="4957534" y="5669342"/>
                    <a:pt x="4974367" y="5661358"/>
                  </a:cubicBezTo>
                  <a:cubicBezTo>
                    <a:pt x="4991199" y="5653373"/>
                    <a:pt x="5006663" y="5643831"/>
                    <a:pt x="5020757" y="5632731"/>
                  </a:cubicBezTo>
                  <a:lnTo>
                    <a:pt x="5054399" y="5699624"/>
                  </a:lnTo>
                  <a:cubicBezTo>
                    <a:pt x="5028225" y="5721629"/>
                    <a:pt x="5001000" y="5738133"/>
                    <a:pt x="4972724" y="5749136"/>
                  </a:cubicBezTo>
                  <a:cubicBezTo>
                    <a:pt x="4944447" y="5760138"/>
                    <a:pt x="4915704" y="5765639"/>
                    <a:pt x="4886494" y="5765639"/>
                  </a:cubicBezTo>
                  <a:cubicBezTo>
                    <a:pt x="4858257" y="5765639"/>
                    <a:pt x="4833216" y="5760820"/>
                    <a:pt x="4811373" y="5751180"/>
                  </a:cubicBezTo>
                  <a:cubicBezTo>
                    <a:pt x="4789529" y="5741541"/>
                    <a:pt x="4772194" y="5727082"/>
                    <a:pt x="4759368" y="5707802"/>
                  </a:cubicBezTo>
                  <a:cubicBezTo>
                    <a:pt x="4746543" y="5688523"/>
                    <a:pt x="4739477" y="5664620"/>
                    <a:pt x="4738170" y="5636090"/>
                  </a:cubicBezTo>
                  <a:cubicBezTo>
                    <a:pt x="4736863" y="5607562"/>
                    <a:pt x="4742597" y="5574505"/>
                    <a:pt x="4755370" y="5536920"/>
                  </a:cubicBezTo>
                  <a:cubicBezTo>
                    <a:pt x="4767943" y="5499921"/>
                    <a:pt x="4784839" y="5466961"/>
                    <a:pt x="4806060" y="5438043"/>
                  </a:cubicBezTo>
                  <a:cubicBezTo>
                    <a:pt x="4827279" y="5409125"/>
                    <a:pt x="4851165" y="5384685"/>
                    <a:pt x="4877715" y="5364724"/>
                  </a:cubicBezTo>
                  <a:cubicBezTo>
                    <a:pt x="4904264" y="5344764"/>
                    <a:pt x="4932047" y="5329623"/>
                    <a:pt x="4961065" y="5319301"/>
                  </a:cubicBezTo>
                  <a:cubicBezTo>
                    <a:pt x="4990083" y="5308981"/>
                    <a:pt x="5018807" y="5303820"/>
                    <a:pt x="5047239" y="5303820"/>
                  </a:cubicBezTo>
                  <a:close/>
                  <a:moveTo>
                    <a:pt x="4569211" y="5303820"/>
                  </a:moveTo>
                  <a:cubicBezTo>
                    <a:pt x="4609911" y="5303820"/>
                    <a:pt x="4642455" y="5312778"/>
                    <a:pt x="4666843" y="5330694"/>
                  </a:cubicBezTo>
                  <a:cubicBezTo>
                    <a:pt x="4691231" y="5348610"/>
                    <a:pt x="4706235" y="5374510"/>
                    <a:pt x="4711857" y="5408394"/>
                  </a:cubicBezTo>
                  <a:cubicBezTo>
                    <a:pt x="4717479" y="5442279"/>
                    <a:pt x="4712018" y="5483562"/>
                    <a:pt x="4695474" y="5532247"/>
                  </a:cubicBezTo>
                  <a:cubicBezTo>
                    <a:pt x="4678927" y="5580931"/>
                    <a:pt x="4656163" y="5622702"/>
                    <a:pt x="4627181" y="5657560"/>
                  </a:cubicBezTo>
                  <a:cubicBezTo>
                    <a:pt x="4598199" y="5692419"/>
                    <a:pt x="4565309" y="5719146"/>
                    <a:pt x="4528511" y="5737743"/>
                  </a:cubicBezTo>
                  <a:cubicBezTo>
                    <a:pt x="4491713" y="5756341"/>
                    <a:pt x="4452965" y="5765639"/>
                    <a:pt x="4412263" y="5765639"/>
                  </a:cubicBezTo>
                  <a:cubicBezTo>
                    <a:pt x="4371954" y="5765639"/>
                    <a:pt x="4339624" y="5756341"/>
                    <a:pt x="4315274" y="5737743"/>
                  </a:cubicBezTo>
                  <a:cubicBezTo>
                    <a:pt x="4290923" y="5719146"/>
                    <a:pt x="4276055" y="5692419"/>
                    <a:pt x="4270666" y="5657560"/>
                  </a:cubicBezTo>
                  <a:cubicBezTo>
                    <a:pt x="4265277" y="5622702"/>
                    <a:pt x="4270857" y="5580931"/>
                    <a:pt x="4287403" y="5532247"/>
                  </a:cubicBezTo>
                  <a:cubicBezTo>
                    <a:pt x="4303947" y="5483562"/>
                    <a:pt x="4326627" y="5442181"/>
                    <a:pt x="4355443" y="5408102"/>
                  </a:cubicBezTo>
                  <a:cubicBezTo>
                    <a:pt x="4384259" y="5374023"/>
                    <a:pt x="4417013" y="5348123"/>
                    <a:pt x="4453707" y="5330402"/>
                  </a:cubicBezTo>
                  <a:cubicBezTo>
                    <a:pt x="4490399" y="5312681"/>
                    <a:pt x="4528901" y="5303820"/>
                    <a:pt x="4569211" y="5303820"/>
                  </a:cubicBezTo>
                  <a:close/>
                  <a:moveTo>
                    <a:pt x="3502106" y="5303820"/>
                  </a:moveTo>
                  <a:cubicBezTo>
                    <a:pt x="3542805" y="5303820"/>
                    <a:pt x="3575349" y="5312778"/>
                    <a:pt x="3599737" y="5330694"/>
                  </a:cubicBezTo>
                  <a:cubicBezTo>
                    <a:pt x="3624125" y="5348610"/>
                    <a:pt x="3639129" y="5374510"/>
                    <a:pt x="3644751" y="5408394"/>
                  </a:cubicBezTo>
                  <a:cubicBezTo>
                    <a:pt x="3650372" y="5442279"/>
                    <a:pt x="3644911" y="5483562"/>
                    <a:pt x="3628368" y="5532247"/>
                  </a:cubicBezTo>
                  <a:cubicBezTo>
                    <a:pt x="3611821" y="5580931"/>
                    <a:pt x="3589057" y="5622702"/>
                    <a:pt x="3560074" y="5657560"/>
                  </a:cubicBezTo>
                  <a:cubicBezTo>
                    <a:pt x="3531093" y="5692419"/>
                    <a:pt x="3498203" y="5719146"/>
                    <a:pt x="3461405" y="5737743"/>
                  </a:cubicBezTo>
                  <a:cubicBezTo>
                    <a:pt x="3424607" y="5756341"/>
                    <a:pt x="3385858" y="5765639"/>
                    <a:pt x="3345159" y="5765639"/>
                  </a:cubicBezTo>
                  <a:cubicBezTo>
                    <a:pt x="3304847" y="5765639"/>
                    <a:pt x="3272517" y="5756341"/>
                    <a:pt x="3248168" y="5737743"/>
                  </a:cubicBezTo>
                  <a:cubicBezTo>
                    <a:pt x="3223818" y="5719146"/>
                    <a:pt x="3208948" y="5692419"/>
                    <a:pt x="3203560" y="5657560"/>
                  </a:cubicBezTo>
                  <a:cubicBezTo>
                    <a:pt x="3198172" y="5622702"/>
                    <a:pt x="3203750" y="5580931"/>
                    <a:pt x="3220297" y="5532247"/>
                  </a:cubicBezTo>
                  <a:cubicBezTo>
                    <a:pt x="3236840" y="5483562"/>
                    <a:pt x="3259521" y="5442181"/>
                    <a:pt x="3288337" y="5408102"/>
                  </a:cubicBezTo>
                  <a:cubicBezTo>
                    <a:pt x="3317153" y="5374023"/>
                    <a:pt x="3349908" y="5348123"/>
                    <a:pt x="3386601" y="5330402"/>
                  </a:cubicBezTo>
                  <a:cubicBezTo>
                    <a:pt x="3423293" y="5312681"/>
                    <a:pt x="3461795" y="5303820"/>
                    <a:pt x="3502106" y="5303820"/>
                  </a:cubicBezTo>
                  <a:close/>
                  <a:moveTo>
                    <a:pt x="3111003" y="5303820"/>
                  </a:moveTo>
                  <a:cubicBezTo>
                    <a:pt x="3140018" y="5303820"/>
                    <a:pt x="3164064" y="5309565"/>
                    <a:pt x="3183139" y="5321054"/>
                  </a:cubicBezTo>
                  <a:cubicBezTo>
                    <a:pt x="3202214" y="5332544"/>
                    <a:pt x="3216603" y="5346078"/>
                    <a:pt x="3226302" y="5361657"/>
                  </a:cubicBezTo>
                  <a:lnTo>
                    <a:pt x="3147571" y="5430010"/>
                  </a:lnTo>
                  <a:cubicBezTo>
                    <a:pt x="3140046" y="5419494"/>
                    <a:pt x="3131175" y="5411072"/>
                    <a:pt x="3120959" y="5404743"/>
                  </a:cubicBezTo>
                  <a:cubicBezTo>
                    <a:pt x="3110743" y="5398414"/>
                    <a:pt x="3097651" y="5395249"/>
                    <a:pt x="3081683" y="5395249"/>
                  </a:cubicBezTo>
                  <a:cubicBezTo>
                    <a:pt x="3062404" y="5395249"/>
                    <a:pt x="3042960" y="5400751"/>
                    <a:pt x="3023351" y="5411753"/>
                  </a:cubicBezTo>
                  <a:cubicBezTo>
                    <a:pt x="3003741" y="5422756"/>
                    <a:pt x="2985723" y="5438530"/>
                    <a:pt x="2969295" y="5459074"/>
                  </a:cubicBezTo>
                  <a:cubicBezTo>
                    <a:pt x="2952867" y="5479619"/>
                    <a:pt x="2939724" y="5504400"/>
                    <a:pt x="2929865" y="5533416"/>
                  </a:cubicBezTo>
                  <a:cubicBezTo>
                    <a:pt x="2919806" y="5563015"/>
                    <a:pt x="2915503" y="5588283"/>
                    <a:pt x="2916956" y="5609217"/>
                  </a:cubicBezTo>
                  <a:cubicBezTo>
                    <a:pt x="2918408" y="5630151"/>
                    <a:pt x="2925071" y="5646071"/>
                    <a:pt x="2936944" y="5656976"/>
                  </a:cubicBezTo>
                  <a:cubicBezTo>
                    <a:pt x="2948817" y="5667882"/>
                    <a:pt x="2965172" y="5673334"/>
                    <a:pt x="2986009" y="5673334"/>
                  </a:cubicBezTo>
                  <a:cubicBezTo>
                    <a:pt x="3003925" y="5673334"/>
                    <a:pt x="3021299" y="5669342"/>
                    <a:pt x="3038132" y="5661358"/>
                  </a:cubicBezTo>
                  <a:cubicBezTo>
                    <a:pt x="3054964" y="5653373"/>
                    <a:pt x="3070427" y="5643831"/>
                    <a:pt x="3084521" y="5632731"/>
                  </a:cubicBezTo>
                  <a:lnTo>
                    <a:pt x="3118164" y="5699624"/>
                  </a:lnTo>
                  <a:cubicBezTo>
                    <a:pt x="3091990" y="5721629"/>
                    <a:pt x="3064765" y="5738133"/>
                    <a:pt x="3036488" y="5749136"/>
                  </a:cubicBezTo>
                  <a:cubicBezTo>
                    <a:pt x="3008212" y="5760138"/>
                    <a:pt x="2979469" y="5765639"/>
                    <a:pt x="2950258" y="5765639"/>
                  </a:cubicBezTo>
                  <a:cubicBezTo>
                    <a:pt x="2922021" y="5765639"/>
                    <a:pt x="2896980" y="5760820"/>
                    <a:pt x="2875137" y="5751180"/>
                  </a:cubicBezTo>
                  <a:cubicBezTo>
                    <a:pt x="2853293" y="5741541"/>
                    <a:pt x="2835959" y="5727082"/>
                    <a:pt x="2823133" y="5707802"/>
                  </a:cubicBezTo>
                  <a:cubicBezTo>
                    <a:pt x="2810307" y="5688523"/>
                    <a:pt x="2803241" y="5664620"/>
                    <a:pt x="2801935" y="5636090"/>
                  </a:cubicBezTo>
                  <a:cubicBezTo>
                    <a:pt x="2800628" y="5607562"/>
                    <a:pt x="2806361" y="5574505"/>
                    <a:pt x="2819134" y="5536920"/>
                  </a:cubicBezTo>
                  <a:cubicBezTo>
                    <a:pt x="2831707" y="5499921"/>
                    <a:pt x="2848604" y="5466961"/>
                    <a:pt x="2869824" y="5438043"/>
                  </a:cubicBezTo>
                  <a:cubicBezTo>
                    <a:pt x="2891044" y="5409125"/>
                    <a:pt x="2914930" y="5384685"/>
                    <a:pt x="2941479" y="5364724"/>
                  </a:cubicBezTo>
                  <a:cubicBezTo>
                    <a:pt x="2968028" y="5344764"/>
                    <a:pt x="2995812" y="5329623"/>
                    <a:pt x="3024829" y="5319301"/>
                  </a:cubicBezTo>
                  <a:cubicBezTo>
                    <a:pt x="3053847" y="5308981"/>
                    <a:pt x="3082572" y="5303820"/>
                    <a:pt x="3111003" y="5303820"/>
                  </a:cubicBezTo>
                  <a:close/>
                  <a:moveTo>
                    <a:pt x="2632975" y="5303820"/>
                  </a:moveTo>
                  <a:cubicBezTo>
                    <a:pt x="2673676" y="5303820"/>
                    <a:pt x="2706220" y="5312778"/>
                    <a:pt x="2730608" y="5330694"/>
                  </a:cubicBezTo>
                  <a:cubicBezTo>
                    <a:pt x="2754995" y="5348610"/>
                    <a:pt x="2770000" y="5374510"/>
                    <a:pt x="2775621" y="5408394"/>
                  </a:cubicBezTo>
                  <a:cubicBezTo>
                    <a:pt x="2781243" y="5442279"/>
                    <a:pt x="2775783" y="5483562"/>
                    <a:pt x="2759239" y="5532247"/>
                  </a:cubicBezTo>
                  <a:cubicBezTo>
                    <a:pt x="2742692" y="5580931"/>
                    <a:pt x="2719928" y="5622702"/>
                    <a:pt x="2690945" y="5657560"/>
                  </a:cubicBezTo>
                  <a:cubicBezTo>
                    <a:pt x="2661963" y="5692419"/>
                    <a:pt x="2629073" y="5719146"/>
                    <a:pt x="2592275" y="5737743"/>
                  </a:cubicBezTo>
                  <a:cubicBezTo>
                    <a:pt x="2555478" y="5756341"/>
                    <a:pt x="2516729" y="5765639"/>
                    <a:pt x="2476028" y="5765639"/>
                  </a:cubicBezTo>
                  <a:cubicBezTo>
                    <a:pt x="2435718" y="5765639"/>
                    <a:pt x="2403388" y="5756341"/>
                    <a:pt x="2379038" y="5737743"/>
                  </a:cubicBezTo>
                  <a:cubicBezTo>
                    <a:pt x="2354688" y="5719146"/>
                    <a:pt x="2339819" y="5692419"/>
                    <a:pt x="2334430" y="5657560"/>
                  </a:cubicBezTo>
                  <a:cubicBezTo>
                    <a:pt x="2329042" y="5622702"/>
                    <a:pt x="2334621" y="5580931"/>
                    <a:pt x="2351167" y="5532247"/>
                  </a:cubicBezTo>
                  <a:cubicBezTo>
                    <a:pt x="2367711" y="5483562"/>
                    <a:pt x="2390391" y="5442181"/>
                    <a:pt x="2419207" y="5408102"/>
                  </a:cubicBezTo>
                  <a:cubicBezTo>
                    <a:pt x="2448023" y="5374023"/>
                    <a:pt x="2480778" y="5348123"/>
                    <a:pt x="2517471" y="5330402"/>
                  </a:cubicBezTo>
                  <a:cubicBezTo>
                    <a:pt x="2554164" y="5312681"/>
                    <a:pt x="2592665" y="5303820"/>
                    <a:pt x="2632975" y="5303820"/>
                  </a:cubicBezTo>
                  <a:close/>
                  <a:moveTo>
                    <a:pt x="1565870" y="5303820"/>
                  </a:moveTo>
                  <a:cubicBezTo>
                    <a:pt x="1606571" y="5303820"/>
                    <a:pt x="1639114" y="5312778"/>
                    <a:pt x="1663502" y="5330694"/>
                  </a:cubicBezTo>
                  <a:cubicBezTo>
                    <a:pt x="1687890" y="5348610"/>
                    <a:pt x="1702895" y="5374510"/>
                    <a:pt x="1708516" y="5408394"/>
                  </a:cubicBezTo>
                  <a:cubicBezTo>
                    <a:pt x="1714137" y="5442279"/>
                    <a:pt x="1708677" y="5483562"/>
                    <a:pt x="1692134" y="5532247"/>
                  </a:cubicBezTo>
                  <a:cubicBezTo>
                    <a:pt x="1675587" y="5580931"/>
                    <a:pt x="1652823" y="5622702"/>
                    <a:pt x="1623840" y="5657560"/>
                  </a:cubicBezTo>
                  <a:cubicBezTo>
                    <a:pt x="1594858" y="5692419"/>
                    <a:pt x="1561968" y="5719146"/>
                    <a:pt x="1525170" y="5737743"/>
                  </a:cubicBezTo>
                  <a:cubicBezTo>
                    <a:pt x="1488372" y="5756341"/>
                    <a:pt x="1449623" y="5765639"/>
                    <a:pt x="1408923" y="5765639"/>
                  </a:cubicBezTo>
                  <a:cubicBezTo>
                    <a:pt x="1368613" y="5765639"/>
                    <a:pt x="1336283" y="5756341"/>
                    <a:pt x="1311933" y="5737743"/>
                  </a:cubicBezTo>
                  <a:cubicBezTo>
                    <a:pt x="1287583" y="5719146"/>
                    <a:pt x="1272714" y="5692419"/>
                    <a:pt x="1267325" y="5657560"/>
                  </a:cubicBezTo>
                  <a:cubicBezTo>
                    <a:pt x="1261937" y="5622702"/>
                    <a:pt x="1267515" y="5580931"/>
                    <a:pt x="1284062" y="5532247"/>
                  </a:cubicBezTo>
                  <a:cubicBezTo>
                    <a:pt x="1300605" y="5483562"/>
                    <a:pt x="1323286" y="5442181"/>
                    <a:pt x="1352102" y="5408102"/>
                  </a:cubicBezTo>
                  <a:cubicBezTo>
                    <a:pt x="1380919" y="5374023"/>
                    <a:pt x="1413673" y="5348123"/>
                    <a:pt x="1450366" y="5330402"/>
                  </a:cubicBezTo>
                  <a:cubicBezTo>
                    <a:pt x="1487058" y="5312681"/>
                    <a:pt x="1525561" y="5303820"/>
                    <a:pt x="1565870" y="5303820"/>
                  </a:cubicBezTo>
                  <a:close/>
                  <a:moveTo>
                    <a:pt x="1174768" y="5303820"/>
                  </a:moveTo>
                  <a:cubicBezTo>
                    <a:pt x="1203784" y="5303820"/>
                    <a:pt x="1227829" y="5309565"/>
                    <a:pt x="1246905" y="5321054"/>
                  </a:cubicBezTo>
                  <a:cubicBezTo>
                    <a:pt x="1265979" y="5332544"/>
                    <a:pt x="1280367" y="5346078"/>
                    <a:pt x="1290067" y="5361657"/>
                  </a:cubicBezTo>
                  <a:lnTo>
                    <a:pt x="1211336" y="5430010"/>
                  </a:lnTo>
                  <a:cubicBezTo>
                    <a:pt x="1203811" y="5419494"/>
                    <a:pt x="1194941" y="5411072"/>
                    <a:pt x="1184724" y="5404743"/>
                  </a:cubicBezTo>
                  <a:cubicBezTo>
                    <a:pt x="1174509" y="5398414"/>
                    <a:pt x="1161417" y="5395249"/>
                    <a:pt x="1145448" y="5395249"/>
                  </a:cubicBezTo>
                  <a:cubicBezTo>
                    <a:pt x="1126169" y="5395249"/>
                    <a:pt x="1106724" y="5400751"/>
                    <a:pt x="1087116" y="5411753"/>
                  </a:cubicBezTo>
                  <a:cubicBezTo>
                    <a:pt x="1067507" y="5422756"/>
                    <a:pt x="1049488" y="5438530"/>
                    <a:pt x="1033060" y="5459074"/>
                  </a:cubicBezTo>
                  <a:cubicBezTo>
                    <a:pt x="1016632" y="5479619"/>
                    <a:pt x="1003489" y="5504400"/>
                    <a:pt x="993630" y="5533416"/>
                  </a:cubicBezTo>
                  <a:cubicBezTo>
                    <a:pt x="983571" y="5563015"/>
                    <a:pt x="979268" y="5588283"/>
                    <a:pt x="980721" y="5609217"/>
                  </a:cubicBezTo>
                  <a:cubicBezTo>
                    <a:pt x="982173" y="5630151"/>
                    <a:pt x="988837" y="5646071"/>
                    <a:pt x="1000709" y="5656976"/>
                  </a:cubicBezTo>
                  <a:cubicBezTo>
                    <a:pt x="1012582" y="5667882"/>
                    <a:pt x="1028937" y="5673334"/>
                    <a:pt x="1049774" y="5673334"/>
                  </a:cubicBezTo>
                  <a:cubicBezTo>
                    <a:pt x="1067690" y="5673334"/>
                    <a:pt x="1085064" y="5669342"/>
                    <a:pt x="1101896" y="5661358"/>
                  </a:cubicBezTo>
                  <a:cubicBezTo>
                    <a:pt x="1118729" y="5653373"/>
                    <a:pt x="1134193" y="5643831"/>
                    <a:pt x="1148287" y="5632731"/>
                  </a:cubicBezTo>
                  <a:lnTo>
                    <a:pt x="1181929" y="5699624"/>
                  </a:lnTo>
                  <a:cubicBezTo>
                    <a:pt x="1155755" y="5721629"/>
                    <a:pt x="1128530" y="5738133"/>
                    <a:pt x="1100254" y="5749136"/>
                  </a:cubicBezTo>
                  <a:cubicBezTo>
                    <a:pt x="1071977" y="5760138"/>
                    <a:pt x="1043234" y="5765639"/>
                    <a:pt x="1014024" y="5765639"/>
                  </a:cubicBezTo>
                  <a:cubicBezTo>
                    <a:pt x="985786" y="5765639"/>
                    <a:pt x="960746" y="5760820"/>
                    <a:pt x="938902" y="5751180"/>
                  </a:cubicBezTo>
                  <a:cubicBezTo>
                    <a:pt x="917058" y="5741541"/>
                    <a:pt x="899723" y="5727082"/>
                    <a:pt x="886898" y="5707802"/>
                  </a:cubicBezTo>
                  <a:cubicBezTo>
                    <a:pt x="874073" y="5688523"/>
                    <a:pt x="867007" y="5664620"/>
                    <a:pt x="865700" y="5636090"/>
                  </a:cubicBezTo>
                  <a:cubicBezTo>
                    <a:pt x="864393" y="5607562"/>
                    <a:pt x="870126" y="5574505"/>
                    <a:pt x="882900" y="5536920"/>
                  </a:cubicBezTo>
                  <a:cubicBezTo>
                    <a:pt x="895473" y="5499921"/>
                    <a:pt x="912369" y="5466961"/>
                    <a:pt x="933590" y="5438043"/>
                  </a:cubicBezTo>
                  <a:cubicBezTo>
                    <a:pt x="954809" y="5409125"/>
                    <a:pt x="978695" y="5384685"/>
                    <a:pt x="1005244" y="5364724"/>
                  </a:cubicBezTo>
                  <a:cubicBezTo>
                    <a:pt x="1031794" y="5344764"/>
                    <a:pt x="1059577" y="5329623"/>
                    <a:pt x="1088594" y="5319301"/>
                  </a:cubicBezTo>
                  <a:cubicBezTo>
                    <a:pt x="1117612" y="5308981"/>
                    <a:pt x="1146336" y="5303820"/>
                    <a:pt x="1174768" y="5303820"/>
                  </a:cubicBezTo>
                  <a:close/>
                  <a:moveTo>
                    <a:pt x="696741" y="5303820"/>
                  </a:moveTo>
                  <a:cubicBezTo>
                    <a:pt x="737441" y="5303820"/>
                    <a:pt x="769985" y="5312778"/>
                    <a:pt x="794373" y="5330694"/>
                  </a:cubicBezTo>
                  <a:cubicBezTo>
                    <a:pt x="818760" y="5348610"/>
                    <a:pt x="833765" y="5374510"/>
                    <a:pt x="839387" y="5408394"/>
                  </a:cubicBezTo>
                  <a:cubicBezTo>
                    <a:pt x="845008" y="5442279"/>
                    <a:pt x="839547" y="5483562"/>
                    <a:pt x="823004" y="5532247"/>
                  </a:cubicBezTo>
                  <a:cubicBezTo>
                    <a:pt x="806457" y="5580931"/>
                    <a:pt x="783693" y="5622702"/>
                    <a:pt x="754711" y="5657560"/>
                  </a:cubicBezTo>
                  <a:cubicBezTo>
                    <a:pt x="725728" y="5692419"/>
                    <a:pt x="692838" y="5719146"/>
                    <a:pt x="656041" y="5737743"/>
                  </a:cubicBezTo>
                  <a:cubicBezTo>
                    <a:pt x="619243" y="5756341"/>
                    <a:pt x="580494" y="5765639"/>
                    <a:pt x="539793" y="5765639"/>
                  </a:cubicBezTo>
                  <a:cubicBezTo>
                    <a:pt x="499484" y="5765639"/>
                    <a:pt x="467153" y="5756341"/>
                    <a:pt x="442804" y="5737743"/>
                  </a:cubicBezTo>
                  <a:cubicBezTo>
                    <a:pt x="418453" y="5719146"/>
                    <a:pt x="403585" y="5692419"/>
                    <a:pt x="398196" y="5657560"/>
                  </a:cubicBezTo>
                  <a:cubicBezTo>
                    <a:pt x="392807" y="5622702"/>
                    <a:pt x="398386" y="5580931"/>
                    <a:pt x="414932" y="5532247"/>
                  </a:cubicBezTo>
                  <a:cubicBezTo>
                    <a:pt x="431475" y="5483562"/>
                    <a:pt x="454156" y="5442181"/>
                    <a:pt x="482972" y="5408102"/>
                  </a:cubicBezTo>
                  <a:cubicBezTo>
                    <a:pt x="511789" y="5374023"/>
                    <a:pt x="544543" y="5348123"/>
                    <a:pt x="581236" y="5330402"/>
                  </a:cubicBezTo>
                  <a:cubicBezTo>
                    <a:pt x="617929" y="5312681"/>
                    <a:pt x="656431" y="5303820"/>
                    <a:pt x="696741" y="5303820"/>
                  </a:cubicBezTo>
                  <a:close/>
                  <a:moveTo>
                    <a:pt x="5407269" y="4511279"/>
                  </a:moveTo>
                  <a:cubicBezTo>
                    <a:pt x="5387795" y="4511279"/>
                    <a:pt x="5369113" y="4516683"/>
                    <a:pt x="5351226" y="4527491"/>
                  </a:cubicBezTo>
                  <a:cubicBezTo>
                    <a:pt x="5333337" y="4538299"/>
                    <a:pt x="5317121" y="4553926"/>
                    <a:pt x="5302578" y="4574374"/>
                  </a:cubicBezTo>
                  <a:cubicBezTo>
                    <a:pt x="5288035" y="4594821"/>
                    <a:pt x="5275867" y="4619455"/>
                    <a:pt x="5266072" y="4648277"/>
                  </a:cubicBezTo>
                  <a:cubicBezTo>
                    <a:pt x="5256341" y="4676903"/>
                    <a:pt x="5251683" y="4701780"/>
                    <a:pt x="5252099" y="4722910"/>
                  </a:cubicBezTo>
                  <a:cubicBezTo>
                    <a:pt x="5252514" y="4744038"/>
                    <a:pt x="5257860" y="4760396"/>
                    <a:pt x="5268137" y="4771983"/>
                  </a:cubicBezTo>
                  <a:cubicBezTo>
                    <a:pt x="5278414" y="4783570"/>
                    <a:pt x="5293289" y="4789364"/>
                    <a:pt x="5312763" y="4789364"/>
                  </a:cubicBezTo>
                  <a:cubicBezTo>
                    <a:pt x="5332237" y="4789364"/>
                    <a:pt x="5351051" y="4783570"/>
                    <a:pt x="5369205" y="4771983"/>
                  </a:cubicBezTo>
                  <a:cubicBezTo>
                    <a:pt x="5387360" y="4760396"/>
                    <a:pt x="5403873" y="4744038"/>
                    <a:pt x="5418745" y="4722910"/>
                  </a:cubicBezTo>
                  <a:cubicBezTo>
                    <a:pt x="5433617" y="4701780"/>
                    <a:pt x="5445918" y="4676903"/>
                    <a:pt x="5455649" y="4648277"/>
                  </a:cubicBezTo>
                  <a:cubicBezTo>
                    <a:pt x="5465443" y="4619455"/>
                    <a:pt x="5469968" y="4594821"/>
                    <a:pt x="5469224" y="4574374"/>
                  </a:cubicBezTo>
                  <a:cubicBezTo>
                    <a:pt x="5468481" y="4553926"/>
                    <a:pt x="5462837" y="4538299"/>
                    <a:pt x="5452293" y="4527491"/>
                  </a:cubicBezTo>
                  <a:cubicBezTo>
                    <a:pt x="5441751" y="4516683"/>
                    <a:pt x="5426743" y="4511279"/>
                    <a:pt x="5407269" y="4511279"/>
                  </a:cubicBezTo>
                  <a:close/>
                  <a:moveTo>
                    <a:pt x="4538139" y="4511279"/>
                  </a:moveTo>
                  <a:cubicBezTo>
                    <a:pt x="4518665" y="4511279"/>
                    <a:pt x="4499984" y="4516683"/>
                    <a:pt x="4482095" y="4527491"/>
                  </a:cubicBezTo>
                  <a:cubicBezTo>
                    <a:pt x="4464207" y="4538299"/>
                    <a:pt x="4447991" y="4553926"/>
                    <a:pt x="4433449" y="4574374"/>
                  </a:cubicBezTo>
                  <a:cubicBezTo>
                    <a:pt x="4418906" y="4594821"/>
                    <a:pt x="4406737" y="4619455"/>
                    <a:pt x="4396942" y="4648277"/>
                  </a:cubicBezTo>
                  <a:cubicBezTo>
                    <a:pt x="4387211" y="4676903"/>
                    <a:pt x="4382554" y="4701780"/>
                    <a:pt x="4382969" y="4722910"/>
                  </a:cubicBezTo>
                  <a:cubicBezTo>
                    <a:pt x="4383384" y="4744038"/>
                    <a:pt x="4388731" y="4760396"/>
                    <a:pt x="4399007" y="4771983"/>
                  </a:cubicBezTo>
                  <a:cubicBezTo>
                    <a:pt x="4409285" y="4783570"/>
                    <a:pt x="4424160" y="4789364"/>
                    <a:pt x="4443634" y="4789364"/>
                  </a:cubicBezTo>
                  <a:cubicBezTo>
                    <a:pt x="4463107" y="4789364"/>
                    <a:pt x="4481921" y="4783570"/>
                    <a:pt x="4500075" y="4771983"/>
                  </a:cubicBezTo>
                  <a:cubicBezTo>
                    <a:pt x="4518231" y="4760396"/>
                    <a:pt x="4534743" y="4744038"/>
                    <a:pt x="4549616" y="4722910"/>
                  </a:cubicBezTo>
                  <a:cubicBezTo>
                    <a:pt x="4564487" y="4701780"/>
                    <a:pt x="4576788" y="4676903"/>
                    <a:pt x="4586519" y="4648277"/>
                  </a:cubicBezTo>
                  <a:cubicBezTo>
                    <a:pt x="4596313" y="4619455"/>
                    <a:pt x="4600839" y="4594821"/>
                    <a:pt x="4600095" y="4574374"/>
                  </a:cubicBezTo>
                  <a:cubicBezTo>
                    <a:pt x="4599351" y="4553926"/>
                    <a:pt x="4593707" y="4538299"/>
                    <a:pt x="4583163" y="4527491"/>
                  </a:cubicBezTo>
                  <a:cubicBezTo>
                    <a:pt x="4572621" y="4516683"/>
                    <a:pt x="4557613" y="4511279"/>
                    <a:pt x="4538139" y="4511279"/>
                  </a:cubicBezTo>
                  <a:close/>
                  <a:moveTo>
                    <a:pt x="3471033" y="4511279"/>
                  </a:moveTo>
                  <a:cubicBezTo>
                    <a:pt x="3451559" y="4511279"/>
                    <a:pt x="3432878" y="4516683"/>
                    <a:pt x="3414990" y="4527491"/>
                  </a:cubicBezTo>
                  <a:cubicBezTo>
                    <a:pt x="3397101" y="4538299"/>
                    <a:pt x="3380886" y="4553926"/>
                    <a:pt x="3366343" y="4574374"/>
                  </a:cubicBezTo>
                  <a:cubicBezTo>
                    <a:pt x="3351799" y="4594821"/>
                    <a:pt x="3339631" y="4619455"/>
                    <a:pt x="3329837" y="4648277"/>
                  </a:cubicBezTo>
                  <a:cubicBezTo>
                    <a:pt x="3320106" y="4676903"/>
                    <a:pt x="3315448" y="4701780"/>
                    <a:pt x="3315863" y="4722910"/>
                  </a:cubicBezTo>
                  <a:cubicBezTo>
                    <a:pt x="3316278" y="4744038"/>
                    <a:pt x="3321625" y="4760396"/>
                    <a:pt x="3331902" y="4771983"/>
                  </a:cubicBezTo>
                  <a:cubicBezTo>
                    <a:pt x="3342178" y="4783570"/>
                    <a:pt x="3357053" y="4789364"/>
                    <a:pt x="3376527" y="4789364"/>
                  </a:cubicBezTo>
                  <a:cubicBezTo>
                    <a:pt x="3396001" y="4789364"/>
                    <a:pt x="3414815" y="4783570"/>
                    <a:pt x="3432970" y="4771983"/>
                  </a:cubicBezTo>
                  <a:cubicBezTo>
                    <a:pt x="3451125" y="4760396"/>
                    <a:pt x="3467638" y="4744038"/>
                    <a:pt x="3482509" y="4722910"/>
                  </a:cubicBezTo>
                  <a:cubicBezTo>
                    <a:pt x="3497381" y="4701780"/>
                    <a:pt x="3509682" y="4676903"/>
                    <a:pt x="3519413" y="4648277"/>
                  </a:cubicBezTo>
                  <a:cubicBezTo>
                    <a:pt x="3529208" y="4619455"/>
                    <a:pt x="3533733" y="4594821"/>
                    <a:pt x="3532989" y="4574374"/>
                  </a:cubicBezTo>
                  <a:cubicBezTo>
                    <a:pt x="3532245" y="4553926"/>
                    <a:pt x="3526602" y="4538299"/>
                    <a:pt x="3516058" y="4527491"/>
                  </a:cubicBezTo>
                  <a:cubicBezTo>
                    <a:pt x="3505515" y="4516683"/>
                    <a:pt x="3490507" y="4511279"/>
                    <a:pt x="3471033" y="4511279"/>
                  </a:cubicBezTo>
                  <a:close/>
                  <a:moveTo>
                    <a:pt x="2601903" y="4511279"/>
                  </a:moveTo>
                  <a:cubicBezTo>
                    <a:pt x="2582429" y="4511279"/>
                    <a:pt x="2563748" y="4516683"/>
                    <a:pt x="2545860" y="4527491"/>
                  </a:cubicBezTo>
                  <a:cubicBezTo>
                    <a:pt x="2527971" y="4538299"/>
                    <a:pt x="2511756" y="4553926"/>
                    <a:pt x="2497213" y="4574374"/>
                  </a:cubicBezTo>
                  <a:cubicBezTo>
                    <a:pt x="2482671" y="4594821"/>
                    <a:pt x="2470501" y="4619455"/>
                    <a:pt x="2460707" y="4648277"/>
                  </a:cubicBezTo>
                  <a:cubicBezTo>
                    <a:pt x="2450976" y="4676903"/>
                    <a:pt x="2446318" y="4701780"/>
                    <a:pt x="2446734" y="4722910"/>
                  </a:cubicBezTo>
                  <a:cubicBezTo>
                    <a:pt x="2447149" y="4744038"/>
                    <a:pt x="2452495" y="4760396"/>
                    <a:pt x="2462772" y="4771983"/>
                  </a:cubicBezTo>
                  <a:cubicBezTo>
                    <a:pt x="2473049" y="4783570"/>
                    <a:pt x="2487924" y="4789364"/>
                    <a:pt x="2507398" y="4789364"/>
                  </a:cubicBezTo>
                  <a:cubicBezTo>
                    <a:pt x="2526871" y="4789364"/>
                    <a:pt x="2545686" y="4783570"/>
                    <a:pt x="2563840" y="4771983"/>
                  </a:cubicBezTo>
                  <a:cubicBezTo>
                    <a:pt x="2581995" y="4760396"/>
                    <a:pt x="2598508" y="4744038"/>
                    <a:pt x="2613380" y="4722910"/>
                  </a:cubicBezTo>
                  <a:cubicBezTo>
                    <a:pt x="2628251" y="4701780"/>
                    <a:pt x="2640553" y="4676903"/>
                    <a:pt x="2650283" y="4648277"/>
                  </a:cubicBezTo>
                  <a:cubicBezTo>
                    <a:pt x="2660077" y="4619455"/>
                    <a:pt x="2664603" y="4594821"/>
                    <a:pt x="2663859" y="4574374"/>
                  </a:cubicBezTo>
                  <a:cubicBezTo>
                    <a:pt x="2663115" y="4553926"/>
                    <a:pt x="2657472" y="4538299"/>
                    <a:pt x="2646928" y="4527491"/>
                  </a:cubicBezTo>
                  <a:cubicBezTo>
                    <a:pt x="2636385" y="4516683"/>
                    <a:pt x="2621377" y="4511279"/>
                    <a:pt x="2601903" y="4511279"/>
                  </a:cubicBezTo>
                  <a:close/>
                  <a:moveTo>
                    <a:pt x="1534798" y="4511279"/>
                  </a:moveTo>
                  <a:cubicBezTo>
                    <a:pt x="1515324" y="4511279"/>
                    <a:pt x="1496643" y="4516683"/>
                    <a:pt x="1478755" y="4527491"/>
                  </a:cubicBezTo>
                  <a:cubicBezTo>
                    <a:pt x="1460866" y="4538299"/>
                    <a:pt x="1444651" y="4553926"/>
                    <a:pt x="1430108" y="4574374"/>
                  </a:cubicBezTo>
                  <a:cubicBezTo>
                    <a:pt x="1415565" y="4594821"/>
                    <a:pt x="1403396" y="4619455"/>
                    <a:pt x="1393602" y="4648277"/>
                  </a:cubicBezTo>
                  <a:cubicBezTo>
                    <a:pt x="1383871" y="4676903"/>
                    <a:pt x="1379213" y="4701780"/>
                    <a:pt x="1379628" y="4722910"/>
                  </a:cubicBezTo>
                  <a:cubicBezTo>
                    <a:pt x="1380044" y="4744038"/>
                    <a:pt x="1385390" y="4760396"/>
                    <a:pt x="1395667" y="4771983"/>
                  </a:cubicBezTo>
                  <a:cubicBezTo>
                    <a:pt x="1405943" y="4783570"/>
                    <a:pt x="1420819" y="4789364"/>
                    <a:pt x="1440293" y="4789364"/>
                  </a:cubicBezTo>
                  <a:cubicBezTo>
                    <a:pt x="1459766" y="4789364"/>
                    <a:pt x="1478580" y="4783570"/>
                    <a:pt x="1496735" y="4771983"/>
                  </a:cubicBezTo>
                  <a:cubicBezTo>
                    <a:pt x="1514890" y="4760396"/>
                    <a:pt x="1531403" y="4744038"/>
                    <a:pt x="1546275" y="4722910"/>
                  </a:cubicBezTo>
                  <a:cubicBezTo>
                    <a:pt x="1561146" y="4701780"/>
                    <a:pt x="1573448" y="4676903"/>
                    <a:pt x="1583178" y="4648277"/>
                  </a:cubicBezTo>
                  <a:cubicBezTo>
                    <a:pt x="1592973" y="4619455"/>
                    <a:pt x="1597498" y="4594821"/>
                    <a:pt x="1596754" y="4574374"/>
                  </a:cubicBezTo>
                  <a:cubicBezTo>
                    <a:pt x="1596010" y="4553926"/>
                    <a:pt x="1590367" y="4538299"/>
                    <a:pt x="1579823" y="4527491"/>
                  </a:cubicBezTo>
                  <a:cubicBezTo>
                    <a:pt x="1569280" y="4516683"/>
                    <a:pt x="1554272" y="4511279"/>
                    <a:pt x="1534798" y="4511279"/>
                  </a:cubicBezTo>
                  <a:close/>
                  <a:moveTo>
                    <a:pt x="665668" y="4511279"/>
                  </a:moveTo>
                  <a:cubicBezTo>
                    <a:pt x="646194" y="4511279"/>
                    <a:pt x="627514" y="4516683"/>
                    <a:pt x="609625" y="4527491"/>
                  </a:cubicBezTo>
                  <a:cubicBezTo>
                    <a:pt x="591737" y="4538299"/>
                    <a:pt x="575521" y="4553926"/>
                    <a:pt x="560978" y="4574374"/>
                  </a:cubicBezTo>
                  <a:cubicBezTo>
                    <a:pt x="546435" y="4594821"/>
                    <a:pt x="534266" y="4619455"/>
                    <a:pt x="524472" y="4648277"/>
                  </a:cubicBezTo>
                  <a:cubicBezTo>
                    <a:pt x="514741" y="4676903"/>
                    <a:pt x="510083" y="4701780"/>
                    <a:pt x="510499" y="4722910"/>
                  </a:cubicBezTo>
                  <a:cubicBezTo>
                    <a:pt x="510914" y="4744038"/>
                    <a:pt x="516260" y="4760396"/>
                    <a:pt x="526537" y="4771983"/>
                  </a:cubicBezTo>
                  <a:cubicBezTo>
                    <a:pt x="536814" y="4783570"/>
                    <a:pt x="551690" y="4789364"/>
                    <a:pt x="571163" y="4789364"/>
                  </a:cubicBezTo>
                  <a:cubicBezTo>
                    <a:pt x="590637" y="4789364"/>
                    <a:pt x="609451" y="4783570"/>
                    <a:pt x="627605" y="4771983"/>
                  </a:cubicBezTo>
                  <a:cubicBezTo>
                    <a:pt x="645761" y="4760396"/>
                    <a:pt x="662273" y="4744038"/>
                    <a:pt x="677145" y="4722910"/>
                  </a:cubicBezTo>
                  <a:cubicBezTo>
                    <a:pt x="692017" y="4701780"/>
                    <a:pt x="704318" y="4676903"/>
                    <a:pt x="714048" y="4648277"/>
                  </a:cubicBezTo>
                  <a:cubicBezTo>
                    <a:pt x="723843" y="4619455"/>
                    <a:pt x="728369" y="4594821"/>
                    <a:pt x="727624" y="4574374"/>
                  </a:cubicBezTo>
                  <a:cubicBezTo>
                    <a:pt x="726881" y="4553926"/>
                    <a:pt x="721237" y="4538299"/>
                    <a:pt x="710693" y="4527491"/>
                  </a:cubicBezTo>
                  <a:cubicBezTo>
                    <a:pt x="700151" y="4516683"/>
                    <a:pt x="685142" y="4511279"/>
                    <a:pt x="665668" y="4511279"/>
                  </a:cubicBezTo>
                  <a:close/>
                  <a:moveTo>
                    <a:pt x="4023959" y="4427444"/>
                  </a:moveTo>
                  <a:lnTo>
                    <a:pt x="4131162" y="4427444"/>
                  </a:lnTo>
                  <a:lnTo>
                    <a:pt x="4010149" y="4783522"/>
                  </a:lnTo>
                  <a:lnTo>
                    <a:pt x="4183659" y="4783522"/>
                  </a:lnTo>
                  <a:lnTo>
                    <a:pt x="4153184" y="4873198"/>
                  </a:lnTo>
                  <a:lnTo>
                    <a:pt x="3872471" y="4873198"/>
                  </a:lnTo>
                  <a:close/>
                  <a:moveTo>
                    <a:pt x="2087723" y="4427444"/>
                  </a:moveTo>
                  <a:lnTo>
                    <a:pt x="2194927" y="4427444"/>
                  </a:lnTo>
                  <a:lnTo>
                    <a:pt x="2073913" y="4783522"/>
                  </a:lnTo>
                  <a:lnTo>
                    <a:pt x="2247423" y="4783522"/>
                  </a:lnTo>
                  <a:lnTo>
                    <a:pt x="2216949" y="4873198"/>
                  </a:lnTo>
                  <a:lnTo>
                    <a:pt x="1936235" y="4873198"/>
                  </a:lnTo>
                  <a:close/>
                  <a:moveTo>
                    <a:pt x="151489" y="4427444"/>
                  </a:moveTo>
                  <a:lnTo>
                    <a:pt x="258691" y="4427444"/>
                  </a:lnTo>
                  <a:lnTo>
                    <a:pt x="137678" y="4783522"/>
                  </a:lnTo>
                  <a:lnTo>
                    <a:pt x="311189" y="4783522"/>
                  </a:lnTo>
                  <a:lnTo>
                    <a:pt x="280714" y="4873198"/>
                  </a:lnTo>
                  <a:lnTo>
                    <a:pt x="0" y="4873198"/>
                  </a:lnTo>
                  <a:close/>
                  <a:moveTo>
                    <a:pt x="5438341" y="4419850"/>
                  </a:moveTo>
                  <a:cubicBezTo>
                    <a:pt x="5479041" y="4419850"/>
                    <a:pt x="5511585" y="4428808"/>
                    <a:pt x="5535973" y="4446723"/>
                  </a:cubicBezTo>
                  <a:cubicBezTo>
                    <a:pt x="5560361" y="4464639"/>
                    <a:pt x="5575365" y="4490540"/>
                    <a:pt x="5580987" y="4524424"/>
                  </a:cubicBezTo>
                  <a:cubicBezTo>
                    <a:pt x="5586607" y="4558308"/>
                    <a:pt x="5581147" y="4599592"/>
                    <a:pt x="5564604" y="4648277"/>
                  </a:cubicBezTo>
                  <a:cubicBezTo>
                    <a:pt x="5548057" y="4696961"/>
                    <a:pt x="5525293" y="4738731"/>
                    <a:pt x="5496310" y="4773590"/>
                  </a:cubicBezTo>
                  <a:cubicBezTo>
                    <a:pt x="5467328" y="4808448"/>
                    <a:pt x="5434439" y="4835175"/>
                    <a:pt x="5397640" y="4853773"/>
                  </a:cubicBezTo>
                  <a:cubicBezTo>
                    <a:pt x="5360843" y="4872370"/>
                    <a:pt x="5322093" y="4881669"/>
                    <a:pt x="5281394" y="4881669"/>
                  </a:cubicBezTo>
                  <a:cubicBezTo>
                    <a:pt x="5241083" y="4881669"/>
                    <a:pt x="5208753" y="4872370"/>
                    <a:pt x="5184403" y="4853773"/>
                  </a:cubicBezTo>
                  <a:cubicBezTo>
                    <a:pt x="5160053" y="4835175"/>
                    <a:pt x="5145184" y="4808448"/>
                    <a:pt x="5139795" y="4773590"/>
                  </a:cubicBezTo>
                  <a:cubicBezTo>
                    <a:pt x="5134407" y="4738731"/>
                    <a:pt x="5139985" y="4696961"/>
                    <a:pt x="5156532" y="4648277"/>
                  </a:cubicBezTo>
                  <a:cubicBezTo>
                    <a:pt x="5173075" y="4599592"/>
                    <a:pt x="5195756" y="4558210"/>
                    <a:pt x="5224573" y="4524131"/>
                  </a:cubicBezTo>
                  <a:cubicBezTo>
                    <a:pt x="5253389" y="4490052"/>
                    <a:pt x="5286143" y="4464152"/>
                    <a:pt x="5322837" y="4446431"/>
                  </a:cubicBezTo>
                  <a:cubicBezTo>
                    <a:pt x="5359529" y="4428710"/>
                    <a:pt x="5398031" y="4419850"/>
                    <a:pt x="5438341" y="4419850"/>
                  </a:cubicBezTo>
                  <a:close/>
                  <a:moveTo>
                    <a:pt x="5047239" y="4419850"/>
                  </a:moveTo>
                  <a:cubicBezTo>
                    <a:pt x="5076254" y="4419850"/>
                    <a:pt x="5100300" y="4425595"/>
                    <a:pt x="5119375" y="4437084"/>
                  </a:cubicBezTo>
                  <a:cubicBezTo>
                    <a:pt x="5138449" y="4448574"/>
                    <a:pt x="5152838" y="4462108"/>
                    <a:pt x="5162538" y="4477687"/>
                  </a:cubicBezTo>
                  <a:lnTo>
                    <a:pt x="5083807" y="4546039"/>
                  </a:lnTo>
                  <a:cubicBezTo>
                    <a:pt x="5076282" y="4535524"/>
                    <a:pt x="5067411" y="4527101"/>
                    <a:pt x="5057195" y="4520772"/>
                  </a:cubicBezTo>
                  <a:cubicBezTo>
                    <a:pt x="5046979" y="4514444"/>
                    <a:pt x="5033887" y="4511279"/>
                    <a:pt x="5017918" y="4511279"/>
                  </a:cubicBezTo>
                  <a:cubicBezTo>
                    <a:pt x="4998640" y="4511279"/>
                    <a:pt x="4979195" y="4516780"/>
                    <a:pt x="4959586" y="4527782"/>
                  </a:cubicBezTo>
                  <a:cubicBezTo>
                    <a:pt x="4939977" y="4538786"/>
                    <a:pt x="4921958" y="4554559"/>
                    <a:pt x="4905531" y="4575104"/>
                  </a:cubicBezTo>
                  <a:cubicBezTo>
                    <a:pt x="4889102" y="4595648"/>
                    <a:pt x="4875959" y="4620429"/>
                    <a:pt x="4866101" y="4649445"/>
                  </a:cubicBezTo>
                  <a:cubicBezTo>
                    <a:pt x="4856041" y="4679045"/>
                    <a:pt x="4851739" y="4704312"/>
                    <a:pt x="4853191" y="4725246"/>
                  </a:cubicBezTo>
                  <a:cubicBezTo>
                    <a:pt x="4854643" y="4746181"/>
                    <a:pt x="4861307" y="4762101"/>
                    <a:pt x="4873179" y="4773005"/>
                  </a:cubicBezTo>
                  <a:cubicBezTo>
                    <a:pt x="4885053" y="4783911"/>
                    <a:pt x="4901407" y="4789364"/>
                    <a:pt x="4922245" y="4789364"/>
                  </a:cubicBezTo>
                  <a:cubicBezTo>
                    <a:pt x="4940161" y="4789364"/>
                    <a:pt x="4957534" y="4785371"/>
                    <a:pt x="4974367" y="4777388"/>
                  </a:cubicBezTo>
                  <a:cubicBezTo>
                    <a:pt x="4991199" y="4769403"/>
                    <a:pt x="5006663" y="4759861"/>
                    <a:pt x="5020757" y="4748760"/>
                  </a:cubicBezTo>
                  <a:lnTo>
                    <a:pt x="5054399" y="4815653"/>
                  </a:lnTo>
                  <a:cubicBezTo>
                    <a:pt x="5028225" y="4837658"/>
                    <a:pt x="5001000" y="4854162"/>
                    <a:pt x="4972724" y="4865165"/>
                  </a:cubicBezTo>
                  <a:cubicBezTo>
                    <a:pt x="4944447" y="4876168"/>
                    <a:pt x="4915704" y="4881669"/>
                    <a:pt x="4886494" y="4881669"/>
                  </a:cubicBezTo>
                  <a:cubicBezTo>
                    <a:pt x="4858257" y="4881669"/>
                    <a:pt x="4833216" y="4876849"/>
                    <a:pt x="4811373" y="4867210"/>
                  </a:cubicBezTo>
                  <a:cubicBezTo>
                    <a:pt x="4789529" y="4857570"/>
                    <a:pt x="4772194" y="4843111"/>
                    <a:pt x="4759368" y="4823832"/>
                  </a:cubicBezTo>
                  <a:cubicBezTo>
                    <a:pt x="4746543" y="4804553"/>
                    <a:pt x="4739477" y="4780649"/>
                    <a:pt x="4738170" y="4752120"/>
                  </a:cubicBezTo>
                  <a:cubicBezTo>
                    <a:pt x="4736863" y="4723591"/>
                    <a:pt x="4742597" y="4690535"/>
                    <a:pt x="4755370" y="4652950"/>
                  </a:cubicBezTo>
                  <a:cubicBezTo>
                    <a:pt x="4767943" y="4615950"/>
                    <a:pt x="4784839" y="4582990"/>
                    <a:pt x="4806060" y="4554072"/>
                  </a:cubicBezTo>
                  <a:cubicBezTo>
                    <a:pt x="4827279" y="4525154"/>
                    <a:pt x="4851165" y="4500715"/>
                    <a:pt x="4877715" y="4480754"/>
                  </a:cubicBezTo>
                  <a:cubicBezTo>
                    <a:pt x="4904264" y="4460794"/>
                    <a:pt x="4932047" y="4445652"/>
                    <a:pt x="4961065" y="4435331"/>
                  </a:cubicBezTo>
                  <a:cubicBezTo>
                    <a:pt x="4990083" y="4425010"/>
                    <a:pt x="5018807" y="4419850"/>
                    <a:pt x="5047239" y="4419850"/>
                  </a:cubicBezTo>
                  <a:close/>
                  <a:moveTo>
                    <a:pt x="4569211" y="4419850"/>
                  </a:moveTo>
                  <a:cubicBezTo>
                    <a:pt x="4609911" y="4419850"/>
                    <a:pt x="4642455" y="4428808"/>
                    <a:pt x="4666843" y="4446723"/>
                  </a:cubicBezTo>
                  <a:cubicBezTo>
                    <a:pt x="4691231" y="4464639"/>
                    <a:pt x="4706235" y="4490540"/>
                    <a:pt x="4711857" y="4524424"/>
                  </a:cubicBezTo>
                  <a:cubicBezTo>
                    <a:pt x="4717479" y="4558308"/>
                    <a:pt x="4712018" y="4599592"/>
                    <a:pt x="4695474" y="4648277"/>
                  </a:cubicBezTo>
                  <a:cubicBezTo>
                    <a:pt x="4678927" y="4696961"/>
                    <a:pt x="4656163" y="4738731"/>
                    <a:pt x="4627181" y="4773590"/>
                  </a:cubicBezTo>
                  <a:cubicBezTo>
                    <a:pt x="4598199" y="4808448"/>
                    <a:pt x="4565309" y="4835175"/>
                    <a:pt x="4528511" y="4853773"/>
                  </a:cubicBezTo>
                  <a:cubicBezTo>
                    <a:pt x="4491713" y="4872370"/>
                    <a:pt x="4452965" y="4881669"/>
                    <a:pt x="4412263" y="4881669"/>
                  </a:cubicBezTo>
                  <a:cubicBezTo>
                    <a:pt x="4371954" y="4881669"/>
                    <a:pt x="4339624" y="4872370"/>
                    <a:pt x="4315274" y="4853773"/>
                  </a:cubicBezTo>
                  <a:cubicBezTo>
                    <a:pt x="4290923" y="4835175"/>
                    <a:pt x="4276055" y="4808448"/>
                    <a:pt x="4270666" y="4773590"/>
                  </a:cubicBezTo>
                  <a:cubicBezTo>
                    <a:pt x="4265277" y="4738731"/>
                    <a:pt x="4270857" y="4696961"/>
                    <a:pt x="4287403" y="4648277"/>
                  </a:cubicBezTo>
                  <a:cubicBezTo>
                    <a:pt x="4303947" y="4599592"/>
                    <a:pt x="4326627" y="4558210"/>
                    <a:pt x="4355443" y="4524131"/>
                  </a:cubicBezTo>
                  <a:cubicBezTo>
                    <a:pt x="4384259" y="4490052"/>
                    <a:pt x="4417013" y="4464152"/>
                    <a:pt x="4453707" y="4446431"/>
                  </a:cubicBezTo>
                  <a:cubicBezTo>
                    <a:pt x="4490399" y="4428710"/>
                    <a:pt x="4528901" y="4419850"/>
                    <a:pt x="4569211" y="4419850"/>
                  </a:cubicBezTo>
                  <a:close/>
                  <a:moveTo>
                    <a:pt x="3502106" y="4419850"/>
                  </a:moveTo>
                  <a:cubicBezTo>
                    <a:pt x="3542805" y="4419850"/>
                    <a:pt x="3575349" y="4428808"/>
                    <a:pt x="3599737" y="4446723"/>
                  </a:cubicBezTo>
                  <a:cubicBezTo>
                    <a:pt x="3624125" y="4464639"/>
                    <a:pt x="3639129" y="4490540"/>
                    <a:pt x="3644751" y="4524424"/>
                  </a:cubicBezTo>
                  <a:cubicBezTo>
                    <a:pt x="3650372" y="4558308"/>
                    <a:pt x="3644911" y="4599592"/>
                    <a:pt x="3628368" y="4648277"/>
                  </a:cubicBezTo>
                  <a:cubicBezTo>
                    <a:pt x="3611821" y="4696961"/>
                    <a:pt x="3589057" y="4738731"/>
                    <a:pt x="3560074" y="4773590"/>
                  </a:cubicBezTo>
                  <a:cubicBezTo>
                    <a:pt x="3531093" y="4808448"/>
                    <a:pt x="3498203" y="4835175"/>
                    <a:pt x="3461405" y="4853773"/>
                  </a:cubicBezTo>
                  <a:cubicBezTo>
                    <a:pt x="3424607" y="4872370"/>
                    <a:pt x="3385858" y="4881669"/>
                    <a:pt x="3345159" y="4881669"/>
                  </a:cubicBezTo>
                  <a:cubicBezTo>
                    <a:pt x="3304847" y="4881669"/>
                    <a:pt x="3272517" y="4872370"/>
                    <a:pt x="3248168" y="4853773"/>
                  </a:cubicBezTo>
                  <a:cubicBezTo>
                    <a:pt x="3223818" y="4835175"/>
                    <a:pt x="3208948" y="4808448"/>
                    <a:pt x="3203560" y="4773590"/>
                  </a:cubicBezTo>
                  <a:cubicBezTo>
                    <a:pt x="3198172" y="4738731"/>
                    <a:pt x="3203750" y="4696961"/>
                    <a:pt x="3220297" y="4648277"/>
                  </a:cubicBezTo>
                  <a:cubicBezTo>
                    <a:pt x="3236840" y="4599592"/>
                    <a:pt x="3259521" y="4558210"/>
                    <a:pt x="3288337" y="4524131"/>
                  </a:cubicBezTo>
                  <a:cubicBezTo>
                    <a:pt x="3317153" y="4490052"/>
                    <a:pt x="3349908" y="4464152"/>
                    <a:pt x="3386601" y="4446431"/>
                  </a:cubicBezTo>
                  <a:cubicBezTo>
                    <a:pt x="3423293" y="4428710"/>
                    <a:pt x="3461795" y="4419850"/>
                    <a:pt x="3502106" y="4419850"/>
                  </a:cubicBezTo>
                  <a:close/>
                  <a:moveTo>
                    <a:pt x="3111003" y="4419850"/>
                  </a:moveTo>
                  <a:cubicBezTo>
                    <a:pt x="3140018" y="4419850"/>
                    <a:pt x="3164064" y="4425595"/>
                    <a:pt x="3183139" y="4437084"/>
                  </a:cubicBezTo>
                  <a:cubicBezTo>
                    <a:pt x="3202214" y="4448574"/>
                    <a:pt x="3216603" y="4462108"/>
                    <a:pt x="3226302" y="4477687"/>
                  </a:cubicBezTo>
                  <a:lnTo>
                    <a:pt x="3147571" y="4546039"/>
                  </a:lnTo>
                  <a:cubicBezTo>
                    <a:pt x="3140046" y="4535524"/>
                    <a:pt x="3131175" y="4527101"/>
                    <a:pt x="3120959" y="4520772"/>
                  </a:cubicBezTo>
                  <a:cubicBezTo>
                    <a:pt x="3110743" y="4514444"/>
                    <a:pt x="3097651" y="4511279"/>
                    <a:pt x="3081683" y="4511279"/>
                  </a:cubicBezTo>
                  <a:cubicBezTo>
                    <a:pt x="3062404" y="4511279"/>
                    <a:pt x="3042960" y="4516780"/>
                    <a:pt x="3023351" y="4527782"/>
                  </a:cubicBezTo>
                  <a:cubicBezTo>
                    <a:pt x="3003741" y="4538786"/>
                    <a:pt x="2985723" y="4554559"/>
                    <a:pt x="2969295" y="4575104"/>
                  </a:cubicBezTo>
                  <a:cubicBezTo>
                    <a:pt x="2952867" y="4595648"/>
                    <a:pt x="2939724" y="4620429"/>
                    <a:pt x="2929865" y="4649445"/>
                  </a:cubicBezTo>
                  <a:cubicBezTo>
                    <a:pt x="2919806" y="4679045"/>
                    <a:pt x="2915503" y="4704312"/>
                    <a:pt x="2916956" y="4725246"/>
                  </a:cubicBezTo>
                  <a:cubicBezTo>
                    <a:pt x="2918408" y="4746181"/>
                    <a:pt x="2925071" y="4762101"/>
                    <a:pt x="2936944" y="4773005"/>
                  </a:cubicBezTo>
                  <a:cubicBezTo>
                    <a:pt x="2948817" y="4783911"/>
                    <a:pt x="2965172" y="4789364"/>
                    <a:pt x="2986009" y="4789364"/>
                  </a:cubicBezTo>
                  <a:cubicBezTo>
                    <a:pt x="3003925" y="4789364"/>
                    <a:pt x="3021299" y="4785371"/>
                    <a:pt x="3038132" y="4777388"/>
                  </a:cubicBezTo>
                  <a:cubicBezTo>
                    <a:pt x="3054964" y="4769403"/>
                    <a:pt x="3070427" y="4759861"/>
                    <a:pt x="3084521" y="4748760"/>
                  </a:cubicBezTo>
                  <a:lnTo>
                    <a:pt x="3118164" y="4815653"/>
                  </a:lnTo>
                  <a:cubicBezTo>
                    <a:pt x="3091990" y="4837658"/>
                    <a:pt x="3064765" y="4854162"/>
                    <a:pt x="3036488" y="4865165"/>
                  </a:cubicBezTo>
                  <a:cubicBezTo>
                    <a:pt x="3008212" y="4876168"/>
                    <a:pt x="2979469" y="4881669"/>
                    <a:pt x="2950258" y="4881669"/>
                  </a:cubicBezTo>
                  <a:cubicBezTo>
                    <a:pt x="2922021" y="4881669"/>
                    <a:pt x="2896980" y="4876849"/>
                    <a:pt x="2875137" y="4867210"/>
                  </a:cubicBezTo>
                  <a:cubicBezTo>
                    <a:pt x="2853293" y="4857570"/>
                    <a:pt x="2835959" y="4843111"/>
                    <a:pt x="2823133" y="4823832"/>
                  </a:cubicBezTo>
                  <a:cubicBezTo>
                    <a:pt x="2810307" y="4804553"/>
                    <a:pt x="2803241" y="4780649"/>
                    <a:pt x="2801935" y="4752120"/>
                  </a:cubicBezTo>
                  <a:cubicBezTo>
                    <a:pt x="2800628" y="4723591"/>
                    <a:pt x="2806361" y="4690535"/>
                    <a:pt x="2819134" y="4652950"/>
                  </a:cubicBezTo>
                  <a:cubicBezTo>
                    <a:pt x="2831707" y="4615950"/>
                    <a:pt x="2848604" y="4582990"/>
                    <a:pt x="2869824" y="4554072"/>
                  </a:cubicBezTo>
                  <a:cubicBezTo>
                    <a:pt x="2891044" y="4525154"/>
                    <a:pt x="2914930" y="4500715"/>
                    <a:pt x="2941479" y="4480754"/>
                  </a:cubicBezTo>
                  <a:cubicBezTo>
                    <a:pt x="2968028" y="4460794"/>
                    <a:pt x="2995812" y="4445652"/>
                    <a:pt x="3024829" y="4435331"/>
                  </a:cubicBezTo>
                  <a:cubicBezTo>
                    <a:pt x="3053847" y="4425010"/>
                    <a:pt x="3082572" y="4419850"/>
                    <a:pt x="3111003" y="4419850"/>
                  </a:cubicBezTo>
                  <a:close/>
                  <a:moveTo>
                    <a:pt x="2632975" y="4419850"/>
                  </a:moveTo>
                  <a:cubicBezTo>
                    <a:pt x="2673676" y="4419850"/>
                    <a:pt x="2706220" y="4428808"/>
                    <a:pt x="2730608" y="4446723"/>
                  </a:cubicBezTo>
                  <a:cubicBezTo>
                    <a:pt x="2754995" y="4464639"/>
                    <a:pt x="2770000" y="4490540"/>
                    <a:pt x="2775621" y="4524424"/>
                  </a:cubicBezTo>
                  <a:cubicBezTo>
                    <a:pt x="2781243" y="4558308"/>
                    <a:pt x="2775783" y="4599592"/>
                    <a:pt x="2759239" y="4648277"/>
                  </a:cubicBezTo>
                  <a:cubicBezTo>
                    <a:pt x="2742692" y="4696961"/>
                    <a:pt x="2719928" y="4738731"/>
                    <a:pt x="2690945" y="4773590"/>
                  </a:cubicBezTo>
                  <a:cubicBezTo>
                    <a:pt x="2661963" y="4808448"/>
                    <a:pt x="2629073" y="4835175"/>
                    <a:pt x="2592275" y="4853773"/>
                  </a:cubicBezTo>
                  <a:cubicBezTo>
                    <a:pt x="2555478" y="4872370"/>
                    <a:pt x="2516729" y="4881669"/>
                    <a:pt x="2476028" y="4881669"/>
                  </a:cubicBezTo>
                  <a:cubicBezTo>
                    <a:pt x="2435718" y="4881669"/>
                    <a:pt x="2403388" y="4872370"/>
                    <a:pt x="2379038" y="4853773"/>
                  </a:cubicBezTo>
                  <a:cubicBezTo>
                    <a:pt x="2354688" y="4835175"/>
                    <a:pt x="2339819" y="4808448"/>
                    <a:pt x="2334430" y="4773590"/>
                  </a:cubicBezTo>
                  <a:cubicBezTo>
                    <a:pt x="2329042" y="4738731"/>
                    <a:pt x="2334621" y="4696961"/>
                    <a:pt x="2351167" y="4648277"/>
                  </a:cubicBezTo>
                  <a:cubicBezTo>
                    <a:pt x="2367711" y="4599592"/>
                    <a:pt x="2390391" y="4558210"/>
                    <a:pt x="2419207" y="4524131"/>
                  </a:cubicBezTo>
                  <a:cubicBezTo>
                    <a:pt x="2448023" y="4490052"/>
                    <a:pt x="2480778" y="4464152"/>
                    <a:pt x="2517471" y="4446431"/>
                  </a:cubicBezTo>
                  <a:cubicBezTo>
                    <a:pt x="2554164" y="4428710"/>
                    <a:pt x="2592665" y="4419850"/>
                    <a:pt x="2632975" y="4419850"/>
                  </a:cubicBezTo>
                  <a:close/>
                  <a:moveTo>
                    <a:pt x="1565870" y="4419850"/>
                  </a:moveTo>
                  <a:cubicBezTo>
                    <a:pt x="1606571" y="4419850"/>
                    <a:pt x="1639114" y="4428808"/>
                    <a:pt x="1663502" y="4446723"/>
                  </a:cubicBezTo>
                  <a:cubicBezTo>
                    <a:pt x="1687890" y="4464639"/>
                    <a:pt x="1702895" y="4490540"/>
                    <a:pt x="1708516" y="4524424"/>
                  </a:cubicBezTo>
                  <a:cubicBezTo>
                    <a:pt x="1714137" y="4558308"/>
                    <a:pt x="1708677" y="4599592"/>
                    <a:pt x="1692134" y="4648277"/>
                  </a:cubicBezTo>
                  <a:cubicBezTo>
                    <a:pt x="1675587" y="4696961"/>
                    <a:pt x="1652823" y="4738731"/>
                    <a:pt x="1623840" y="4773590"/>
                  </a:cubicBezTo>
                  <a:cubicBezTo>
                    <a:pt x="1594858" y="4808448"/>
                    <a:pt x="1561968" y="4835175"/>
                    <a:pt x="1525170" y="4853773"/>
                  </a:cubicBezTo>
                  <a:cubicBezTo>
                    <a:pt x="1488372" y="4872370"/>
                    <a:pt x="1449623" y="4881669"/>
                    <a:pt x="1408923" y="4881669"/>
                  </a:cubicBezTo>
                  <a:cubicBezTo>
                    <a:pt x="1368613" y="4881669"/>
                    <a:pt x="1336283" y="4872370"/>
                    <a:pt x="1311933" y="4853773"/>
                  </a:cubicBezTo>
                  <a:cubicBezTo>
                    <a:pt x="1287583" y="4835175"/>
                    <a:pt x="1272714" y="4808448"/>
                    <a:pt x="1267325" y="4773590"/>
                  </a:cubicBezTo>
                  <a:cubicBezTo>
                    <a:pt x="1261937" y="4738731"/>
                    <a:pt x="1267515" y="4696961"/>
                    <a:pt x="1284062" y="4648277"/>
                  </a:cubicBezTo>
                  <a:cubicBezTo>
                    <a:pt x="1300605" y="4599592"/>
                    <a:pt x="1323286" y="4558210"/>
                    <a:pt x="1352102" y="4524131"/>
                  </a:cubicBezTo>
                  <a:cubicBezTo>
                    <a:pt x="1380919" y="4490052"/>
                    <a:pt x="1413673" y="4464152"/>
                    <a:pt x="1450366" y="4446431"/>
                  </a:cubicBezTo>
                  <a:cubicBezTo>
                    <a:pt x="1487058" y="4428710"/>
                    <a:pt x="1525561" y="4419850"/>
                    <a:pt x="1565870" y="4419850"/>
                  </a:cubicBezTo>
                  <a:close/>
                  <a:moveTo>
                    <a:pt x="1174768" y="4419850"/>
                  </a:moveTo>
                  <a:cubicBezTo>
                    <a:pt x="1203784" y="4419850"/>
                    <a:pt x="1227829" y="4425595"/>
                    <a:pt x="1246905" y="4437084"/>
                  </a:cubicBezTo>
                  <a:cubicBezTo>
                    <a:pt x="1265979" y="4448574"/>
                    <a:pt x="1280367" y="4462108"/>
                    <a:pt x="1290067" y="4477687"/>
                  </a:cubicBezTo>
                  <a:lnTo>
                    <a:pt x="1211336" y="4546039"/>
                  </a:lnTo>
                  <a:cubicBezTo>
                    <a:pt x="1203811" y="4535524"/>
                    <a:pt x="1194941" y="4527101"/>
                    <a:pt x="1184724" y="4520772"/>
                  </a:cubicBezTo>
                  <a:cubicBezTo>
                    <a:pt x="1174509" y="4514444"/>
                    <a:pt x="1161417" y="4511279"/>
                    <a:pt x="1145448" y="4511279"/>
                  </a:cubicBezTo>
                  <a:cubicBezTo>
                    <a:pt x="1126169" y="4511279"/>
                    <a:pt x="1106724" y="4516780"/>
                    <a:pt x="1087116" y="4527782"/>
                  </a:cubicBezTo>
                  <a:cubicBezTo>
                    <a:pt x="1067507" y="4538786"/>
                    <a:pt x="1049488" y="4554559"/>
                    <a:pt x="1033060" y="4575104"/>
                  </a:cubicBezTo>
                  <a:cubicBezTo>
                    <a:pt x="1016632" y="4595648"/>
                    <a:pt x="1003489" y="4620429"/>
                    <a:pt x="993630" y="4649445"/>
                  </a:cubicBezTo>
                  <a:cubicBezTo>
                    <a:pt x="983571" y="4679045"/>
                    <a:pt x="979268" y="4704312"/>
                    <a:pt x="980721" y="4725246"/>
                  </a:cubicBezTo>
                  <a:cubicBezTo>
                    <a:pt x="982173" y="4746181"/>
                    <a:pt x="988837" y="4762101"/>
                    <a:pt x="1000709" y="4773005"/>
                  </a:cubicBezTo>
                  <a:cubicBezTo>
                    <a:pt x="1012582" y="4783911"/>
                    <a:pt x="1028937" y="4789364"/>
                    <a:pt x="1049774" y="4789364"/>
                  </a:cubicBezTo>
                  <a:cubicBezTo>
                    <a:pt x="1067690" y="4789364"/>
                    <a:pt x="1085064" y="4785371"/>
                    <a:pt x="1101896" y="4777388"/>
                  </a:cubicBezTo>
                  <a:cubicBezTo>
                    <a:pt x="1118729" y="4769403"/>
                    <a:pt x="1134193" y="4759861"/>
                    <a:pt x="1148287" y="4748760"/>
                  </a:cubicBezTo>
                  <a:lnTo>
                    <a:pt x="1181929" y="4815653"/>
                  </a:lnTo>
                  <a:cubicBezTo>
                    <a:pt x="1155755" y="4837658"/>
                    <a:pt x="1128530" y="4854162"/>
                    <a:pt x="1100254" y="4865165"/>
                  </a:cubicBezTo>
                  <a:cubicBezTo>
                    <a:pt x="1071977" y="4876168"/>
                    <a:pt x="1043234" y="4881669"/>
                    <a:pt x="1014024" y="4881669"/>
                  </a:cubicBezTo>
                  <a:cubicBezTo>
                    <a:pt x="985786" y="4881669"/>
                    <a:pt x="960746" y="4876849"/>
                    <a:pt x="938902" y="4867210"/>
                  </a:cubicBezTo>
                  <a:cubicBezTo>
                    <a:pt x="917058" y="4857570"/>
                    <a:pt x="899723" y="4843111"/>
                    <a:pt x="886898" y="4823832"/>
                  </a:cubicBezTo>
                  <a:cubicBezTo>
                    <a:pt x="874073" y="4804553"/>
                    <a:pt x="867007" y="4780649"/>
                    <a:pt x="865700" y="4752120"/>
                  </a:cubicBezTo>
                  <a:cubicBezTo>
                    <a:pt x="864393" y="4723591"/>
                    <a:pt x="870126" y="4690535"/>
                    <a:pt x="882900" y="4652950"/>
                  </a:cubicBezTo>
                  <a:cubicBezTo>
                    <a:pt x="895473" y="4615950"/>
                    <a:pt x="912369" y="4582990"/>
                    <a:pt x="933590" y="4554072"/>
                  </a:cubicBezTo>
                  <a:cubicBezTo>
                    <a:pt x="954809" y="4525154"/>
                    <a:pt x="978695" y="4500715"/>
                    <a:pt x="1005244" y="4480754"/>
                  </a:cubicBezTo>
                  <a:cubicBezTo>
                    <a:pt x="1031794" y="4460794"/>
                    <a:pt x="1059577" y="4445652"/>
                    <a:pt x="1088594" y="4435331"/>
                  </a:cubicBezTo>
                  <a:cubicBezTo>
                    <a:pt x="1117612" y="4425010"/>
                    <a:pt x="1146336" y="4419850"/>
                    <a:pt x="1174768" y="4419850"/>
                  </a:cubicBezTo>
                  <a:close/>
                  <a:moveTo>
                    <a:pt x="696741" y="4419850"/>
                  </a:moveTo>
                  <a:cubicBezTo>
                    <a:pt x="737441" y="4419850"/>
                    <a:pt x="769985" y="4428808"/>
                    <a:pt x="794373" y="4446723"/>
                  </a:cubicBezTo>
                  <a:cubicBezTo>
                    <a:pt x="818760" y="4464639"/>
                    <a:pt x="833765" y="4490540"/>
                    <a:pt x="839387" y="4524424"/>
                  </a:cubicBezTo>
                  <a:cubicBezTo>
                    <a:pt x="845008" y="4558308"/>
                    <a:pt x="839547" y="4599592"/>
                    <a:pt x="823004" y="4648277"/>
                  </a:cubicBezTo>
                  <a:cubicBezTo>
                    <a:pt x="806457" y="4696961"/>
                    <a:pt x="783693" y="4738731"/>
                    <a:pt x="754711" y="4773590"/>
                  </a:cubicBezTo>
                  <a:cubicBezTo>
                    <a:pt x="725728" y="4808448"/>
                    <a:pt x="692838" y="4835175"/>
                    <a:pt x="656041" y="4853773"/>
                  </a:cubicBezTo>
                  <a:cubicBezTo>
                    <a:pt x="619243" y="4872370"/>
                    <a:pt x="580494" y="4881669"/>
                    <a:pt x="539793" y="4881669"/>
                  </a:cubicBezTo>
                  <a:cubicBezTo>
                    <a:pt x="499484" y="4881669"/>
                    <a:pt x="467153" y="4872370"/>
                    <a:pt x="442804" y="4853773"/>
                  </a:cubicBezTo>
                  <a:cubicBezTo>
                    <a:pt x="418453" y="4835175"/>
                    <a:pt x="403585" y="4808448"/>
                    <a:pt x="398196" y="4773590"/>
                  </a:cubicBezTo>
                  <a:cubicBezTo>
                    <a:pt x="392807" y="4738731"/>
                    <a:pt x="398386" y="4696961"/>
                    <a:pt x="414932" y="4648277"/>
                  </a:cubicBezTo>
                  <a:cubicBezTo>
                    <a:pt x="431475" y="4599592"/>
                    <a:pt x="454156" y="4558210"/>
                    <a:pt x="482972" y="4524131"/>
                  </a:cubicBezTo>
                  <a:cubicBezTo>
                    <a:pt x="511789" y="4490052"/>
                    <a:pt x="544543" y="4464152"/>
                    <a:pt x="581236" y="4446431"/>
                  </a:cubicBezTo>
                  <a:cubicBezTo>
                    <a:pt x="617929" y="4428710"/>
                    <a:pt x="656431" y="4419850"/>
                    <a:pt x="696741" y="4419850"/>
                  </a:cubicBezTo>
                  <a:close/>
                  <a:moveTo>
                    <a:pt x="5407269" y="3627309"/>
                  </a:moveTo>
                  <a:cubicBezTo>
                    <a:pt x="5387795" y="3627309"/>
                    <a:pt x="5369113" y="3632713"/>
                    <a:pt x="5351226" y="3643521"/>
                  </a:cubicBezTo>
                  <a:cubicBezTo>
                    <a:pt x="5333337" y="3654329"/>
                    <a:pt x="5317121" y="3669956"/>
                    <a:pt x="5302578" y="3690404"/>
                  </a:cubicBezTo>
                  <a:cubicBezTo>
                    <a:pt x="5288035" y="3710851"/>
                    <a:pt x="5275867" y="3735485"/>
                    <a:pt x="5266072" y="3764307"/>
                  </a:cubicBezTo>
                  <a:cubicBezTo>
                    <a:pt x="5256341" y="3792933"/>
                    <a:pt x="5251683" y="3817810"/>
                    <a:pt x="5252099" y="3838940"/>
                  </a:cubicBezTo>
                  <a:cubicBezTo>
                    <a:pt x="5252514" y="3860068"/>
                    <a:pt x="5257860" y="3876426"/>
                    <a:pt x="5268137" y="3888013"/>
                  </a:cubicBezTo>
                  <a:cubicBezTo>
                    <a:pt x="5278414" y="3899600"/>
                    <a:pt x="5293289" y="3905394"/>
                    <a:pt x="5312763" y="3905394"/>
                  </a:cubicBezTo>
                  <a:cubicBezTo>
                    <a:pt x="5332237" y="3905394"/>
                    <a:pt x="5351051" y="3899600"/>
                    <a:pt x="5369205" y="3888013"/>
                  </a:cubicBezTo>
                  <a:cubicBezTo>
                    <a:pt x="5387360" y="3876426"/>
                    <a:pt x="5403873" y="3860068"/>
                    <a:pt x="5418745" y="3838940"/>
                  </a:cubicBezTo>
                  <a:cubicBezTo>
                    <a:pt x="5433617" y="3817810"/>
                    <a:pt x="5445918" y="3792933"/>
                    <a:pt x="5455649" y="3764307"/>
                  </a:cubicBezTo>
                  <a:cubicBezTo>
                    <a:pt x="5465443" y="3735485"/>
                    <a:pt x="5469968" y="3710851"/>
                    <a:pt x="5469224" y="3690404"/>
                  </a:cubicBezTo>
                  <a:cubicBezTo>
                    <a:pt x="5468481" y="3669956"/>
                    <a:pt x="5462837" y="3654329"/>
                    <a:pt x="5452293" y="3643521"/>
                  </a:cubicBezTo>
                  <a:cubicBezTo>
                    <a:pt x="5441751" y="3632713"/>
                    <a:pt x="5426743" y="3627309"/>
                    <a:pt x="5407269" y="3627309"/>
                  </a:cubicBezTo>
                  <a:close/>
                  <a:moveTo>
                    <a:pt x="4538139" y="3627309"/>
                  </a:moveTo>
                  <a:cubicBezTo>
                    <a:pt x="4518665" y="3627309"/>
                    <a:pt x="4499984" y="3632713"/>
                    <a:pt x="4482095" y="3643521"/>
                  </a:cubicBezTo>
                  <a:cubicBezTo>
                    <a:pt x="4464207" y="3654329"/>
                    <a:pt x="4447991" y="3669956"/>
                    <a:pt x="4433449" y="3690404"/>
                  </a:cubicBezTo>
                  <a:cubicBezTo>
                    <a:pt x="4418906" y="3710851"/>
                    <a:pt x="4406737" y="3735485"/>
                    <a:pt x="4396942" y="3764307"/>
                  </a:cubicBezTo>
                  <a:cubicBezTo>
                    <a:pt x="4387211" y="3792933"/>
                    <a:pt x="4382554" y="3817810"/>
                    <a:pt x="4382969" y="3838940"/>
                  </a:cubicBezTo>
                  <a:cubicBezTo>
                    <a:pt x="4383384" y="3860068"/>
                    <a:pt x="4388731" y="3876426"/>
                    <a:pt x="4399007" y="3888013"/>
                  </a:cubicBezTo>
                  <a:cubicBezTo>
                    <a:pt x="4409285" y="3899600"/>
                    <a:pt x="4424160" y="3905394"/>
                    <a:pt x="4443634" y="3905394"/>
                  </a:cubicBezTo>
                  <a:cubicBezTo>
                    <a:pt x="4463107" y="3905394"/>
                    <a:pt x="4481921" y="3899600"/>
                    <a:pt x="4500075" y="3888013"/>
                  </a:cubicBezTo>
                  <a:cubicBezTo>
                    <a:pt x="4518231" y="3876426"/>
                    <a:pt x="4534743" y="3860068"/>
                    <a:pt x="4549616" y="3838940"/>
                  </a:cubicBezTo>
                  <a:cubicBezTo>
                    <a:pt x="4564487" y="3817810"/>
                    <a:pt x="4576788" y="3792933"/>
                    <a:pt x="4586519" y="3764307"/>
                  </a:cubicBezTo>
                  <a:cubicBezTo>
                    <a:pt x="4596313" y="3735485"/>
                    <a:pt x="4600839" y="3710851"/>
                    <a:pt x="4600095" y="3690404"/>
                  </a:cubicBezTo>
                  <a:cubicBezTo>
                    <a:pt x="4599351" y="3669956"/>
                    <a:pt x="4593707" y="3654329"/>
                    <a:pt x="4583163" y="3643521"/>
                  </a:cubicBezTo>
                  <a:cubicBezTo>
                    <a:pt x="4572621" y="3632713"/>
                    <a:pt x="4557613" y="3627309"/>
                    <a:pt x="4538139" y="3627309"/>
                  </a:cubicBezTo>
                  <a:close/>
                  <a:moveTo>
                    <a:pt x="3471033" y="3627309"/>
                  </a:moveTo>
                  <a:cubicBezTo>
                    <a:pt x="3451559" y="3627309"/>
                    <a:pt x="3432878" y="3632713"/>
                    <a:pt x="3414990" y="3643521"/>
                  </a:cubicBezTo>
                  <a:cubicBezTo>
                    <a:pt x="3397101" y="3654329"/>
                    <a:pt x="3380886" y="3669956"/>
                    <a:pt x="3366343" y="3690404"/>
                  </a:cubicBezTo>
                  <a:cubicBezTo>
                    <a:pt x="3351799" y="3710851"/>
                    <a:pt x="3339631" y="3735485"/>
                    <a:pt x="3329837" y="3764307"/>
                  </a:cubicBezTo>
                  <a:cubicBezTo>
                    <a:pt x="3320106" y="3792933"/>
                    <a:pt x="3315448" y="3817810"/>
                    <a:pt x="3315863" y="3838940"/>
                  </a:cubicBezTo>
                  <a:cubicBezTo>
                    <a:pt x="3316278" y="3860068"/>
                    <a:pt x="3321625" y="3876426"/>
                    <a:pt x="3331902" y="3888013"/>
                  </a:cubicBezTo>
                  <a:cubicBezTo>
                    <a:pt x="3342178" y="3899600"/>
                    <a:pt x="3357053" y="3905394"/>
                    <a:pt x="3376527" y="3905394"/>
                  </a:cubicBezTo>
                  <a:cubicBezTo>
                    <a:pt x="3396001" y="3905394"/>
                    <a:pt x="3414815" y="3899600"/>
                    <a:pt x="3432970" y="3888013"/>
                  </a:cubicBezTo>
                  <a:cubicBezTo>
                    <a:pt x="3451125" y="3876426"/>
                    <a:pt x="3467638" y="3860068"/>
                    <a:pt x="3482509" y="3838940"/>
                  </a:cubicBezTo>
                  <a:cubicBezTo>
                    <a:pt x="3497381" y="3817810"/>
                    <a:pt x="3509682" y="3792933"/>
                    <a:pt x="3519413" y="3764307"/>
                  </a:cubicBezTo>
                  <a:cubicBezTo>
                    <a:pt x="3529208" y="3735485"/>
                    <a:pt x="3533733" y="3710851"/>
                    <a:pt x="3532989" y="3690404"/>
                  </a:cubicBezTo>
                  <a:cubicBezTo>
                    <a:pt x="3532245" y="3669956"/>
                    <a:pt x="3526602" y="3654329"/>
                    <a:pt x="3516058" y="3643521"/>
                  </a:cubicBezTo>
                  <a:cubicBezTo>
                    <a:pt x="3505515" y="3632713"/>
                    <a:pt x="3490507" y="3627309"/>
                    <a:pt x="3471033" y="3627309"/>
                  </a:cubicBezTo>
                  <a:close/>
                  <a:moveTo>
                    <a:pt x="2601903" y="3627309"/>
                  </a:moveTo>
                  <a:cubicBezTo>
                    <a:pt x="2582429" y="3627309"/>
                    <a:pt x="2563748" y="3632713"/>
                    <a:pt x="2545860" y="3643521"/>
                  </a:cubicBezTo>
                  <a:cubicBezTo>
                    <a:pt x="2527971" y="3654329"/>
                    <a:pt x="2511756" y="3669956"/>
                    <a:pt x="2497213" y="3690404"/>
                  </a:cubicBezTo>
                  <a:cubicBezTo>
                    <a:pt x="2482671" y="3710851"/>
                    <a:pt x="2470501" y="3735485"/>
                    <a:pt x="2460707" y="3764307"/>
                  </a:cubicBezTo>
                  <a:cubicBezTo>
                    <a:pt x="2450976" y="3792933"/>
                    <a:pt x="2446318" y="3817810"/>
                    <a:pt x="2446734" y="3838940"/>
                  </a:cubicBezTo>
                  <a:cubicBezTo>
                    <a:pt x="2447149" y="3860068"/>
                    <a:pt x="2452495" y="3876426"/>
                    <a:pt x="2462772" y="3888013"/>
                  </a:cubicBezTo>
                  <a:cubicBezTo>
                    <a:pt x="2473049" y="3899600"/>
                    <a:pt x="2487924" y="3905394"/>
                    <a:pt x="2507398" y="3905394"/>
                  </a:cubicBezTo>
                  <a:cubicBezTo>
                    <a:pt x="2526871" y="3905394"/>
                    <a:pt x="2545686" y="3899600"/>
                    <a:pt x="2563840" y="3888013"/>
                  </a:cubicBezTo>
                  <a:cubicBezTo>
                    <a:pt x="2581995" y="3876426"/>
                    <a:pt x="2598508" y="3860068"/>
                    <a:pt x="2613380" y="3838940"/>
                  </a:cubicBezTo>
                  <a:cubicBezTo>
                    <a:pt x="2628251" y="3817810"/>
                    <a:pt x="2640553" y="3792933"/>
                    <a:pt x="2650283" y="3764307"/>
                  </a:cubicBezTo>
                  <a:cubicBezTo>
                    <a:pt x="2660077" y="3735485"/>
                    <a:pt x="2664603" y="3710851"/>
                    <a:pt x="2663859" y="3690404"/>
                  </a:cubicBezTo>
                  <a:cubicBezTo>
                    <a:pt x="2663115" y="3669956"/>
                    <a:pt x="2657472" y="3654329"/>
                    <a:pt x="2646928" y="3643521"/>
                  </a:cubicBezTo>
                  <a:cubicBezTo>
                    <a:pt x="2636385" y="3632713"/>
                    <a:pt x="2621377" y="3627309"/>
                    <a:pt x="2601903" y="3627309"/>
                  </a:cubicBezTo>
                  <a:close/>
                  <a:moveTo>
                    <a:pt x="1534798" y="3627309"/>
                  </a:moveTo>
                  <a:cubicBezTo>
                    <a:pt x="1515324" y="3627309"/>
                    <a:pt x="1496643" y="3632713"/>
                    <a:pt x="1478755" y="3643521"/>
                  </a:cubicBezTo>
                  <a:cubicBezTo>
                    <a:pt x="1460866" y="3654329"/>
                    <a:pt x="1444651" y="3669956"/>
                    <a:pt x="1430108" y="3690404"/>
                  </a:cubicBezTo>
                  <a:cubicBezTo>
                    <a:pt x="1415565" y="3710851"/>
                    <a:pt x="1403396" y="3735485"/>
                    <a:pt x="1393602" y="3764307"/>
                  </a:cubicBezTo>
                  <a:cubicBezTo>
                    <a:pt x="1383871" y="3792933"/>
                    <a:pt x="1379213" y="3817810"/>
                    <a:pt x="1379628" y="3838940"/>
                  </a:cubicBezTo>
                  <a:cubicBezTo>
                    <a:pt x="1380044" y="3860068"/>
                    <a:pt x="1385390" y="3876426"/>
                    <a:pt x="1395667" y="3888013"/>
                  </a:cubicBezTo>
                  <a:cubicBezTo>
                    <a:pt x="1405943" y="3899600"/>
                    <a:pt x="1420819" y="3905394"/>
                    <a:pt x="1440293" y="3905394"/>
                  </a:cubicBezTo>
                  <a:cubicBezTo>
                    <a:pt x="1459766" y="3905394"/>
                    <a:pt x="1478580" y="3899600"/>
                    <a:pt x="1496735" y="3888013"/>
                  </a:cubicBezTo>
                  <a:cubicBezTo>
                    <a:pt x="1514890" y="3876426"/>
                    <a:pt x="1531403" y="3860068"/>
                    <a:pt x="1546275" y="3838940"/>
                  </a:cubicBezTo>
                  <a:cubicBezTo>
                    <a:pt x="1561146" y="3817810"/>
                    <a:pt x="1573448" y="3792933"/>
                    <a:pt x="1583178" y="3764307"/>
                  </a:cubicBezTo>
                  <a:cubicBezTo>
                    <a:pt x="1592973" y="3735485"/>
                    <a:pt x="1597498" y="3710851"/>
                    <a:pt x="1596754" y="3690404"/>
                  </a:cubicBezTo>
                  <a:cubicBezTo>
                    <a:pt x="1596010" y="3669956"/>
                    <a:pt x="1590367" y="3654329"/>
                    <a:pt x="1579823" y="3643521"/>
                  </a:cubicBezTo>
                  <a:cubicBezTo>
                    <a:pt x="1569280" y="3632713"/>
                    <a:pt x="1554272" y="3627309"/>
                    <a:pt x="1534798" y="3627309"/>
                  </a:cubicBezTo>
                  <a:close/>
                  <a:moveTo>
                    <a:pt x="665668" y="3627309"/>
                  </a:moveTo>
                  <a:cubicBezTo>
                    <a:pt x="646194" y="3627309"/>
                    <a:pt x="627514" y="3632713"/>
                    <a:pt x="609625" y="3643521"/>
                  </a:cubicBezTo>
                  <a:cubicBezTo>
                    <a:pt x="591737" y="3654329"/>
                    <a:pt x="575521" y="3669956"/>
                    <a:pt x="560978" y="3690404"/>
                  </a:cubicBezTo>
                  <a:cubicBezTo>
                    <a:pt x="546435" y="3710851"/>
                    <a:pt x="534266" y="3735485"/>
                    <a:pt x="524472" y="3764307"/>
                  </a:cubicBezTo>
                  <a:cubicBezTo>
                    <a:pt x="514741" y="3792933"/>
                    <a:pt x="510083" y="3817810"/>
                    <a:pt x="510499" y="3838940"/>
                  </a:cubicBezTo>
                  <a:cubicBezTo>
                    <a:pt x="510914" y="3860068"/>
                    <a:pt x="516260" y="3876426"/>
                    <a:pt x="526537" y="3888013"/>
                  </a:cubicBezTo>
                  <a:cubicBezTo>
                    <a:pt x="536814" y="3899600"/>
                    <a:pt x="551690" y="3905394"/>
                    <a:pt x="571163" y="3905394"/>
                  </a:cubicBezTo>
                  <a:cubicBezTo>
                    <a:pt x="590637" y="3905394"/>
                    <a:pt x="609451" y="3899600"/>
                    <a:pt x="627605" y="3888013"/>
                  </a:cubicBezTo>
                  <a:cubicBezTo>
                    <a:pt x="645761" y="3876426"/>
                    <a:pt x="662273" y="3860068"/>
                    <a:pt x="677145" y="3838940"/>
                  </a:cubicBezTo>
                  <a:cubicBezTo>
                    <a:pt x="692017" y="3817810"/>
                    <a:pt x="704318" y="3792933"/>
                    <a:pt x="714048" y="3764307"/>
                  </a:cubicBezTo>
                  <a:cubicBezTo>
                    <a:pt x="723843" y="3735485"/>
                    <a:pt x="728369" y="3710851"/>
                    <a:pt x="727624" y="3690404"/>
                  </a:cubicBezTo>
                  <a:cubicBezTo>
                    <a:pt x="726881" y="3669956"/>
                    <a:pt x="721237" y="3654329"/>
                    <a:pt x="710693" y="3643521"/>
                  </a:cubicBezTo>
                  <a:cubicBezTo>
                    <a:pt x="700151" y="3632713"/>
                    <a:pt x="685142" y="3627309"/>
                    <a:pt x="665668" y="3627309"/>
                  </a:cubicBezTo>
                  <a:close/>
                  <a:moveTo>
                    <a:pt x="4023959" y="3543474"/>
                  </a:moveTo>
                  <a:lnTo>
                    <a:pt x="4131162" y="3543474"/>
                  </a:lnTo>
                  <a:lnTo>
                    <a:pt x="4010149" y="3899552"/>
                  </a:lnTo>
                  <a:lnTo>
                    <a:pt x="4183659" y="3899552"/>
                  </a:lnTo>
                  <a:lnTo>
                    <a:pt x="4153184" y="3989228"/>
                  </a:lnTo>
                  <a:lnTo>
                    <a:pt x="3872471" y="3989228"/>
                  </a:lnTo>
                  <a:close/>
                  <a:moveTo>
                    <a:pt x="2087723" y="3543474"/>
                  </a:moveTo>
                  <a:lnTo>
                    <a:pt x="2194927" y="3543474"/>
                  </a:lnTo>
                  <a:lnTo>
                    <a:pt x="2073913" y="3899552"/>
                  </a:lnTo>
                  <a:lnTo>
                    <a:pt x="2247423" y="3899552"/>
                  </a:lnTo>
                  <a:lnTo>
                    <a:pt x="2216949" y="3989228"/>
                  </a:lnTo>
                  <a:lnTo>
                    <a:pt x="1936235" y="3989228"/>
                  </a:lnTo>
                  <a:close/>
                  <a:moveTo>
                    <a:pt x="151489" y="3543474"/>
                  </a:moveTo>
                  <a:lnTo>
                    <a:pt x="258691" y="3543474"/>
                  </a:lnTo>
                  <a:lnTo>
                    <a:pt x="137678" y="3899552"/>
                  </a:lnTo>
                  <a:lnTo>
                    <a:pt x="311189" y="3899552"/>
                  </a:lnTo>
                  <a:lnTo>
                    <a:pt x="280714" y="3989228"/>
                  </a:lnTo>
                  <a:lnTo>
                    <a:pt x="0" y="3989228"/>
                  </a:lnTo>
                  <a:close/>
                  <a:moveTo>
                    <a:pt x="5438341" y="3535880"/>
                  </a:moveTo>
                  <a:cubicBezTo>
                    <a:pt x="5479041" y="3535880"/>
                    <a:pt x="5511585" y="3544838"/>
                    <a:pt x="5535973" y="3562754"/>
                  </a:cubicBezTo>
                  <a:cubicBezTo>
                    <a:pt x="5560361" y="3580669"/>
                    <a:pt x="5575365" y="3606570"/>
                    <a:pt x="5580987" y="3640454"/>
                  </a:cubicBezTo>
                  <a:cubicBezTo>
                    <a:pt x="5586607" y="3674338"/>
                    <a:pt x="5581147" y="3715622"/>
                    <a:pt x="5564604" y="3764307"/>
                  </a:cubicBezTo>
                  <a:cubicBezTo>
                    <a:pt x="5548057" y="3812991"/>
                    <a:pt x="5525293" y="3854761"/>
                    <a:pt x="5496310" y="3889620"/>
                  </a:cubicBezTo>
                  <a:cubicBezTo>
                    <a:pt x="5467328" y="3924478"/>
                    <a:pt x="5434439" y="3951205"/>
                    <a:pt x="5397640" y="3969803"/>
                  </a:cubicBezTo>
                  <a:cubicBezTo>
                    <a:pt x="5360843" y="3988400"/>
                    <a:pt x="5322093" y="3997699"/>
                    <a:pt x="5281394" y="3997699"/>
                  </a:cubicBezTo>
                  <a:cubicBezTo>
                    <a:pt x="5241083" y="3997699"/>
                    <a:pt x="5208753" y="3988400"/>
                    <a:pt x="5184403" y="3969803"/>
                  </a:cubicBezTo>
                  <a:cubicBezTo>
                    <a:pt x="5160053" y="3951205"/>
                    <a:pt x="5145184" y="3924478"/>
                    <a:pt x="5139795" y="3889620"/>
                  </a:cubicBezTo>
                  <a:cubicBezTo>
                    <a:pt x="5134407" y="3854761"/>
                    <a:pt x="5139985" y="3812991"/>
                    <a:pt x="5156532" y="3764307"/>
                  </a:cubicBezTo>
                  <a:cubicBezTo>
                    <a:pt x="5173075" y="3715622"/>
                    <a:pt x="5195756" y="3674240"/>
                    <a:pt x="5224573" y="3640162"/>
                  </a:cubicBezTo>
                  <a:cubicBezTo>
                    <a:pt x="5253389" y="3606082"/>
                    <a:pt x="5286143" y="3580182"/>
                    <a:pt x="5322837" y="3562461"/>
                  </a:cubicBezTo>
                  <a:cubicBezTo>
                    <a:pt x="5359529" y="3544740"/>
                    <a:pt x="5398031" y="3535880"/>
                    <a:pt x="5438341" y="3535880"/>
                  </a:cubicBezTo>
                  <a:close/>
                  <a:moveTo>
                    <a:pt x="5047239" y="3535880"/>
                  </a:moveTo>
                  <a:cubicBezTo>
                    <a:pt x="5076254" y="3535880"/>
                    <a:pt x="5100300" y="3541625"/>
                    <a:pt x="5119375" y="3553114"/>
                  </a:cubicBezTo>
                  <a:cubicBezTo>
                    <a:pt x="5138449" y="3564604"/>
                    <a:pt x="5152838" y="3578138"/>
                    <a:pt x="5162538" y="3593717"/>
                  </a:cubicBezTo>
                  <a:lnTo>
                    <a:pt x="5083807" y="3662069"/>
                  </a:lnTo>
                  <a:cubicBezTo>
                    <a:pt x="5076282" y="3651554"/>
                    <a:pt x="5067411" y="3643131"/>
                    <a:pt x="5057195" y="3636802"/>
                  </a:cubicBezTo>
                  <a:cubicBezTo>
                    <a:pt x="5046979" y="3630474"/>
                    <a:pt x="5033887" y="3627309"/>
                    <a:pt x="5017918" y="3627309"/>
                  </a:cubicBezTo>
                  <a:cubicBezTo>
                    <a:pt x="4998640" y="3627309"/>
                    <a:pt x="4979195" y="3632810"/>
                    <a:pt x="4959586" y="3643812"/>
                  </a:cubicBezTo>
                  <a:cubicBezTo>
                    <a:pt x="4939977" y="3654816"/>
                    <a:pt x="4921958" y="3670589"/>
                    <a:pt x="4905531" y="3691134"/>
                  </a:cubicBezTo>
                  <a:cubicBezTo>
                    <a:pt x="4889102" y="3711678"/>
                    <a:pt x="4875959" y="3736459"/>
                    <a:pt x="4866101" y="3765475"/>
                  </a:cubicBezTo>
                  <a:cubicBezTo>
                    <a:pt x="4856041" y="3795075"/>
                    <a:pt x="4851739" y="3820342"/>
                    <a:pt x="4853191" y="3841276"/>
                  </a:cubicBezTo>
                  <a:cubicBezTo>
                    <a:pt x="4854643" y="3862211"/>
                    <a:pt x="4861307" y="3878131"/>
                    <a:pt x="4873179" y="3889036"/>
                  </a:cubicBezTo>
                  <a:cubicBezTo>
                    <a:pt x="4885053" y="3899941"/>
                    <a:pt x="4901407" y="3905394"/>
                    <a:pt x="4922245" y="3905394"/>
                  </a:cubicBezTo>
                  <a:cubicBezTo>
                    <a:pt x="4940161" y="3905394"/>
                    <a:pt x="4957534" y="3901401"/>
                    <a:pt x="4974367" y="3893418"/>
                  </a:cubicBezTo>
                  <a:cubicBezTo>
                    <a:pt x="4991199" y="3885433"/>
                    <a:pt x="5006663" y="3875891"/>
                    <a:pt x="5020757" y="3864791"/>
                  </a:cubicBezTo>
                  <a:lnTo>
                    <a:pt x="5054399" y="3931683"/>
                  </a:lnTo>
                  <a:cubicBezTo>
                    <a:pt x="5028225" y="3953688"/>
                    <a:pt x="5001000" y="3970192"/>
                    <a:pt x="4972724" y="3981195"/>
                  </a:cubicBezTo>
                  <a:cubicBezTo>
                    <a:pt x="4944447" y="3992198"/>
                    <a:pt x="4915704" y="3997699"/>
                    <a:pt x="4886494" y="3997699"/>
                  </a:cubicBezTo>
                  <a:cubicBezTo>
                    <a:pt x="4858257" y="3997699"/>
                    <a:pt x="4833216" y="3992879"/>
                    <a:pt x="4811373" y="3983240"/>
                  </a:cubicBezTo>
                  <a:cubicBezTo>
                    <a:pt x="4789529" y="3973600"/>
                    <a:pt x="4772194" y="3959141"/>
                    <a:pt x="4759368" y="3939862"/>
                  </a:cubicBezTo>
                  <a:cubicBezTo>
                    <a:pt x="4746543" y="3920583"/>
                    <a:pt x="4739477" y="3896679"/>
                    <a:pt x="4738170" y="3868150"/>
                  </a:cubicBezTo>
                  <a:cubicBezTo>
                    <a:pt x="4736863" y="3839621"/>
                    <a:pt x="4742597" y="3806565"/>
                    <a:pt x="4755370" y="3768980"/>
                  </a:cubicBezTo>
                  <a:cubicBezTo>
                    <a:pt x="4767943" y="3731980"/>
                    <a:pt x="4784839" y="3699021"/>
                    <a:pt x="4806060" y="3670103"/>
                  </a:cubicBezTo>
                  <a:cubicBezTo>
                    <a:pt x="4827279" y="3641184"/>
                    <a:pt x="4851165" y="3616745"/>
                    <a:pt x="4877715" y="3596784"/>
                  </a:cubicBezTo>
                  <a:cubicBezTo>
                    <a:pt x="4904264" y="3576824"/>
                    <a:pt x="4932047" y="3561682"/>
                    <a:pt x="4961065" y="3551361"/>
                  </a:cubicBezTo>
                  <a:cubicBezTo>
                    <a:pt x="4990083" y="3541041"/>
                    <a:pt x="5018807" y="3535880"/>
                    <a:pt x="5047239" y="3535880"/>
                  </a:cubicBezTo>
                  <a:close/>
                  <a:moveTo>
                    <a:pt x="4569211" y="3535880"/>
                  </a:moveTo>
                  <a:cubicBezTo>
                    <a:pt x="4609911" y="3535880"/>
                    <a:pt x="4642455" y="3544838"/>
                    <a:pt x="4666843" y="3562754"/>
                  </a:cubicBezTo>
                  <a:cubicBezTo>
                    <a:pt x="4691231" y="3580669"/>
                    <a:pt x="4706235" y="3606570"/>
                    <a:pt x="4711857" y="3640454"/>
                  </a:cubicBezTo>
                  <a:cubicBezTo>
                    <a:pt x="4717479" y="3674338"/>
                    <a:pt x="4712018" y="3715622"/>
                    <a:pt x="4695474" y="3764307"/>
                  </a:cubicBezTo>
                  <a:cubicBezTo>
                    <a:pt x="4678927" y="3812991"/>
                    <a:pt x="4656163" y="3854761"/>
                    <a:pt x="4627181" y="3889620"/>
                  </a:cubicBezTo>
                  <a:cubicBezTo>
                    <a:pt x="4598199" y="3924478"/>
                    <a:pt x="4565309" y="3951205"/>
                    <a:pt x="4528511" y="3969803"/>
                  </a:cubicBezTo>
                  <a:cubicBezTo>
                    <a:pt x="4491713" y="3988400"/>
                    <a:pt x="4452965" y="3997699"/>
                    <a:pt x="4412263" y="3997699"/>
                  </a:cubicBezTo>
                  <a:cubicBezTo>
                    <a:pt x="4371954" y="3997699"/>
                    <a:pt x="4339624" y="3988400"/>
                    <a:pt x="4315274" y="3969803"/>
                  </a:cubicBezTo>
                  <a:cubicBezTo>
                    <a:pt x="4290923" y="3951205"/>
                    <a:pt x="4276055" y="3924478"/>
                    <a:pt x="4270666" y="3889620"/>
                  </a:cubicBezTo>
                  <a:cubicBezTo>
                    <a:pt x="4265277" y="3854761"/>
                    <a:pt x="4270857" y="3812991"/>
                    <a:pt x="4287403" y="3764307"/>
                  </a:cubicBezTo>
                  <a:cubicBezTo>
                    <a:pt x="4303947" y="3715622"/>
                    <a:pt x="4326627" y="3674240"/>
                    <a:pt x="4355443" y="3640162"/>
                  </a:cubicBezTo>
                  <a:cubicBezTo>
                    <a:pt x="4384259" y="3606082"/>
                    <a:pt x="4417013" y="3580182"/>
                    <a:pt x="4453707" y="3562461"/>
                  </a:cubicBezTo>
                  <a:cubicBezTo>
                    <a:pt x="4490399" y="3544740"/>
                    <a:pt x="4528901" y="3535880"/>
                    <a:pt x="4569211" y="3535880"/>
                  </a:cubicBezTo>
                  <a:close/>
                  <a:moveTo>
                    <a:pt x="3502106" y="3535880"/>
                  </a:moveTo>
                  <a:cubicBezTo>
                    <a:pt x="3542805" y="3535880"/>
                    <a:pt x="3575349" y="3544838"/>
                    <a:pt x="3599737" y="3562754"/>
                  </a:cubicBezTo>
                  <a:cubicBezTo>
                    <a:pt x="3624125" y="3580669"/>
                    <a:pt x="3639129" y="3606570"/>
                    <a:pt x="3644751" y="3640454"/>
                  </a:cubicBezTo>
                  <a:cubicBezTo>
                    <a:pt x="3650372" y="3674338"/>
                    <a:pt x="3644911" y="3715622"/>
                    <a:pt x="3628368" y="3764307"/>
                  </a:cubicBezTo>
                  <a:cubicBezTo>
                    <a:pt x="3611821" y="3812991"/>
                    <a:pt x="3589057" y="3854761"/>
                    <a:pt x="3560074" y="3889620"/>
                  </a:cubicBezTo>
                  <a:cubicBezTo>
                    <a:pt x="3531093" y="3924478"/>
                    <a:pt x="3498203" y="3951205"/>
                    <a:pt x="3461405" y="3969803"/>
                  </a:cubicBezTo>
                  <a:cubicBezTo>
                    <a:pt x="3424607" y="3988400"/>
                    <a:pt x="3385858" y="3997699"/>
                    <a:pt x="3345159" y="3997699"/>
                  </a:cubicBezTo>
                  <a:cubicBezTo>
                    <a:pt x="3304847" y="3997699"/>
                    <a:pt x="3272517" y="3988400"/>
                    <a:pt x="3248168" y="3969803"/>
                  </a:cubicBezTo>
                  <a:cubicBezTo>
                    <a:pt x="3223818" y="3951205"/>
                    <a:pt x="3208948" y="3924478"/>
                    <a:pt x="3203560" y="3889620"/>
                  </a:cubicBezTo>
                  <a:cubicBezTo>
                    <a:pt x="3198172" y="3854761"/>
                    <a:pt x="3203750" y="3812991"/>
                    <a:pt x="3220297" y="3764307"/>
                  </a:cubicBezTo>
                  <a:cubicBezTo>
                    <a:pt x="3236840" y="3715622"/>
                    <a:pt x="3259521" y="3674240"/>
                    <a:pt x="3288337" y="3640162"/>
                  </a:cubicBezTo>
                  <a:cubicBezTo>
                    <a:pt x="3317153" y="3606082"/>
                    <a:pt x="3349908" y="3580182"/>
                    <a:pt x="3386601" y="3562461"/>
                  </a:cubicBezTo>
                  <a:cubicBezTo>
                    <a:pt x="3423293" y="3544740"/>
                    <a:pt x="3461795" y="3535880"/>
                    <a:pt x="3502106" y="3535880"/>
                  </a:cubicBezTo>
                  <a:close/>
                  <a:moveTo>
                    <a:pt x="3111003" y="3535880"/>
                  </a:moveTo>
                  <a:cubicBezTo>
                    <a:pt x="3140018" y="3535880"/>
                    <a:pt x="3164064" y="3541625"/>
                    <a:pt x="3183139" y="3553114"/>
                  </a:cubicBezTo>
                  <a:cubicBezTo>
                    <a:pt x="3202214" y="3564604"/>
                    <a:pt x="3216603" y="3578138"/>
                    <a:pt x="3226302" y="3593717"/>
                  </a:cubicBezTo>
                  <a:lnTo>
                    <a:pt x="3147571" y="3662069"/>
                  </a:lnTo>
                  <a:cubicBezTo>
                    <a:pt x="3140046" y="3651554"/>
                    <a:pt x="3131175" y="3643131"/>
                    <a:pt x="3120959" y="3636802"/>
                  </a:cubicBezTo>
                  <a:cubicBezTo>
                    <a:pt x="3110743" y="3630474"/>
                    <a:pt x="3097651" y="3627309"/>
                    <a:pt x="3081683" y="3627309"/>
                  </a:cubicBezTo>
                  <a:cubicBezTo>
                    <a:pt x="3062404" y="3627309"/>
                    <a:pt x="3042960" y="3632810"/>
                    <a:pt x="3023351" y="3643812"/>
                  </a:cubicBezTo>
                  <a:cubicBezTo>
                    <a:pt x="3003741" y="3654816"/>
                    <a:pt x="2985723" y="3670589"/>
                    <a:pt x="2969295" y="3691134"/>
                  </a:cubicBezTo>
                  <a:cubicBezTo>
                    <a:pt x="2952867" y="3711678"/>
                    <a:pt x="2939724" y="3736459"/>
                    <a:pt x="2929865" y="3765475"/>
                  </a:cubicBezTo>
                  <a:cubicBezTo>
                    <a:pt x="2919806" y="3795075"/>
                    <a:pt x="2915503" y="3820342"/>
                    <a:pt x="2916956" y="3841276"/>
                  </a:cubicBezTo>
                  <a:cubicBezTo>
                    <a:pt x="2918408" y="3862211"/>
                    <a:pt x="2925071" y="3878131"/>
                    <a:pt x="2936944" y="3889036"/>
                  </a:cubicBezTo>
                  <a:cubicBezTo>
                    <a:pt x="2948817" y="3899941"/>
                    <a:pt x="2965172" y="3905394"/>
                    <a:pt x="2986009" y="3905394"/>
                  </a:cubicBezTo>
                  <a:cubicBezTo>
                    <a:pt x="3003925" y="3905394"/>
                    <a:pt x="3021299" y="3901401"/>
                    <a:pt x="3038132" y="3893418"/>
                  </a:cubicBezTo>
                  <a:cubicBezTo>
                    <a:pt x="3054964" y="3885433"/>
                    <a:pt x="3070427" y="3875891"/>
                    <a:pt x="3084521" y="3864791"/>
                  </a:cubicBezTo>
                  <a:lnTo>
                    <a:pt x="3118164" y="3931683"/>
                  </a:lnTo>
                  <a:cubicBezTo>
                    <a:pt x="3091990" y="3953688"/>
                    <a:pt x="3064765" y="3970192"/>
                    <a:pt x="3036488" y="3981195"/>
                  </a:cubicBezTo>
                  <a:cubicBezTo>
                    <a:pt x="3008212" y="3992198"/>
                    <a:pt x="2979469" y="3997699"/>
                    <a:pt x="2950258" y="3997699"/>
                  </a:cubicBezTo>
                  <a:cubicBezTo>
                    <a:pt x="2922021" y="3997699"/>
                    <a:pt x="2896980" y="3992879"/>
                    <a:pt x="2875137" y="3983240"/>
                  </a:cubicBezTo>
                  <a:cubicBezTo>
                    <a:pt x="2853293" y="3973600"/>
                    <a:pt x="2835959" y="3959141"/>
                    <a:pt x="2823133" y="3939862"/>
                  </a:cubicBezTo>
                  <a:cubicBezTo>
                    <a:pt x="2810307" y="3920583"/>
                    <a:pt x="2803241" y="3896679"/>
                    <a:pt x="2801935" y="3868150"/>
                  </a:cubicBezTo>
                  <a:cubicBezTo>
                    <a:pt x="2800628" y="3839621"/>
                    <a:pt x="2806361" y="3806565"/>
                    <a:pt x="2819134" y="3768980"/>
                  </a:cubicBezTo>
                  <a:cubicBezTo>
                    <a:pt x="2831707" y="3731980"/>
                    <a:pt x="2848604" y="3699021"/>
                    <a:pt x="2869824" y="3670103"/>
                  </a:cubicBezTo>
                  <a:cubicBezTo>
                    <a:pt x="2891044" y="3641184"/>
                    <a:pt x="2914930" y="3616745"/>
                    <a:pt x="2941479" y="3596784"/>
                  </a:cubicBezTo>
                  <a:cubicBezTo>
                    <a:pt x="2968028" y="3576824"/>
                    <a:pt x="2995812" y="3561682"/>
                    <a:pt x="3024829" y="3551361"/>
                  </a:cubicBezTo>
                  <a:cubicBezTo>
                    <a:pt x="3053847" y="3541041"/>
                    <a:pt x="3082572" y="3535880"/>
                    <a:pt x="3111003" y="3535880"/>
                  </a:cubicBezTo>
                  <a:close/>
                  <a:moveTo>
                    <a:pt x="2632975" y="3535880"/>
                  </a:moveTo>
                  <a:cubicBezTo>
                    <a:pt x="2673676" y="3535880"/>
                    <a:pt x="2706220" y="3544838"/>
                    <a:pt x="2730608" y="3562754"/>
                  </a:cubicBezTo>
                  <a:cubicBezTo>
                    <a:pt x="2754995" y="3580669"/>
                    <a:pt x="2770000" y="3606570"/>
                    <a:pt x="2775621" y="3640454"/>
                  </a:cubicBezTo>
                  <a:cubicBezTo>
                    <a:pt x="2781243" y="3674338"/>
                    <a:pt x="2775783" y="3715622"/>
                    <a:pt x="2759239" y="3764307"/>
                  </a:cubicBezTo>
                  <a:cubicBezTo>
                    <a:pt x="2742692" y="3812991"/>
                    <a:pt x="2719928" y="3854761"/>
                    <a:pt x="2690945" y="3889620"/>
                  </a:cubicBezTo>
                  <a:cubicBezTo>
                    <a:pt x="2661963" y="3924478"/>
                    <a:pt x="2629073" y="3951205"/>
                    <a:pt x="2592275" y="3969803"/>
                  </a:cubicBezTo>
                  <a:cubicBezTo>
                    <a:pt x="2555478" y="3988400"/>
                    <a:pt x="2516729" y="3997699"/>
                    <a:pt x="2476028" y="3997699"/>
                  </a:cubicBezTo>
                  <a:cubicBezTo>
                    <a:pt x="2435718" y="3997699"/>
                    <a:pt x="2403388" y="3988400"/>
                    <a:pt x="2379038" y="3969803"/>
                  </a:cubicBezTo>
                  <a:cubicBezTo>
                    <a:pt x="2354688" y="3951205"/>
                    <a:pt x="2339819" y="3924478"/>
                    <a:pt x="2334430" y="3889620"/>
                  </a:cubicBezTo>
                  <a:cubicBezTo>
                    <a:pt x="2329042" y="3854761"/>
                    <a:pt x="2334621" y="3812991"/>
                    <a:pt x="2351167" y="3764307"/>
                  </a:cubicBezTo>
                  <a:cubicBezTo>
                    <a:pt x="2367711" y="3715622"/>
                    <a:pt x="2390391" y="3674240"/>
                    <a:pt x="2419207" y="3640162"/>
                  </a:cubicBezTo>
                  <a:cubicBezTo>
                    <a:pt x="2448023" y="3606082"/>
                    <a:pt x="2480778" y="3580182"/>
                    <a:pt x="2517471" y="3562461"/>
                  </a:cubicBezTo>
                  <a:cubicBezTo>
                    <a:pt x="2554164" y="3544740"/>
                    <a:pt x="2592665" y="3535880"/>
                    <a:pt x="2632975" y="3535880"/>
                  </a:cubicBezTo>
                  <a:close/>
                  <a:moveTo>
                    <a:pt x="1565870" y="3535880"/>
                  </a:moveTo>
                  <a:cubicBezTo>
                    <a:pt x="1606571" y="3535880"/>
                    <a:pt x="1639114" y="3544838"/>
                    <a:pt x="1663502" y="3562754"/>
                  </a:cubicBezTo>
                  <a:cubicBezTo>
                    <a:pt x="1687890" y="3580669"/>
                    <a:pt x="1702895" y="3606570"/>
                    <a:pt x="1708516" y="3640454"/>
                  </a:cubicBezTo>
                  <a:cubicBezTo>
                    <a:pt x="1714137" y="3674338"/>
                    <a:pt x="1708677" y="3715622"/>
                    <a:pt x="1692134" y="3764307"/>
                  </a:cubicBezTo>
                  <a:cubicBezTo>
                    <a:pt x="1675587" y="3812991"/>
                    <a:pt x="1652823" y="3854761"/>
                    <a:pt x="1623840" y="3889620"/>
                  </a:cubicBezTo>
                  <a:cubicBezTo>
                    <a:pt x="1594858" y="3924478"/>
                    <a:pt x="1561968" y="3951205"/>
                    <a:pt x="1525170" y="3969803"/>
                  </a:cubicBezTo>
                  <a:cubicBezTo>
                    <a:pt x="1488372" y="3988400"/>
                    <a:pt x="1449623" y="3997699"/>
                    <a:pt x="1408923" y="3997699"/>
                  </a:cubicBezTo>
                  <a:cubicBezTo>
                    <a:pt x="1368613" y="3997699"/>
                    <a:pt x="1336283" y="3988400"/>
                    <a:pt x="1311933" y="3969803"/>
                  </a:cubicBezTo>
                  <a:cubicBezTo>
                    <a:pt x="1287583" y="3951205"/>
                    <a:pt x="1272714" y="3924478"/>
                    <a:pt x="1267325" y="3889620"/>
                  </a:cubicBezTo>
                  <a:cubicBezTo>
                    <a:pt x="1261937" y="3854761"/>
                    <a:pt x="1267515" y="3812991"/>
                    <a:pt x="1284062" y="3764307"/>
                  </a:cubicBezTo>
                  <a:cubicBezTo>
                    <a:pt x="1300605" y="3715622"/>
                    <a:pt x="1323286" y="3674240"/>
                    <a:pt x="1352102" y="3640162"/>
                  </a:cubicBezTo>
                  <a:cubicBezTo>
                    <a:pt x="1380919" y="3606082"/>
                    <a:pt x="1413673" y="3580182"/>
                    <a:pt x="1450366" y="3562461"/>
                  </a:cubicBezTo>
                  <a:cubicBezTo>
                    <a:pt x="1487058" y="3544740"/>
                    <a:pt x="1525561" y="3535880"/>
                    <a:pt x="1565870" y="3535880"/>
                  </a:cubicBezTo>
                  <a:close/>
                  <a:moveTo>
                    <a:pt x="1174768" y="3535880"/>
                  </a:moveTo>
                  <a:cubicBezTo>
                    <a:pt x="1203784" y="3535880"/>
                    <a:pt x="1227829" y="3541625"/>
                    <a:pt x="1246905" y="3553114"/>
                  </a:cubicBezTo>
                  <a:cubicBezTo>
                    <a:pt x="1265979" y="3564604"/>
                    <a:pt x="1280367" y="3578138"/>
                    <a:pt x="1290067" y="3593717"/>
                  </a:cubicBezTo>
                  <a:lnTo>
                    <a:pt x="1211336" y="3662069"/>
                  </a:lnTo>
                  <a:cubicBezTo>
                    <a:pt x="1203811" y="3651554"/>
                    <a:pt x="1194941" y="3643131"/>
                    <a:pt x="1184724" y="3636802"/>
                  </a:cubicBezTo>
                  <a:cubicBezTo>
                    <a:pt x="1174509" y="3630474"/>
                    <a:pt x="1161417" y="3627309"/>
                    <a:pt x="1145448" y="3627309"/>
                  </a:cubicBezTo>
                  <a:cubicBezTo>
                    <a:pt x="1126169" y="3627309"/>
                    <a:pt x="1106724" y="3632810"/>
                    <a:pt x="1087116" y="3643812"/>
                  </a:cubicBezTo>
                  <a:cubicBezTo>
                    <a:pt x="1067507" y="3654816"/>
                    <a:pt x="1049488" y="3670589"/>
                    <a:pt x="1033060" y="3691134"/>
                  </a:cubicBezTo>
                  <a:cubicBezTo>
                    <a:pt x="1016632" y="3711678"/>
                    <a:pt x="1003489" y="3736459"/>
                    <a:pt x="993630" y="3765475"/>
                  </a:cubicBezTo>
                  <a:cubicBezTo>
                    <a:pt x="983571" y="3795075"/>
                    <a:pt x="979268" y="3820342"/>
                    <a:pt x="980721" y="3841276"/>
                  </a:cubicBezTo>
                  <a:cubicBezTo>
                    <a:pt x="982173" y="3862211"/>
                    <a:pt x="988837" y="3878131"/>
                    <a:pt x="1000709" y="3889036"/>
                  </a:cubicBezTo>
                  <a:cubicBezTo>
                    <a:pt x="1012582" y="3899941"/>
                    <a:pt x="1028937" y="3905394"/>
                    <a:pt x="1049774" y="3905394"/>
                  </a:cubicBezTo>
                  <a:cubicBezTo>
                    <a:pt x="1067690" y="3905394"/>
                    <a:pt x="1085064" y="3901401"/>
                    <a:pt x="1101896" y="3893418"/>
                  </a:cubicBezTo>
                  <a:cubicBezTo>
                    <a:pt x="1118729" y="3885433"/>
                    <a:pt x="1134193" y="3875891"/>
                    <a:pt x="1148287" y="3864791"/>
                  </a:cubicBezTo>
                  <a:lnTo>
                    <a:pt x="1181929" y="3931683"/>
                  </a:lnTo>
                  <a:cubicBezTo>
                    <a:pt x="1155755" y="3953688"/>
                    <a:pt x="1128530" y="3970192"/>
                    <a:pt x="1100254" y="3981195"/>
                  </a:cubicBezTo>
                  <a:cubicBezTo>
                    <a:pt x="1071977" y="3992198"/>
                    <a:pt x="1043234" y="3997699"/>
                    <a:pt x="1014024" y="3997699"/>
                  </a:cubicBezTo>
                  <a:cubicBezTo>
                    <a:pt x="985786" y="3997699"/>
                    <a:pt x="960746" y="3992879"/>
                    <a:pt x="938902" y="3983240"/>
                  </a:cubicBezTo>
                  <a:cubicBezTo>
                    <a:pt x="917058" y="3973600"/>
                    <a:pt x="899723" y="3959141"/>
                    <a:pt x="886898" y="3939862"/>
                  </a:cubicBezTo>
                  <a:cubicBezTo>
                    <a:pt x="874073" y="3920583"/>
                    <a:pt x="867007" y="3896679"/>
                    <a:pt x="865700" y="3868150"/>
                  </a:cubicBezTo>
                  <a:cubicBezTo>
                    <a:pt x="864393" y="3839621"/>
                    <a:pt x="870126" y="3806565"/>
                    <a:pt x="882900" y="3768980"/>
                  </a:cubicBezTo>
                  <a:cubicBezTo>
                    <a:pt x="895473" y="3731980"/>
                    <a:pt x="912369" y="3699021"/>
                    <a:pt x="933590" y="3670103"/>
                  </a:cubicBezTo>
                  <a:cubicBezTo>
                    <a:pt x="954809" y="3641184"/>
                    <a:pt x="978695" y="3616745"/>
                    <a:pt x="1005244" y="3596784"/>
                  </a:cubicBezTo>
                  <a:cubicBezTo>
                    <a:pt x="1031794" y="3576824"/>
                    <a:pt x="1059577" y="3561682"/>
                    <a:pt x="1088594" y="3551361"/>
                  </a:cubicBezTo>
                  <a:cubicBezTo>
                    <a:pt x="1117612" y="3541041"/>
                    <a:pt x="1146336" y="3535880"/>
                    <a:pt x="1174768" y="3535880"/>
                  </a:cubicBezTo>
                  <a:close/>
                  <a:moveTo>
                    <a:pt x="696741" y="3535880"/>
                  </a:moveTo>
                  <a:cubicBezTo>
                    <a:pt x="737441" y="3535880"/>
                    <a:pt x="769985" y="3544838"/>
                    <a:pt x="794373" y="3562754"/>
                  </a:cubicBezTo>
                  <a:cubicBezTo>
                    <a:pt x="818760" y="3580669"/>
                    <a:pt x="833765" y="3606570"/>
                    <a:pt x="839387" y="3640454"/>
                  </a:cubicBezTo>
                  <a:cubicBezTo>
                    <a:pt x="845008" y="3674338"/>
                    <a:pt x="839547" y="3715622"/>
                    <a:pt x="823004" y="3764307"/>
                  </a:cubicBezTo>
                  <a:cubicBezTo>
                    <a:pt x="806457" y="3812991"/>
                    <a:pt x="783693" y="3854761"/>
                    <a:pt x="754711" y="3889620"/>
                  </a:cubicBezTo>
                  <a:cubicBezTo>
                    <a:pt x="725728" y="3924478"/>
                    <a:pt x="692838" y="3951205"/>
                    <a:pt x="656041" y="3969803"/>
                  </a:cubicBezTo>
                  <a:cubicBezTo>
                    <a:pt x="619243" y="3988400"/>
                    <a:pt x="580494" y="3997699"/>
                    <a:pt x="539793" y="3997699"/>
                  </a:cubicBezTo>
                  <a:cubicBezTo>
                    <a:pt x="499484" y="3997699"/>
                    <a:pt x="467153" y="3988400"/>
                    <a:pt x="442804" y="3969803"/>
                  </a:cubicBezTo>
                  <a:cubicBezTo>
                    <a:pt x="418453" y="3951205"/>
                    <a:pt x="403585" y="3924478"/>
                    <a:pt x="398196" y="3889620"/>
                  </a:cubicBezTo>
                  <a:cubicBezTo>
                    <a:pt x="392807" y="3854761"/>
                    <a:pt x="398386" y="3812991"/>
                    <a:pt x="414932" y="3764307"/>
                  </a:cubicBezTo>
                  <a:cubicBezTo>
                    <a:pt x="431475" y="3715622"/>
                    <a:pt x="454156" y="3674240"/>
                    <a:pt x="482972" y="3640162"/>
                  </a:cubicBezTo>
                  <a:cubicBezTo>
                    <a:pt x="511789" y="3606082"/>
                    <a:pt x="544543" y="3580182"/>
                    <a:pt x="581236" y="3562461"/>
                  </a:cubicBezTo>
                  <a:cubicBezTo>
                    <a:pt x="617929" y="3544740"/>
                    <a:pt x="656431" y="3535880"/>
                    <a:pt x="696741" y="3535880"/>
                  </a:cubicBezTo>
                  <a:close/>
                  <a:moveTo>
                    <a:pt x="5407269" y="2743339"/>
                  </a:moveTo>
                  <a:cubicBezTo>
                    <a:pt x="5387795" y="2743339"/>
                    <a:pt x="5369113" y="2748743"/>
                    <a:pt x="5351226" y="2759551"/>
                  </a:cubicBezTo>
                  <a:cubicBezTo>
                    <a:pt x="5333337" y="2770359"/>
                    <a:pt x="5317121" y="2785986"/>
                    <a:pt x="5302578" y="2806434"/>
                  </a:cubicBezTo>
                  <a:cubicBezTo>
                    <a:pt x="5288035" y="2826881"/>
                    <a:pt x="5275867" y="2851515"/>
                    <a:pt x="5266072" y="2880337"/>
                  </a:cubicBezTo>
                  <a:cubicBezTo>
                    <a:pt x="5256341" y="2908963"/>
                    <a:pt x="5251683" y="2933841"/>
                    <a:pt x="5252099" y="2954970"/>
                  </a:cubicBezTo>
                  <a:cubicBezTo>
                    <a:pt x="5252514" y="2976099"/>
                    <a:pt x="5257860" y="2992456"/>
                    <a:pt x="5268137" y="3004043"/>
                  </a:cubicBezTo>
                  <a:cubicBezTo>
                    <a:pt x="5278414" y="3015630"/>
                    <a:pt x="5293289" y="3021424"/>
                    <a:pt x="5312763" y="3021424"/>
                  </a:cubicBezTo>
                  <a:cubicBezTo>
                    <a:pt x="5332237" y="3021424"/>
                    <a:pt x="5351051" y="3015630"/>
                    <a:pt x="5369205" y="3004043"/>
                  </a:cubicBezTo>
                  <a:cubicBezTo>
                    <a:pt x="5387360" y="2992456"/>
                    <a:pt x="5403873" y="2976099"/>
                    <a:pt x="5418745" y="2954970"/>
                  </a:cubicBezTo>
                  <a:cubicBezTo>
                    <a:pt x="5433617" y="2933841"/>
                    <a:pt x="5445918" y="2908963"/>
                    <a:pt x="5455649" y="2880337"/>
                  </a:cubicBezTo>
                  <a:cubicBezTo>
                    <a:pt x="5465443" y="2851515"/>
                    <a:pt x="5469968" y="2826881"/>
                    <a:pt x="5469224" y="2806434"/>
                  </a:cubicBezTo>
                  <a:cubicBezTo>
                    <a:pt x="5468481" y="2785986"/>
                    <a:pt x="5462837" y="2770359"/>
                    <a:pt x="5452293" y="2759551"/>
                  </a:cubicBezTo>
                  <a:cubicBezTo>
                    <a:pt x="5441751" y="2748743"/>
                    <a:pt x="5426743" y="2743339"/>
                    <a:pt x="5407269" y="2743339"/>
                  </a:cubicBezTo>
                  <a:close/>
                  <a:moveTo>
                    <a:pt x="4538139" y="2743339"/>
                  </a:moveTo>
                  <a:cubicBezTo>
                    <a:pt x="4518665" y="2743339"/>
                    <a:pt x="4499984" y="2748743"/>
                    <a:pt x="4482095" y="2759551"/>
                  </a:cubicBezTo>
                  <a:cubicBezTo>
                    <a:pt x="4464207" y="2770359"/>
                    <a:pt x="4447991" y="2785986"/>
                    <a:pt x="4433449" y="2806434"/>
                  </a:cubicBezTo>
                  <a:cubicBezTo>
                    <a:pt x="4418906" y="2826881"/>
                    <a:pt x="4406737" y="2851515"/>
                    <a:pt x="4396942" y="2880337"/>
                  </a:cubicBezTo>
                  <a:cubicBezTo>
                    <a:pt x="4387211" y="2908963"/>
                    <a:pt x="4382554" y="2933841"/>
                    <a:pt x="4382969" y="2954970"/>
                  </a:cubicBezTo>
                  <a:cubicBezTo>
                    <a:pt x="4383384" y="2976099"/>
                    <a:pt x="4388731" y="2992456"/>
                    <a:pt x="4399007" y="3004043"/>
                  </a:cubicBezTo>
                  <a:cubicBezTo>
                    <a:pt x="4409285" y="3015630"/>
                    <a:pt x="4424160" y="3021424"/>
                    <a:pt x="4443634" y="3021424"/>
                  </a:cubicBezTo>
                  <a:cubicBezTo>
                    <a:pt x="4463107" y="3021424"/>
                    <a:pt x="4481921" y="3015630"/>
                    <a:pt x="4500075" y="3004043"/>
                  </a:cubicBezTo>
                  <a:cubicBezTo>
                    <a:pt x="4518231" y="2992456"/>
                    <a:pt x="4534743" y="2976099"/>
                    <a:pt x="4549616" y="2954970"/>
                  </a:cubicBezTo>
                  <a:cubicBezTo>
                    <a:pt x="4564487" y="2933841"/>
                    <a:pt x="4576788" y="2908963"/>
                    <a:pt x="4586519" y="2880337"/>
                  </a:cubicBezTo>
                  <a:cubicBezTo>
                    <a:pt x="4596313" y="2851515"/>
                    <a:pt x="4600839" y="2826881"/>
                    <a:pt x="4600095" y="2806434"/>
                  </a:cubicBezTo>
                  <a:cubicBezTo>
                    <a:pt x="4599351" y="2785986"/>
                    <a:pt x="4593707" y="2770359"/>
                    <a:pt x="4583163" y="2759551"/>
                  </a:cubicBezTo>
                  <a:cubicBezTo>
                    <a:pt x="4572621" y="2748743"/>
                    <a:pt x="4557613" y="2743339"/>
                    <a:pt x="4538139" y="2743339"/>
                  </a:cubicBezTo>
                  <a:close/>
                  <a:moveTo>
                    <a:pt x="3471033" y="2743339"/>
                  </a:moveTo>
                  <a:cubicBezTo>
                    <a:pt x="3451559" y="2743339"/>
                    <a:pt x="3432878" y="2748743"/>
                    <a:pt x="3414990" y="2759551"/>
                  </a:cubicBezTo>
                  <a:cubicBezTo>
                    <a:pt x="3397101" y="2770359"/>
                    <a:pt x="3380886" y="2785986"/>
                    <a:pt x="3366343" y="2806434"/>
                  </a:cubicBezTo>
                  <a:cubicBezTo>
                    <a:pt x="3351799" y="2826881"/>
                    <a:pt x="3339631" y="2851515"/>
                    <a:pt x="3329837" y="2880337"/>
                  </a:cubicBezTo>
                  <a:cubicBezTo>
                    <a:pt x="3320106" y="2908963"/>
                    <a:pt x="3315448" y="2933841"/>
                    <a:pt x="3315863" y="2954970"/>
                  </a:cubicBezTo>
                  <a:cubicBezTo>
                    <a:pt x="3316278" y="2976099"/>
                    <a:pt x="3321625" y="2992456"/>
                    <a:pt x="3331902" y="3004043"/>
                  </a:cubicBezTo>
                  <a:cubicBezTo>
                    <a:pt x="3342178" y="3015630"/>
                    <a:pt x="3357053" y="3021424"/>
                    <a:pt x="3376527" y="3021424"/>
                  </a:cubicBezTo>
                  <a:cubicBezTo>
                    <a:pt x="3396001" y="3021424"/>
                    <a:pt x="3414815" y="3015630"/>
                    <a:pt x="3432970" y="3004043"/>
                  </a:cubicBezTo>
                  <a:cubicBezTo>
                    <a:pt x="3451125" y="2992456"/>
                    <a:pt x="3467638" y="2976099"/>
                    <a:pt x="3482509" y="2954970"/>
                  </a:cubicBezTo>
                  <a:cubicBezTo>
                    <a:pt x="3497381" y="2933841"/>
                    <a:pt x="3509682" y="2908963"/>
                    <a:pt x="3519413" y="2880337"/>
                  </a:cubicBezTo>
                  <a:cubicBezTo>
                    <a:pt x="3529208" y="2851515"/>
                    <a:pt x="3533733" y="2826881"/>
                    <a:pt x="3532989" y="2806434"/>
                  </a:cubicBezTo>
                  <a:cubicBezTo>
                    <a:pt x="3532245" y="2785986"/>
                    <a:pt x="3526602" y="2770359"/>
                    <a:pt x="3516058" y="2759551"/>
                  </a:cubicBezTo>
                  <a:cubicBezTo>
                    <a:pt x="3505515" y="2748743"/>
                    <a:pt x="3490507" y="2743339"/>
                    <a:pt x="3471033" y="2743339"/>
                  </a:cubicBezTo>
                  <a:close/>
                  <a:moveTo>
                    <a:pt x="2601903" y="2743339"/>
                  </a:moveTo>
                  <a:cubicBezTo>
                    <a:pt x="2582429" y="2743339"/>
                    <a:pt x="2563748" y="2748743"/>
                    <a:pt x="2545860" y="2759551"/>
                  </a:cubicBezTo>
                  <a:cubicBezTo>
                    <a:pt x="2527971" y="2770359"/>
                    <a:pt x="2511756" y="2785986"/>
                    <a:pt x="2497213" y="2806434"/>
                  </a:cubicBezTo>
                  <a:cubicBezTo>
                    <a:pt x="2482671" y="2826881"/>
                    <a:pt x="2470501" y="2851515"/>
                    <a:pt x="2460707" y="2880337"/>
                  </a:cubicBezTo>
                  <a:cubicBezTo>
                    <a:pt x="2450976" y="2908963"/>
                    <a:pt x="2446318" y="2933841"/>
                    <a:pt x="2446734" y="2954970"/>
                  </a:cubicBezTo>
                  <a:cubicBezTo>
                    <a:pt x="2447149" y="2976099"/>
                    <a:pt x="2452495" y="2992456"/>
                    <a:pt x="2462772" y="3004043"/>
                  </a:cubicBezTo>
                  <a:cubicBezTo>
                    <a:pt x="2473049" y="3015630"/>
                    <a:pt x="2487924" y="3021424"/>
                    <a:pt x="2507398" y="3021424"/>
                  </a:cubicBezTo>
                  <a:cubicBezTo>
                    <a:pt x="2526871" y="3021424"/>
                    <a:pt x="2545686" y="3015630"/>
                    <a:pt x="2563840" y="3004043"/>
                  </a:cubicBezTo>
                  <a:cubicBezTo>
                    <a:pt x="2581995" y="2992456"/>
                    <a:pt x="2598508" y="2976099"/>
                    <a:pt x="2613380" y="2954970"/>
                  </a:cubicBezTo>
                  <a:cubicBezTo>
                    <a:pt x="2628251" y="2933841"/>
                    <a:pt x="2640553" y="2908963"/>
                    <a:pt x="2650283" y="2880337"/>
                  </a:cubicBezTo>
                  <a:cubicBezTo>
                    <a:pt x="2660077" y="2851515"/>
                    <a:pt x="2664603" y="2826881"/>
                    <a:pt x="2663859" y="2806434"/>
                  </a:cubicBezTo>
                  <a:cubicBezTo>
                    <a:pt x="2663115" y="2785986"/>
                    <a:pt x="2657472" y="2770359"/>
                    <a:pt x="2646928" y="2759551"/>
                  </a:cubicBezTo>
                  <a:cubicBezTo>
                    <a:pt x="2636385" y="2748743"/>
                    <a:pt x="2621377" y="2743339"/>
                    <a:pt x="2601903" y="2743339"/>
                  </a:cubicBezTo>
                  <a:close/>
                  <a:moveTo>
                    <a:pt x="1534798" y="2743339"/>
                  </a:moveTo>
                  <a:cubicBezTo>
                    <a:pt x="1515324" y="2743339"/>
                    <a:pt x="1496643" y="2748743"/>
                    <a:pt x="1478755" y="2759551"/>
                  </a:cubicBezTo>
                  <a:cubicBezTo>
                    <a:pt x="1460866" y="2770359"/>
                    <a:pt x="1444651" y="2785986"/>
                    <a:pt x="1430108" y="2806434"/>
                  </a:cubicBezTo>
                  <a:cubicBezTo>
                    <a:pt x="1415565" y="2826881"/>
                    <a:pt x="1403396" y="2851515"/>
                    <a:pt x="1393602" y="2880337"/>
                  </a:cubicBezTo>
                  <a:cubicBezTo>
                    <a:pt x="1383871" y="2908963"/>
                    <a:pt x="1379213" y="2933841"/>
                    <a:pt x="1379628" y="2954970"/>
                  </a:cubicBezTo>
                  <a:cubicBezTo>
                    <a:pt x="1380044" y="2976099"/>
                    <a:pt x="1385390" y="2992456"/>
                    <a:pt x="1395667" y="3004043"/>
                  </a:cubicBezTo>
                  <a:cubicBezTo>
                    <a:pt x="1405943" y="3015630"/>
                    <a:pt x="1420819" y="3021424"/>
                    <a:pt x="1440293" y="3021424"/>
                  </a:cubicBezTo>
                  <a:cubicBezTo>
                    <a:pt x="1459766" y="3021424"/>
                    <a:pt x="1478580" y="3015630"/>
                    <a:pt x="1496735" y="3004043"/>
                  </a:cubicBezTo>
                  <a:cubicBezTo>
                    <a:pt x="1514890" y="2992456"/>
                    <a:pt x="1531403" y="2976099"/>
                    <a:pt x="1546275" y="2954970"/>
                  </a:cubicBezTo>
                  <a:cubicBezTo>
                    <a:pt x="1561146" y="2933841"/>
                    <a:pt x="1573448" y="2908963"/>
                    <a:pt x="1583178" y="2880337"/>
                  </a:cubicBezTo>
                  <a:cubicBezTo>
                    <a:pt x="1592973" y="2851515"/>
                    <a:pt x="1597498" y="2826881"/>
                    <a:pt x="1596754" y="2806434"/>
                  </a:cubicBezTo>
                  <a:cubicBezTo>
                    <a:pt x="1596010" y="2785986"/>
                    <a:pt x="1590367" y="2770359"/>
                    <a:pt x="1579823" y="2759551"/>
                  </a:cubicBezTo>
                  <a:cubicBezTo>
                    <a:pt x="1569280" y="2748743"/>
                    <a:pt x="1554272" y="2743339"/>
                    <a:pt x="1534798" y="2743339"/>
                  </a:cubicBezTo>
                  <a:close/>
                  <a:moveTo>
                    <a:pt x="665668" y="2743339"/>
                  </a:moveTo>
                  <a:cubicBezTo>
                    <a:pt x="646194" y="2743339"/>
                    <a:pt x="627514" y="2748743"/>
                    <a:pt x="609625" y="2759551"/>
                  </a:cubicBezTo>
                  <a:cubicBezTo>
                    <a:pt x="591737" y="2770359"/>
                    <a:pt x="575521" y="2785986"/>
                    <a:pt x="560978" y="2806434"/>
                  </a:cubicBezTo>
                  <a:cubicBezTo>
                    <a:pt x="546435" y="2826881"/>
                    <a:pt x="534266" y="2851515"/>
                    <a:pt x="524472" y="2880337"/>
                  </a:cubicBezTo>
                  <a:cubicBezTo>
                    <a:pt x="514741" y="2908963"/>
                    <a:pt x="510083" y="2933841"/>
                    <a:pt x="510499" y="2954970"/>
                  </a:cubicBezTo>
                  <a:cubicBezTo>
                    <a:pt x="510914" y="2976099"/>
                    <a:pt x="516260" y="2992456"/>
                    <a:pt x="526537" y="3004043"/>
                  </a:cubicBezTo>
                  <a:cubicBezTo>
                    <a:pt x="536814" y="3015630"/>
                    <a:pt x="551690" y="3021424"/>
                    <a:pt x="571163" y="3021424"/>
                  </a:cubicBezTo>
                  <a:cubicBezTo>
                    <a:pt x="590637" y="3021424"/>
                    <a:pt x="609451" y="3015630"/>
                    <a:pt x="627605" y="3004043"/>
                  </a:cubicBezTo>
                  <a:cubicBezTo>
                    <a:pt x="645761" y="2992456"/>
                    <a:pt x="662273" y="2976099"/>
                    <a:pt x="677145" y="2954970"/>
                  </a:cubicBezTo>
                  <a:cubicBezTo>
                    <a:pt x="692017" y="2933841"/>
                    <a:pt x="704318" y="2908963"/>
                    <a:pt x="714048" y="2880337"/>
                  </a:cubicBezTo>
                  <a:cubicBezTo>
                    <a:pt x="723843" y="2851515"/>
                    <a:pt x="728369" y="2826881"/>
                    <a:pt x="727624" y="2806434"/>
                  </a:cubicBezTo>
                  <a:cubicBezTo>
                    <a:pt x="726881" y="2785986"/>
                    <a:pt x="721237" y="2770359"/>
                    <a:pt x="710693" y="2759551"/>
                  </a:cubicBezTo>
                  <a:cubicBezTo>
                    <a:pt x="700151" y="2748743"/>
                    <a:pt x="685142" y="2743339"/>
                    <a:pt x="665668" y="2743339"/>
                  </a:cubicBezTo>
                  <a:close/>
                  <a:moveTo>
                    <a:pt x="4023959" y="2659505"/>
                  </a:moveTo>
                  <a:lnTo>
                    <a:pt x="4131162" y="2659505"/>
                  </a:lnTo>
                  <a:lnTo>
                    <a:pt x="4010149" y="3015582"/>
                  </a:lnTo>
                  <a:lnTo>
                    <a:pt x="4183659" y="3015582"/>
                  </a:lnTo>
                  <a:lnTo>
                    <a:pt x="4153184" y="3105258"/>
                  </a:lnTo>
                  <a:lnTo>
                    <a:pt x="3872471" y="3105258"/>
                  </a:lnTo>
                  <a:close/>
                  <a:moveTo>
                    <a:pt x="2087723" y="2659505"/>
                  </a:moveTo>
                  <a:lnTo>
                    <a:pt x="2194927" y="2659505"/>
                  </a:lnTo>
                  <a:lnTo>
                    <a:pt x="2073913" y="3015582"/>
                  </a:lnTo>
                  <a:lnTo>
                    <a:pt x="2247423" y="3015582"/>
                  </a:lnTo>
                  <a:lnTo>
                    <a:pt x="2216949" y="3105258"/>
                  </a:lnTo>
                  <a:lnTo>
                    <a:pt x="1936235" y="3105258"/>
                  </a:lnTo>
                  <a:close/>
                  <a:moveTo>
                    <a:pt x="151489" y="2659505"/>
                  </a:moveTo>
                  <a:lnTo>
                    <a:pt x="258691" y="2659505"/>
                  </a:lnTo>
                  <a:lnTo>
                    <a:pt x="137678" y="3015582"/>
                  </a:lnTo>
                  <a:lnTo>
                    <a:pt x="311189" y="3015582"/>
                  </a:lnTo>
                  <a:lnTo>
                    <a:pt x="280714" y="3105258"/>
                  </a:lnTo>
                  <a:lnTo>
                    <a:pt x="0" y="3105258"/>
                  </a:lnTo>
                  <a:close/>
                  <a:moveTo>
                    <a:pt x="5438341" y="2651910"/>
                  </a:moveTo>
                  <a:cubicBezTo>
                    <a:pt x="5479041" y="2651910"/>
                    <a:pt x="5511585" y="2660868"/>
                    <a:pt x="5535973" y="2678784"/>
                  </a:cubicBezTo>
                  <a:cubicBezTo>
                    <a:pt x="5560361" y="2696700"/>
                    <a:pt x="5575365" y="2722600"/>
                    <a:pt x="5580987" y="2756484"/>
                  </a:cubicBezTo>
                  <a:cubicBezTo>
                    <a:pt x="5586607" y="2790368"/>
                    <a:pt x="5581147" y="2831652"/>
                    <a:pt x="5564604" y="2880337"/>
                  </a:cubicBezTo>
                  <a:cubicBezTo>
                    <a:pt x="5548057" y="2929021"/>
                    <a:pt x="5525293" y="2970792"/>
                    <a:pt x="5496310" y="3005650"/>
                  </a:cubicBezTo>
                  <a:cubicBezTo>
                    <a:pt x="5467328" y="3040508"/>
                    <a:pt x="5434439" y="3067236"/>
                    <a:pt x="5397640" y="3085833"/>
                  </a:cubicBezTo>
                  <a:cubicBezTo>
                    <a:pt x="5360843" y="3104431"/>
                    <a:pt x="5322093" y="3113729"/>
                    <a:pt x="5281394" y="3113729"/>
                  </a:cubicBezTo>
                  <a:cubicBezTo>
                    <a:pt x="5241083" y="3113729"/>
                    <a:pt x="5208753" y="3104431"/>
                    <a:pt x="5184403" y="3085833"/>
                  </a:cubicBezTo>
                  <a:cubicBezTo>
                    <a:pt x="5160053" y="3067236"/>
                    <a:pt x="5145184" y="3040508"/>
                    <a:pt x="5139795" y="3005650"/>
                  </a:cubicBezTo>
                  <a:cubicBezTo>
                    <a:pt x="5134407" y="2970792"/>
                    <a:pt x="5139985" y="2929021"/>
                    <a:pt x="5156532" y="2880337"/>
                  </a:cubicBezTo>
                  <a:cubicBezTo>
                    <a:pt x="5173075" y="2831652"/>
                    <a:pt x="5195756" y="2790270"/>
                    <a:pt x="5224573" y="2756192"/>
                  </a:cubicBezTo>
                  <a:cubicBezTo>
                    <a:pt x="5253389" y="2722112"/>
                    <a:pt x="5286143" y="2696213"/>
                    <a:pt x="5322837" y="2678492"/>
                  </a:cubicBezTo>
                  <a:cubicBezTo>
                    <a:pt x="5359529" y="2660771"/>
                    <a:pt x="5398031" y="2651910"/>
                    <a:pt x="5438341" y="2651910"/>
                  </a:cubicBezTo>
                  <a:close/>
                  <a:moveTo>
                    <a:pt x="5047239" y="2651910"/>
                  </a:moveTo>
                  <a:cubicBezTo>
                    <a:pt x="5076254" y="2651910"/>
                    <a:pt x="5100300" y="2657655"/>
                    <a:pt x="5119375" y="2669144"/>
                  </a:cubicBezTo>
                  <a:cubicBezTo>
                    <a:pt x="5138449" y="2680634"/>
                    <a:pt x="5152838" y="2694168"/>
                    <a:pt x="5162538" y="2709747"/>
                  </a:cubicBezTo>
                  <a:lnTo>
                    <a:pt x="5083807" y="2778100"/>
                  </a:lnTo>
                  <a:cubicBezTo>
                    <a:pt x="5076282" y="2767584"/>
                    <a:pt x="5067411" y="2759162"/>
                    <a:pt x="5057195" y="2752832"/>
                  </a:cubicBezTo>
                  <a:cubicBezTo>
                    <a:pt x="5046979" y="2746504"/>
                    <a:pt x="5033887" y="2743339"/>
                    <a:pt x="5017918" y="2743339"/>
                  </a:cubicBezTo>
                  <a:cubicBezTo>
                    <a:pt x="4998640" y="2743339"/>
                    <a:pt x="4979195" y="2748840"/>
                    <a:pt x="4959586" y="2759842"/>
                  </a:cubicBezTo>
                  <a:cubicBezTo>
                    <a:pt x="4939977" y="2770846"/>
                    <a:pt x="4921958" y="2786619"/>
                    <a:pt x="4905531" y="2807164"/>
                  </a:cubicBezTo>
                  <a:cubicBezTo>
                    <a:pt x="4889102" y="2827708"/>
                    <a:pt x="4875959" y="2852489"/>
                    <a:pt x="4866101" y="2881505"/>
                  </a:cubicBezTo>
                  <a:cubicBezTo>
                    <a:pt x="4856041" y="2911105"/>
                    <a:pt x="4851739" y="2936372"/>
                    <a:pt x="4853191" y="2957306"/>
                  </a:cubicBezTo>
                  <a:cubicBezTo>
                    <a:pt x="4854643" y="2978241"/>
                    <a:pt x="4861307" y="2994161"/>
                    <a:pt x="4873179" y="3005066"/>
                  </a:cubicBezTo>
                  <a:cubicBezTo>
                    <a:pt x="4885053" y="3015971"/>
                    <a:pt x="4901407" y="3021424"/>
                    <a:pt x="4922245" y="3021424"/>
                  </a:cubicBezTo>
                  <a:cubicBezTo>
                    <a:pt x="4940161" y="3021424"/>
                    <a:pt x="4957534" y="3017431"/>
                    <a:pt x="4974367" y="3009448"/>
                  </a:cubicBezTo>
                  <a:cubicBezTo>
                    <a:pt x="4991199" y="3001463"/>
                    <a:pt x="5006663" y="2991921"/>
                    <a:pt x="5020757" y="2980821"/>
                  </a:cubicBezTo>
                  <a:lnTo>
                    <a:pt x="5054399" y="3047713"/>
                  </a:lnTo>
                  <a:cubicBezTo>
                    <a:pt x="5028225" y="3069718"/>
                    <a:pt x="5001000" y="3086223"/>
                    <a:pt x="4972724" y="3097225"/>
                  </a:cubicBezTo>
                  <a:cubicBezTo>
                    <a:pt x="4944447" y="3108228"/>
                    <a:pt x="4915704" y="3113729"/>
                    <a:pt x="4886494" y="3113729"/>
                  </a:cubicBezTo>
                  <a:cubicBezTo>
                    <a:pt x="4858257" y="3113729"/>
                    <a:pt x="4833216" y="3108909"/>
                    <a:pt x="4811373" y="3099270"/>
                  </a:cubicBezTo>
                  <a:cubicBezTo>
                    <a:pt x="4789529" y="3089630"/>
                    <a:pt x="4772194" y="3075171"/>
                    <a:pt x="4759368" y="3055892"/>
                  </a:cubicBezTo>
                  <a:cubicBezTo>
                    <a:pt x="4746543" y="3036613"/>
                    <a:pt x="4739477" y="3012709"/>
                    <a:pt x="4738170" y="2984180"/>
                  </a:cubicBezTo>
                  <a:cubicBezTo>
                    <a:pt x="4736863" y="2955651"/>
                    <a:pt x="4742597" y="2922595"/>
                    <a:pt x="4755370" y="2885010"/>
                  </a:cubicBezTo>
                  <a:cubicBezTo>
                    <a:pt x="4767943" y="2848010"/>
                    <a:pt x="4784839" y="2815051"/>
                    <a:pt x="4806060" y="2786133"/>
                  </a:cubicBezTo>
                  <a:cubicBezTo>
                    <a:pt x="4827279" y="2757214"/>
                    <a:pt x="4851165" y="2732775"/>
                    <a:pt x="4877715" y="2712814"/>
                  </a:cubicBezTo>
                  <a:cubicBezTo>
                    <a:pt x="4904264" y="2692854"/>
                    <a:pt x="4932047" y="2677712"/>
                    <a:pt x="4961065" y="2667391"/>
                  </a:cubicBezTo>
                  <a:cubicBezTo>
                    <a:pt x="4990083" y="2657071"/>
                    <a:pt x="5018807" y="2651910"/>
                    <a:pt x="5047239" y="2651910"/>
                  </a:cubicBezTo>
                  <a:close/>
                  <a:moveTo>
                    <a:pt x="4569211" y="2651910"/>
                  </a:moveTo>
                  <a:cubicBezTo>
                    <a:pt x="4609911" y="2651910"/>
                    <a:pt x="4642455" y="2660868"/>
                    <a:pt x="4666843" y="2678784"/>
                  </a:cubicBezTo>
                  <a:cubicBezTo>
                    <a:pt x="4691231" y="2696700"/>
                    <a:pt x="4706235" y="2722600"/>
                    <a:pt x="4711857" y="2756484"/>
                  </a:cubicBezTo>
                  <a:cubicBezTo>
                    <a:pt x="4717479" y="2790368"/>
                    <a:pt x="4712018" y="2831652"/>
                    <a:pt x="4695474" y="2880337"/>
                  </a:cubicBezTo>
                  <a:cubicBezTo>
                    <a:pt x="4678927" y="2929021"/>
                    <a:pt x="4656163" y="2970792"/>
                    <a:pt x="4627181" y="3005650"/>
                  </a:cubicBezTo>
                  <a:cubicBezTo>
                    <a:pt x="4598199" y="3040508"/>
                    <a:pt x="4565309" y="3067236"/>
                    <a:pt x="4528511" y="3085833"/>
                  </a:cubicBezTo>
                  <a:cubicBezTo>
                    <a:pt x="4491713" y="3104431"/>
                    <a:pt x="4452965" y="3113729"/>
                    <a:pt x="4412263" y="3113729"/>
                  </a:cubicBezTo>
                  <a:cubicBezTo>
                    <a:pt x="4371954" y="3113729"/>
                    <a:pt x="4339624" y="3104431"/>
                    <a:pt x="4315274" y="3085833"/>
                  </a:cubicBezTo>
                  <a:cubicBezTo>
                    <a:pt x="4290923" y="3067236"/>
                    <a:pt x="4276055" y="3040508"/>
                    <a:pt x="4270666" y="3005650"/>
                  </a:cubicBezTo>
                  <a:cubicBezTo>
                    <a:pt x="4265277" y="2970792"/>
                    <a:pt x="4270857" y="2929021"/>
                    <a:pt x="4287403" y="2880337"/>
                  </a:cubicBezTo>
                  <a:cubicBezTo>
                    <a:pt x="4303947" y="2831652"/>
                    <a:pt x="4326627" y="2790270"/>
                    <a:pt x="4355443" y="2756192"/>
                  </a:cubicBezTo>
                  <a:cubicBezTo>
                    <a:pt x="4384259" y="2722112"/>
                    <a:pt x="4417013" y="2696213"/>
                    <a:pt x="4453707" y="2678492"/>
                  </a:cubicBezTo>
                  <a:cubicBezTo>
                    <a:pt x="4490399" y="2660771"/>
                    <a:pt x="4528901" y="2651910"/>
                    <a:pt x="4569211" y="2651910"/>
                  </a:cubicBezTo>
                  <a:close/>
                  <a:moveTo>
                    <a:pt x="3502106" y="2651910"/>
                  </a:moveTo>
                  <a:cubicBezTo>
                    <a:pt x="3542805" y="2651910"/>
                    <a:pt x="3575349" y="2660868"/>
                    <a:pt x="3599737" y="2678784"/>
                  </a:cubicBezTo>
                  <a:cubicBezTo>
                    <a:pt x="3624125" y="2696700"/>
                    <a:pt x="3639129" y="2722600"/>
                    <a:pt x="3644751" y="2756484"/>
                  </a:cubicBezTo>
                  <a:cubicBezTo>
                    <a:pt x="3650372" y="2790368"/>
                    <a:pt x="3644911" y="2831652"/>
                    <a:pt x="3628368" y="2880337"/>
                  </a:cubicBezTo>
                  <a:cubicBezTo>
                    <a:pt x="3611821" y="2929021"/>
                    <a:pt x="3589057" y="2970792"/>
                    <a:pt x="3560074" y="3005650"/>
                  </a:cubicBezTo>
                  <a:cubicBezTo>
                    <a:pt x="3531093" y="3040508"/>
                    <a:pt x="3498203" y="3067236"/>
                    <a:pt x="3461405" y="3085833"/>
                  </a:cubicBezTo>
                  <a:cubicBezTo>
                    <a:pt x="3424607" y="3104431"/>
                    <a:pt x="3385858" y="3113729"/>
                    <a:pt x="3345159" y="3113729"/>
                  </a:cubicBezTo>
                  <a:cubicBezTo>
                    <a:pt x="3304847" y="3113729"/>
                    <a:pt x="3272517" y="3104431"/>
                    <a:pt x="3248168" y="3085833"/>
                  </a:cubicBezTo>
                  <a:cubicBezTo>
                    <a:pt x="3223818" y="3067236"/>
                    <a:pt x="3208948" y="3040508"/>
                    <a:pt x="3203560" y="3005650"/>
                  </a:cubicBezTo>
                  <a:cubicBezTo>
                    <a:pt x="3198172" y="2970792"/>
                    <a:pt x="3203750" y="2929021"/>
                    <a:pt x="3220297" y="2880337"/>
                  </a:cubicBezTo>
                  <a:cubicBezTo>
                    <a:pt x="3236840" y="2831652"/>
                    <a:pt x="3259521" y="2790270"/>
                    <a:pt x="3288337" y="2756192"/>
                  </a:cubicBezTo>
                  <a:cubicBezTo>
                    <a:pt x="3317153" y="2722112"/>
                    <a:pt x="3349908" y="2696213"/>
                    <a:pt x="3386601" y="2678492"/>
                  </a:cubicBezTo>
                  <a:cubicBezTo>
                    <a:pt x="3423293" y="2660771"/>
                    <a:pt x="3461795" y="2651910"/>
                    <a:pt x="3502106" y="2651910"/>
                  </a:cubicBezTo>
                  <a:close/>
                  <a:moveTo>
                    <a:pt x="3111003" y="2651910"/>
                  </a:moveTo>
                  <a:cubicBezTo>
                    <a:pt x="3140018" y="2651910"/>
                    <a:pt x="3164064" y="2657655"/>
                    <a:pt x="3183139" y="2669144"/>
                  </a:cubicBezTo>
                  <a:cubicBezTo>
                    <a:pt x="3202214" y="2680634"/>
                    <a:pt x="3216603" y="2694168"/>
                    <a:pt x="3226302" y="2709747"/>
                  </a:cubicBezTo>
                  <a:lnTo>
                    <a:pt x="3147571" y="2778100"/>
                  </a:lnTo>
                  <a:cubicBezTo>
                    <a:pt x="3140046" y="2767584"/>
                    <a:pt x="3131175" y="2759162"/>
                    <a:pt x="3120959" y="2752832"/>
                  </a:cubicBezTo>
                  <a:cubicBezTo>
                    <a:pt x="3110743" y="2746504"/>
                    <a:pt x="3097651" y="2743339"/>
                    <a:pt x="3081683" y="2743339"/>
                  </a:cubicBezTo>
                  <a:cubicBezTo>
                    <a:pt x="3062404" y="2743339"/>
                    <a:pt x="3042960" y="2748840"/>
                    <a:pt x="3023351" y="2759842"/>
                  </a:cubicBezTo>
                  <a:cubicBezTo>
                    <a:pt x="3003741" y="2770846"/>
                    <a:pt x="2985723" y="2786619"/>
                    <a:pt x="2969295" y="2807164"/>
                  </a:cubicBezTo>
                  <a:cubicBezTo>
                    <a:pt x="2952867" y="2827708"/>
                    <a:pt x="2939724" y="2852489"/>
                    <a:pt x="2929865" y="2881505"/>
                  </a:cubicBezTo>
                  <a:cubicBezTo>
                    <a:pt x="2919806" y="2911105"/>
                    <a:pt x="2915503" y="2936372"/>
                    <a:pt x="2916956" y="2957306"/>
                  </a:cubicBezTo>
                  <a:cubicBezTo>
                    <a:pt x="2918408" y="2978241"/>
                    <a:pt x="2925071" y="2994161"/>
                    <a:pt x="2936944" y="3005066"/>
                  </a:cubicBezTo>
                  <a:cubicBezTo>
                    <a:pt x="2948817" y="3015971"/>
                    <a:pt x="2965172" y="3021424"/>
                    <a:pt x="2986009" y="3021424"/>
                  </a:cubicBezTo>
                  <a:cubicBezTo>
                    <a:pt x="3003925" y="3021424"/>
                    <a:pt x="3021299" y="3017431"/>
                    <a:pt x="3038132" y="3009448"/>
                  </a:cubicBezTo>
                  <a:cubicBezTo>
                    <a:pt x="3054964" y="3001463"/>
                    <a:pt x="3070427" y="2991921"/>
                    <a:pt x="3084521" y="2980821"/>
                  </a:cubicBezTo>
                  <a:lnTo>
                    <a:pt x="3118164" y="3047713"/>
                  </a:lnTo>
                  <a:cubicBezTo>
                    <a:pt x="3091990" y="3069718"/>
                    <a:pt x="3064765" y="3086223"/>
                    <a:pt x="3036488" y="3097225"/>
                  </a:cubicBezTo>
                  <a:cubicBezTo>
                    <a:pt x="3008212" y="3108228"/>
                    <a:pt x="2979469" y="3113729"/>
                    <a:pt x="2950258" y="3113729"/>
                  </a:cubicBezTo>
                  <a:cubicBezTo>
                    <a:pt x="2922021" y="3113729"/>
                    <a:pt x="2896980" y="3108909"/>
                    <a:pt x="2875137" y="3099270"/>
                  </a:cubicBezTo>
                  <a:cubicBezTo>
                    <a:pt x="2853293" y="3089630"/>
                    <a:pt x="2835959" y="3075171"/>
                    <a:pt x="2823133" y="3055892"/>
                  </a:cubicBezTo>
                  <a:cubicBezTo>
                    <a:pt x="2810307" y="3036613"/>
                    <a:pt x="2803241" y="3012709"/>
                    <a:pt x="2801935" y="2984180"/>
                  </a:cubicBezTo>
                  <a:cubicBezTo>
                    <a:pt x="2800628" y="2955651"/>
                    <a:pt x="2806361" y="2922595"/>
                    <a:pt x="2819134" y="2885010"/>
                  </a:cubicBezTo>
                  <a:cubicBezTo>
                    <a:pt x="2831707" y="2848010"/>
                    <a:pt x="2848604" y="2815051"/>
                    <a:pt x="2869824" y="2786133"/>
                  </a:cubicBezTo>
                  <a:cubicBezTo>
                    <a:pt x="2891044" y="2757214"/>
                    <a:pt x="2914930" y="2732775"/>
                    <a:pt x="2941479" y="2712814"/>
                  </a:cubicBezTo>
                  <a:cubicBezTo>
                    <a:pt x="2968028" y="2692854"/>
                    <a:pt x="2995812" y="2677712"/>
                    <a:pt x="3024829" y="2667391"/>
                  </a:cubicBezTo>
                  <a:cubicBezTo>
                    <a:pt x="3053847" y="2657071"/>
                    <a:pt x="3082572" y="2651910"/>
                    <a:pt x="3111003" y="2651910"/>
                  </a:cubicBezTo>
                  <a:close/>
                  <a:moveTo>
                    <a:pt x="2632975" y="2651910"/>
                  </a:moveTo>
                  <a:cubicBezTo>
                    <a:pt x="2673676" y="2651910"/>
                    <a:pt x="2706220" y="2660868"/>
                    <a:pt x="2730608" y="2678784"/>
                  </a:cubicBezTo>
                  <a:cubicBezTo>
                    <a:pt x="2754995" y="2696700"/>
                    <a:pt x="2770000" y="2722600"/>
                    <a:pt x="2775621" y="2756484"/>
                  </a:cubicBezTo>
                  <a:cubicBezTo>
                    <a:pt x="2781243" y="2790368"/>
                    <a:pt x="2775783" y="2831652"/>
                    <a:pt x="2759239" y="2880337"/>
                  </a:cubicBezTo>
                  <a:cubicBezTo>
                    <a:pt x="2742692" y="2929021"/>
                    <a:pt x="2719928" y="2970792"/>
                    <a:pt x="2690945" y="3005650"/>
                  </a:cubicBezTo>
                  <a:cubicBezTo>
                    <a:pt x="2661963" y="3040508"/>
                    <a:pt x="2629073" y="3067236"/>
                    <a:pt x="2592275" y="3085833"/>
                  </a:cubicBezTo>
                  <a:cubicBezTo>
                    <a:pt x="2555478" y="3104431"/>
                    <a:pt x="2516729" y="3113729"/>
                    <a:pt x="2476028" y="3113729"/>
                  </a:cubicBezTo>
                  <a:cubicBezTo>
                    <a:pt x="2435718" y="3113729"/>
                    <a:pt x="2403388" y="3104431"/>
                    <a:pt x="2379038" y="3085833"/>
                  </a:cubicBezTo>
                  <a:cubicBezTo>
                    <a:pt x="2354688" y="3067236"/>
                    <a:pt x="2339819" y="3040508"/>
                    <a:pt x="2334430" y="3005650"/>
                  </a:cubicBezTo>
                  <a:cubicBezTo>
                    <a:pt x="2329042" y="2970792"/>
                    <a:pt x="2334621" y="2929021"/>
                    <a:pt x="2351167" y="2880337"/>
                  </a:cubicBezTo>
                  <a:cubicBezTo>
                    <a:pt x="2367711" y="2831652"/>
                    <a:pt x="2390391" y="2790270"/>
                    <a:pt x="2419207" y="2756192"/>
                  </a:cubicBezTo>
                  <a:cubicBezTo>
                    <a:pt x="2448023" y="2722112"/>
                    <a:pt x="2480778" y="2696213"/>
                    <a:pt x="2517471" y="2678492"/>
                  </a:cubicBezTo>
                  <a:cubicBezTo>
                    <a:pt x="2554164" y="2660771"/>
                    <a:pt x="2592665" y="2651910"/>
                    <a:pt x="2632975" y="2651910"/>
                  </a:cubicBezTo>
                  <a:close/>
                  <a:moveTo>
                    <a:pt x="1565870" y="2651910"/>
                  </a:moveTo>
                  <a:cubicBezTo>
                    <a:pt x="1606571" y="2651910"/>
                    <a:pt x="1639114" y="2660868"/>
                    <a:pt x="1663502" y="2678784"/>
                  </a:cubicBezTo>
                  <a:cubicBezTo>
                    <a:pt x="1687890" y="2696700"/>
                    <a:pt x="1702895" y="2722600"/>
                    <a:pt x="1708516" y="2756484"/>
                  </a:cubicBezTo>
                  <a:cubicBezTo>
                    <a:pt x="1714137" y="2790368"/>
                    <a:pt x="1708677" y="2831652"/>
                    <a:pt x="1692134" y="2880337"/>
                  </a:cubicBezTo>
                  <a:cubicBezTo>
                    <a:pt x="1675587" y="2929021"/>
                    <a:pt x="1652823" y="2970792"/>
                    <a:pt x="1623840" y="3005650"/>
                  </a:cubicBezTo>
                  <a:cubicBezTo>
                    <a:pt x="1594858" y="3040508"/>
                    <a:pt x="1561968" y="3067236"/>
                    <a:pt x="1525170" y="3085833"/>
                  </a:cubicBezTo>
                  <a:cubicBezTo>
                    <a:pt x="1488372" y="3104431"/>
                    <a:pt x="1449623" y="3113729"/>
                    <a:pt x="1408923" y="3113729"/>
                  </a:cubicBezTo>
                  <a:cubicBezTo>
                    <a:pt x="1368613" y="3113729"/>
                    <a:pt x="1336283" y="3104431"/>
                    <a:pt x="1311933" y="3085833"/>
                  </a:cubicBezTo>
                  <a:cubicBezTo>
                    <a:pt x="1287583" y="3067236"/>
                    <a:pt x="1272714" y="3040508"/>
                    <a:pt x="1267325" y="3005650"/>
                  </a:cubicBezTo>
                  <a:cubicBezTo>
                    <a:pt x="1261937" y="2970792"/>
                    <a:pt x="1267515" y="2929021"/>
                    <a:pt x="1284062" y="2880337"/>
                  </a:cubicBezTo>
                  <a:cubicBezTo>
                    <a:pt x="1300605" y="2831652"/>
                    <a:pt x="1323286" y="2790270"/>
                    <a:pt x="1352102" y="2756192"/>
                  </a:cubicBezTo>
                  <a:cubicBezTo>
                    <a:pt x="1380919" y="2722112"/>
                    <a:pt x="1413673" y="2696213"/>
                    <a:pt x="1450366" y="2678492"/>
                  </a:cubicBezTo>
                  <a:cubicBezTo>
                    <a:pt x="1487058" y="2660771"/>
                    <a:pt x="1525561" y="2651910"/>
                    <a:pt x="1565870" y="2651910"/>
                  </a:cubicBezTo>
                  <a:close/>
                  <a:moveTo>
                    <a:pt x="1174768" y="2651910"/>
                  </a:moveTo>
                  <a:cubicBezTo>
                    <a:pt x="1203784" y="2651910"/>
                    <a:pt x="1227829" y="2657655"/>
                    <a:pt x="1246905" y="2669144"/>
                  </a:cubicBezTo>
                  <a:cubicBezTo>
                    <a:pt x="1265979" y="2680634"/>
                    <a:pt x="1280367" y="2694168"/>
                    <a:pt x="1290067" y="2709747"/>
                  </a:cubicBezTo>
                  <a:lnTo>
                    <a:pt x="1211336" y="2778100"/>
                  </a:lnTo>
                  <a:cubicBezTo>
                    <a:pt x="1203811" y="2767584"/>
                    <a:pt x="1194941" y="2759162"/>
                    <a:pt x="1184724" y="2752832"/>
                  </a:cubicBezTo>
                  <a:cubicBezTo>
                    <a:pt x="1174509" y="2746504"/>
                    <a:pt x="1161417" y="2743339"/>
                    <a:pt x="1145448" y="2743339"/>
                  </a:cubicBezTo>
                  <a:cubicBezTo>
                    <a:pt x="1126169" y="2743339"/>
                    <a:pt x="1106724" y="2748840"/>
                    <a:pt x="1087116" y="2759842"/>
                  </a:cubicBezTo>
                  <a:cubicBezTo>
                    <a:pt x="1067507" y="2770846"/>
                    <a:pt x="1049488" y="2786619"/>
                    <a:pt x="1033060" y="2807164"/>
                  </a:cubicBezTo>
                  <a:cubicBezTo>
                    <a:pt x="1016632" y="2827708"/>
                    <a:pt x="1003489" y="2852489"/>
                    <a:pt x="993630" y="2881505"/>
                  </a:cubicBezTo>
                  <a:cubicBezTo>
                    <a:pt x="983571" y="2911105"/>
                    <a:pt x="979268" y="2936372"/>
                    <a:pt x="980721" y="2957306"/>
                  </a:cubicBezTo>
                  <a:cubicBezTo>
                    <a:pt x="982173" y="2978241"/>
                    <a:pt x="988837" y="2994161"/>
                    <a:pt x="1000709" y="3005066"/>
                  </a:cubicBezTo>
                  <a:cubicBezTo>
                    <a:pt x="1012582" y="3015971"/>
                    <a:pt x="1028937" y="3021424"/>
                    <a:pt x="1049774" y="3021424"/>
                  </a:cubicBezTo>
                  <a:cubicBezTo>
                    <a:pt x="1067690" y="3021424"/>
                    <a:pt x="1085064" y="3017431"/>
                    <a:pt x="1101896" y="3009448"/>
                  </a:cubicBezTo>
                  <a:cubicBezTo>
                    <a:pt x="1118729" y="3001463"/>
                    <a:pt x="1134193" y="2991921"/>
                    <a:pt x="1148287" y="2980821"/>
                  </a:cubicBezTo>
                  <a:lnTo>
                    <a:pt x="1181929" y="3047713"/>
                  </a:lnTo>
                  <a:cubicBezTo>
                    <a:pt x="1155755" y="3069718"/>
                    <a:pt x="1128530" y="3086223"/>
                    <a:pt x="1100254" y="3097225"/>
                  </a:cubicBezTo>
                  <a:cubicBezTo>
                    <a:pt x="1071977" y="3108228"/>
                    <a:pt x="1043234" y="3113729"/>
                    <a:pt x="1014024" y="3113729"/>
                  </a:cubicBezTo>
                  <a:cubicBezTo>
                    <a:pt x="985786" y="3113729"/>
                    <a:pt x="960746" y="3108909"/>
                    <a:pt x="938902" y="3099270"/>
                  </a:cubicBezTo>
                  <a:cubicBezTo>
                    <a:pt x="917058" y="3089630"/>
                    <a:pt x="899723" y="3075171"/>
                    <a:pt x="886898" y="3055892"/>
                  </a:cubicBezTo>
                  <a:cubicBezTo>
                    <a:pt x="874073" y="3036613"/>
                    <a:pt x="867007" y="3012709"/>
                    <a:pt x="865700" y="2984180"/>
                  </a:cubicBezTo>
                  <a:cubicBezTo>
                    <a:pt x="864393" y="2955651"/>
                    <a:pt x="870126" y="2922595"/>
                    <a:pt x="882900" y="2885010"/>
                  </a:cubicBezTo>
                  <a:cubicBezTo>
                    <a:pt x="895473" y="2848010"/>
                    <a:pt x="912369" y="2815051"/>
                    <a:pt x="933590" y="2786133"/>
                  </a:cubicBezTo>
                  <a:cubicBezTo>
                    <a:pt x="954809" y="2757214"/>
                    <a:pt x="978695" y="2732775"/>
                    <a:pt x="1005244" y="2712814"/>
                  </a:cubicBezTo>
                  <a:cubicBezTo>
                    <a:pt x="1031794" y="2692854"/>
                    <a:pt x="1059577" y="2677712"/>
                    <a:pt x="1088594" y="2667391"/>
                  </a:cubicBezTo>
                  <a:cubicBezTo>
                    <a:pt x="1117612" y="2657071"/>
                    <a:pt x="1146336" y="2651910"/>
                    <a:pt x="1174768" y="2651910"/>
                  </a:cubicBezTo>
                  <a:close/>
                  <a:moveTo>
                    <a:pt x="696741" y="2651910"/>
                  </a:moveTo>
                  <a:cubicBezTo>
                    <a:pt x="737441" y="2651910"/>
                    <a:pt x="769985" y="2660868"/>
                    <a:pt x="794373" y="2678784"/>
                  </a:cubicBezTo>
                  <a:cubicBezTo>
                    <a:pt x="818760" y="2696700"/>
                    <a:pt x="833765" y="2722600"/>
                    <a:pt x="839387" y="2756484"/>
                  </a:cubicBezTo>
                  <a:cubicBezTo>
                    <a:pt x="845008" y="2790368"/>
                    <a:pt x="839547" y="2831652"/>
                    <a:pt x="823004" y="2880337"/>
                  </a:cubicBezTo>
                  <a:cubicBezTo>
                    <a:pt x="806457" y="2929021"/>
                    <a:pt x="783693" y="2970792"/>
                    <a:pt x="754711" y="3005650"/>
                  </a:cubicBezTo>
                  <a:cubicBezTo>
                    <a:pt x="725728" y="3040508"/>
                    <a:pt x="692838" y="3067236"/>
                    <a:pt x="656041" y="3085833"/>
                  </a:cubicBezTo>
                  <a:cubicBezTo>
                    <a:pt x="619243" y="3104431"/>
                    <a:pt x="580494" y="3113729"/>
                    <a:pt x="539793" y="3113729"/>
                  </a:cubicBezTo>
                  <a:cubicBezTo>
                    <a:pt x="499484" y="3113729"/>
                    <a:pt x="467153" y="3104431"/>
                    <a:pt x="442804" y="3085833"/>
                  </a:cubicBezTo>
                  <a:cubicBezTo>
                    <a:pt x="418453" y="3067236"/>
                    <a:pt x="403585" y="3040508"/>
                    <a:pt x="398196" y="3005650"/>
                  </a:cubicBezTo>
                  <a:cubicBezTo>
                    <a:pt x="392807" y="2970792"/>
                    <a:pt x="398386" y="2929021"/>
                    <a:pt x="414932" y="2880337"/>
                  </a:cubicBezTo>
                  <a:cubicBezTo>
                    <a:pt x="431475" y="2831652"/>
                    <a:pt x="454156" y="2790270"/>
                    <a:pt x="482972" y="2756192"/>
                  </a:cubicBezTo>
                  <a:cubicBezTo>
                    <a:pt x="511789" y="2722112"/>
                    <a:pt x="544543" y="2696213"/>
                    <a:pt x="581236" y="2678492"/>
                  </a:cubicBezTo>
                  <a:cubicBezTo>
                    <a:pt x="617929" y="2660771"/>
                    <a:pt x="656431" y="2651910"/>
                    <a:pt x="696741" y="2651910"/>
                  </a:cubicBezTo>
                  <a:close/>
                  <a:moveTo>
                    <a:pt x="5407269" y="1859369"/>
                  </a:moveTo>
                  <a:cubicBezTo>
                    <a:pt x="5387795" y="1859369"/>
                    <a:pt x="5369113" y="1864773"/>
                    <a:pt x="5351226" y="1875581"/>
                  </a:cubicBezTo>
                  <a:cubicBezTo>
                    <a:pt x="5333337" y="1886389"/>
                    <a:pt x="5317121" y="1902016"/>
                    <a:pt x="5302578" y="1922464"/>
                  </a:cubicBezTo>
                  <a:cubicBezTo>
                    <a:pt x="5288035" y="1942911"/>
                    <a:pt x="5275867" y="1967546"/>
                    <a:pt x="5266072" y="1996367"/>
                  </a:cubicBezTo>
                  <a:cubicBezTo>
                    <a:pt x="5256341" y="2024993"/>
                    <a:pt x="5251683" y="2049870"/>
                    <a:pt x="5252099" y="2071000"/>
                  </a:cubicBezTo>
                  <a:cubicBezTo>
                    <a:pt x="5252514" y="2092128"/>
                    <a:pt x="5257860" y="2108486"/>
                    <a:pt x="5268137" y="2120073"/>
                  </a:cubicBezTo>
                  <a:cubicBezTo>
                    <a:pt x="5278414" y="2131660"/>
                    <a:pt x="5293289" y="2137454"/>
                    <a:pt x="5312763" y="2137454"/>
                  </a:cubicBezTo>
                  <a:cubicBezTo>
                    <a:pt x="5332237" y="2137454"/>
                    <a:pt x="5351051" y="2131660"/>
                    <a:pt x="5369205" y="2120073"/>
                  </a:cubicBezTo>
                  <a:cubicBezTo>
                    <a:pt x="5387360" y="2108486"/>
                    <a:pt x="5403873" y="2092128"/>
                    <a:pt x="5418745" y="2071000"/>
                  </a:cubicBezTo>
                  <a:cubicBezTo>
                    <a:pt x="5433617" y="2049870"/>
                    <a:pt x="5445918" y="2024993"/>
                    <a:pt x="5455649" y="1996367"/>
                  </a:cubicBezTo>
                  <a:cubicBezTo>
                    <a:pt x="5465443" y="1967546"/>
                    <a:pt x="5469968" y="1942911"/>
                    <a:pt x="5469224" y="1922464"/>
                  </a:cubicBezTo>
                  <a:cubicBezTo>
                    <a:pt x="5468481" y="1902016"/>
                    <a:pt x="5462837" y="1886389"/>
                    <a:pt x="5452293" y="1875581"/>
                  </a:cubicBezTo>
                  <a:cubicBezTo>
                    <a:pt x="5441751" y="1864773"/>
                    <a:pt x="5426743" y="1859369"/>
                    <a:pt x="5407269" y="1859369"/>
                  </a:cubicBezTo>
                  <a:close/>
                  <a:moveTo>
                    <a:pt x="4538139" y="1859369"/>
                  </a:moveTo>
                  <a:cubicBezTo>
                    <a:pt x="4518665" y="1859369"/>
                    <a:pt x="4499984" y="1864773"/>
                    <a:pt x="4482095" y="1875581"/>
                  </a:cubicBezTo>
                  <a:cubicBezTo>
                    <a:pt x="4464207" y="1886389"/>
                    <a:pt x="4447991" y="1902016"/>
                    <a:pt x="4433449" y="1922464"/>
                  </a:cubicBezTo>
                  <a:cubicBezTo>
                    <a:pt x="4418906" y="1942911"/>
                    <a:pt x="4406737" y="1967546"/>
                    <a:pt x="4396942" y="1996367"/>
                  </a:cubicBezTo>
                  <a:cubicBezTo>
                    <a:pt x="4387211" y="2024993"/>
                    <a:pt x="4382554" y="2049870"/>
                    <a:pt x="4382969" y="2071000"/>
                  </a:cubicBezTo>
                  <a:cubicBezTo>
                    <a:pt x="4383384" y="2092128"/>
                    <a:pt x="4388731" y="2108486"/>
                    <a:pt x="4399007" y="2120073"/>
                  </a:cubicBezTo>
                  <a:cubicBezTo>
                    <a:pt x="4409285" y="2131660"/>
                    <a:pt x="4424160" y="2137454"/>
                    <a:pt x="4443634" y="2137454"/>
                  </a:cubicBezTo>
                  <a:cubicBezTo>
                    <a:pt x="4463107" y="2137454"/>
                    <a:pt x="4481921" y="2131660"/>
                    <a:pt x="4500075" y="2120073"/>
                  </a:cubicBezTo>
                  <a:cubicBezTo>
                    <a:pt x="4518231" y="2108486"/>
                    <a:pt x="4534743" y="2092128"/>
                    <a:pt x="4549616" y="2071000"/>
                  </a:cubicBezTo>
                  <a:cubicBezTo>
                    <a:pt x="4564487" y="2049870"/>
                    <a:pt x="4576788" y="2024993"/>
                    <a:pt x="4586519" y="1996367"/>
                  </a:cubicBezTo>
                  <a:cubicBezTo>
                    <a:pt x="4596313" y="1967546"/>
                    <a:pt x="4600839" y="1942911"/>
                    <a:pt x="4600095" y="1922464"/>
                  </a:cubicBezTo>
                  <a:cubicBezTo>
                    <a:pt x="4599351" y="1902016"/>
                    <a:pt x="4593707" y="1886389"/>
                    <a:pt x="4583163" y="1875581"/>
                  </a:cubicBezTo>
                  <a:cubicBezTo>
                    <a:pt x="4572621" y="1864773"/>
                    <a:pt x="4557613" y="1859369"/>
                    <a:pt x="4538139" y="1859369"/>
                  </a:cubicBezTo>
                  <a:close/>
                  <a:moveTo>
                    <a:pt x="3471033" y="1859369"/>
                  </a:moveTo>
                  <a:cubicBezTo>
                    <a:pt x="3451559" y="1859369"/>
                    <a:pt x="3432878" y="1864773"/>
                    <a:pt x="3414990" y="1875581"/>
                  </a:cubicBezTo>
                  <a:cubicBezTo>
                    <a:pt x="3397101" y="1886389"/>
                    <a:pt x="3380886" y="1902016"/>
                    <a:pt x="3366343" y="1922464"/>
                  </a:cubicBezTo>
                  <a:cubicBezTo>
                    <a:pt x="3351799" y="1942911"/>
                    <a:pt x="3339631" y="1967546"/>
                    <a:pt x="3329837" y="1996367"/>
                  </a:cubicBezTo>
                  <a:cubicBezTo>
                    <a:pt x="3320106" y="2024993"/>
                    <a:pt x="3315448" y="2049870"/>
                    <a:pt x="3315863" y="2071000"/>
                  </a:cubicBezTo>
                  <a:cubicBezTo>
                    <a:pt x="3316278" y="2092128"/>
                    <a:pt x="3321625" y="2108486"/>
                    <a:pt x="3331902" y="2120073"/>
                  </a:cubicBezTo>
                  <a:cubicBezTo>
                    <a:pt x="3342178" y="2131660"/>
                    <a:pt x="3357053" y="2137454"/>
                    <a:pt x="3376527" y="2137454"/>
                  </a:cubicBezTo>
                  <a:cubicBezTo>
                    <a:pt x="3396001" y="2137454"/>
                    <a:pt x="3414815" y="2131660"/>
                    <a:pt x="3432970" y="2120073"/>
                  </a:cubicBezTo>
                  <a:cubicBezTo>
                    <a:pt x="3451125" y="2108486"/>
                    <a:pt x="3467638" y="2092128"/>
                    <a:pt x="3482509" y="2071000"/>
                  </a:cubicBezTo>
                  <a:cubicBezTo>
                    <a:pt x="3497381" y="2049870"/>
                    <a:pt x="3509682" y="2024993"/>
                    <a:pt x="3519413" y="1996367"/>
                  </a:cubicBezTo>
                  <a:cubicBezTo>
                    <a:pt x="3529208" y="1967546"/>
                    <a:pt x="3533733" y="1942911"/>
                    <a:pt x="3532989" y="1922464"/>
                  </a:cubicBezTo>
                  <a:cubicBezTo>
                    <a:pt x="3532245" y="1902016"/>
                    <a:pt x="3526602" y="1886389"/>
                    <a:pt x="3516058" y="1875581"/>
                  </a:cubicBezTo>
                  <a:cubicBezTo>
                    <a:pt x="3505515" y="1864773"/>
                    <a:pt x="3490507" y="1859369"/>
                    <a:pt x="3471033" y="1859369"/>
                  </a:cubicBezTo>
                  <a:close/>
                  <a:moveTo>
                    <a:pt x="2601903" y="1859369"/>
                  </a:moveTo>
                  <a:cubicBezTo>
                    <a:pt x="2582429" y="1859369"/>
                    <a:pt x="2563748" y="1864773"/>
                    <a:pt x="2545860" y="1875581"/>
                  </a:cubicBezTo>
                  <a:cubicBezTo>
                    <a:pt x="2527971" y="1886389"/>
                    <a:pt x="2511756" y="1902016"/>
                    <a:pt x="2497213" y="1922464"/>
                  </a:cubicBezTo>
                  <a:cubicBezTo>
                    <a:pt x="2482671" y="1942911"/>
                    <a:pt x="2470501" y="1967546"/>
                    <a:pt x="2460707" y="1996367"/>
                  </a:cubicBezTo>
                  <a:cubicBezTo>
                    <a:pt x="2450976" y="2024993"/>
                    <a:pt x="2446318" y="2049870"/>
                    <a:pt x="2446734" y="2071000"/>
                  </a:cubicBezTo>
                  <a:cubicBezTo>
                    <a:pt x="2447149" y="2092128"/>
                    <a:pt x="2452495" y="2108486"/>
                    <a:pt x="2462772" y="2120073"/>
                  </a:cubicBezTo>
                  <a:cubicBezTo>
                    <a:pt x="2473049" y="2131660"/>
                    <a:pt x="2487924" y="2137454"/>
                    <a:pt x="2507398" y="2137454"/>
                  </a:cubicBezTo>
                  <a:cubicBezTo>
                    <a:pt x="2526871" y="2137454"/>
                    <a:pt x="2545686" y="2131660"/>
                    <a:pt x="2563840" y="2120073"/>
                  </a:cubicBezTo>
                  <a:cubicBezTo>
                    <a:pt x="2581995" y="2108486"/>
                    <a:pt x="2598508" y="2092128"/>
                    <a:pt x="2613380" y="2071000"/>
                  </a:cubicBezTo>
                  <a:cubicBezTo>
                    <a:pt x="2628251" y="2049870"/>
                    <a:pt x="2640553" y="2024993"/>
                    <a:pt x="2650283" y="1996367"/>
                  </a:cubicBezTo>
                  <a:cubicBezTo>
                    <a:pt x="2660077" y="1967546"/>
                    <a:pt x="2664603" y="1942911"/>
                    <a:pt x="2663859" y="1922464"/>
                  </a:cubicBezTo>
                  <a:cubicBezTo>
                    <a:pt x="2663115" y="1902016"/>
                    <a:pt x="2657472" y="1886389"/>
                    <a:pt x="2646928" y="1875581"/>
                  </a:cubicBezTo>
                  <a:cubicBezTo>
                    <a:pt x="2636385" y="1864773"/>
                    <a:pt x="2621377" y="1859369"/>
                    <a:pt x="2601903" y="1859369"/>
                  </a:cubicBezTo>
                  <a:close/>
                  <a:moveTo>
                    <a:pt x="1534798" y="1859369"/>
                  </a:moveTo>
                  <a:cubicBezTo>
                    <a:pt x="1515324" y="1859369"/>
                    <a:pt x="1496643" y="1864773"/>
                    <a:pt x="1478755" y="1875581"/>
                  </a:cubicBezTo>
                  <a:cubicBezTo>
                    <a:pt x="1460866" y="1886389"/>
                    <a:pt x="1444651" y="1902016"/>
                    <a:pt x="1430108" y="1922464"/>
                  </a:cubicBezTo>
                  <a:cubicBezTo>
                    <a:pt x="1415565" y="1942911"/>
                    <a:pt x="1403396" y="1967546"/>
                    <a:pt x="1393602" y="1996367"/>
                  </a:cubicBezTo>
                  <a:cubicBezTo>
                    <a:pt x="1383871" y="2024993"/>
                    <a:pt x="1379213" y="2049870"/>
                    <a:pt x="1379628" y="2071000"/>
                  </a:cubicBezTo>
                  <a:cubicBezTo>
                    <a:pt x="1380044" y="2092128"/>
                    <a:pt x="1385390" y="2108486"/>
                    <a:pt x="1395667" y="2120073"/>
                  </a:cubicBezTo>
                  <a:cubicBezTo>
                    <a:pt x="1405943" y="2131660"/>
                    <a:pt x="1420819" y="2137454"/>
                    <a:pt x="1440293" y="2137454"/>
                  </a:cubicBezTo>
                  <a:cubicBezTo>
                    <a:pt x="1459766" y="2137454"/>
                    <a:pt x="1478580" y="2131660"/>
                    <a:pt x="1496735" y="2120073"/>
                  </a:cubicBezTo>
                  <a:cubicBezTo>
                    <a:pt x="1514890" y="2108486"/>
                    <a:pt x="1531403" y="2092128"/>
                    <a:pt x="1546275" y="2071000"/>
                  </a:cubicBezTo>
                  <a:cubicBezTo>
                    <a:pt x="1561146" y="2049870"/>
                    <a:pt x="1573448" y="2024993"/>
                    <a:pt x="1583178" y="1996367"/>
                  </a:cubicBezTo>
                  <a:cubicBezTo>
                    <a:pt x="1592973" y="1967546"/>
                    <a:pt x="1597498" y="1942911"/>
                    <a:pt x="1596754" y="1922464"/>
                  </a:cubicBezTo>
                  <a:cubicBezTo>
                    <a:pt x="1596010" y="1902016"/>
                    <a:pt x="1590367" y="1886389"/>
                    <a:pt x="1579823" y="1875581"/>
                  </a:cubicBezTo>
                  <a:cubicBezTo>
                    <a:pt x="1569280" y="1864773"/>
                    <a:pt x="1554272" y="1859369"/>
                    <a:pt x="1534798" y="1859369"/>
                  </a:cubicBezTo>
                  <a:close/>
                  <a:moveTo>
                    <a:pt x="665668" y="1859369"/>
                  </a:moveTo>
                  <a:cubicBezTo>
                    <a:pt x="646194" y="1859369"/>
                    <a:pt x="627514" y="1864773"/>
                    <a:pt x="609625" y="1875581"/>
                  </a:cubicBezTo>
                  <a:cubicBezTo>
                    <a:pt x="591737" y="1886389"/>
                    <a:pt x="575521" y="1902016"/>
                    <a:pt x="560978" y="1922464"/>
                  </a:cubicBezTo>
                  <a:cubicBezTo>
                    <a:pt x="546435" y="1942911"/>
                    <a:pt x="534266" y="1967546"/>
                    <a:pt x="524472" y="1996367"/>
                  </a:cubicBezTo>
                  <a:cubicBezTo>
                    <a:pt x="514741" y="2024993"/>
                    <a:pt x="510083" y="2049870"/>
                    <a:pt x="510499" y="2071000"/>
                  </a:cubicBezTo>
                  <a:cubicBezTo>
                    <a:pt x="510914" y="2092128"/>
                    <a:pt x="516260" y="2108486"/>
                    <a:pt x="526537" y="2120073"/>
                  </a:cubicBezTo>
                  <a:cubicBezTo>
                    <a:pt x="536814" y="2131660"/>
                    <a:pt x="551690" y="2137454"/>
                    <a:pt x="571163" y="2137454"/>
                  </a:cubicBezTo>
                  <a:cubicBezTo>
                    <a:pt x="590637" y="2137454"/>
                    <a:pt x="609451" y="2131660"/>
                    <a:pt x="627605" y="2120073"/>
                  </a:cubicBezTo>
                  <a:cubicBezTo>
                    <a:pt x="645761" y="2108486"/>
                    <a:pt x="662273" y="2092128"/>
                    <a:pt x="677145" y="2071000"/>
                  </a:cubicBezTo>
                  <a:cubicBezTo>
                    <a:pt x="692017" y="2049870"/>
                    <a:pt x="704318" y="2024993"/>
                    <a:pt x="714048" y="1996367"/>
                  </a:cubicBezTo>
                  <a:cubicBezTo>
                    <a:pt x="723843" y="1967546"/>
                    <a:pt x="728369" y="1942911"/>
                    <a:pt x="727624" y="1922464"/>
                  </a:cubicBezTo>
                  <a:cubicBezTo>
                    <a:pt x="726881" y="1902016"/>
                    <a:pt x="721237" y="1886389"/>
                    <a:pt x="710693" y="1875581"/>
                  </a:cubicBezTo>
                  <a:cubicBezTo>
                    <a:pt x="700151" y="1864773"/>
                    <a:pt x="685142" y="1859369"/>
                    <a:pt x="665668" y="1859369"/>
                  </a:cubicBezTo>
                  <a:close/>
                  <a:moveTo>
                    <a:pt x="4023959" y="1775535"/>
                  </a:moveTo>
                  <a:lnTo>
                    <a:pt x="4131162" y="1775535"/>
                  </a:lnTo>
                  <a:lnTo>
                    <a:pt x="4010149" y="2131612"/>
                  </a:lnTo>
                  <a:lnTo>
                    <a:pt x="4183659" y="2131612"/>
                  </a:lnTo>
                  <a:lnTo>
                    <a:pt x="4153184" y="2221288"/>
                  </a:lnTo>
                  <a:lnTo>
                    <a:pt x="3872471" y="2221288"/>
                  </a:lnTo>
                  <a:close/>
                  <a:moveTo>
                    <a:pt x="2087723" y="1775535"/>
                  </a:moveTo>
                  <a:lnTo>
                    <a:pt x="2194927" y="1775535"/>
                  </a:lnTo>
                  <a:lnTo>
                    <a:pt x="2073913" y="2131612"/>
                  </a:lnTo>
                  <a:lnTo>
                    <a:pt x="2247423" y="2131612"/>
                  </a:lnTo>
                  <a:lnTo>
                    <a:pt x="2216949" y="2221288"/>
                  </a:lnTo>
                  <a:lnTo>
                    <a:pt x="1936235" y="2221288"/>
                  </a:lnTo>
                  <a:close/>
                  <a:moveTo>
                    <a:pt x="151489" y="1775535"/>
                  </a:moveTo>
                  <a:lnTo>
                    <a:pt x="258691" y="1775535"/>
                  </a:lnTo>
                  <a:lnTo>
                    <a:pt x="137678" y="2131612"/>
                  </a:lnTo>
                  <a:lnTo>
                    <a:pt x="311189" y="2131612"/>
                  </a:lnTo>
                  <a:lnTo>
                    <a:pt x="280714" y="2221288"/>
                  </a:lnTo>
                  <a:lnTo>
                    <a:pt x="0" y="2221288"/>
                  </a:lnTo>
                  <a:close/>
                  <a:moveTo>
                    <a:pt x="5438341" y="1767940"/>
                  </a:moveTo>
                  <a:cubicBezTo>
                    <a:pt x="5479041" y="1767940"/>
                    <a:pt x="5511585" y="1776898"/>
                    <a:pt x="5535973" y="1794814"/>
                  </a:cubicBezTo>
                  <a:cubicBezTo>
                    <a:pt x="5560361" y="1812730"/>
                    <a:pt x="5575365" y="1838630"/>
                    <a:pt x="5580987" y="1872514"/>
                  </a:cubicBezTo>
                  <a:cubicBezTo>
                    <a:pt x="5586607" y="1906398"/>
                    <a:pt x="5581147" y="1947682"/>
                    <a:pt x="5564604" y="1996367"/>
                  </a:cubicBezTo>
                  <a:cubicBezTo>
                    <a:pt x="5548057" y="2045051"/>
                    <a:pt x="5525293" y="2086821"/>
                    <a:pt x="5496310" y="2121680"/>
                  </a:cubicBezTo>
                  <a:cubicBezTo>
                    <a:pt x="5467328" y="2156539"/>
                    <a:pt x="5434439" y="2183266"/>
                    <a:pt x="5397640" y="2201863"/>
                  </a:cubicBezTo>
                  <a:cubicBezTo>
                    <a:pt x="5360843" y="2220460"/>
                    <a:pt x="5322093" y="2229759"/>
                    <a:pt x="5281394" y="2229759"/>
                  </a:cubicBezTo>
                  <a:cubicBezTo>
                    <a:pt x="5241083" y="2229759"/>
                    <a:pt x="5208753" y="2220460"/>
                    <a:pt x="5184403" y="2201863"/>
                  </a:cubicBezTo>
                  <a:cubicBezTo>
                    <a:pt x="5160053" y="2183266"/>
                    <a:pt x="5145184" y="2156539"/>
                    <a:pt x="5139795" y="2121680"/>
                  </a:cubicBezTo>
                  <a:cubicBezTo>
                    <a:pt x="5134407" y="2086821"/>
                    <a:pt x="5139985" y="2045051"/>
                    <a:pt x="5156532" y="1996367"/>
                  </a:cubicBezTo>
                  <a:cubicBezTo>
                    <a:pt x="5173075" y="1947682"/>
                    <a:pt x="5195756" y="1906300"/>
                    <a:pt x="5224573" y="1872222"/>
                  </a:cubicBezTo>
                  <a:cubicBezTo>
                    <a:pt x="5253389" y="1838143"/>
                    <a:pt x="5286143" y="1812243"/>
                    <a:pt x="5322837" y="1794522"/>
                  </a:cubicBezTo>
                  <a:cubicBezTo>
                    <a:pt x="5359529" y="1776801"/>
                    <a:pt x="5398031" y="1767940"/>
                    <a:pt x="5438341" y="1767940"/>
                  </a:cubicBezTo>
                  <a:close/>
                  <a:moveTo>
                    <a:pt x="5047239" y="1767940"/>
                  </a:moveTo>
                  <a:cubicBezTo>
                    <a:pt x="5076254" y="1767940"/>
                    <a:pt x="5100300" y="1773685"/>
                    <a:pt x="5119375" y="1785174"/>
                  </a:cubicBezTo>
                  <a:cubicBezTo>
                    <a:pt x="5138449" y="1796664"/>
                    <a:pt x="5152838" y="1810198"/>
                    <a:pt x="5162538" y="1825777"/>
                  </a:cubicBezTo>
                  <a:lnTo>
                    <a:pt x="5083807" y="1894129"/>
                  </a:lnTo>
                  <a:cubicBezTo>
                    <a:pt x="5076282" y="1883614"/>
                    <a:pt x="5067411" y="1875191"/>
                    <a:pt x="5057195" y="1868862"/>
                  </a:cubicBezTo>
                  <a:cubicBezTo>
                    <a:pt x="5046979" y="1862534"/>
                    <a:pt x="5033887" y="1859369"/>
                    <a:pt x="5017918" y="1859369"/>
                  </a:cubicBezTo>
                  <a:cubicBezTo>
                    <a:pt x="4998640" y="1859369"/>
                    <a:pt x="4979195" y="1864870"/>
                    <a:pt x="4959586" y="1875872"/>
                  </a:cubicBezTo>
                  <a:cubicBezTo>
                    <a:pt x="4939977" y="1886876"/>
                    <a:pt x="4921958" y="1902649"/>
                    <a:pt x="4905531" y="1923194"/>
                  </a:cubicBezTo>
                  <a:cubicBezTo>
                    <a:pt x="4889102" y="1943738"/>
                    <a:pt x="4875959" y="1968519"/>
                    <a:pt x="4866101" y="1997535"/>
                  </a:cubicBezTo>
                  <a:cubicBezTo>
                    <a:pt x="4856041" y="2027135"/>
                    <a:pt x="4851739" y="2052402"/>
                    <a:pt x="4853191" y="2073336"/>
                  </a:cubicBezTo>
                  <a:cubicBezTo>
                    <a:pt x="4854643" y="2094271"/>
                    <a:pt x="4861307" y="2110191"/>
                    <a:pt x="4873179" y="2121096"/>
                  </a:cubicBezTo>
                  <a:cubicBezTo>
                    <a:pt x="4885053" y="2132001"/>
                    <a:pt x="4901407" y="2137454"/>
                    <a:pt x="4922245" y="2137454"/>
                  </a:cubicBezTo>
                  <a:cubicBezTo>
                    <a:pt x="4940161" y="2137454"/>
                    <a:pt x="4957534" y="2133461"/>
                    <a:pt x="4974367" y="2125478"/>
                  </a:cubicBezTo>
                  <a:cubicBezTo>
                    <a:pt x="4991199" y="2117493"/>
                    <a:pt x="5006663" y="2107951"/>
                    <a:pt x="5020757" y="2096851"/>
                  </a:cubicBezTo>
                  <a:lnTo>
                    <a:pt x="5054399" y="2163744"/>
                  </a:lnTo>
                  <a:cubicBezTo>
                    <a:pt x="5028225" y="2185748"/>
                    <a:pt x="5001000" y="2202253"/>
                    <a:pt x="4972724" y="2213255"/>
                  </a:cubicBezTo>
                  <a:cubicBezTo>
                    <a:pt x="4944447" y="2224258"/>
                    <a:pt x="4915704" y="2229759"/>
                    <a:pt x="4886494" y="2229759"/>
                  </a:cubicBezTo>
                  <a:cubicBezTo>
                    <a:pt x="4858257" y="2229759"/>
                    <a:pt x="4833216" y="2224939"/>
                    <a:pt x="4811373" y="2215300"/>
                  </a:cubicBezTo>
                  <a:cubicBezTo>
                    <a:pt x="4789529" y="2205660"/>
                    <a:pt x="4772194" y="2191201"/>
                    <a:pt x="4759368" y="2171922"/>
                  </a:cubicBezTo>
                  <a:cubicBezTo>
                    <a:pt x="4746543" y="2152643"/>
                    <a:pt x="4739477" y="2128739"/>
                    <a:pt x="4738170" y="2100210"/>
                  </a:cubicBezTo>
                  <a:cubicBezTo>
                    <a:pt x="4736863" y="2071681"/>
                    <a:pt x="4742597" y="2038625"/>
                    <a:pt x="4755370" y="2001040"/>
                  </a:cubicBezTo>
                  <a:cubicBezTo>
                    <a:pt x="4767943" y="1964041"/>
                    <a:pt x="4784839" y="1931081"/>
                    <a:pt x="4806060" y="1902163"/>
                  </a:cubicBezTo>
                  <a:cubicBezTo>
                    <a:pt x="4827279" y="1873245"/>
                    <a:pt x="4851165" y="1848805"/>
                    <a:pt x="4877715" y="1828844"/>
                  </a:cubicBezTo>
                  <a:cubicBezTo>
                    <a:pt x="4904264" y="1808884"/>
                    <a:pt x="4932047" y="1793743"/>
                    <a:pt x="4961065" y="1783422"/>
                  </a:cubicBezTo>
                  <a:cubicBezTo>
                    <a:pt x="4990083" y="1773101"/>
                    <a:pt x="5018807" y="1767940"/>
                    <a:pt x="5047239" y="1767940"/>
                  </a:cubicBezTo>
                  <a:close/>
                  <a:moveTo>
                    <a:pt x="4569211" y="1767940"/>
                  </a:moveTo>
                  <a:cubicBezTo>
                    <a:pt x="4609911" y="1767940"/>
                    <a:pt x="4642455" y="1776898"/>
                    <a:pt x="4666843" y="1794814"/>
                  </a:cubicBezTo>
                  <a:cubicBezTo>
                    <a:pt x="4691231" y="1812730"/>
                    <a:pt x="4706235" y="1838630"/>
                    <a:pt x="4711857" y="1872514"/>
                  </a:cubicBezTo>
                  <a:cubicBezTo>
                    <a:pt x="4717479" y="1906398"/>
                    <a:pt x="4712018" y="1947682"/>
                    <a:pt x="4695474" y="1996367"/>
                  </a:cubicBezTo>
                  <a:cubicBezTo>
                    <a:pt x="4678927" y="2045051"/>
                    <a:pt x="4656163" y="2086821"/>
                    <a:pt x="4627181" y="2121680"/>
                  </a:cubicBezTo>
                  <a:cubicBezTo>
                    <a:pt x="4598199" y="2156539"/>
                    <a:pt x="4565309" y="2183266"/>
                    <a:pt x="4528511" y="2201863"/>
                  </a:cubicBezTo>
                  <a:cubicBezTo>
                    <a:pt x="4491713" y="2220460"/>
                    <a:pt x="4452965" y="2229759"/>
                    <a:pt x="4412263" y="2229759"/>
                  </a:cubicBezTo>
                  <a:cubicBezTo>
                    <a:pt x="4371954" y="2229759"/>
                    <a:pt x="4339624" y="2220460"/>
                    <a:pt x="4315274" y="2201863"/>
                  </a:cubicBezTo>
                  <a:cubicBezTo>
                    <a:pt x="4290923" y="2183266"/>
                    <a:pt x="4276055" y="2156539"/>
                    <a:pt x="4270666" y="2121680"/>
                  </a:cubicBezTo>
                  <a:cubicBezTo>
                    <a:pt x="4265277" y="2086821"/>
                    <a:pt x="4270857" y="2045051"/>
                    <a:pt x="4287403" y="1996367"/>
                  </a:cubicBezTo>
                  <a:cubicBezTo>
                    <a:pt x="4303947" y="1947682"/>
                    <a:pt x="4326627" y="1906300"/>
                    <a:pt x="4355443" y="1872222"/>
                  </a:cubicBezTo>
                  <a:cubicBezTo>
                    <a:pt x="4384259" y="1838143"/>
                    <a:pt x="4417013" y="1812243"/>
                    <a:pt x="4453707" y="1794522"/>
                  </a:cubicBezTo>
                  <a:cubicBezTo>
                    <a:pt x="4490399" y="1776801"/>
                    <a:pt x="4528901" y="1767940"/>
                    <a:pt x="4569211" y="1767940"/>
                  </a:cubicBezTo>
                  <a:close/>
                  <a:moveTo>
                    <a:pt x="3502106" y="1767940"/>
                  </a:moveTo>
                  <a:cubicBezTo>
                    <a:pt x="3542805" y="1767940"/>
                    <a:pt x="3575349" y="1776898"/>
                    <a:pt x="3599737" y="1794814"/>
                  </a:cubicBezTo>
                  <a:cubicBezTo>
                    <a:pt x="3624125" y="1812730"/>
                    <a:pt x="3639129" y="1838630"/>
                    <a:pt x="3644751" y="1872514"/>
                  </a:cubicBezTo>
                  <a:cubicBezTo>
                    <a:pt x="3650372" y="1906398"/>
                    <a:pt x="3644911" y="1947682"/>
                    <a:pt x="3628368" y="1996367"/>
                  </a:cubicBezTo>
                  <a:cubicBezTo>
                    <a:pt x="3611821" y="2045051"/>
                    <a:pt x="3589057" y="2086821"/>
                    <a:pt x="3560074" y="2121680"/>
                  </a:cubicBezTo>
                  <a:cubicBezTo>
                    <a:pt x="3531093" y="2156539"/>
                    <a:pt x="3498203" y="2183266"/>
                    <a:pt x="3461405" y="2201863"/>
                  </a:cubicBezTo>
                  <a:cubicBezTo>
                    <a:pt x="3424607" y="2220460"/>
                    <a:pt x="3385858" y="2229759"/>
                    <a:pt x="3345159" y="2229759"/>
                  </a:cubicBezTo>
                  <a:cubicBezTo>
                    <a:pt x="3304847" y="2229759"/>
                    <a:pt x="3272517" y="2220460"/>
                    <a:pt x="3248168" y="2201863"/>
                  </a:cubicBezTo>
                  <a:cubicBezTo>
                    <a:pt x="3223818" y="2183266"/>
                    <a:pt x="3208948" y="2156539"/>
                    <a:pt x="3203560" y="2121680"/>
                  </a:cubicBezTo>
                  <a:cubicBezTo>
                    <a:pt x="3198172" y="2086821"/>
                    <a:pt x="3203750" y="2045051"/>
                    <a:pt x="3220297" y="1996367"/>
                  </a:cubicBezTo>
                  <a:cubicBezTo>
                    <a:pt x="3236840" y="1947682"/>
                    <a:pt x="3259521" y="1906300"/>
                    <a:pt x="3288337" y="1872222"/>
                  </a:cubicBezTo>
                  <a:cubicBezTo>
                    <a:pt x="3317153" y="1838143"/>
                    <a:pt x="3349908" y="1812243"/>
                    <a:pt x="3386601" y="1794522"/>
                  </a:cubicBezTo>
                  <a:cubicBezTo>
                    <a:pt x="3423293" y="1776801"/>
                    <a:pt x="3461795" y="1767940"/>
                    <a:pt x="3502106" y="1767940"/>
                  </a:cubicBezTo>
                  <a:close/>
                  <a:moveTo>
                    <a:pt x="3111003" y="1767940"/>
                  </a:moveTo>
                  <a:cubicBezTo>
                    <a:pt x="3140018" y="1767940"/>
                    <a:pt x="3164064" y="1773685"/>
                    <a:pt x="3183139" y="1785174"/>
                  </a:cubicBezTo>
                  <a:cubicBezTo>
                    <a:pt x="3202214" y="1796664"/>
                    <a:pt x="3216603" y="1810198"/>
                    <a:pt x="3226302" y="1825777"/>
                  </a:cubicBezTo>
                  <a:lnTo>
                    <a:pt x="3147571" y="1894129"/>
                  </a:lnTo>
                  <a:cubicBezTo>
                    <a:pt x="3140046" y="1883614"/>
                    <a:pt x="3131175" y="1875191"/>
                    <a:pt x="3120959" y="1868862"/>
                  </a:cubicBezTo>
                  <a:cubicBezTo>
                    <a:pt x="3110743" y="1862534"/>
                    <a:pt x="3097651" y="1859369"/>
                    <a:pt x="3081683" y="1859369"/>
                  </a:cubicBezTo>
                  <a:cubicBezTo>
                    <a:pt x="3062404" y="1859369"/>
                    <a:pt x="3042960" y="1864870"/>
                    <a:pt x="3023351" y="1875872"/>
                  </a:cubicBezTo>
                  <a:cubicBezTo>
                    <a:pt x="3003741" y="1886876"/>
                    <a:pt x="2985723" y="1902649"/>
                    <a:pt x="2969295" y="1923194"/>
                  </a:cubicBezTo>
                  <a:cubicBezTo>
                    <a:pt x="2952867" y="1943738"/>
                    <a:pt x="2939724" y="1968519"/>
                    <a:pt x="2929865" y="1997535"/>
                  </a:cubicBezTo>
                  <a:cubicBezTo>
                    <a:pt x="2919806" y="2027135"/>
                    <a:pt x="2915503" y="2052402"/>
                    <a:pt x="2916956" y="2073336"/>
                  </a:cubicBezTo>
                  <a:cubicBezTo>
                    <a:pt x="2918408" y="2094271"/>
                    <a:pt x="2925071" y="2110191"/>
                    <a:pt x="2936944" y="2121096"/>
                  </a:cubicBezTo>
                  <a:cubicBezTo>
                    <a:pt x="2948817" y="2132001"/>
                    <a:pt x="2965172" y="2137454"/>
                    <a:pt x="2986009" y="2137454"/>
                  </a:cubicBezTo>
                  <a:cubicBezTo>
                    <a:pt x="3003925" y="2137454"/>
                    <a:pt x="3021299" y="2133461"/>
                    <a:pt x="3038132" y="2125478"/>
                  </a:cubicBezTo>
                  <a:cubicBezTo>
                    <a:pt x="3054964" y="2117493"/>
                    <a:pt x="3070427" y="2107951"/>
                    <a:pt x="3084521" y="2096851"/>
                  </a:cubicBezTo>
                  <a:lnTo>
                    <a:pt x="3118164" y="2163744"/>
                  </a:lnTo>
                  <a:cubicBezTo>
                    <a:pt x="3091990" y="2185748"/>
                    <a:pt x="3064765" y="2202253"/>
                    <a:pt x="3036488" y="2213255"/>
                  </a:cubicBezTo>
                  <a:cubicBezTo>
                    <a:pt x="3008212" y="2224258"/>
                    <a:pt x="2979469" y="2229759"/>
                    <a:pt x="2950258" y="2229759"/>
                  </a:cubicBezTo>
                  <a:cubicBezTo>
                    <a:pt x="2922021" y="2229759"/>
                    <a:pt x="2896980" y="2224939"/>
                    <a:pt x="2875137" y="2215300"/>
                  </a:cubicBezTo>
                  <a:cubicBezTo>
                    <a:pt x="2853293" y="2205660"/>
                    <a:pt x="2835959" y="2191201"/>
                    <a:pt x="2823133" y="2171922"/>
                  </a:cubicBezTo>
                  <a:cubicBezTo>
                    <a:pt x="2810307" y="2152643"/>
                    <a:pt x="2803241" y="2128739"/>
                    <a:pt x="2801935" y="2100210"/>
                  </a:cubicBezTo>
                  <a:cubicBezTo>
                    <a:pt x="2800628" y="2071681"/>
                    <a:pt x="2806361" y="2038625"/>
                    <a:pt x="2819134" y="2001040"/>
                  </a:cubicBezTo>
                  <a:cubicBezTo>
                    <a:pt x="2831707" y="1964041"/>
                    <a:pt x="2848604" y="1931081"/>
                    <a:pt x="2869824" y="1902163"/>
                  </a:cubicBezTo>
                  <a:cubicBezTo>
                    <a:pt x="2891044" y="1873245"/>
                    <a:pt x="2914930" y="1848805"/>
                    <a:pt x="2941479" y="1828844"/>
                  </a:cubicBezTo>
                  <a:cubicBezTo>
                    <a:pt x="2968028" y="1808884"/>
                    <a:pt x="2995812" y="1793743"/>
                    <a:pt x="3024829" y="1783422"/>
                  </a:cubicBezTo>
                  <a:cubicBezTo>
                    <a:pt x="3053847" y="1773101"/>
                    <a:pt x="3082572" y="1767940"/>
                    <a:pt x="3111003" y="1767940"/>
                  </a:cubicBezTo>
                  <a:close/>
                  <a:moveTo>
                    <a:pt x="2632975" y="1767940"/>
                  </a:moveTo>
                  <a:cubicBezTo>
                    <a:pt x="2673676" y="1767940"/>
                    <a:pt x="2706220" y="1776898"/>
                    <a:pt x="2730608" y="1794814"/>
                  </a:cubicBezTo>
                  <a:cubicBezTo>
                    <a:pt x="2754995" y="1812730"/>
                    <a:pt x="2770000" y="1838630"/>
                    <a:pt x="2775621" y="1872514"/>
                  </a:cubicBezTo>
                  <a:cubicBezTo>
                    <a:pt x="2781243" y="1906398"/>
                    <a:pt x="2775783" y="1947682"/>
                    <a:pt x="2759239" y="1996367"/>
                  </a:cubicBezTo>
                  <a:cubicBezTo>
                    <a:pt x="2742692" y="2045051"/>
                    <a:pt x="2719928" y="2086821"/>
                    <a:pt x="2690945" y="2121680"/>
                  </a:cubicBezTo>
                  <a:cubicBezTo>
                    <a:pt x="2661963" y="2156539"/>
                    <a:pt x="2629073" y="2183266"/>
                    <a:pt x="2592275" y="2201863"/>
                  </a:cubicBezTo>
                  <a:cubicBezTo>
                    <a:pt x="2555478" y="2220460"/>
                    <a:pt x="2516729" y="2229759"/>
                    <a:pt x="2476028" y="2229759"/>
                  </a:cubicBezTo>
                  <a:cubicBezTo>
                    <a:pt x="2435718" y="2229759"/>
                    <a:pt x="2403388" y="2220460"/>
                    <a:pt x="2379038" y="2201863"/>
                  </a:cubicBezTo>
                  <a:cubicBezTo>
                    <a:pt x="2354688" y="2183266"/>
                    <a:pt x="2339819" y="2156539"/>
                    <a:pt x="2334430" y="2121680"/>
                  </a:cubicBezTo>
                  <a:cubicBezTo>
                    <a:pt x="2329042" y="2086821"/>
                    <a:pt x="2334621" y="2045051"/>
                    <a:pt x="2351167" y="1996367"/>
                  </a:cubicBezTo>
                  <a:cubicBezTo>
                    <a:pt x="2367711" y="1947682"/>
                    <a:pt x="2390391" y="1906300"/>
                    <a:pt x="2419207" y="1872222"/>
                  </a:cubicBezTo>
                  <a:cubicBezTo>
                    <a:pt x="2448023" y="1838143"/>
                    <a:pt x="2480778" y="1812243"/>
                    <a:pt x="2517471" y="1794522"/>
                  </a:cubicBezTo>
                  <a:cubicBezTo>
                    <a:pt x="2554164" y="1776801"/>
                    <a:pt x="2592665" y="1767940"/>
                    <a:pt x="2632975" y="1767940"/>
                  </a:cubicBezTo>
                  <a:close/>
                  <a:moveTo>
                    <a:pt x="1565870" y="1767940"/>
                  </a:moveTo>
                  <a:cubicBezTo>
                    <a:pt x="1606571" y="1767940"/>
                    <a:pt x="1639114" y="1776898"/>
                    <a:pt x="1663502" y="1794814"/>
                  </a:cubicBezTo>
                  <a:cubicBezTo>
                    <a:pt x="1687890" y="1812730"/>
                    <a:pt x="1702895" y="1838630"/>
                    <a:pt x="1708516" y="1872514"/>
                  </a:cubicBezTo>
                  <a:cubicBezTo>
                    <a:pt x="1714137" y="1906398"/>
                    <a:pt x="1708677" y="1947682"/>
                    <a:pt x="1692134" y="1996367"/>
                  </a:cubicBezTo>
                  <a:cubicBezTo>
                    <a:pt x="1675587" y="2045051"/>
                    <a:pt x="1652823" y="2086821"/>
                    <a:pt x="1623840" y="2121680"/>
                  </a:cubicBezTo>
                  <a:cubicBezTo>
                    <a:pt x="1594858" y="2156539"/>
                    <a:pt x="1561968" y="2183266"/>
                    <a:pt x="1525170" y="2201863"/>
                  </a:cubicBezTo>
                  <a:cubicBezTo>
                    <a:pt x="1488372" y="2220460"/>
                    <a:pt x="1449623" y="2229759"/>
                    <a:pt x="1408923" y="2229759"/>
                  </a:cubicBezTo>
                  <a:cubicBezTo>
                    <a:pt x="1368613" y="2229759"/>
                    <a:pt x="1336283" y="2220460"/>
                    <a:pt x="1311933" y="2201863"/>
                  </a:cubicBezTo>
                  <a:cubicBezTo>
                    <a:pt x="1287583" y="2183266"/>
                    <a:pt x="1272714" y="2156539"/>
                    <a:pt x="1267325" y="2121680"/>
                  </a:cubicBezTo>
                  <a:cubicBezTo>
                    <a:pt x="1261937" y="2086821"/>
                    <a:pt x="1267515" y="2045051"/>
                    <a:pt x="1284062" y="1996367"/>
                  </a:cubicBezTo>
                  <a:cubicBezTo>
                    <a:pt x="1300605" y="1947682"/>
                    <a:pt x="1323286" y="1906300"/>
                    <a:pt x="1352102" y="1872222"/>
                  </a:cubicBezTo>
                  <a:cubicBezTo>
                    <a:pt x="1380919" y="1838143"/>
                    <a:pt x="1413673" y="1812243"/>
                    <a:pt x="1450366" y="1794522"/>
                  </a:cubicBezTo>
                  <a:cubicBezTo>
                    <a:pt x="1487058" y="1776801"/>
                    <a:pt x="1525561" y="1767940"/>
                    <a:pt x="1565870" y="1767940"/>
                  </a:cubicBezTo>
                  <a:close/>
                  <a:moveTo>
                    <a:pt x="1174768" y="1767940"/>
                  </a:moveTo>
                  <a:cubicBezTo>
                    <a:pt x="1203784" y="1767940"/>
                    <a:pt x="1227829" y="1773685"/>
                    <a:pt x="1246905" y="1785174"/>
                  </a:cubicBezTo>
                  <a:cubicBezTo>
                    <a:pt x="1265979" y="1796664"/>
                    <a:pt x="1280367" y="1810198"/>
                    <a:pt x="1290067" y="1825777"/>
                  </a:cubicBezTo>
                  <a:lnTo>
                    <a:pt x="1211336" y="1894129"/>
                  </a:lnTo>
                  <a:cubicBezTo>
                    <a:pt x="1203811" y="1883614"/>
                    <a:pt x="1194941" y="1875191"/>
                    <a:pt x="1184724" y="1868862"/>
                  </a:cubicBezTo>
                  <a:cubicBezTo>
                    <a:pt x="1174509" y="1862534"/>
                    <a:pt x="1161417" y="1859369"/>
                    <a:pt x="1145448" y="1859369"/>
                  </a:cubicBezTo>
                  <a:cubicBezTo>
                    <a:pt x="1126169" y="1859369"/>
                    <a:pt x="1106724" y="1864870"/>
                    <a:pt x="1087116" y="1875872"/>
                  </a:cubicBezTo>
                  <a:cubicBezTo>
                    <a:pt x="1067507" y="1886876"/>
                    <a:pt x="1049488" y="1902649"/>
                    <a:pt x="1033060" y="1923194"/>
                  </a:cubicBezTo>
                  <a:cubicBezTo>
                    <a:pt x="1016632" y="1943738"/>
                    <a:pt x="1003489" y="1968519"/>
                    <a:pt x="993630" y="1997535"/>
                  </a:cubicBezTo>
                  <a:cubicBezTo>
                    <a:pt x="983571" y="2027135"/>
                    <a:pt x="979268" y="2052402"/>
                    <a:pt x="980721" y="2073336"/>
                  </a:cubicBezTo>
                  <a:cubicBezTo>
                    <a:pt x="982173" y="2094271"/>
                    <a:pt x="988837" y="2110191"/>
                    <a:pt x="1000709" y="2121096"/>
                  </a:cubicBezTo>
                  <a:cubicBezTo>
                    <a:pt x="1012582" y="2132001"/>
                    <a:pt x="1028937" y="2137454"/>
                    <a:pt x="1049774" y="2137454"/>
                  </a:cubicBezTo>
                  <a:cubicBezTo>
                    <a:pt x="1067690" y="2137454"/>
                    <a:pt x="1085064" y="2133461"/>
                    <a:pt x="1101896" y="2125478"/>
                  </a:cubicBezTo>
                  <a:cubicBezTo>
                    <a:pt x="1118729" y="2117493"/>
                    <a:pt x="1134193" y="2107951"/>
                    <a:pt x="1148287" y="2096851"/>
                  </a:cubicBezTo>
                  <a:lnTo>
                    <a:pt x="1181929" y="2163744"/>
                  </a:lnTo>
                  <a:cubicBezTo>
                    <a:pt x="1155755" y="2185748"/>
                    <a:pt x="1128530" y="2202253"/>
                    <a:pt x="1100254" y="2213255"/>
                  </a:cubicBezTo>
                  <a:cubicBezTo>
                    <a:pt x="1071977" y="2224258"/>
                    <a:pt x="1043234" y="2229759"/>
                    <a:pt x="1014024" y="2229759"/>
                  </a:cubicBezTo>
                  <a:cubicBezTo>
                    <a:pt x="985786" y="2229759"/>
                    <a:pt x="960746" y="2224939"/>
                    <a:pt x="938902" y="2215300"/>
                  </a:cubicBezTo>
                  <a:cubicBezTo>
                    <a:pt x="917058" y="2205660"/>
                    <a:pt x="899723" y="2191201"/>
                    <a:pt x="886898" y="2171922"/>
                  </a:cubicBezTo>
                  <a:cubicBezTo>
                    <a:pt x="874073" y="2152643"/>
                    <a:pt x="867007" y="2128739"/>
                    <a:pt x="865700" y="2100210"/>
                  </a:cubicBezTo>
                  <a:cubicBezTo>
                    <a:pt x="864393" y="2071681"/>
                    <a:pt x="870126" y="2038625"/>
                    <a:pt x="882900" y="2001040"/>
                  </a:cubicBezTo>
                  <a:cubicBezTo>
                    <a:pt x="895473" y="1964041"/>
                    <a:pt x="912369" y="1931081"/>
                    <a:pt x="933590" y="1902163"/>
                  </a:cubicBezTo>
                  <a:cubicBezTo>
                    <a:pt x="954809" y="1873245"/>
                    <a:pt x="978695" y="1848805"/>
                    <a:pt x="1005244" y="1828844"/>
                  </a:cubicBezTo>
                  <a:cubicBezTo>
                    <a:pt x="1031794" y="1808884"/>
                    <a:pt x="1059577" y="1793743"/>
                    <a:pt x="1088594" y="1783422"/>
                  </a:cubicBezTo>
                  <a:cubicBezTo>
                    <a:pt x="1117612" y="1773101"/>
                    <a:pt x="1146336" y="1767940"/>
                    <a:pt x="1174768" y="1767940"/>
                  </a:cubicBezTo>
                  <a:close/>
                  <a:moveTo>
                    <a:pt x="696741" y="1767940"/>
                  </a:moveTo>
                  <a:cubicBezTo>
                    <a:pt x="737441" y="1767940"/>
                    <a:pt x="769985" y="1776898"/>
                    <a:pt x="794373" y="1794814"/>
                  </a:cubicBezTo>
                  <a:cubicBezTo>
                    <a:pt x="818760" y="1812730"/>
                    <a:pt x="833765" y="1838630"/>
                    <a:pt x="839387" y="1872514"/>
                  </a:cubicBezTo>
                  <a:cubicBezTo>
                    <a:pt x="845008" y="1906398"/>
                    <a:pt x="839547" y="1947682"/>
                    <a:pt x="823004" y="1996367"/>
                  </a:cubicBezTo>
                  <a:cubicBezTo>
                    <a:pt x="806457" y="2045051"/>
                    <a:pt x="783693" y="2086821"/>
                    <a:pt x="754711" y="2121680"/>
                  </a:cubicBezTo>
                  <a:cubicBezTo>
                    <a:pt x="725728" y="2156539"/>
                    <a:pt x="692838" y="2183266"/>
                    <a:pt x="656041" y="2201863"/>
                  </a:cubicBezTo>
                  <a:cubicBezTo>
                    <a:pt x="619243" y="2220460"/>
                    <a:pt x="580494" y="2229759"/>
                    <a:pt x="539793" y="2229759"/>
                  </a:cubicBezTo>
                  <a:cubicBezTo>
                    <a:pt x="499484" y="2229759"/>
                    <a:pt x="467153" y="2220460"/>
                    <a:pt x="442804" y="2201863"/>
                  </a:cubicBezTo>
                  <a:cubicBezTo>
                    <a:pt x="418453" y="2183266"/>
                    <a:pt x="403585" y="2156539"/>
                    <a:pt x="398196" y="2121680"/>
                  </a:cubicBezTo>
                  <a:cubicBezTo>
                    <a:pt x="392807" y="2086821"/>
                    <a:pt x="398386" y="2045051"/>
                    <a:pt x="414932" y="1996367"/>
                  </a:cubicBezTo>
                  <a:cubicBezTo>
                    <a:pt x="431475" y="1947682"/>
                    <a:pt x="454156" y="1906300"/>
                    <a:pt x="482972" y="1872222"/>
                  </a:cubicBezTo>
                  <a:cubicBezTo>
                    <a:pt x="511789" y="1838143"/>
                    <a:pt x="544543" y="1812243"/>
                    <a:pt x="581236" y="1794522"/>
                  </a:cubicBezTo>
                  <a:cubicBezTo>
                    <a:pt x="617929" y="1776801"/>
                    <a:pt x="656431" y="1767940"/>
                    <a:pt x="696741" y="1767940"/>
                  </a:cubicBezTo>
                  <a:close/>
                  <a:moveTo>
                    <a:pt x="5407269" y="975399"/>
                  </a:moveTo>
                  <a:cubicBezTo>
                    <a:pt x="5387795" y="975399"/>
                    <a:pt x="5369113" y="980803"/>
                    <a:pt x="5351226" y="991611"/>
                  </a:cubicBezTo>
                  <a:cubicBezTo>
                    <a:pt x="5333337" y="1002419"/>
                    <a:pt x="5317121" y="1018046"/>
                    <a:pt x="5302578" y="1038494"/>
                  </a:cubicBezTo>
                  <a:cubicBezTo>
                    <a:pt x="5288035" y="1058941"/>
                    <a:pt x="5275867" y="1083576"/>
                    <a:pt x="5266072" y="1112397"/>
                  </a:cubicBezTo>
                  <a:cubicBezTo>
                    <a:pt x="5256341" y="1141023"/>
                    <a:pt x="5251683" y="1165901"/>
                    <a:pt x="5252099" y="1187030"/>
                  </a:cubicBezTo>
                  <a:cubicBezTo>
                    <a:pt x="5252514" y="1208159"/>
                    <a:pt x="5257860" y="1224516"/>
                    <a:pt x="5268137" y="1236104"/>
                  </a:cubicBezTo>
                  <a:cubicBezTo>
                    <a:pt x="5278414" y="1247690"/>
                    <a:pt x="5293289" y="1253484"/>
                    <a:pt x="5312763" y="1253484"/>
                  </a:cubicBezTo>
                  <a:cubicBezTo>
                    <a:pt x="5332237" y="1253484"/>
                    <a:pt x="5351051" y="1247690"/>
                    <a:pt x="5369205" y="1236104"/>
                  </a:cubicBezTo>
                  <a:cubicBezTo>
                    <a:pt x="5387360" y="1224516"/>
                    <a:pt x="5403873" y="1208159"/>
                    <a:pt x="5418745" y="1187030"/>
                  </a:cubicBezTo>
                  <a:cubicBezTo>
                    <a:pt x="5433617" y="1165901"/>
                    <a:pt x="5445918" y="1141023"/>
                    <a:pt x="5455649" y="1112397"/>
                  </a:cubicBezTo>
                  <a:cubicBezTo>
                    <a:pt x="5465443" y="1083576"/>
                    <a:pt x="5469968" y="1058941"/>
                    <a:pt x="5469224" y="1038494"/>
                  </a:cubicBezTo>
                  <a:cubicBezTo>
                    <a:pt x="5468481" y="1018046"/>
                    <a:pt x="5462837" y="1002419"/>
                    <a:pt x="5452293" y="991611"/>
                  </a:cubicBezTo>
                  <a:cubicBezTo>
                    <a:pt x="5441751" y="980803"/>
                    <a:pt x="5426743" y="975399"/>
                    <a:pt x="5407269" y="975399"/>
                  </a:cubicBezTo>
                  <a:close/>
                  <a:moveTo>
                    <a:pt x="4538139" y="975399"/>
                  </a:moveTo>
                  <a:cubicBezTo>
                    <a:pt x="4518665" y="975399"/>
                    <a:pt x="4499984" y="980803"/>
                    <a:pt x="4482095" y="991611"/>
                  </a:cubicBezTo>
                  <a:cubicBezTo>
                    <a:pt x="4464207" y="1002419"/>
                    <a:pt x="4447991" y="1018046"/>
                    <a:pt x="4433449" y="1038494"/>
                  </a:cubicBezTo>
                  <a:cubicBezTo>
                    <a:pt x="4418906" y="1058941"/>
                    <a:pt x="4406737" y="1083576"/>
                    <a:pt x="4396942" y="1112397"/>
                  </a:cubicBezTo>
                  <a:cubicBezTo>
                    <a:pt x="4387211" y="1141023"/>
                    <a:pt x="4382554" y="1165901"/>
                    <a:pt x="4382969" y="1187030"/>
                  </a:cubicBezTo>
                  <a:cubicBezTo>
                    <a:pt x="4383384" y="1208159"/>
                    <a:pt x="4388731" y="1224516"/>
                    <a:pt x="4399007" y="1236104"/>
                  </a:cubicBezTo>
                  <a:cubicBezTo>
                    <a:pt x="4409285" y="1247690"/>
                    <a:pt x="4424160" y="1253484"/>
                    <a:pt x="4443634" y="1253484"/>
                  </a:cubicBezTo>
                  <a:cubicBezTo>
                    <a:pt x="4463107" y="1253484"/>
                    <a:pt x="4481921" y="1247690"/>
                    <a:pt x="4500075" y="1236104"/>
                  </a:cubicBezTo>
                  <a:cubicBezTo>
                    <a:pt x="4518231" y="1224516"/>
                    <a:pt x="4534743" y="1208159"/>
                    <a:pt x="4549616" y="1187030"/>
                  </a:cubicBezTo>
                  <a:cubicBezTo>
                    <a:pt x="4564487" y="1165901"/>
                    <a:pt x="4576788" y="1141023"/>
                    <a:pt x="4586519" y="1112397"/>
                  </a:cubicBezTo>
                  <a:cubicBezTo>
                    <a:pt x="4596313" y="1083576"/>
                    <a:pt x="4600839" y="1058941"/>
                    <a:pt x="4600095" y="1038494"/>
                  </a:cubicBezTo>
                  <a:cubicBezTo>
                    <a:pt x="4599351" y="1018046"/>
                    <a:pt x="4593707" y="1002419"/>
                    <a:pt x="4583163" y="991611"/>
                  </a:cubicBezTo>
                  <a:cubicBezTo>
                    <a:pt x="4572621" y="980803"/>
                    <a:pt x="4557613" y="975399"/>
                    <a:pt x="4538139" y="975399"/>
                  </a:cubicBezTo>
                  <a:close/>
                  <a:moveTo>
                    <a:pt x="3471033" y="975399"/>
                  </a:moveTo>
                  <a:cubicBezTo>
                    <a:pt x="3451559" y="975399"/>
                    <a:pt x="3432878" y="980803"/>
                    <a:pt x="3414990" y="991611"/>
                  </a:cubicBezTo>
                  <a:cubicBezTo>
                    <a:pt x="3397101" y="1002419"/>
                    <a:pt x="3380886" y="1018046"/>
                    <a:pt x="3366343" y="1038494"/>
                  </a:cubicBezTo>
                  <a:cubicBezTo>
                    <a:pt x="3351799" y="1058941"/>
                    <a:pt x="3339631" y="1083576"/>
                    <a:pt x="3329837" y="1112397"/>
                  </a:cubicBezTo>
                  <a:cubicBezTo>
                    <a:pt x="3320106" y="1141023"/>
                    <a:pt x="3315448" y="1165901"/>
                    <a:pt x="3315863" y="1187030"/>
                  </a:cubicBezTo>
                  <a:cubicBezTo>
                    <a:pt x="3316278" y="1208159"/>
                    <a:pt x="3321625" y="1224516"/>
                    <a:pt x="3331902" y="1236104"/>
                  </a:cubicBezTo>
                  <a:cubicBezTo>
                    <a:pt x="3342178" y="1247690"/>
                    <a:pt x="3357053" y="1253484"/>
                    <a:pt x="3376527" y="1253484"/>
                  </a:cubicBezTo>
                  <a:cubicBezTo>
                    <a:pt x="3396001" y="1253484"/>
                    <a:pt x="3414815" y="1247690"/>
                    <a:pt x="3432970" y="1236104"/>
                  </a:cubicBezTo>
                  <a:cubicBezTo>
                    <a:pt x="3451125" y="1224516"/>
                    <a:pt x="3467638" y="1208159"/>
                    <a:pt x="3482509" y="1187030"/>
                  </a:cubicBezTo>
                  <a:cubicBezTo>
                    <a:pt x="3497381" y="1165901"/>
                    <a:pt x="3509682" y="1141023"/>
                    <a:pt x="3519413" y="1112397"/>
                  </a:cubicBezTo>
                  <a:cubicBezTo>
                    <a:pt x="3529208" y="1083576"/>
                    <a:pt x="3533733" y="1058941"/>
                    <a:pt x="3532989" y="1038494"/>
                  </a:cubicBezTo>
                  <a:cubicBezTo>
                    <a:pt x="3532245" y="1018046"/>
                    <a:pt x="3526602" y="1002419"/>
                    <a:pt x="3516058" y="991611"/>
                  </a:cubicBezTo>
                  <a:cubicBezTo>
                    <a:pt x="3505515" y="980803"/>
                    <a:pt x="3490507" y="975399"/>
                    <a:pt x="3471033" y="975399"/>
                  </a:cubicBezTo>
                  <a:close/>
                  <a:moveTo>
                    <a:pt x="2601903" y="975399"/>
                  </a:moveTo>
                  <a:cubicBezTo>
                    <a:pt x="2582429" y="975399"/>
                    <a:pt x="2563748" y="980803"/>
                    <a:pt x="2545860" y="991611"/>
                  </a:cubicBezTo>
                  <a:cubicBezTo>
                    <a:pt x="2527971" y="1002419"/>
                    <a:pt x="2511756" y="1018046"/>
                    <a:pt x="2497213" y="1038494"/>
                  </a:cubicBezTo>
                  <a:cubicBezTo>
                    <a:pt x="2482671" y="1058941"/>
                    <a:pt x="2470501" y="1083576"/>
                    <a:pt x="2460707" y="1112397"/>
                  </a:cubicBezTo>
                  <a:cubicBezTo>
                    <a:pt x="2450976" y="1141023"/>
                    <a:pt x="2446318" y="1165901"/>
                    <a:pt x="2446734" y="1187030"/>
                  </a:cubicBezTo>
                  <a:cubicBezTo>
                    <a:pt x="2447149" y="1208159"/>
                    <a:pt x="2452495" y="1224516"/>
                    <a:pt x="2462772" y="1236104"/>
                  </a:cubicBezTo>
                  <a:cubicBezTo>
                    <a:pt x="2473049" y="1247690"/>
                    <a:pt x="2487924" y="1253484"/>
                    <a:pt x="2507398" y="1253484"/>
                  </a:cubicBezTo>
                  <a:cubicBezTo>
                    <a:pt x="2526871" y="1253484"/>
                    <a:pt x="2545686" y="1247690"/>
                    <a:pt x="2563840" y="1236104"/>
                  </a:cubicBezTo>
                  <a:cubicBezTo>
                    <a:pt x="2581995" y="1224516"/>
                    <a:pt x="2598508" y="1208159"/>
                    <a:pt x="2613380" y="1187030"/>
                  </a:cubicBezTo>
                  <a:cubicBezTo>
                    <a:pt x="2628251" y="1165901"/>
                    <a:pt x="2640553" y="1141023"/>
                    <a:pt x="2650283" y="1112397"/>
                  </a:cubicBezTo>
                  <a:cubicBezTo>
                    <a:pt x="2660077" y="1083576"/>
                    <a:pt x="2664603" y="1058941"/>
                    <a:pt x="2663859" y="1038494"/>
                  </a:cubicBezTo>
                  <a:cubicBezTo>
                    <a:pt x="2663115" y="1018046"/>
                    <a:pt x="2657472" y="1002419"/>
                    <a:pt x="2646928" y="991611"/>
                  </a:cubicBezTo>
                  <a:cubicBezTo>
                    <a:pt x="2636385" y="980803"/>
                    <a:pt x="2621377" y="975399"/>
                    <a:pt x="2601903" y="975399"/>
                  </a:cubicBezTo>
                  <a:close/>
                  <a:moveTo>
                    <a:pt x="1534798" y="975399"/>
                  </a:moveTo>
                  <a:cubicBezTo>
                    <a:pt x="1515324" y="975399"/>
                    <a:pt x="1496643" y="980803"/>
                    <a:pt x="1478755" y="991611"/>
                  </a:cubicBezTo>
                  <a:cubicBezTo>
                    <a:pt x="1460866" y="1002419"/>
                    <a:pt x="1444651" y="1018046"/>
                    <a:pt x="1430108" y="1038494"/>
                  </a:cubicBezTo>
                  <a:cubicBezTo>
                    <a:pt x="1415565" y="1058941"/>
                    <a:pt x="1403396" y="1083576"/>
                    <a:pt x="1393602" y="1112397"/>
                  </a:cubicBezTo>
                  <a:cubicBezTo>
                    <a:pt x="1383871" y="1141023"/>
                    <a:pt x="1379213" y="1165901"/>
                    <a:pt x="1379628" y="1187030"/>
                  </a:cubicBezTo>
                  <a:cubicBezTo>
                    <a:pt x="1380044" y="1208159"/>
                    <a:pt x="1385390" y="1224516"/>
                    <a:pt x="1395667" y="1236104"/>
                  </a:cubicBezTo>
                  <a:cubicBezTo>
                    <a:pt x="1405943" y="1247690"/>
                    <a:pt x="1420819" y="1253484"/>
                    <a:pt x="1440293" y="1253484"/>
                  </a:cubicBezTo>
                  <a:cubicBezTo>
                    <a:pt x="1459766" y="1253484"/>
                    <a:pt x="1478580" y="1247690"/>
                    <a:pt x="1496735" y="1236104"/>
                  </a:cubicBezTo>
                  <a:cubicBezTo>
                    <a:pt x="1514890" y="1224516"/>
                    <a:pt x="1531403" y="1208159"/>
                    <a:pt x="1546275" y="1187030"/>
                  </a:cubicBezTo>
                  <a:cubicBezTo>
                    <a:pt x="1561146" y="1165901"/>
                    <a:pt x="1573448" y="1141023"/>
                    <a:pt x="1583178" y="1112397"/>
                  </a:cubicBezTo>
                  <a:cubicBezTo>
                    <a:pt x="1592973" y="1083576"/>
                    <a:pt x="1597498" y="1058941"/>
                    <a:pt x="1596754" y="1038494"/>
                  </a:cubicBezTo>
                  <a:cubicBezTo>
                    <a:pt x="1596010" y="1018046"/>
                    <a:pt x="1590367" y="1002419"/>
                    <a:pt x="1579823" y="991611"/>
                  </a:cubicBezTo>
                  <a:cubicBezTo>
                    <a:pt x="1569280" y="980803"/>
                    <a:pt x="1554272" y="975399"/>
                    <a:pt x="1534798" y="975399"/>
                  </a:cubicBezTo>
                  <a:close/>
                  <a:moveTo>
                    <a:pt x="665668" y="975399"/>
                  </a:moveTo>
                  <a:cubicBezTo>
                    <a:pt x="646194" y="975399"/>
                    <a:pt x="627514" y="980803"/>
                    <a:pt x="609625" y="991611"/>
                  </a:cubicBezTo>
                  <a:cubicBezTo>
                    <a:pt x="591737" y="1002419"/>
                    <a:pt x="575521" y="1018046"/>
                    <a:pt x="560978" y="1038494"/>
                  </a:cubicBezTo>
                  <a:cubicBezTo>
                    <a:pt x="546435" y="1058941"/>
                    <a:pt x="534266" y="1083576"/>
                    <a:pt x="524472" y="1112397"/>
                  </a:cubicBezTo>
                  <a:cubicBezTo>
                    <a:pt x="514741" y="1141023"/>
                    <a:pt x="510083" y="1165901"/>
                    <a:pt x="510499" y="1187030"/>
                  </a:cubicBezTo>
                  <a:cubicBezTo>
                    <a:pt x="510914" y="1208159"/>
                    <a:pt x="516260" y="1224516"/>
                    <a:pt x="526537" y="1236104"/>
                  </a:cubicBezTo>
                  <a:cubicBezTo>
                    <a:pt x="536814" y="1247690"/>
                    <a:pt x="551690" y="1253484"/>
                    <a:pt x="571163" y="1253484"/>
                  </a:cubicBezTo>
                  <a:cubicBezTo>
                    <a:pt x="590637" y="1253484"/>
                    <a:pt x="609451" y="1247690"/>
                    <a:pt x="627605" y="1236104"/>
                  </a:cubicBezTo>
                  <a:cubicBezTo>
                    <a:pt x="645761" y="1224516"/>
                    <a:pt x="662273" y="1208159"/>
                    <a:pt x="677145" y="1187030"/>
                  </a:cubicBezTo>
                  <a:cubicBezTo>
                    <a:pt x="692017" y="1165901"/>
                    <a:pt x="704318" y="1141023"/>
                    <a:pt x="714048" y="1112397"/>
                  </a:cubicBezTo>
                  <a:cubicBezTo>
                    <a:pt x="723843" y="1083576"/>
                    <a:pt x="728369" y="1058941"/>
                    <a:pt x="727624" y="1038494"/>
                  </a:cubicBezTo>
                  <a:cubicBezTo>
                    <a:pt x="726881" y="1018046"/>
                    <a:pt x="721237" y="1002419"/>
                    <a:pt x="710693" y="991611"/>
                  </a:cubicBezTo>
                  <a:cubicBezTo>
                    <a:pt x="700151" y="980803"/>
                    <a:pt x="685142" y="975399"/>
                    <a:pt x="665668" y="975399"/>
                  </a:cubicBezTo>
                  <a:close/>
                  <a:moveTo>
                    <a:pt x="4023959" y="891565"/>
                  </a:moveTo>
                  <a:lnTo>
                    <a:pt x="4131162" y="891565"/>
                  </a:lnTo>
                  <a:lnTo>
                    <a:pt x="4010149" y="1247642"/>
                  </a:lnTo>
                  <a:lnTo>
                    <a:pt x="4183659" y="1247642"/>
                  </a:lnTo>
                  <a:lnTo>
                    <a:pt x="4153184" y="1337318"/>
                  </a:lnTo>
                  <a:lnTo>
                    <a:pt x="3872471" y="1337318"/>
                  </a:lnTo>
                  <a:close/>
                  <a:moveTo>
                    <a:pt x="2087723" y="891565"/>
                  </a:moveTo>
                  <a:lnTo>
                    <a:pt x="2194927" y="891565"/>
                  </a:lnTo>
                  <a:lnTo>
                    <a:pt x="2073913" y="1247642"/>
                  </a:lnTo>
                  <a:lnTo>
                    <a:pt x="2247423" y="1247642"/>
                  </a:lnTo>
                  <a:lnTo>
                    <a:pt x="2216949" y="1337318"/>
                  </a:lnTo>
                  <a:lnTo>
                    <a:pt x="1936235" y="1337318"/>
                  </a:lnTo>
                  <a:close/>
                  <a:moveTo>
                    <a:pt x="151489" y="891565"/>
                  </a:moveTo>
                  <a:lnTo>
                    <a:pt x="258691" y="891565"/>
                  </a:lnTo>
                  <a:lnTo>
                    <a:pt x="137678" y="1247642"/>
                  </a:lnTo>
                  <a:lnTo>
                    <a:pt x="311189" y="1247642"/>
                  </a:lnTo>
                  <a:lnTo>
                    <a:pt x="280714" y="1337318"/>
                  </a:lnTo>
                  <a:lnTo>
                    <a:pt x="0" y="1337318"/>
                  </a:lnTo>
                  <a:close/>
                  <a:moveTo>
                    <a:pt x="5438341" y="883970"/>
                  </a:moveTo>
                  <a:cubicBezTo>
                    <a:pt x="5479041" y="883970"/>
                    <a:pt x="5511585" y="892928"/>
                    <a:pt x="5535973" y="910844"/>
                  </a:cubicBezTo>
                  <a:cubicBezTo>
                    <a:pt x="5560361" y="928760"/>
                    <a:pt x="5575365" y="954660"/>
                    <a:pt x="5580987" y="988544"/>
                  </a:cubicBezTo>
                  <a:cubicBezTo>
                    <a:pt x="5586607" y="1022429"/>
                    <a:pt x="5581147" y="1063712"/>
                    <a:pt x="5564604" y="1112397"/>
                  </a:cubicBezTo>
                  <a:cubicBezTo>
                    <a:pt x="5548057" y="1161081"/>
                    <a:pt x="5525293" y="1202852"/>
                    <a:pt x="5496310" y="1237710"/>
                  </a:cubicBezTo>
                  <a:cubicBezTo>
                    <a:pt x="5467328" y="1272569"/>
                    <a:pt x="5434439" y="1299296"/>
                    <a:pt x="5397640" y="1317893"/>
                  </a:cubicBezTo>
                  <a:cubicBezTo>
                    <a:pt x="5360843" y="1336491"/>
                    <a:pt x="5322093" y="1345789"/>
                    <a:pt x="5281394" y="1345789"/>
                  </a:cubicBezTo>
                  <a:cubicBezTo>
                    <a:pt x="5241083" y="1345789"/>
                    <a:pt x="5208753" y="1336491"/>
                    <a:pt x="5184403" y="1317893"/>
                  </a:cubicBezTo>
                  <a:cubicBezTo>
                    <a:pt x="5160053" y="1299296"/>
                    <a:pt x="5145184" y="1272569"/>
                    <a:pt x="5139795" y="1237710"/>
                  </a:cubicBezTo>
                  <a:cubicBezTo>
                    <a:pt x="5134407" y="1202852"/>
                    <a:pt x="5139985" y="1161081"/>
                    <a:pt x="5156532" y="1112397"/>
                  </a:cubicBezTo>
                  <a:cubicBezTo>
                    <a:pt x="5173075" y="1063712"/>
                    <a:pt x="5195756" y="1022331"/>
                    <a:pt x="5224573" y="988252"/>
                  </a:cubicBezTo>
                  <a:cubicBezTo>
                    <a:pt x="5253389" y="954172"/>
                    <a:pt x="5286143" y="928273"/>
                    <a:pt x="5322837" y="910552"/>
                  </a:cubicBezTo>
                  <a:cubicBezTo>
                    <a:pt x="5359529" y="892831"/>
                    <a:pt x="5398031" y="883970"/>
                    <a:pt x="5438341" y="883970"/>
                  </a:cubicBezTo>
                  <a:close/>
                  <a:moveTo>
                    <a:pt x="5047239" y="883970"/>
                  </a:moveTo>
                  <a:cubicBezTo>
                    <a:pt x="5076254" y="883970"/>
                    <a:pt x="5100300" y="889715"/>
                    <a:pt x="5119375" y="901204"/>
                  </a:cubicBezTo>
                  <a:cubicBezTo>
                    <a:pt x="5138449" y="912694"/>
                    <a:pt x="5152838" y="926228"/>
                    <a:pt x="5162538" y="941807"/>
                  </a:cubicBezTo>
                  <a:lnTo>
                    <a:pt x="5083807" y="1010160"/>
                  </a:lnTo>
                  <a:cubicBezTo>
                    <a:pt x="5076282" y="999644"/>
                    <a:pt x="5067411" y="991222"/>
                    <a:pt x="5057195" y="984893"/>
                  </a:cubicBezTo>
                  <a:cubicBezTo>
                    <a:pt x="5046979" y="978564"/>
                    <a:pt x="5033887" y="975399"/>
                    <a:pt x="5017918" y="975399"/>
                  </a:cubicBezTo>
                  <a:cubicBezTo>
                    <a:pt x="4998640" y="975399"/>
                    <a:pt x="4979195" y="980900"/>
                    <a:pt x="4959586" y="991903"/>
                  </a:cubicBezTo>
                  <a:cubicBezTo>
                    <a:pt x="4939977" y="1002906"/>
                    <a:pt x="4921958" y="1018680"/>
                    <a:pt x="4905531" y="1039224"/>
                  </a:cubicBezTo>
                  <a:cubicBezTo>
                    <a:pt x="4889102" y="1059769"/>
                    <a:pt x="4875959" y="1084550"/>
                    <a:pt x="4866101" y="1113566"/>
                  </a:cubicBezTo>
                  <a:cubicBezTo>
                    <a:pt x="4856041" y="1143165"/>
                    <a:pt x="4851739" y="1168433"/>
                    <a:pt x="4853191" y="1189367"/>
                  </a:cubicBezTo>
                  <a:cubicBezTo>
                    <a:pt x="4854643" y="1210301"/>
                    <a:pt x="4861307" y="1226221"/>
                    <a:pt x="4873179" y="1237126"/>
                  </a:cubicBezTo>
                  <a:cubicBezTo>
                    <a:pt x="4885053" y="1248031"/>
                    <a:pt x="4901407" y="1253484"/>
                    <a:pt x="4922245" y="1253484"/>
                  </a:cubicBezTo>
                  <a:cubicBezTo>
                    <a:pt x="4940161" y="1253484"/>
                    <a:pt x="4957534" y="1249491"/>
                    <a:pt x="4974367" y="1241508"/>
                  </a:cubicBezTo>
                  <a:cubicBezTo>
                    <a:pt x="4991199" y="1233523"/>
                    <a:pt x="5006663" y="1223981"/>
                    <a:pt x="5020757" y="1212881"/>
                  </a:cubicBezTo>
                  <a:lnTo>
                    <a:pt x="5054399" y="1279774"/>
                  </a:lnTo>
                  <a:cubicBezTo>
                    <a:pt x="5028225" y="1301779"/>
                    <a:pt x="5001000" y="1318283"/>
                    <a:pt x="4972724" y="1329286"/>
                  </a:cubicBezTo>
                  <a:cubicBezTo>
                    <a:pt x="4944447" y="1340288"/>
                    <a:pt x="4915704" y="1345789"/>
                    <a:pt x="4886494" y="1345789"/>
                  </a:cubicBezTo>
                  <a:cubicBezTo>
                    <a:pt x="4858257" y="1345789"/>
                    <a:pt x="4833216" y="1340970"/>
                    <a:pt x="4811373" y="1331330"/>
                  </a:cubicBezTo>
                  <a:cubicBezTo>
                    <a:pt x="4789529" y="1321691"/>
                    <a:pt x="4772194" y="1307231"/>
                    <a:pt x="4759368" y="1287952"/>
                  </a:cubicBezTo>
                  <a:cubicBezTo>
                    <a:pt x="4746543" y="1268673"/>
                    <a:pt x="4739477" y="1244769"/>
                    <a:pt x="4738170" y="1216240"/>
                  </a:cubicBezTo>
                  <a:cubicBezTo>
                    <a:pt x="4736863" y="1187712"/>
                    <a:pt x="4742597" y="1154655"/>
                    <a:pt x="4755370" y="1117070"/>
                  </a:cubicBezTo>
                  <a:cubicBezTo>
                    <a:pt x="4767943" y="1080071"/>
                    <a:pt x="4784839" y="1047111"/>
                    <a:pt x="4806060" y="1018193"/>
                  </a:cubicBezTo>
                  <a:cubicBezTo>
                    <a:pt x="4827279" y="989275"/>
                    <a:pt x="4851165" y="964835"/>
                    <a:pt x="4877715" y="944874"/>
                  </a:cubicBezTo>
                  <a:cubicBezTo>
                    <a:pt x="4904264" y="924914"/>
                    <a:pt x="4932047" y="909773"/>
                    <a:pt x="4961065" y="899451"/>
                  </a:cubicBezTo>
                  <a:cubicBezTo>
                    <a:pt x="4990083" y="889131"/>
                    <a:pt x="5018807" y="883970"/>
                    <a:pt x="5047239" y="883970"/>
                  </a:cubicBezTo>
                  <a:close/>
                  <a:moveTo>
                    <a:pt x="4569211" y="883970"/>
                  </a:moveTo>
                  <a:cubicBezTo>
                    <a:pt x="4609911" y="883970"/>
                    <a:pt x="4642455" y="892928"/>
                    <a:pt x="4666843" y="910844"/>
                  </a:cubicBezTo>
                  <a:cubicBezTo>
                    <a:pt x="4691231" y="928760"/>
                    <a:pt x="4706235" y="954660"/>
                    <a:pt x="4711857" y="988544"/>
                  </a:cubicBezTo>
                  <a:cubicBezTo>
                    <a:pt x="4717479" y="1022429"/>
                    <a:pt x="4712018" y="1063712"/>
                    <a:pt x="4695474" y="1112397"/>
                  </a:cubicBezTo>
                  <a:cubicBezTo>
                    <a:pt x="4678927" y="1161081"/>
                    <a:pt x="4656163" y="1202852"/>
                    <a:pt x="4627181" y="1237710"/>
                  </a:cubicBezTo>
                  <a:cubicBezTo>
                    <a:pt x="4598199" y="1272569"/>
                    <a:pt x="4565309" y="1299296"/>
                    <a:pt x="4528511" y="1317893"/>
                  </a:cubicBezTo>
                  <a:cubicBezTo>
                    <a:pt x="4491713" y="1336491"/>
                    <a:pt x="4452965" y="1345789"/>
                    <a:pt x="4412263" y="1345789"/>
                  </a:cubicBezTo>
                  <a:cubicBezTo>
                    <a:pt x="4371954" y="1345789"/>
                    <a:pt x="4339624" y="1336491"/>
                    <a:pt x="4315274" y="1317893"/>
                  </a:cubicBezTo>
                  <a:cubicBezTo>
                    <a:pt x="4290923" y="1299296"/>
                    <a:pt x="4276055" y="1272569"/>
                    <a:pt x="4270666" y="1237710"/>
                  </a:cubicBezTo>
                  <a:cubicBezTo>
                    <a:pt x="4265277" y="1202852"/>
                    <a:pt x="4270857" y="1161081"/>
                    <a:pt x="4287403" y="1112397"/>
                  </a:cubicBezTo>
                  <a:cubicBezTo>
                    <a:pt x="4303947" y="1063712"/>
                    <a:pt x="4326627" y="1022331"/>
                    <a:pt x="4355443" y="988252"/>
                  </a:cubicBezTo>
                  <a:cubicBezTo>
                    <a:pt x="4384259" y="954172"/>
                    <a:pt x="4417013" y="928273"/>
                    <a:pt x="4453707" y="910552"/>
                  </a:cubicBezTo>
                  <a:cubicBezTo>
                    <a:pt x="4490399" y="892831"/>
                    <a:pt x="4528901" y="883970"/>
                    <a:pt x="4569211" y="883970"/>
                  </a:cubicBezTo>
                  <a:close/>
                  <a:moveTo>
                    <a:pt x="3502106" y="883970"/>
                  </a:moveTo>
                  <a:cubicBezTo>
                    <a:pt x="3542805" y="883970"/>
                    <a:pt x="3575349" y="892928"/>
                    <a:pt x="3599737" y="910844"/>
                  </a:cubicBezTo>
                  <a:cubicBezTo>
                    <a:pt x="3624125" y="928760"/>
                    <a:pt x="3639129" y="954660"/>
                    <a:pt x="3644751" y="988544"/>
                  </a:cubicBezTo>
                  <a:cubicBezTo>
                    <a:pt x="3650372" y="1022429"/>
                    <a:pt x="3644911" y="1063712"/>
                    <a:pt x="3628368" y="1112397"/>
                  </a:cubicBezTo>
                  <a:cubicBezTo>
                    <a:pt x="3611821" y="1161081"/>
                    <a:pt x="3589057" y="1202852"/>
                    <a:pt x="3560074" y="1237710"/>
                  </a:cubicBezTo>
                  <a:cubicBezTo>
                    <a:pt x="3531093" y="1272569"/>
                    <a:pt x="3498203" y="1299296"/>
                    <a:pt x="3461405" y="1317893"/>
                  </a:cubicBezTo>
                  <a:cubicBezTo>
                    <a:pt x="3424607" y="1336491"/>
                    <a:pt x="3385858" y="1345789"/>
                    <a:pt x="3345159" y="1345789"/>
                  </a:cubicBezTo>
                  <a:cubicBezTo>
                    <a:pt x="3304847" y="1345789"/>
                    <a:pt x="3272517" y="1336491"/>
                    <a:pt x="3248168" y="1317893"/>
                  </a:cubicBezTo>
                  <a:cubicBezTo>
                    <a:pt x="3223818" y="1299296"/>
                    <a:pt x="3208948" y="1272569"/>
                    <a:pt x="3203560" y="1237710"/>
                  </a:cubicBezTo>
                  <a:cubicBezTo>
                    <a:pt x="3198172" y="1202852"/>
                    <a:pt x="3203750" y="1161081"/>
                    <a:pt x="3220297" y="1112397"/>
                  </a:cubicBezTo>
                  <a:cubicBezTo>
                    <a:pt x="3236840" y="1063712"/>
                    <a:pt x="3259521" y="1022331"/>
                    <a:pt x="3288337" y="988252"/>
                  </a:cubicBezTo>
                  <a:cubicBezTo>
                    <a:pt x="3317153" y="954172"/>
                    <a:pt x="3349908" y="928273"/>
                    <a:pt x="3386601" y="910552"/>
                  </a:cubicBezTo>
                  <a:cubicBezTo>
                    <a:pt x="3423293" y="892831"/>
                    <a:pt x="3461795" y="883970"/>
                    <a:pt x="3502106" y="883970"/>
                  </a:cubicBezTo>
                  <a:close/>
                  <a:moveTo>
                    <a:pt x="3111003" y="883970"/>
                  </a:moveTo>
                  <a:cubicBezTo>
                    <a:pt x="3140018" y="883970"/>
                    <a:pt x="3164064" y="889715"/>
                    <a:pt x="3183139" y="901204"/>
                  </a:cubicBezTo>
                  <a:cubicBezTo>
                    <a:pt x="3202214" y="912694"/>
                    <a:pt x="3216603" y="926228"/>
                    <a:pt x="3226302" y="941807"/>
                  </a:cubicBezTo>
                  <a:lnTo>
                    <a:pt x="3147571" y="1010160"/>
                  </a:lnTo>
                  <a:cubicBezTo>
                    <a:pt x="3140046" y="999644"/>
                    <a:pt x="3131175" y="991222"/>
                    <a:pt x="3120959" y="984893"/>
                  </a:cubicBezTo>
                  <a:cubicBezTo>
                    <a:pt x="3110743" y="978564"/>
                    <a:pt x="3097651" y="975399"/>
                    <a:pt x="3081683" y="975399"/>
                  </a:cubicBezTo>
                  <a:cubicBezTo>
                    <a:pt x="3062404" y="975399"/>
                    <a:pt x="3042960" y="980900"/>
                    <a:pt x="3023351" y="991903"/>
                  </a:cubicBezTo>
                  <a:cubicBezTo>
                    <a:pt x="3003741" y="1002906"/>
                    <a:pt x="2985723" y="1018680"/>
                    <a:pt x="2969295" y="1039224"/>
                  </a:cubicBezTo>
                  <a:cubicBezTo>
                    <a:pt x="2952867" y="1059769"/>
                    <a:pt x="2939724" y="1084550"/>
                    <a:pt x="2929865" y="1113566"/>
                  </a:cubicBezTo>
                  <a:cubicBezTo>
                    <a:pt x="2919806" y="1143165"/>
                    <a:pt x="2915503" y="1168433"/>
                    <a:pt x="2916956" y="1189367"/>
                  </a:cubicBezTo>
                  <a:cubicBezTo>
                    <a:pt x="2918408" y="1210301"/>
                    <a:pt x="2925071" y="1226221"/>
                    <a:pt x="2936944" y="1237126"/>
                  </a:cubicBezTo>
                  <a:cubicBezTo>
                    <a:pt x="2948817" y="1248031"/>
                    <a:pt x="2965172" y="1253484"/>
                    <a:pt x="2986009" y="1253484"/>
                  </a:cubicBezTo>
                  <a:cubicBezTo>
                    <a:pt x="3003925" y="1253484"/>
                    <a:pt x="3021299" y="1249491"/>
                    <a:pt x="3038132" y="1241508"/>
                  </a:cubicBezTo>
                  <a:cubicBezTo>
                    <a:pt x="3054964" y="1233523"/>
                    <a:pt x="3070427" y="1223981"/>
                    <a:pt x="3084521" y="1212881"/>
                  </a:cubicBezTo>
                  <a:lnTo>
                    <a:pt x="3118164" y="1279774"/>
                  </a:lnTo>
                  <a:cubicBezTo>
                    <a:pt x="3091990" y="1301779"/>
                    <a:pt x="3064765" y="1318283"/>
                    <a:pt x="3036488" y="1329286"/>
                  </a:cubicBezTo>
                  <a:cubicBezTo>
                    <a:pt x="3008212" y="1340288"/>
                    <a:pt x="2979469" y="1345789"/>
                    <a:pt x="2950258" y="1345789"/>
                  </a:cubicBezTo>
                  <a:cubicBezTo>
                    <a:pt x="2922021" y="1345789"/>
                    <a:pt x="2896980" y="1340970"/>
                    <a:pt x="2875137" y="1331330"/>
                  </a:cubicBezTo>
                  <a:cubicBezTo>
                    <a:pt x="2853293" y="1321691"/>
                    <a:pt x="2835959" y="1307231"/>
                    <a:pt x="2823133" y="1287952"/>
                  </a:cubicBezTo>
                  <a:cubicBezTo>
                    <a:pt x="2810307" y="1268673"/>
                    <a:pt x="2803241" y="1244769"/>
                    <a:pt x="2801935" y="1216240"/>
                  </a:cubicBezTo>
                  <a:cubicBezTo>
                    <a:pt x="2800628" y="1187712"/>
                    <a:pt x="2806361" y="1154655"/>
                    <a:pt x="2819134" y="1117070"/>
                  </a:cubicBezTo>
                  <a:cubicBezTo>
                    <a:pt x="2831707" y="1080071"/>
                    <a:pt x="2848604" y="1047111"/>
                    <a:pt x="2869824" y="1018193"/>
                  </a:cubicBezTo>
                  <a:cubicBezTo>
                    <a:pt x="2891044" y="989275"/>
                    <a:pt x="2914930" y="964835"/>
                    <a:pt x="2941479" y="944874"/>
                  </a:cubicBezTo>
                  <a:cubicBezTo>
                    <a:pt x="2968028" y="924914"/>
                    <a:pt x="2995812" y="909773"/>
                    <a:pt x="3024829" y="899451"/>
                  </a:cubicBezTo>
                  <a:cubicBezTo>
                    <a:pt x="3053847" y="889131"/>
                    <a:pt x="3082572" y="883970"/>
                    <a:pt x="3111003" y="883970"/>
                  </a:cubicBezTo>
                  <a:close/>
                  <a:moveTo>
                    <a:pt x="2632975" y="883970"/>
                  </a:moveTo>
                  <a:cubicBezTo>
                    <a:pt x="2673676" y="883970"/>
                    <a:pt x="2706220" y="892928"/>
                    <a:pt x="2730608" y="910844"/>
                  </a:cubicBezTo>
                  <a:cubicBezTo>
                    <a:pt x="2754995" y="928760"/>
                    <a:pt x="2770000" y="954660"/>
                    <a:pt x="2775621" y="988544"/>
                  </a:cubicBezTo>
                  <a:cubicBezTo>
                    <a:pt x="2781243" y="1022429"/>
                    <a:pt x="2775783" y="1063712"/>
                    <a:pt x="2759239" y="1112397"/>
                  </a:cubicBezTo>
                  <a:cubicBezTo>
                    <a:pt x="2742692" y="1161081"/>
                    <a:pt x="2719928" y="1202852"/>
                    <a:pt x="2690945" y="1237710"/>
                  </a:cubicBezTo>
                  <a:cubicBezTo>
                    <a:pt x="2661963" y="1272569"/>
                    <a:pt x="2629073" y="1299296"/>
                    <a:pt x="2592275" y="1317893"/>
                  </a:cubicBezTo>
                  <a:cubicBezTo>
                    <a:pt x="2555478" y="1336491"/>
                    <a:pt x="2516729" y="1345789"/>
                    <a:pt x="2476028" y="1345789"/>
                  </a:cubicBezTo>
                  <a:cubicBezTo>
                    <a:pt x="2435718" y="1345789"/>
                    <a:pt x="2403388" y="1336491"/>
                    <a:pt x="2379038" y="1317893"/>
                  </a:cubicBezTo>
                  <a:cubicBezTo>
                    <a:pt x="2354688" y="1299296"/>
                    <a:pt x="2339819" y="1272569"/>
                    <a:pt x="2334430" y="1237710"/>
                  </a:cubicBezTo>
                  <a:cubicBezTo>
                    <a:pt x="2329042" y="1202852"/>
                    <a:pt x="2334621" y="1161081"/>
                    <a:pt x="2351167" y="1112397"/>
                  </a:cubicBezTo>
                  <a:cubicBezTo>
                    <a:pt x="2367711" y="1063712"/>
                    <a:pt x="2390391" y="1022331"/>
                    <a:pt x="2419207" y="988252"/>
                  </a:cubicBezTo>
                  <a:cubicBezTo>
                    <a:pt x="2448023" y="954172"/>
                    <a:pt x="2480778" y="928273"/>
                    <a:pt x="2517471" y="910552"/>
                  </a:cubicBezTo>
                  <a:cubicBezTo>
                    <a:pt x="2554164" y="892831"/>
                    <a:pt x="2592665" y="883970"/>
                    <a:pt x="2632975" y="883970"/>
                  </a:cubicBezTo>
                  <a:close/>
                  <a:moveTo>
                    <a:pt x="1565870" y="883970"/>
                  </a:moveTo>
                  <a:cubicBezTo>
                    <a:pt x="1606571" y="883970"/>
                    <a:pt x="1639114" y="892928"/>
                    <a:pt x="1663502" y="910844"/>
                  </a:cubicBezTo>
                  <a:cubicBezTo>
                    <a:pt x="1687890" y="928760"/>
                    <a:pt x="1702895" y="954660"/>
                    <a:pt x="1708516" y="988544"/>
                  </a:cubicBezTo>
                  <a:cubicBezTo>
                    <a:pt x="1714137" y="1022429"/>
                    <a:pt x="1708677" y="1063712"/>
                    <a:pt x="1692134" y="1112397"/>
                  </a:cubicBezTo>
                  <a:cubicBezTo>
                    <a:pt x="1675587" y="1161081"/>
                    <a:pt x="1652823" y="1202852"/>
                    <a:pt x="1623840" y="1237710"/>
                  </a:cubicBezTo>
                  <a:cubicBezTo>
                    <a:pt x="1594858" y="1272569"/>
                    <a:pt x="1561968" y="1299296"/>
                    <a:pt x="1525170" y="1317893"/>
                  </a:cubicBezTo>
                  <a:cubicBezTo>
                    <a:pt x="1488372" y="1336491"/>
                    <a:pt x="1449623" y="1345789"/>
                    <a:pt x="1408923" y="1345789"/>
                  </a:cubicBezTo>
                  <a:cubicBezTo>
                    <a:pt x="1368613" y="1345789"/>
                    <a:pt x="1336283" y="1336491"/>
                    <a:pt x="1311933" y="1317893"/>
                  </a:cubicBezTo>
                  <a:cubicBezTo>
                    <a:pt x="1287583" y="1299296"/>
                    <a:pt x="1272714" y="1272569"/>
                    <a:pt x="1267325" y="1237710"/>
                  </a:cubicBezTo>
                  <a:cubicBezTo>
                    <a:pt x="1261937" y="1202852"/>
                    <a:pt x="1267515" y="1161081"/>
                    <a:pt x="1284062" y="1112397"/>
                  </a:cubicBezTo>
                  <a:cubicBezTo>
                    <a:pt x="1300605" y="1063712"/>
                    <a:pt x="1323286" y="1022331"/>
                    <a:pt x="1352102" y="988252"/>
                  </a:cubicBezTo>
                  <a:cubicBezTo>
                    <a:pt x="1380919" y="954172"/>
                    <a:pt x="1413673" y="928273"/>
                    <a:pt x="1450366" y="910552"/>
                  </a:cubicBezTo>
                  <a:cubicBezTo>
                    <a:pt x="1487058" y="892831"/>
                    <a:pt x="1525561" y="883970"/>
                    <a:pt x="1565870" y="883970"/>
                  </a:cubicBezTo>
                  <a:close/>
                  <a:moveTo>
                    <a:pt x="1174768" y="883970"/>
                  </a:moveTo>
                  <a:cubicBezTo>
                    <a:pt x="1203784" y="883970"/>
                    <a:pt x="1227829" y="889715"/>
                    <a:pt x="1246905" y="901204"/>
                  </a:cubicBezTo>
                  <a:cubicBezTo>
                    <a:pt x="1265979" y="912694"/>
                    <a:pt x="1280367" y="926228"/>
                    <a:pt x="1290067" y="941807"/>
                  </a:cubicBezTo>
                  <a:lnTo>
                    <a:pt x="1211336" y="1010160"/>
                  </a:lnTo>
                  <a:cubicBezTo>
                    <a:pt x="1203811" y="999644"/>
                    <a:pt x="1194941" y="991222"/>
                    <a:pt x="1184724" y="984893"/>
                  </a:cubicBezTo>
                  <a:cubicBezTo>
                    <a:pt x="1174509" y="978564"/>
                    <a:pt x="1161417" y="975399"/>
                    <a:pt x="1145448" y="975399"/>
                  </a:cubicBezTo>
                  <a:cubicBezTo>
                    <a:pt x="1126169" y="975399"/>
                    <a:pt x="1106724" y="980900"/>
                    <a:pt x="1087116" y="991903"/>
                  </a:cubicBezTo>
                  <a:cubicBezTo>
                    <a:pt x="1067507" y="1002906"/>
                    <a:pt x="1049488" y="1018680"/>
                    <a:pt x="1033060" y="1039224"/>
                  </a:cubicBezTo>
                  <a:cubicBezTo>
                    <a:pt x="1016632" y="1059769"/>
                    <a:pt x="1003489" y="1084550"/>
                    <a:pt x="993630" y="1113566"/>
                  </a:cubicBezTo>
                  <a:cubicBezTo>
                    <a:pt x="983571" y="1143165"/>
                    <a:pt x="979268" y="1168433"/>
                    <a:pt x="980721" y="1189367"/>
                  </a:cubicBezTo>
                  <a:cubicBezTo>
                    <a:pt x="982173" y="1210301"/>
                    <a:pt x="988837" y="1226221"/>
                    <a:pt x="1000709" y="1237126"/>
                  </a:cubicBezTo>
                  <a:cubicBezTo>
                    <a:pt x="1012582" y="1248031"/>
                    <a:pt x="1028937" y="1253484"/>
                    <a:pt x="1049774" y="1253484"/>
                  </a:cubicBezTo>
                  <a:cubicBezTo>
                    <a:pt x="1067690" y="1253484"/>
                    <a:pt x="1085064" y="1249491"/>
                    <a:pt x="1101896" y="1241508"/>
                  </a:cubicBezTo>
                  <a:cubicBezTo>
                    <a:pt x="1118729" y="1233523"/>
                    <a:pt x="1134193" y="1223981"/>
                    <a:pt x="1148287" y="1212881"/>
                  </a:cubicBezTo>
                  <a:lnTo>
                    <a:pt x="1181929" y="1279774"/>
                  </a:lnTo>
                  <a:cubicBezTo>
                    <a:pt x="1155755" y="1301779"/>
                    <a:pt x="1128530" y="1318283"/>
                    <a:pt x="1100254" y="1329286"/>
                  </a:cubicBezTo>
                  <a:cubicBezTo>
                    <a:pt x="1071977" y="1340288"/>
                    <a:pt x="1043234" y="1345789"/>
                    <a:pt x="1014024" y="1345789"/>
                  </a:cubicBezTo>
                  <a:cubicBezTo>
                    <a:pt x="985786" y="1345789"/>
                    <a:pt x="960746" y="1340970"/>
                    <a:pt x="938902" y="1331330"/>
                  </a:cubicBezTo>
                  <a:cubicBezTo>
                    <a:pt x="917058" y="1321691"/>
                    <a:pt x="899723" y="1307231"/>
                    <a:pt x="886898" y="1287952"/>
                  </a:cubicBezTo>
                  <a:cubicBezTo>
                    <a:pt x="874073" y="1268673"/>
                    <a:pt x="867007" y="1244769"/>
                    <a:pt x="865700" y="1216240"/>
                  </a:cubicBezTo>
                  <a:cubicBezTo>
                    <a:pt x="864393" y="1187712"/>
                    <a:pt x="870126" y="1154655"/>
                    <a:pt x="882900" y="1117070"/>
                  </a:cubicBezTo>
                  <a:cubicBezTo>
                    <a:pt x="895473" y="1080071"/>
                    <a:pt x="912369" y="1047111"/>
                    <a:pt x="933590" y="1018193"/>
                  </a:cubicBezTo>
                  <a:cubicBezTo>
                    <a:pt x="954809" y="989275"/>
                    <a:pt x="978695" y="964835"/>
                    <a:pt x="1005244" y="944874"/>
                  </a:cubicBezTo>
                  <a:cubicBezTo>
                    <a:pt x="1031794" y="924914"/>
                    <a:pt x="1059577" y="909773"/>
                    <a:pt x="1088594" y="899451"/>
                  </a:cubicBezTo>
                  <a:cubicBezTo>
                    <a:pt x="1117612" y="889131"/>
                    <a:pt x="1146336" y="883970"/>
                    <a:pt x="1174768" y="883970"/>
                  </a:cubicBezTo>
                  <a:close/>
                  <a:moveTo>
                    <a:pt x="696741" y="883970"/>
                  </a:moveTo>
                  <a:cubicBezTo>
                    <a:pt x="737441" y="883970"/>
                    <a:pt x="769985" y="892928"/>
                    <a:pt x="794373" y="910844"/>
                  </a:cubicBezTo>
                  <a:cubicBezTo>
                    <a:pt x="818760" y="928760"/>
                    <a:pt x="833765" y="954660"/>
                    <a:pt x="839387" y="988544"/>
                  </a:cubicBezTo>
                  <a:cubicBezTo>
                    <a:pt x="845008" y="1022429"/>
                    <a:pt x="839547" y="1063712"/>
                    <a:pt x="823004" y="1112397"/>
                  </a:cubicBezTo>
                  <a:cubicBezTo>
                    <a:pt x="806457" y="1161081"/>
                    <a:pt x="783693" y="1202852"/>
                    <a:pt x="754711" y="1237710"/>
                  </a:cubicBezTo>
                  <a:cubicBezTo>
                    <a:pt x="725728" y="1272569"/>
                    <a:pt x="692838" y="1299296"/>
                    <a:pt x="656041" y="1317893"/>
                  </a:cubicBezTo>
                  <a:cubicBezTo>
                    <a:pt x="619243" y="1336491"/>
                    <a:pt x="580494" y="1345789"/>
                    <a:pt x="539793" y="1345789"/>
                  </a:cubicBezTo>
                  <a:cubicBezTo>
                    <a:pt x="499484" y="1345789"/>
                    <a:pt x="467153" y="1336491"/>
                    <a:pt x="442804" y="1317893"/>
                  </a:cubicBezTo>
                  <a:cubicBezTo>
                    <a:pt x="418453" y="1299296"/>
                    <a:pt x="403585" y="1272569"/>
                    <a:pt x="398196" y="1237710"/>
                  </a:cubicBezTo>
                  <a:cubicBezTo>
                    <a:pt x="392807" y="1202852"/>
                    <a:pt x="398386" y="1161081"/>
                    <a:pt x="414932" y="1112397"/>
                  </a:cubicBezTo>
                  <a:cubicBezTo>
                    <a:pt x="431475" y="1063712"/>
                    <a:pt x="454156" y="1022331"/>
                    <a:pt x="482972" y="988252"/>
                  </a:cubicBezTo>
                  <a:cubicBezTo>
                    <a:pt x="511789" y="954172"/>
                    <a:pt x="544543" y="928273"/>
                    <a:pt x="581236" y="910552"/>
                  </a:cubicBezTo>
                  <a:cubicBezTo>
                    <a:pt x="617929" y="892831"/>
                    <a:pt x="656431" y="883970"/>
                    <a:pt x="696741" y="883970"/>
                  </a:cubicBezTo>
                  <a:close/>
                  <a:moveTo>
                    <a:pt x="5407269" y="91429"/>
                  </a:moveTo>
                  <a:cubicBezTo>
                    <a:pt x="5387795" y="91429"/>
                    <a:pt x="5369113" y="96833"/>
                    <a:pt x="5351226" y="107641"/>
                  </a:cubicBezTo>
                  <a:cubicBezTo>
                    <a:pt x="5333337" y="118449"/>
                    <a:pt x="5317121" y="134076"/>
                    <a:pt x="5302578" y="154524"/>
                  </a:cubicBezTo>
                  <a:cubicBezTo>
                    <a:pt x="5288035" y="174971"/>
                    <a:pt x="5275867" y="199606"/>
                    <a:pt x="5266072" y="228427"/>
                  </a:cubicBezTo>
                  <a:cubicBezTo>
                    <a:pt x="5256341" y="257053"/>
                    <a:pt x="5251683" y="281931"/>
                    <a:pt x="5252099" y="303060"/>
                  </a:cubicBezTo>
                  <a:cubicBezTo>
                    <a:pt x="5252514" y="324189"/>
                    <a:pt x="5257860" y="340546"/>
                    <a:pt x="5268137" y="352134"/>
                  </a:cubicBezTo>
                  <a:cubicBezTo>
                    <a:pt x="5278414" y="363720"/>
                    <a:pt x="5293289" y="369514"/>
                    <a:pt x="5312763" y="369514"/>
                  </a:cubicBezTo>
                  <a:cubicBezTo>
                    <a:pt x="5332237" y="369514"/>
                    <a:pt x="5351051" y="363720"/>
                    <a:pt x="5369205" y="352134"/>
                  </a:cubicBezTo>
                  <a:cubicBezTo>
                    <a:pt x="5387360" y="340546"/>
                    <a:pt x="5403873" y="324189"/>
                    <a:pt x="5418745" y="303060"/>
                  </a:cubicBezTo>
                  <a:cubicBezTo>
                    <a:pt x="5433617" y="281931"/>
                    <a:pt x="5445918" y="257053"/>
                    <a:pt x="5455649" y="228427"/>
                  </a:cubicBezTo>
                  <a:cubicBezTo>
                    <a:pt x="5465443" y="199606"/>
                    <a:pt x="5469968" y="174971"/>
                    <a:pt x="5469224" y="154524"/>
                  </a:cubicBezTo>
                  <a:cubicBezTo>
                    <a:pt x="5468481" y="134076"/>
                    <a:pt x="5462837" y="118449"/>
                    <a:pt x="5452293" y="107641"/>
                  </a:cubicBezTo>
                  <a:cubicBezTo>
                    <a:pt x="5441751" y="96833"/>
                    <a:pt x="5426743" y="91429"/>
                    <a:pt x="5407269" y="91429"/>
                  </a:cubicBezTo>
                  <a:close/>
                  <a:moveTo>
                    <a:pt x="4538139" y="91429"/>
                  </a:moveTo>
                  <a:cubicBezTo>
                    <a:pt x="4518665" y="91429"/>
                    <a:pt x="4499984" y="96833"/>
                    <a:pt x="4482095" y="107641"/>
                  </a:cubicBezTo>
                  <a:cubicBezTo>
                    <a:pt x="4464207" y="118449"/>
                    <a:pt x="4447991" y="134076"/>
                    <a:pt x="4433449" y="154524"/>
                  </a:cubicBezTo>
                  <a:cubicBezTo>
                    <a:pt x="4418906" y="174971"/>
                    <a:pt x="4406737" y="199606"/>
                    <a:pt x="4396942" y="228427"/>
                  </a:cubicBezTo>
                  <a:cubicBezTo>
                    <a:pt x="4387211" y="257053"/>
                    <a:pt x="4382554" y="281931"/>
                    <a:pt x="4382969" y="303060"/>
                  </a:cubicBezTo>
                  <a:cubicBezTo>
                    <a:pt x="4383384" y="324189"/>
                    <a:pt x="4388731" y="340546"/>
                    <a:pt x="4399007" y="352134"/>
                  </a:cubicBezTo>
                  <a:cubicBezTo>
                    <a:pt x="4409285" y="363720"/>
                    <a:pt x="4424160" y="369514"/>
                    <a:pt x="4443634" y="369514"/>
                  </a:cubicBezTo>
                  <a:cubicBezTo>
                    <a:pt x="4463107" y="369514"/>
                    <a:pt x="4481921" y="363720"/>
                    <a:pt x="4500075" y="352134"/>
                  </a:cubicBezTo>
                  <a:cubicBezTo>
                    <a:pt x="4518231" y="340546"/>
                    <a:pt x="4534743" y="324189"/>
                    <a:pt x="4549616" y="303060"/>
                  </a:cubicBezTo>
                  <a:cubicBezTo>
                    <a:pt x="4564487" y="281931"/>
                    <a:pt x="4576788" y="257053"/>
                    <a:pt x="4586519" y="228427"/>
                  </a:cubicBezTo>
                  <a:cubicBezTo>
                    <a:pt x="4596313" y="199606"/>
                    <a:pt x="4600839" y="174971"/>
                    <a:pt x="4600095" y="154524"/>
                  </a:cubicBezTo>
                  <a:cubicBezTo>
                    <a:pt x="4599351" y="134076"/>
                    <a:pt x="4593707" y="118449"/>
                    <a:pt x="4583163" y="107641"/>
                  </a:cubicBezTo>
                  <a:cubicBezTo>
                    <a:pt x="4572621" y="96833"/>
                    <a:pt x="4557613" y="91429"/>
                    <a:pt x="4538139" y="91429"/>
                  </a:cubicBezTo>
                  <a:close/>
                  <a:moveTo>
                    <a:pt x="3471033" y="91429"/>
                  </a:moveTo>
                  <a:cubicBezTo>
                    <a:pt x="3451559" y="91429"/>
                    <a:pt x="3432878" y="96833"/>
                    <a:pt x="3414990" y="107641"/>
                  </a:cubicBezTo>
                  <a:cubicBezTo>
                    <a:pt x="3397101" y="118449"/>
                    <a:pt x="3380886" y="134076"/>
                    <a:pt x="3366343" y="154524"/>
                  </a:cubicBezTo>
                  <a:cubicBezTo>
                    <a:pt x="3351799" y="174971"/>
                    <a:pt x="3339631" y="199606"/>
                    <a:pt x="3329837" y="228427"/>
                  </a:cubicBezTo>
                  <a:cubicBezTo>
                    <a:pt x="3320106" y="257053"/>
                    <a:pt x="3315448" y="281931"/>
                    <a:pt x="3315863" y="303060"/>
                  </a:cubicBezTo>
                  <a:cubicBezTo>
                    <a:pt x="3316278" y="324189"/>
                    <a:pt x="3321625" y="340546"/>
                    <a:pt x="3331902" y="352134"/>
                  </a:cubicBezTo>
                  <a:cubicBezTo>
                    <a:pt x="3342178" y="363720"/>
                    <a:pt x="3357053" y="369514"/>
                    <a:pt x="3376527" y="369514"/>
                  </a:cubicBezTo>
                  <a:cubicBezTo>
                    <a:pt x="3396001" y="369514"/>
                    <a:pt x="3414815" y="363720"/>
                    <a:pt x="3432970" y="352134"/>
                  </a:cubicBezTo>
                  <a:cubicBezTo>
                    <a:pt x="3451125" y="340546"/>
                    <a:pt x="3467638" y="324189"/>
                    <a:pt x="3482509" y="303060"/>
                  </a:cubicBezTo>
                  <a:cubicBezTo>
                    <a:pt x="3497381" y="281931"/>
                    <a:pt x="3509682" y="257053"/>
                    <a:pt x="3519413" y="228427"/>
                  </a:cubicBezTo>
                  <a:cubicBezTo>
                    <a:pt x="3529208" y="199606"/>
                    <a:pt x="3533733" y="174971"/>
                    <a:pt x="3532989" y="154524"/>
                  </a:cubicBezTo>
                  <a:cubicBezTo>
                    <a:pt x="3532245" y="134076"/>
                    <a:pt x="3526602" y="118449"/>
                    <a:pt x="3516058" y="107641"/>
                  </a:cubicBezTo>
                  <a:cubicBezTo>
                    <a:pt x="3505515" y="96833"/>
                    <a:pt x="3490507" y="91429"/>
                    <a:pt x="3471033" y="91429"/>
                  </a:cubicBezTo>
                  <a:close/>
                  <a:moveTo>
                    <a:pt x="2601903" y="91429"/>
                  </a:moveTo>
                  <a:cubicBezTo>
                    <a:pt x="2582429" y="91429"/>
                    <a:pt x="2563748" y="96833"/>
                    <a:pt x="2545860" y="107641"/>
                  </a:cubicBezTo>
                  <a:cubicBezTo>
                    <a:pt x="2527971" y="118449"/>
                    <a:pt x="2511756" y="134076"/>
                    <a:pt x="2497213" y="154524"/>
                  </a:cubicBezTo>
                  <a:cubicBezTo>
                    <a:pt x="2482671" y="174971"/>
                    <a:pt x="2470501" y="199606"/>
                    <a:pt x="2460707" y="228427"/>
                  </a:cubicBezTo>
                  <a:cubicBezTo>
                    <a:pt x="2450976" y="257053"/>
                    <a:pt x="2446318" y="281931"/>
                    <a:pt x="2446734" y="303060"/>
                  </a:cubicBezTo>
                  <a:cubicBezTo>
                    <a:pt x="2447149" y="324189"/>
                    <a:pt x="2452495" y="340546"/>
                    <a:pt x="2462772" y="352134"/>
                  </a:cubicBezTo>
                  <a:cubicBezTo>
                    <a:pt x="2473049" y="363720"/>
                    <a:pt x="2487924" y="369514"/>
                    <a:pt x="2507398" y="369514"/>
                  </a:cubicBezTo>
                  <a:cubicBezTo>
                    <a:pt x="2526871" y="369514"/>
                    <a:pt x="2545686" y="363720"/>
                    <a:pt x="2563840" y="352134"/>
                  </a:cubicBezTo>
                  <a:cubicBezTo>
                    <a:pt x="2581995" y="340546"/>
                    <a:pt x="2598508" y="324189"/>
                    <a:pt x="2613380" y="303060"/>
                  </a:cubicBezTo>
                  <a:cubicBezTo>
                    <a:pt x="2628251" y="281931"/>
                    <a:pt x="2640553" y="257053"/>
                    <a:pt x="2650283" y="228427"/>
                  </a:cubicBezTo>
                  <a:cubicBezTo>
                    <a:pt x="2660077" y="199606"/>
                    <a:pt x="2664603" y="174971"/>
                    <a:pt x="2663859" y="154524"/>
                  </a:cubicBezTo>
                  <a:cubicBezTo>
                    <a:pt x="2663115" y="134076"/>
                    <a:pt x="2657472" y="118449"/>
                    <a:pt x="2646928" y="107641"/>
                  </a:cubicBezTo>
                  <a:cubicBezTo>
                    <a:pt x="2636385" y="96833"/>
                    <a:pt x="2621377" y="91429"/>
                    <a:pt x="2601903" y="91429"/>
                  </a:cubicBezTo>
                  <a:close/>
                  <a:moveTo>
                    <a:pt x="1534798" y="91429"/>
                  </a:moveTo>
                  <a:cubicBezTo>
                    <a:pt x="1515324" y="91429"/>
                    <a:pt x="1496643" y="96833"/>
                    <a:pt x="1478755" y="107641"/>
                  </a:cubicBezTo>
                  <a:cubicBezTo>
                    <a:pt x="1460866" y="118449"/>
                    <a:pt x="1444651" y="134076"/>
                    <a:pt x="1430108" y="154524"/>
                  </a:cubicBezTo>
                  <a:cubicBezTo>
                    <a:pt x="1415565" y="174971"/>
                    <a:pt x="1403396" y="199606"/>
                    <a:pt x="1393602" y="228427"/>
                  </a:cubicBezTo>
                  <a:cubicBezTo>
                    <a:pt x="1383871" y="257053"/>
                    <a:pt x="1379213" y="281931"/>
                    <a:pt x="1379628" y="303060"/>
                  </a:cubicBezTo>
                  <a:cubicBezTo>
                    <a:pt x="1380044" y="324189"/>
                    <a:pt x="1385390" y="340546"/>
                    <a:pt x="1395667" y="352134"/>
                  </a:cubicBezTo>
                  <a:cubicBezTo>
                    <a:pt x="1405943" y="363720"/>
                    <a:pt x="1420819" y="369514"/>
                    <a:pt x="1440293" y="369514"/>
                  </a:cubicBezTo>
                  <a:cubicBezTo>
                    <a:pt x="1459766" y="369514"/>
                    <a:pt x="1478580" y="363720"/>
                    <a:pt x="1496735" y="352134"/>
                  </a:cubicBezTo>
                  <a:cubicBezTo>
                    <a:pt x="1514890" y="340546"/>
                    <a:pt x="1531403" y="324189"/>
                    <a:pt x="1546275" y="303060"/>
                  </a:cubicBezTo>
                  <a:cubicBezTo>
                    <a:pt x="1561146" y="281931"/>
                    <a:pt x="1573448" y="257053"/>
                    <a:pt x="1583178" y="228427"/>
                  </a:cubicBezTo>
                  <a:cubicBezTo>
                    <a:pt x="1592973" y="199606"/>
                    <a:pt x="1597498" y="174971"/>
                    <a:pt x="1596754" y="154524"/>
                  </a:cubicBezTo>
                  <a:cubicBezTo>
                    <a:pt x="1596010" y="134076"/>
                    <a:pt x="1590367" y="118449"/>
                    <a:pt x="1579823" y="107641"/>
                  </a:cubicBezTo>
                  <a:cubicBezTo>
                    <a:pt x="1569280" y="96833"/>
                    <a:pt x="1554272" y="91429"/>
                    <a:pt x="1534798" y="91429"/>
                  </a:cubicBezTo>
                  <a:close/>
                  <a:moveTo>
                    <a:pt x="665668" y="91429"/>
                  </a:moveTo>
                  <a:cubicBezTo>
                    <a:pt x="646194" y="91429"/>
                    <a:pt x="627514" y="96833"/>
                    <a:pt x="609625" y="107641"/>
                  </a:cubicBezTo>
                  <a:cubicBezTo>
                    <a:pt x="591737" y="118449"/>
                    <a:pt x="575521" y="134076"/>
                    <a:pt x="560978" y="154524"/>
                  </a:cubicBezTo>
                  <a:cubicBezTo>
                    <a:pt x="546435" y="174971"/>
                    <a:pt x="534266" y="199606"/>
                    <a:pt x="524472" y="228427"/>
                  </a:cubicBezTo>
                  <a:cubicBezTo>
                    <a:pt x="514741" y="257053"/>
                    <a:pt x="510083" y="281931"/>
                    <a:pt x="510499" y="303060"/>
                  </a:cubicBezTo>
                  <a:cubicBezTo>
                    <a:pt x="510914" y="324189"/>
                    <a:pt x="516260" y="340546"/>
                    <a:pt x="526537" y="352134"/>
                  </a:cubicBezTo>
                  <a:cubicBezTo>
                    <a:pt x="536814" y="363720"/>
                    <a:pt x="551690" y="369514"/>
                    <a:pt x="571163" y="369514"/>
                  </a:cubicBezTo>
                  <a:cubicBezTo>
                    <a:pt x="590637" y="369514"/>
                    <a:pt x="609451" y="363720"/>
                    <a:pt x="627605" y="352134"/>
                  </a:cubicBezTo>
                  <a:cubicBezTo>
                    <a:pt x="645761" y="340546"/>
                    <a:pt x="662273" y="324189"/>
                    <a:pt x="677145" y="303060"/>
                  </a:cubicBezTo>
                  <a:cubicBezTo>
                    <a:pt x="692017" y="281931"/>
                    <a:pt x="704318" y="257053"/>
                    <a:pt x="714048" y="228427"/>
                  </a:cubicBezTo>
                  <a:cubicBezTo>
                    <a:pt x="723843" y="199606"/>
                    <a:pt x="728369" y="174971"/>
                    <a:pt x="727624" y="154524"/>
                  </a:cubicBezTo>
                  <a:cubicBezTo>
                    <a:pt x="726881" y="134076"/>
                    <a:pt x="721237" y="118449"/>
                    <a:pt x="710693" y="107641"/>
                  </a:cubicBezTo>
                  <a:cubicBezTo>
                    <a:pt x="700151" y="96833"/>
                    <a:pt x="685142" y="91429"/>
                    <a:pt x="665668" y="91429"/>
                  </a:cubicBezTo>
                  <a:close/>
                  <a:moveTo>
                    <a:pt x="4023959" y="7595"/>
                  </a:moveTo>
                  <a:lnTo>
                    <a:pt x="4131162" y="7595"/>
                  </a:lnTo>
                  <a:lnTo>
                    <a:pt x="4010149" y="363672"/>
                  </a:lnTo>
                  <a:lnTo>
                    <a:pt x="4183659" y="363672"/>
                  </a:lnTo>
                  <a:lnTo>
                    <a:pt x="4153184" y="453348"/>
                  </a:lnTo>
                  <a:lnTo>
                    <a:pt x="3872471" y="453348"/>
                  </a:lnTo>
                  <a:close/>
                  <a:moveTo>
                    <a:pt x="2087723" y="7595"/>
                  </a:moveTo>
                  <a:lnTo>
                    <a:pt x="2194927" y="7595"/>
                  </a:lnTo>
                  <a:lnTo>
                    <a:pt x="2073913" y="363672"/>
                  </a:lnTo>
                  <a:lnTo>
                    <a:pt x="2247423" y="363672"/>
                  </a:lnTo>
                  <a:lnTo>
                    <a:pt x="2216949" y="453348"/>
                  </a:lnTo>
                  <a:lnTo>
                    <a:pt x="1936235" y="453348"/>
                  </a:lnTo>
                  <a:close/>
                  <a:moveTo>
                    <a:pt x="151489" y="7595"/>
                  </a:moveTo>
                  <a:lnTo>
                    <a:pt x="258691" y="7595"/>
                  </a:lnTo>
                  <a:lnTo>
                    <a:pt x="137678" y="363672"/>
                  </a:lnTo>
                  <a:lnTo>
                    <a:pt x="311189" y="363672"/>
                  </a:lnTo>
                  <a:lnTo>
                    <a:pt x="280714" y="453348"/>
                  </a:lnTo>
                  <a:lnTo>
                    <a:pt x="0" y="453348"/>
                  </a:lnTo>
                  <a:close/>
                  <a:moveTo>
                    <a:pt x="5438341" y="0"/>
                  </a:moveTo>
                  <a:cubicBezTo>
                    <a:pt x="5479041" y="0"/>
                    <a:pt x="5511585" y="8958"/>
                    <a:pt x="5535973" y="26874"/>
                  </a:cubicBezTo>
                  <a:cubicBezTo>
                    <a:pt x="5560361" y="44789"/>
                    <a:pt x="5575365" y="70690"/>
                    <a:pt x="5580987" y="104574"/>
                  </a:cubicBezTo>
                  <a:cubicBezTo>
                    <a:pt x="5586607" y="138459"/>
                    <a:pt x="5581147" y="179742"/>
                    <a:pt x="5564604" y="228427"/>
                  </a:cubicBezTo>
                  <a:cubicBezTo>
                    <a:pt x="5548057" y="277111"/>
                    <a:pt x="5525293" y="318882"/>
                    <a:pt x="5496310" y="353740"/>
                  </a:cubicBezTo>
                  <a:cubicBezTo>
                    <a:pt x="5467328" y="388599"/>
                    <a:pt x="5434439" y="415326"/>
                    <a:pt x="5397640" y="433923"/>
                  </a:cubicBezTo>
                  <a:cubicBezTo>
                    <a:pt x="5360843" y="452521"/>
                    <a:pt x="5322093" y="461819"/>
                    <a:pt x="5281394" y="461819"/>
                  </a:cubicBezTo>
                  <a:cubicBezTo>
                    <a:pt x="5241083" y="461819"/>
                    <a:pt x="5208753" y="452521"/>
                    <a:pt x="5184403" y="433923"/>
                  </a:cubicBezTo>
                  <a:cubicBezTo>
                    <a:pt x="5160053" y="415326"/>
                    <a:pt x="5145184" y="388599"/>
                    <a:pt x="5139795" y="353740"/>
                  </a:cubicBezTo>
                  <a:cubicBezTo>
                    <a:pt x="5134407" y="318882"/>
                    <a:pt x="5139985" y="277111"/>
                    <a:pt x="5156532" y="228427"/>
                  </a:cubicBezTo>
                  <a:cubicBezTo>
                    <a:pt x="5173075" y="179742"/>
                    <a:pt x="5195756" y="138360"/>
                    <a:pt x="5224573" y="104282"/>
                  </a:cubicBezTo>
                  <a:cubicBezTo>
                    <a:pt x="5253389" y="70202"/>
                    <a:pt x="5286143" y="44303"/>
                    <a:pt x="5322837" y="26582"/>
                  </a:cubicBezTo>
                  <a:cubicBezTo>
                    <a:pt x="5359529" y="8861"/>
                    <a:pt x="5398031" y="0"/>
                    <a:pt x="5438341" y="0"/>
                  </a:cubicBezTo>
                  <a:close/>
                  <a:moveTo>
                    <a:pt x="5047239" y="0"/>
                  </a:moveTo>
                  <a:cubicBezTo>
                    <a:pt x="5076254" y="0"/>
                    <a:pt x="5100300" y="5745"/>
                    <a:pt x="5119375" y="17234"/>
                  </a:cubicBezTo>
                  <a:cubicBezTo>
                    <a:pt x="5138449" y="28724"/>
                    <a:pt x="5152838" y="42258"/>
                    <a:pt x="5162538" y="57837"/>
                  </a:cubicBezTo>
                  <a:lnTo>
                    <a:pt x="5083807" y="126190"/>
                  </a:lnTo>
                  <a:cubicBezTo>
                    <a:pt x="5076282" y="115674"/>
                    <a:pt x="5067411" y="107252"/>
                    <a:pt x="5057195" y="100922"/>
                  </a:cubicBezTo>
                  <a:cubicBezTo>
                    <a:pt x="5046979" y="94594"/>
                    <a:pt x="5033887" y="91429"/>
                    <a:pt x="5017918" y="91429"/>
                  </a:cubicBezTo>
                  <a:cubicBezTo>
                    <a:pt x="4998640" y="91429"/>
                    <a:pt x="4979195" y="96930"/>
                    <a:pt x="4959586" y="107933"/>
                  </a:cubicBezTo>
                  <a:cubicBezTo>
                    <a:pt x="4939977" y="118936"/>
                    <a:pt x="4921958" y="134710"/>
                    <a:pt x="4905531" y="155254"/>
                  </a:cubicBezTo>
                  <a:cubicBezTo>
                    <a:pt x="4889102" y="175799"/>
                    <a:pt x="4875959" y="200579"/>
                    <a:pt x="4866101" y="229596"/>
                  </a:cubicBezTo>
                  <a:cubicBezTo>
                    <a:pt x="4856041" y="259195"/>
                    <a:pt x="4851739" y="284463"/>
                    <a:pt x="4853191" y="305396"/>
                  </a:cubicBezTo>
                  <a:cubicBezTo>
                    <a:pt x="4854643" y="326331"/>
                    <a:pt x="4861307" y="342251"/>
                    <a:pt x="4873179" y="353156"/>
                  </a:cubicBezTo>
                  <a:cubicBezTo>
                    <a:pt x="4885053" y="364061"/>
                    <a:pt x="4901407" y="369514"/>
                    <a:pt x="4922245" y="369514"/>
                  </a:cubicBezTo>
                  <a:cubicBezTo>
                    <a:pt x="4940161" y="369514"/>
                    <a:pt x="4957534" y="365521"/>
                    <a:pt x="4974367" y="357538"/>
                  </a:cubicBezTo>
                  <a:cubicBezTo>
                    <a:pt x="4991199" y="349553"/>
                    <a:pt x="5006663" y="340011"/>
                    <a:pt x="5020757" y="328911"/>
                  </a:cubicBezTo>
                  <a:lnTo>
                    <a:pt x="5054399" y="395803"/>
                  </a:lnTo>
                  <a:cubicBezTo>
                    <a:pt x="5028225" y="417809"/>
                    <a:pt x="5001000" y="434313"/>
                    <a:pt x="4972724" y="445316"/>
                  </a:cubicBezTo>
                  <a:cubicBezTo>
                    <a:pt x="4944447" y="456318"/>
                    <a:pt x="4915704" y="461819"/>
                    <a:pt x="4886494" y="461819"/>
                  </a:cubicBezTo>
                  <a:cubicBezTo>
                    <a:pt x="4858257" y="461819"/>
                    <a:pt x="4833216" y="457000"/>
                    <a:pt x="4811373" y="447360"/>
                  </a:cubicBezTo>
                  <a:cubicBezTo>
                    <a:pt x="4789529" y="437720"/>
                    <a:pt x="4772194" y="423261"/>
                    <a:pt x="4759368" y="403982"/>
                  </a:cubicBezTo>
                  <a:cubicBezTo>
                    <a:pt x="4746543" y="384703"/>
                    <a:pt x="4739477" y="360799"/>
                    <a:pt x="4738170" y="332270"/>
                  </a:cubicBezTo>
                  <a:cubicBezTo>
                    <a:pt x="4736863" y="303742"/>
                    <a:pt x="4742597" y="270685"/>
                    <a:pt x="4755370" y="233100"/>
                  </a:cubicBezTo>
                  <a:cubicBezTo>
                    <a:pt x="4767943" y="196101"/>
                    <a:pt x="4784839" y="163141"/>
                    <a:pt x="4806060" y="134223"/>
                  </a:cubicBezTo>
                  <a:cubicBezTo>
                    <a:pt x="4827279" y="105305"/>
                    <a:pt x="4851165" y="80865"/>
                    <a:pt x="4877715" y="60904"/>
                  </a:cubicBezTo>
                  <a:cubicBezTo>
                    <a:pt x="4904264" y="40944"/>
                    <a:pt x="4932047" y="25803"/>
                    <a:pt x="4961065" y="15481"/>
                  </a:cubicBezTo>
                  <a:cubicBezTo>
                    <a:pt x="4990083" y="5161"/>
                    <a:pt x="5018807" y="0"/>
                    <a:pt x="5047239" y="0"/>
                  </a:cubicBezTo>
                  <a:close/>
                  <a:moveTo>
                    <a:pt x="4569211" y="0"/>
                  </a:moveTo>
                  <a:cubicBezTo>
                    <a:pt x="4609911" y="0"/>
                    <a:pt x="4642455" y="8958"/>
                    <a:pt x="4666843" y="26874"/>
                  </a:cubicBezTo>
                  <a:cubicBezTo>
                    <a:pt x="4691231" y="44789"/>
                    <a:pt x="4706235" y="70690"/>
                    <a:pt x="4711857" y="104574"/>
                  </a:cubicBezTo>
                  <a:cubicBezTo>
                    <a:pt x="4717479" y="138459"/>
                    <a:pt x="4712018" y="179742"/>
                    <a:pt x="4695474" y="228427"/>
                  </a:cubicBezTo>
                  <a:cubicBezTo>
                    <a:pt x="4678927" y="277111"/>
                    <a:pt x="4656163" y="318882"/>
                    <a:pt x="4627181" y="353740"/>
                  </a:cubicBezTo>
                  <a:cubicBezTo>
                    <a:pt x="4598199" y="388599"/>
                    <a:pt x="4565309" y="415326"/>
                    <a:pt x="4528511" y="433923"/>
                  </a:cubicBezTo>
                  <a:cubicBezTo>
                    <a:pt x="4491713" y="452521"/>
                    <a:pt x="4452965" y="461819"/>
                    <a:pt x="4412263" y="461819"/>
                  </a:cubicBezTo>
                  <a:cubicBezTo>
                    <a:pt x="4371954" y="461819"/>
                    <a:pt x="4339624" y="452521"/>
                    <a:pt x="4315274" y="433923"/>
                  </a:cubicBezTo>
                  <a:cubicBezTo>
                    <a:pt x="4290923" y="415326"/>
                    <a:pt x="4276055" y="388599"/>
                    <a:pt x="4270666" y="353740"/>
                  </a:cubicBezTo>
                  <a:cubicBezTo>
                    <a:pt x="4265277" y="318882"/>
                    <a:pt x="4270857" y="277111"/>
                    <a:pt x="4287403" y="228427"/>
                  </a:cubicBezTo>
                  <a:cubicBezTo>
                    <a:pt x="4303947" y="179742"/>
                    <a:pt x="4326627" y="138360"/>
                    <a:pt x="4355443" y="104282"/>
                  </a:cubicBezTo>
                  <a:cubicBezTo>
                    <a:pt x="4384259" y="70202"/>
                    <a:pt x="4417013" y="44303"/>
                    <a:pt x="4453707" y="26582"/>
                  </a:cubicBezTo>
                  <a:cubicBezTo>
                    <a:pt x="4490399" y="8861"/>
                    <a:pt x="4528901" y="0"/>
                    <a:pt x="4569211" y="0"/>
                  </a:cubicBezTo>
                  <a:close/>
                  <a:moveTo>
                    <a:pt x="3502106" y="0"/>
                  </a:moveTo>
                  <a:cubicBezTo>
                    <a:pt x="3542805" y="0"/>
                    <a:pt x="3575349" y="8958"/>
                    <a:pt x="3599737" y="26874"/>
                  </a:cubicBezTo>
                  <a:cubicBezTo>
                    <a:pt x="3624125" y="44789"/>
                    <a:pt x="3639129" y="70690"/>
                    <a:pt x="3644751" y="104574"/>
                  </a:cubicBezTo>
                  <a:cubicBezTo>
                    <a:pt x="3650372" y="138459"/>
                    <a:pt x="3644911" y="179742"/>
                    <a:pt x="3628368" y="228427"/>
                  </a:cubicBezTo>
                  <a:cubicBezTo>
                    <a:pt x="3611821" y="277111"/>
                    <a:pt x="3589057" y="318882"/>
                    <a:pt x="3560074" y="353740"/>
                  </a:cubicBezTo>
                  <a:cubicBezTo>
                    <a:pt x="3531093" y="388599"/>
                    <a:pt x="3498203" y="415326"/>
                    <a:pt x="3461405" y="433923"/>
                  </a:cubicBezTo>
                  <a:cubicBezTo>
                    <a:pt x="3424607" y="452521"/>
                    <a:pt x="3385858" y="461819"/>
                    <a:pt x="3345159" y="461819"/>
                  </a:cubicBezTo>
                  <a:cubicBezTo>
                    <a:pt x="3304847" y="461819"/>
                    <a:pt x="3272517" y="452521"/>
                    <a:pt x="3248168" y="433923"/>
                  </a:cubicBezTo>
                  <a:cubicBezTo>
                    <a:pt x="3223818" y="415326"/>
                    <a:pt x="3208948" y="388599"/>
                    <a:pt x="3203560" y="353740"/>
                  </a:cubicBezTo>
                  <a:cubicBezTo>
                    <a:pt x="3198172" y="318882"/>
                    <a:pt x="3203750" y="277111"/>
                    <a:pt x="3220297" y="228427"/>
                  </a:cubicBezTo>
                  <a:cubicBezTo>
                    <a:pt x="3236840" y="179742"/>
                    <a:pt x="3259521" y="138360"/>
                    <a:pt x="3288337" y="104282"/>
                  </a:cubicBezTo>
                  <a:cubicBezTo>
                    <a:pt x="3317153" y="70202"/>
                    <a:pt x="3349908" y="44303"/>
                    <a:pt x="3386601" y="26582"/>
                  </a:cubicBezTo>
                  <a:cubicBezTo>
                    <a:pt x="3423293" y="8861"/>
                    <a:pt x="3461795" y="0"/>
                    <a:pt x="3502106" y="0"/>
                  </a:cubicBezTo>
                  <a:close/>
                  <a:moveTo>
                    <a:pt x="3111003" y="0"/>
                  </a:moveTo>
                  <a:cubicBezTo>
                    <a:pt x="3140018" y="0"/>
                    <a:pt x="3164064" y="5745"/>
                    <a:pt x="3183139" y="17234"/>
                  </a:cubicBezTo>
                  <a:cubicBezTo>
                    <a:pt x="3202214" y="28724"/>
                    <a:pt x="3216603" y="42258"/>
                    <a:pt x="3226302" y="57837"/>
                  </a:cubicBezTo>
                  <a:lnTo>
                    <a:pt x="3147571" y="126190"/>
                  </a:lnTo>
                  <a:cubicBezTo>
                    <a:pt x="3140046" y="115674"/>
                    <a:pt x="3131175" y="107252"/>
                    <a:pt x="3120959" y="100922"/>
                  </a:cubicBezTo>
                  <a:cubicBezTo>
                    <a:pt x="3110743" y="94594"/>
                    <a:pt x="3097651" y="91429"/>
                    <a:pt x="3081683" y="91429"/>
                  </a:cubicBezTo>
                  <a:cubicBezTo>
                    <a:pt x="3062404" y="91429"/>
                    <a:pt x="3042960" y="96930"/>
                    <a:pt x="3023351" y="107933"/>
                  </a:cubicBezTo>
                  <a:cubicBezTo>
                    <a:pt x="3003741" y="118936"/>
                    <a:pt x="2985723" y="134710"/>
                    <a:pt x="2969295" y="155254"/>
                  </a:cubicBezTo>
                  <a:cubicBezTo>
                    <a:pt x="2952867" y="175799"/>
                    <a:pt x="2939724" y="200579"/>
                    <a:pt x="2929865" y="229596"/>
                  </a:cubicBezTo>
                  <a:cubicBezTo>
                    <a:pt x="2919806" y="259195"/>
                    <a:pt x="2915503" y="284463"/>
                    <a:pt x="2916956" y="305396"/>
                  </a:cubicBezTo>
                  <a:cubicBezTo>
                    <a:pt x="2918408" y="326331"/>
                    <a:pt x="2925071" y="342251"/>
                    <a:pt x="2936944" y="353156"/>
                  </a:cubicBezTo>
                  <a:cubicBezTo>
                    <a:pt x="2948817" y="364061"/>
                    <a:pt x="2965172" y="369514"/>
                    <a:pt x="2986009" y="369514"/>
                  </a:cubicBezTo>
                  <a:cubicBezTo>
                    <a:pt x="3003925" y="369514"/>
                    <a:pt x="3021299" y="365521"/>
                    <a:pt x="3038132" y="357538"/>
                  </a:cubicBezTo>
                  <a:cubicBezTo>
                    <a:pt x="3054964" y="349553"/>
                    <a:pt x="3070427" y="340011"/>
                    <a:pt x="3084521" y="328911"/>
                  </a:cubicBezTo>
                  <a:lnTo>
                    <a:pt x="3118164" y="395803"/>
                  </a:lnTo>
                  <a:cubicBezTo>
                    <a:pt x="3091990" y="417809"/>
                    <a:pt x="3064765" y="434313"/>
                    <a:pt x="3036488" y="445316"/>
                  </a:cubicBezTo>
                  <a:cubicBezTo>
                    <a:pt x="3008212" y="456318"/>
                    <a:pt x="2979469" y="461819"/>
                    <a:pt x="2950258" y="461819"/>
                  </a:cubicBezTo>
                  <a:cubicBezTo>
                    <a:pt x="2922021" y="461819"/>
                    <a:pt x="2896980" y="457000"/>
                    <a:pt x="2875137" y="447360"/>
                  </a:cubicBezTo>
                  <a:cubicBezTo>
                    <a:pt x="2853293" y="437720"/>
                    <a:pt x="2835959" y="423261"/>
                    <a:pt x="2823133" y="403982"/>
                  </a:cubicBezTo>
                  <a:cubicBezTo>
                    <a:pt x="2810307" y="384703"/>
                    <a:pt x="2803241" y="360799"/>
                    <a:pt x="2801935" y="332270"/>
                  </a:cubicBezTo>
                  <a:cubicBezTo>
                    <a:pt x="2800628" y="303742"/>
                    <a:pt x="2806361" y="270685"/>
                    <a:pt x="2819134" y="233100"/>
                  </a:cubicBezTo>
                  <a:cubicBezTo>
                    <a:pt x="2831707" y="196101"/>
                    <a:pt x="2848604" y="163141"/>
                    <a:pt x="2869824" y="134223"/>
                  </a:cubicBezTo>
                  <a:cubicBezTo>
                    <a:pt x="2891044" y="105305"/>
                    <a:pt x="2914930" y="80865"/>
                    <a:pt x="2941479" y="60904"/>
                  </a:cubicBezTo>
                  <a:cubicBezTo>
                    <a:pt x="2968028" y="40944"/>
                    <a:pt x="2995812" y="25803"/>
                    <a:pt x="3024829" y="15481"/>
                  </a:cubicBezTo>
                  <a:cubicBezTo>
                    <a:pt x="3053847" y="5161"/>
                    <a:pt x="3082572" y="0"/>
                    <a:pt x="3111003" y="0"/>
                  </a:cubicBezTo>
                  <a:close/>
                  <a:moveTo>
                    <a:pt x="2632975" y="0"/>
                  </a:moveTo>
                  <a:cubicBezTo>
                    <a:pt x="2673676" y="0"/>
                    <a:pt x="2706220" y="8958"/>
                    <a:pt x="2730608" y="26874"/>
                  </a:cubicBezTo>
                  <a:cubicBezTo>
                    <a:pt x="2754995" y="44789"/>
                    <a:pt x="2770000" y="70690"/>
                    <a:pt x="2775621" y="104574"/>
                  </a:cubicBezTo>
                  <a:cubicBezTo>
                    <a:pt x="2781243" y="138459"/>
                    <a:pt x="2775783" y="179742"/>
                    <a:pt x="2759239" y="228427"/>
                  </a:cubicBezTo>
                  <a:cubicBezTo>
                    <a:pt x="2742692" y="277111"/>
                    <a:pt x="2719928" y="318882"/>
                    <a:pt x="2690945" y="353740"/>
                  </a:cubicBezTo>
                  <a:cubicBezTo>
                    <a:pt x="2661963" y="388599"/>
                    <a:pt x="2629073" y="415326"/>
                    <a:pt x="2592275" y="433923"/>
                  </a:cubicBezTo>
                  <a:cubicBezTo>
                    <a:pt x="2555478" y="452521"/>
                    <a:pt x="2516729" y="461819"/>
                    <a:pt x="2476028" y="461819"/>
                  </a:cubicBezTo>
                  <a:cubicBezTo>
                    <a:pt x="2435718" y="461819"/>
                    <a:pt x="2403388" y="452521"/>
                    <a:pt x="2379038" y="433923"/>
                  </a:cubicBezTo>
                  <a:cubicBezTo>
                    <a:pt x="2354688" y="415326"/>
                    <a:pt x="2339819" y="388599"/>
                    <a:pt x="2334430" y="353740"/>
                  </a:cubicBezTo>
                  <a:cubicBezTo>
                    <a:pt x="2329042" y="318882"/>
                    <a:pt x="2334621" y="277111"/>
                    <a:pt x="2351167" y="228427"/>
                  </a:cubicBezTo>
                  <a:cubicBezTo>
                    <a:pt x="2367711" y="179742"/>
                    <a:pt x="2390391" y="138360"/>
                    <a:pt x="2419207" y="104282"/>
                  </a:cubicBezTo>
                  <a:cubicBezTo>
                    <a:pt x="2448023" y="70202"/>
                    <a:pt x="2480778" y="44303"/>
                    <a:pt x="2517471" y="26582"/>
                  </a:cubicBezTo>
                  <a:cubicBezTo>
                    <a:pt x="2554164" y="8861"/>
                    <a:pt x="2592665" y="0"/>
                    <a:pt x="2632975" y="0"/>
                  </a:cubicBezTo>
                  <a:close/>
                  <a:moveTo>
                    <a:pt x="1565870" y="0"/>
                  </a:moveTo>
                  <a:cubicBezTo>
                    <a:pt x="1606571" y="0"/>
                    <a:pt x="1639114" y="8958"/>
                    <a:pt x="1663502" y="26874"/>
                  </a:cubicBezTo>
                  <a:cubicBezTo>
                    <a:pt x="1687890" y="44789"/>
                    <a:pt x="1702895" y="70690"/>
                    <a:pt x="1708516" y="104574"/>
                  </a:cubicBezTo>
                  <a:cubicBezTo>
                    <a:pt x="1714137" y="138459"/>
                    <a:pt x="1708677" y="179742"/>
                    <a:pt x="1692134" y="228427"/>
                  </a:cubicBezTo>
                  <a:cubicBezTo>
                    <a:pt x="1675587" y="277111"/>
                    <a:pt x="1652823" y="318882"/>
                    <a:pt x="1623840" y="353740"/>
                  </a:cubicBezTo>
                  <a:cubicBezTo>
                    <a:pt x="1594858" y="388599"/>
                    <a:pt x="1561968" y="415326"/>
                    <a:pt x="1525170" y="433923"/>
                  </a:cubicBezTo>
                  <a:cubicBezTo>
                    <a:pt x="1488372" y="452521"/>
                    <a:pt x="1449623" y="461819"/>
                    <a:pt x="1408923" y="461819"/>
                  </a:cubicBezTo>
                  <a:cubicBezTo>
                    <a:pt x="1368613" y="461819"/>
                    <a:pt x="1336283" y="452521"/>
                    <a:pt x="1311933" y="433923"/>
                  </a:cubicBezTo>
                  <a:cubicBezTo>
                    <a:pt x="1287583" y="415326"/>
                    <a:pt x="1272714" y="388599"/>
                    <a:pt x="1267325" y="353740"/>
                  </a:cubicBezTo>
                  <a:cubicBezTo>
                    <a:pt x="1261937" y="318882"/>
                    <a:pt x="1267515" y="277111"/>
                    <a:pt x="1284062" y="228427"/>
                  </a:cubicBezTo>
                  <a:cubicBezTo>
                    <a:pt x="1300605" y="179742"/>
                    <a:pt x="1323286" y="138360"/>
                    <a:pt x="1352102" y="104282"/>
                  </a:cubicBezTo>
                  <a:cubicBezTo>
                    <a:pt x="1380919" y="70202"/>
                    <a:pt x="1413673" y="44303"/>
                    <a:pt x="1450366" y="26582"/>
                  </a:cubicBezTo>
                  <a:cubicBezTo>
                    <a:pt x="1487058" y="8861"/>
                    <a:pt x="1525561" y="0"/>
                    <a:pt x="1565870" y="0"/>
                  </a:cubicBezTo>
                  <a:close/>
                  <a:moveTo>
                    <a:pt x="1174768" y="0"/>
                  </a:moveTo>
                  <a:cubicBezTo>
                    <a:pt x="1203784" y="0"/>
                    <a:pt x="1227829" y="5745"/>
                    <a:pt x="1246905" y="17234"/>
                  </a:cubicBezTo>
                  <a:cubicBezTo>
                    <a:pt x="1265979" y="28724"/>
                    <a:pt x="1280367" y="42258"/>
                    <a:pt x="1290067" y="57837"/>
                  </a:cubicBezTo>
                  <a:lnTo>
                    <a:pt x="1211336" y="126190"/>
                  </a:lnTo>
                  <a:cubicBezTo>
                    <a:pt x="1203811" y="115674"/>
                    <a:pt x="1194941" y="107252"/>
                    <a:pt x="1184724" y="100922"/>
                  </a:cubicBezTo>
                  <a:cubicBezTo>
                    <a:pt x="1174509" y="94594"/>
                    <a:pt x="1161417" y="91429"/>
                    <a:pt x="1145448" y="91429"/>
                  </a:cubicBezTo>
                  <a:cubicBezTo>
                    <a:pt x="1126169" y="91429"/>
                    <a:pt x="1106724" y="96930"/>
                    <a:pt x="1087116" y="107933"/>
                  </a:cubicBezTo>
                  <a:cubicBezTo>
                    <a:pt x="1067507" y="118936"/>
                    <a:pt x="1049488" y="134710"/>
                    <a:pt x="1033060" y="155254"/>
                  </a:cubicBezTo>
                  <a:cubicBezTo>
                    <a:pt x="1016632" y="175799"/>
                    <a:pt x="1003489" y="200579"/>
                    <a:pt x="993630" y="229596"/>
                  </a:cubicBezTo>
                  <a:cubicBezTo>
                    <a:pt x="983571" y="259195"/>
                    <a:pt x="979268" y="284463"/>
                    <a:pt x="980721" y="305396"/>
                  </a:cubicBezTo>
                  <a:cubicBezTo>
                    <a:pt x="982173" y="326331"/>
                    <a:pt x="988837" y="342251"/>
                    <a:pt x="1000709" y="353156"/>
                  </a:cubicBezTo>
                  <a:cubicBezTo>
                    <a:pt x="1012582" y="364061"/>
                    <a:pt x="1028937" y="369514"/>
                    <a:pt x="1049774" y="369514"/>
                  </a:cubicBezTo>
                  <a:cubicBezTo>
                    <a:pt x="1067690" y="369514"/>
                    <a:pt x="1085064" y="365521"/>
                    <a:pt x="1101896" y="357538"/>
                  </a:cubicBezTo>
                  <a:cubicBezTo>
                    <a:pt x="1118729" y="349553"/>
                    <a:pt x="1134193" y="340011"/>
                    <a:pt x="1148287" y="328911"/>
                  </a:cubicBezTo>
                  <a:lnTo>
                    <a:pt x="1181929" y="395803"/>
                  </a:lnTo>
                  <a:cubicBezTo>
                    <a:pt x="1155755" y="417809"/>
                    <a:pt x="1128530" y="434313"/>
                    <a:pt x="1100254" y="445316"/>
                  </a:cubicBezTo>
                  <a:cubicBezTo>
                    <a:pt x="1071977" y="456318"/>
                    <a:pt x="1043234" y="461819"/>
                    <a:pt x="1014024" y="461819"/>
                  </a:cubicBezTo>
                  <a:cubicBezTo>
                    <a:pt x="985786" y="461819"/>
                    <a:pt x="960746" y="457000"/>
                    <a:pt x="938902" y="447360"/>
                  </a:cubicBezTo>
                  <a:cubicBezTo>
                    <a:pt x="917058" y="437720"/>
                    <a:pt x="899723" y="423261"/>
                    <a:pt x="886898" y="403982"/>
                  </a:cubicBezTo>
                  <a:cubicBezTo>
                    <a:pt x="874073" y="384703"/>
                    <a:pt x="867007" y="360799"/>
                    <a:pt x="865700" y="332270"/>
                  </a:cubicBezTo>
                  <a:cubicBezTo>
                    <a:pt x="864393" y="303742"/>
                    <a:pt x="870126" y="270685"/>
                    <a:pt x="882900" y="233100"/>
                  </a:cubicBezTo>
                  <a:cubicBezTo>
                    <a:pt x="895473" y="196101"/>
                    <a:pt x="912369" y="163141"/>
                    <a:pt x="933590" y="134223"/>
                  </a:cubicBezTo>
                  <a:cubicBezTo>
                    <a:pt x="954809" y="105305"/>
                    <a:pt x="978695" y="80865"/>
                    <a:pt x="1005244" y="60904"/>
                  </a:cubicBezTo>
                  <a:cubicBezTo>
                    <a:pt x="1031794" y="40944"/>
                    <a:pt x="1059577" y="25803"/>
                    <a:pt x="1088594" y="15481"/>
                  </a:cubicBezTo>
                  <a:cubicBezTo>
                    <a:pt x="1117612" y="5161"/>
                    <a:pt x="1146336" y="0"/>
                    <a:pt x="1174768" y="0"/>
                  </a:cubicBezTo>
                  <a:close/>
                  <a:moveTo>
                    <a:pt x="696741" y="0"/>
                  </a:moveTo>
                  <a:cubicBezTo>
                    <a:pt x="737441" y="0"/>
                    <a:pt x="769985" y="8958"/>
                    <a:pt x="794373" y="26874"/>
                  </a:cubicBezTo>
                  <a:cubicBezTo>
                    <a:pt x="818760" y="44789"/>
                    <a:pt x="833765" y="70690"/>
                    <a:pt x="839387" y="104574"/>
                  </a:cubicBezTo>
                  <a:cubicBezTo>
                    <a:pt x="845008" y="138459"/>
                    <a:pt x="839547" y="179742"/>
                    <a:pt x="823004" y="228427"/>
                  </a:cubicBezTo>
                  <a:cubicBezTo>
                    <a:pt x="806457" y="277111"/>
                    <a:pt x="783693" y="318882"/>
                    <a:pt x="754711" y="353740"/>
                  </a:cubicBezTo>
                  <a:cubicBezTo>
                    <a:pt x="725728" y="388599"/>
                    <a:pt x="692838" y="415326"/>
                    <a:pt x="656041" y="433923"/>
                  </a:cubicBezTo>
                  <a:cubicBezTo>
                    <a:pt x="619243" y="452521"/>
                    <a:pt x="580494" y="461819"/>
                    <a:pt x="539793" y="461819"/>
                  </a:cubicBezTo>
                  <a:cubicBezTo>
                    <a:pt x="499484" y="461819"/>
                    <a:pt x="467153" y="452521"/>
                    <a:pt x="442804" y="433923"/>
                  </a:cubicBezTo>
                  <a:cubicBezTo>
                    <a:pt x="418453" y="415326"/>
                    <a:pt x="403585" y="388599"/>
                    <a:pt x="398196" y="353740"/>
                  </a:cubicBezTo>
                  <a:cubicBezTo>
                    <a:pt x="392807" y="318882"/>
                    <a:pt x="398386" y="277111"/>
                    <a:pt x="414932" y="228427"/>
                  </a:cubicBezTo>
                  <a:cubicBezTo>
                    <a:pt x="431475" y="179742"/>
                    <a:pt x="454156" y="138360"/>
                    <a:pt x="482972" y="104282"/>
                  </a:cubicBezTo>
                  <a:cubicBezTo>
                    <a:pt x="511789" y="70202"/>
                    <a:pt x="544543" y="44303"/>
                    <a:pt x="581236" y="26582"/>
                  </a:cubicBezTo>
                  <a:cubicBezTo>
                    <a:pt x="617929" y="8861"/>
                    <a:pt x="656431" y="0"/>
                    <a:pt x="696741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0" scaled="0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9900" i="1" dirty="0">
                <a:ln>
                  <a:solidFill>
                    <a:schemeClr val="accent1"/>
                  </a:solidFill>
                </a:ln>
                <a:noFill/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C6B0D98-B85F-444A-B0B4-058679D493F3}"/>
                </a:ext>
              </a:extLst>
            </p:cNvPr>
            <p:cNvSpPr txBox="1"/>
            <p:nvPr/>
          </p:nvSpPr>
          <p:spPr>
            <a:xfrm>
              <a:off x="167962" y="518700"/>
              <a:ext cx="2577737" cy="3070135"/>
            </a:xfrm>
            <a:custGeom>
              <a:avLst/>
              <a:gdLst>
                <a:gd name="connsiteX0" fmla="*/ 5407269 w 5583124"/>
                <a:gd name="connsiteY0" fmla="*/ 6279219 h 6649609"/>
                <a:gd name="connsiteX1" fmla="*/ 5351226 w 5583124"/>
                <a:gd name="connsiteY1" fmla="*/ 6295431 h 6649609"/>
                <a:gd name="connsiteX2" fmla="*/ 5302578 w 5583124"/>
                <a:gd name="connsiteY2" fmla="*/ 6342314 h 6649609"/>
                <a:gd name="connsiteX3" fmla="*/ 5266072 w 5583124"/>
                <a:gd name="connsiteY3" fmla="*/ 6416217 h 6649609"/>
                <a:gd name="connsiteX4" fmla="*/ 5252099 w 5583124"/>
                <a:gd name="connsiteY4" fmla="*/ 6490850 h 6649609"/>
                <a:gd name="connsiteX5" fmla="*/ 5268137 w 5583124"/>
                <a:gd name="connsiteY5" fmla="*/ 6539924 h 6649609"/>
                <a:gd name="connsiteX6" fmla="*/ 5312763 w 5583124"/>
                <a:gd name="connsiteY6" fmla="*/ 6557304 h 6649609"/>
                <a:gd name="connsiteX7" fmla="*/ 5369205 w 5583124"/>
                <a:gd name="connsiteY7" fmla="*/ 6539924 h 6649609"/>
                <a:gd name="connsiteX8" fmla="*/ 5418745 w 5583124"/>
                <a:gd name="connsiteY8" fmla="*/ 6490850 h 6649609"/>
                <a:gd name="connsiteX9" fmla="*/ 5455649 w 5583124"/>
                <a:gd name="connsiteY9" fmla="*/ 6416217 h 6649609"/>
                <a:gd name="connsiteX10" fmla="*/ 5469224 w 5583124"/>
                <a:gd name="connsiteY10" fmla="*/ 6342314 h 6649609"/>
                <a:gd name="connsiteX11" fmla="*/ 5452293 w 5583124"/>
                <a:gd name="connsiteY11" fmla="*/ 6295431 h 6649609"/>
                <a:gd name="connsiteX12" fmla="*/ 5407269 w 5583124"/>
                <a:gd name="connsiteY12" fmla="*/ 6279219 h 6649609"/>
                <a:gd name="connsiteX13" fmla="*/ 4538139 w 5583124"/>
                <a:gd name="connsiteY13" fmla="*/ 6279219 h 6649609"/>
                <a:gd name="connsiteX14" fmla="*/ 4482095 w 5583124"/>
                <a:gd name="connsiteY14" fmla="*/ 6295431 h 6649609"/>
                <a:gd name="connsiteX15" fmla="*/ 4433449 w 5583124"/>
                <a:gd name="connsiteY15" fmla="*/ 6342314 h 6649609"/>
                <a:gd name="connsiteX16" fmla="*/ 4396942 w 5583124"/>
                <a:gd name="connsiteY16" fmla="*/ 6416217 h 6649609"/>
                <a:gd name="connsiteX17" fmla="*/ 4382969 w 5583124"/>
                <a:gd name="connsiteY17" fmla="*/ 6490850 h 6649609"/>
                <a:gd name="connsiteX18" fmla="*/ 4399007 w 5583124"/>
                <a:gd name="connsiteY18" fmla="*/ 6539924 h 6649609"/>
                <a:gd name="connsiteX19" fmla="*/ 4443634 w 5583124"/>
                <a:gd name="connsiteY19" fmla="*/ 6557304 h 6649609"/>
                <a:gd name="connsiteX20" fmla="*/ 4500075 w 5583124"/>
                <a:gd name="connsiteY20" fmla="*/ 6539924 h 6649609"/>
                <a:gd name="connsiteX21" fmla="*/ 4549616 w 5583124"/>
                <a:gd name="connsiteY21" fmla="*/ 6490850 h 6649609"/>
                <a:gd name="connsiteX22" fmla="*/ 4586519 w 5583124"/>
                <a:gd name="connsiteY22" fmla="*/ 6416217 h 6649609"/>
                <a:gd name="connsiteX23" fmla="*/ 4600095 w 5583124"/>
                <a:gd name="connsiteY23" fmla="*/ 6342314 h 6649609"/>
                <a:gd name="connsiteX24" fmla="*/ 4583163 w 5583124"/>
                <a:gd name="connsiteY24" fmla="*/ 6295431 h 6649609"/>
                <a:gd name="connsiteX25" fmla="*/ 4538139 w 5583124"/>
                <a:gd name="connsiteY25" fmla="*/ 6279219 h 6649609"/>
                <a:gd name="connsiteX26" fmla="*/ 3471033 w 5583124"/>
                <a:gd name="connsiteY26" fmla="*/ 6279219 h 6649609"/>
                <a:gd name="connsiteX27" fmla="*/ 3414990 w 5583124"/>
                <a:gd name="connsiteY27" fmla="*/ 6295431 h 6649609"/>
                <a:gd name="connsiteX28" fmla="*/ 3366343 w 5583124"/>
                <a:gd name="connsiteY28" fmla="*/ 6342314 h 6649609"/>
                <a:gd name="connsiteX29" fmla="*/ 3329837 w 5583124"/>
                <a:gd name="connsiteY29" fmla="*/ 6416217 h 6649609"/>
                <a:gd name="connsiteX30" fmla="*/ 3315863 w 5583124"/>
                <a:gd name="connsiteY30" fmla="*/ 6490850 h 6649609"/>
                <a:gd name="connsiteX31" fmla="*/ 3331902 w 5583124"/>
                <a:gd name="connsiteY31" fmla="*/ 6539924 h 6649609"/>
                <a:gd name="connsiteX32" fmla="*/ 3376527 w 5583124"/>
                <a:gd name="connsiteY32" fmla="*/ 6557304 h 6649609"/>
                <a:gd name="connsiteX33" fmla="*/ 3432970 w 5583124"/>
                <a:gd name="connsiteY33" fmla="*/ 6539924 h 6649609"/>
                <a:gd name="connsiteX34" fmla="*/ 3482509 w 5583124"/>
                <a:gd name="connsiteY34" fmla="*/ 6490850 h 6649609"/>
                <a:gd name="connsiteX35" fmla="*/ 3519413 w 5583124"/>
                <a:gd name="connsiteY35" fmla="*/ 6416217 h 6649609"/>
                <a:gd name="connsiteX36" fmla="*/ 3532989 w 5583124"/>
                <a:gd name="connsiteY36" fmla="*/ 6342314 h 6649609"/>
                <a:gd name="connsiteX37" fmla="*/ 3516058 w 5583124"/>
                <a:gd name="connsiteY37" fmla="*/ 6295431 h 6649609"/>
                <a:gd name="connsiteX38" fmla="*/ 3471033 w 5583124"/>
                <a:gd name="connsiteY38" fmla="*/ 6279219 h 6649609"/>
                <a:gd name="connsiteX39" fmla="*/ 2601903 w 5583124"/>
                <a:gd name="connsiteY39" fmla="*/ 6279219 h 6649609"/>
                <a:gd name="connsiteX40" fmla="*/ 2545860 w 5583124"/>
                <a:gd name="connsiteY40" fmla="*/ 6295431 h 6649609"/>
                <a:gd name="connsiteX41" fmla="*/ 2497213 w 5583124"/>
                <a:gd name="connsiteY41" fmla="*/ 6342314 h 6649609"/>
                <a:gd name="connsiteX42" fmla="*/ 2460707 w 5583124"/>
                <a:gd name="connsiteY42" fmla="*/ 6416217 h 6649609"/>
                <a:gd name="connsiteX43" fmla="*/ 2446734 w 5583124"/>
                <a:gd name="connsiteY43" fmla="*/ 6490850 h 6649609"/>
                <a:gd name="connsiteX44" fmla="*/ 2462772 w 5583124"/>
                <a:gd name="connsiteY44" fmla="*/ 6539924 h 6649609"/>
                <a:gd name="connsiteX45" fmla="*/ 2507398 w 5583124"/>
                <a:gd name="connsiteY45" fmla="*/ 6557304 h 6649609"/>
                <a:gd name="connsiteX46" fmla="*/ 2563840 w 5583124"/>
                <a:gd name="connsiteY46" fmla="*/ 6539924 h 6649609"/>
                <a:gd name="connsiteX47" fmla="*/ 2613380 w 5583124"/>
                <a:gd name="connsiteY47" fmla="*/ 6490850 h 6649609"/>
                <a:gd name="connsiteX48" fmla="*/ 2650283 w 5583124"/>
                <a:gd name="connsiteY48" fmla="*/ 6416217 h 6649609"/>
                <a:gd name="connsiteX49" fmla="*/ 2663859 w 5583124"/>
                <a:gd name="connsiteY49" fmla="*/ 6342314 h 6649609"/>
                <a:gd name="connsiteX50" fmla="*/ 2646928 w 5583124"/>
                <a:gd name="connsiteY50" fmla="*/ 6295431 h 6649609"/>
                <a:gd name="connsiteX51" fmla="*/ 2601903 w 5583124"/>
                <a:gd name="connsiteY51" fmla="*/ 6279219 h 6649609"/>
                <a:gd name="connsiteX52" fmla="*/ 1534798 w 5583124"/>
                <a:gd name="connsiteY52" fmla="*/ 6279219 h 6649609"/>
                <a:gd name="connsiteX53" fmla="*/ 1478755 w 5583124"/>
                <a:gd name="connsiteY53" fmla="*/ 6295431 h 6649609"/>
                <a:gd name="connsiteX54" fmla="*/ 1430108 w 5583124"/>
                <a:gd name="connsiteY54" fmla="*/ 6342314 h 6649609"/>
                <a:gd name="connsiteX55" fmla="*/ 1393602 w 5583124"/>
                <a:gd name="connsiteY55" fmla="*/ 6416217 h 6649609"/>
                <a:gd name="connsiteX56" fmla="*/ 1379628 w 5583124"/>
                <a:gd name="connsiteY56" fmla="*/ 6490850 h 6649609"/>
                <a:gd name="connsiteX57" fmla="*/ 1395667 w 5583124"/>
                <a:gd name="connsiteY57" fmla="*/ 6539924 h 6649609"/>
                <a:gd name="connsiteX58" fmla="*/ 1440293 w 5583124"/>
                <a:gd name="connsiteY58" fmla="*/ 6557304 h 6649609"/>
                <a:gd name="connsiteX59" fmla="*/ 1496735 w 5583124"/>
                <a:gd name="connsiteY59" fmla="*/ 6539924 h 6649609"/>
                <a:gd name="connsiteX60" fmla="*/ 1546275 w 5583124"/>
                <a:gd name="connsiteY60" fmla="*/ 6490850 h 6649609"/>
                <a:gd name="connsiteX61" fmla="*/ 1583178 w 5583124"/>
                <a:gd name="connsiteY61" fmla="*/ 6416217 h 6649609"/>
                <a:gd name="connsiteX62" fmla="*/ 1596754 w 5583124"/>
                <a:gd name="connsiteY62" fmla="*/ 6342314 h 6649609"/>
                <a:gd name="connsiteX63" fmla="*/ 1579823 w 5583124"/>
                <a:gd name="connsiteY63" fmla="*/ 6295431 h 6649609"/>
                <a:gd name="connsiteX64" fmla="*/ 1534798 w 5583124"/>
                <a:gd name="connsiteY64" fmla="*/ 6279219 h 6649609"/>
                <a:gd name="connsiteX65" fmla="*/ 665668 w 5583124"/>
                <a:gd name="connsiteY65" fmla="*/ 6279219 h 6649609"/>
                <a:gd name="connsiteX66" fmla="*/ 609625 w 5583124"/>
                <a:gd name="connsiteY66" fmla="*/ 6295431 h 6649609"/>
                <a:gd name="connsiteX67" fmla="*/ 560978 w 5583124"/>
                <a:gd name="connsiteY67" fmla="*/ 6342314 h 6649609"/>
                <a:gd name="connsiteX68" fmla="*/ 524472 w 5583124"/>
                <a:gd name="connsiteY68" fmla="*/ 6416217 h 6649609"/>
                <a:gd name="connsiteX69" fmla="*/ 510499 w 5583124"/>
                <a:gd name="connsiteY69" fmla="*/ 6490850 h 6649609"/>
                <a:gd name="connsiteX70" fmla="*/ 526537 w 5583124"/>
                <a:gd name="connsiteY70" fmla="*/ 6539924 h 6649609"/>
                <a:gd name="connsiteX71" fmla="*/ 571163 w 5583124"/>
                <a:gd name="connsiteY71" fmla="*/ 6557304 h 6649609"/>
                <a:gd name="connsiteX72" fmla="*/ 627605 w 5583124"/>
                <a:gd name="connsiteY72" fmla="*/ 6539924 h 6649609"/>
                <a:gd name="connsiteX73" fmla="*/ 677145 w 5583124"/>
                <a:gd name="connsiteY73" fmla="*/ 6490850 h 6649609"/>
                <a:gd name="connsiteX74" fmla="*/ 714048 w 5583124"/>
                <a:gd name="connsiteY74" fmla="*/ 6416217 h 6649609"/>
                <a:gd name="connsiteX75" fmla="*/ 727624 w 5583124"/>
                <a:gd name="connsiteY75" fmla="*/ 6342314 h 6649609"/>
                <a:gd name="connsiteX76" fmla="*/ 710693 w 5583124"/>
                <a:gd name="connsiteY76" fmla="*/ 6295431 h 6649609"/>
                <a:gd name="connsiteX77" fmla="*/ 665668 w 5583124"/>
                <a:gd name="connsiteY77" fmla="*/ 6279219 h 6649609"/>
                <a:gd name="connsiteX78" fmla="*/ 4023959 w 5583124"/>
                <a:gd name="connsiteY78" fmla="*/ 6195385 h 6649609"/>
                <a:gd name="connsiteX79" fmla="*/ 4131162 w 5583124"/>
                <a:gd name="connsiteY79" fmla="*/ 6195385 h 6649609"/>
                <a:gd name="connsiteX80" fmla="*/ 4010149 w 5583124"/>
                <a:gd name="connsiteY80" fmla="*/ 6551462 h 6649609"/>
                <a:gd name="connsiteX81" fmla="*/ 4183659 w 5583124"/>
                <a:gd name="connsiteY81" fmla="*/ 6551462 h 6649609"/>
                <a:gd name="connsiteX82" fmla="*/ 4153184 w 5583124"/>
                <a:gd name="connsiteY82" fmla="*/ 6641138 h 6649609"/>
                <a:gd name="connsiteX83" fmla="*/ 3872471 w 5583124"/>
                <a:gd name="connsiteY83" fmla="*/ 6641138 h 6649609"/>
                <a:gd name="connsiteX84" fmla="*/ 2087723 w 5583124"/>
                <a:gd name="connsiteY84" fmla="*/ 6195385 h 6649609"/>
                <a:gd name="connsiteX85" fmla="*/ 2194927 w 5583124"/>
                <a:gd name="connsiteY85" fmla="*/ 6195385 h 6649609"/>
                <a:gd name="connsiteX86" fmla="*/ 2073913 w 5583124"/>
                <a:gd name="connsiteY86" fmla="*/ 6551462 h 6649609"/>
                <a:gd name="connsiteX87" fmla="*/ 2247423 w 5583124"/>
                <a:gd name="connsiteY87" fmla="*/ 6551462 h 6649609"/>
                <a:gd name="connsiteX88" fmla="*/ 2216949 w 5583124"/>
                <a:gd name="connsiteY88" fmla="*/ 6641138 h 6649609"/>
                <a:gd name="connsiteX89" fmla="*/ 1936235 w 5583124"/>
                <a:gd name="connsiteY89" fmla="*/ 6641138 h 6649609"/>
                <a:gd name="connsiteX90" fmla="*/ 151489 w 5583124"/>
                <a:gd name="connsiteY90" fmla="*/ 6195385 h 6649609"/>
                <a:gd name="connsiteX91" fmla="*/ 258691 w 5583124"/>
                <a:gd name="connsiteY91" fmla="*/ 6195385 h 6649609"/>
                <a:gd name="connsiteX92" fmla="*/ 137678 w 5583124"/>
                <a:gd name="connsiteY92" fmla="*/ 6551462 h 6649609"/>
                <a:gd name="connsiteX93" fmla="*/ 311189 w 5583124"/>
                <a:gd name="connsiteY93" fmla="*/ 6551462 h 6649609"/>
                <a:gd name="connsiteX94" fmla="*/ 280714 w 5583124"/>
                <a:gd name="connsiteY94" fmla="*/ 6641138 h 6649609"/>
                <a:gd name="connsiteX95" fmla="*/ 0 w 5583124"/>
                <a:gd name="connsiteY95" fmla="*/ 6641138 h 6649609"/>
                <a:gd name="connsiteX96" fmla="*/ 5438341 w 5583124"/>
                <a:gd name="connsiteY96" fmla="*/ 6187790 h 6649609"/>
                <a:gd name="connsiteX97" fmla="*/ 5535973 w 5583124"/>
                <a:gd name="connsiteY97" fmla="*/ 6214664 h 6649609"/>
                <a:gd name="connsiteX98" fmla="*/ 5580987 w 5583124"/>
                <a:gd name="connsiteY98" fmla="*/ 6292364 h 6649609"/>
                <a:gd name="connsiteX99" fmla="*/ 5564604 w 5583124"/>
                <a:gd name="connsiteY99" fmla="*/ 6416217 h 6649609"/>
                <a:gd name="connsiteX100" fmla="*/ 5496310 w 5583124"/>
                <a:gd name="connsiteY100" fmla="*/ 6541530 h 6649609"/>
                <a:gd name="connsiteX101" fmla="*/ 5397640 w 5583124"/>
                <a:gd name="connsiteY101" fmla="*/ 6621713 h 6649609"/>
                <a:gd name="connsiteX102" fmla="*/ 5281394 w 5583124"/>
                <a:gd name="connsiteY102" fmla="*/ 6649609 h 6649609"/>
                <a:gd name="connsiteX103" fmla="*/ 5184403 w 5583124"/>
                <a:gd name="connsiteY103" fmla="*/ 6621713 h 6649609"/>
                <a:gd name="connsiteX104" fmla="*/ 5139795 w 5583124"/>
                <a:gd name="connsiteY104" fmla="*/ 6541530 h 6649609"/>
                <a:gd name="connsiteX105" fmla="*/ 5156532 w 5583124"/>
                <a:gd name="connsiteY105" fmla="*/ 6416217 h 6649609"/>
                <a:gd name="connsiteX106" fmla="*/ 5224573 w 5583124"/>
                <a:gd name="connsiteY106" fmla="*/ 6292072 h 6649609"/>
                <a:gd name="connsiteX107" fmla="*/ 5322837 w 5583124"/>
                <a:gd name="connsiteY107" fmla="*/ 6214372 h 6649609"/>
                <a:gd name="connsiteX108" fmla="*/ 5438341 w 5583124"/>
                <a:gd name="connsiteY108" fmla="*/ 6187790 h 6649609"/>
                <a:gd name="connsiteX109" fmla="*/ 5047239 w 5583124"/>
                <a:gd name="connsiteY109" fmla="*/ 6187790 h 6649609"/>
                <a:gd name="connsiteX110" fmla="*/ 5119375 w 5583124"/>
                <a:gd name="connsiteY110" fmla="*/ 6205024 h 6649609"/>
                <a:gd name="connsiteX111" fmla="*/ 5162538 w 5583124"/>
                <a:gd name="connsiteY111" fmla="*/ 6245627 h 6649609"/>
                <a:gd name="connsiteX112" fmla="*/ 5083807 w 5583124"/>
                <a:gd name="connsiteY112" fmla="*/ 6313980 h 6649609"/>
                <a:gd name="connsiteX113" fmla="*/ 5057195 w 5583124"/>
                <a:gd name="connsiteY113" fmla="*/ 6288713 h 6649609"/>
                <a:gd name="connsiteX114" fmla="*/ 5017918 w 5583124"/>
                <a:gd name="connsiteY114" fmla="*/ 6279219 h 6649609"/>
                <a:gd name="connsiteX115" fmla="*/ 4959586 w 5583124"/>
                <a:gd name="connsiteY115" fmla="*/ 6295723 h 6649609"/>
                <a:gd name="connsiteX116" fmla="*/ 4905531 w 5583124"/>
                <a:gd name="connsiteY116" fmla="*/ 6343044 h 6649609"/>
                <a:gd name="connsiteX117" fmla="*/ 4866101 w 5583124"/>
                <a:gd name="connsiteY117" fmla="*/ 6417386 h 6649609"/>
                <a:gd name="connsiteX118" fmla="*/ 4853191 w 5583124"/>
                <a:gd name="connsiteY118" fmla="*/ 6493187 h 6649609"/>
                <a:gd name="connsiteX119" fmla="*/ 4873179 w 5583124"/>
                <a:gd name="connsiteY119" fmla="*/ 6540946 h 6649609"/>
                <a:gd name="connsiteX120" fmla="*/ 4922245 w 5583124"/>
                <a:gd name="connsiteY120" fmla="*/ 6557304 h 6649609"/>
                <a:gd name="connsiteX121" fmla="*/ 4974367 w 5583124"/>
                <a:gd name="connsiteY121" fmla="*/ 6545328 h 6649609"/>
                <a:gd name="connsiteX122" fmla="*/ 5020757 w 5583124"/>
                <a:gd name="connsiteY122" fmla="*/ 6516701 h 6649609"/>
                <a:gd name="connsiteX123" fmla="*/ 5054399 w 5583124"/>
                <a:gd name="connsiteY123" fmla="*/ 6583594 h 6649609"/>
                <a:gd name="connsiteX124" fmla="*/ 4972724 w 5583124"/>
                <a:gd name="connsiteY124" fmla="*/ 6633106 h 6649609"/>
                <a:gd name="connsiteX125" fmla="*/ 4886494 w 5583124"/>
                <a:gd name="connsiteY125" fmla="*/ 6649609 h 6649609"/>
                <a:gd name="connsiteX126" fmla="*/ 4811373 w 5583124"/>
                <a:gd name="connsiteY126" fmla="*/ 6635150 h 6649609"/>
                <a:gd name="connsiteX127" fmla="*/ 4759368 w 5583124"/>
                <a:gd name="connsiteY127" fmla="*/ 6591772 h 6649609"/>
                <a:gd name="connsiteX128" fmla="*/ 4738170 w 5583124"/>
                <a:gd name="connsiteY128" fmla="*/ 6520060 h 6649609"/>
                <a:gd name="connsiteX129" fmla="*/ 4755370 w 5583124"/>
                <a:gd name="connsiteY129" fmla="*/ 6420890 h 6649609"/>
                <a:gd name="connsiteX130" fmla="*/ 4806060 w 5583124"/>
                <a:gd name="connsiteY130" fmla="*/ 6322013 h 6649609"/>
                <a:gd name="connsiteX131" fmla="*/ 4877715 w 5583124"/>
                <a:gd name="connsiteY131" fmla="*/ 6248694 h 6649609"/>
                <a:gd name="connsiteX132" fmla="*/ 4961065 w 5583124"/>
                <a:gd name="connsiteY132" fmla="*/ 6203271 h 6649609"/>
                <a:gd name="connsiteX133" fmla="*/ 5047239 w 5583124"/>
                <a:gd name="connsiteY133" fmla="*/ 6187790 h 6649609"/>
                <a:gd name="connsiteX134" fmla="*/ 4569211 w 5583124"/>
                <a:gd name="connsiteY134" fmla="*/ 6187790 h 6649609"/>
                <a:gd name="connsiteX135" fmla="*/ 4666843 w 5583124"/>
                <a:gd name="connsiteY135" fmla="*/ 6214664 h 6649609"/>
                <a:gd name="connsiteX136" fmla="*/ 4711857 w 5583124"/>
                <a:gd name="connsiteY136" fmla="*/ 6292364 h 6649609"/>
                <a:gd name="connsiteX137" fmla="*/ 4695474 w 5583124"/>
                <a:gd name="connsiteY137" fmla="*/ 6416217 h 6649609"/>
                <a:gd name="connsiteX138" fmla="*/ 4627181 w 5583124"/>
                <a:gd name="connsiteY138" fmla="*/ 6541530 h 6649609"/>
                <a:gd name="connsiteX139" fmla="*/ 4528511 w 5583124"/>
                <a:gd name="connsiteY139" fmla="*/ 6621713 h 6649609"/>
                <a:gd name="connsiteX140" fmla="*/ 4412263 w 5583124"/>
                <a:gd name="connsiteY140" fmla="*/ 6649609 h 6649609"/>
                <a:gd name="connsiteX141" fmla="*/ 4315274 w 5583124"/>
                <a:gd name="connsiteY141" fmla="*/ 6621713 h 6649609"/>
                <a:gd name="connsiteX142" fmla="*/ 4270666 w 5583124"/>
                <a:gd name="connsiteY142" fmla="*/ 6541530 h 6649609"/>
                <a:gd name="connsiteX143" fmla="*/ 4287403 w 5583124"/>
                <a:gd name="connsiteY143" fmla="*/ 6416217 h 6649609"/>
                <a:gd name="connsiteX144" fmla="*/ 4355443 w 5583124"/>
                <a:gd name="connsiteY144" fmla="*/ 6292072 h 6649609"/>
                <a:gd name="connsiteX145" fmla="*/ 4453707 w 5583124"/>
                <a:gd name="connsiteY145" fmla="*/ 6214372 h 6649609"/>
                <a:gd name="connsiteX146" fmla="*/ 4569211 w 5583124"/>
                <a:gd name="connsiteY146" fmla="*/ 6187790 h 6649609"/>
                <a:gd name="connsiteX147" fmla="*/ 3502106 w 5583124"/>
                <a:gd name="connsiteY147" fmla="*/ 6187790 h 6649609"/>
                <a:gd name="connsiteX148" fmla="*/ 3599737 w 5583124"/>
                <a:gd name="connsiteY148" fmla="*/ 6214664 h 6649609"/>
                <a:gd name="connsiteX149" fmla="*/ 3644751 w 5583124"/>
                <a:gd name="connsiteY149" fmla="*/ 6292364 h 6649609"/>
                <a:gd name="connsiteX150" fmla="*/ 3628368 w 5583124"/>
                <a:gd name="connsiteY150" fmla="*/ 6416217 h 6649609"/>
                <a:gd name="connsiteX151" fmla="*/ 3560074 w 5583124"/>
                <a:gd name="connsiteY151" fmla="*/ 6541530 h 6649609"/>
                <a:gd name="connsiteX152" fmla="*/ 3461405 w 5583124"/>
                <a:gd name="connsiteY152" fmla="*/ 6621713 h 6649609"/>
                <a:gd name="connsiteX153" fmla="*/ 3345159 w 5583124"/>
                <a:gd name="connsiteY153" fmla="*/ 6649609 h 6649609"/>
                <a:gd name="connsiteX154" fmla="*/ 3248168 w 5583124"/>
                <a:gd name="connsiteY154" fmla="*/ 6621713 h 6649609"/>
                <a:gd name="connsiteX155" fmla="*/ 3203560 w 5583124"/>
                <a:gd name="connsiteY155" fmla="*/ 6541530 h 6649609"/>
                <a:gd name="connsiteX156" fmla="*/ 3220297 w 5583124"/>
                <a:gd name="connsiteY156" fmla="*/ 6416217 h 6649609"/>
                <a:gd name="connsiteX157" fmla="*/ 3288337 w 5583124"/>
                <a:gd name="connsiteY157" fmla="*/ 6292072 h 6649609"/>
                <a:gd name="connsiteX158" fmla="*/ 3386601 w 5583124"/>
                <a:gd name="connsiteY158" fmla="*/ 6214372 h 6649609"/>
                <a:gd name="connsiteX159" fmla="*/ 3502106 w 5583124"/>
                <a:gd name="connsiteY159" fmla="*/ 6187790 h 6649609"/>
                <a:gd name="connsiteX160" fmla="*/ 3111003 w 5583124"/>
                <a:gd name="connsiteY160" fmla="*/ 6187790 h 6649609"/>
                <a:gd name="connsiteX161" fmla="*/ 3183139 w 5583124"/>
                <a:gd name="connsiteY161" fmla="*/ 6205024 h 6649609"/>
                <a:gd name="connsiteX162" fmla="*/ 3226302 w 5583124"/>
                <a:gd name="connsiteY162" fmla="*/ 6245627 h 6649609"/>
                <a:gd name="connsiteX163" fmla="*/ 3147571 w 5583124"/>
                <a:gd name="connsiteY163" fmla="*/ 6313980 h 6649609"/>
                <a:gd name="connsiteX164" fmla="*/ 3120959 w 5583124"/>
                <a:gd name="connsiteY164" fmla="*/ 6288713 h 6649609"/>
                <a:gd name="connsiteX165" fmla="*/ 3081683 w 5583124"/>
                <a:gd name="connsiteY165" fmla="*/ 6279219 h 6649609"/>
                <a:gd name="connsiteX166" fmla="*/ 3023351 w 5583124"/>
                <a:gd name="connsiteY166" fmla="*/ 6295723 h 6649609"/>
                <a:gd name="connsiteX167" fmla="*/ 2969295 w 5583124"/>
                <a:gd name="connsiteY167" fmla="*/ 6343044 h 6649609"/>
                <a:gd name="connsiteX168" fmla="*/ 2929865 w 5583124"/>
                <a:gd name="connsiteY168" fmla="*/ 6417386 h 6649609"/>
                <a:gd name="connsiteX169" fmla="*/ 2916956 w 5583124"/>
                <a:gd name="connsiteY169" fmla="*/ 6493187 h 6649609"/>
                <a:gd name="connsiteX170" fmla="*/ 2936944 w 5583124"/>
                <a:gd name="connsiteY170" fmla="*/ 6540946 h 6649609"/>
                <a:gd name="connsiteX171" fmla="*/ 2986009 w 5583124"/>
                <a:gd name="connsiteY171" fmla="*/ 6557304 h 6649609"/>
                <a:gd name="connsiteX172" fmla="*/ 3038132 w 5583124"/>
                <a:gd name="connsiteY172" fmla="*/ 6545328 h 6649609"/>
                <a:gd name="connsiteX173" fmla="*/ 3084521 w 5583124"/>
                <a:gd name="connsiteY173" fmla="*/ 6516701 h 6649609"/>
                <a:gd name="connsiteX174" fmla="*/ 3118164 w 5583124"/>
                <a:gd name="connsiteY174" fmla="*/ 6583594 h 6649609"/>
                <a:gd name="connsiteX175" fmla="*/ 3036488 w 5583124"/>
                <a:gd name="connsiteY175" fmla="*/ 6633106 h 6649609"/>
                <a:gd name="connsiteX176" fmla="*/ 2950258 w 5583124"/>
                <a:gd name="connsiteY176" fmla="*/ 6649609 h 6649609"/>
                <a:gd name="connsiteX177" fmla="*/ 2875137 w 5583124"/>
                <a:gd name="connsiteY177" fmla="*/ 6635150 h 6649609"/>
                <a:gd name="connsiteX178" fmla="*/ 2823133 w 5583124"/>
                <a:gd name="connsiteY178" fmla="*/ 6591772 h 6649609"/>
                <a:gd name="connsiteX179" fmla="*/ 2801935 w 5583124"/>
                <a:gd name="connsiteY179" fmla="*/ 6520060 h 6649609"/>
                <a:gd name="connsiteX180" fmla="*/ 2819134 w 5583124"/>
                <a:gd name="connsiteY180" fmla="*/ 6420890 h 6649609"/>
                <a:gd name="connsiteX181" fmla="*/ 2869824 w 5583124"/>
                <a:gd name="connsiteY181" fmla="*/ 6322013 h 6649609"/>
                <a:gd name="connsiteX182" fmla="*/ 2941479 w 5583124"/>
                <a:gd name="connsiteY182" fmla="*/ 6248694 h 6649609"/>
                <a:gd name="connsiteX183" fmla="*/ 3024829 w 5583124"/>
                <a:gd name="connsiteY183" fmla="*/ 6203271 h 6649609"/>
                <a:gd name="connsiteX184" fmla="*/ 3111003 w 5583124"/>
                <a:gd name="connsiteY184" fmla="*/ 6187790 h 6649609"/>
                <a:gd name="connsiteX185" fmla="*/ 2632975 w 5583124"/>
                <a:gd name="connsiteY185" fmla="*/ 6187790 h 6649609"/>
                <a:gd name="connsiteX186" fmla="*/ 2730608 w 5583124"/>
                <a:gd name="connsiteY186" fmla="*/ 6214664 h 6649609"/>
                <a:gd name="connsiteX187" fmla="*/ 2775621 w 5583124"/>
                <a:gd name="connsiteY187" fmla="*/ 6292364 h 6649609"/>
                <a:gd name="connsiteX188" fmla="*/ 2759239 w 5583124"/>
                <a:gd name="connsiteY188" fmla="*/ 6416217 h 6649609"/>
                <a:gd name="connsiteX189" fmla="*/ 2690945 w 5583124"/>
                <a:gd name="connsiteY189" fmla="*/ 6541530 h 6649609"/>
                <a:gd name="connsiteX190" fmla="*/ 2592275 w 5583124"/>
                <a:gd name="connsiteY190" fmla="*/ 6621713 h 6649609"/>
                <a:gd name="connsiteX191" fmla="*/ 2476028 w 5583124"/>
                <a:gd name="connsiteY191" fmla="*/ 6649609 h 6649609"/>
                <a:gd name="connsiteX192" fmla="*/ 2379038 w 5583124"/>
                <a:gd name="connsiteY192" fmla="*/ 6621713 h 6649609"/>
                <a:gd name="connsiteX193" fmla="*/ 2334430 w 5583124"/>
                <a:gd name="connsiteY193" fmla="*/ 6541530 h 6649609"/>
                <a:gd name="connsiteX194" fmla="*/ 2351167 w 5583124"/>
                <a:gd name="connsiteY194" fmla="*/ 6416217 h 6649609"/>
                <a:gd name="connsiteX195" fmla="*/ 2419207 w 5583124"/>
                <a:gd name="connsiteY195" fmla="*/ 6292072 h 6649609"/>
                <a:gd name="connsiteX196" fmla="*/ 2517471 w 5583124"/>
                <a:gd name="connsiteY196" fmla="*/ 6214372 h 6649609"/>
                <a:gd name="connsiteX197" fmla="*/ 2632975 w 5583124"/>
                <a:gd name="connsiteY197" fmla="*/ 6187790 h 6649609"/>
                <a:gd name="connsiteX198" fmla="*/ 1565870 w 5583124"/>
                <a:gd name="connsiteY198" fmla="*/ 6187790 h 6649609"/>
                <a:gd name="connsiteX199" fmla="*/ 1663502 w 5583124"/>
                <a:gd name="connsiteY199" fmla="*/ 6214664 h 6649609"/>
                <a:gd name="connsiteX200" fmla="*/ 1708516 w 5583124"/>
                <a:gd name="connsiteY200" fmla="*/ 6292364 h 6649609"/>
                <a:gd name="connsiteX201" fmla="*/ 1692134 w 5583124"/>
                <a:gd name="connsiteY201" fmla="*/ 6416217 h 6649609"/>
                <a:gd name="connsiteX202" fmla="*/ 1623840 w 5583124"/>
                <a:gd name="connsiteY202" fmla="*/ 6541530 h 6649609"/>
                <a:gd name="connsiteX203" fmla="*/ 1525170 w 5583124"/>
                <a:gd name="connsiteY203" fmla="*/ 6621713 h 6649609"/>
                <a:gd name="connsiteX204" fmla="*/ 1408923 w 5583124"/>
                <a:gd name="connsiteY204" fmla="*/ 6649609 h 6649609"/>
                <a:gd name="connsiteX205" fmla="*/ 1311933 w 5583124"/>
                <a:gd name="connsiteY205" fmla="*/ 6621713 h 6649609"/>
                <a:gd name="connsiteX206" fmla="*/ 1267325 w 5583124"/>
                <a:gd name="connsiteY206" fmla="*/ 6541530 h 6649609"/>
                <a:gd name="connsiteX207" fmla="*/ 1284062 w 5583124"/>
                <a:gd name="connsiteY207" fmla="*/ 6416217 h 6649609"/>
                <a:gd name="connsiteX208" fmla="*/ 1352102 w 5583124"/>
                <a:gd name="connsiteY208" fmla="*/ 6292072 h 6649609"/>
                <a:gd name="connsiteX209" fmla="*/ 1450366 w 5583124"/>
                <a:gd name="connsiteY209" fmla="*/ 6214372 h 6649609"/>
                <a:gd name="connsiteX210" fmla="*/ 1565870 w 5583124"/>
                <a:gd name="connsiteY210" fmla="*/ 6187790 h 6649609"/>
                <a:gd name="connsiteX211" fmla="*/ 1174768 w 5583124"/>
                <a:gd name="connsiteY211" fmla="*/ 6187790 h 6649609"/>
                <a:gd name="connsiteX212" fmla="*/ 1246905 w 5583124"/>
                <a:gd name="connsiteY212" fmla="*/ 6205024 h 6649609"/>
                <a:gd name="connsiteX213" fmla="*/ 1290067 w 5583124"/>
                <a:gd name="connsiteY213" fmla="*/ 6245627 h 6649609"/>
                <a:gd name="connsiteX214" fmla="*/ 1211336 w 5583124"/>
                <a:gd name="connsiteY214" fmla="*/ 6313980 h 6649609"/>
                <a:gd name="connsiteX215" fmla="*/ 1184724 w 5583124"/>
                <a:gd name="connsiteY215" fmla="*/ 6288713 h 6649609"/>
                <a:gd name="connsiteX216" fmla="*/ 1145448 w 5583124"/>
                <a:gd name="connsiteY216" fmla="*/ 6279219 h 6649609"/>
                <a:gd name="connsiteX217" fmla="*/ 1087116 w 5583124"/>
                <a:gd name="connsiteY217" fmla="*/ 6295723 h 6649609"/>
                <a:gd name="connsiteX218" fmla="*/ 1033060 w 5583124"/>
                <a:gd name="connsiteY218" fmla="*/ 6343044 h 6649609"/>
                <a:gd name="connsiteX219" fmla="*/ 993630 w 5583124"/>
                <a:gd name="connsiteY219" fmla="*/ 6417386 h 6649609"/>
                <a:gd name="connsiteX220" fmla="*/ 980721 w 5583124"/>
                <a:gd name="connsiteY220" fmla="*/ 6493187 h 6649609"/>
                <a:gd name="connsiteX221" fmla="*/ 1000709 w 5583124"/>
                <a:gd name="connsiteY221" fmla="*/ 6540946 h 6649609"/>
                <a:gd name="connsiteX222" fmla="*/ 1049774 w 5583124"/>
                <a:gd name="connsiteY222" fmla="*/ 6557304 h 6649609"/>
                <a:gd name="connsiteX223" fmla="*/ 1101896 w 5583124"/>
                <a:gd name="connsiteY223" fmla="*/ 6545328 h 6649609"/>
                <a:gd name="connsiteX224" fmla="*/ 1148287 w 5583124"/>
                <a:gd name="connsiteY224" fmla="*/ 6516701 h 6649609"/>
                <a:gd name="connsiteX225" fmla="*/ 1181929 w 5583124"/>
                <a:gd name="connsiteY225" fmla="*/ 6583594 h 6649609"/>
                <a:gd name="connsiteX226" fmla="*/ 1100254 w 5583124"/>
                <a:gd name="connsiteY226" fmla="*/ 6633106 h 6649609"/>
                <a:gd name="connsiteX227" fmla="*/ 1014024 w 5583124"/>
                <a:gd name="connsiteY227" fmla="*/ 6649609 h 6649609"/>
                <a:gd name="connsiteX228" fmla="*/ 938902 w 5583124"/>
                <a:gd name="connsiteY228" fmla="*/ 6635150 h 6649609"/>
                <a:gd name="connsiteX229" fmla="*/ 886898 w 5583124"/>
                <a:gd name="connsiteY229" fmla="*/ 6591772 h 6649609"/>
                <a:gd name="connsiteX230" fmla="*/ 865700 w 5583124"/>
                <a:gd name="connsiteY230" fmla="*/ 6520060 h 6649609"/>
                <a:gd name="connsiteX231" fmla="*/ 882900 w 5583124"/>
                <a:gd name="connsiteY231" fmla="*/ 6420890 h 6649609"/>
                <a:gd name="connsiteX232" fmla="*/ 933590 w 5583124"/>
                <a:gd name="connsiteY232" fmla="*/ 6322013 h 6649609"/>
                <a:gd name="connsiteX233" fmla="*/ 1005244 w 5583124"/>
                <a:gd name="connsiteY233" fmla="*/ 6248694 h 6649609"/>
                <a:gd name="connsiteX234" fmla="*/ 1088594 w 5583124"/>
                <a:gd name="connsiteY234" fmla="*/ 6203271 h 6649609"/>
                <a:gd name="connsiteX235" fmla="*/ 1174768 w 5583124"/>
                <a:gd name="connsiteY235" fmla="*/ 6187790 h 6649609"/>
                <a:gd name="connsiteX236" fmla="*/ 696741 w 5583124"/>
                <a:gd name="connsiteY236" fmla="*/ 6187790 h 6649609"/>
                <a:gd name="connsiteX237" fmla="*/ 794373 w 5583124"/>
                <a:gd name="connsiteY237" fmla="*/ 6214664 h 6649609"/>
                <a:gd name="connsiteX238" fmla="*/ 839387 w 5583124"/>
                <a:gd name="connsiteY238" fmla="*/ 6292364 h 6649609"/>
                <a:gd name="connsiteX239" fmla="*/ 823004 w 5583124"/>
                <a:gd name="connsiteY239" fmla="*/ 6416217 h 6649609"/>
                <a:gd name="connsiteX240" fmla="*/ 754711 w 5583124"/>
                <a:gd name="connsiteY240" fmla="*/ 6541530 h 6649609"/>
                <a:gd name="connsiteX241" fmla="*/ 656041 w 5583124"/>
                <a:gd name="connsiteY241" fmla="*/ 6621713 h 6649609"/>
                <a:gd name="connsiteX242" fmla="*/ 539793 w 5583124"/>
                <a:gd name="connsiteY242" fmla="*/ 6649609 h 6649609"/>
                <a:gd name="connsiteX243" fmla="*/ 442804 w 5583124"/>
                <a:gd name="connsiteY243" fmla="*/ 6621713 h 6649609"/>
                <a:gd name="connsiteX244" fmla="*/ 398196 w 5583124"/>
                <a:gd name="connsiteY244" fmla="*/ 6541530 h 6649609"/>
                <a:gd name="connsiteX245" fmla="*/ 414932 w 5583124"/>
                <a:gd name="connsiteY245" fmla="*/ 6416217 h 6649609"/>
                <a:gd name="connsiteX246" fmla="*/ 482972 w 5583124"/>
                <a:gd name="connsiteY246" fmla="*/ 6292072 h 6649609"/>
                <a:gd name="connsiteX247" fmla="*/ 581236 w 5583124"/>
                <a:gd name="connsiteY247" fmla="*/ 6214372 h 6649609"/>
                <a:gd name="connsiteX248" fmla="*/ 696741 w 5583124"/>
                <a:gd name="connsiteY248" fmla="*/ 6187790 h 6649609"/>
                <a:gd name="connsiteX249" fmla="*/ 5407269 w 5583124"/>
                <a:gd name="connsiteY249" fmla="*/ 5395249 h 6649609"/>
                <a:gd name="connsiteX250" fmla="*/ 5351226 w 5583124"/>
                <a:gd name="connsiteY250" fmla="*/ 5411461 h 6649609"/>
                <a:gd name="connsiteX251" fmla="*/ 5302578 w 5583124"/>
                <a:gd name="connsiteY251" fmla="*/ 5458344 h 6649609"/>
                <a:gd name="connsiteX252" fmla="*/ 5266072 w 5583124"/>
                <a:gd name="connsiteY252" fmla="*/ 5532247 h 6649609"/>
                <a:gd name="connsiteX253" fmla="*/ 5252099 w 5583124"/>
                <a:gd name="connsiteY253" fmla="*/ 5606880 h 6649609"/>
                <a:gd name="connsiteX254" fmla="*/ 5268137 w 5583124"/>
                <a:gd name="connsiteY254" fmla="*/ 5655954 h 6649609"/>
                <a:gd name="connsiteX255" fmla="*/ 5312763 w 5583124"/>
                <a:gd name="connsiteY255" fmla="*/ 5673334 h 6649609"/>
                <a:gd name="connsiteX256" fmla="*/ 5369205 w 5583124"/>
                <a:gd name="connsiteY256" fmla="*/ 5655954 h 6649609"/>
                <a:gd name="connsiteX257" fmla="*/ 5418745 w 5583124"/>
                <a:gd name="connsiteY257" fmla="*/ 5606880 h 6649609"/>
                <a:gd name="connsiteX258" fmla="*/ 5455649 w 5583124"/>
                <a:gd name="connsiteY258" fmla="*/ 5532247 h 6649609"/>
                <a:gd name="connsiteX259" fmla="*/ 5469224 w 5583124"/>
                <a:gd name="connsiteY259" fmla="*/ 5458344 h 6649609"/>
                <a:gd name="connsiteX260" fmla="*/ 5452293 w 5583124"/>
                <a:gd name="connsiteY260" fmla="*/ 5411461 h 6649609"/>
                <a:gd name="connsiteX261" fmla="*/ 5407269 w 5583124"/>
                <a:gd name="connsiteY261" fmla="*/ 5395249 h 6649609"/>
                <a:gd name="connsiteX262" fmla="*/ 4538139 w 5583124"/>
                <a:gd name="connsiteY262" fmla="*/ 5395249 h 6649609"/>
                <a:gd name="connsiteX263" fmla="*/ 4482095 w 5583124"/>
                <a:gd name="connsiteY263" fmla="*/ 5411461 h 6649609"/>
                <a:gd name="connsiteX264" fmla="*/ 4433449 w 5583124"/>
                <a:gd name="connsiteY264" fmla="*/ 5458344 h 6649609"/>
                <a:gd name="connsiteX265" fmla="*/ 4396942 w 5583124"/>
                <a:gd name="connsiteY265" fmla="*/ 5532247 h 6649609"/>
                <a:gd name="connsiteX266" fmla="*/ 4382969 w 5583124"/>
                <a:gd name="connsiteY266" fmla="*/ 5606880 h 6649609"/>
                <a:gd name="connsiteX267" fmla="*/ 4399007 w 5583124"/>
                <a:gd name="connsiteY267" fmla="*/ 5655954 h 6649609"/>
                <a:gd name="connsiteX268" fmla="*/ 4443634 w 5583124"/>
                <a:gd name="connsiteY268" fmla="*/ 5673334 h 6649609"/>
                <a:gd name="connsiteX269" fmla="*/ 4500075 w 5583124"/>
                <a:gd name="connsiteY269" fmla="*/ 5655954 h 6649609"/>
                <a:gd name="connsiteX270" fmla="*/ 4549616 w 5583124"/>
                <a:gd name="connsiteY270" fmla="*/ 5606880 h 6649609"/>
                <a:gd name="connsiteX271" fmla="*/ 4586519 w 5583124"/>
                <a:gd name="connsiteY271" fmla="*/ 5532247 h 6649609"/>
                <a:gd name="connsiteX272" fmla="*/ 4600095 w 5583124"/>
                <a:gd name="connsiteY272" fmla="*/ 5458344 h 6649609"/>
                <a:gd name="connsiteX273" fmla="*/ 4583163 w 5583124"/>
                <a:gd name="connsiteY273" fmla="*/ 5411461 h 6649609"/>
                <a:gd name="connsiteX274" fmla="*/ 4538139 w 5583124"/>
                <a:gd name="connsiteY274" fmla="*/ 5395249 h 6649609"/>
                <a:gd name="connsiteX275" fmla="*/ 3471033 w 5583124"/>
                <a:gd name="connsiteY275" fmla="*/ 5395249 h 6649609"/>
                <a:gd name="connsiteX276" fmla="*/ 3414990 w 5583124"/>
                <a:gd name="connsiteY276" fmla="*/ 5411461 h 6649609"/>
                <a:gd name="connsiteX277" fmla="*/ 3366343 w 5583124"/>
                <a:gd name="connsiteY277" fmla="*/ 5458344 h 6649609"/>
                <a:gd name="connsiteX278" fmla="*/ 3329837 w 5583124"/>
                <a:gd name="connsiteY278" fmla="*/ 5532247 h 6649609"/>
                <a:gd name="connsiteX279" fmla="*/ 3315863 w 5583124"/>
                <a:gd name="connsiteY279" fmla="*/ 5606880 h 6649609"/>
                <a:gd name="connsiteX280" fmla="*/ 3331902 w 5583124"/>
                <a:gd name="connsiteY280" fmla="*/ 5655954 h 6649609"/>
                <a:gd name="connsiteX281" fmla="*/ 3376527 w 5583124"/>
                <a:gd name="connsiteY281" fmla="*/ 5673334 h 6649609"/>
                <a:gd name="connsiteX282" fmla="*/ 3432970 w 5583124"/>
                <a:gd name="connsiteY282" fmla="*/ 5655954 h 6649609"/>
                <a:gd name="connsiteX283" fmla="*/ 3482509 w 5583124"/>
                <a:gd name="connsiteY283" fmla="*/ 5606880 h 6649609"/>
                <a:gd name="connsiteX284" fmla="*/ 3519413 w 5583124"/>
                <a:gd name="connsiteY284" fmla="*/ 5532247 h 6649609"/>
                <a:gd name="connsiteX285" fmla="*/ 3532989 w 5583124"/>
                <a:gd name="connsiteY285" fmla="*/ 5458344 h 6649609"/>
                <a:gd name="connsiteX286" fmla="*/ 3516058 w 5583124"/>
                <a:gd name="connsiteY286" fmla="*/ 5411461 h 6649609"/>
                <a:gd name="connsiteX287" fmla="*/ 3471033 w 5583124"/>
                <a:gd name="connsiteY287" fmla="*/ 5395249 h 6649609"/>
                <a:gd name="connsiteX288" fmla="*/ 2601903 w 5583124"/>
                <a:gd name="connsiteY288" fmla="*/ 5395249 h 6649609"/>
                <a:gd name="connsiteX289" fmla="*/ 2545860 w 5583124"/>
                <a:gd name="connsiteY289" fmla="*/ 5411461 h 6649609"/>
                <a:gd name="connsiteX290" fmla="*/ 2497213 w 5583124"/>
                <a:gd name="connsiteY290" fmla="*/ 5458344 h 6649609"/>
                <a:gd name="connsiteX291" fmla="*/ 2460707 w 5583124"/>
                <a:gd name="connsiteY291" fmla="*/ 5532247 h 6649609"/>
                <a:gd name="connsiteX292" fmla="*/ 2446734 w 5583124"/>
                <a:gd name="connsiteY292" fmla="*/ 5606880 h 6649609"/>
                <a:gd name="connsiteX293" fmla="*/ 2462772 w 5583124"/>
                <a:gd name="connsiteY293" fmla="*/ 5655954 h 6649609"/>
                <a:gd name="connsiteX294" fmla="*/ 2507398 w 5583124"/>
                <a:gd name="connsiteY294" fmla="*/ 5673334 h 6649609"/>
                <a:gd name="connsiteX295" fmla="*/ 2563840 w 5583124"/>
                <a:gd name="connsiteY295" fmla="*/ 5655954 h 6649609"/>
                <a:gd name="connsiteX296" fmla="*/ 2613380 w 5583124"/>
                <a:gd name="connsiteY296" fmla="*/ 5606880 h 6649609"/>
                <a:gd name="connsiteX297" fmla="*/ 2650283 w 5583124"/>
                <a:gd name="connsiteY297" fmla="*/ 5532247 h 6649609"/>
                <a:gd name="connsiteX298" fmla="*/ 2663859 w 5583124"/>
                <a:gd name="connsiteY298" fmla="*/ 5458344 h 6649609"/>
                <a:gd name="connsiteX299" fmla="*/ 2646928 w 5583124"/>
                <a:gd name="connsiteY299" fmla="*/ 5411461 h 6649609"/>
                <a:gd name="connsiteX300" fmla="*/ 2601903 w 5583124"/>
                <a:gd name="connsiteY300" fmla="*/ 5395249 h 6649609"/>
                <a:gd name="connsiteX301" fmla="*/ 1534798 w 5583124"/>
                <a:gd name="connsiteY301" fmla="*/ 5395249 h 6649609"/>
                <a:gd name="connsiteX302" fmla="*/ 1478755 w 5583124"/>
                <a:gd name="connsiteY302" fmla="*/ 5411461 h 6649609"/>
                <a:gd name="connsiteX303" fmla="*/ 1430108 w 5583124"/>
                <a:gd name="connsiteY303" fmla="*/ 5458344 h 6649609"/>
                <a:gd name="connsiteX304" fmla="*/ 1393602 w 5583124"/>
                <a:gd name="connsiteY304" fmla="*/ 5532247 h 6649609"/>
                <a:gd name="connsiteX305" fmla="*/ 1379628 w 5583124"/>
                <a:gd name="connsiteY305" fmla="*/ 5606880 h 6649609"/>
                <a:gd name="connsiteX306" fmla="*/ 1395667 w 5583124"/>
                <a:gd name="connsiteY306" fmla="*/ 5655954 h 6649609"/>
                <a:gd name="connsiteX307" fmla="*/ 1440293 w 5583124"/>
                <a:gd name="connsiteY307" fmla="*/ 5673334 h 6649609"/>
                <a:gd name="connsiteX308" fmla="*/ 1496735 w 5583124"/>
                <a:gd name="connsiteY308" fmla="*/ 5655954 h 6649609"/>
                <a:gd name="connsiteX309" fmla="*/ 1546275 w 5583124"/>
                <a:gd name="connsiteY309" fmla="*/ 5606880 h 6649609"/>
                <a:gd name="connsiteX310" fmla="*/ 1583178 w 5583124"/>
                <a:gd name="connsiteY310" fmla="*/ 5532247 h 6649609"/>
                <a:gd name="connsiteX311" fmla="*/ 1596754 w 5583124"/>
                <a:gd name="connsiteY311" fmla="*/ 5458344 h 6649609"/>
                <a:gd name="connsiteX312" fmla="*/ 1579823 w 5583124"/>
                <a:gd name="connsiteY312" fmla="*/ 5411461 h 6649609"/>
                <a:gd name="connsiteX313" fmla="*/ 1534798 w 5583124"/>
                <a:gd name="connsiteY313" fmla="*/ 5395249 h 6649609"/>
                <a:gd name="connsiteX314" fmla="*/ 665668 w 5583124"/>
                <a:gd name="connsiteY314" fmla="*/ 5395249 h 6649609"/>
                <a:gd name="connsiteX315" fmla="*/ 609625 w 5583124"/>
                <a:gd name="connsiteY315" fmla="*/ 5411461 h 6649609"/>
                <a:gd name="connsiteX316" fmla="*/ 560978 w 5583124"/>
                <a:gd name="connsiteY316" fmla="*/ 5458344 h 6649609"/>
                <a:gd name="connsiteX317" fmla="*/ 524472 w 5583124"/>
                <a:gd name="connsiteY317" fmla="*/ 5532247 h 6649609"/>
                <a:gd name="connsiteX318" fmla="*/ 510499 w 5583124"/>
                <a:gd name="connsiteY318" fmla="*/ 5606880 h 6649609"/>
                <a:gd name="connsiteX319" fmla="*/ 526537 w 5583124"/>
                <a:gd name="connsiteY319" fmla="*/ 5655954 h 6649609"/>
                <a:gd name="connsiteX320" fmla="*/ 571163 w 5583124"/>
                <a:gd name="connsiteY320" fmla="*/ 5673334 h 6649609"/>
                <a:gd name="connsiteX321" fmla="*/ 627605 w 5583124"/>
                <a:gd name="connsiteY321" fmla="*/ 5655954 h 6649609"/>
                <a:gd name="connsiteX322" fmla="*/ 677145 w 5583124"/>
                <a:gd name="connsiteY322" fmla="*/ 5606880 h 6649609"/>
                <a:gd name="connsiteX323" fmla="*/ 714048 w 5583124"/>
                <a:gd name="connsiteY323" fmla="*/ 5532247 h 6649609"/>
                <a:gd name="connsiteX324" fmla="*/ 727624 w 5583124"/>
                <a:gd name="connsiteY324" fmla="*/ 5458344 h 6649609"/>
                <a:gd name="connsiteX325" fmla="*/ 710693 w 5583124"/>
                <a:gd name="connsiteY325" fmla="*/ 5411461 h 6649609"/>
                <a:gd name="connsiteX326" fmla="*/ 665668 w 5583124"/>
                <a:gd name="connsiteY326" fmla="*/ 5395249 h 6649609"/>
                <a:gd name="connsiteX327" fmla="*/ 4023959 w 5583124"/>
                <a:gd name="connsiteY327" fmla="*/ 5311415 h 6649609"/>
                <a:gd name="connsiteX328" fmla="*/ 4131162 w 5583124"/>
                <a:gd name="connsiteY328" fmla="*/ 5311415 h 6649609"/>
                <a:gd name="connsiteX329" fmla="*/ 4010149 w 5583124"/>
                <a:gd name="connsiteY329" fmla="*/ 5667492 h 6649609"/>
                <a:gd name="connsiteX330" fmla="*/ 4183659 w 5583124"/>
                <a:gd name="connsiteY330" fmla="*/ 5667492 h 6649609"/>
                <a:gd name="connsiteX331" fmla="*/ 4153184 w 5583124"/>
                <a:gd name="connsiteY331" fmla="*/ 5757168 h 6649609"/>
                <a:gd name="connsiteX332" fmla="*/ 3872471 w 5583124"/>
                <a:gd name="connsiteY332" fmla="*/ 5757168 h 6649609"/>
                <a:gd name="connsiteX333" fmla="*/ 2087723 w 5583124"/>
                <a:gd name="connsiteY333" fmla="*/ 5311415 h 6649609"/>
                <a:gd name="connsiteX334" fmla="*/ 2194927 w 5583124"/>
                <a:gd name="connsiteY334" fmla="*/ 5311415 h 6649609"/>
                <a:gd name="connsiteX335" fmla="*/ 2073913 w 5583124"/>
                <a:gd name="connsiteY335" fmla="*/ 5667492 h 6649609"/>
                <a:gd name="connsiteX336" fmla="*/ 2247423 w 5583124"/>
                <a:gd name="connsiteY336" fmla="*/ 5667492 h 6649609"/>
                <a:gd name="connsiteX337" fmla="*/ 2216949 w 5583124"/>
                <a:gd name="connsiteY337" fmla="*/ 5757168 h 6649609"/>
                <a:gd name="connsiteX338" fmla="*/ 1936235 w 5583124"/>
                <a:gd name="connsiteY338" fmla="*/ 5757168 h 6649609"/>
                <a:gd name="connsiteX339" fmla="*/ 151489 w 5583124"/>
                <a:gd name="connsiteY339" fmla="*/ 5311415 h 6649609"/>
                <a:gd name="connsiteX340" fmla="*/ 258691 w 5583124"/>
                <a:gd name="connsiteY340" fmla="*/ 5311415 h 6649609"/>
                <a:gd name="connsiteX341" fmla="*/ 137678 w 5583124"/>
                <a:gd name="connsiteY341" fmla="*/ 5667492 h 6649609"/>
                <a:gd name="connsiteX342" fmla="*/ 311189 w 5583124"/>
                <a:gd name="connsiteY342" fmla="*/ 5667492 h 6649609"/>
                <a:gd name="connsiteX343" fmla="*/ 280714 w 5583124"/>
                <a:gd name="connsiteY343" fmla="*/ 5757168 h 6649609"/>
                <a:gd name="connsiteX344" fmla="*/ 0 w 5583124"/>
                <a:gd name="connsiteY344" fmla="*/ 5757168 h 6649609"/>
                <a:gd name="connsiteX345" fmla="*/ 5438341 w 5583124"/>
                <a:gd name="connsiteY345" fmla="*/ 5303820 h 6649609"/>
                <a:gd name="connsiteX346" fmla="*/ 5535973 w 5583124"/>
                <a:gd name="connsiteY346" fmla="*/ 5330694 h 6649609"/>
                <a:gd name="connsiteX347" fmla="*/ 5580987 w 5583124"/>
                <a:gd name="connsiteY347" fmla="*/ 5408394 h 6649609"/>
                <a:gd name="connsiteX348" fmla="*/ 5564604 w 5583124"/>
                <a:gd name="connsiteY348" fmla="*/ 5532247 h 6649609"/>
                <a:gd name="connsiteX349" fmla="*/ 5496310 w 5583124"/>
                <a:gd name="connsiteY349" fmla="*/ 5657560 h 6649609"/>
                <a:gd name="connsiteX350" fmla="*/ 5397640 w 5583124"/>
                <a:gd name="connsiteY350" fmla="*/ 5737743 h 6649609"/>
                <a:gd name="connsiteX351" fmla="*/ 5281394 w 5583124"/>
                <a:gd name="connsiteY351" fmla="*/ 5765639 h 6649609"/>
                <a:gd name="connsiteX352" fmla="*/ 5184403 w 5583124"/>
                <a:gd name="connsiteY352" fmla="*/ 5737743 h 6649609"/>
                <a:gd name="connsiteX353" fmla="*/ 5139795 w 5583124"/>
                <a:gd name="connsiteY353" fmla="*/ 5657560 h 6649609"/>
                <a:gd name="connsiteX354" fmla="*/ 5156532 w 5583124"/>
                <a:gd name="connsiteY354" fmla="*/ 5532247 h 6649609"/>
                <a:gd name="connsiteX355" fmla="*/ 5224573 w 5583124"/>
                <a:gd name="connsiteY355" fmla="*/ 5408102 h 6649609"/>
                <a:gd name="connsiteX356" fmla="*/ 5322837 w 5583124"/>
                <a:gd name="connsiteY356" fmla="*/ 5330402 h 6649609"/>
                <a:gd name="connsiteX357" fmla="*/ 5438341 w 5583124"/>
                <a:gd name="connsiteY357" fmla="*/ 5303820 h 6649609"/>
                <a:gd name="connsiteX358" fmla="*/ 5047239 w 5583124"/>
                <a:gd name="connsiteY358" fmla="*/ 5303820 h 6649609"/>
                <a:gd name="connsiteX359" fmla="*/ 5119375 w 5583124"/>
                <a:gd name="connsiteY359" fmla="*/ 5321054 h 6649609"/>
                <a:gd name="connsiteX360" fmla="*/ 5162538 w 5583124"/>
                <a:gd name="connsiteY360" fmla="*/ 5361657 h 6649609"/>
                <a:gd name="connsiteX361" fmla="*/ 5083807 w 5583124"/>
                <a:gd name="connsiteY361" fmla="*/ 5430010 h 6649609"/>
                <a:gd name="connsiteX362" fmla="*/ 5057195 w 5583124"/>
                <a:gd name="connsiteY362" fmla="*/ 5404743 h 6649609"/>
                <a:gd name="connsiteX363" fmla="*/ 5017918 w 5583124"/>
                <a:gd name="connsiteY363" fmla="*/ 5395249 h 6649609"/>
                <a:gd name="connsiteX364" fmla="*/ 4959586 w 5583124"/>
                <a:gd name="connsiteY364" fmla="*/ 5411753 h 6649609"/>
                <a:gd name="connsiteX365" fmla="*/ 4905531 w 5583124"/>
                <a:gd name="connsiteY365" fmla="*/ 5459074 h 6649609"/>
                <a:gd name="connsiteX366" fmla="*/ 4866101 w 5583124"/>
                <a:gd name="connsiteY366" fmla="*/ 5533416 h 6649609"/>
                <a:gd name="connsiteX367" fmla="*/ 4853191 w 5583124"/>
                <a:gd name="connsiteY367" fmla="*/ 5609217 h 6649609"/>
                <a:gd name="connsiteX368" fmla="*/ 4873179 w 5583124"/>
                <a:gd name="connsiteY368" fmla="*/ 5656976 h 6649609"/>
                <a:gd name="connsiteX369" fmla="*/ 4922245 w 5583124"/>
                <a:gd name="connsiteY369" fmla="*/ 5673334 h 6649609"/>
                <a:gd name="connsiteX370" fmla="*/ 4974367 w 5583124"/>
                <a:gd name="connsiteY370" fmla="*/ 5661358 h 6649609"/>
                <a:gd name="connsiteX371" fmla="*/ 5020757 w 5583124"/>
                <a:gd name="connsiteY371" fmla="*/ 5632731 h 6649609"/>
                <a:gd name="connsiteX372" fmla="*/ 5054399 w 5583124"/>
                <a:gd name="connsiteY372" fmla="*/ 5699624 h 6649609"/>
                <a:gd name="connsiteX373" fmla="*/ 4972724 w 5583124"/>
                <a:gd name="connsiteY373" fmla="*/ 5749136 h 6649609"/>
                <a:gd name="connsiteX374" fmla="*/ 4886494 w 5583124"/>
                <a:gd name="connsiteY374" fmla="*/ 5765639 h 6649609"/>
                <a:gd name="connsiteX375" fmla="*/ 4811373 w 5583124"/>
                <a:gd name="connsiteY375" fmla="*/ 5751180 h 6649609"/>
                <a:gd name="connsiteX376" fmla="*/ 4759368 w 5583124"/>
                <a:gd name="connsiteY376" fmla="*/ 5707802 h 6649609"/>
                <a:gd name="connsiteX377" fmla="*/ 4738170 w 5583124"/>
                <a:gd name="connsiteY377" fmla="*/ 5636090 h 6649609"/>
                <a:gd name="connsiteX378" fmla="*/ 4755370 w 5583124"/>
                <a:gd name="connsiteY378" fmla="*/ 5536920 h 6649609"/>
                <a:gd name="connsiteX379" fmla="*/ 4806060 w 5583124"/>
                <a:gd name="connsiteY379" fmla="*/ 5438043 h 6649609"/>
                <a:gd name="connsiteX380" fmla="*/ 4877715 w 5583124"/>
                <a:gd name="connsiteY380" fmla="*/ 5364724 h 6649609"/>
                <a:gd name="connsiteX381" fmla="*/ 4961065 w 5583124"/>
                <a:gd name="connsiteY381" fmla="*/ 5319301 h 6649609"/>
                <a:gd name="connsiteX382" fmla="*/ 5047239 w 5583124"/>
                <a:gd name="connsiteY382" fmla="*/ 5303820 h 6649609"/>
                <a:gd name="connsiteX383" fmla="*/ 4569211 w 5583124"/>
                <a:gd name="connsiteY383" fmla="*/ 5303820 h 6649609"/>
                <a:gd name="connsiteX384" fmla="*/ 4666843 w 5583124"/>
                <a:gd name="connsiteY384" fmla="*/ 5330694 h 6649609"/>
                <a:gd name="connsiteX385" fmla="*/ 4711857 w 5583124"/>
                <a:gd name="connsiteY385" fmla="*/ 5408394 h 6649609"/>
                <a:gd name="connsiteX386" fmla="*/ 4695474 w 5583124"/>
                <a:gd name="connsiteY386" fmla="*/ 5532247 h 6649609"/>
                <a:gd name="connsiteX387" fmla="*/ 4627181 w 5583124"/>
                <a:gd name="connsiteY387" fmla="*/ 5657560 h 6649609"/>
                <a:gd name="connsiteX388" fmla="*/ 4528511 w 5583124"/>
                <a:gd name="connsiteY388" fmla="*/ 5737743 h 6649609"/>
                <a:gd name="connsiteX389" fmla="*/ 4412263 w 5583124"/>
                <a:gd name="connsiteY389" fmla="*/ 5765639 h 6649609"/>
                <a:gd name="connsiteX390" fmla="*/ 4315274 w 5583124"/>
                <a:gd name="connsiteY390" fmla="*/ 5737743 h 6649609"/>
                <a:gd name="connsiteX391" fmla="*/ 4270666 w 5583124"/>
                <a:gd name="connsiteY391" fmla="*/ 5657560 h 6649609"/>
                <a:gd name="connsiteX392" fmla="*/ 4287403 w 5583124"/>
                <a:gd name="connsiteY392" fmla="*/ 5532247 h 6649609"/>
                <a:gd name="connsiteX393" fmla="*/ 4355443 w 5583124"/>
                <a:gd name="connsiteY393" fmla="*/ 5408102 h 6649609"/>
                <a:gd name="connsiteX394" fmla="*/ 4453707 w 5583124"/>
                <a:gd name="connsiteY394" fmla="*/ 5330402 h 6649609"/>
                <a:gd name="connsiteX395" fmla="*/ 4569211 w 5583124"/>
                <a:gd name="connsiteY395" fmla="*/ 5303820 h 6649609"/>
                <a:gd name="connsiteX396" fmla="*/ 3502106 w 5583124"/>
                <a:gd name="connsiteY396" fmla="*/ 5303820 h 6649609"/>
                <a:gd name="connsiteX397" fmla="*/ 3599737 w 5583124"/>
                <a:gd name="connsiteY397" fmla="*/ 5330694 h 6649609"/>
                <a:gd name="connsiteX398" fmla="*/ 3644751 w 5583124"/>
                <a:gd name="connsiteY398" fmla="*/ 5408394 h 6649609"/>
                <a:gd name="connsiteX399" fmla="*/ 3628368 w 5583124"/>
                <a:gd name="connsiteY399" fmla="*/ 5532247 h 6649609"/>
                <a:gd name="connsiteX400" fmla="*/ 3560074 w 5583124"/>
                <a:gd name="connsiteY400" fmla="*/ 5657560 h 6649609"/>
                <a:gd name="connsiteX401" fmla="*/ 3461405 w 5583124"/>
                <a:gd name="connsiteY401" fmla="*/ 5737743 h 6649609"/>
                <a:gd name="connsiteX402" fmla="*/ 3345159 w 5583124"/>
                <a:gd name="connsiteY402" fmla="*/ 5765639 h 6649609"/>
                <a:gd name="connsiteX403" fmla="*/ 3248168 w 5583124"/>
                <a:gd name="connsiteY403" fmla="*/ 5737743 h 6649609"/>
                <a:gd name="connsiteX404" fmla="*/ 3203560 w 5583124"/>
                <a:gd name="connsiteY404" fmla="*/ 5657560 h 6649609"/>
                <a:gd name="connsiteX405" fmla="*/ 3220297 w 5583124"/>
                <a:gd name="connsiteY405" fmla="*/ 5532247 h 6649609"/>
                <a:gd name="connsiteX406" fmla="*/ 3288337 w 5583124"/>
                <a:gd name="connsiteY406" fmla="*/ 5408102 h 6649609"/>
                <a:gd name="connsiteX407" fmla="*/ 3386601 w 5583124"/>
                <a:gd name="connsiteY407" fmla="*/ 5330402 h 6649609"/>
                <a:gd name="connsiteX408" fmla="*/ 3502106 w 5583124"/>
                <a:gd name="connsiteY408" fmla="*/ 5303820 h 6649609"/>
                <a:gd name="connsiteX409" fmla="*/ 3111003 w 5583124"/>
                <a:gd name="connsiteY409" fmla="*/ 5303820 h 6649609"/>
                <a:gd name="connsiteX410" fmla="*/ 3183139 w 5583124"/>
                <a:gd name="connsiteY410" fmla="*/ 5321054 h 6649609"/>
                <a:gd name="connsiteX411" fmla="*/ 3226302 w 5583124"/>
                <a:gd name="connsiteY411" fmla="*/ 5361657 h 6649609"/>
                <a:gd name="connsiteX412" fmla="*/ 3147571 w 5583124"/>
                <a:gd name="connsiteY412" fmla="*/ 5430010 h 6649609"/>
                <a:gd name="connsiteX413" fmla="*/ 3120959 w 5583124"/>
                <a:gd name="connsiteY413" fmla="*/ 5404743 h 6649609"/>
                <a:gd name="connsiteX414" fmla="*/ 3081683 w 5583124"/>
                <a:gd name="connsiteY414" fmla="*/ 5395249 h 6649609"/>
                <a:gd name="connsiteX415" fmla="*/ 3023351 w 5583124"/>
                <a:gd name="connsiteY415" fmla="*/ 5411753 h 6649609"/>
                <a:gd name="connsiteX416" fmla="*/ 2969295 w 5583124"/>
                <a:gd name="connsiteY416" fmla="*/ 5459074 h 6649609"/>
                <a:gd name="connsiteX417" fmla="*/ 2929865 w 5583124"/>
                <a:gd name="connsiteY417" fmla="*/ 5533416 h 6649609"/>
                <a:gd name="connsiteX418" fmla="*/ 2916956 w 5583124"/>
                <a:gd name="connsiteY418" fmla="*/ 5609217 h 6649609"/>
                <a:gd name="connsiteX419" fmla="*/ 2936944 w 5583124"/>
                <a:gd name="connsiteY419" fmla="*/ 5656976 h 6649609"/>
                <a:gd name="connsiteX420" fmla="*/ 2986009 w 5583124"/>
                <a:gd name="connsiteY420" fmla="*/ 5673334 h 6649609"/>
                <a:gd name="connsiteX421" fmla="*/ 3038132 w 5583124"/>
                <a:gd name="connsiteY421" fmla="*/ 5661358 h 6649609"/>
                <a:gd name="connsiteX422" fmla="*/ 3084521 w 5583124"/>
                <a:gd name="connsiteY422" fmla="*/ 5632731 h 6649609"/>
                <a:gd name="connsiteX423" fmla="*/ 3118164 w 5583124"/>
                <a:gd name="connsiteY423" fmla="*/ 5699624 h 6649609"/>
                <a:gd name="connsiteX424" fmla="*/ 3036488 w 5583124"/>
                <a:gd name="connsiteY424" fmla="*/ 5749136 h 6649609"/>
                <a:gd name="connsiteX425" fmla="*/ 2950258 w 5583124"/>
                <a:gd name="connsiteY425" fmla="*/ 5765639 h 6649609"/>
                <a:gd name="connsiteX426" fmla="*/ 2875137 w 5583124"/>
                <a:gd name="connsiteY426" fmla="*/ 5751180 h 6649609"/>
                <a:gd name="connsiteX427" fmla="*/ 2823133 w 5583124"/>
                <a:gd name="connsiteY427" fmla="*/ 5707802 h 6649609"/>
                <a:gd name="connsiteX428" fmla="*/ 2801935 w 5583124"/>
                <a:gd name="connsiteY428" fmla="*/ 5636090 h 6649609"/>
                <a:gd name="connsiteX429" fmla="*/ 2819134 w 5583124"/>
                <a:gd name="connsiteY429" fmla="*/ 5536920 h 6649609"/>
                <a:gd name="connsiteX430" fmla="*/ 2869824 w 5583124"/>
                <a:gd name="connsiteY430" fmla="*/ 5438043 h 6649609"/>
                <a:gd name="connsiteX431" fmla="*/ 2941479 w 5583124"/>
                <a:gd name="connsiteY431" fmla="*/ 5364724 h 6649609"/>
                <a:gd name="connsiteX432" fmla="*/ 3024829 w 5583124"/>
                <a:gd name="connsiteY432" fmla="*/ 5319301 h 6649609"/>
                <a:gd name="connsiteX433" fmla="*/ 3111003 w 5583124"/>
                <a:gd name="connsiteY433" fmla="*/ 5303820 h 6649609"/>
                <a:gd name="connsiteX434" fmla="*/ 2632975 w 5583124"/>
                <a:gd name="connsiteY434" fmla="*/ 5303820 h 6649609"/>
                <a:gd name="connsiteX435" fmla="*/ 2730608 w 5583124"/>
                <a:gd name="connsiteY435" fmla="*/ 5330694 h 6649609"/>
                <a:gd name="connsiteX436" fmla="*/ 2775621 w 5583124"/>
                <a:gd name="connsiteY436" fmla="*/ 5408394 h 6649609"/>
                <a:gd name="connsiteX437" fmla="*/ 2759239 w 5583124"/>
                <a:gd name="connsiteY437" fmla="*/ 5532247 h 6649609"/>
                <a:gd name="connsiteX438" fmla="*/ 2690945 w 5583124"/>
                <a:gd name="connsiteY438" fmla="*/ 5657560 h 6649609"/>
                <a:gd name="connsiteX439" fmla="*/ 2592275 w 5583124"/>
                <a:gd name="connsiteY439" fmla="*/ 5737743 h 6649609"/>
                <a:gd name="connsiteX440" fmla="*/ 2476028 w 5583124"/>
                <a:gd name="connsiteY440" fmla="*/ 5765639 h 6649609"/>
                <a:gd name="connsiteX441" fmla="*/ 2379038 w 5583124"/>
                <a:gd name="connsiteY441" fmla="*/ 5737743 h 6649609"/>
                <a:gd name="connsiteX442" fmla="*/ 2334430 w 5583124"/>
                <a:gd name="connsiteY442" fmla="*/ 5657560 h 6649609"/>
                <a:gd name="connsiteX443" fmla="*/ 2351167 w 5583124"/>
                <a:gd name="connsiteY443" fmla="*/ 5532247 h 6649609"/>
                <a:gd name="connsiteX444" fmla="*/ 2419207 w 5583124"/>
                <a:gd name="connsiteY444" fmla="*/ 5408102 h 6649609"/>
                <a:gd name="connsiteX445" fmla="*/ 2517471 w 5583124"/>
                <a:gd name="connsiteY445" fmla="*/ 5330402 h 6649609"/>
                <a:gd name="connsiteX446" fmla="*/ 2632975 w 5583124"/>
                <a:gd name="connsiteY446" fmla="*/ 5303820 h 6649609"/>
                <a:gd name="connsiteX447" fmla="*/ 1565870 w 5583124"/>
                <a:gd name="connsiteY447" fmla="*/ 5303820 h 6649609"/>
                <a:gd name="connsiteX448" fmla="*/ 1663502 w 5583124"/>
                <a:gd name="connsiteY448" fmla="*/ 5330694 h 6649609"/>
                <a:gd name="connsiteX449" fmla="*/ 1708516 w 5583124"/>
                <a:gd name="connsiteY449" fmla="*/ 5408394 h 6649609"/>
                <a:gd name="connsiteX450" fmla="*/ 1692134 w 5583124"/>
                <a:gd name="connsiteY450" fmla="*/ 5532247 h 6649609"/>
                <a:gd name="connsiteX451" fmla="*/ 1623840 w 5583124"/>
                <a:gd name="connsiteY451" fmla="*/ 5657560 h 6649609"/>
                <a:gd name="connsiteX452" fmla="*/ 1525170 w 5583124"/>
                <a:gd name="connsiteY452" fmla="*/ 5737743 h 6649609"/>
                <a:gd name="connsiteX453" fmla="*/ 1408923 w 5583124"/>
                <a:gd name="connsiteY453" fmla="*/ 5765639 h 6649609"/>
                <a:gd name="connsiteX454" fmla="*/ 1311933 w 5583124"/>
                <a:gd name="connsiteY454" fmla="*/ 5737743 h 6649609"/>
                <a:gd name="connsiteX455" fmla="*/ 1267325 w 5583124"/>
                <a:gd name="connsiteY455" fmla="*/ 5657560 h 6649609"/>
                <a:gd name="connsiteX456" fmla="*/ 1284062 w 5583124"/>
                <a:gd name="connsiteY456" fmla="*/ 5532247 h 6649609"/>
                <a:gd name="connsiteX457" fmla="*/ 1352102 w 5583124"/>
                <a:gd name="connsiteY457" fmla="*/ 5408102 h 6649609"/>
                <a:gd name="connsiteX458" fmla="*/ 1450366 w 5583124"/>
                <a:gd name="connsiteY458" fmla="*/ 5330402 h 6649609"/>
                <a:gd name="connsiteX459" fmla="*/ 1565870 w 5583124"/>
                <a:gd name="connsiteY459" fmla="*/ 5303820 h 6649609"/>
                <a:gd name="connsiteX460" fmla="*/ 1174768 w 5583124"/>
                <a:gd name="connsiteY460" fmla="*/ 5303820 h 6649609"/>
                <a:gd name="connsiteX461" fmla="*/ 1246905 w 5583124"/>
                <a:gd name="connsiteY461" fmla="*/ 5321054 h 6649609"/>
                <a:gd name="connsiteX462" fmla="*/ 1290067 w 5583124"/>
                <a:gd name="connsiteY462" fmla="*/ 5361657 h 6649609"/>
                <a:gd name="connsiteX463" fmla="*/ 1211336 w 5583124"/>
                <a:gd name="connsiteY463" fmla="*/ 5430010 h 6649609"/>
                <a:gd name="connsiteX464" fmla="*/ 1184724 w 5583124"/>
                <a:gd name="connsiteY464" fmla="*/ 5404743 h 6649609"/>
                <a:gd name="connsiteX465" fmla="*/ 1145448 w 5583124"/>
                <a:gd name="connsiteY465" fmla="*/ 5395249 h 6649609"/>
                <a:gd name="connsiteX466" fmla="*/ 1087116 w 5583124"/>
                <a:gd name="connsiteY466" fmla="*/ 5411753 h 6649609"/>
                <a:gd name="connsiteX467" fmla="*/ 1033060 w 5583124"/>
                <a:gd name="connsiteY467" fmla="*/ 5459074 h 6649609"/>
                <a:gd name="connsiteX468" fmla="*/ 993630 w 5583124"/>
                <a:gd name="connsiteY468" fmla="*/ 5533416 h 6649609"/>
                <a:gd name="connsiteX469" fmla="*/ 980721 w 5583124"/>
                <a:gd name="connsiteY469" fmla="*/ 5609217 h 6649609"/>
                <a:gd name="connsiteX470" fmla="*/ 1000709 w 5583124"/>
                <a:gd name="connsiteY470" fmla="*/ 5656976 h 6649609"/>
                <a:gd name="connsiteX471" fmla="*/ 1049774 w 5583124"/>
                <a:gd name="connsiteY471" fmla="*/ 5673334 h 6649609"/>
                <a:gd name="connsiteX472" fmla="*/ 1101896 w 5583124"/>
                <a:gd name="connsiteY472" fmla="*/ 5661358 h 6649609"/>
                <a:gd name="connsiteX473" fmla="*/ 1148287 w 5583124"/>
                <a:gd name="connsiteY473" fmla="*/ 5632731 h 6649609"/>
                <a:gd name="connsiteX474" fmla="*/ 1181929 w 5583124"/>
                <a:gd name="connsiteY474" fmla="*/ 5699624 h 6649609"/>
                <a:gd name="connsiteX475" fmla="*/ 1100254 w 5583124"/>
                <a:gd name="connsiteY475" fmla="*/ 5749136 h 6649609"/>
                <a:gd name="connsiteX476" fmla="*/ 1014024 w 5583124"/>
                <a:gd name="connsiteY476" fmla="*/ 5765639 h 6649609"/>
                <a:gd name="connsiteX477" fmla="*/ 938902 w 5583124"/>
                <a:gd name="connsiteY477" fmla="*/ 5751180 h 6649609"/>
                <a:gd name="connsiteX478" fmla="*/ 886898 w 5583124"/>
                <a:gd name="connsiteY478" fmla="*/ 5707802 h 6649609"/>
                <a:gd name="connsiteX479" fmla="*/ 865700 w 5583124"/>
                <a:gd name="connsiteY479" fmla="*/ 5636090 h 6649609"/>
                <a:gd name="connsiteX480" fmla="*/ 882900 w 5583124"/>
                <a:gd name="connsiteY480" fmla="*/ 5536920 h 6649609"/>
                <a:gd name="connsiteX481" fmla="*/ 933590 w 5583124"/>
                <a:gd name="connsiteY481" fmla="*/ 5438043 h 6649609"/>
                <a:gd name="connsiteX482" fmla="*/ 1005244 w 5583124"/>
                <a:gd name="connsiteY482" fmla="*/ 5364724 h 6649609"/>
                <a:gd name="connsiteX483" fmla="*/ 1088594 w 5583124"/>
                <a:gd name="connsiteY483" fmla="*/ 5319301 h 6649609"/>
                <a:gd name="connsiteX484" fmla="*/ 1174768 w 5583124"/>
                <a:gd name="connsiteY484" fmla="*/ 5303820 h 6649609"/>
                <a:gd name="connsiteX485" fmla="*/ 696741 w 5583124"/>
                <a:gd name="connsiteY485" fmla="*/ 5303820 h 6649609"/>
                <a:gd name="connsiteX486" fmla="*/ 794373 w 5583124"/>
                <a:gd name="connsiteY486" fmla="*/ 5330694 h 6649609"/>
                <a:gd name="connsiteX487" fmla="*/ 839387 w 5583124"/>
                <a:gd name="connsiteY487" fmla="*/ 5408394 h 6649609"/>
                <a:gd name="connsiteX488" fmla="*/ 823004 w 5583124"/>
                <a:gd name="connsiteY488" fmla="*/ 5532247 h 6649609"/>
                <a:gd name="connsiteX489" fmla="*/ 754711 w 5583124"/>
                <a:gd name="connsiteY489" fmla="*/ 5657560 h 6649609"/>
                <a:gd name="connsiteX490" fmla="*/ 656041 w 5583124"/>
                <a:gd name="connsiteY490" fmla="*/ 5737743 h 6649609"/>
                <a:gd name="connsiteX491" fmla="*/ 539793 w 5583124"/>
                <a:gd name="connsiteY491" fmla="*/ 5765639 h 6649609"/>
                <a:gd name="connsiteX492" fmla="*/ 442804 w 5583124"/>
                <a:gd name="connsiteY492" fmla="*/ 5737743 h 6649609"/>
                <a:gd name="connsiteX493" fmla="*/ 398196 w 5583124"/>
                <a:gd name="connsiteY493" fmla="*/ 5657560 h 6649609"/>
                <a:gd name="connsiteX494" fmla="*/ 414932 w 5583124"/>
                <a:gd name="connsiteY494" fmla="*/ 5532247 h 6649609"/>
                <a:gd name="connsiteX495" fmla="*/ 482972 w 5583124"/>
                <a:gd name="connsiteY495" fmla="*/ 5408102 h 6649609"/>
                <a:gd name="connsiteX496" fmla="*/ 581236 w 5583124"/>
                <a:gd name="connsiteY496" fmla="*/ 5330402 h 6649609"/>
                <a:gd name="connsiteX497" fmla="*/ 696741 w 5583124"/>
                <a:gd name="connsiteY497" fmla="*/ 5303820 h 6649609"/>
                <a:gd name="connsiteX498" fmla="*/ 5407269 w 5583124"/>
                <a:gd name="connsiteY498" fmla="*/ 4511279 h 6649609"/>
                <a:gd name="connsiteX499" fmla="*/ 5351226 w 5583124"/>
                <a:gd name="connsiteY499" fmla="*/ 4527491 h 6649609"/>
                <a:gd name="connsiteX500" fmla="*/ 5302578 w 5583124"/>
                <a:gd name="connsiteY500" fmla="*/ 4574374 h 6649609"/>
                <a:gd name="connsiteX501" fmla="*/ 5266072 w 5583124"/>
                <a:gd name="connsiteY501" fmla="*/ 4648277 h 6649609"/>
                <a:gd name="connsiteX502" fmla="*/ 5252099 w 5583124"/>
                <a:gd name="connsiteY502" fmla="*/ 4722910 h 6649609"/>
                <a:gd name="connsiteX503" fmla="*/ 5268137 w 5583124"/>
                <a:gd name="connsiteY503" fmla="*/ 4771983 h 6649609"/>
                <a:gd name="connsiteX504" fmla="*/ 5312763 w 5583124"/>
                <a:gd name="connsiteY504" fmla="*/ 4789364 h 6649609"/>
                <a:gd name="connsiteX505" fmla="*/ 5369205 w 5583124"/>
                <a:gd name="connsiteY505" fmla="*/ 4771983 h 6649609"/>
                <a:gd name="connsiteX506" fmla="*/ 5418745 w 5583124"/>
                <a:gd name="connsiteY506" fmla="*/ 4722910 h 6649609"/>
                <a:gd name="connsiteX507" fmla="*/ 5455649 w 5583124"/>
                <a:gd name="connsiteY507" fmla="*/ 4648277 h 6649609"/>
                <a:gd name="connsiteX508" fmla="*/ 5469224 w 5583124"/>
                <a:gd name="connsiteY508" fmla="*/ 4574374 h 6649609"/>
                <a:gd name="connsiteX509" fmla="*/ 5452293 w 5583124"/>
                <a:gd name="connsiteY509" fmla="*/ 4527491 h 6649609"/>
                <a:gd name="connsiteX510" fmla="*/ 5407269 w 5583124"/>
                <a:gd name="connsiteY510" fmla="*/ 4511279 h 6649609"/>
                <a:gd name="connsiteX511" fmla="*/ 4538139 w 5583124"/>
                <a:gd name="connsiteY511" fmla="*/ 4511279 h 6649609"/>
                <a:gd name="connsiteX512" fmla="*/ 4482095 w 5583124"/>
                <a:gd name="connsiteY512" fmla="*/ 4527491 h 6649609"/>
                <a:gd name="connsiteX513" fmla="*/ 4433449 w 5583124"/>
                <a:gd name="connsiteY513" fmla="*/ 4574374 h 6649609"/>
                <a:gd name="connsiteX514" fmla="*/ 4396942 w 5583124"/>
                <a:gd name="connsiteY514" fmla="*/ 4648277 h 6649609"/>
                <a:gd name="connsiteX515" fmla="*/ 4382969 w 5583124"/>
                <a:gd name="connsiteY515" fmla="*/ 4722910 h 6649609"/>
                <a:gd name="connsiteX516" fmla="*/ 4399007 w 5583124"/>
                <a:gd name="connsiteY516" fmla="*/ 4771983 h 6649609"/>
                <a:gd name="connsiteX517" fmla="*/ 4443634 w 5583124"/>
                <a:gd name="connsiteY517" fmla="*/ 4789364 h 6649609"/>
                <a:gd name="connsiteX518" fmla="*/ 4500075 w 5583124"/>
                <a:gd name="connsiteY518" fmla="*/ 4771983 h 6649609"/>
                <a:gd name="connsiteX519" fmla="*/ 4549616 w 5583124"/>
                <a:gd name="connsiteY519" fmla="*/ 4722910 h 6649609"/>
                <a:gd name="connsiteX520" fmla="*/ 4586519 w 5583124"/>
                <a:gd name="connsiteY520" fmla="*/ 4648277 h 6649609"/>
                <a:gd name="connsiteX521" fmla="*/ 4600095 w 5583124"/>
                <a:gd name="connsiteY521" fmla="*/ 4574374 h 6649609"/>
                <a:gd name="connsiteX522" fmla="*/ 4583163 w 5583124"/>
                <a:gd name="connsiteY522" fmla="*/ 4527491 h 6649609"/>
                <a:gd name="connsiteX523" fmla="*/ 4538139 w 5583124"/>
                <a:gd name="connsiteY523" fmla="*/ 4511279 h 6649609"/>
                <a:gd name="connsiteX524" fmla="*/ 3471033 w 5583124"/>
                <a:gd name="connsiteY524" fmla="*/ 4511279 h 6649609"/>
                <a:gd name="connsiteX525" fmla="*/ 3414990 w 5583124"/>
                <a:gd name="connsiteY525" fmla="*/ 4527491 h 6649609"/>
                <a:gd name="connsiteX526" fmla="*/ 3366343 w 5583124"/>
                <a:gd name="connsiteY526" fmla="*/ 4574374 h 6649609"/>
                <a:gd name="connsiteX527" fmla="*/ 3329837 w 5583124"/>
                <a:gd name="connsiteY527" fmla="*/ 4648277 h 6649609"/>
                <a:gd name="connsiteX528" fmla="*/ 3315863 w 5583124"/>
                <a:gd name="connsiteY528" fmla="*/ 4722910 h 6649609"/>
                <a:gd name="connsiteX529" fmla="*/ 3331902 w 5583124"/>
                <a:gd name="connsiteY529" fmla="*/ 4771983 h 6649609"/>
                <a:gd name="connsiteX530" fmla="*/ 3376527 w 5583124"/>
                <a:gd name="connsiteY530" fmla="*/ 4789364 h 6649609"/>
                <a:gd name="connsiteX531" fmla="*/ 3432970 w 5583124"/>
                <a:gd name="connsiteY531" fmla="*/ 4771983 h 6649609"/>
                <a:gd name="connsiteX532" fmla="*/ 3482509 w 5583124"/>
                <a:gd name="connsiteY532" fmla="*/ 4722910 h 6649609"/>
                <a:gd name="connsiteX533" fmla="*/ 3519413 w 5583124"/>
                <a:gd name="connsiteY533" fmla="*/ 4648277 h 6649609"/>
                <a:gd name="connsiteX534" fmla="*/ 3532989 w 5583124"/>
                <a:gd name="connsiteY534" fmla="*/ 4574374 h 6649609"/>
                <a:gd name="connsiteX535" fmla="*/ 3516058 w 5583124"/>
                <a:gd name="connsiteY535" fmla="*/ 4527491 h 6649609"/>
                <a:gd name="connsiteX536" fmla="*/ 3471033 w 5583124"/>
                <a:gd name="connsiteY536" fmla="*/ 4511279 h 6649609"/>
                <a:gd name="connsiteX537" fmla="*/ 2601903 w 5583124"/>
                <a:gd name="connsiteY537" fmla="*/ 4511279 h 6649609"/>
                <a:gd name="connsiteX538" fmla="*/ 2545860 w 5583124"/>
                <a:gd name="connsiteY538" fmla="*/ 4527491 h 6649609"/>
                <a:gd name="connsiteX539" fmla="*/ 2497213 w 5583124"/>
                <a:gd name="connsiteY539" fmla="*/ 4574374 h 6649609"/>
                <a:gd name="connsiteX540" fmla="*/ 2460707 w 5583124"/>
                <a:gd name="connsiteY540" fmla="*/ 4648277 h 6649609"/>
                <a:gd name="connsiteX541" fmla="*/ 2446734 w 5583124"/>
                <a:gd name="connsiteY541" fmla="*/ 4722910 h 6649609"/>
                <a:gd name="connsiteX542" fmla="*/ 2462772 w 5583124"/>
                <a:gd name="connsiteY542" fmla="*/ 4771983 h 6649609"/>
                <a:gd name="connsiteX543" fmla="*/ 2507398 w 5583124"/>
                <a:gd name="connsiteY543" fmla="*/ 4789364 h 6649609"/>
                <a:gd name="connsiteX544" fmla="*/ 2563840 w 5583124"/>
                <a:gd name="connsiteY544" fmla="*/ 4771983 h 6649609"/>
                <a:gd name="connsiteX545" fmla="*/ 2613380 w 5583124"/>
                <a:gd name="connsiteY545" fmla="*/ 4722910 h 6649609"/>
                <a:gd name="connsiteX546" fmla="*/ 2650283 w 5583124"/>
                <a:gd name="connsiteY546" fmla="*/ 4648277 h 6649609"/>
                <a:gd name="connsiteX547" fmla="*/ 2663859 w 5583124"/>
                <a:gd name="connsiteY547" fmla="*/ 4574374 h 6649609"/>
                <a:gd name="connsiteX548" fmla="*/ 2646928 w 5583124"/>
                <a:gd name="connsiteY548" fmla="*/ 4527491 h 6649609"/>
                <a:gd name="connsiteX549" fmla="*/ 2601903 w 5583124"/>
                <a:gd name="connsiteY549" fmla="*/ 4511279 h 6649609"/>
                <a:gd name="connsiteX550" fmla="*/ 1534798 w 5583124"/>
                <a:gd name="connsiteY550" fmla="*/ 4511279 h 6649609"/>
                <a:gd name="connsiteX551" fmla="*/ 1478755 w 5583124"/>
                <a:gd name="connsiteY551" fmla="*/ 4527491 h 6649609"/>
                <a:gd name="connsiteX552" fmla="*/ 1430108 w 5583124"/>
                <a:gd name="connsiteY552" fmla="*/ 4574374 h 6649609"/>
                <a:gd name="connsiteX553" fmla="*/ 1393602 w 5583124"/>
                <a:gd name="connsiteY553" fmla="*/ 4648277 h 6649609"/>
                <a:gd name="connsiteX554" fmla="*/ 1379628 w 5583124"/>
                <a:gd name="connsiteY554" fmla="*/ 4722910 h 6649609"/>
                <a:gd name="connsiteX555" fmla="*/ 1395667 w 5583124"/>
                <a:gd name="connsiteY555" fmla="*/ 4771983 h 6649609"/>
                <a:gd name="connsiteX556" fmla="*/ 1440293 w 5583124"/>
                <a:gd name="connsiteY556" fmla="*/ 4789364 h 6649609"/>
                <a:gd name="connsiteX557" fmla="*/ 1496735 w 5583124"/>
                <a:gd name="connsiteY557" fmla="*/ 4771983 h 6649609"/>
                <a:gd name="connsiteX558" fmla="*/ 1546275 w 5583124"/>
                <a:gd name="connsiteY558" fmla="*/ 4722910 h 6649609"/>
                <a:gd name="connsiteX559" fmla="*/ 1583178 w 5583124"/>
                <a:gd name="connsiteY559" fmla="*/ 4648277 h 6649609"/>
                <a:gd name="connsiteX560" fmla="*/ 1596754 w 5583124"/>
                <a:gd name="connsiteY560" fmla="*/ 4574374 h 6649609"/>
                <a:gd name="connsiteX561" fmla="*/ 1579823 w 5583124"/>
                <a:gd name="connsiteY561" fmla="*/ 4527491 h 6649609"/>
                <a:gd name="connsiteX562" fmla="*/ 1534798 w 5583124"/>
                <a:gd name="connsiteY562" fmla="*/ 4511279 h 6649609"/>
                <a:gd name="connsiteX563" fmla="*/ 665668 w 5583124"/>
                <a:gd name="connsiteY563" fmla="*/ 4511279 h 6649609"/>
                <a:gd name="connsiteX564" fmla="*/ 609625 w 5583124"/>
                <a:gd name="connsiteY564" fmla="*/ 4527491 h 6649609"/>
                <a:gd name="connsiteX565" fmla="*/ 560978 w 5583124"/>
                <a:gd name="connsiteY565" fmla="*/ 4574374 h 6649609"/>
                <a:gd name="connsiteX566" fmla="*/ 524472 w 5583124"/>
                <a:gd name="connsiteY566" fmla="*/ 4648277 h 6649609"/>
                <a:gd name="connsiteX567" fmla="*/ 510499 w 5583124"/>
                <a:gd name="connsiteY567" fmla="*/ 4722910 h 6649609"/>
                <a:gd name="connsiteX568" fmla="*/ 526537 w 5583124"/>
                <a:gd name="connsiteY568" fmla="*/ 4771983 h 6649609"/>
                <a:gd name="connsiteX569" fmla="*/ 571163 w 5583124"/>
                <a:gd name="connsiteY569" fmla="*/ 4789364 h 6649609"/>
                <a:gd name="connsiteX570" fmla="*/ 627605 w 5583124"/>
                <a:gd name="connsiteY570" fmla="*/ 4771983 h 6649609"/>
                <a:gd name="connsiteX571" fmla="*/ 677145 w 5583124"/>
                <a:gd name="connsiteY571" fmla="*/ 4722910 h 6649609"/>
                <a:gd name="connsiteX572" fmla="*/ 714048 w 5583124"/>
                <a:gd name="connsiteY572" fmla="*/ 4648277 h 6649609"/>
                <a:gd name="connsiteX573" fmla="*/ 727624 w 5583124"/>
                <a:gd name="connsiteY573" fmla="*/ 4574374 h 6649609"/>
                <a:gd name="connsiteX574" fmla="*/ 710693 w 5583124"/>
                <a:gd name="connsiteY574" fmla="*/ 4527491 h 6649609"/>
                <a:gd name="connsiteX575" fmla="*/ 665668 w 5583124"/>
                <a:gd name="connsiteY575" fmla="*/ 4511279 h 6649609"/>
                <a:gd name="connsiteX576" fmla="*/ 4023959 w 5583124"/>
                <a:gd name="connsiteY576" fmla="*/ 4427444 h 6649609"/>
                <a:gd name="connsiteX577" fmla="*/ 4131162 w 5583124"/>
                <a:gd name="connsiteY577" fmla="*/ 4427444 h 6649609"/>
                <a:gd name="connsiteX578" fmla="*/ 4010149 w 5583124"/>
                <a:gd name="connsiteY578" fmla="*/ 4783522 h 6649609"/>
                <a:gd name="connsiteX579" fmla="*/ 4183659 w 5583124"/>
                <a:gd name="connsiteY579" fmla="*/ 4783522 h 6649609"/>
                <a:gd name="connsiteX580" fmla="*/ 4153184 w 5583124"/>
                <a:gd name="connsiteY580" fmla="*/ 4873198 h 6649609"/>
                <a:gd name="connsiteX581" fmla="*/ 3872471 w 5583124"/>
                <a:gd name="connsiteY581" fmla="*/ 4873198 h 6649609"/>
                <a:gd name="connsiteX582" fmla="*/ 2087723 w 5583124"/>
                <a:gd name="connsiteY582" fmla="*/ 4427444 h 6649609"/>
                <a:gd name="connsiteX583" fmla="*/ 2194927 w 5583124"/>
                <a:gd name="connsiteY583" fmla="*/ 4427444 h 6649609"/>
                <a:gd name="connsiteX584" fmla="*/ 2073913 w 5583124"/>
                <a:gd name="connsiteY584" fmla="*/ 4783522 h 6649609"/>
                <a:gd name="connsiteX585" fmla="*/ 2247423 w 5583124"/>
                <a:gd name="connsiteY585" fmla="*/ 4783522 h 6649609"/>
                <a:gd name="connsiteX586" fmla="*/ 2216949 w 5583124"/>
                <a:gd name="connsiteY586" fmla="*/ 4873198 h 6649609"/>
                <a:gd name="connsiteX587" fmla="*/ 1936235 w 5583124"/>
                <a:gd name="connsiteY587" fmla="*/ 4873198 h 6649609"/>
                <a:gd name="connsiteX588" fmla="*/ 151489 w 5583124"/>
                <a:gd name="connsiteY588" fmla="*/ 4427444 h 6649609"/>
                <a:gd name="connsiteX589" fmla="*/ 258691 w 5583124"/>
                <a:gd name="connsiteY589" fmla="*/ 4427444 h 6649609"/>
                <a:gd name="connsiteX590" fmla="*/ 137678 w 5583124"/>
                <a:gd name="connsiteY590" fmla="*/ 4783522 h 6649609"/>
                <a:gd name="connsiteX591" fmla="*/ 311189 w 5583124"/>
                <a:gd name="connsiteY591" fmla="*/ 4783522 h 6649609"/>
                <a:gd name="connsiteX592" fmla="*/ 280714 w 5583124"/>
                <a:gd name="connsiteY592" fmla="*/ 4873198 h 6649609"/>
                <a:gd name="connsiteX593" fmla="*/ 0 w 5583124"/>
                <a:gd name="connsiteY593" fmla="*/ 4873198 h 6649609"/>
                <a:gd name="connsiteX594" fmla="*/ 5438341 w 5583124"/>
                <a:gd name="connsiteY594" fmla="*/ 4419850 h 6649609"/>
                <a:gd name="connsiteX595" fmla="*/ 5535973 w 5583124"/>
                <a:gd name="connsiteY595" fmla="*/ 4446723 h 6649609"/>
                <a:gd name="connsiteX596" fmla="*/ 5580987 w 5583124"/>
                <a:gd name="connsiteY596" fmla="*/ 4524424 h 6649609"/>
                <a:gd name="connsiteX597" fmla="*/ 5564604 w 5583124"/>
                <a:gd name="connsiteY597" fmla="*/ 4648277 h 6649609"/>
                <a:gd name="connsiteX598" fmla="*/ 5496310 w 5583124"/>
                <a:gd name="connsiteY598" fmla="*/ 4773590 h 6649609"/>
                <a:gd name="connsiteX599" fmla="*/ 5397640 w 5583124"/>
                <a:gd name="connsiteY599" fmla="*/ 4853773 h 6649609"/>
                <a:gd name="connsiteX600" fmla="*/ 5281394 w 5583124"/>
                <a:gd name="connsiteY600" fmla="*/ 4881669 h 6649609"/>
                <a:gd name="connsiteX601" fmla="*/ 5184403 w 5583124"/>
                <a:gd name="connsiteY601" fmla="*/ 4853773 h 6649609"/>
                <a:gd name="connsiteX602" fmla="*/ 5139795 w 5583124"/>
                <a:gd name="connsiteY602" fmla="*/ 4773590 h 6649609"/>
                <a:gd name="connsiteX603" fmla="*/ 5156532 w 5583124"/>
                <a:gd name="connsiteY603" fmla="*/ 4648277 h 6649609"/>
                <a:gd name="connsiteX604" fmla="*/ 5224573 w 5583124"/>
                <a:gd name="connsiteY604" fmla="*/ 4524131 h 6649609"/>
                <a:gd name="connsiteX605" fmla="*/ 5322837 w 5583124"/>
                <a:gd name="connsiteY605" fmla="*/ 4446431 h 6649609"/>
                <a:gd name="connsiteX606" fmla="*/ 5438341 w 5583124"/>
                <a:gd name="connsiteY606" fmla="*/ 4419850 h 6649609"/>
                <a:gd name="connsiteX607" fmla="*/ 5047239 w 5583124"/>
                <a:gd name="connsiteY607" fmla="*/ 4419850 h 6649609"/>
                <a:gd name="connsiteX608" fmla="*/ 5119375 w 5583124"/>
                <a:gd name="connsiteY608" fmla="*/ 4437084 h 6649609"/>
                <a:gd name="connsiteX609" fmla="*/ 5162538 w 5583124"/>
                <a:gd name="connsiteY609" fmla="*/ 4477687 h 6649609"/>
                <a:gd name="connsiteX610" fmla="*/ 5083807 w 5583124"/>
                <a:gd name="connsiteY610" fmla="*/ 4546039 h 6649609"/>
                <a:gd name="connsiteX611" fmla="*/ 5057195 w 5583124"/>
                <a:gd name="connsiteY611" fmla="*/ 4520772 h 6649609"/>
                <a:gd name="connsiteX612" fmla="*/ 5017918 w 5583124"/>
                <a:gd name="connsiteY612" fmla="*/ 4511279 h 6649609"/>
                <a:gd name="connsiteX613" fmla="*/ 4959586 w 5583124"/>
                <a:gd name="connsiteY613" fmla="*/ 4527782 h 6649609"/>
                <a:gd name="connsiteX614" fmla="*/ 4905531 w 5583124"/>
                <a:gd name="connsiteY614" fmla="*/ 4575104 h 6649609"/>
                <a:gd name="connsiteX615" fmla="*/ 4866101 w 5583124"/>
                <a:gd name="connsiteY615" fmla="*/ 4649445 h 6649609"/>
                <a:gd name="connsiteX616" fmla="*/ 4853191 w 5583124"/>
                <a:gd name="connsiteY616" fmla="*/ 4725246 h 6649609"/>
                <a:gd name="connsiteX617" fmla="*/ 4873179 w 5583124"/>
                <a:gd name="connsiteY617" fmla="*/ 4773005 h 6649609"/>
                <a:gd name="connsiteX618" fmla="*/ 4922245 w 5583124"/>
                <a:gd name="connsiteY618" fmla="*/ 4789364 h 6649609"/>
                <a:gd name="connsiteX619" fmla="*/ 4974367 w 5583124"/>
                <a:gd name="connsiteY619" fmla="*/ 4777388 h 6649609"/>
                <a:gd name="connsiteX620" fmla="*/ 5020757 w 5583124"/>
                <a:gd name="connsiteY620" fmla="*/ 4748760 h 6649609"/>
                <a:gd name="connsiteX621" fmla="*/ 5054399 w 5583124"/>
                <a:gd name="connsiteY621" fmla="*/ 4815653 h 6649609"/>
                <a:gd name="connsiteX622" fmla="*/ 4972724 w 5583124"/>
                <a:gd name="connsiteY622" fmla="*/ 4865165 h 6649609"/>
                <a:gd name="connsiteX623" fmla="*/ 4886494 w 5583124"/>
                <a:gd name="connsiteY623" fmla="*/ 4881669 h 6649609"/>
                <a:gd name="connsiteX624" fmla="*/ 4811373 w 5583124"/>
                <a:gd name="connsiteY624" fmla="*/ 4867210 h 6649609"/>
                <a:gd name="connsiteX625" fmla="*/ 4759368 w 5583124"/>
                <a:gd name="connsiteY625" fmla="*/ 4823832 h 6649609"/>
                <a:gd name="connsiteX626" fmla="*/ 4738170 w 5583124"/>
                <a:gd name="connsiteY626" fmla="*/ 4752120 h 6649609"/>
                <a:gd name="connsiteX627" fmla="*/ 4755370 w 5583124"/>
                <a:gd name="connsiteY627" fmla="*/ 4652950 h 6649609"/>
                <a:gd name="connsiteX628" fmla="*/ 4806060 w 5583124"/>
                <a:gd name="connsiteY628" fmla="*/ 4554072 h 6649609"/>
                <a:gd name="connsiteX629" fmla="*/ 4877715 w 5583124"/>
                <a:gd name="connsiteY629" fmla="*/ 4480754 h 6649609"/>
                <a:gd name="connsiteX630" fmla="*/ 4961065 w 5583124"/>
                <a:gd name="connsiteY630" fmla="*/ 4435331 h 6649609"/>
                <a:gd name="connsiteX631" fmla="*/ 5047239 w 5583124"/>
                <a:gd name="connsiteY631" fmla="*/ 4419850 h 6649609"/>
                <a:gd name="connsiteX632" fmla="*/ 4569211 w 5583124"/>
                <a:gd name="connsiteY632" fmla="*/ 4419850 h 6649609"/>
                <a:gd name="connsiteX633" fmla="*/ 4666843 w 5583124"/>
                <a:gd name="connsiteY633" fmla="*/ 4446723 h 6649609"/>
                <a:gd name="connsiteX634" fmla="*/ 4711857 w 5583124"/>
                <a:gd name="connsiteY634" fmla="*/ 4524424 h 6649609"/>
                <a:gd name="connsiteX635" fmla="*/ 4695474 w 5583124"/>
                <a:gd name="connsiteY635" fmla="*/ 4648277 h 6649609"/>
                <a:gd name="connsiteX636" fmla="*/ 4627181 w 5583124"/>
                <a:gd name="connsiteY636" fmla="*/ 4773590 h 6649609"/>
                <a:gd name="connsiteX637" fmla="*/ 4528511 w 5583124"/>
                <a:gd name="connsiteY637" fmla="*/ 4853773 h 6649609"/>
                <a:gd name="connsiteX638" fmla="*/ 4412263 w 5583124"/>
                <a:gd name="connsiteY638" fmla="*/ 4881669 h 6649609"/>
                <a:gd name="connsiteX639" fmla="*/ 4315274 w 5583124"/>
                <a:gd name="connsiteY639" fmla="*/ 4853773 h 6649609"/>
                <a:gd name="connsiteX640" fmla="*/ 4270666 w 5583124"/>
                <a:gd name="connsiteY640" fmla="*/ 4773590 h 6649609"/>
                <a:gd name="connsiteX641" fmla="*/ 4287403 w 5583124"/>
                <a:gd name="connsiteY641" fmla="*/ 4648277 h 6649609"/>
                <a:gd name="connsiteX642" fmla="*/ 4355443 w 5583124"/>
                <a:gd name="connsiteY642" fmla="*/ 4524131 h 6649609"/>
                <a:gd name="connsiteX643" fmla="*/ 4453707 w 5583124"/>
                <a:gd name="connsiteY643" fmla="*/ 4446431 h 6649609"/>
                <a:gd name="connsiteX644" fmla="*/ 4569211 w 5583124"/>
                <a:gd name="connsiteY644" fmla="*/ 4419850 h 6649609"/>
                <a:gd name="connsiteX645" fmla="*/ 3502106 w 5583124"/>
                <a:gd name="connsiteY645" fmla="*/ 4419850 h 6649609"/>
                <a:gd name="connsiteX646" fmla="*/ 3599737 w 5583124"/>
                <a:gd name="connsiteY646" fmla="*/ 4446723 h 6649609"/>
                <a:gd name="connsiteX647" fmla="*/ 3644751 w 5583124"/>
                <a:gd name="connsiteY647" fmla="*/ 4524424 h 6649609"/>
                <a:gd name="connsiteX648" fmla="*/ 3628368 w 5583124"/>
                <a:gd name="connsiteY648" fmla="*/ 4648277 h 6649609"/>
                <a:gd name="connsiteX649" fmla="*/ 3560074 w 5583124"/>
                <a:gd name="connsiteY649" fmla="*/ 4773590 h 6649609"/>
                <a:gd name="connsiteX650" fmla="*/ 3461405 w 5583124"/>
                <a:gd name="connsiteY650" fmla="*/ 4853773 h 6649609"/>
                <a:gd name="connsiteX651" fmla="*/ 3345159 w 5583124"/>
                <a:gd name="connsiteY651" fmla="*/ 4881669 h 6649609"/>
                <a:gd name="connsiteX652" fmla="*/ 3248168 w 5583124"/>
                <a:gd name="connsiteY652" fmla="*/ 4853773 h 6649609"/>
                <a:gd name="connsiteX653" fmla="*/ 3203560 w 5583124"/>
                <a:gd name="connsiteY653" fmla="*/ 4773590 h 6649609"/>
                <a:gd name="connsiteX654" fmla="*/ 3220297 w 5583124"/>
                <a:gd name="connsiteY654" fmla="*/ 4648277 h 6649609"/>
                <a:gd name="connsiteX655" fmla="*/ 3288337 w 5583124"/>
                <a:gd name="connsiteY655" fmla="*/ 4524131 h 6649609"/>
                <a:gd name="connsiteX656" fmla="*/ 3386601 w 5583124"/>
                <a:gd name="connsiteY656" fmla="*/ 4446431 h 6649609"/>
                <a:gd name="connsiteX657" fmla="*/ 3502106 w 5583124"/>
                <a:gd name="connsiteY657" fmla="*/ 4419850 h 6649609"/>
                <a:gd name="connsiteX658" fmla="*/ 3111003 w 5583124"/>
                <a:gd name="connsiteY658" fmla="*/ 4419850 h 6649609"/>
                <a:gd name="connsiteX659" fmla="*/ 3183139 w 5583124"/>
                <a:gd name="connsiteY659" fmla="*/ 4437084 h 6649609"/>
                <a:gd name="connsiteX660" fmla="*/ 3226302 w 5583124"/>
                <a:gd name="connsiteY660" fmla="*/ 4477687 h 6649609"/>
                <a:gd name="connsiteX661" fmla="*/ 3147571 w 5583124"/>
                <a:gd name="connsiteY661" fmla="*/ 4546039 h 6649609"/>
                <a:gd name="connsiteX662" fmla="*/ 3120959 w 5583124"/>
                <a:gd name="connsiteY662" fmla="*/ 4520772 h 6649609"/>
                <a:gd name="connsiteX663" fmla="*/ 3081683 w 5583124"/>
                <a:gd name="connsiteY663" fmla="*/ 4511279 h 6649609"/>
                <a:gd name="connsiteX664" fmla="*/ 3023351 w 5583124"/>
                <a:gd name="connsiteY664" fmla="*/ 4527782 h 6649609"/>
                <a:gd name="connsiteX665" fmla="*/ 2969295 w 5583124"/>
                <a:gd name="connsiteY665" fmla="*/ 4575104 h 6649609"/>
                <a:gd name="connsiteX666" fmla="*/ 2929865 w 5583124"/>
                <a:gd name="connsiteY666" fmla="*/ 4649445 h 6649609"/>
                <a:gd name="connsiteX667" fmla="*/ 2916956 w 5583124"/>
                <a:gd name="connsiteY667" fmla="*/ 4725246 h 6649609"/>
                <a:gd name="connsiteX668" fmla="*/ 2936944 w 5583124"/>
                <a:gd name="connsiteY668" fmla="*/ 4773005 h 6649609"/>
                <a:gd name="connsiteX669" fmla="*/ 2986009 w 5583124"/>
                <a:gd name="connsiteY669" fmla="*/ 4789364 h 6649609"/>
                <a:gd name="connsiteX670" fmla="*/ 3038132 w 5583124"/>
                <a:gd name="connsiteY670" fmla="*/ 4777388 h 6649609"/>
                <a:gd name="connsiteX671" fmla="*/ 3084521 w 5583124"/>
                <a:gd name="connsiteY671" fmla="*/ 4748760 h 6649609"/>
                <a:gd name="connsiteX672" fmla="*/ 3118164 w 5583124"/>
                <a:gd name="connsiteY672" fmla="*/ 4815653 h 6649609"/>
                <a:gd name="connsiteX673" fmla="*/ 3036488 w 5583124"/>
                <a:gd name="connsiteY673" fmla="*/ 4865165 h 6649609"/>
                <a:gd name="connsiteX674" fmla="*/ 2950258 w 5583124"/>
                <a:gd name="connsiteY674" fmla="*/ 4881669 h 6649609"/>
                <a:gd name="connsiteX675" fmla="*/ 2875137 w 5583124"/>
                <a:gd name="connsiteY675" fmla="*/ 4867210 h 6649609"/>
                <a:gd name="connsiteX676" fmla="*/ 2823133 w 5583124"/>
                <a:gd name="connsiteY676" fmla="*/ 4823832 h 6649609"/>
                <a:gd name="connsiteX677" fmla="*/ 2801935 w 5583124"/>
                <a:gd name="connsiteY677" fmla="*/ 4752120 h 6649609"/>
                <a:gd name="connsiteX678" fmla="*/ 2819134 w 5583124"/>
                <a:gd name="connsiteY678" fmla="*/ 4652950 h 6649609"/>
                <a:gd name="connsiteX679" fmla="*/ 2869824 w 5583124"/>
                <a:gd name="connsiteY679" fmla="*/ 4554072 h 6649609"/>
                <a:gd name="connsiteX680" fmla="*/ 2941479 w 5583124"/>
                <a:gd name="connsiteY680" fmla="*/ 4480754 h 6649609"/>
                <a:gd name="connsiteX681" fmla="*/ 3024829 w 5583124"/>
                <a:gd name="connsiteY681" fmla="*/ 4435331 h 6649609"/>
                <a:gd name="connsiteX682" fmla="*/ 3111003 w 5583124"/>
                <a:gd name="connsiteY682" fmla="*/ 4419850 h 6649609"/>
                <a:gd name="connsiteX683" fmla="*/ 2632975 w 5583124"/>
                <a:gd name="connsiteY683" fmla="*/ 4419850 h 6649609"/>
                <a:gd name="connsiteX684" fmla="*/ 2730608 w 5583124"/>
                <a:gd name="connsiteY684" fmla="*/ 4446723 h 6649609"/>
                <a:gd name="connsiteX685" fmla="*/ 2775621 w 5583124"/>
                <a:gd name="connsiteY685" fmla="*/ 4524424 h 6649609"/>
                <a:gd name="connsiteX686" fmla="*/ 2759239 w 5583124"/>
                <a:gd name="connsiteY686" fmla="*/ 4648277 h 6649609"/>
                <a:gd name="connsiteX687" fmla="*/ 2690945 w 5583124"/>
                <a:gd name="connsiteY687" fmla="*/ 4773590 h 6649609"/>
                <a:gd name="connsiteX688" fmla="*/ 2592275 w 5583124"/>
                <a:gd name="connsiteY688" fmla="*/ 4853773 h 6649609"/>
                <a:gd name="connsiteX689" fmla="*/ 2476028 w 5583124"/>
                <a:gd name="connsiteY689" fmla="*/ 4881669 h 6649609"/>
                <a:gd name="connsiteX690" fmla="*/ 2379038 w 5583124"/>
                <a:gd name="connsiteY690" fmla="*/ 4853773 h 6649609"/>
                <a:gd name="connsiteX691" fmla="*/ 2334430 w 5583124"/>
                <a:gd name="connsiteY691" fmla="*/ 4773590 h 6649609"/>
                <a:gd name="connsiteX692" fmla="*/ 2351167 w 5583124"/>
                <a:gd name="connsiteY692" fmla="*/ 4648277 h 6649609"/>
                <a:gd name="connsiteX693" fmla="*/ 2419207 w 5583124"/>
                <a:gd name="connsiteY693" fmla="*/ 4524131 h 6649609"/>
                <a:gd name="connsiteX694" fmla="*/ 2517471 w 5583124"/>
                <a:gd name="connsiteY694" fmla="*/ 4446431 h 6649609"/>
                <a:gd name="connsiteX695" fmla="*/ 2632975 w 5583124"/>
                <a:gd name="connsiteY695" fmla="*/ 4419850 h 6649609"/>
                <a:gd name="connsiteX696" fmla="*/ 1565870 w 5583124"/>
                <a:gd name="connsiteY696" fmla="*/ 4419850 h 6649609"/>
                <a:gd name="connsiteX697" fmla="*/ 1663502 w 5583124"/>
                <a:gd name="connsiteY697" fmla="*/ 4446723 h 6649609"/>
                <a:gd name="connsiteX698" fmla="*/ 1708516 w 5583124"/>
                <a:gd name="connsiteY698" fmla="*/ 4524424 h 6649609"/>
                <a:gd name="connsiteX699" fmla="*/ 1692134 w 5583124"/>
                <a:gd name="connsiteY699" fmla="*/ 4648277 h 6649609"/>
                <a:gd name="connsiteX700" fmla="*/ 1623840 w 5583124"/>
                <a:gd name="connsiteY700" fmla="*/ 4773590 h 6649609"/>
                <a:gd name="connsiteX701" fmla="*/ 1525170 w 5583124"/>
                <a:gd name="connsiteY701" fmla="*/ 4853773 h 6649609"/>
                <a:gd name="connsiteX702" fmla="*/ 1408923 w 5583124"/>
                <a:gd name="connsiteY702" fmla="*/ 4881669 h 6649609"/>
                <a:gd name="connsiteX703" fmla="*/ 1311933 w 5583124"/>
                <a:gd name="connsiteY703" fmla="*/ 4853773 h 6649609"/>
                <a:gd name="connsiteX704" fmla="*/ 1267325 w 5583124"/>
                <a:gd name="connsiteY704" fmla="*/ 4773590 h 6649609"/>
                <a:gd name="connsiteX705" fmla="*/ 1284062 w 5583124"/>
                <a:gd name="connsiteY705" fmla="*/ 4648277 h 6649609"/>
                <a:gd name="connsiteX706" fmla="*/ 1352102 w 5583124"/>
                <a:gd name="connsiteY706" fmla="*/ 4524131 h 6649609"/>
                <a:gd name="connsiteX707" fmla="*/ 1450366 w 5583124"/>
                <a:gd name="connsiteY707" fmla="*/ 4446431 h 6649609"/>
                <a:gd name="connsiteX708" fmla="*/ 1565870 w 5583124"/>
                <a:gd name="connsiteY708" fmla="*/ 4419850 h 6649609"/>
                <a:gd name="connsiteX709" fmla="*/ 1174768 w 5583124"/>
                <a:gd name="connsiteY709" fmla="*/ 4419850 h 6649609"/>
                <a:gd name="connsiteX710" fmla="*/ 1246905 w 5583124"/>
                <a:gd name="connsiteY710" fmla="*/ 4437084 h 6649609"/>
                <a:gd name="connsiteX711" fmla="*/ 1290067 w 5583124"/>
                <a:gd name="connsiteY711" fmla="*/ 4477687 h 6649609"/>
                <a:gd name="connsiteX712" fmla="*/ 1211336 w 5583124"/>
                <a:gd name="connsiteY712" fmla="*/ 4546039 h 6649609"/>
                <a:gd name="connsiteX713" fmla="*/ 1184724 w 5583124"/>
                <a:gd name="connsiteY713" fmla="*/ 4520772 h 6649609"/>
                <a:gd name="connsiteX714" fmla="*/ 1145448 w 5583124"/>
                <a:gd name="connsiteY714" fmla="*/ 4511279 h 6649609"/>
                <a:gd name="connsiteX715" fmla="*/ 1087116 w 5583124"/>
                <a:gd name="connsiteY715" fmla="*/ 4527782 h 6649609"/>
                <a:gd name="connsiteX716" fmla="*/ 1033060 w 5583124"/>
                <a:gd name="connsiteY716" fmla="*/ 4575104 h 6649609"/>
                <a:gd name="connsiteX717" fmla="*/ 993630 w 5583124"/>
                <a:gd name="connsiteY717" fmla="*/ 4649445 h 6649609"/>
                <a:gd name="connsiteX718" fmla="*/ 980721 w 5583124"/>
                <a:gd name="connsiteY718" fmla="*/ 4725246 h 6649609"/>
                <a:gd name="connsiteX719" fmla="*/ 1000709 w 5583124"/>
                <a:gd name="connsiteY719" fmla="*/ 4773005 h 6649609"/>
                <a:gd name="connsiteX720" fmla="*/ 1049774 w 5583124"/>
                <a:gd name="connsiteY720" fmla="*/ 4789364 h 6649609"/>
                <a:gd name="connsiteX721" fmla="*/ 1101896 w 5583124"/>
                <a:gd name="connsiteY721" fmla="*/ 4777388 h 6649609"/>
                <a:gd name="connsiteX722" fmla="*/ 1148287 w 5583124"/>
                <a:gd name="connsiteY722" fmla="*/ 4748760 h 6649609"/>
                <a:gd name="connsiteX723" fmla="*/ 1181929 w 5583124"/>
                <a:gd name="connsiteY723" fmla="*/ 4815653 h 6649609"/>
                <a:gd name="connsiteX724" fmla="*/ 1100254 w 5583124"/>
                <a:gd name="connsiteY724" fmla="*/ 4865165 h 6649609"/>
                <a:gd name="connsiteX725" fmla="*/ 1014024 w 5583124"/>
                <a:gd name="connsiteY725" fmla="*/ 4881669 h 6649609"/>
                <a:gd name="connsiteX726" fmla="*/ 938902 w 5583124"/>
                <a:gd name="connsiteY726" fmla="*/ 4867210 h 6649609"/>
                <a:gd name="connsiteX727" fmla="*/ 886898 w 5583124"/>
                <a:gd name="connsiteY727" fmla="*/ 4823832 h 6649609"/>
                <a:gd name="connsiteX728" fmla="*/ 865700 w 5583124"/>
                <a:gd name="connsiteY728" fmla="*/ 4752120 h 6649609"/>
                <a:gd name="connsiteX729" fmla="*/ 882900 w 5583124"/>
                <a:gd name="connsiteY729" fmla="*/ 4652950 h 6649609"/>
                <a:gd name="connsiteX730" fmla="*/ 933590 w 5583124"/>
                <a:gd name="connsiteY730" fmla="*/ 4554072 h 6649609"/>
                <a:gd name="connsiteX731" fmla="*/ 1005244 w 5583124"/>
                <a:gd name="connsiteY731" fmla="*/ 4480754 h 6649609"/>
                <a:gd name="connsiteX732" fmla="*/ 1088594 w 5583124"/>
                <a:gd name="connsiteY732" fmla="*/ 4435331 h 6649609"/>
                <a:gd name="connsiteX733" fmla="*/ 1174768 w 5583124"/>
                <a:gd name="connsiteY733" fmla="*/ 4419850 h 6649609"/>
                <a:gd name="connsiteX734" fmla="*/ 696741 w 5583124"/>
                <a:gd name="connsiteY734" fmla="*/ 4419850 h 6649609"/>
                <a:gd name="connsiteX735" fmla="*/ 794373 w 5583124"/>
                <a:gd name="connsiteY735" fmla="*/ 4446723 h 6649609"/>
                <a:gd name="connsiteX736" fmla="*/ 839387 w 5583124"/>
                <a:gd name="connsiteY736" fmla="*/ 4524424 h 6649609"/>
                <a:gd name="connsiteX737" fmla="*/ 823004 w 5583124"/>
                <a:gd name="connsiteY737" fmla="*/ 4648277 h 6649609"/>
                <a:gd name="connsiteX738" fmla="*/ 754711 w 5583124"/>
                <a:gd name="connsiteY738" fmla="*/ 4773590 h 6649609"/>
                <a:gd name="connsiteX739" fmla="*/ 656041 w 5583124"/>
                <a:gd name="connsiteY739" fmla="*/ 4853773 h 6649609"/>
                <a:gd name="connsiteX740" fmla="*/ 539793 w 5583124"/>
                <a:gd name="connsiteY740" fmla="*/ 4881669 h 6649609"/>
                <a:gd name="connsiteX741" fmla="*/ 442804 w 5583124"/>
                <a:gd name="connsiteY741" fmla="*/ 4853773 h 6649609"/>
                <a:gd name="connsiteX742" fmla="*/ 398196 w 5583124"/>
                <a:gd name="connsiteY742" fmla="*/ 4773590 h 6649609"/>
                <a:gd name="connsiteX743" fmla="*/ 414932 w 5583124"/>
                <a:gd name="connsiteY743" fmla="*/ 4648277 h 6649609"/>
                <a:gd name="connsiteX744" fmla="*/ 482972 w 5583124"/>
                <a:gd name="connsiteY744" fmla="*/ 4524131 h 6649609"/>
                <a:gd name="connsiteX745" fmla="*/ 581236 w 5583124"/>
                <a:gd name="connsiteY745" fmla="*/ 4446431 h 6649609"/>
                <a:gd name="connsiteX746" fmla="*/ 696741 w 5583124"/>
                <a:gd name="connsiteY746" fmla="*/ 4419850 h 6649609"/>
                <a:gd name="connsiteX747" fmla="*/ 5407269 w 5583124"/>
                <a:gd name="connsiteY747" fmla="*/ 3627309 h 6649609"/>
                <a:gd name="connsiteX748" fmla="*/ 5351226 w 5583124"/>
                <a:gd name="connsiteY748" fmla="*/ 3643521 h 6649609"/>
                <a:gd name="connsiteX749" fmla="*/ 5302578 w 5583124"/>
                <a:gd name="connsiteY749" fmla="*/ 3690404 h 6649609"/>
                <a:gd name="connsiteX750" fmla="*/ 5266072 w 5583124"/>
                <a:gd name="connsiteY750" fmla="*/ 3764307 h 6649609"/>
                <a:gd name="connsiteX751" fmla="*/ 5252099 w 5583124"/>
                <a:gd name="connsiteY751" fmla="*/ 3838940 h 6649609"/>
                <a:gd name="connsiteX752" fmla="*/ 5268137 w 5583124"/>
                <a:gd name="connsiteY752" fmla="*/ 3888013 h 6649609"/>
                <a:gd name="connsiteX753" fmla="*/ 5312763 w 5583124"/>
                <a:gd name="connsiteY753" fmla="*/ 3905394 h 6649609"/>
                <a:gd name="connsiteX754" fmla="*/ 5369205 w 5583124"/>
                <a:gd name="connsiteY754" fmla="*/ 3888013 h 6649609"/>
                <a:gd name="connsiteX755" fmla="*/ 5418745 w 5583124"/>
                <a:gd name="connsiteY755" fmla="*/ 3838940 h 6649609"/>
                <a:gd name="connsiteX756" fmla="*/ 5455649 w 5583124"/>
                <a:gd name="connsiteY756" fmla="*/ 3764307 h 6649609"/>
                <a:gd name="connsiteX757" fmla="*/ 5469224 w 5583124"/>
                <a:gd name="connsiteY757" fmla="*/ 3690404 h 6649609"/>
                <a:gd name="connsiteX758" fmla="*/ 5452293 w 5583124"/>
                <a:gd name="connsiteY758" fmla="*/ 3643521 h 6649609"/>
                <a:gd name="connsiteX759" fmla="*/ 5407269 w 5583124"/>
                <a:gd name="connsiteY759" fmla="*/ 3627309 h 6649609"/>
                <a:gd name="connsiteX760" fmla="*/ 4538139 w 5583124"/>
                <a:gd name="connsiteY760" fmla="*/ 3627309 h 6649609"/>
                <a:gd name="connsiteX761" fmla="*/ 4482095 w 5583124"/>
                <a:gd name="connsiteY761" fmla="*/ 3643521 h 6649609"/>
                <a:gd name="connsiteX762" fmla="*/ 4433449 w 5583124"/>
                <a:gd name="connsiteY762" fmla="*/ 3690404 h 6649609"/>
                <a:gd name="connsiteX763" fmla="*/ 4396942 w 5583124"/>
                <a:gd name="connsiteY763" fmla="*/ 3764307 h 6649609"/>
                <a:gd name="connsiteX764" fmla="*/ 4382969 w 5583124"/>
                <a:gd name="connsiteY764" fmla="*/ 3838940 h 6649609"/>
                <a:gd name="connsiteX765" fmla="*/ 4399007 w 5583124"/>
                <a:gd name="connsiteY765" fmla="*/ 3888013 h 6649609"/>
                <a:gd name="connsiteX766" fmla="*/ 4443634 w 5583124"/>
                <a:gd name="connsiteY766" fmla="*/ 3905394 h 6649609"/>
                <a:gd name="connsiteX767" fmla="*/ 4500075 w 5583124"/>
                <a:gd name="connsiteY767" fmla="*/ 3888013 h 6649609"/>
                <a:gd name="connsiteX768" fmla="*/ 4549616 w 5583124"/>
                <a:gd name="connsiteY768" fmla="*/ 3838940 h 6649609"/>
                <a:gd name="connsiteX769" fmla="*/ 4586519 w 5583124"/>
                <a:gd name="connsiteY769" fmla="*/ 3764307 h 6649609"/>
                <a:gd name="connsiteX770" fmla="*/ 4600095 w 5583124"/>
                <a:gd name="connsiteY770" fmla="*/ 3690404 h 6649609"/>
                <a:gd name="connsiteX771" fmla="*/ 4583163 w 5583124"/>
                <a:gd name="connsiteY771" fmla="*/ 3643521 h 6649609"/>
                <a:gd name="connsiteX772" fmla="*/ 4538139 w 5583124"/>
                <a:gd name="connsiteY772" fmla="*/ 3627309 h 6649609"/>
                <a:gd name="connsiteX773" fmla="*/ 3471033 w 5583124"/>
                <a:gd name="connsiteY773" fmla="*/ 3627309 h 6649609"/>
                <a:gd name="connsiteX774" fmla="*/ 3414990 w 5583124"/>
                <a:gd name="connsiteY774" fmla="*/ 3643521 h 6649609"/>
                <a:gd name="connsiteX775" fmla="*/ 3366343 w 5583124"/>
                <a:gd name="connsiteY775" fmla="*/ 3690404 h 6649609"/>
                <a:gd name="connsiteX776" fmla="*/ 3329837 w 5583124"/>
                <a:gd name="connsiteY776" fmla="*/ 3764307 h 6649609"/>
                <a:gd name="connsiteX777" fmla="*/ 3315863 w 5583124"/>
                <a:gd name="connsiteY777" fmla="*/ 3838940 h 6649609"/>
                <a:gd name="connsiteX778" fmla="*/ 3331902 w 5583124"/>
                <a:gd name="connsiteY778" fmla="*/ 3888013 h 6649609"/>
                <a:gd name="connsiteX779" fmla="*/ 3376527 w 5583124"/>
                <a:gd name="connsiteY779" fmla="*/ 3905394 h 6649609"/>
                <a:gd name="connsiteX780" fmla="*/ 3432970 w 5583124"/>
                <a:gd name="connsiteY780" fmla="*/ 3888013 h 6649609"/>
                <a:gd name="connsiteX781" fmla="*/ 3482509 w 5583124"/>
                <a:gd name="connsiteY781" fmla="*/ 3838940 h 6649609"/>
                <a:gd name="connsiteX782" fmla="*/ 3519413 w 5583124"/>
                <a:gd name="connsiteY782" fmla="*/ 3764307 h 6649609"/>
                <a:gd name="connsiteX783" fmla="*/ 3532989 w 5583124"/>
                <a:gd name="connsiteY783" fmla="*/ 3690404 h 6649609"/>
                <a:gd name="connsiteX784" fmla="*/ 3516058 w 5583124"/>
                <a:gd name="connsiteY784" fmla="*/ 3643521 h 6649609"/>
                <a:gd name="connsiteX785" fmla="*/ 3471033 w 5583124"/>
                <a:gd name="connsiteY785" fmla="*/ 3627309 h 6649609"/>
                <a:gd name="connsiteX786" fmla="*/ 2601903 w 5583124"/>
                <a:gd name="connsiteY786" fmla="*/ 3627309 h 6649609"/>
                <a:gd name="connsiteX787" fmla="*/ 2545860 w 5583124"/>
                <a:gd name="connsiteY787" fmla="*/ 3643521 h 6649609"/>
                <a:gd name="connsiteX788" fmla="*/ 2497213 w 5583124"/>
                <a:gd name="connsiteY788" fmla="*/ 3690404 h 6649609"/>
                <a:gd name="connsiteX789" fmla="*/ 2460707 w 5583124"/>
                <a:gd name="connsiteY789" fmla="*/ 3764307 h 6649609"/>
                <a:gd name="connsiteX790" fmla="*/ 2446734 w 5583124"/>
                <a:gd name="connsiteY790" fmla="*/ 3838940 h 6649609"/>
                <a:gd name="connsiteX791" fmla="*/ 2462772 w 5583124"/>
                <a:gd name="connsiteY791" fmla="*/ 3888013 h 6649609"/>
                <a:gd name="connsiteX792" fmla="*/ 2507398 w 5583124"/>
                <a:gd name="connsiteY792" fmla="*/ 3905394 h 6649609"/>
                <a:gd name="connsiteX793" fmla="*/ 2563840 w 5583124"/>
                <a:gd name="connsiteY793" fmla="*/ 3888013 h 6649609"/>
                <a:gd name="connsiteX794" fmla="*/ 2613380 w 5583124"/>
                <a:gd name="connsiteY794" fmla="*/ 3838940 h 6649609"/>
                <a:gd name="connsiteX795" fmla="*/ 2650283 w 5583124"/>
                <a:gd name="connsiteY795" fmla="*/ 3764307 h 6649609"/>
                <a:gd name="connsiteX796" fmla="*/ 2663859 w 5583124"/>
                <a:gd name="connsiteY796" fmla="*/ 3690404 h 6649609"/>
                <a:gd name="connsiteX797" fmla="*/ 2646928 w 5583124"/>
                <a:gd name="connsiteY797" fmla="*/ 3643521 h 6649609"/>
                <a:gd name="connsiteX798" fmla="*/ 2601903 w 5583124"/>
                <a:gd name="connsiteY798" fmla="*/ 3627309 h 6649609"/>
                <a:gd name="connsiteX799" fmla="*/ 1534798 w 5583124"/>
                <a:gd name="connsiteY799" fmla="*/ 3627309 h 6649609"/>
                <a:gd name="connsiteX800" fmla="*/ 1478755 w 5583124"/>
                <a:gd name="connsiteY800" fmla="*/ 3643521 h 6649609"/>
                <a:gd name="connsiteX801" fmla="*/ 1430108 w 5583124"/>
                <a:gd name="connsiteY801" fmla="*/ 3690404 h 6649609"/>
                <a:gd name="connsiteX802" fmla="*/ 1393602 w 5583124"/>
                <a:gd name="connsiteY802" fmla="*/ 3764307 h 6649609"/>
                <a:gd name="connsiteX803" fmla="*/ 1379628 w 5583124"/>
                <a:gd name="connsiteY803" fmla="*/ 3838940 h 6649609"/>
                <a:gd name="connsiteX804" fmla="*/ 1395667 w 5583124"/>
                <a:gd name="connsiteY804" fmla="*/ 3888013 h 6649609"/>
                <a:gd name="connsiteX805" fmla="*/ 1440293 w 5583124"/>
                <a:gd name="connsiteY805" fmla="*/ 3905394 h 6649609"/>
                <a:gd name="connsiteX806" fmla="*/ 1496735 w 5583124"/>
                <a:gd name="connsiteY806" fmla="*/ 3888013 h 6649609"/>
                <a:gd name="connsiteX807" fmla="*/ 1546275 w 5583124"/>
                <a:gd name="connsiteY807" fmla="*/ 3838940 h 6649609"/>
                <a:gd name="connsiteX808" fmla="*/ 1583178 w 5583124"/>
                <a:gd name="connsiteY808" fmla="*/ 3764307 h 6649609"/>
                <a:gd name="connsiteX809" fmla="*/ 1596754 w 5583124"/>
                <a:gd name="connsiteY809" fmla="*/ 3690404 h 6649609"/>
                <a:gd name="connsiteX810" fmla="*/ 1579823 w 5583124"/>
                <a:gd name="connsiteY810" fmla="*/ 3643521 h 6649609"/>
                <a:gd name="connsiteX811" fmla="*/ 1534798 w 5583124"/>
                <a:gd name="connsiteY811" fmla="*/ 3627309 h 6649609"/>
                <a:gd name="connsiteX812" fmla="*/ 665668 w 5583124"/>
                <a:gd name="connsiteY812" fmla="*/ 3627309 h 6649609"/>
                <a:gd name="connsiteX813" fmla="*/ 609625 w 5583124"/>
                <a:gd name="connsiteY813" fmla="*/ 3643521 h 6649609"/>
                <a:gd name="connsiteX814" fmla="*/ 560978 w 5583124"/>
                <a:gd name="connsiteY814" fmla="*/ 3690404 h 6649609"/>
                <a:gd name="connsiteX815" fmla="*/ 524472 w 5583124"/>
                <a:gd name="connsiteY815" fmla="*/ 3764307 h 6649609"/>
                <a:gd name="connsiteX816" fmla="*/ 510499 w 5583124"/>
                <a:gd name="connsiteY816" fmla="*/ 3838940 h 6649609"/>
                <a:gd name="connsiteX817" fmla="*/ 526537 w 5583124"/>
                <a:gd name="connsiteY817" fmla="*/ 3888013 h 6649609"/>
                <a:gd name="connsiteX818" fmla="*/ 571163 w 5583124"/>
                <a:gd name="connsiteY818" fmla="*/ 3905394 h 6649609"/>
                <a:gd name="connsiteX819" fmla="*/ 627605 w 5583124"/>
                <a:gd name="connsiteY819" fmla="*/ 3888013 h 6649609"/>
                <a:gd name="connsiteX820" fmla="*/ 677145 w 5583124"/>
                <a:gd name="connsiteY820" fmla="*/ 3838940 h 6649609"/>
                <a:gd name="connsiteX821" fmla="*/ 714048 w 5583124"/>
                <a:gd name="connsiteY821" fmla="*/ 3764307 h 6649609"/>
                <a:gd name="connsiteX822" fmla="*/ 727624 w 5583124"/>
                <a:gd name="connsiteY822" fmla="*/ 3690404 h 6649609"/>
                <a:gd name="connsiteX823" fmla="*/ 710693 w 5583124"/>
                <a:gd name="connsiteY823" fmla="*/ 3643521 h 6649609"/>
                <a:gd name="connsiteX824" fmla="*/ 665668 w 5583124"/>
                <a:gd name="connsiteY824" fmla="*/ 3627309 h 6649609"/>
                <a:gd name="connsiteX825" fmla="*/ 4023959 w 5583124"/>
                <a:gd name="connsiteY825" fmla="*/ 3543474 h 6649609"/>
                <a:gd name="connsiteX826" fmla="*/ 4131162 w 5583124"/>
                <a:gd name="connsiteY826" fmla="*/ 3543474 h 6649609"/>
                <a:gd name="connsiteX827" fmla="*/ 4010149 w 5583124"/>
                <a:gd name="connsiteY827" fmla="*/ 3899552 h 6649609"/>
                <a:gd name="connsiteX828" fmla="*/ 4183659 w 5583124"/>
                <a:gd name="connsiteY828" fmla="*/ 3899552 h 6649609"/>
                <a:gd name="connsiteX829" fmla="*/ 4153184 w 5583124"/>
                <a:gd name="connsiteY829" fmla="*/ 3989228 h 6649609"/>
                <a:gd name="connsiteX830" fmla="*/ 3872471 w 5583124"/>
                <a:gd name="connsiteY830" fmla="*/ 3989228 h 6649609"/>
                <a:gd name="connsiteX831" fmla="*/ 2087723 w 5583124"/>
                <a:gd name="connsiteY831" fmla="*/ 3543474 h 6649609"/>
                <a:gd name="connsiteX832" fmla="*/ 2194927 w 5583124"/>
                <a:gd name="connsiteY832" fmla="*/ 3543474 h 6649609"/>
                <a:gd name="connsiteX833" fmla="*/ 2073913 w 5583124"/>
                <a:gd name="connsiteY833" fmla="*/ 3899552 h 6649609"/>
                <a:gd name="connsiteX834" fmla="*/ 2247423 w 5583124"/>
                <a:gd name="connsiteY834" fmla="*/ 3899552 h 6649609"/>
                <a:gd name="connsiteX835" fmla="*/ 2216949 w 5583124"/>
                <a:gd name="connsiteY835" fmla="*/ 3989228 h 6649609"/>
                <a:gd name="connsiteX836" fmla="*/ 1936235 w 5583124"/>
                <a:gd name="connsiteY836" fmla="*/ 3989228 h 6649609"/>
                <a:gd name="connsiteX837" fmla="*/ 151489 w 5583124"/>
                <a:gd name="connsiteY837" fmla="*/ 3543474 h 6649609"/>
                <a:gd name="connsiteX838" fmla="*/ 258691 w 5583124"/>
                <a:gd name="connsiteY838" fmla="*/ 3543474 h 6649609"/>
                <a:gd name="connsiteX839" fmla="*/ 137678 w 5583124"/>
                <a:gd name="connsiteY839" fmla="*/ 3899552 h 6649609"/>
                <a:gd name="connsiteX840" fmla="*/ 311189 w 5583124"/>
                <a:gd name="connsiteY840" fmla="*/ 3899552 h 6649609"/>
                <a:gd name="connsiteX841" fmla="*/ 280714 w 5583124"/>
                <a:gd name="connsiteY841" fmla="*/ 3989228 h 6649609"/>
                <a:gd name="connsiteX842" fmla="*/ 0 w 5583124"/>
                <a:gd name="connsiteY842" fmla="*/ 3989228 h 6649609"/>
                <a:gd name="connsiteX843" fmla="*/ 5438341 w 5583124"/>
                <a:gd name="connsiteY843" fmla="*/ 3535880 h 6649609"/>
                <a:gd name="connsiteX844" fmla="*/ 5535973 w 5583124"/>
                <a:gd name="connsiteY844" fmla="*/ 3562754 h 6649609"/>
                <a:gd name="connsiteX845" fmla="*/ 5580987 w 5583124"/>
                <a:gd name="connsiteY845" fmla="*/ 3640454 h 6649609"/>
                <a:gd name="connsiteX846" fmla="*/ 5564604 w 5583124"/>
                <a:gd name="connsiteY846" fmla="*/ 3764307 h 6649609"/>
                <a:gd name="connsiteX847" fmla="*/ 5496310 w 5583124"/>
                <a:gd name="connsiteY847" fmla="*/ 3889620 h 6649609"/>
                <a:gd name="connsiteX848" fmla="*/ 5397640 w 5583124"/>
                <a:gd name="connsiteY848" fmla="*/ 3969803 h 6649609"/>
                <a:gd name="connsiteX849" fmla="*/ 5281394 w 5583124"/>
                <a:gd name="connsiteY849" fmla="*/ 3997699 h 6649609"/>
                <a:gd name="connsiteX850" fmla="*/ 5184403 w 5583124"/>
                <a:gd name="connsiteY850" fmla="*/ 3969803 h 6649609"/>
                <a:gd name="connsiteX851" fmla="*/ 5139795 w 5583124"/>
                <a:gd name="connsiteY851" fmla="*/ 3889620 h 6649609"/>
                <a:gd name="connsiteX852" fmla="*/ 5156532 w 5583124"/>
                <a:gd name="connsiteY852" fmla="*/ 3764307 h 6649609"/>
                <a:gd name="connsiteX853" fmla="*/ 5224573 w 5583124"/>
                <a:gd name="connsiteY853" fmla="*/ 3640162 h 6649609"/>
                <a:gd name="connsiteX854" fmla="*/ 5322837 w 5583124"/>
                <a:gd name="connsiteY854" fmla="*/ 3562461 h 6649609"/>
                <a:gd name="connsiteX855" fmla="*/ 5438341 w 5583124"/>
                <a:gd name="connsiteY855" fmla="*/ 3535880 h 6649609"/>
                <a:gd name="connsiteX856" fmla="*/ 5047239 w 5583124"/>
                <a:gd name="connsiteY856" fmla="*/ 3535880 h 6649609"/>
                <a:gd name="connsiteX857" fmla="*/ 5119375 w 5583124"/>
                <a:gd name="connsiteY857" fmla="*/ 3553114 h 6649609"/>
                <a:gd name="connsiteX858" fmla="*/ 5162538 w 5583124"/>
                <a:gd name="connsiteY858" fmla="*/ 3593717 h 6649609"/>
                <a:gd name="connsiteX859" fmla="*/ 5083807 w 5583124"/>
                <a:gd name="connsiteY859" fmla="*/ 3662069 h 6649609"/>
                <a:gd name="connsiteX860" fmla="*/ 5057195 w 5583124"/>
                <a:gd name="connsiteY860" fmla="*/ 3636802 h 6649609"/>
                <a:gd name="connsiteX861" fmla="*/ 5017918 w 5583124"/>
                <a:gd name="connsiteY861" fmla="*/ 3627309 h 6649609"/>
                <a:gd name="connsiteX862" fmla="*/ 4959586 w 5583124"/>
                <a:gd name="connsiteY862" fmla="*/ 3643812 h 6649609"/>
                <a:gd name="connsiteX863" fmla="*/ 4905531 w 5583124"/>
                <a:gd name="connsiteY863" fmla="*/ 3691134 h 6649609"/>
                <a:gd name="connsiteX864" fmla="*/ 4866101 w 5583124"/>
                <a:gd name="connsiteY864" fmla="*/ 3765475 h 6649609"/>
                <a:gd name="connsiteX865" fmla="*/ 4853191 w 5583124"/>
                <a:gd name="connsiteY865" fmla="*/ 3841276 h 6649609"/>
                <a:gd name="connsiteX866" fmla="*/ 4873179 w 5583124"/>
                <a:gd name="connsiteY866" fmla="*/ 3889036 h 6649609"/>
                <a:gd name="connsiteX867" fmla="*/ 4922245 w 5583124"/>
                <a:gd name="connsiteY867" fmla="*/ 3905394 h 6649609"/>
                <a:gd name="connsiteX868" fmla="*/ 4974367 w 5583124"/>
                <a:gd name="connsiteY868" fmla="*/ 3893418 h 6649609"/>
                <a:gd name="connsiteX869" fmla="*/ 5020757 w 5583124"/>
                <a:gd name="connsiteY869" fmla="*/ 3864791 h 6649609"/>
                <a:gd name="connsiteX870" fmla="*/ 5054399 w 5583124"/>
                <a:gd name="connsiteY870" fmla="*/ 3931683 h 6649609"/>
                <a:gd name="connsiteX871" fmla="*/ 4972724 w 5583124"/>
                <a:gd name="connsiteY871" fmla="*/ 3981195 h 6649609"/>
                <a:gd name="connsiteX872" fmla="*/ 4886494 w 5583124"/>
                <a:gd name="connsiteY872" fmla="*/ 3997699 h 6649609"/>
                <a:gd name="connsiteX873" fmla="*/ 4811373 w 5583124"/>
                <a:gd name="connsiteY873" fmla="*/ 3983240 h 6649609"/>
                <a:gd name="connsiteX874" fmla="*/ 4759368 w 5583124"/>
                <a:gd name="connsiteY874" fmla="*/ 3939862 h 6649609"/>
                <a:gd name="connsiteX875" fmla="*/ 4738170 w 5583124"/>
                <a:gd name="connsiteY875" fmla="*/ 3868150 h 6649609"/>
                <a:gd name="connsiteX876" fmla="*/ 4755370 w 5583124"/>
                <a:gd name="connsiteY876" fmla="*/ 3768980 h 6649609"/>
                <a:gd name="connsiteX877" fmla="*/ 4806060 w 5583124"/>
                <a:gd name="connsiteY877" fmla="*/ 3670103 h 6649609"/>
                <a:gd name="connsiteX878" fmla="*/ 4877715 w 5583124"/>
                <a:gd name="connsiteY878" fmla="*/ 3596784 h 6649609"/>
                <a:gd name="connsiteX879" fmla="*/ 4961065 w 5583124"/>
                <a:gd name="connsiteY879" fmla="*/ 3551361 h 6649609"/>
                <a:gd name="connsiteX880" fmla="*/ 5047239 w 5583124"/>
                <a:gd name="connsiteY880" fmla="*/ 3535880 h 6649609"/>
                <a:gd name="connsiteX881" fmla="*/ 4569211 w 5583124"/>
                <a:gd name="connsiteY881" fmla="*/ 3535880 h 6649609"/>
                <a:gd name="connsiteX882" fmla="*/ 4666843 w 5583124"/>
                <a:gd name="connsiteY882" fmla="*/ 3562754 h 6649609"/>
                <a:gd name="connsiteX883" fmla="*/ 4711857 w 5583124"/>
                <a:gd name="connsiteY883" fmla="*/ 3640454 h 6649609"/>
                <a:gd name="connsiteX884" fmla="*/ 4695474 w 5583124"/>
                <a:gd name="connsiteY884" fmla="*/ 3764307 h 6649609"/>
                <a:gd name="connsiteX885" fmla="*/ 4627181 w 5583124"/>
                <a:gd name="connsiteY885" fmla="*/ 3889620 h 6649609"/>
                <a:gd name="connsiteX886" fmla="*/ 4528511 w 5583124"/>
                <a:gd name="connsiteY886" fmla="*/ 3969803 h 6649609"/>
                <a:gd name="connsiteX887" fmla="*/ 4412263 w 5583124"/>
                <a:gd name="connsiteY887" fmla="*/ 3997699 h 6649609"/>
                <a:gd name="connsiteX888" fmla="*/ 4315274 w 5583124"/>
                <a:gd name="connsiteY888" fmla="*/ 3969803 h 6649609"/>
                <a:gd name="connsiteX889" fmla="*/ 4270666 w 5583124"/>
                <a:gd name="connsiteY889" fmla="*/ 3889620 h 6649609"/>
                <a:gd name="connsiteX890" fmla="*/ 4287403 w 5583124"/>
                <a:gd name="connsiteY890" fmla="*/ 3764307 h 6649609"/>
                <a:gd name="connsiteX891" fmla="*/ 4355443 w 5583124"/>
                <a:gd name="connsiteY891" fmla="*/ 3640162 h 6649609"/>
                <a:gd name="connsiteX892" fmla="*/ 4453707 w 5583124"/>
                <a:gd name="connsiteY892" fmla="*/ 3562461 h 6649609"/>
                <a:gd name="connsiteX893" fmla="*/ 4569211 w 5583124"/>
                <a:gd name="connsiteY893" fmla="*/ 3535880 h 6649609"/>
                <a:gd name="connsiteX894" fmla="*/ 3502106 w 5583124"/>
                <a:gd name="connsiteY894" fmla="*/ 3535880 h 6649609"/>
                <a:gd name="connsiteX895" fmla="*/ 3599737 w 5583124"/>
                <a:gd name="connsiteY895" fmla="*/ 3562754 h 6649609"/>
                <a:gd name="connsiteX896" fmla="*/ 3644751 w 5583124"/>
                <a:gd name="connsiteY896" fmla="*/ 3640454 h 6649609"/>
                <a:gd name="connsiteX897" fmla="*/ 3628368 w 5583124"/>
                <a:gd name="connsiteY897" fmla="*/ 3764307 h 6649609"/>
                <a:gd name="connsiteX898" fmla="*/ 3560074 w 5583124"/>
                <a:gd name="connsiteY898" fmla="*/ 3889620 h 6649609"/>
                <a:gd name="connsiteX899" fmla="*/ 3461405 w 5583124"/>
                <a:gd name="connsiteY899" fmla="*/ 3969803 h 6649609"/>
                <a:gd name="connsiteX900" fmla="*/ 3345159 w 5583124"/>
                <a:gd name="connsiteY900" fmla="*/ 3997699 h 6649609"/>
                <a:gd name="connsiteX901" fmla="*/ 3248168 w 5583124"/>
                <a:gd name="connsiteY901" fmla="*/ 3969803 h 6649609"/>
                <a:gd name="connsiteX902" fmla="*/ 3203560 w 5583124"/>
                <a:gd name="connsiteY902" fmla="*/ 3889620 h 6649609"/>
                <a:gd name="connsiteX903" fmla="*/ 3220297 w 5583124"/>
                <a:gd name="connsiteY903" fmla="*/ 3764307 h 6649609"/>
                <a:gd name="connsiteX904" fmla="*/ 3288337 w 5583124"/>
                <a:gd name="connsiteY904" fmla="*/ 3640162 h 6649609"/>
                <a:gd name="connsiteX905" fmla="*/ 3386601 w 5583124"/>
                <a:gd name="connsiteY905" fmla="*/ 3562461 h 6649609"/>
                <a:gd name="connsiteX906" fmla="*/ 3502106 w 5583124"/>
                <a:gd name="connsiteY906" fmla="*/ 3535880 h 6649609"/>
                <a:gd name="connsiteX907" fmla="*/ 3111003 w 5583124"/>
                <a:gd name="connsiteY907" fmla="*/ 3535880 h 6649609"/>
                <a:gd name="connsiteX908" fmla="*/ 3183139 w 5583124"/>
                <a:gd name="connsiteY908" fmla="*/ 3553114 h 6649609"/>
                <a:gd name="connsiteX909" fmla="*/ 3226302 w 5583124"/>
                <a:gd name="connsiteY909" fmla="*/ 3593717 h 6649609"/>
                <a:gd name="connsiteX910" fmla="*/ 3147571 w 5583124"/>
                <a:gd name="connsiteY910" fmla="*/ 3662069 h 6649609"/>
                <a:gd name="connsiteX911" fmla="*/ 3120959 w 5583124"/>
                <a:gd name="connsiteY911" fmla="*/ 3636802 h 6649609"/>
                <a:gd name="connsiteX912" fmla="*/ 3081683 w 5583124"/>
                <a:gd name="connsiteY912" fmla="*/ 3627309 h 6649609"/>
                <a:gd name="connsiteX913" fmla="*/ 3023351 w 5583124"/>
                <a:gd name="connsiteY913" fmla="*/ 3643812 h 6649609"/>
                <a:gd name="connsiteX914" fmla="*/ 2969295 w 5583124"/>
                <a:gd name="connsiteY914" fmla="*/ 3691134 h 6649609"/>
                <a:gd name="connsiteX915" fmla="*/ 2929865 w 5583124"/>
                <a:gd name="connsiteY915" fmla="*/ 3765475 h 6649609"/>
                <a:gd name="connsiteX916" fmla="*/ 2916956 w 5583124"/>
                <a:gd name="connsiteY916" fmla="*/ 3841276 h 6649609"/>
                <a:gd name="connsiteX917" fmla="*/ 2936944 w 5583124"/>
                <a:gd name="connsiteY917" fmla="*/ 3889036 h 6649609"/>
                <a:gd name="connsiteX918" fmla="*/ 2986009 w 5583124"/>
                <a:gd name="connsiteY918" fmla="*/ 3905394 h 6649609"/>
                <a:gd name="connsiteX919" fmla="*/ 3038132 w 5583124"/>
                <a:gd name="connsiteY919" fmla="*/ 3893418 h 6649609"/>
                <a:gd name="connsiteX920" fmla="*/ 3084521 w 5583124"/>
                <a:gd name="connsiteY920" fmla="*/ 3864791 h 6649609"/>
                <a:gd name="connsiteX921" fmla="*/ 3118164 w 5583124"/>
                <a:gd name="connsiteY921" fmla="*/ 3931683 h 6649609"/>
                <a:gd name="connsiteX922" fmla="*/ 3036488 w 5583124"/>
                <a:gd name="connsiteY922" fmla="*/ 3981195 h 6649609"/>
                <a:gd name="connsiteX923" fmla="*/ 2950258 w 5583124"/>
                <a:gd name="connsiteY923" fmla="*/ 3997699 h 6649609"/>
                <a:gd name="connsiteX924" fmla="*/ 2875137 w 5583124"/>
                <a:gd name="connsiteY924" fmla="*/ 3983240 h 6649609"/>
                <a:gd name="connsiteX925" fmla="*/ 2823133 w 5583124"/>
                <a:gd name="connsiteY925" fmla="*/ 3939862 h 6649609"/>
                <a:gd name="connsiteX926" fmla="*/ 2801935 w 5583124"/>
                <a:gd name="connsiteY926" fmla="*/ 3868150 h 6649609"/>
                <a:gd name="connsiteX927" fmla="*/ 2819134 w 5583124"/>
                <a:gd name="connsiteY927" fmla="*/ 3768980 h 6649609"/>
                <a:gd name="connsiteX928" fmla="*/ 2869824 w 5583124"/>
                <a:gd name="connsiteY928" fmla="*/ 3670103 h 6649609"/>
                <a:gd name="connsiteX929" fmla="*/ 2941479 w 5583124"/>
                <a:gd name="connsiteY929" fmla="*/ 3596784 h 6649609"/>
                <a:gd name="connsiteX930" fmla="*/ 3024829 w 5583124"/>
                <a:gd name="connsiteY930" fmla="*/ 3551361 h 6649609"/>
                <a:gd name="connsiteX931" fmla="*/ 3111003 w 5583124"/>
                <a:gd name="connsiteY931" fmla="*/ 3535880 h 6649609"/>
                <a:gd name="connsiteX932" fmla="*/ 2632975 w 5583124"/>
                <a:gd name="connsiteY932" fmla="*/ 3535880 h 6649609"/>
                <a:gd name="connsiteX933" fmla="*/ 2730608 w 5583124"/>
                <a:gd name="connsiteY933" fmla="*/ 3562754 h 6649609"/>
                <a:gd name="connsiteX934" fmla="*/ 2775621 w 5583124"/>
                <a:gd name="connsiteY934" fmla="*/ 3640454 h 6649609"/>
                <a:gd name="connsiteX935" fmla="*/ 2759239 w 5583124"/>
                <a:gd name="connsiteY935" fmla="*/ 3764307 h 6649609"/>
                <a:gd name="connsiteX936" fmla="*/ 2690945 w 5583124"/>
                <a:gd name="connsiteY936" fmla="*/ 3889620 h 6649609"/>
                <a:gd name="connsiteX937" fmla="*/ 2592275 w 5583124"/>
                <a:gd name="connsiteY937" fmla="*/ 3969803 h 6649609"/>
                <a:gd name="connsiteX938" fmla="*/ 2476028 w 5583124"/>
                <a:gd name="connsiteY938" fmla="*/ 3997699 h 6649609"/>
                <a:gd name="connsiteX939" fmla="*/ 2379038 w 5583124"/>
                <a:gd name="connsiteY939" fmla="*/ 3969803 h 6649609"/>
                <a:gd name="connsiteX940" fmla="*/ 2334430 w 5583124"/>
                <a:gd name="connsiteY940" fmla="*/ 3889620 h 6649609"/>
                <a:gd name="connsiteX941" fmla="*/ 2351167 w 5583124"/>
                <a:gd name="connsiteY941" fmla="*/ 3764307 h 6649609"/>
                <a:gd name="connsiteX942" fmla="*/ 2419207 w 5583124"/>
                <a:gd name="connsiteY942" fmla="*/ 3640162 h 6649609"/>
                <a:gd name="connsiteX943" fmla="*/ 2517471 w 5583124"/>
                <a:gd name="connsiteY943" fmla="*/ 3562461 h 6649609"/>
                <a:gd name="connsiteX944" fmla="*/ 2632975 w 5583124"/>
                <a:gd name="connsiteY944" fmla="*/ 3535880 h 6649609"/>
                <a:gd name="connsiteX945" fmla="*/ 1565870 w 5583124"/>
                <a:gd name="connsiteY945" fmla="*/ 3535880 h 6649609"/>
                <a:gd name="connsiteX946" fmla="*/ 1663502 w 5583124"/>
                <a:gd name="connsiteY946" fmla="*/ 3562754 h 6649609"/>
                <a:gd name="connsiteX947" fmla="*/ 1708516 w 5583124"/>
                <a:gd name="connsiteY947" fmla="*/ 3640454 h 6649609"/>
                <a:gd name="connsiteX948" fmla="*/ 1692134 w 5583124"/>
                <a:gd name="connsiteY948" fmla="*/ 3764307 h 6649609"/>
                <a:gd name="connsiteX949" fmla="*/ 1623840 w 5583124"/>
                <a:gd name="connsiteY949" fmla="*/ 3889620 h 6649609"/>
                <a:gd name="connsiteX950" fmla="*/ 1525170 w 5583124"/>
                <a:gd name="connsiteY950" fmla="*/ 3969803 h 6649609"/>
                <a:gd name="connsiteX951" fmla="*/ 1408923 w 5583124"/>
                <a:gd name="connsiteY951" fmla="*/ 3997699 h 6649609"/>
                <a:gd name="connsiteX952" fmla="*/ 1311933 w 5583124"/>
                <a:gd name="connsiteY952" fmla="*/ 3969803 h 6649609"/>
                <a:gd name="connsiteX953" fmla="*/ 1267325 w 5583124"/>
                <a:gd name="connsiteY953" fmla="*/ 3889620 h 6649609"/>
                <a:gd name="connsiteX954" fmla="*/ 1284062 w 5583124"/>
                <a:gd name="connsiteY954" fmla="*/ 3764307 h 6649609"/>
                <a:gd name="connsiteX955" fmla="*/ 1352102 w 5583124"/>
                <a:gd name="connsiteY955" fmla="*/ 3640162 h 6649609"/>
                <a:gd name="connsiteX956" fmla="*/ 1450366 w 5583124"/>
                <a:gd name="connsiteY956" fmla="*/ 3562461 h 6649609"/>
                <a:gd name="connsiteX957" fmla="*/ 1565870 w 5583124"/>
                <a:gd name="connsiteY957" fmla="*/ 3535880 h 6649609"/>
                <a:gd name="connsiteX958" fmla="*/ 1174768 w 5583124"/>
                <a:gd name="connsiteY958" fmla="*/ 3535880 h 6649609"/>
                <a:gd name="connsiteX959" fmla="*/ 1246905 w 5583124"/>
                <a:gd name="connsiteY959" fmla="*/ 3553114 h 6649609"/>
                <a:gd name="connsiteX960" fmla="*/ 1290067 w 5583124"/>
                <a:gd name="connsiteY960" fmla="*/ 3593717 h 6649609"/>
                <a:gd name="connsiteX961" fmla="*/ 1211336 w 5583124"/>
                <a:gd name="connsiteY961" fmla="*/ 3662069 h 6649609"/>
                <a:gd name="connsiteX962" fmla="*/ 1184724 w 5583124"/>
                <a:gd name="connsiteY962" fmla="*/ 3636802 h 6649609"/>
                <a:gd name="connsiteX963" fmla="*/ 1145448 w 5583124"/>
                <a:gd name="connsiteY963" fmla="*/ 3627309 h 6649609"/>
                <a:gd name="connsiteX964" fmla="*/ 1087116 w 5583124"/>
                <a:gd name="connsiteY964" fmla="*/ 3643812 h 6649609"/>
                <a:gd name="connsiteX965" fmla="*/ 1033060 w 5583124"/>
                <a:gd name="connsiteY965" fmla="*/ 3691134 h 6649609"/>
                <a:gd name="connsiteX966" fmla="*/ 993630 w 5583124"/>
                <a:gd name="connsiteY966" fmla="*/ 3765475 h 6649609"/>
                <a:gd name="connsiteX967" fmla="*/ 980721 w 5583124"/>
                <a:gd name="connsiteY967" fmla="*/ 3841276 h 6649609"/>
                <a:gd name="connsiteX968" fmla="*/ 1000709 w 5583124"/>
                <a:gd name="connsiteY968" fmla="*/ 3889036 h 6649609"/>
                <a:gd name="connsiteX969" fmla="*/ 1049774 w 5583124"/>
                <a:gd name="connsiteY969" fmla="*/ 3905394 h 6649609"/>
                <a:gd name="connsiteX970" fmla="*/ 1101896 w 5583124"/>
                <a:gd name="connsiteY970" fmla="*/ 3893418 h 6649609"/>
                <a:gd name="connsiteX971" fmla="*/ 1148287 w 5583124"/>
                <a:gd name="connsiteY971" fmla="*/ 3864791 h 6649609"/>
                <a:gd name="connsiteX972" fmla="*/ 1181929 w 5583124"/>
                <a:gd name="connsiteY972" fmla="*/ 3931683 h 6649609"/>
                <a:gd name="connsiteX973" fmla="*/ 1100254 w 5583124"/>
                <a:gd name="connsiteY973" fmla="*/ 3981195 h 6649609"/>
                <a:gd name="connsiteX974" fmla="*/ 1014024 w 5583124"/>
                <a:gd name="connsiteY974" fmla="*/ 3997699 h 6649609"/>
                <a:gd name="connsiteX975" fmla="*/ 938902 w 5583124"/>
                <a:gd name="connsiteY975" fmla="*/ 3983240 h 6649609"/>
                <a:gd name="connsiteX976" fmla="*/ 886898 w 5583124"/>
                <a:gd name="connsiteY976" fmla="*/ 3939862 h 6649609"/>
                <a:gd name="connsiteX977" fmla="*/ 865700 w 5583124"/>
                <a:gd name="connsiteY977" fmla="*/ 3868150 h 6649609"/>
                <a:gd name="connsiteX978" fmla="*/ 882900 w 5583124"/>
                <a:gd name="connsiteY978" fmla="*/ 3768980 h 6649609"/>
                <a:gd name="connsiteX979" fmla="*/ 933590 w 5583124"/>
                <a:gd name="connsiteY979" fmla="*/ 3670103 h 6649609"/>
                <a:gd name="connsiteX980" fmla="*/ 1005244 w 5583124"/>
                <a:gd name="connsiteY980" fmla="*/ 3596784 h 6649609"/>
                <a:gd name="connsiteX981" fmla="*/ 1088594 w 5583124"/>
                <a:gd name="connsiteY981" fmla="*/ 3551361 h 6649609"/>
                <a:gd name="connsiteX982" fmla="*/ 1174768 w 5583124"/>
                <a:gd name="connsiteY982" fmla="*/ 3535880 h 6649609"/>
                <a:gd name="connsiteX983" fmla="*/ 696741 w 5583124"/>
                <a:gd name="connsiteY983" fmla="*/ 3535880 h 6649609"/>
                <a:gd name="connsiteX984" fmla="*/ 794373 w 5583124"/>
                <a:gd name="connsiteY984" fmla="*/ 3562754 h 6649609"/>
                <a:gd name="connsiteX985" fmla="*/ 839387 w 5583124"/>
                <a:gd name="connsiteY985" fmla="*/ 3640454 h 6649609"/>
                <a:gd name="connsiteX986" fmla="*/ 823004 w 5583124"/>
                <a:gd name="connsiteY986" fmla="*/ 3764307 h 6649609"/>
                <a:gd name="connsiteX987" fmla="*/ 754711 w 5583124"/>
                <a:gd name="connsiteY987" fmla="*/ 3889620 h 6649609"/>
                <a:gd name="connsiteX988" fmla="*/ 656041 w 5583124"/>
                <a:gd name="connsiteY988" fmla="*/ 3969803 h 6649609"/>
                <a:gd name="connsiteX989" fmla="*/ 539793 w 5583124"/>
                <a:gd name="connsiteY989" fmla="*/ 3997699 h 6649609"/>
                <a:gd name="connsiteX990" fmla="*/ 442804 w 5583124"/>
                <a:gd name="connsiteY990" fmla="*/ 3969803 h 6649609"/>
                <a:gd name="connsiteX991" fmla="*/ 398196 w 5583124"/>
                <a:gd name="connsiteY991" fmla="*/ 3889620 h 6649609"/>
                <a:gd name="connsiteX992" fmla="*/ 414932 w 5583124"/>
                <a:gd name="connsiteY992" fmla="*/ 3764307 h 6649609"/>
                <a:gd name="connsiteX993" fmla="*/ 482972 w 5583124"/>
                <a:gd name="connsiteY993" fmla="*/ 3640162 h 6649609"/>
                <a:gd name="connsiteX994" fmla="*/ 581236 w 5583124"/>
                <a:gd name="connsiteY994" fmla="*/ 3562461 h 6649609"/>
                <a:gd name="connsiteX995" fmla="*/ 696741 w 5583124"/>
                <a:gd name="connsiteY995" fmla="*/ 3535880 h 6649609"/>
                <a:gd name="connsiteX996" fmla="*/ 5407269 w 5583124"/>
                <a:gd name="connsiteY996" fmla="*/ 2743339 h 6649609"/>
                <a:gd name="connsiteX997" fmla="*/ 5351226 w 5583124"/>
                <a:gd name="connsiteY997" fmla="*/ 2759551 h 6649609"/>
                <a:gd name="connsiteX998" fmla="*/ 5302578 w 5583124"/>
                <a:gd name="connsiteY998" fmla="*/ 2806434 h 6649609"/>
                <a:gd name="connsiteX999" fmla="*/ 5266072 w 5583124"/>
                <a:gd name="connsiteY999" fmla="*/ 2880337 h 6649609"/>
                <a:gd name="connsiteX1000" fmla="*/ 5252099 w 5583124"/>
                <a:gd name="connsiteY1000" fmla="*/ 2954970 h 6649609"/>
                <a:gd name="connsiteX1001" fmla="*/ 5268137 w 5583124"/>
                <a:gd name="connsiteY1001" fmla="*/ 3004043 h 6649609"/>
                <a:gd name="connsiteX1002" fmla="*/ 5312763 w 5583124"/>
                <a:gd name="connsiteY1002" fmla="*/ 3021424 h 6649609"/>
                <a:gd name="connsiteX1003" fmla="*/ 5369205 w 5583124"/>
                <a:gd name="connsiteY1003" fmla="*/ 3004043 h 6649609"/>
                <a:gd name="connsiteX1004" fmla="*/ 5418745 w 5583124"/>
                <a:gd name="connsiteY1004" fmla="*/ 2954970 h 6649609"/>
                <a:gd name="connsiteX1005" fmla="*/ 5455649 w 5583124"/>
                <a:gd name="connsiteY1005" fmla="*/ 2880337 h 6649609"/>
                <a:gd name="connsiteX1006" fmla="*/ 5469224 w 5583124"/>
                <a:gd name="connsiteY1006" fmla="*/ 2806434 h 6649609"/>
                <a:gd name="connsiteX1007" fmla="*/ 5452293 w 5583124"/>
                <a:gd name="connsiteY1007" fmla="*/ 2759551 h 6649609"/>
                <a:gd name="connsiteX1008" fmla="*/ 5407269 w 5583124"/>
                <a:gd name="connsiteY1008" fmla="*/ 2743339 h 6649609"/>
                <a:gd name="connsiteX1009" fmla="*/ 4538139 w 5583124"/>
                <a:gd name="connsiteY1009" fmla="*/ 2743339 h 6649609"/>
                <a:gd name="connsiteX1010" fmla="*/ 4482095 w 5583124"/>
                <a:gd name="connsiteY1010" fmla="*/ 2759551 h 6649609"/>
                <a:gd name="connsiteX1011" fmla="*/ 4433449 w 5583124"/>
                <a:gd name="connsiteY1011" fmla="*/ 2806434 h 6649609"/>
                <a:gd name="connsiteX1012" fmla="*/ 4396942 w 5583124"/>
                <a:gd name="connsiteY1012" fmla="*/ 2880337 h 6649609"/>
                <a:gd name="connsiteX1013" fmla="*/ 4382969 w 5583124"/>
                <a:gd name="connsiteY1013" fmla="*/ 2954970 h 6649609"/>
                <a:gd name="connsiteX1014" fmla="*/ 4399007 w 5583124"/>
                <a:gd name="connsiteY1014" fmla="*/ 3004043 h 6649609"/>
                <a:gd name="connsiteX1015" fmla="*/ 4443634 w 5583124"/>
                <a:gd name="connsiteY1015" fmla="*/ 3021424 h 6649609"/>
                <a:gd name="connsiteX1016" fmla="*/ 4500075 w 5583124"/>
                <a:gd name="connsiteY1016" fmla="*/ 3004043 h 6649609"/>
                <a:gd name="connsiteX1017" fmla="*/ 4549616 w 5583124"/>
                <a:gd name="connsiteY1017" fmla="*/ 2954970 h 6649609"/>
                <a:gd name="connsiteX1018" fmla="*/ 4586519 w 5583124"/>
                <a:gd name="connsiteY1018" fmla="*/ 2880337 h 6649609"/>
                <a:gd name="connsiteX1019" fmla="*/ 4600095 w 5583124"/>
                <a:gd name="connsiteY1019" fmla="*/ 2806434 h 6649609"/>
                <a:gd name="connsiteX1020" fmla="*/ 4583163 w 5583124"/>
                <a:gd name="connsiteY1020" fmla="*/ 2759551 h 6649609"/>
                <a:gd name="connsiteX1021" fmla="*/ 4538139 w 5583124"/>
                <a:gd name="connsiteY1021" fmla="*/ 2743339 h 6649609"/>
                <a:gd name="connsiteX1022" fmla="*/ 3471033 w 5583124"/>
                <a:gd name="connsiteY1022" fmla="*/ 2743339 h 6649609"/>
                <a:gd name="connsiteX1023" fmla="*/ 3414990 w 5583124"/>
                <a:gd name="connsiteY1023" fmla="*/ 2759551 h 6649609"/>
                <a:gd name="connsiteX1024" fmla="*/ 3366343 w 5583124"/>
                <a:gd name="connsiteY1024" fmla="*/ 2806434 h 6649609"/>
                <a:gd name="connsiteX1025" fmla="*/ 3329837 w 5583124"/>
                <a:gd name="connsiteY1025" fmla="*/ 2880337 h 6649609"/>
                <a:gd name="connsiteX1026" fmla="*/ 3315863 w 5583124"/>
                <a:gd name="connsiteY1026" fmla="*/ 2954970 h 6649609"/>
                <a:gd name="connsiteX1027" fmla="*/ 3331902 w 5583124"/>
                <a:gd name="connsiteY1027" fmla="*/ 3004043 h 6649609"/>
                <a:gd name="connsiteX1028" fmla="*/ 3376527 w 5583124"/>
                <a:gd name="connsiteY1028" fmla="*/ 3021424 h 6649609"/>
                <a:gd name="connsiteX1029" fmla="*/ 3432970 w 5583124"/>
                <a:gd name="connsiteY1029" fmla="*/ 3004043 h 6649609"/>
                <a:gd name="connsiteX1030" fmla="*/ 3482509 w 5583124"/>
                <a:gd name="connsiteY1030" fmla="*/ 2954970 h 6649609"/>
                <a:gd name="connsiteX1031" fmla="*/ 3519413 w 5583124"/>
                <a:gd name="connsiteY1031" fmla="*/ 2880337 h 6649609"/>
                <a:gd name="connsiteX1032" fmla="*/ 3532989 w 5583124"/>
                <a:gd name="connsiteY1032" fmla="*/ 2806434 h 6649609"/>
                <a:gd name="connsiteX1033" fmla="*/ 3516058 w 5583124"/>
                <a:gd name="connsiteY1033" fmla="*/ 2759551 h 6649609"/>
                <a:gd name="connsiteX1034" fmla="*/ 3471033 w 5583124"/>
                <a:gd name="connsiteY1034" fmla="*/ 2743339 h 6649609"/>
                <a:gd name="connsiteX1035" fmla="*/ 2601903 w 5583124"/>
                <a:gd name="connsiteY1035" fmla="*/ 2743339 h 6649609"/>
                <a:gd name="connsiteX1036" fmla="*/ 2545860 w 5583124"/>
                <a:gd name="connsiteY1036" fmla="*/ 2759551 h 6649609"/>
                <a:gd name="connsiteX1037" fmla="*/ 2497213 w 5583124"/>
                <a:gd name="connsiteY1037" fmla="*/ 2806434 h 6649609"/>
                <a:gd name="connsiteX1038" fmla="*/ 2460707 w 5583124"/>
                <a:gd name="connsiteY1038" fmla="*/ 2880337 h 6649609"/>
                <a:gd name="connsiteX1039" fmla="*/ 2446734 w 5583124"/>
                <a:gd name="connsiteY1039" fmla="*/ 2954970 h 6649609"/>
                <a:gd name="connsiteX1040" fmla="*/ 2462772 w 5583124"/>
                <a:gd name="connsiteY1040" fmla="*/ 3004043 h 6649609"/>
                <a:gd name="connsiteX1041" fmla="*/ 2507398 w 5583124"/>
                <a:gd name="connsiteY1041" fmla="*/ 3021424 h 6649609"/>
                <a:gd name="connsiteX1042" fmla="*/ 2563840 w 5583124"/>
                <a:gd name="connsiteY1042" fmla="*/ 3004043 h 6649609"/>
                <a:gd name="connsiteX1043" fmla="*/ 2613380 w 5583124"/>
                <a:gd name="connsiteY1043" fmla="*/ 2954970 h 6649609"/>
                <a:gd name="connsiteX1044" fmla="*/ 2650283 w 5583124"/>
                <a:gd name="connsiteY1044" fmla="*/ 2880337 h 6649609"/>
                <a:gd name="connsiteX1045" fmla="*/ 2663859 w 5583124"/>
                <a:gd name="connsiteY1045" fmla="*/ 2806434 h 6649609"/>
                <a:gd name="connsiteX1046" fmla="*/ 2646928 w 5583124"/>
                <a:gd name="connsiteY1046" fmla="*/ 2759551 h 6649609"/>
                <a:gd name="connsiteX1047" fmla="*/ 2601903 w 5583124"/>
                <a:gd name="connsiteY1047" fmla="*/ 2743339 h 6649609"/>
                <a:gd name="connsiteX1048" fmla="*/ 1534798 w 5583124"/>
                <a:gd name="connsiteY1048" fmla="*/ 2743339 h 6649609"/>
                <a:gd name="connsiteX1049" fmla="*/ 1478755 w 5583124"/>
                <a:gd name="connsiteY1049" fmla="*/ 2759551 h 6649609"/>
                <a:gd name="connsiteX1050" fmla="*/ 1430108 w 5583124"/>
                <a:gd name="connsiteY1050" fmla="*/ 2806434 h 6649609"/>
                <a:gd name="connsiteX1051" fmla="*/ 1393602 w 5583124"/>
                <a:gd name="connsiteY1051" fmla="*/ 2880337 h 6649609"/>
                <a:gd name="connsiteX1052" fmla="*/ 1379628 w 5583124"/>
                <a:gd name="connsiteY1052" fmla="*/ 2954970 h 6649609"/>
                <a:gd name="connsiteX1053" fmla="*/ 1395667 w 5583124"/>
                <a:gd name="connsiteY1053" fmla="*/ 3004043 h 6649609"/>
                <a:gd name="connsiteX1054" fmla="*/ 1440293 w 5583124"/>
                <a:gd name="connsiteY1054" fmla="*/ 3021424 h 6649609"/>
                <a:gd name="connsiteX1055" fmla="*/ 1496735 w 5583124"/>
                <a:gd name="connsiteY1055" fmla="*/ 3004043 h 6649609"/>
                <a:gd name="connsiteX1056" fmla="*/ 1546275 w 5583124"/>
                <a:gd name="connsiteY1056" fmla="*/ 2954970 h 6649609"/>
                <a:gd name="connsiteX1057" fmla="*/ 1583178 w 5583124"/>
                <a:gd name="connsiteY1057" fmla="*/ 2880337 h 6649609"/>
                <a:gd name="connsiteX1058" fmla="*/ 1596754 w 5583124"/>
                <a:gd name="connsiteY1058" fmla="*/ 2806434 h 6649609"/>
                <a:gd name="connsiteX1059" fmla="*/ 1579823 w 5583124"/>
                <a:gd name="connsiteY1059" fmla="*/ 2759551 h 6649609"/>
                <a:gd name="connsiteX1060" fmla="*/ 1534798 w 5583124"/>
                <a:gd name="connsiteY1060" fmla="*/ 2743339 h 6649609"/>
                <a:gd name="connsiteX1061" fmla="*/ 665668 w 5583124"/>
                <a:gd name="connsiteY1061" fmla="*/ 2743339 h 6649609"/>
                <a:gd name="connsiteX1062" fmla="*/ 609625 w 5583124"/>
                <a:gd name="connsiteY1062" fmla="*/ 2759551 h 6649609"/>
                <a:gd name="connsiteX1063" fmla="*/ 560978 w 5583124"/>
                <a:gd name="connsiteY1063" fmla="*/ 2806434 h 6649609"/>
                <a:gd name="connsiteX1064" fmla="*/ 524472 w 5583124"/>
                <a:gd name="connsiteY1064" fmla="*/ 2880337 h 6649609"/>
                <a:gd name="connsiteX1065" fmla="*/ 510499 w 5583124"/>
                <a:gd name="connsiteY1065" fmla="*/ 2954970 h 6649609"/>
                <a:gd name="connsiteX1066" fmla="*/ 526537 w 5583124"/>
                <a:gd name="connsiteY1066" fmla="*/ 3004043 h 6649609"/>
                <a:gd name="connsiteX1067" fmla="*/ 571163 w 5583124"/>
                <a:gd name="connsiteY1067" fmla="*/ 3021424 h 6649609"/>
                <a:gd name="connsiteX1068" fmla="*/ 627605 w 5583124"/>
                <a:gd name="connsiteY1068" fmla="*/ 3004043 h 6649609"/>
                <a:gd name="connsiteX1069" fmla="*/ 677145 w 5583124"/>
                <a:gd name="connsiteY1069" fmla="*/ 2954970 h 6649609"/>
                <a:gd name="connsiteX1070" fmla="*/ 714048 w 5583124"/>
                <a:gd name="connsiteY1070" fmla="*/ 2880337 h 6649609"/>
                <a:gd name="connsiteX1071" fmla="*/ 727624 w 5583124"/>
                <a:gd name="connsiteY1071" fmla="*/ 2806434 h 6649609"/>
                <a:gd name="connsiteX1072" fmla="*/ 710693 w 5583124"/>
                <a:gd name="connsiteY1072" fmla="*/ 2759551 h 6649609"/>
                <a:gd name="connsiteX1073" fmla="*/ 665668 w 5583124"/>
                <a:gd name="connsiteY1073" fmla="*/ 2743339 h 6649609"/>
                <a:gd name="connsiteX1074" fmla="*/ 4023959 w 5583124"/>
                <a:gd name="connsiteY1074" fmla="*/ 2659505 h 6649609"/>
                <a:gd name="connsiteX1075" fmla="*/ 4131162 w 5583124"/>
                <a:gd name="connsiteY1075" fmla="*/ 2659505 h 6649609"/>
                <a:gd name="connsiteX1076" fmla="*/ 4010149 w 5583124"/>
                <a:gd name="connsiteY1076" fmla="*/ 3015582 h 6649609"/>
                <a:gd name="connsiteX1077" fmla="*/ 4183659 w 5583124"/>
                <a:gd name="connsiteY1077" fmla="*/ 3015582 h 6649609"/>
                <a:gd name="connsiteX1078" fmla="*/ 4153184 w 5583124"/>
                <a:gd name="connsiteY1078" fmla="*/ 3105258 h 6649609"/>
                <a:gd name="connsiteX1079" fmla="*/ 3872471 w 5583124"/>
                <a:gd name="connsiteY1079" fmla="*/ 3105258 h 6649609"/>
                <a:gd name="connsiteX1080" fmla="*/ 2087723 w 5583124"/>
                <a:gd name="connsiteY1080" fmla="*/ 2659505 h 6649609"/>
                <a:gd name="connsiteX1081" fmla="*/ 2194927 w 5583124"/>
                <a:gd name="connsiteY1081" fmla="*/ 2659505 h 6649609"/>
                <a:gd name="connsiteX1082" fmla="*/ 2073913 w 5583124"/>
                <a:gd name="connsiteY1082" fmla="*/ 3015582 h 6649609"/>
                <a:gd name="connsiteX1083" fmla="*/ 2247423 w 5583124"/>
                <a:gd name="connsiteY1083" fmla="*/ 3015582 h 6649609"/>
                <a:gd name="connsiteX1084" fmla="*/ 2216949 w 5583124"/>
                <a:gd name="connsiteY1084" fmla="*/ 3105258 h 6649609"/>
                <a:gd name="connsiteX1085" fmla="*/ 1936235 w 5583124"/>
                <a:gd name="connsiteY1085" fmla="*/ 3105258 h 6649609"/>
                <a:gd name="connsiteX1086" fmla="*/ 151489 w 5583124"/>
                <a:gd name="connsiteY1086" fmla="*/ 2659505 h 6649609"/>
                <a:gd name="connsiteX1087" fmla="*/ 258691 w 5583124"/>
                <a:gd name="connsiteY1087" fmla="*/ 2659505 h 6649609"/>
                <a:gd name="connsiteX1088" fmla="*/ 137678 w 5583124"/>
                <a:gd name="connsiteY1088" fmla="*/ 3015582 h 6649609"/>
                <a:gd name="connsiteX1089" fmla="*/ 311189 w 5583124"/>
                <a:gd name="connsiteY1089" fmla="*/ 3015582 h 6649609"/>
                <a:gd name="connsiteX1090" fmla="*/ 280714 w 5583124"/>
                <a:gd name="connsiteY1090" fmla="*/ 3105258 h 6649609"/>
                <a:gd name="connsiteX1091" fmla="*/ 0 w 5583124"/>
                <a:gd name="connsiteY1091" fmla="*/ 3105258 h 6649609"/>
                <a:gd name="connsiteX1092" fmla="*/ 5438341 w 5583124"/>
                <a:gd name="connsiteY1092" fmla="*/ 2651910 h 6649609"/>
                <a:gd name="connsiteX1093" fmla="*/ 5535973 w 5583124"/>
                <a:gd name="connsiteY1093" fmla="*/ 2678784 h 6649609"/>
                <a:gd name="connsiteX1094" fmla="*/ 5580987 w 5583124"/>
                <a:gd name="connsiteY1094" fmla="*/ 2756484 h 6649609"/>
                <a:gd name="connsiteX1095" fmla="*/ 5564604 w 5583124"/>
                <a:gd name="connsiteY1095" fmla="*/ 2880337 h 6649609"/>
                <a:gd name="connsiteX1096" fmla="*/ 5496310 w 5583124"/>
                <a:gd name="connsiteY1096" fmla="*/ 3005650 h 6649609"/>
                <a:gd name="connsiteX1097" fmla="*/ 5397640 w 5583124"/>
                <a:gd name="connsiteY1097" fmla="*/ 3085833 h 6649609"/>
                <a:gd name="connsiteX1098" fmla="*/ 5281394 w 5583124"/>
                <a:gd name="connsiteY1098" fmla="*/ 3113729 h 6649609"/>
                <a:gd name="connsiteX1099" fmla="*/ 5184403 w 5583124"/>
                <a:gd name="connsiteY1099" fmla="*/ 3085833 h 6649609"/>
                <a:gd name="connsiteX1100" fmla="*/ 5139795 w 5583124"/>
                <a:gd name="connsiteY1100" fmla="*/ 3005650 h 6649609"/>
                <a:gd name="connsiteX1101" fmla="*/ 5156532 w 5583124"/>
                <a:gd name="connsiteY1101" fmla="*/ 2880337 h 6649609"/>
                <a:gd name="connsiteX1102" fmla="*/ 5224573 w 5583124"/>
                <a:gd name="connsiteY1102" fmla="*/ 2756192 h 6649609"/>
                <a:gd name="connsiteX1103" fmla="*/ 5322837 w 5583124"/>
                <a:gd name="connsiteY1103" fmla="*/ 2678492 h 6649609"/>
                <a:gd name="connsiteX1104" fmla="*/ 5438341 w 5583124"/>
                <a:gd name="connsiteY1104" fmla="*/ 2651910 h 6649609"/>
                <a:gd name="connsiteX1105" fmla="*/ 5047239 w 5583124"/>
                <a:gd name="connsiteY1105" fmla="*/ 2651910 h 6649609"/>
                <a:gd name="connsiteX1106" fmla="*/ 5119375 w 5583124"/>
                <a:gd name="connsiteY1106" fmla="*/ 2669144 h 6649609"/>
                <a:gd name="connsiteX1107" fmla="*/ 5162538 w 5583124"/>
                <a:gd name="connsiteY1107" fmla="*/ 2709747 h 6649609"/>
                <a:gd name="connsiteX1108" fmla="*/ 5083807 w 5583124"/>
                <a:gd name="connsiteY1108" fmla="*/ 2778100 h 6649609"/>
                <a:gd name="connsiteX1109" fmla="*/ 5057195 w 5583124"/>
                <a:gd name="connsiteY1109" fmla="*/ 2752832 h 6649609"/>
                <a:gd name="connsiteX1110" fmla="*/ 5017918 w 5583124"/>
                <a:gd name="connsiteY1110" fmla="*/ 2743339 h 6649609"/>
                <a:gd name="connsiteX1111" fmla="*/ 4959586 w 5583124"/>
                <a:gd name="connsiteY1111" fmla="*/ 2759842 h 6649609"/>
                <a:gd name="connsiteX1112" fmla="*/ 4905531 w 5583124"/>
                <a:gd name="connsiteY1112" fmla="*/ 2807164 h 6649609"/>
                <a:gd name="connsiteX1113" fmla="*/ 4866101 w 5583124"/>
                <a:gd name="connsiteY1113" fmla="*/ 2881505 h 6649609"/>
                <a:gd name="connsiteX1114" fmla="*/ 4853191 w 5583124"/>
                <a:gd name="connsiteY1114" fmla="*/ 2957306 h 6649609"/>
                <a:gd name="connsiteX1115" fmla="*/ 4873179 w 5583124"/>
                <a:gd name="connsiteY1115" fmla="*/ 3005066 h 6649609"/>
                <a:gd name="connsiteX1116" fmla="*/ 4922245 w 5583124"/>
                <a:gd name="connsiteY1116" fmla="*/ 3021424 h 6649609"/>
                <a:gd name="connsiteX1117" fmla="*/ 4974367 w 5583124"/>
                <a:gd name="connsiteY1117" fmla="*/ 3009448 h 6649609"/>
                <a:gd name="connsiteX1118" fmla="*/ 5020757 w 5583124"/>
                <a:gd name="connsiteY1118" fmla="*/ 2980821 h 6649609"/>
                <a:gd name="connsiteX1119" fmla="*/ 5054399 w 5583124"/>
                <a:gd name="connsiteY1119" fmla="*/ 3047713 h 6649609"/>
                <a:gd name="connsiteX1120" fmla="*/ 4972724 w 5583124"/>
                <a:gd name="connsiteY1120" fmla="*/ 3097225 h 6649609"/>
                <a:gd name="connsiteX1121" fmla="*/ 4886494 w 5583124"/>
                <a:gd name="connsiteY1121" fmla="*/ 3113729 h 6649609"/>
                <a:gd name="connsiteX1122" fmla="*/ 4811373 w 5583124"/>
                <a:gd name="connsiteY1122" fmla="*/ 3099270 h 6649609"/>
                <a:gd name="connsiteX1123" fmla="*/ 4759368 w 5583124"/>
                <a:gd name="connsiteY1123" fmla="*/ 3055892 h 6649609"/>
                <a:gd name="connsiteX1124" fmla="*/ 4738170 w 5583124"/>
                <a:gd name="connsiteY1124" fmla="*/ 2984180 h 6649609"/>
                <a:gd name="connsiteX1125" fmla="*/ 4755370 w 5583124"/>
                <a:gd name="connsiteY1125" fmla="*/ 2885010 h 6649609"/>
                <a:gd name="connsiteX1126" fmla="*/ 4806060 w 5583124"/>
                <a:gd name="connsiteY1126" fmla="*/ 2786133 h 6649609"/>
                <a:gd name="connsiteX1127" fmla="*/ 4877715 w 5583124"/>
                <a:gd name="connsiteY1127" fmla="*/ 2712814 h 6649609"/>
                <a:gd name="connsiteX1128" fmla="*/ 4961065 w 5583124"/>
                <a:gd name="connsiteY1128" fmla="*/ 2667391 h 6649609"/>
                <a:gd name="connsiteX1129" fmla="*/ 5047239 w 5583124"/>
                <a:gd name="connsiteY1129" fmla="*/ 2651910 h 6649609"/>
                <a:gd name="connsiteX1130" fmla="*/ 4569211 w 5583124"/>
                <a:gd name="connsiteY1130" fmla="*/ 2651910 h 6649609"/>
                <a:gd name="connsiteX1131" fmla="*/ 4666843 w 5583124"/>
                <a:gd name="connsiteY1131" fmla="*/ 2678784 h 6649609"/>
                <a:gd name="connsiteX1132" fmla="*/ 4711857 w 5583124"/>
                <a:gd name="connsiteY1132" fmla="*/ 2756484 h 6649609"/>
                <a:gd name="connsiteX1133" fmla="*/ 4695474 w 5583124"/>
                <a:gd name="connsiteY1133" fmla="*/ 2880337 h 6649609"/>
                <a:gd name="connsiteX1134" fmla="*/ 4627181 w 5583124"/>
                <a:gd name="connsiteY1134" fmla="*/ 3005650 h 6649609"/>
                <a:gd name="connsiteX1135" fmla="*/ 4528511 w 5583124"/>
                <a:gd name="connsiteY1135" fmla="*/ 3085833 h 6649609"/>
                <a:gd name="connsiteX1136" fmla="*/ 4412263 w 5583124"/>
                <a:gd name="connsiteY1136" fmla="*/ 3113729 h 6649609"/>
                <a:gd name="connsiteX1137" fmla="*/ 4315274 w 5583124"/>
                <a:gd name="connsiteY1137" fmla="*/ 3085833 h 6649609"/>
                <a:gd name="connsiteX1138" fmla="*/ 4270666 w 5583124"/>
                <a:gd name="connsiteY1138" fmla="*/ 3005650 h 6649609"/>
                <a:gd name="connsiteX1139" fmla="*/ 4287403 w 5583124"/>
                <a:gd name="connsiteY1139" fmla="*/ 2880337 h 6649609"/>
                <a:gd name="connsiteX1140" fmla="*/ 4355443 w 5583124"/>
                <a:gd name="connsiteY1140" fmla="*/ 2756192 h 6649609"/>
                <a:gd name="connsiteX1141" fmla="*/ 4453707 w 5583124"/>
                <a:gd name="connsiteY1141" fmla="*/ 2678492 h 6649609"/>
                <a:gd name="connsiteX1142" fmla="*/ 4569211 w 5583124"/>
                <a:gd name="connsiteY1142" fmla="*/ 2651910 h 6649609"/>
                <a:gd name="connsiteX1143" fmla="*/ 3502106 w 5583124"/>
                <a:gd name="connsiteY1143" fmla="*/ 2651910 h 6649609"/>
                <a:gd name="connsiteX1144" fmla="*/ 3599737 w 5583124"/>
                <a:gd name="connsiteY1144" fmla="*/ 2678784 h 6649609"/>
                <a:gd name="connsiteX1145" fmla="*/ 3644751 w 5583124"/>
                <a:gd name="connsiteY1145" fmla="*/ 2756484 h 6649609"/>
                <a:gd name="connsiteX1146" fmla="*/ 3628368 w 5583124"/>
                <a:gd name="connsiteY1146" fmla="*/ 2880337 h 6649609"/>
                <a:gd name="connsiteX1147" fmla="*/ 3560074 w 5583124"/>
                <a:gd name="connsiteY1147" fmla="*/ 3005650 h 6649609"/>
                <a:gd name="connsiteX1148" fmla="*/ 3461405 w 5583124"/>
                <a:gd name="connsiteY1148" fmla="*/ 3085833 h 6649609"/>
                <a:gd name="connsiteX1149" fmla="*/ 3345159 w 5583124"/>
                <a:gd name="connsiteY1149" fmla="*/ 3113729 h 6649609"/>
                <a:gd name="connsiteX1150" fmla="*/ 3248168 w 5583124"/>
                <a:gd name="connsiteY1150" fmla="*/ 3085833 h 6649609"/>
                <a:gd name="connsiteX1151" fmla="*/ 3203560 w 5583124"/>
                <a:gd name="connsiteY1151" fmla="*/ 3005650 h 6649609"/>
                <a:gd name="connsiteX1152" fmla="*/ 3220297 w 5583124"/>
                <a:gd name="connsiteY1152" fmla="*/ 2880337 h 6649609"/>
                <a:gd name="connsiteX1153" fmla="*/ 3288337 w 5583124"/>
                <a:gd name="connsiteY1153" fmla="*/ 2756192 h 6649609"/>
                <a:gd name="connsiteX1154" fmla="*/ 3386601 w 5583124"/>
                <a:gd name="connsiteY1154" fmla="*/ 2678492 h 6649609"/>
                <a:gd name="connsiteX1155" fmla="*/ 3502106 w 5583124"/>
                <a:gd name="connsiteY1155" fmla="*/ 2651910 h 6649609"/>
                <a:gd name="connsiteX1156" fmla="*/ 3111003 w 5583124"/>
                <a:gd name="connsiteY1156" fmla="*/ 2651910 h 6649609"/>
                <a:gd name="connsiteX1157" fmla="*/ 3183139 w 5583124"/>
                <a:gd name="connsiteY1157" fmla="*/ 2669144 h 6649609"/>
                <a:gd name="connsiteX1158" fmla="*/ 3226302 w 5583124"/>
                <a:gd name="connsiteY1158" fmla="*/ 2709747 h 6649609"/>
                <a:gd name="connsiteX1159" fmla="*/ 3147571 w 5583124"/>
                <a:gd name="connsiteY1159" fmla="*/ 2778100 h 6649609"/>
                <a:gd name="connsiteX1160" fmla="*/ 3120959 w 5583124"/>
                <a:gd name="connsiteY1160" fmla="*/ 2752832 h 6649609"/>
                <a:gd name="connsiteX1161" fmla="*/ 3081683 w 5583124"/>
                <a:gd name="connsiteY1161" fmla="*/ 2743339 h 6649609"/>
                <a:gd name="connsiteX1162" fmla="*/ 3023351 w 5583124"/>
                <a:gd name="connsiteY1162" fmla="*/ 2759842 h 6649609"/>
                <a:gd name="connsiteX1163" fmla="*/ 2969295 w 5583124"/>
                <a:gd name="connsiteY1163" fmla="*/ 2807164 h 6649609"/>
                <a:gd name="connsiteX1164" fmla="*/ 2929865 w 5583124"/>
                <a:gd name="connsiteY1164" fmla="*/ 2881505 h 6649609"/>
                <a:gd name="connsiteX1165" fmla="*/ 2916956 w 5583124"/>
                <a:gd name="connsiteY1165" fmla="*/ 2957306 h 6649609"/>
                <a:gd name="connsiteX1166" fmla="*/ 2936944 w 5583124"/>
                <a:gd name="connsiteY1166" fmla="*/ 3005066 h 6649609"/>
                <a:gd name="connsiteX1167" fmla="*/ 2986009 w 5583124"/>
                <a:gd name="connsiteY1167" fmla="*/ 3021424 h 6649609"/>
                <a:gd name="connsiteX1168" fmla="*/ 3038132 w 5583124"/>
                <a:gd name="connsiteY1168" fmla="*/ 3009448 h 6649609"/>
                <a:gd name="connsiteX1169" fmla="*/ 3084521 w 5583124"/>
                <a:gd name="connsiteY1169" fmla="*/ 2980821 h 6649609"/>
                <a:gd name="connsiteX1170" fmla="*/ 3118164 w 5583124"/>
                <a:gd name="connsiteY1170" fmla="*/ 3047713 h 6649609"/>
                <a:gd name="connsiteX1171" fmla="*/ 3036488 w 5583124"/>
                <a:gd name="connsiteY1171" fmla="*/ 3097225 h 6649609"/>
                <a:gd name="connsiteX1172" fmla="*/ 2950258 w 5583124"/>
                <a:gd name="connsiteY1172" fmla="*/ 3113729 h 6649609"/>
                <a:gd name="connsiteX1173" fmla="*/ 2875137 w 5583124"/>
                <a:gd name="connsiteY1173" fmla="*/ 3099270 h 6649609"/>
                <a:gd name="connsiteX1174" fmla="*/ 2823133 w 5583124"/>
                <a:gd name="connsiteY1174" fmla="*/ 3055892 h 6649609"/>
                <a:gd name="connsiteX1175" fmla="*/ 2801935 w 5583124"/>
                <a:gd name="connsiteY1175" fmla="*/ 2984180 h 6649609"/>
                <a:gd name="connsiteX1176" fmla="*/ 2819134 w 5583124"/>
                <a:gd name="connsiteY1176" fmla="*/ 2885010 h 6649609"/>
                <a:gd name="connsiteX1177" fmla="*/ 2869824 w 5583124"/>
                <a:gd name="connsiteY1177" fmla="*/ 2786133 h 6649609"/>
                <a:gd name="connsiteX1178" fmla="*/ 2941479 w 5583124"/>
                <a:gd name="connsiteY1178" fmla="*/ 2712814 h 6649609"/>
                <a:gd name="connsiteX1179" fmla="*/ 3024829 w 5583124"/>
                <a:gd name="connsiteY1179" fmla="*/ 2667391 h 6649609"/>
                <a:gd name="connsiteX1180" fmla="*/ 3111003 w 5583124"/>
                <a:gd name="connsiteY1180" fmla="*/ 2651910 h 6649609"/>
                <a:gd name="connsiteX1181" fmla="*/ 2632975 w 5583124"/>
                <a:gd name="connsiteY1181" fmla="*/ 2651910 h 6649609"/>
                <a:gd name="connsiteX1182" fmla="*/ 2730608 w 5583124"/>
                <a:gd name="connsiteY1182" fmla="*/ 2678784 h 6649609"/>
                <a:gd name="connsiteX1183" fmla="*/ 2775621 w 5583124"/>
                <a:gd name="connsiteY1183" fmla="*/ 2756484 h 6649609"/>
                <a:gd name="connsiteX1184" fmla="*/ 2759239 w 5583124"/>
                <a:gd name="connsiteY1184" fmla="*/ 2880337 h 6649609"/>
                <a:gd name="connsiteX1185" fmla="*/ 2690945 w 5583124"/>
                <a:gd name="connsiteY1185" fmla="*/ 3005650 h 6649609"/>
                <a:gd name="connsiteX1186" fmla="*/ 2592275 w 5583124"/>
                <a:gd name="connsiteY1186" fmla="*/ 3085833 h 6649609"/>
                <a:gd name="connsiteX1187" fmla="*/ 2476028 w 5583124"/>
                <a:gd name="connsiteY1187" fmla="*/ 3113729 h 6649609"/>
                <a:gd name="connsiteX1188" fmla="*/ 2379038 w 5583124"/>
                <a:gd name="connsiteY1188" fmla="*/ 3085833 h 6649609"/>
                <a:gd name="connsiteX1189" fmla="*/ 2334430 w 5583124"/>
                <a:gd name="connsiteY1189" fmla="*/ 3005650 h 6649609"/>
                <a:gd name="connsiteX1190" fmla="*/ 2351167 w 5583124"/>
                <a:gd name="connsiteY1190" fmla="*/ 2880337 h 6649609"/>
                <a:gd name="connsiteX1191" fmla="*/ 2419207 w 5583124"/>
                <a:gd name="connsiteY1191" fmla="*/ 2756192 h 6649609"/>
                <a:gd name="connsiteX1192" fmla="*/ 2517471 w 5583124"/>
                <a:gd name="connsiteY1192" fmla="*/ 2678492 h 6649609"/>
                <a:gd name="connsiteX1193" fmla="*/ 2632975 w 5583124"/>
                <a:gd name="connsiteY1193" fmla="*/ 2651910 h 6649609"/>
                <a:gd name="connsiteX1194" fmla="*/ 1565870 w 5583124"/>
                <a:gd name="connsiteY1194" fmla="*/ 2651910 h 6649609"/>
                <a:gd name="connsiteX1195" fmla="*/ 1663502 w 5583124"/>
                <a:gd name="connsiteY1195" fmla="*/ 2678784 h 6649609"/>
                <a:gd name="connsiteX1196" fmla="*/ 1708516 w 5583124"/>
                <a:gd name="connsiteY1196" fmla="*/ 2756484 h 6649609"/>
                <a:gd name="connsiteX1197" fmla="*/ 1692134 w 5583124"/>
                <a:gd name="connsiteY1197" fmla="*/ 2880337 h 6649609"/>
                <a:gd name="connsiteX1198" fmla="*/ 1623840 w 5583124"/>
                <a:gd name="connsiteY1198" fmla="*/ 3005650 h 6649609"/>
                <a:gd name="connsiteX1199" fmla="*/ 1525170 w 5583124"/>
                <a:gd name="connsiteY1199" fmla="*/ 3085833 h 6649609"/>
                <a:gd name="connsiteX1200" fmla="*/ 1408923 w 5583124"/>
                <a:gd name="connsiteY1200" fmla="*/ 3113729 h 6649609"/>
                <a:gd name="connsiteX1201" fmla="*/ 1311933 w 5583124"/>
                <a:gd name="connsiteY1201" fmla="*/ 3085833 h 6649609"/>
                <a:gd name="connsiteX1202" fmla="*/ 1267325 w 5583124"/>
                <a:gd name="connsiteY1202" fmla="*/ 3005650 h 6649609"/>
                <a:gd name="connsiteX1203" fmla="*/ 1284062 w 5583124"/>
                <a:gd name="connsiteY1203" fmla="*/ 2880337 h 6649609"/>
                <a:gd name="connsiteX1204" fmla="*/ 1352102 w 5583124"/>
                <a:gd name="connsiteY1204" fmla="*/ 2756192 h 6649609"/>
                <a:gd name="connsiteX1205" fmla="*/ 1450366 w 5583124"/>
                <a:gd name="connsiteY1205" fmla="*/ 2678492 h 6649609"/>
                <a:gd name="connsiteX1206" fmla="*/ 1565870 w 5583124"/>
                <a:gd name="connsiteY1206" fmla="*/ 2651910 h 6649609"/>
                <a:gd name="connsiteX1207" fmla="*/ 1174768 w 5583124"/>
                <a:gd name="connsiteY1207" fmla="*/ 2651910 h 6649609"/>
                <a:gd name="connsiteX1208" fmla="*/ 1246905 w 5583124"/>
                <a:gd name="connsiteY1208" fmla="*/ 2669144 h 6649609"/>
                <a:gd name="connsiteX1209" fmla="*/ 1290067 w 5583124"/>
                <a:gd name="connsiteY1209" fmla="*/ 2709747 h 6649609"/>
                <a:gd name="connsiteX1210" fmla="*/ 1211336 w 5583124"/>
                <a:gd name="connsiteY1210" fmla="*/ 2778100 h 6649609"/>
                <a:gd name="connsiteX1211" fmla="*/ 1184724 w 5583124"/>
                <a:gd name="connsiteY1211" fmla="*/ 2752832 h 6649609"/>
                <a:gd name="connsiteX1212" fmla="*/ 1145448 w 5583124"/>
                <a:gd name="connsiteY1212" fmla="*/ 2743339 h 6649609"/>
                <a:gd name="connsiteX1213" fmla="*/ 1087116 w 5583124"/>
                <a:gd name="connsiteY1213" fmla="*/ 2759842 h 6649609"/>
                <a:gd name="connsiteX1214" fmla="*/ 1033060 w 5583124"/>
                <a:gd name="connsiteY1214" fmla="*/ 2807164 h 6649609"/>
                <a:gd name="connsiteX1215" fmla="*/ 993630 w 5583124"/>
                <a:gd name="connsiteY1215" fmla="*/ 2881505 h 6649609"/>
                <a:gd name="connsiteX1216" fmla="*/ 980721 w 5583124"/>
                <a:gd name="connsiteY1216" fmla="*/ 2957306 h 6649609"/>
                <a:gd name="connsiteX1217" fmla="*/ 1000709 w 5583124"/>
                <a:gd name="connsiteY1217" fmla="*/ 3005066 h 6649609"/>
                <a:gd name="connsiteX1218" fmla="*/ 1049774 w 5583124"/>
                <a:gd name="connsiteY1218" fmla="*/ 3021424 h 6649609"/>
                <a:gd name="connsiteX1219" fmla="*/ 1101896 w 5583124"/>
                <a:gd name="connsiteY1219" fmla="*/ 3009448 h 6649609"/>
                <a:gd name="connsiteX1220" fmla="*/ 1148287 w 5583124"/>
                <a:gd name="connsiteY1220" fmla="*/ 2980821 h 6649609"/>
                <a:gd name="connsiteX1221" fmla="*/ 1181929 w 5583124"/>
                <a:gd name="connsiteY1221" fmla="*/ 3047713 h 6649609"/>
                <a:gd name="connsiteX1222" fmla="*/ 1100254 w 5583124"/>
                <a:gd name="connsiteY1222" fmla="*/ 3097225 h 6649609"/>
                <a:gd name="connsiteX1223" fmla="*/ 1014024 w 5583124"/>
                <a:gd name="connsiteY1223" fmla="*/ 3113729 h 6649609"/>
                <a:gd name="connsiteX1224" fmla="*/ 938902 w 5583124"/>
                <a:gd name="connsiteY1224" fmla="*/ 3099270 h 6649609"/>
                <a:gd name="connsiteX1225" fmla="*/ 886898 w 5583124"/>
                <a:gd name="connsiteY1225" fmla="*/ 3055892 h 6649609"/>
                <a:gd name="connsiteX1226" fmla="*/ 865700 w 5583124"/>
                <a:gd name="connsiteY1226" fmla="*/ 2984180 h 6649609"/>
                <a:gd name="connsiteX1227" fmla="*/ 882900 w 5583124"/>
                <a:gd name="connsiteY1227" fmla="*/ 2885010 h 6649609"/>
                <a:gd name="connsiteX1228" fmla="*/ 933590 w 5583124"/>
                <a:gd name="connsiteY1228" fmla="*/ 2786133 h 6649609"/>
                <a:gd name="connsiteX1229" fmla="*/ 1005244 w 5583124"/>
                <a:gd name="connsiteY1229" fmla="*/ 2712814 h 6649609"/>
                <a:gd name="connsiteX1230" fmla="*/ 1088594 w 5583124"/>
                <a:gd name="connsiteY1230" fmla="*/ 2667391 h 6649609"/>
                <a:gd name="connsiteX1231" fmla="*/ 1174768 w 5583124"/>
                <a:gd name="connsiteY1231" fmla="*/ 2651910 h 6649609"/>
                <a:gd name="connsiteX1232" fmla="*/ 696741 w 5583124"/>
                <a:gd name="connsiteY1232" fmla="*/ 2651910 h 6649609"/>
                <a:gd name="connsiteX1233" fmla="*/ 794373 w 5583124"/>
                <a:gd name="connsiteY1233" fmla="*/ 2678784 h 6649609"/>
                <a:gd name="connsiteX1234" fmla="*/ 839387 w 5583124"/>
                <a:gd name="connsiteY1234" fmla="*/ 2756484 h 6649609"/>
                <a:gd name="connsiteX1235" fmla="*/ 823004 w 5583124"/>
                <a:gd name="connsiteY1235" fmla="*/ 2880337 h 6649609"/>
                <a:gd name="connsiteX1236" fmla="*/ 754711 w 5583124"/>
                <a:gd name="connsiteY1236" fmla="*/ 3005650 h 6649609"/>
                <a:gd name="connsiteX1237" fmla="*/ 656041 w 5583124"/>
                <a:gd name="connsiteY1237" fmla="*/ 3085833 h 6649609"/>
                <a:gd name="connsiteX1238" fmla="*/ 539793 w 5583124"/>
                <a:gd name="connsiteY1238" fmla="*/ 3113729 h 6649609"/>
                <a:gd name="connsiteX1239" fmla="*/ 442804 w 5583124"/>
                <a:gd name="connsiteY1239" fmla="*/ 3085833 h 6649609"/>
                <a:gd name="connsiteX1240" fmla="*/ 398196 w 5583124"/>
                <a:gd name="connsiteY1240" fmla="*/ 3005650 h 6649609"/>
                <a:gd name="connsiteX1241" fmla="*/ 414932 w 5583124"/>
                <a:gd name="connsiteY1241" fmla="*/ 2880337 h 6649609"/>
                <a:gd name="connsiteX1242" fmla="*/ 482972 w 5583124"/>
                <a:gd name="connsiteY1242" fmla="*/ 2756192 h 6649609"/>
                <a:gd name="connsiteX1243" fmla="*/ 581236 w 5583124"/>
                <a:gd name="connsiteY1243" fmla="*/ 2678492 h 6649609"/>
                <a:gd name="connsiteX1244" fmla="*/ 696741 w 5583124"/>
                <a:gd name="connsiteY1244" fmla="*/ 2651910 h 6649609"/>
                <a:gd name="connsiteX1245" fmla="*/ 5407269 w 5583124"/>
                <a:gd name="connsiteY1245" fmla="*/ 1859369 h 6649609"/>
                <a:gd name="connsiteX1246" fmla="*/ 5351226 w 5583124"/>
                <a:gd name="connsiteY1246" fmla="*/ 1875581 h 6649609"/>
                <a:gd name="connsiteX1247" fmla="*/ 5302578 w 5583124"/>
                <a:gd name="connsiteY1247" fmla="*/ 1922464 h 6649609"/>
                <a:gd name="connsiteX1248" fmla="*/ 5266072 w 5583124"/>
                <a:gd name="connsiteY1248" fmla="*/ 1996367 h 6649609"/>
                <a:gd name="connsiteX1249" fmla="*/ 5252099 w 5583124"/>
                <a:gd name="connsiteY1249" fmla="*/ 2071000 h 6649609"/>
                <a:gd name="connsiteX1250" fmla="*/ 5268137 w 5583124"/>
                <a:gd name="connsiteY1250" fmla="*/ 2120073 h 6649609"/>
                <a:gd name="connsiteX1251" fmla="*/ 5312763 w 5583124"/>
                <a:gd name="connsiteY1251" fmla="*/ 2137454 h 6649609"/>
                <a:gd name="connsiteX1252" fmla="*/ 5369205 w 5583124"/>
                <a:gd name="connsiteY1252" fmla="*/ 2120073 h 6649609"/>
                <a:gd name="connsiteX1253" fmla="*/ 5418745 w 5583124"/>
                <a:gd name="connsiteY1253" fmla="*/ 2071000 h 6649609"/>
                <a:gd name="connsiteX1254" fmla="*/ 5455649 w 5583124"/>
                <a:gd name="connsiteY1254" fmla="*/ 1996367 h 6649609"/>
                <a:gd name="connsiteX1255" fmla="*/ 5469224 w 5583124"/>
                <a:gd name="connsiteY1255" fmla="*/ 1922464 h 6649609"/>
                <a:gd name="connsiteX1256" fmla="*/ 5452293 w 5583124"/>
                <a:gd name="connsiteY1256" fmla="*/ 1875581 h 6649609"/>
                <a:gd name="connsiteX1257" fmla="*/ 5407269 w 5583124"/>
                <a:gd name="connsiteY1257" fmla="*/ 1859369 h 6649609"/>
                <a:gd name="connsiteX1258" fmla="*/ 4538139 w 5583124"/>
                <a:gd name="connsiteY1258" fmla="*/ 1859369 h 6649609"/>
                <a:gd name="connsiteX1259" fmla="*/ 4482095 w 5583124"/>
                <a:gd name="connsiteY1259" fmla="*/ 1875581 h 6649609"/>
                <a:gd name="connsiteX1260" fmla="*/ 4433449 w 5583124"/>
                <a:gd name="connsiteY1260" fmla="*/ 1922464 h 6649609"/>
                <a:gd name="connsiteX1261" fmla="*/ 4396942 w 5583124"/>
                <a:gd name="connsiteY1261" fmla="*/ 1996367 h 6649609"/>
                <a:gd name="connsiteX1262" fmla="*/ 4382969 w 5583124"/>
                <a:gd name="connsiteY1262" fmla="*/ 2071000 h 6649609"/>
                <a:gd name="connsiteX1263" fmla="*/ 4399007 w 5583124"/>
                <a:gd name="connsiteY1263" fmla="*/ 2120073 h 6649609"/>
                <a:gd name="connsiteX1264" fmla="*/ 4443634 w 5583124"/>
                <a:gd name="connsiteY1264" fmla="*/ 2137454 h 6649609"/>
                <a:gd name="connsiteX1265" fmla="*/ 4500075 w 5583124"/>
                <a:gd name="connsiteY1265" fmla="*/ 2120073 h 6649609"/>
                <a:gd name="connsiteX1266" fmla="*/ 4549616 w 5583124"/>
                <a:gd name="connsiteY1266" fmla="*/ 2071000 h 6649609"/>
                <a:gd name="connsiteX1267" fmla="*/ 4586519 w 5583124"/>
                <a:gd name="connsiteY1267" fmla="*/ 1996367 h 6649609"/>
                <a:gd name="connsiteX1268" fmla="*/ 4600095 w 5583124"/>
                <a:gd name="connsiteY1268" fmla="*/ 1922464 h 6649609"/>
                <a:gd name="connsiteX1269" fmla="*/ 4583163 w 5583124"/>
                <a:gd name="connsiteY1269" fmla="*/ 1875581 h 6649609"/>
                <a:gd name="connsiteX1270" fmla="*/ 4538139 w 5583124"/>
                <a:gd name="connsiteY1270" fmla="*/ 1859369 h 6649609"/>
                <a:gd name="connsiteX1271" fmla="*/ 3471033 w 5583124"/>
                <a:gd name="connsiteY1271" fmla="*/ 1859369 h 6649609"/>
                <a:gd name="connsiteX1272" fmla="*/ 3414990 w 5583124"/>
                <a:gd name="connsiteY1272" fmla="*/ 1875581 h 6649609"/>
                <a:gd name="connsiteX1273" fmla="*/ 3366343 w 5583124"/>
                <a:gd name="connsiteY1273" fmla="*/ 1922464 h 6649609"/>
                <a:gd name="connsiteX1274" fmla="*/ 3329837 w 5583124"/>
                <a:gd name="connsiteY1274" fmla="*/ 1996367 h 6649609"/>
                <a:gd name="connsiteX1275" fmla="*/ 3315863 w 5583124"/>
                <a:gd name="connsiteY1275" fmla="*/ 2071000 h 6649609"/>
                <a:gd name="connsiteX1276" fmla="*/ 3331902 w 5583124"/>
                <a:gd name="connsiteY1276" fmla="*/ 2120073 h 6649609"/>
                <a:gd name="connsiteX1277" fmla="*/ 3376527 w 5583124"/>
                <a:gd name="connsiteY1277" fmla="*/ 2137454 h 6649609"/>
                <a:gd name="connsiteX1278" fmla="*/ 3432970 w 5583124"/>
                <a:gd name="connsiteY1278" fmla="*/ 2120073 h 6649609"/>
                <a:gd name="connsiteX1279" fmla="*/ 3482509 w 5583124"/>
                <a:gd name="connsiteY1279" fmla="*/ 2071000 h 6649609"/>
                <a:gd name="connsiteX1280" fmla="*/ 3519413 w 5583124"/>
                <a:gd name="connsiteY1280" fmla="*/ 1996367 h 6649609"/>
                <a:gd name="connsiteX1281" fmla="*/ 3532989 w 5583124"/>
                <a:gd name="connsiteY1281" fmla="*/ 1922464 h 6649609"/>
                <a:gd name="connsiteX1282" fmla="*/ 3516058 w 5583124"/>
                <a:gd name="connsiteY1282" fmla="*/ 1875581 h 6649609"/>
                <a:gd name="connsiteX1283" fmla="*/ 3471033 w 5583124"/>
                <a:gd name="connsiteY1283" fmla="*/ 1859369 h 6649609"/>
                <a:gd name="connsiteX1284" fmla="*/ 2601903 w 5583124"/>
                <a:gd name="connsiteY1284" fmla="*/ 1859369 h 6649609"/>
                <a:gd name="connsiteX1285" fmla="*/ 2545860 w 5583124"/>
                <a:gd name="connsiteY1285" fmla="*/ 1875581 h 6649609"/>
                <a:gd name="connsiteX1286" fmla="*/ 2497213 w 5583124"/>
                <a:gd name="connsiteY1286" fmla="*/ 1922464 h 6649609"/>
                <a:gd name="connsiteX1287" fmla="*/ 2460707 w 5583124"/>
                <a:gd name="connsiteY1287" fmla="*/ 1996367 h 6649609"/>
                <a:gd name="connsiteX1288" fmla="*/ 2446734 w 5583124"/>
                <a:gd name="connsiteY1288" fmla="*/ 2071000 h 6649609"/>
                <a:gd name="connsiteX1289" fmla="*/ 2462772 w 5583124"/>
                <a:gd name="connsiteY1289" fmla="*/ 2120073 h 6649609"/>
                <a:gd name="connsiteX1290" fmla="*/ 2507398 w 5583124"/>
                <a:gd name="connsiteY1290" fmla="*/ 2137454 h 6649609"/>
                <a:gd name="connsiteX1291" fmla="*/ 2563840 w 5583124"/>
                <a:gd name="connsiteY1291" fmla="*/ 2120073 h 6649609"/>
                <a:gd name="connsiteX1292" fmla="*/ 2613380 w 5583124"/>
                <a:gd name="connsiteY1292" fmla="*/ 2071000 h 6649609"/>
                <a:gd name="connsiteX1293" fmla="*/ 2650283 w 5583124"/>
                <a:gd name="connsiteY1293" fmla="*/ 1996367 h 6649609"/>
                <a:gd name="connsiteX1294" fmla="*/ 2663859 w 5583124"/>
                <a:gd name="connsiteY1294" fmla="*/ 1922464 h 6649609"/>
                <a:gd name="connsiteX1295" fmla="*/ 2646928 w 5583124"/>
                <a:gd name="connsiteY1295" fmla="*/ 1875581 h 6649609"/>
                <a:gd name="connsiteX1296" fmla="*/ 2601903 w 5583124"/>
                <a:gd name="connsiteY1296" fmla="*/ 1859369 h 6649609"/>
                <a:gd name="connsiteX1297" fmla="*/ 1534798 w 5583124"/>
                <a:gd name="connsiteY1297" fmla="*/ 1859369 h 6649609"/>
                <a:gd name="connsiteX1298" fmla="*/ 1478755 w 5583124"/>
                <a:gd name="connsiteY1298" fmla="*/ 1875581 h 6649609"/>
                <a:gd name="connsiteX1299" fmla="*/ 1430108 w 5583124"/>
                <a:gd name="connsiteY1299" fmla="*/ 1922464 h 6649609"/>
                <a:gd name="connsiteX1300" fmla="*/ 1393602 w 5583124"/>
                <a:gd name="connsiteY1300" fmla="*/ 1996367 h 6649609"/>
                <a:gd name="connsiteX1301" fmla="*/ 1379628 w 5583124"/>
                <a:gd name="connsiteY1301" fmla="*/ 2071000 h 6649609"/>
                <a:gd name="connsiteX1302" fmla="*/ 1395667 w 5583124"/>
                <a:gd name="connsiteY1302" fmla="*/ 2120073 h 6649609"/>
                <a:gd name="connsiteX1303" fmla="*/ 1440293 w 5583124"/>
                <a:gd name="connsiteY1303" fmla="*/ 2137454 h 6649609"/>
                <a:gd name="connsiteX1304" fmla="*/ 1496735 w 5583124"/>
                <a:gd name="connsiteY1304" fmla="*/ 2120073 h 6649609"/>
                <a:gd name="connsiteX1305" fmla="*/ 1546275 w 5583124"/>
                <a:gd name="connsiteY1305" fmla="*/ 2071000 h 6649609"/>
                <a:gd name="connsiteX1306" fmla="*/ 1583178 w 5583124"/>
                <a:gd name="connsiteY1306" fmla="*/ 1996367 h 6649609"/>
                <a:gd name="connsiteX1307" fmla="*/ 1596754 w 5583124"/>
                <a:gd name="connsiteY1307" fmla="*/ 1922464 h 6649609"/>
                <a:gd name="connsiteX1308" fmla="*/ 1579823 w 5583124"/>
                <a:gd name="connsiteY1308" fmla="*/ 1875581 h 6649609"/>
                <a:gd name="connsiteX1309" fmla="*/ 1534798 w 5583124"/>
                <a:gd name="connsiteY1309" fmla="*/ 1859369 h 6649609"/>
                <a:gd name="connsiteX1310" fmla="*/ 665668 w 5583124"/>
                <a:gd name="connsiteY1310" fmla="*/ 1859369 h 6649609"/>
                <a:gd name="connsiteX1311" fmla="*/ 609625 w 5583124"/>
                <a:gd name="connsiteY1311" fmla="*/ 1875581 h 6649609"/>
                <a:gd name="connsiteX1312" fmla="*/ 560978 w 5583124"/>
                <a:gd name="connsiteY1312" fmla="*/ 1922464 h 6649609"/>
                <a:gd name="connsiteX1313" fmla="*/ 524472 w 5583124"/>
                <a:gd name="connsiteY1313" fmla="*/ 1996367 h 6649609"/>
                <a:gd name="connsiteX1314" fmla="*/ 510499 w 5583124"/>
                <a:gd name="connsiteY1314" fmla="*/ 2071000 h 6649609"/>
                <a:gd name="connsiteX1315" fmla="*/ 526537 w 5583124"/>
                <a:gd name="connsiteY1315" fmla="*/ 2120073 h 6649609"/>
                <a:gd name="connsiteX1316" fmla="*/ 571163 w 5583124"/>
                <a:gd name="connsiteY1316" fmla="*/ 2137454 h 6649609"/>
                <a:gd name="connsiteX1317" fmla="*/ 627605 w 5583124"/>
                <a:gd name="connsiteY1317" fmla="*/ 2120073 h 6649609"/>
                <a:gd name="connsiteX1318" fmla="*/ 677145 w 5583124"/>
                <a:gd name="connsiteY1318" fmla="*/ 2071000 h 6649609"/>
                <a:gd name="connsiteX1319" fmla="*/ 714048 w 5583124"/>
                <a:gd name="connsiteY1319" fmla="*/ 1996367 h 6649609"/>
                <a:gd name="connsiteX1320" fmla="*/ 727624 w 5583124"/>
                <a:gd name="connsiteY1320" fmla="*/ 1922464 h 6649609"/>
                <a:gd name="connsiteX1321" fmla="*/ 710693 w 5583124"/>
                <a:gd name="connsiteY1321" fmla="*/ 1875581 h 6649609"/>
                <a:gd name="connsiteX1322" fmla="*/ 665668 w 5583124"/>
                <a:gd name="connsiteY1322" fmla="*/ 1859369 h 6649609"/>
                <a:gd name="connsiteX1323" fmla="*/ 4023959 w 5583124"/>
                <a:gd name="connsiteY1323" fmla="*/ 1775535 h 6649609"/>
                <a:gd name="connsiteX1324" fmla="*/ 4131162 w 5583124"/>
                <a:gd name="connsiteY1324" fmla="*/ 1775535 h 6649609"/>
                <a:gd name="connsiteX1325" fmla="*/ 4010149 w 5583124"/>
                <a:gd name="connsiteY1325" fmla="*/ 2131612 h 6649609"/>
                <a:gd name="connsiteX1326" fmla="*/ 4183659 w 5583124"/>
                <a:gd name="connsiteY1326" fmla="*/ 2131612 h 6649609"/>
                <a:gd name="connsiteX1327" fmla="*/ 4153184 w 5583124"/>
                <a:gd name="connsiteY1327" fmla="*/ 2221288 h 6649609"/>
                <a:gd name="connsiteX1328" fmla="*/ 3872471 w 5583124"/>
                <a:gd name="connsiteY1328" fmla="*/ 2221288 h 6649609"/>
                <a:gd name="connsiteX1329" fmla="*/ 2087723 w 5583124"/>
                <a:gd name="connsiteY1329" fmla="*/ 1775535 h 6649609"/>
                <a:gd name="connsiteX1330" fmla="*/ 2194927 w 5583124"/>
                <a:gd name="connsiteY1330" fmla="*/ 1775535 h 6649609"/>
                <a:gd name="connsiteX1331" fmla="*/ 2073913 w 5583124"/>
                <a:gd name="connsiteY1331" fmla="*/ 2131612 h 6649609"/>
                <a:gd name="connsiteX1332" fmla="*/ 2247423 w 5583124"/>
                <a:gd name="connsiteY1332" fmla="*/ 2131612 h 6649609"/>
                <a:gd name="connsiteX1333" fmla="*/ 2216949 w 5583124"/>
                <a:gd name="connsiteY1333" fmla="*/ 2221288 h 6649609"/>
                <a:gd name="connsiteX1334" fmla="*/ 1936235 w 5583124"/>
                <a:gd name="connsiteY1334" fmla="*/ 2221288 h 6649609"/>
                <a:gd name="connsiteX1335" fmla="*/ 151489 w 5583124"/>
                <a:gd name="connsiteY1335" fmla="*/ 1775535 h 6649609"/>
                <a:gd name="connsiteX1336" fmla="*/ 258691 w 5583124"/>
                <a:gd name="connsiteY1336" fmla="*/ 1775535 h 6649609"/>
                <a:gd name="connsiteX1337" fmla="*/ 137678 w 5583124"/>
                <a:gd name="connsiteY1337" fmla="*/ 2131612 h 6649609"/>
                <a:gd name="connsiteX1338" fmla="*/ 311189 w 5583124"/>
                <a:gd name="connsiteY1338" fmla="*/ 2131612 h 6649609"/>
                <a:gd name="connsiteX1339" fmla="*/ 280714 w 5583124"/>
                <a:gd name="connsiteY1339" fmla="*/ 2221288 h 6649609"/>
                <a:gd name="connsiteX1340" fmla="*/ 0 w 5583124"/>
                <a:gd name="connsiteY1340" fmla="*/ 2221288 h 6649609"/>
                <a:gd name="connsiteX1341" fmla="*/ 5438341 w 5583124"/>
                <a:gd name="connsiteY1341" fmla="*/ 1767940 h 6649609"/>
                <a:gd name="connsiteX1342" fmla="*/ 5535973 w 5583124"/>
                <a:gd name="connsiteY1342" fmla="*/ 1794814 h 6649609"/>
                <a:gd name="connsiteX1343" fmla="*/ 5580987 w 5583124"/>
                <a:gd name="connsiteY1343" fmla="*/ 1872514 h 6649609"/>
                <a:gd name="connsiteX1344" fmla="*/ 5564604 w 5583124"/>
                <a:gd name="connsiteY1344" fmla="*/ 1996367 h 6649609"/>
                <a:gd name="connsiteX1345" fmla="*/ 5496310 w 5583124"/>
                <a:gd name="connsiteY1345" fmla="*/ 2121680 h 6649609"/>
                <a:gd name="connsiteX1346" fmla="*/ 5397640 w 5583124"/>
                <a:gd name="connsiteY1346" fmla="*/ 2201863 h 6649609"/>
                <a:gd name="connsiteX1347" fmla="*/ 5281394 w 5583124"/>
                <a:gd name="connsiteY1347" fmla="*/ 2229759 h 6649609"/>
                <a:gd name="connsiteX1348" fmla="*/ 5184403 w 5583124"/>
                <a:gd name="connsiteY1348" fmla="*/ 2201863 h 6649609"/>
                <a:gd name="connsiteX1349" fmla="*/ 5139795 w 5583124"/>
                <a:gd name="connsiteY1349" fmla="*/ 2121680 h 6649609"/>
                <a:gd name="connsiteX1350" fmla="*/ 5156532 w 5583124"/>
                <a:gd name="connsiteY1350" fmla="*/ 1996367 h 6649609"/>
                <a:gd name="connsiteX1351" fmla="*/ 5224573 w 5583124"/>
                <a:gd name="connsiteY1351" fmla="*/ 1872222 h 6649609"/>
                <a:gd name="connsiteX1352" fmla="*/ 5322837 w 5583124"/>
                <a:gd name="connsiteY1352" fmla="*/ 1794522 h 6649609"/>
                <a:gd name="connsiteX1353" fmla="*/ 5438341 w 5583124"/>
                <a:gd name="connsiteY1353" fmla="*/ 1767940 h 6649609"/>
                <a:gd name="connsiteX1354" fmla="*/ 5047239 w 5583124"/>
                <a:gd name="connsiteY1354" fmla="*/ 1767940 h 6649609"/>
                <a:gd name="connsiteX1355" fmla="*/ 5119375 w 5583124"/>
                <a:gd name="connsiteY1355" fmla="*/ 1785174 h 6649609"/>
                <a:gd name="connsiteX1356" fmla="*/ 5162538 w 5583124"/>
                <a:gd name="connsiteY1356" fmla="*/ 1825777 h 6649609"/>
                <a:gd name="connsiteX1357" fmla="*/ 5083807 w 5583124"/>
                <a:gd name="connsiteY1357" fmla="*/ 1894129 h 6649609"/>
                <a:gd name="connsiteX1358" fmla="*/ 5057195 w 5583124"/>
                <a:gd name="connsiteY1358" fmla="*/ 1868862 h 6649609"/>
                <a:gd name="connsiteX1359" fmla="*/ 5017918 w 5583124"/>
                <a:gd name="connsiteY1359" fmla="*/ 1859369 h 6649609"/>
                <a:gd name="connsiteX1360" fmla="*/ 4959586 w 5583124"/>
                <a:gd name="connsiteY1360" fmla="*/ 1875872 h 6649609"/>
                <a:gd name="connsiteX1361" fmla="*/ 4905531 w 5583124"/>
                <a:gd name="connsiteY1361" fmla="*/ 1923194 h 6649609"/>
                <a:gd name="connsiteX1362" fmla="*/ 4866101 w 5583124"/>
                <a:gd name="connsiteY1362" fmla="*/ 1997535 h 6649609"/>
                <a:gd name="connsiteX1363" fmla="*/ 4853191 w 5583124"/>
                <a:gd name="connsiteY1363" fmla="*/ 2073336 h 6649609"/>
                <a:gd name="connsiteX1364" fmla="*/ 4873179 w 5583124"/>
                <a:gd name="connsiteY1364" fmla="*/ 2121096 h 6649609"/>
                <a:gd name="connsiteX1365" fmla="*/ 4922245 w 5583124"/>
                <a:gd name="connsiteY1365" fmla="*/ 2137454 h 6649609"/>
                <a:gd name="connsiteX1366" fmla="*/ 4974367 w 5583124"/>
                <a:gd name="connsiteY1366" fmla="*/ 2125478 h 6649609"/>
                <a:gd name="connsiteX1367" fmla="*/ 5020757 w 5583124"/>
                <a:gd name="connsiteY1367" fmla="*/ 2096851 h 6649609"/>
                <a:gd name="connsiteX1368" fmla="*/ 5054399 w 5583124"/>
                <a:gd name="connsiteY1368" fmla="*/ 2163744 h 6649609"/>
                <a:gd name="connsiteX1369" fmla="*/ 4972724 w 5583124"/>
                <a:gd name="connsiteY1369" fmla="*/ 2213255 h 6649609"/>
                <a:gd name="connsiteX1370" fmla="*/ 4886494 w 5583124"/>
                <a:gd name="connsiteY1370" fmla="*/ 2229759 h 6649609"/>
                <a:gd name="connsiteX1371" fmla="*/ 4811373 w 5583124"/>
                <a:gd name="connsiteY1371" fmla="*/ 2215300 h 6649609"/>
                <a:gd name="connsiteX1372" fmla="*/ 4759368 w 5583124"/>
                <a:gd name="connsiteY1372" fmla="*/ 2171922 h 6649609"/>
                <a:gd name="connsiteX1373" fmla="*/ 4738170 w 5583124"/>
                <a:gd name="connsiteY1373" fmla="*/ 2100210 h 6649609"/>
                <a:gd name="connsiteX1374" fmla="*/ 4755370 w 5583124"/>
                <a:gd name="connsiteY1374" fmla="*/ 2001040 h 6649609"/>
                <a:gd name="connsiteX1375" fmla="*/ 4806060 w 5583124"/>
                <a:gd name="connsiteY1375" fmla="*/ 1902163 h 6649609"/>
                <a:gd name="connsiteX1376" fmla="*/ 4877715 w 5583124"/>
                <a:gd name="connsiteY1376" fmla="*/ 1828844 h 6649609"/>
                <a:gd name="connsiteX1377" fmla="*/ 4961065 w 5583124"/>
                <a:gd name="connsiteY1377" fmla="*/ 1783422 h 6649609"/>
                <a:gd name="connsiteX1378" fmla="*/ 5047239 w 5583124"/>
                <a:gd name="connsiteY1378" fmla="*/ 1767940 h 6649609"/>
                <a:gd name="connsiteX1379" fmla="*/ 4569211 w 5583124"/>
                <a:gd name="connsiteY1379" fmla="*/ 1767940 h 6649609"/>
                <a:gd name="connsiteX1380" fmla="*/ 4666843 w 5583124"/>
                <a:gd name="connsiteY1380" fmla="*/ 1794814 h 6649609"/>
                <a:gd name="connsiteX1381" fmla="*/ 4711857 w 5583124"/>
                <a:gd name="connsiteY1381" fmla="*/ 1872514 h 6649609"/>
                <a:gd name="connsiteX1382" fmla="*/ 4695474 w 5583124"/>
                <a:gd name="connsiteY1382" fmla="*/ 1996367 h 6649609"/>
                <a:gd name="connsiteX1383" fmla="*/ 4627181 w 5583124"/>
                <a:gd name="connsiteY1383" fmla="*/ 2121680 h 6649609"/>
                <a:gd name="connsiteX1384" fmla="*/ 4528511 w 5583124"/>
                <a:gd name="connsiteY1384" fmla="*/ 2201863 h 6649609"/>
                <a:gd name="connsiteX1385" fmla="*/ 4412263 w 5583124"/>
                <a:gd name="connsiteY1385" fmla="*/ 2229759 h 6649609"/>
                <a:gd name="connsiteX1386" fmla="*/ 4315274 w 5583124"/>
                <a:gd name="connsiteY1386" fmla="*/ 2201863 h 6649609"/>
                <a:gd name="connsiteX1387" fmla="*/ 4270666 w 5583124"/>
                <a:gd name="connsiteY1387" fmla="*/ 2121680 h 6649609"/>
                <a:gd name="connsiteX1388" fmla="*/ 4287403 w 5583124"/>
                <a:gd name="connsiteY1388" fmla="*/ 1996367 h 6649609"/>
                <a:gd name="connsiteX1389" fmla="*/ 4355443 w 5583124"/>
                <a:gd name="connsiteY1389" fmla="*/ 1872222 h 6649609"/>
                <a:gd name="connsiteX1390" fmla="*/ 4453707 w 5583124"/>
                <a:gd name="connsiteY1390" fmla="*/ 1794522 h 6649609"/>
                <a:gd name="connsiteX1391" fmla="*/ 4569211 w 5583124"/>
                <a:gd name="connsiteY1391" fmla="*/ 1767940 h 6649609"/>
                <a:gd name="connsiteX1392" fmla="*/ 3502106 w 5583124"/>
                <a:gd name="connsiteY1392" fmla="*/ 1767940 h 6649609"/>
                <a:gd name="connsiteX1393" fmla="*/ 3599737 w 5583124"/>
                <a:gd name="connsiteY1393" fmla="*/ 1794814 h 6649609"/>
                <a:gd name="connsiteX1394" fmla="*/ 3644751 w 5583124"/>
                <a:gd name="connsiteY1394" fmla="*/ 1872514 h 6649609"/>
                <a:gd name="connsiteX1395" fmla="*/ 3628368 w 5583124"/>
                <a:gd name="connsiteY1395" fmla="*/ 1996367 h 6649609"/>
                <a:gd name="connsiteX1396" fmla="*/ 3560074 w 5583124"/>
                <a:gd name="connsiteY1396" fmla="*/ 2121680 h 6649609"/>
                <a:gd name="connsiteX1397" fmla="*/ 3461405 w 5583124"/>
                <a:gd name="connsiteY1397" fmla="*/ 2201863 h 6649609"/>
                <a:gd name="connsiteX1398" fmla="*/ 3345159 w 5583124"/>
                <a:gd name="connsiteY1398" fmla="*/ 2229759 h 6649609"/>
                <a:gd name="connsiteX1399" fmla="*/ 3248168 w 5583124"/>
                <a:gd name="connsiteY1399" fmla="*/ 2201863 h 6649609"/>
                <a:gd name="connsiteX1400" fmla="*/ 3203560 w 5583124"/>
                <a:gd name="connsiteY1400" fmla="*/ 2121680 h 6649609"/>
                <a:gd name="connsiteX1401" fmla="*/ 3220297 w 5583124"/>
                <a:gd name="connsiteY1401" fmla="*/ 1996367 h 6649609"/>
                <a:gd name="connsiteX1402" fmla="*/ 3288337 w 5583124"/>
                <a:gd name="connsiteY1402" fmla="*/ 1872222 h 6649609"/>
                <a:gd name="connsiteX1403" fmla="*/ 3386601 w 5583124"/>
                <a:gd name="connsiteY1403" fmla="*/ 1794522 h 6649609"/>
                <a:gd name="connsiteX1404" fmla="*/ 3502106 w 5583124"/>
                <a:gd name="connsiteY1404" fmla="*/ 1767940 h 6649609"/>
                <a:gd name="connsiteX1405" fmla="*/ 3111003 w 5583124"/>
                <a:gd name="connsiteY1405" fmla="*/ 1767940 h 6649609"/>
                <a:gd name="connsiteX1406" fmla="*/ 3183139 w 5583124"/>
                <a:gd name="connsiteY1406" fmla="*/ 1785174 h 6649609"/>
                <a:gd name="connsiteX1407" fmla="*/ 3226302 w 5583124"/>
                <a:gd name="connsiteY1407" fmla="*/ 1825777 h 6649609"/>
                <a:gd name="connsiteX1408" fmla="*/ 3147571 w 5583124"/>
                <a:gd name="connsiteY1408" fmla="*/ 1894129 h 6649609"/>
                <a:gd name="connsiteX1409" fmla="*/ 3120959 w 5583124"/>
                <a:gd name="connsiteY1409" fmla="*/ 1868862 h 6649609"/>
                <a:gd name="connsiteX1410" fmla="*/ 3081683 w 5583124"/>
                <a:gd name="connsiteY1410" fmla="*/ 1859369 h 6649609"/>
                <a:gd name="connsiteX1411" fmla="*/ 3023351 w 5583124"/>
                <a:gd name="connsiteY1411" fmla="*/ 1875872 h 6649609"/>
                <a:gd name="connsiteX1412" fmla="*/ 2969295 w 5583124"/>
                <a:gd name="connsiteY1412" fmla="*/ 1923194 h 6649609"/>
                <a:gd name="connsiteX1413" fmla="*/ 2929865 w 5583124"/>
                <a:gd name="connsiteY1413" fmla="*/ 1997535 h 6649609"/>
                <a:gd name="connsiteX1414" fmla="*/ 2916956 w 5583124"/>
                <a:gd name="connsiteY1414" fmla="*/ 2073336 h 6649609"/>
                <a:gd name="connsiteX1415" fmla="*/ 2936944 w 5583124"/>
                <a:gd name="connsiteY1415" fmla="*/ 2121096 h 6649609"/>
                <a:gd name="connsiteX1416" fmla="*/ 2986009 w 5583124"/>
                <a:gd name="connsiteY1416" fmla="*/ 2137454 h 6649609"/>
                <a:gd name="connsiteX1417" fmla="*/ 3038132 w 5583124"/>
                <a:gd name="connsiteY1417" fmla="*/ 2125478 h 6649609"/>
                <a:gd name="connsiteX1418" fmla="*/ 3084521 w 5583124"/>
                <a:gd name="connsiteY1418" fmla="*/ 2096851 h 6649609"/>
                <a:gd name="connsiteX1419" fmla="*/ 3118164 w 5583124"/>
                <a:gd name="connsiteY1419" fmla="*/ 2163744 h 6649609"/>
                <a:gd name="connsiteX1420" fmla="*/ 3036488 w 5583124"/>
                <a:gd name="connsiteY1420" fmla="*/ 2213255 h 6649609"/>
                <a:gd name="connsiteX1421" fmla="*/ 2950258 w 5583124"/>
                <a:gd name="connsiteY1421" fmla="*/ 2229759 h 6649609"/>
                <a:gd name="connsiteX1422" fmla="*/ 2875137 w 5583124"/>
                <a:gd name="connsiteY1422" fmla="*/ 2215300 h 6649609"/>
                <a:gd name="connsiteX1423" fmla="*/ 2823133 w 5583124"/>
                <a:gd name="connsiteY1423" fmla="*/ 2171922 h 6649609"/>
                <a:gd name="connsiteX1424" fmla="*/ 2801935 w 5583124"/>
                <a:gd name="connsiteY1424" fmla="*/ 2100210 h 6649609"/>
                <a:gd name="connsiteX1425" fmla="*/ 2819134 w 5583124"/>
                <a:gd name="connsiteY1425" fmla="*/ 2001040 h 6649609"/>
                <a:gd name="connsiteX1426" fmla="*/ 2869824 w 5583124"/>
                <a:gd name="connsiteY1426" fmla="*/ 1902163 h 6649609"/>
                <a:gd name="connsiteX1427" fmla="*/ 2941479 w 5583124"/>
                <a:gd name="connsiteY1427" fmla="*/ 1828844 h 6649609"/>
                <a:gd name="connsiteX1428" fmla="*/ 3024829 w 5583124"/>
                <a:gd name="connsiteY1428" fmla="*/ 1783422 h 6649609"/>
                <a:gd name="connsiteX1429" fmla="*/ 3111003 w 5583124"/>
                <a:gd name="connsiteY1429" fmla="*/ 1767940 h 6649609"/>
                <a:gd name="connsiteX1430" fmla="*/ 2632975 w 5583124"/>
                <a:gd name="connsiteY1430" fmla="*/ 1767940 h 6649609"/>
                <a:gd name="connsiteX1431" fmla="*/ 2730608 w 5583124"/>
                <a:gd name="connsiteY1431" fmla="*/ 1794814 h 6649609"/>
                <a:gd name="connsiteX1432" fmla="*/ 2775621 w 5583124"/>
                <a:gd name="connsiteY1432" fmla="*/ 1872514 h 6649609"/>
                <a:gd name="connsiteX1433" fmla="*/ 2759239 w 5583124"/>
                <a:gd name="connsiteY1433" fmla="*/ 1996367 h 6649609"/>
                <a:gd name="connsiteX1434" fmla="*/ 2690945 w 5583124"/>
                <a:gd name="connsiteY1434" fmla="*/ 2121680 h 6649609"/>
                <a:gd name="connsiteX1435" fmla="*/ 2592275 w 5583124"/>
                <a:gd name="connsiteY1435" fmla="*/ 2201863 h 6649609"/>
                <a:gd name="connsiteX1436" fmla="*/ 2476028 w 5583124"/>
                <a:gd name="connsiteY1436" fmla="*/ 2229759 h 6649609"/>
                <a:gd name="connsiteX1437" fmla="*/ 2379038 w 5583124"/>
                <a:gd name="connsiteY1437" fmla="*/ 2201863 h 6649609"/>
                <a:gd name="connsiteX1438" fmla="*/ 2334430 w 5583124"/>
                <a:gd name="connsiteY1438" fmla="*/ 2121680 h 6649609"/>
                <a:gd name="connsiteX1439" fmla="*/ 2351167 w 5583124"/>
                <a:gd name="connsiteY1439" fmla="*/ 1996367 h 6649609"/>
                <a:gd name="connsiteX1440" fmla="*/ 2419207 w 5583124"/>
                <a:gd name="connsiteY1440" fmla="*/ 1872222 h 6649609"/>
                <a:gd name="connsiteX1441" fmla="*/ 2517471 w 5583124"/>
                <a:gd name="connsiteY1441" fmla="*/ 1794522 h 6649609"/>
                <a:gd name="connsiteX1442" fmla="*/ 2632975 w 5583124"/>
                <a:gd name="connsiteY1442" fmla="*/ 1767940 h 6649609"/>
                <a:gd name="connsiteX1443" fmla="*/ 1565870 w 5583124"/>
                <a:gd name="connsiteY1443" fmla="*/ 1767940 h 6649609"/>
                <a:gd name="connsiteX1444" fmla="*/ 1663502 w 5583124"/>
                <a:gd name="connsiteY1444" fmla="*/ 1794814 h 6649609"/>
                <a:gd name="connsiteX1445" fmla="*/ 1708516 w 5583124"/>
                <a:gd name="connsiteY1445" fmla="*/ 1872514 h 6649609"/>
                <a:gd name="connsiteX1446" fmla="*/ 1692134 w 5583124"/>
                <a:gd name="connsiteY1446" fmla="*/ 1996367 h 6649609"/>
                <a:gd name="connsiteX1447" fmla="*/ 1623840 w 5583124"/>
                <a:gd name="connsiteY1447" fmla="*/ 2121680 h 6649609"/>
                <a:gd name="connsiteX1448" fmla="*/ 1525170 w 5583124"/>
                <a:gd name="connsiteY1448" fmla="*/ 2201863 h 6649609"/>
                <a:gd name="connsiteX1449" fmla="*/ 1408923 w 5583124"/>
                <a:gd name="connsiteY1449" fmla="*/ 2229759 h 6649609"/>
                <a:gd name="connsiteX1450" fmla="*/ 1311933 w 5583124"/>
                <a:gd name="connsiteY1450" fmla="*/ 2201863 h 6649609"/>
                <a:gd name="connsiteX1451" fmla="*/ 1267325 w 5583124"/>
                <a:gd name="connsiteY1451" fmla="*/ 2121680 h 6649609"/>
                <a:gd name="connsiteX1452" fmla="*/ 1284062 w 5583124"/>
                <a:gd name="connsiteY1452" fmla="*/ 1996367 h 6649609"/>
                <a:gd name="connsiteX1453" fmla="*/ 1352102 w 5583124"/>
                <a:gd name="connsiteY1453" fmla="*/ 1872222 h 6649609"/>
                <a:gd name="connsiteX1454" fmla="*/ 1450366 w 5583124"/>
                <a:gd name="connsiteY1454" fmla="*/ 1794522 h 6649609"/>
                <a:gd name="connsiteX1455" fmla="*/ 1565870 w 5583124"/>
                <a:gd name="connsiteY1455" fmla="*/ 1767940 h 6649609"/>
                <a:gd name="connsiteX1456" fmla="*/ 1174768 w 5583124"/>
                <a:gd name="connsiteY1456" fmla="*/ 1767940 h 6649609"/>
                <a:gd name="connsiteX1457" fmla="*/ 1246905 w 5583124"/>
                <a:gd name="connsiteY1457" fmla="*/ 1785174 h 6649609"/>
                <a:gd name="connsiteX1458" fmla="*/ 1290067 w 5583124"/>
                <a:gd name="connsiteY1458" fmla="*/ 1825777 h 6649609"/>
                <a:gd name="connsiteX1459" fmla="*/ 1211336 w 5583124"/>
                <a:gd name="connsiteY1459" fmla="*/ 1894129 h 6649609"/>
                <a:gd name="connsiteX1460" fmla="*/ 1184724 w 5583124"/>
                <a:gd name="connsiteY1460" fmla="*/ 1868862 h 6649609"/>
                <a:gd name="connsiteX1461" fmla="*/ 1145448 w 5583124"/>
                <a:gd name="connsiteY1461" fmla="*/ 1859369 h 6649609"/>
                <a:gd name="connsiteX1462" fmla="*/ 1087116 w 5583124"/>
                <a:gd name="connsiteY1462" fmla="*/ 1875872 h 6649609"/>
                <a:gd name="connsiteX1463" fmla="*/ 1033060 w 5583124"/>
                <a:gd name="connsiteY1463" fmla="*/ 1923194 h 6649609"/>
                <a:gd name="connsiteX1464" fmla="*/ 993630 w 5583124"/>
                <a:gd name="connsiteY1464" fmla="*/ 1997535 h 6649609"/>
                <a:gd name="connsiteX1465" fmla="*/ 980721 w 5583124"/>
                <a:gd name="connsiteY1465" fmla="*/ 2073336 h 6649609"/>
                <a:gd name="connsiteX1466" fmla="*/ 1000709 w 5583124"/>
                <a:gd name="connsiteY1466" fmla="*/ 2121096 h 6649609"/>
                <a:gd name="connsiteX1467" fmla="*/ 1049774 w 5583124"/>
                <a:gd name="connsiteY1467" fmla="*/ 2137454 h 6649609"/>
                <a:gd name="connsiteX1468" fmla="*/ 1101896 w 5583124"/>
                <a:gd name="connsiteY1468" fmla="*/ 2125478 h 6649609"/>
                <a:gd name="connsiteX1469" fmla="*/ 1148287 w 5583124"/>
                <a:gd name="connsiteY1469" fmla="*/ 2096851 h 6649609"/>
                <a:gd name="connsiteX1470" fmla="*/ 1181929 w 5583124"/>
                <a:gd name="connsiteY1470" fmla="*/ 2163744 h 6649609"/>
                <a:gd name="connsiteX1471" fmla="*/ 1100254 w 5583124"/>
                <a:gd name="connsiteY1471" fmla="*/ 2213255 h 6649609"/>
                <a:gd name="connsiteX1472" fmla="*/ 1014024 w 5583124"/>
                <a:gd name="connsiteY1472" fmla="*/ 2229759 h 6649609"/>
                <a:gd name="connsiteX1473" fmla="*/ 938902 w 5583124"/>
                <a:gd name="connsiteY1473" fmla="*/ 2215300 h 6649609"/>
                <a:gd name="connsiteX1474" fmla="*/ 886898 w 5583124"/>
                <a:gd name="connsiteY1474" fmla="*/ 2171922 h 6649609"/>
                <a:gd name="connsiteX1475" fmla="*/ 865700 w 5583124"/>
                <a:gd name="connsiteY1475" fmla="*/ 2100210 h 6649609"/>
                <a:gd name="connsiteX1476" fmla="*/ 882900 w 5583124"/>
                <a:gd name="connsiteY1476" fmla="*/ 2001040 h 6649609"/>
                <a:gd name="connsiteX1477" fmla="*/ 933590 w 5583124"/>
                <a:gd name="connsiteY1477" fmla="*/ 1902163 h 6649609"/>
                <a:gd name="connsiteX1478" fmla="*/ 1005244 w 5583124"/>
                <a:gd name="connsiteY1478" fmla="*/ 1828844 h 6649609"/>
                <a:gd name="connsiteX1479" fmla="*/ 1088594 w 5583124"/>
                <a:gd name="connsiteY1479" fmla="*/ 1783422 h 6649609"/>
                <a:gd name="connsiteX1480" fmla="*/ 1174768 w 5583124"/>
                <a:gd name="connsiteY1480" fmla="*/ 1767940 h 6649609"/>
                <a:gd name="connsiteX1481" fmla="*/ 696741 w 5583124"/>
                <a:gd name="connsiteY1481" fmla="*/ 1767940 h 6649609"/>
                <a:gd name="connsiteX1482" fmla="*/ 794373 w 5583124"/>
                <a:gd name="connsiteY1482" fmla="*/ 1794814 h 6649609"/>
                <a:gd name="connsiteX1483" fmla="*/ 839387 w 5583124"/>
                <a:gd name="connsiteY1483" fmla="*/ 1872514 h 6649609"/>
                <a:gd name="connsiteX1484" fmla="*/ 823004 w 5583124"/>
                <a:gd name="connsiteY1484" fmla="*/ 1996367 h 6649609"/>
                <a:gd name="connsiteX1485" fmla="*/ 754711 w 5583124"/>
                <a:gd name="connsiteY1485" fmla="*/ 2121680 h 6649609"/>
                <a:gd name="connsiteX1486" fmla="*/ 656041 w 5583124"/>
                <a:gd name="connsiteY1486" fmla="*/ 2201863 h 6649609"/>
                <a:gd name="connsiteX1487" fmla="*/ 539793 w 5583124"/>
                <a:gd name="connsiteY1487" fmla="*/ 2229759 h 6649609"/>
                <a:gd name="connsiteX1488" fmla="*/ 442804 w 5583124"/>
                <a:gd name="connsiteY1488" fmla="*/ 2201863 h 6649609"/>
                <a:gd name="connsiteX1489" fmla="*/ 398196 w 5583124"/>
                <a:gd name="connsiteY1489" fmla="*/ 2121680 h 6649609"/>
                <a:gd name="connsiteX1490" fmla="*/ 414932 w 5583124"/>
                <a:gd name="connsiteY1490" fmla="*/ 1996367 h 6649609"/>
                <a:gd name="connsiteX1491" fmla="*/ 482972 w 5583124"/>
                <a:gd name="connsiteY1491" fmla="*/ 1872222 h 6649609"/>
                <a:gd name="connsiteX1492" fmla="*/ 581236 w 5583124"/>
                <a:gd name="connsiteY1492" fmla="*/ 1794522 h 6649609"/>
                <a:gd name="connsiteX1493" fmla="*/ 696741 w 5583124"/>
                <a:gd name="connsiteY1493" fmla="*/ 1767940 h 6649609"/>
                <a:gd name="connsiteX1494" fmla="*/ 5407269 w 5583124"/>
                <a:gd name="connsiteY1494" fmla="*/ 975399 h 6649609"/>
                <a:gd name="connsiteX1495" fmla="*/ 5351226 w 5583124"/>
                <a:gd name="connsiteY1495" fmla="*/ 991611 h 6649609"/>
                <a:gd name="connsiteX1496" fmla="*/ 5302578 w 5583124"/>
                <a:gd name="connsiteY1496" fmla="*/ 1038494 h 6649609"/>
                <a:gd name="connsiteX1497" fmla="*/ 5266072 w 5583124"/>
                <a:gd name="connsiteY1497" fmla="*/ 1112397 h 6649609"/>
                <a:gd name="connsiteX1498" fmla="*/ 5252099 w 5583124"/>
                <a:gd name="connsiteY1498" fmla="*/ 1187030 h 6649609"/>
                <a:gd name="connsiteX1499" fmla="*/ 5268137 w 5583124"/>
                <a:gd name="connsiteY1499" fmla="*/ 1236104 h 6649609"/>
                <a:gd name="connsiteX1500" fmla="*/ 5312763 w 5583124"/>
                <a:gd name="connsiteY1500" fmla="*/ 1253484 h 6649609"/>
                <a:gd name="connsiteX1501" fmla="*/ 5369205 w 5583124"/>
                <a:gd name="connsiteY1501" fmla="*/ 1236104 h 6649609"/>
                <a:gd name="connsiteX1502" fmla="*/ 5418745 w 5583124"/>
                <a:gd name="connsiteY1502" fmla="*/ 1187030 h 6649609"/>
                <a:gd name="connsiteX1503" fmla="*/ 5455649 w 5583124"/>
                <a:gd name="connsiteY1503" fmla="*/ 1112397 h 6649609"/>
                <a:gd name="connsiteX1504" fmla="*/ 5469224 w 5583124"/>
                <a:gd name="connsiteY1504" fmla="*/ 1038494 h 6649609"/>
                <a:gd name="connsiteX1505" fmla="*/ 5452293 w 5583124"/>
                <a:gd name="connsiteY1505" fmla="*/ 991611 h 6649609"/>
                <a:gd name="connsiteX1506" fmla="*/ 5407269 w 5583124"/>
                <a:gd name="connsiteY1506" fmla="*/ 975399 h 6649609"/>
                <a:gd name="connsiteX1507" fmla="*/ 4538139 w 5583124"/>
                <a:gd name="connsiteY1507" fmla="*/ 975399 h 6649609"/>
                <a:gd name="connsiteX1508" fmla="*/ 4482095 w 5583124"/>
                <a:gd name="connsiteY1508" fmla="*/ 991611 h 6649609"/>
                <a:gd name="connsiteX1509" fmla="*/ 4433449 w 5583124"/>
                <a:gd name="connsiteY1509" fmla="*/ 1038494 h 6649609"/>
                <a:gd name="connsiteX1510" fmla="*/ 4396942 w 5583124"/>
                <a:gd name="connsiteY1510" fmla="*/ 1112397 h 6649609"/>
                <a:gd name="connsiteX1511" fmla="*/ 4382969 w 5583124"/>
                <a:gd name="connsiteY1511" fmla="*/ 1187030 h 6649609"/>
                <a:gd name="connsiteX1512" fmla="*/ 4399007 w 5583124"/>
                <a:gd name="connsiteY1512" fmla="*/ 1236104 h 6649609"/>
                <a:gd name="connsiteX1513" fmla="*/ 4443634 w 5583124"/>
                <a:gd name="connsiteY1513" fmla="*/ 1253484 h 6649609"/>
                <a:gd name="connsiteX1514" fmla="*/ 4500075 w 5583124"/>
                <a:gd name="connsiteY1514" fmla="*/ 1236104 h 6649609"/>
                <a:gd name="connsiteX1515" fmla="*/ 4549616 w 5583124"/>
                <a:gd name="connsiteY1515" fmla="*/ 1187030 h 6649609"/>
                <a:gd name="connsiteX1516" fmla="*/ 4586519 w 5583124"/>
                <a:gd name="connsiteY1516" fmla="*/ 1112397 h 6649609"/>
                <a:gd name="connsiteX1517" fmla="*/ 4600095 w 5583124"/>
                <a:gd name="connsiteY1517" fmla="*/ 1038494 h 6649609"/>
                <a:gd name="connsiteX1518" fmla="*/ 4583163 w 5583124"/>
                <a:gd name="connsiteY1518" fmla="*/ 991611 h 6649609"/>
                <a:gd name="connsiteX1519" fmla="*/ 4538139 w 5583124"/>
                <a:gd name="connsiteY1519" fmla="*/ 975399 h 6649609"/>
                <a:gd name="connsiteX1520" fmla="*/ 3471033 w 5583124"/>
                <a:gd name="connsiteY1520" fmla="*/ 975399 h 6649609"/>
                <a:gd name="connsiteX1521" fmla="*/ 3414990 w 5583124"/>
                <a:gd name="connsiteY1521" fmla="*/ 991611 h 6649609"/>
                <a:gd name="connsiteX1522" fmla="*/ 3366343 w 5583124"/>
                <a:gd name="connsiteY1522" fmla="*/ 1038494 h 6649609"/>
                <a:gd name="connsiteX1523" fmla="*/ 3329837 w 5583124"/>
                <a:gd name="connsiteY1523" fmla="*/ 1112397 h 6649609"/>
                <a:gd name="connsiteX1524" fmla="*/ 3315863 w 5583124"/>
                <a:gd name="connsiteY1524" fmla="*/ 1187030 h 6649609"/>
                <a:gd name="connsiteX1525" fmla="*/ 3331902 w 5583124"/>
                <a:gd name="connsiteY1525" fmla="*/ 1236104 h 6649609"/>
                <a:gd name="connsiteX1526" fmla="*/ 3376527 w 5583124"/>
                <a:gd name="connsiteY1526" fmla="*/ 1253484 h 6649609"/>
                <a:gd name="connsiteX1527" fmla="*/ 3432970 w 5583124"/>
                <a:gd name="connsiteY1527" fmla="*/ 1236104 h 6649609"/>
                <a:gd name="connsiteX1528" fmla="*/ 3482509 w 5583124"/>
                <a:gd name="connsiteY1528" fmla="*/ 1187030 h 6649609"/>
                <a:gd name="connsiteX1529" fmla="*/ 3519413 w 5583124"/>
                <a:gd name="connsiteY1529" fmla="*/ 1112397 h 6649609"/>
                <a:gd name="connsiteX1530" fmla="*/ 3532989 w 5583124"/>
                <a:gd name="connsiteY1530" fmla="*/ 1038494 h 6649609"/>
                <a:gd name="connsiteX1531" fmla="*/ 3516058 w 5583124"/>
                <a:gd name="connsiteY1531" fmla="*/ 991611 h 6649609"/>
                <a:gd name="connsiteX1532" fmla="*/ 3471033 w 5583124"/>
                <a:gd name="connsiteY1532" fmla="*/ 975399 h 6649609"/>
                <a:gd name="connsiteX1533" fmla="*/ 2601903 w 5583124"/>
                <a:gd name="connsiteY1533" fmla="*/ 975399 h 6649609"/>
                <a:gd name="connsiteX1534" fmla="*/ 2545860 w 5583124"/>
                <a:gd name="connsiteY1534" fmla="*/ 991611 h 6649609"/>
                <a:gd name="connsiteX1535" fmla="*/ 2497213 w 5583124"/>
                <a:gd name="connsiteY1535" fmla="*/ 1038494 h 6649609"/>
                <a:gd name="connsiteX1536" fmla="*/ 2460707 w 5583124"/>
                <a:gd name="connsiteY1536" fmla="*/ 1112397 h 6649609"/>
                <a:gd name="connsiteX1537" fmla="*/ 2446734 w 5583124"/>
                <a:gd name="connsiteY1537" fmla="*/ 1187030 h 6649609"/>
                <a:gd name="connsiteX1538" fmla="*/ 2462772 w 5583124"/>
                <a:gd name="connsiteY1538" fmla="*/ 1236104 h 6649609"/>
                <a:gd name="connsiteX1539" fmla="*/ 2507398 w 5583124"/>
                <a:gd name="connsiteY1539" fmla="*/ 1253484 h 6649609"/>
                <a:gd name="connsiteX1540" fmla="*/ 2563840 w 5583124"/>
                <a:gd name="connsiteY1540" fmla="*/ 1236104 h 6649609"/>
                <a:gd name="connsiteX1541" fmla="*/ 2613380 w 5583124"/>
                <a:gd name="connsiteY1541" fmla="*/ 1187030 h 6649609"/>
                <a:gd name="connsiteX1542" fmla="*/ 2650283 w 5583124"/>
                <a:gd name="connsiteY1542" fmla="*/ 1112397 h 6649609"/>
                <a:gd name="connsiteX1543" fmla="*/ 2663859 w 5583124"/>
                <a:gd name="connsiteY1543" fmla="*/ 1038494 h 6649609"/>
                <a:gd name="connsiteX1544" fmla="*/ 2646928 w 5583124"/>
                <a:gd name="connsiteY1544" fmla="*/ 991611 h 6649609"/>
                <a:gd name="connsiteX1545" fmla="*/ 2601903 w 5583124"/>
                <a:gd name="connsiteY1545" fmla="*/ 975399 h 6649609"/>
                <a:gd name="connsiteX1546" fmla="*/ 1534798 w 5583124"/>
                <a:gd name="connsiteY1546" fmla="*/ 975399 h 6649609"/>
                <a:gd name="connsiteX1547" fmla="*/ 1478755 w 5583124"/>
                <a:gd name="connsiteY1547" fmla="*/ 991611 h 6649609"/>
                <a:gd name="connsiteX1548" fmla="*/ 1430108 w 5583124"/>
                <a:gd name="connsiteY1548" fmla="*/ 1038494 h 6649609"/>
                <a:gd name="connsiteX1549" fmla="*/ 1393602 w 5583124"/>
                <a:gd name="connsiteY1549" fmla="*/ 1112397 h 6649609"/>
                <a:gd name="connsiteX1550" fmla="*/ 1379628 w 5583124"/>
                <a:gd name="connsiteY1550" fmla="*/ 1187030 h 6649609"/>
                <a:gd name="connsiteX1551" fmla="*/ 1395667 w 5583124"/>
                <a:gd name="connsiteY1551" fmla="*/ 1236104 h 6649609"/>
                <a:gd name="connsiteX1552" fmla="*/ 1440293 w 5583124"/>
                <a:gd name="connsiteY1552" fmla="*/ 1253484 h 6649609"/>
                <a:gd name="connsiteX1553" fmla="*/ 1496735 w 5583124"/>
                <a:gd name="connsiteY1553" fmla="*/ 1236104 h 6649609"/>
                <a:gd name="connsiteX1554" fmla="*/ 1546275 w 5583124"/>
                <a:gd name="connsiteY1554" fmla="*/ 1187030 h 6649609"/>
                <a:gd name="connsiteX1555" fmla="*/ 1583178 w 5583124"/>
                <a:gd name="connsiteY1555" fmla="*/ 1112397 h 6649609"/>
                <a:gd name="connsiteX1556" fmla="*/ 1596754 w 5583124"/>
                <a:gd name="connsiteY1556" fmla="*/ 1038494 h 6649609"/>
                <a:gd name="connsiteX1557" fmla="*/ 1579823 w 5583124"/>
                <a:gd name="connsiteY1557" fmla="*/ 991611 h 6649609"/>
                <a:gd name="connsiteX1558" fmla="*/ 1534798 w 5583124"/>
                <a:gd name="connsiteY1558" fmla="*/ 975399 h 6649609"/>
                <a:gd name="connsiteX1559" fmla="*/ 665668 w 5583124"/>
                <a:gd name="connsiteY1559" fmla="*/ 975399 h 6649609"/>
                <a:gd name="connsiteX1560" fmla="*/ 609625 w 5583124"/>
                <a:gd name="connsiteY1560" fmla="*/ 991611 h 6649609"/>
                <a:gd name="connsiteX1561" fmla="*/ 560978 w 5583124"/>
                <a:gd name="connsiteY1561" fmla="*/ 1038494 h 6649609"/>
                <a:gd name="connsiteX1562" fmla="*/ 524472 w 5583124"/>
                <a:gd name="connsiteY1562" fmla="*/ 1112397 h 6649609"/>
                <a:gd name="connsiteX1563" fmla="*/ 510499 w 5583124"/>
                <a:gd name="connsiteY1563" fmla="*/ 1187030 h 6649609"/>
                <a:gd name="connsiteX1564" fmla="*/ 526537 w 5583124"/>
                <a:gd name="connsiteY1564" fmla="*/ 1236104 h 6649609"/>
                <a:gd name="connsiteX1565" fmla="*/ 571163 w 5583124"/>
                <a:gd name="connsiteY1565" fmla="*/ 1253484 h 6649609"/>
                <a:gd name="connsiteX1566" fmla="*/ 627605 w 5583124"/>
                <a:gd name="connsiteY1566" fmla="*/ 1236104 h 6649609"/>
                <a:gd name="connsiteX1567" fmla="*/ 677145 w 5583124"/>
                <a:gd name="connsiteY1567" fmla="*/ 1187030 h 6649609"/>
                <a:gd name="connsiteX1568" fmla="*/ 714048 w 5583124"/>
                <a:gd name="connsiteY1568" fmla="*/ 1112397 h 6649609"/>
                <a:gd name="connsiteX1569" fmla="*/ 727624 w 5583124"/>
                <a:gd name="connsiteY1569" fmla="*/ 1038494 h 6649609"/>
                <a:gd name="connsiteX1570" fmla="*/ 710693 w 5583124"/>
                <a:gd name="connsiteY1570" fmla="*/ 991611 h 6649609"/>
                <a:gd name="connsiteX1571" fmla="*/ 665668 w 5583124"/>
                <a:gd name="connsiteY1571" fmla="*/ 975399 h 6649609"/>
                <a:gd name="connsiteX1572" fmla="*/ 4023959 w 5583124"/>
                <a:gd name="connsiteY1572" fmla="*/ 891565 h 6649609"/>
                <a:gd name="connsiteX1573" fmla="*/ 4131162 w 5583124"/>
                <a:gd name="connsiteY1573" fmla="*/ 891565 h 6649609"/>
                <a:gd name="connsiteX1574" fmla="*/ 4010149 w 5583124"/>
                <a:gd name="connsiteY1574" fmla="*/ 1247642 h 6649609"/>
                <a:gd name="connsiteX1575" fmla="*/ 4183659 w 5583124"/>
                <a:gd name="connsiteY1575" fmla="*/ 1247642 h 6649609"/>
                <a:gd name="connsiteX1576" fmla="*/ 4153184 w 5583124"/>
                <a:gd name="connsiteY1576" fmla="*/ 1337318 h 6649609"/>
                <a:gd name="connsiteX1577" fmla="*/ 3872471 w 5583124"/>
                <a:gd name="connsiteY1577" fmla="*/ 1337318 h 6649609"/>
                <a:gd name="connsiteX1578" fmla="*/ 2087723 w 5583124"/>
                <a:gd name="connsiteY1578" fmla="*/ 891565 h 6649609"/>
                <a:gd name="connsiteX1579" fmla="*/ 2194927 w 5583124"/>
                <a:gd name="connsiteY1579" fmla="*/ 891565 h 6649609"/>
                <a:gd name="connsiteX1580" fmla="*/ 2073913 w 5583124"/>
                <a:gd name="connsiteY1580" fmla="*/ 1247642 h 6649609"/>
                <a:gd name="connsiteX1581" fmla="*/ 2247423 w 5583124"/>
                <a:gd name="connsiteY1581" fmla="*/ 1247642 h 6649609"/>
                <a:gd name="connsiteX1582" fmla="*/ 2216949 w 5583124"/>
                <a:gd name="connsiteY1582" fmla="*/ 1337318 h 6649609"/>
                <a:gd name="connsiteX1583" fmla="*/ 1936235 w 5583124"/>
                <a:gd name="connsiteY1583" fmla="*/ 1337318 h 6649609"/>
                <a:gd name="connsiteX1584" fmla="*/ 151489 w 5583124"/>
                <a:gd name="connsiteY1584" fmla="*/ 891565 h 6649609"/>
                <a:gd name="connsiteX1585" fmla="*/ 258691 w 5583124"/>
                <a:gd name="connsiteY1585" fmla="*/ 891565 h 6649609"/>
                <a:gd name="connsiteX1586" fmla="*/ 137678 w 5583124"/>
                <a:gd name="connsiteY1586" fmla="*/ 1247642 h 6649609"/>
                <a:gd name="connsiteX1587" fmla="*/ 311189 w 5583124"/>
                <a:gd name="connsiteY1587" fmla="*/ 1247642 h 6649609"/>
                <a:gd name="connsiteX1588" fmla="*/ 280714 w 5583124"/>
                <a:gd name="connsiteY1588" fmla="*/ 1337318 h 6649609"/>
                <a:gd name="connsiteX1589" fmla="*/ 0 w 5583124"/>
                <a:gd name="connsiteY1589" fmla="*/ 1337318 h 6649609"/>
                <a:gd name="connsiteX1590" fmla="*/ 5438341 w 5583124"/>
                <a:gd name="connsiteY1590" fmla="*/ 883970 h 6649609"/>
                <a:gd name="connsiteX1591" fmla="*/ 5535973 w 5583124"/>
                <a:gd name="connsiteY1591" fmla="*/ 910844 h 6649609"/>
                <a:gd name="connsiteX1592" fmla="*/ 5580987 w 5583124"/>
                <a:gd name="connsiteY1592" fmla="*/ 988544 h 6649609"/>
                <a:gd name="connsiteX1593" fmla="*/ 5564604 w 5583124"/>
                <a:gd name="connsiteY1593" fmla="*/ 1112397 h 6649609"/>
                <a:gd name="connsiteX1594" fmla="*/ 5496310 w 5583124"/>
                <a:gd name="connsiteY1594" fmla="*/ 1237710 h 6649609"/>
                <a:gd name="connsiteX1595" fmla="*/ 5397640 w 5583124"/>
                <a:gd name="connsiteY1595" fmla="*/ 1317893 h 6649609"/>
                <a:gd name="connsiteX1596" fmla="*/ 5281394 w 5583124"/>
                <a:gd name="connsiteY1596" fmla="*/ 1345789 h 6649609"/>
                <a:gd name="connsiteX1597" fmla="*/ 5184403 w 5583124"/>
                <a:gd name="connsiteY1597" fmla="*/ 1317893 h 6649609"/>
                <a:gd name="connsiteX1598" fmla="*/ 5139795 w 5583124"/>
                <a:gd name="connsiteY1598" fmla="*/ 1237710 h 6649609"/>
                <a:gd name="connsiteX1599" fmla="*/ 5156532 w 5583124"/>
                <a:gd name="connsiteY1599" fmla="*/ 1112397 h 6649609"/>
                <a:gd name="connsiteX1600" fmla="*/ 5224573 w 5583124"/>
                <a:gd name="connsiteY1600" fmla="*/ 988252 h 6649609"/>
                <a:gd name="connsiteX1601" fmla="*/ 5322837 w 5583124"/>
                <a:gd name="connsiteY1601" fmla="*/ 910552 h 6649609"/>
                <a:gd name="connsiteX1602" fmla="*/ 5438341 w 5583124"/>
                <a:gd name="connsiteY1602" fmla="*/ 883970 h 6649609"/>
                <a:gd name="connsiteX1603" fmla="*/ 5047239 w 5583124"/>
                <a:gd name="connsiteY1603" fmla="*/ 883970 h 6649609"/>
                <a:gd name="connsiteX1604" fmla="*/ 5119375 w 5583124"/>
                <a:gd name="connsiteY1604" fmla="*/ 901204 h 6649609"/>
                <a:gd name="connsiteX1605" fmla="*/ 5162538 w 5583124"/>
                <a:gd name="connsiteY1605" fmla="*/ 941807 h 6649609"/>
                <a:gd name="connsiteX1606" fmla="*/ 5083807 w 5583124"/>
                <a:gd name="connsiteY1606" fmla="*/ 1010160 h 6649609"/>
                <a:gd name="connsiteX1607" fmla="*/ 5057195 w 5583124"/>
                <a:gd name="connsiteY1607" fmla="*/ 984893 h 6649609"/>
                <a:gd name="connsiteX1608" fmla="*/ 5017918 w 5583124"/>
                <a:gd name="connsiteY1608" fmla="*/ 975399 h 6649609"/>
                <a:gd name="connsiteX1609" fmla="*/ 4959586 w 5583124"/>
                <a:gd name="connsiteY1609" fmla="*/ 991903 h 6649609"/>
                <a:gd name="connsiteX1610" fmla="*/ 4905531 w 5583124"/>
                <a:gd name="connsiteY1610" fmla="*/ 1039224 h 6649609"/>
                <a:gd name="connsiteX1611" fmla="*/ 4866101 w 5583124"/>
                <a:gd name="connsiteY1611" fmla="*/ 1113566 h 6649609"/>
                <a:gd name="connsiteX1612" fmla="*/ 4853191 w 5583124"/>
                <a:gd name="connsiteY1612" fmla="*/ 1189367 h 6649609"/>
                <a:gd name="connsiteX1613" fmla="*/ 4873179 w 5583124"/>
                <a:gd name="connsiteY1613" fmla="*/ 1237126 h 6649609"/>
                <a:gd name="connsiteX1614" fmla="*/ 4922245 w 5583124"/>
                <a:gd name="connsiteY1614" fmla="*/ 1253484 h 6649609"/>
                <a:gd name="connsiteX1615" fmla="*/ 4974367 w 5583124"/>
                <a:gd name="connsiteY1615" fmla="*/ 1241508 h 6649609"/>
                <a:gd name="connsiteX1616" fmla="*/ 5020757 w 5583124"/>
                <a:gd name="connsiteY1616" fmla="*/ 1212881 h 6649609"/>
                <a:gd name="connsiteX1617" fmla="*/ 5054399 w 5583124"/>
                <a:gd name="connsiteY1617" fmla="*/ 1279774 h 6649609"/>
                <a:gd name="connsiteX1618" fmla="*/ 4972724 w 5583124"/>
                <a:gd name="connsiteY1618" fmla="*/ 1329286 h 6649609"/>
                <a:gd name="connsiteX1619" fmla="*/ 4886494 w 5583124"/>
                <a:gd name="connsiteY1619" fmla="*/ 1345789 h 6649609"/>
                <a:gd name="connsiteX1620" fmla="*/ 4811373 w 5583124"/>
                <a:gd name="connsiteY1620" fmla="*/ 1331330 h 6649609"/>
                <a:gd name="connsiteX1621" fmla="*/ 4759368 w 5583124"/>
                <a:gd name="connsiteY1621" fmla="*/ 1287952 h 6649609"/>
                <a:gd name="connsiteX1622" fmla="*/ 4738170 w 5583124"/>
                <a:gd name="connsiteY1622" fmla="*/ 1216240 h 6649609"/>
                <a:gd name="connsiteX1623" fmla="*/ 4755370 w 5583124"/>
                <a:gd name="connsiteY1623" fmla="*/ 1117070 h 6649609"/>
                <a:gd name="connsiteX1624" fmla="*/ 4806060 w 5583124"/>
                <a:gd name="connsiteY1624" fmla="*/ 1018193 h 6649609"/>
                <a:gd name="connsiteX1625" fmla="*/ 4877715 w 5583124"/>
                <a:gd name="connsiteY1625" fmla="*/ 944874 h 6649609"/>
                <a:gd name="connsiteX1626" fmla="*/ 4961065 w 5583124"/>
                <a:gd name="connsiteY1626" fmla="*/ 899451 h 6649609"/>
                <a:gd name="connsiteX1627" fmla="*/ 5047239 w 5583124"/>
                <a:gd name="connsiteY1627" fmla="*/ 883970 h 6649609"/>
                <a:gd name="connsiteX1628" fmla="*/ 4569211 w 5583124"/>
                <a:gd name="connsiteY1628" fmla="*/ 883970 h 6649609"/>
                <a:gd name="connsiteX1629" fmla="*/ 4666843 w 5583124"/>
                <a:gd name="connsiteY1629" fmla="*/ 910844 h 6649609"/>
                <a:gd name="connsiteX1630" fmla="*/ 4711857 w 5583124"/>
                <a:gd name="connsiteY1630" fmla="*/ 988544 h 6649609"/>
                <a:gd name="connsiteX1631" fmla="*/ 4695474 w 5583124"/>
                <a:gd name="connsiteY1631" fmla="*/ 1112397 h 6649609"/>
                <a:gd name="connsiteX1632" fmla="*/ 4627181 w 5583124"/>
                <a:gd name="connsiteY1632" fmla="*/ 1237710 h 6649609"/>
                <a:gd name="connsiteX1633" fmla="*/ 4528511 w 5583124"/>
                <a:gd name="connsiteY1633" fmla="*/ 1317893 h 6649609"/>
                <a:gd name="connsiteX1634" fmla="*/ 4412263 w 5583124"/>
                <a:gd name="connsiteY1634" fmla="*/ 1345789 h 6649609"/>
                <a:gd name="connsiteX1635" fmla="*/ 4315274 w 5583124"/>
                <a:gd name="connsiteY1635" fmla="*/ 1317893 h 6649609"/>
                <a:gd name="connsiteX1636" fmla="*/ 4270666 w 5583124"/>
                <a:gd name="connsiteY1636" fmla="*/ 1237710 h 6649609"/>
                <a:gd name="connsiteX1637" fmla="*/ 4287403 w 5583124"/>
                <a:gd name="connsiteY1637" fmla="*/ 1112397 h 6649609"/>
                <a:gd name="connsiteX1638" fmla="*/ 4355443 w 5583124"/>
                <a:gd name="connsiteY1638" fmla="*/ 988252 h 6649609"/>
                <a:gd name="connsiteX1639" fmla="*/ 4453707 w 5583124"/>
                <a:gd name="connsiteY1639" fmla="*/ 910552 h 6649609"/>
                <a:gd name="connsiteX1640" fmla="*/ 4569211 w 5583124"/>
                <a:gd name="connsiteY1640" fmla="*/ 883970 h 6649609"/>
                <a:gd name="connsiteX1641" fmla="*/ 3502106 w 5583124"/>
                <a:gd name="connsiteY1641" fmla="*/ 883970 h 6649609"/>
                <a:gd name="connsiteX1642" fmla="*/ 3599737 w 5583124"/>
                <a:gd name="connsiteY1642" fmla="*/ 910844 h 6649609"/>
                <a:gd name="connsiteX1643" fmla="*/ 3644751 w 5583124"/>
                <a:gd name="connsiteY1643" fmla="*/ 988544 h 6649609"/>
                <a:gd name="connsiteX1644" fmla="*/ 3628368 w 5583124"/>
                <a:gd name="connsiteY1644" fmla="*/ 1112397 h 6649609"/>
                <a:gd name="connsiteX1645" fmla="*/ 3560074 w 5583124"/>
                <a:gd name="connsiteY1645" fmla="*/ 1237710 h 6649609"/>
                <a:gd name="connsiteX1646" fmla="*/ 3461405 w 5583124"/>
                <a:gd name="connsiteY1646" fmla="*/ 1317893 h 6649609"/>
                <a:gd name="connsiteX1647" fmla="*/ 3345159 w 5583124"/>
                <a:gd name="connsiteY1647" fmla="*/ 1345789 h 6649609"/>
                <a:gd name="connsiteX1648" fmla="*/ 3248168 w 5583124"/>
                <a:gd name="connsiteY1648" fmla="*/ 1317893 h 6649609"/>
                <a:gd name="connsiteX1649" fmla="*/ 3203560 w 5583124"/>
                <a:gd name="connsiteY1649" fmla="*/ 1237710 h 6649609"/>
                <a:gd name="connsiteX1650" fmla="*/ 3220297 w 5583124"/>
                <a:gd name="connsiteY1650" fmla="*/ 1112397 h 6649609"/>
                <a:gd name="connsiteX1651" fmla="*/ 3288337 w 5583124"/>
                <a:gd name="connsiteY1651" fmla="*/ 988252 h 6649609"/>
                <a:gd name="connsiteX1652" fmla="*/ 3386601 w 5583124"/>
                <a:gd name="connsiteY1652" fmla="*/ 910552 h 6649609"/>
                <a:gd name="connsiteX1653" fmla="*/ 3502106 w 5583124"/>
                <a:gd name="connsiteY1653" fmla="*/ 883970 h 6649609"/>
                <a:gd name="connsiteX1654" fmla="*/ 3111003 w 5583124"/>
                <a:gd name="connsiteY1654" fmla="*/ 883970 h 6649609"/>
                <a:gd name="connsiteX1655" fmla="*/ 3183139 w 5583124"/>
                <a:gd name="connsiteY1655" fmla="*/ 901204 h 6649609"/>
                <a:gd name="connsiteX1656" fmla="*/ 3226302 w 5583124"/>
                <a:gd name="connsiteY1656" fmla="*/ 941807 h 6649609"/>
                <a:gd name="connsiteX1657" fmla="*/ 3147571 w 5583124"/>
                <a:gd name="connsiteY1657" fmla="*/ 1010160 h 6649609"/>
                <a:gd name="connsiteX1658" fmla="*/ 3120959 w 5583124"/>
                <a:gd name="connsiteY1658" fmla="*/ 984893 h 6649609"/>
                <a:gd name="connsiteX1659" fmla="*/ 3081683 w 5583124"/>
                <a:gd name="connsiteY1659" fmla="*/ 975399 h 6649609"/>
                <a:gd name="connsiteX1660" fmla="*/ 3023351 w 5583124"/>
                <a:gd name="connsiteY1660" fmla="*/ 991903 h 6649609"/>
                <a:gd name="connsiteX1661" fmla="*/ 2969295 w 5583124"/>
                <a:gd name="connsiteY1661" fmla="*/ 1039224 h 6649609"/>
                <a:gd name="connsiteX1662" fmla="*/ 2929865 w 5583124"/>
                <a:gd name="connsiteY1662" fmla="*/ 1113566 h 6649609"/>
                <a:gd name="connsiteX1663" fmla="*/ 2916956 w 5583124"/>
                <a:gd name="connsiteY1663" fmla="*/ 1189367 h 6649609"/>
                <a:gd name="connsiteX1664" fmla="*/ 2936944 w 5583124"/>
                <a:gd name="connsiteY1664" fmla="*/ 1237126 h 6649609"/>
                <a:gd name="connsiteX1665" fmla="*/ 2986009 w 5583124"/>
                <a:gd name="connsiteY1665" fmla="*/ 1253484 h 6649609"/>
                <a:gd name="connsiteX1666" fmla="*/ 3038132 w 5583124"/>
                <a:gd name="connsiteY1666" fmla="*/ 1241508 h 6649609"/>
                <a:gd name="connsiteX1667" fmla="*/ 3084521 w 5583124"/>
                <a:gd name="connsiteY1667" fmla="*/ 1212881 h 6649609"/>
                <a:gd name="connsiteX1668" fmla="*/ 3118164 w 5583124"/>
                <a:gd name="connsiteY1668" fmla="*/ 1279774 h 6649609"/>
                <a:gd name="connsiteX1669" fmla="*/ 3036488 w 5583124"/>
                <a:gd name="connsiteY1669" fmla="*/ 1329286 h 6649609"/>
                <a:gd name="connsiteX1670" fmla="*/ 2950258 w 5583124"/>
                <a:gd name="connsiteY1670" fmla="*/ 1345789 h 6649609"/>
                <a:gd name="connsiteX1671" fmla="*/ 2875137 w 5583124"/>
                <a:gd name="connsiteY1671" fmla="*/ 1331330 h 6649609"/>
                <a:gd name="connsiteX1672" fmla="*/ 2823133 w 5583124"/>
                <a:gd name="connsiteY1672" fmla="*/ 1287952 h 6649609"/>
                <a:gd name="connsiteX1673" fmla="*/ 2801935 w 5583124"/>
                <a:gd name="connsiteY1673" fmla="*/ 1216240 h 6649609"/>
                <a:gd name="connsiteX1674" fmla="*/ 2819134 w 5583124"/>
                <a:gd name="connsiteY1674" fmla="*/ 1117070 h 6649609"/>
                <a:gd name="connsiteX1675" fmla="*/ 2869824 w 5583124"/>
                <a:gd name="connsiteY1675" fmla="*/ 1018193 h 6649609"/>
                <a:gd name="connsiteX1676" fmla="*/ 2941479 w 5583124"/>
                <a:gd name="connsiteY1676" fmla="*/ 944874 h 6649609"/>
                <a:gd name="connsiteX1677" fmla="*/ 3024829 w 5583124"/>
                <a:gd name="connsiteY1677" fmla="*/ 899451 h 6649609"/>
                <a:gd name="connsiteX1678" fmla="*/ 3111003 w 5583124"/>
                <a:gd name="connsiteY1678" fmla="*/ 883970 h 6649609"/>
                <a:gd name="connsiteX1679" fmla="*/ 2632975 w 5583124"/>
                <a:gd name="connsiteY1679" fmla="*/ 883970 h 6649609"/>
                <a:gd name="connsiteX1680" fmla="*/ 2730608 w 5583124"/>
                <a:gd name="connsiteY1680" fmla="*/ 910844 h 6649609"/>
                <a:gd name="connsiteX1681" fmla="*/ 2775621 w 5583124"/>
                <a:gd name="connsiteY1681" fmla="*/ 988544 h 6649609"/>
                <a:gd name="connsiteX1682" fmla="*/ 2759239 w 5583124"/>
                <a:gd name="connsiteY1682" fmla="*/ 1112397 h 6649609"/>
                <a:gd name="connsiteX1683" fmla="*/ 2690945 w 5583124"/>
                <a:gd name="connsiteY1683" fmla="*/ 1237710 h 6649609"/>
                <a:gd name="connsiteX1684" fmla="*/ 2592275 w 5583124"/>
                <a:gd name="connsiteY1684" fmla="*/ 1317893 h 6649609"/>
                <a:gd name="connsiteX1685" fmla="*/ 2476028 w 5583124"/>
                <a:gd name="connsiteY1685" fmla="*/ 1345789 h 6649609"/>
                <a:gd name="connsiteX1686" fmla="*/ 2379038 w 5583124"/>
                <a:gd name="connsiteY1686" fmla="*/ 1317893 h 6649609"/>
                <a:gd name="connsiteX1687" fmla="*/ 2334430 w 5583124"/>
                <a:gd name="connsiteY1687" fmla="*/ 1237710 h 6649609"/>
                <a:gd name="connsiteX1688" fmla="*/ 2351167 w 5583124"/>
                <a:gd name="connsiteY1688" fmla="*/ 1112397 h 6649609"/>
                <a:gd name="connsiteX1689" fmla="*/ 2419207 w 5583124"/>
                <a:gd name="connsiteY1689" fmla="*/ 988252 h 6649609"/>
                <a:gd name="connsiteX1690" fmla="*/ 2517471 w 5583124"/>
                <a:gd name="connsiteY1690" fmla="*/ 910552 h 6649609"/>
                <a:gd name="connsiteX1691" fmla="*/ 2632975 w 5583124"/>
                <a:gd name="connsiteY1691" fmla="*/ 883970 h 6649609"/>
                <a:gd name="connsiteX1692" fmla="*/ 1565870 w 5583124"/>
                <a:gd name="connsiteY1692" fmla="*/ 883970 h 6649609"/>
                <a:gd name="connsiteX1693" fmla="*/ 1663502 w 5583124"/>
                <a:gd name="connsiteY1693" fmla="*/ 910844 h 6649609"/>
                <a:gd name="connsiteX1694" fmla="*/ 1708516 w 5583124"/>
                <a:gd name="connsiteY1694" fmla="*/ 988544 h 6649609"/>
                <a:gd name="connsiteX1695" fmla="*/ 1692134 w 5583124"/>
                <a:gd name="connsiteY1695" fmla="*/ 1112397 h 6649609"/>
                <a:gd name="connsiteX1696" fmla="*/ 1623840 w 5583124"/>
                <a:gd name="connsiteY1696" fmla="*/ 1237710 h 6649609"/>
                <a:gd name="connsiteX1697" fmla="*/ 1525170 w 5583124"/>
                <a:gd name="connsiteY1697" fmla="*/ 1317893 h 6649609"/>
                <a:gd name="connsiteX1698" fmla="*/ 1408923 w 5583124"/>
                <a:gd name="connsiteY1698" fmla="*/ 1345789 h 6649609"/>
                <a:gd name="connsiteX1699" fmla="*/ 1311933 w 5583124"/>
                <a:gd name="connsiteY1699" fmla="*/ 1317893 h 6649609"/>
                <a:gd name="connsiteX1700" fmla="*/ 1267325 w 5583124"/>
                <a:gd name="connsiteY1700" fmla="*/ 1237710 h 6649609"/>
                <a:gd name="connsiteX1701" fmla="*/ 1284062 w 5583124"/>
                <a:gd name="connsiteY1701" fmla="*/ 1112397 h 6649609"/>
                <a:gd name="connsiteX1702" fmla="*/ 1352102 w 5583124"/>
                <a:gd name="connsiteY1702" fmla="*/ 988252 h 6649609"/>
                <a:gd name="connsiteX1703" fmla="*/ 1450366 w 5583124"/>
                <a:gd name="connsiteY1703" fmla="*/ 910552 h 6649609"/>
                <a:gd name="connsiteX1704" fmla="*/ 1565870 w 5583124"/>
                <a:gd name="connsiteY1704" fmla="*/ 883970 h 6649609"/>
                <a:gd name="connsiteX1705" fmla="*/ 1174768 w 5583124"/>
                <a:gd name="connsiteY1705" fmla="*/ 883970 h 6649609"/>
                <a:gd name="connsiteX1706" fmla="*/ 1246905 w 5583124"/>
                <a:gd name="connsiteY1706" fmla="*/ 901204 h 6649609"/>
                <a:gd name="connsiteX1707" fmla="*/ 1290067 w 5583124"/>
                <a:gd name="connsiteY1707" fmla="*/ 941807 h 6649609"/>
                <a:gd name="connsiteX1708" fmla="*/ 1211336 w 5583124"/>
                <a:gd name="connsiteY1708" fmla="*/ 1010160 h 6649609"/>
                <a:gd name="connsiteX1709" fmla="*/ 1184724 w 5583124"/>
                <a:gd name="connsiteY1709" fmla="*/ 984893 h 6649609"/>
                <a:gd name="connsiteX1710" fmla="*/ 1145448 w 5583124"/>
                <a:gd name="connsiteY1710" fmla="*/ 975399 h 6649609"/>
                <a:gd name="connsiteX1711" fmla="*/ 1087116 w 5583124"/>
                <a:gd name="connsiteY1711" fmla="*/ 991903 h 6649609"/>
                <a:gd name="connsiteX1712" fmla="*/ 1033060 w 5583124"/>
                <a:gd name="connsiteY1712" fmla="*/ 1039224 h 6649609"/>
                <a:gd name="connsiteX1713" fmla="*/ 993630 w 5583124"/>
                <a:gd name="connsiteY1713" fmla="*/ 1113566 h 6649609"/>
                <a:gd name="connsiteX1714" fmla="*/ 980721 w 5583124"/>
                <a:gd name="connsiteY1714" fmla="*/ 1189367 h 6649609"/>
                <a:gd name="connsiteX1715" fmla="*/ 1000709 w 5583124"/>
                <a:gd name="connsiteY1715" fmla="*/ 1237126 h 6649609"/>
                <a:gd name="connsiteX1716" fmla="*/ 1049774 w 5583124"/>
                <a:gd name="connsiteY1716" fmla="*/ 1253484 h 6649609"/>
                <a:gd name="connsiteX1717" fmla="*/ 1101896 w 5583124"/>
                <a:gd name="connsiteY1717" fmla="*/ 1241508 h 6649609"/>
                <a:gd name="connsiteX1718" fmla="*/ 1148287 w 5583124"/>
                <a:gd name="connsiteY1718" fmla="*/ 1212881 h 6649609"/>
                <a:gd name="connsiteX1719" fmla="*/ 1181929 w 5583124"/>
                <a:gd name="connsiteY1719" fmla="*/ 1279774 h 6649609"/>
                <a:gd name="connsiteX1720" fmla="*/ 1100254 w 5583124"/>
                <a:gd name="connsiteY1720" fmla="*/ 1329286 h 6649609"/>
                <a:gd name="connsiteX1721" fmla="*/ 1014024 w 5583124"/>
                <a:gd name="connsiteY1721" fmla="*/ 1345789 h 6649609"/>
                <a:gd name="connsiteX1722" fmla="*/ 938902 w 5583124"/>
                <a:gd name="connsiteY1722" fmla="*/ 1331330 h 6649609"/>
                <a:gd name="connsiteX1723" fmla="*/ 886898 w 5583124"/>
                <a:gd name="connsiteY1723" fmla="*/ 1287952 h 6649609"/>
                <a:gd name="connsiteX1724" fmla="*/ 865700 w 5583124"/>
                <a:gd name="connsiteY1724" fmla="*/ 1216240 h 6649609"/>
                <a:gd name="connsiteX1725" fmla="*/ 882900 w 5583124"/>
                <a:gd name="connsiteY1725" fmla="*/ 1117070 h 6649609"/>
                <a:gd name="connsiteX1726" fmla="*/ 933590 w 5583124"/>
                <a:gd name="connsiteY1726" fmla="*/ 1018193 h 6649609"/>
                <a:gd name="connsiteX1727" fmla="*/ 1005244 w 5583124"/>
                <a:gd name="connsiteY1727" fmla="*/ 944874 h 6649609"/>
                <a:gd name="connsiteX1728" fmla="*/ 1088594 w 5583124"/>
                <a:gd name="connsiteY1728" fmla="*/ 899451 h 6649609"/>
                <a:gd name="connsiteX1729" fmla="*/ 1174768 w 5583124"/>
                <a:gd name="connsiteY1729" fmla="*/ 883970 h 6649609"/>
                <a:gd name="connsiteX1730" fmla="*/ 696741 w 5583124"/>
                <a:gd name="connsiteY1730" fmla="*/ 883970 h 6649609"/>
                <a:gd name="connsiteX1731" fmla="*/ 794373 w 5583124"/>
                <a:gd name="connsiteY1731" fmla="*/ 910844 h 6649609"/>
                <a:gd name="connsiteX1732" fmla="*/ 839387 w 5583124"/>
                <a:gd name="connsiteY1732" fmla="*/ 988544 h 6649609"/>
                <a:gd name="connsiteX1733" fmla="*/ 823004 w 5583124"/>
                <a:gd name="connsiteY1733" fmla="*/ 1112397 h 6649609"/>
                <a:gd name="connsiteX1734" fmla="*/ 754711 w 5583124"/>
                <a:gd name="connsiteY1734" fmla="*/ 1237710 h 6649609"/>
                <a:gd name="connsiteX1735" fmla="*/ 656041 w 5583124"/>
                <a:gd name="connsiteY1735" fmla="*/ 1317893 h 6649609"/>
                <a:gd name="connsiteX1736" fmla="*/ 539793 w 5583124"/>
                <a:gd name="connsiteY1736" fmla="*/ 1345789 h 6649609"/>
                <a:gd name="connsiteX1737" fmla="*/ 442804 w 5583124"/>
                <a:gd name="connsiteY1737" fmla="*/ 1317893 h 6649609"/>
                <a:gd name="connsiteX1738" fmla="*/ 398196 w 5583124"/>
                <a:gd name="connsiteY1738" fmla="*/ 1237710 h 6649609"/>
                <a:gd name="connsiteX1739" fmla="*/ 414932 w 5583124"/>
                <a:gd name="connsiteY1739" fmla="*/ 1112397 h 6649609"/>
                <a:gd name="connsiteX1740" fmla="*/ 482972 w 5583124"/>
                <a:gd name="connsiteY1740" fmla="*/ 988252 h 6649609"/>
                <a:gd name="connsiteX1741" fmla="*/ 581236 w 5583124"/>
                <a:gd name="connsiteY1741" fmla="*/ 910552 h 6649609"/>
                <a:gd name="connsiteX1742" fmla="*/ 696741 w 5583124"/>
                <a:gd name="connsiteY1742" fmla="*/ 883970 h 6649609"/>
                <a:gd name="connsiteX1743" fmla="*/ 5407269 w 5583124"/>
                <a:gd name="connsiteY1743" fmla="*/ 91429 h 6649609"/>
                <a:gd name="connsiteX1744" fmla="*/ 5351226 w 5583124"/>
                <a:gd name="connsiteY1744" fmla="*/ 107641 h 6649609"/>
                <a:gd name="connsiteX1745" fmla="*/ 5302578 w 5583124"/>
                <a:gd name="connsiteY1745" fmla="*/ 154524 h 6649609"/>
                <a:gd name="connsiteX1746" fmla="*/ 5266072 w 5583124"/>
                <a:gd name="connsiteY1746" fmla="*/ 228427 h 6649609"/>
                <a:gd name="connsiteX1747" fmla="*/ 5252099 w 5583124"/>
                <a:gd name="connsiteY1747" fmla="*/ 303060 h 6649609"/>
                <a:gd name="connsiteX1748" fmla="*/ 5268137 w 5583124"/>
                <a:gd name="connsiteY1748" fmla="*/ 352134 h 6649609"/>
                <a:gd name="connsiteX1749" fmla="*/ 5312763 w 5583124"/>
                <a:gd name="connsiteY1749" fmla="*/ 369514 h 6649609"/>
                <a:gd name="connsiteX1750" fmla="*/ 5369205 w 5583124"/>
                <a:gd name="connsiteY1750" fmla="*/ 352134 h 6649609"/>
                <a:gd name="connsiteX1751" fmla="*/ 5418745 w 5583124"/>
                <a:gd name="connsiteY1751" fmla="*/ 303060 h 6649609"/>
                <a:gd name="connsiteX1752" fmla="*/ 5455649 w 5583124"/>
                <a:gd name="connsiteY1752" fmla="*/ 228427 h 6649609"/>
                <a:gd name="connsiteX1753" fmla="*/ 5469224 w 5583124"/>
                <a:gd name="connsiteY1753" fmla="*/ 154524 h 6649609"/>
                <a:gd name="connsiteX1754" fmla="*/ 5452293 w 5583124"/>
                <a:gd name="connsiteY1754" fmla="*/ 107641 h 6649609"/>
                <a:gd name="connsiteX1755" fmla="*/ 5407269 w 5583124"/>
                <a:gd name="connsiteY1755" fmla="*/ 91429 h 6649609"/>
                <a:gd name="connsiteX1756" fmla="*/ 4538139 w 5583124"/>
                <a:gd name="connsiteY1756" fmla="*/ 91429 h 6649609"/>
                <a:gd name="connsiteX1757" fmla="*/ 4482095 w 5583124"/>
                <a:gd name="connsiteY1757" fmla="*/ 107641 h 6649609"/>
                <a:gd name="connsiteX1758" fmla="*/ 4433449 w 5583124"/>
                <a:gd name="connsiteY1758" fmla="*/ 154524 h 6649609"/>
                <a:gd name="connsiteX1759" fmla="*/ 4396942 w 5583124"/>
                <a:gd name="connsiteY1759" fmla="*/ 228427 h 6649609"/>
                <a:gd name="connsiteX1760" fmla="*/ 4382969 w 5583124"/>
                <a:gd name="connsiteY1760" fmla="*/ 303060 h 6649609"/>
                <a:gd name="connsiteX1761" fmla="*/ 4399007 w 5583124"/>
                <a:gd name="connsiteY1761" fmla="*/ 352134 h 6649609"/>
                <a:gd name="connsiteX1762" fmla="*/ 4443634 w 5583124"/>
                <a:gd name="connsiteY1762" fmla="*/ 369514 h 6649609"/>
                <a:gd name="connsiteX1763" fmla="*/ 4500075 w 5583124"/>
                <a:gd name="connsiteY1763" fmla="*/ 352134 h 6649609"/>
                <a:gd name="connsiteX1764" fmla="*/ 4549616 w 5583124"/>
                <a:gd name="connsiteY1764" fmla="*/ 303060 h 6649609"/>
                <a:gd name="connsiteX1765" fmla="*/ 4586519 w 5583124"/>
                <a:gd name="connsiteY1765" fmla="*/ 228427 h 6649609"/>
                <a:gd name="connsiteX1766" fmla="*/ 4600095 w 5583124"/>
                <a:gd name="connsiteY1766" fmla="*/ 154524 h 6649609"/>
                <a:gd name="connsiteX1767" fmla="*/ 4583163 w 5583124"/>
                <a:gd name="connsiteY1767" fmla="*/ 107641 h 6649609"/>
                <a:gd name="connsiteX1768" fmla="*/ 4538139 w 5583124"/>
                <a:gd name="connsiteY1768" fmla="*/ 91429 h 6649609"/>
                <a:gd name="connsiteX1769" fmla="*/ 3471033 w 5583124"/>
                <a:gd name="connsiteY1769" fmla="*/ 91429 h 6649609"/>
                <a:gd name="connsiteX1770" fmla="*/ 3414990 w 5583124"/>
                <a:gd name="connsiteY1770" fmla="*/ 107641 h 6649609"/>
                <a:gd name="connsiteX1771" fmla="*/ 3366343 w 5583124"/>
                <a:gd name="connsiteY1771" fmla="*/ 154524 h 6649609"/>
                <a:gd name="connsiteX1772" fmla="*/ 3329837 w 5583124"/>
                <a:gd name="connsiteY1772" fmla="*/ 228427 h 6649609"/>
                <a:gd name="connsiteX1773" fmla="*/ 3315863 w 5583124"/>
                <a:gd name="connsiteY1773" fmla="*/ 303060 h 6649609"/>
                <a:gd name="connsiteX1774" fmla="*/ 3331902 w 5583124"/>
                <a:gd name="connsiteY1774" fmla="*/ 352134 h 6649609"/>
                <a:gd name="connsiteX1775" fmla="*/ 3376527 w 5583124"/>
                <a:gd name="connsiteY1775" fmla="*/ 369514 h 6649609"/>
                <a:gd name="connsiteX1776" fmla="*/ 3432970 w 5583124"/>
                <a:gd name="connsiteY1776" fmla="*/ 352134 h 6649609"/>
                <a:gd name="connsiteX1777" fmla="*/ 3482509 w 5583124"/>
                <a:gd name="connsiteY1777" fmla="*/ 303060 h 6649609"/>
                <a:gd name="connsiteX1778" fmla="*/ 3519413 w 5583124"/>
                <a:gd name="connsiteY1778" fmla="*/ 228427 h 6649609"/>
                <a:gd name="connsiteX1779" fmla="*/ 3532989 w 5583124"/>
                <a:gd name="connsiteY1779" fmla="*/ 154524 h 6649609"/>
                <a:gd name="connsiteX1780" fmla="*/ 3516058 w 5583124"/>
                <a:gd name="connsiteY1780" fmla="*/ 107641 h 6649609"/>
                <a:gd name="connsiteX1781" fmla="*/ 3471033 w 5583124"/>
                <a:gd name="connsiteY1781" fmla="*/ 91429 h 6649609"/>
                <a:gd name="connsiteX1782" fmla="*/ 2601903 w 5583124"/>
                <a:gd name="connsiteY1782" fmla="*/ 91429 h 6649609"/>
                <a:gd name="connsiteX1783" fmla="*/ 2545860 w 5583124"/>
                <a:gd name="connsiteY1783" fmla="*/ 107641 h 6649609"/>
                <a:gd name="connsiteX1784" fmla="*/ 2497213 w 5583124"/>
                <a:gd name="connsiteY1784" fmla="*/ 154524 h 6649609"/>
                <a:gd name="connsiteX1785" fmla="*/ 2460707 w 5583124"/>
                <a:gd name="connsiteY1785" fmla="*/ 228427 h 6649609"/>
                <a:gd name="connsiteX1786" fmla="*/ 2446734 w 5583124"/>
                <a:gd name="connsiteY1786" fmla="*/ 303060 h 6649609"/>
                <a:gd name="connsiteX1787" fmla="*/ 2462772 w 5583124"/>
                <a:gd name="connsiteY1787" fmla="*/ 352134 h 6649609"/>
                <a:gd name="connsiteX1788" fmla="*/ 2507398 w 5583124"/>
                <a:gd name="connsiteY1788" fmla="*/ 369514 h 6649609"/>
                <a:gd name="connsiteX1789" fmla="*/ 2563840 w 5583124"/>
                <a:gd name="connsiteY1789" fmla="*/ 352134 h 6649609"/>
                <a:gd name="connsiteX1790" fmla="*/ 2613380 w 5583124"/>
                <a:gd name="connsiteY1790" fmla="*/ 303060 h 6649609"/>
                <a:gd name="connsiteX1791" fmla="*/ 2650283 w 5583124"/>
                <a:gd name="connsiteY1791" fmla="*/ 228427 h 6649609"/>
                <a:gd name="connsiteX1792" fmla="*/ 2663859 w 5583124"/>
                <a:gd name="connsiteY1792" fmla="*/ 154524 h 6649609"/>
                <a:gd name="connsiteX1793" fmla="*/ 2646928 w 5583124"/>
                <a:gd name="connsiteY1793" fmla="*/ 107641 h 6649609"/>
                <a:gd name="connsiteX1794" fmla="*/ 2601903 w 5583124"/>
                <a:gd name="connsiteY1794" fmla="*/ 91429 h 6649609"/>
                <a:gd name="connsiteX1795" fmla="*/ 1534798 w 5583124"/>
                <a:gd name="connsiteY1795" fmla="*/ 91429 h 6649609"/>
                <a:gd name="connsiteX1796" fmla="*/ 1478755 w 5583124"/>
                <a:gd name="connsiteY1796" fmla="*/ 107641 h 6649609"/>
                <a:gd name="connsiteX1797" fmla="*/ 1430108 w 5583124"/>
                <a:gd name="connsiteY1797" fmla="*/ 154524 h 6649609"/>
                <a:gd name="connsiteX1798" fmla="*/ 1393602 w 5583124"/>
                <a:gd name="connsiteY1798" fmla="*/ 228427 h 6649609"/>
                <a:gd name="connsiteX1799" fmla="*/ 1379628 w 5583124"/>
                <a:gd name="connsiteY1799" fmla="*/ 303060 h 6649609"/>
                <a:gd name="connsiteX1800" fmla="*/ 1395667 w 5583124"/>
                <a:gd name="connsiteY1800" fmla="*/ 352134 h 6649609"/>
                <a:gd name="connsiteX1801" fmla="*/ 1440293 w 5583124"/>
                <a:gd name="connsiteY1801" fmla="*/ 369514 h 6649609"/>
                <a:gd name="connsiteX1802" fmla="*/ 1496735 w 5583124"/>
                <a:gd name="connsiteY1802" fmla="*/ 352134 h 6649609"/>
                <a:gd name="connsiteX1803" fmla="*/ 1546275 w 5583124"/>
                <a:gd name="connsiteY1803" fmla="*/ 303060 h 6649609"/>
                <a:gd name="connsiteX1804" fmla="*/ 1583178 w 5583124"/>
                <a:gd name="connsiteY1804" fmla="*/ 228427 h 6649609"/>
                <a:gd name="connsiteX1805" fmla="*/ 1596754 w 5583124"/>
                <a:gd name="connsiteY1805" fmla="*/ 154524 h 6649609"/>
                <a:gd name="connsiteX1806" fmla="*/ 1579823 w 5583124"/>
                <a:gd name="connsiteY1806" fmla="*/ 107641 h 6649609"/>
                <a:gd name="connsiteX1807" fmla="*/ 1534798 w 5583124"/>
                <a:gd name="connsiteY1807" fmla="*/ 91429 h 6649609"/>
                <a:gd name="connsiteX1808" fmla="*/ 665668 w 5583124"/>
                <a:gd name="connsiteY1808" fmla="*/ 91429 h 6649609"/>
                <a:gd name="connsiteX1809" fmla="*/ 609625 w 5583124"/>
                <a:gd name="connsiteY1809" fmla="*/ 107641 h 6649609"/>
                <a:gd name="connsiteX1810" fmla="*/ 560978 w 5583124"/>
                <a:gd name="connsiteY1810" fmla="*/ 154524 h 6649609"/>
                <a:gd name="connsiteX1811" fmla="*/ 524472 w 5583124"/>
                <a:gd name="connsiteY1811" fmla="*/ 228427 h 6649609"/>
                <a:gd name="connsiteX1812" fmla="*/ 510499 w 5583124"/>
                <a:gd name="connsiteY1812" fmla="*/ 303060 h 6649609"/>
                <a:gd name="connsiteX1813" fmla="*/ 526537 w 5583124"/>
                <a:gd name="connsiteY1813" fmla="*/ 352134 h 6649609"/>
                <a:gd name="connsiteX1814" fmla="*/ 571163 w 5583124"/>
                <a:gd name="connsiteY1814" fmla="*/ 369514 h 6649609"/>
                <a:gd name="connsiteX1815" fmla="*/ 627605 w 5583124"/>
                <a:gd name="connsiteY1815" fmla="*/ 352134 h 6649609"/>
                <a:gd name="connsiteX1816" fmla="*/ 677145 w 5583124"/>
                <a:gd name="connsiteY1816" fmla="*/ 303060 h 6649609"/>
                <a:gd name="connsiteX1817" fmla="*/ 714048 w 5583124"/>
                <a:gd name="connsiteY1817" fmla="*/ 228427 h 6649609"/>
                <a:gd name="connsiteX1818" fmla="*/ 727624 w 5583124"/>
                <a:gd name="connsiteY1818" fmla="*/ 154524 h 6649609"/>
                <a:gd name="connsiteX1819" fmla="*/ 710693 w 5583124"/>
                <a:gd name="connsiteY1819" fmla="*/ 107641 h 6649609"/>
                <a:gd name="connsiteX1820" fmla="*/ 665668 w 5583124"/>
                <a:gd name="connsiteY1820" fmla="*/ 91429 h 6649609"/>
                <a:gd name="connsiteX1821" fmla="*/ 4023959 w 5583124"/>
                <a:gd name="connsiteY1821" fmla="*/ 7595 h 6649609"/>
                <a:gd name="connsiteX1822" fmla="*/ 4131162 w 5583124"/>
                <a:gd name="connsiteY1822" fmla="*/ 7595 h 6649609"/>
                <a:gd name="connsiteX1823" fmla="*/ 4010149 w 5583124"/>
                <a:gd name="connsiteY1823" fmla="*/ 363672 h 6649609"/>
                <a:gd name="connsiteX1824" fmla="*/ 4183659 w 5583124"/>
                <a:gd name="connsiteY1824" fmla="*/ 363672 h 6649609"/>
                <a:gd name="connsiteX1825" fmla="*/ 4153184 w 5583124"/>
                <a:gd name="connsiteY1825" fmla="*/ 453348 h 6649609"/>
                <a:gd name="connsiteX1826" fmla="*/ 3872471 w 5583124"/>
                <a:gd name="connsiteY1826" fmla="*/ 453348 h 6649609"/>
                <a:gd name="connsiteX1827" fmla="*/ 2087723 w 5583124"/>
                <a:gd name="connsiteY1827" fmla="*/ 7595 h 6649609"/>
                <a:gd name="connsiteX1828" fmla="*/ 2194927 w 5583124"/>
                <a:gd name="connsiteY1828" fmla="*/ 7595 h 6649609"/>
                <a:gd name="connsiteX1829" fmla="*/ 2073913 w 5583124"/>
                <a:gd name="connsiteY1829" fmla="*/ 363672 h 6649609"/>
                <a:gd name="connsiteX1830" fmla="*/ 2247423 w 5583124"/>
                <a:gd name="connsiteY1830" fmla="*/ 363672 h 6649609"/>
                <a:gd name="connsiteX1831" fmla="*/ 2216949 w 5583124"/>
                <a:gd name="connsiteY1831" fmla="*/ 453348 h 6649609"/>
                <a:gd name="connsiteX1832" fmla="*/ 1936235 w 5583124"/>
                <a:gd name="connsiteY1832" fmla="*/ 453348 h 6649609"/>
                <a:gd name="connsiteX1833" fmla="*/ 151489 w 5583124"/>
                <a:gd name="connsiteY1833" fmla="*/ 7595 h 6649609"/>
                <a:gd name="connsiteX1834" fmla="*/ 258691 w 5583124"/>
                <a:gd name="connsiteY1834" fmla="*/ 7595 h 6649609"/>
                <a:gd name="connsiteX1835" fmla="*/ 137678 w 5583124"/>
                <a:gd name="connsiteY1835" fmla="*/ 363672 h 6649609"/>
                <a:gd name="connsiteX1836" fmla="*/ 311189 w 5583124"/>
                <a:gd name="connsiteY1836" fmla="*/ 363672 h 6649609"/>
                <a:gd name="connsiteX1837" fmla="*/ 280714 w 5583124"/>
                <a:gd name="connsiteY1837" fmla="*/ 453348 h 6649609"/>
                <a:gd name="connsiteX1838" fmla="*/ 0 w 5583124"/>
                <a:gd name="connsiteY1838" fmla="*/ 453348 h 6649609"/>
                <a:gd name="connsiteX1839" fmla="*/ 5438341 w 5583124"/>
                <a:gd name="connsiteY1839" fmla="*/ 0 h 6649609"/>
                <a:gd name="connsiteX1840" fmla="*/ 5535973 w 5583124"/>
                <a:gd name="connsiteY1840" fmla="*/ 26874 h 6649609"/>
                <a:gd name="connsiteX1841" fmla="*/ 5580987 w 5583124"/>
                <a:gd name="connsiteY1841" fmla="*/ 104574 h 6649609"/>
                <a:gd name="connsiteX1842" fmla="*/ 5564604 w 5583124"/>
                <a:gd name="connsiteY1842" fmla="*/ 228427 h 6649609"/>
                <a:gd name="connsiteX1843" fmla="*/ 5496310 w 5583124"/>
                <a:gd name="connsiteY1843" fmla="*/ 353740 h 6649609"/>
                <a:gd name="connsiteX1844" fmla="*/ 5397640 w 5583124"/>
                <a:gd name="connsiteY1844" fmla="*/ 433923 h 6649609"/>
                <a:gd name="connsiteX1845" fmla="*/ 5281394 w 5583124"/>
                <a:gd name="connsiteY1845" fmla="*/ 461819 h 6649609"/>
                <a:gd name="connsiteX1846" fmla="*/ 5184403 w 5583124"/>
                <a:gd name="connsiteY1846" fmla="*/ 433923 h 6649609"/>
                <a:gd name="connsiteX1847" fmla="*/ 5139795 w 5583124"/>
                <a:gd name="connsiteY1847" fmla="*/ 353740 h 6649609"/>
                <a:gd name="connsiteX1848" fmla="*/ 5156532 w 5583124"/>
                <a:gd name="connsiteY1848" fmla="*/ 228427 h 6649609"/>
                <a:gd name="connsiteX1849" fmla="*/ 5224573 w 5583124"/>
                <a:gd name="connsiteY1849" fmla="*/ 104282 h 6649609"/>
                <a:gd name="connsiteX1850" fmla="*/ 5322837 w 5583124"/>
                <a:gd name="connsiteY1850" fmla="*/ 26582 h 6649609"/>
                <a:gd name="connsiteX1851" fmla="*/ 5438341 w 5583124"/>
                <a:gd name="connsiteY1851" fmla="*/ 0 h 6649609"/>
                <a:gd name="connsiteX1852" fmla="*/ 5047239 w 5583124"/>
                <a:gd name="connsiteY1852" fmla="*/ 0 h 6649609"/>
                <a:gd name="connsiteX1853" fmla="*/ 5119375 w 5583124"/>
                <a:gd name="connsiteY1853" fmla="*/ 17234 h 6649609"/>
                <a:gd name="connsiteX1854" fmla="*/ 5162538 w 5583124"/>
                <a:gd name="connsiteY1854" fmla="*/ 57837 h 6649609"/>
                <a:gd name="connsiteX1855" fmla="*/ 5083807 w 5583124"/>
                <a:gd name="connsiteY1855" fmla="*/ 126190 h 6649609"/>
                <a:gd name="connsiteX1856" fmla="*/ 5057195 w 5583124"/>
                <a:gd name="connsiteY1856" fmla="*/ 100922 h 6649609"/>
                <a:gd name="connsiteX1857" fmla="*/ 5017918 w 5583124"/>
                <a:gd name="connsiteY1857" fmla="*/ 91429 h 6649609"/>
                <a:gd name="connsiteX1858" fmla="*/ 4959586 w 5583124"/>
                <a:gd name="connsiteY1858" fmla="*/ 107933 h 6649609"/>
                <a:gd name="connsiteX1859" fmla="*/ 4905531 w 5583124"/>
                <a:gd name="connsiteY1859" fmla="*/ 155254 h 6649609"/>
                <a:gd name="connsiteX1860" fmla="*/ 4866101 w 5583124"/>
                <a:gd name="connsiteY1860" fmla="*/ 229596 h 6649609"/>
                <a:gd name="connsiteX1861" fmla="*/ 4853191 w 5583124"/>
                <a:gd name="connsiteY1861" fmla="*/ 305396 h 6649609"/>
                <a:gd name="connsiteX1862" fmla="*/ 4873179 w 5583124"/>
                <a:gd name="connsiteY1862" fmla="*/ 353156 h 6649609"/>
                <a:gd name="connsiteX1863" fmla="*/ 4922245 w 5583124"/>
                <a:gd name="connsiteY1863" fmla="*/ 369514 h 6649609"/>
                <a:gd name="connsiteX1864" fmla="*/ 4974367 w 5583124"/>
                <a:gd name="connsiteY1864" fmla="*/ 357538 h 6649609"/>
                <a:gd name="connsiteX1865" fmla="*/ 5020757 w 5583124"/>
                <a:gd name="connsiteY1865" fmla="*/ 328911 h 6649609"/>
                <a:gd name="connsiteX1866" fmla="*/ 5054399 w 5583124"/>
                <a:gd name="connsiteY1866" fmla="*/ 395803 h 6649609"/>
                <a:gd name="connsiteX1867" fmla="*/ 4972724 w 5583124"/>
                <a:gd name="connsiteY1867" fmla="*/ 445316 h 6649609"/>
                <a:gd name="connsiteX1868" fmla="*/ 4886494 w 5583124"/>
                <a:gd name="connsiteY1868" fmla="*/ 461819 h 6649609"/>
                <a:gd name="connsiteX1869" fmla="*/ 4811373 w 5583124"/>
                <a:gd name="connsiteY1869" fmla="*/ 447360 h 6649609"/>
                <a:gd name="connsiteX1870" fmla="*/ 4759368 w 5583124"/>
                <a:gd name="connsiteY1870" fmla="*/ 403982 h 6649609"/>
                <a:gd name="connsiteX1871" fmla="*/ 4738170 w 5583124"/>
                <a:gd name="connsiteY1871" fmla="*/ 332270 h 6649609"/>
                <a:gd name="connsiteX1872" fmla="*/ 4755370 w 5583124"/>
                <a:gd name="connsiteY1872" fmla="*/ 233100 h 6649609"/>
                <a:gd name="connsiteX1873" fmla="*/ 4806060 w 5583124"/>
                <a:gd name="connsiteY1873" fmla="*/ 134223 h 6649609"/>
                <a:gd name="connsiteX1874" fmla="*/ 4877715 w 5583124"/>
                <a:gd name="connsiteY1874" fmla="*/ 60904 h 6649609"/>
                <a:gd name="connsiteX1875" fmla="*/ 4961065 w 5583124"/>
                <a:gd name="connsiteY1875" fmla="*/ 15481 h 6649609"/>
                <a:gd name="connsiteX1876" fmla="*/ 5047239 w 5583124"/>
                <a:gd name="connsiteY1876" fmla="*/ 0 h 6649609"/>
                <a:gd name="connsiteX1877" fmla="*/ 4569211 w 5583124"/>
                <a:gd name="connsiteY1877" fmla="*/ 0 h 6649609"/>
                <a:gd name="connsiteX1878" fmla="*/ 4666843 w 5583124"/>
                <a:gd name="connsiteY1878" fmla="*/ 26874 h 6649609"/>
                <a:gd name="connsiteX1879" fmla="*/ 4711857 w 5583124"/>
                <a:gd name="connsiteY1879" fmla="*/ 104574 h 6649609"/>
                <a:gd name="connsiteX1880" fmla="*/ 4695474 w 5583124"/>
                <a:gd name="connsiteY1880" fmla="*/ 228427 h 6649609"/>
                <a:gd name="connsiteX1881" fmla="*/ 4627181 w 5583124"/>
                <a:gd name="connsiteY1881" fmla="*/ 353740 h 6649609"/>
                <a:gd name="connsiteX1882" fmla="*/ 4528511 w 5583124"/>
                <a:gd name="connsiteY1882" fmla="*/ 433923 h 6649609"/>
                <a:gd name="connsiteX1883" fmla="*/ 4412263 w 5583124"/>
                <a:gd name="connsiteY1883" fmla="*/ 461819 h 6649609"/>
                <a:gd name="connsiteX1884" fmla="*/ 4315274 w 5583124"/>
                <a:gd name="connsiteY1884" fmla="*/ 433923 h 6649609"/>
                <a:gd name="connsiteX1885" fmla="*/ 4270666 w 5583124"/>
                <a:gd name="connsiteY1885" fmla="*/ 353740 h 6649609"/>
                <a:gd name="connsiteX1886" fmla="*/ 4287403 w 5583124"/>
                <a:gd name="connsiteY1886" fmla="*/ 228427 h 6649609"/>
                <a:gd name="connsiteX1887" fmla="*/ 4355443 w 5583124"/>
                <a:gd name="connsiteY1887" fmla="*/ 104282 h 6649609"/>
                <a:gd name="connsiteX1888" fmla="*/ 4453707 w 5583124"/>
                <a:gd name="connsiteY1888" fmla="*/ 26582 h 6649609"/>
                <a:gd name="connsiteX1889" fmla="*/ 4569211 w 5583124"/>
                <a:gd name="connsiteY1889" fmla="*/ 0 h 6649609"/>
                <a:gd name="connsiteX1890" fmla="*/ 3502106 w 5583124"/>
                <a:gd name="connsiteY1890" fmla="*/ 0 h 6649609"/>
                <a:gd name="connsiteX1891" fmla="*/ 3599737 w 5583124"/>
                <a:gd name="connsiteY1891" fmla="*/ 26874 h 6649609"/>
                <a:gd name="connsiteX1892" fmla="*/ 3644751 w 5583124"/>
                <a:gd name="connsiteY1892" fmla="*/ 104574 h 6649609"/>
                <a:gd name="connsiteX1893" fmla="*/ 3628368 w 5583124"/>
                <a:gd name="connsiteY1893" fmla="*/ 228427 h 6649609"/>
                <a:gd name="connsiteX1894" fmla="*/ 3560074 w 5583124"/>
                <a:gd name="connsiteY1894" fmla="*/ 353740 h 6649609"/>
                <a:gd name="connsiteX1895" fmla="*/ 3461405 w 5583124"/>
                <a:gd name="connsiteY1895" fmla="*/ 433923 h 6649609"/>
                <a:gd name="connsiteX1896" fmla="*/ 3345159 w 5583124"/>
                <a:gd name="connsiteY1896" fmla="*/ 461819 h 6649609"/>
                <a:gd name="connsiteX1897" fmla="*/ 3248168 w 5583124"/>
                <a:gd name="connsiteY1897" fmla="*/ 433923 h 6649609"/>
                <a:gd name="connsiteX1898" fmla="*/ 3203560 w 5583124"/>
                <a:gd name="connsiteY1898" fmla="*/ 353740 h 6649609"/>
                <a:gd name="connsiteX1899" fmla="*/ 3220297 w 5583124"/>
                <a:gd name="connsiteY1899" fmla="*/ 228427 h 6649609"/>
                <a:gd name="connsiteX1900" fmla="*/ 3288337 w 5583124"/>
                <a:gd name="connsiteY1900" fmla="*/ 104282 h 6649609"/>
                <a:gd name="connsiteX1901" fmla="*/ 3386601 w 5583124"/>
                <a:gd name="connsiteY1901" fmla="*/ 26582 h 6649609"/>
                <a:gd name="connsiteX1902" fmla="*/ 3502106 w 5583124"/>
                <a:gd name="connsiteY1902" fmla="*/ 0 h 6649609"/>
                <a:gd name="connsiteX1903" fmla="*/ 3111003 w 5583124"/>
                <a:gd name="connsiteY1903" fmla="*/ 0 h 6649609"/>
                <a:gd name="connsiteX1904" fmla="*/ 3183139 w 5583124"/>
                <a:gd name="connsiteY1904" fmla="*/ 17234 h 6649609"/>
                <a:gd name="connsiteX1905" fmla="*/ 3226302 w 5583124"/>
                <a:gd name="connsiteY1905" fmla="*/ 57837 h 6649609"/>
                <a:gd name="connsiteX1906" fmla="*/ 3147571 w 5583124"/>
                <a:gd name="connsiteY1906" fmla="*/ 126190 h 6649609"/>
                <a:gd name="connsiteX1907" fmla="*/ 3120959 w 5583124"/>
                <a:gd name="connsiteY1907" fmla="*/ 100922 h 6649609"/>
                <a:gd name="connsiteX1908" fmla="*/ 3081683 w 5583124"/>
                <a:gd name="connsiteY1908" fmla="*/ 91429 h 6649609"/>
                <a:gd name="connsiteX1909" fmla="*/ 3023351 w 5583124"/>
                <a:gd name="connsiteY1909" fmla="*/ 107933 h 6649609"/>
                <a:gd name="connsiteX1910" fmla="*/ 2969295 w 5583124"/>
                <a:gd name="connsiteY1910" fmla="*/ 155254 h 6649609"/>
                <a:gd name="connsiteX1911" fmla="*/ 2929865 w 5583124"/>
                <a:gd name="connsiteY1911" fmla="*/ 229596 h 6649609"/>
                <a:gd name="connsiteX1912" fmla="*/ 2916956 w 5583124"/>
                <a:gd name="connsiteY1912" fmla="*/ 305396 h 6649609"/>
                <a:gd name="connsiteX1913" fmla="*/ 2936944 w 5583124"/>
                <a:gd name="connsiteY1913" fmla="*/ 353156 h 6649609"/>
                <a:gd name="connsiteX1914" fmla="*/ 2986009 w 5583124"/>
                <a:gd name="connsiteY1914" fmla="*/ 369514 h 6649609"/>
                <a:gd name="connsiteX1915" fmla="*/ 3038132 w 5583124"/>
                <a:gd name="connsiteY1915" fmla="*/ 357538 h 6649609"/>
                <a:gd name="connsiteX1916" fmla="*/ 3084521 w 5583124"/>
                <a:gd name="connsiteY1916" fmla="*/ 328911 h 6649609"/>
                <a:gd name="connsiteX1917" fmla="*/ 3118164 w 5583124"/>
                <a:gd name="connsiteY1917" fmla="*/ 395803 h 6649609"/>
                <a:gd name="connsiteX1918" fmla="*/ 3036488 w 5583124"/>
                <a:gd name="connsiteY1918" fmla="*/ 445316 h 6649609"/>
                <a:gd name="connsiteX1919" fmla="*/ 2950258 w 5583124"/>
                <a:gd name="connsiteY1919" fmla="*/ 461819 h 6649609"/>
                <a:gd name="connsiteX1920" fmla="*/ 2875137 w 5583124"/>
                <a:gd name="connsiteY1920" fmla="*/ 447360 h 6649609"/>
                <a:gd name="connsiteX1921" fmla="*/ 2823133 w 5583124"/>
                <a:gd name="connsiteY1921" fmla="*/ 403982 h 6649609"/>
                <a:gd name="connsiteX1922" fmla="*/ 2801935 w 5583124"/>
                <a:gd name="connsiteY1922" fmla="*/ 332270 h 6649609"/>
                <a:gd name="connsiteX1923" fmla="*/ 2819134 w 5583124"/>
                <a:gd name="connsiteY1923" fmla="*/ 233100 h 6649609"/>
                <a:gd name="connsiteX1924" fmla="*/ 2869824 w 5583124"/>
                <a:gd name="connsiteY1924" fmla="*/ 134223 h 6649609"/>
                <a:gd name="connsiteX1925" fmla="*/ 2941479 w 5583124"/>
                <a:gd name="connsiteY1925" fmla="*/ 60904 h 6649609"/>
                <a:gd name="connsiteX1926" fmla="*/ 3024829 w 5583124"/>
                <a:gd name="connsiteY1926" fmla="*/ 15481 h 6649609"/>
                <a:gd name="connsiteX1927" fmla="*/ 3111003 w 5583124"/>
                <a:gd name="connsiteY1927" fmla="*/ 0 h 6649609"/>
                <a:gd name="connsiteX1928" fmla="*/ 2632975 w 5583124"/>
                <a:gd name="connsiteY1928" fmla="*/ 0 h 6649609"/>
                <a:gd name="connsiteX1929" fmla="*/ 2730608 w 5583124"/>
                <a:gd name="connsiteY1929" fmla="*/ 26874 h 6649609"/>
                <a:gd name="connsiteX1930" fmla="*/ 2775621 w 5583124"/>
                <a:gd name="connsiteY1930" fmla="*/ 104574 h 6649609"/>
                <a:gd name="connsiteX1931" fmla="*/ 2759239 w 5583124"/>
                <a:gd name="connsiteY1931" fmla="*/ 228427 h 6649609"/>
                <a:gd name="connsiteX1932" fmla="*/ 2690945 w 5583124"/>
                <a:gd name="connsiteY1932" fmla="*/ 353740 h 6649609"/>
                <a:gd name="connsiteX1933" fmla="*/ 2592275 w 5583124"/>
                <a:gd name="connsiteY1933" fmla="*/ 433923 h 6649609"/>
                <a:gd name="connsiteX1934" fmla="*/ 2476028 w 5583124"/>
                <a:gd name="connsiteY1934" fmla="*/ 461819 h 6649609"/>
                <a:gd name="connsiteX1935" fmla="*/ 2379038 w 5583124"/>
                <a:gd name="connsiteY1935" fmla="*/ 433923 h 6649609"/>
                <a:gd name="connsiteX1936" fmla="*/ 2334430 w 5583124"/>
                <a:gd name="connsiteY1936" fmla="*/ 353740 h 6649609"/>
                <a:gd name="connsiteX1937" fmla="*/ 2351167 w 5583124"/>
                <a:gd name="connsiteY1937" fmla="*/ 228427 h 6649609"/>
                <a:gd name="connsiteX1938" fmla="*/ 2419207 w 5583124"/>
                <a:gd name="connsiteY1938" fmla="*/ 104282 h 6649609"/>
                <a:gd name="connsiteX1939" fmla="*/ 2517471 w 5583124"/>
                <a:gd name="connsiteY1939" fmla="*/ 26582 h 6649609"/>
                <a:gd name="connsiteX1940" fmla="*/ 2632975 w 5583124"/>
                <a:gd name="connsiteY1940" fmla="*/ 0 h 6649609"/>
                <a:gd name="connsiteX1941" fmla="*/ 1565870 w 5583124"/>
                <a:gd name="connsiteY1941" fmla="*/ 0 h 6649609"/>
                <a:gd name="connsiteX1942" fmla="*/ 1663502 w 5583124"/>
                <a:gd name="connsiteY1942" fmla="*/ 26874 h 6649609"/>
                <a:gd name="connsiteX1943" fmla="*/ 1708516 w 5583124"/>
                <a:gd name="connsiteY1943" fmla="*/ 104574 h 6649609"/>
                <a:gd name="connsiteX1944" fmla="*/ 1692134 w 5583124"/>
                <a:gd name="connsiteY1944" fmla="*/ 228427 h 6649609"/>
                <a:gd name="connsiteX1945" fmla="*/ 1623840 w 5583124"/>
                <a:gd name="connsiteY1945" fmla="*/ 353740 h 6649609"/>
                <a:gd name="connsiteX1946" fmla="*/ 1525170 w 5583124"/>
                <a:gd name="connsiteY1946" fmla="*/ 433923 h 6649609"/>
                <a:gd name="connsiteX1947" fmla="*/ 1408923 w 5583124"/>
                <a:gd name="connsiteY1947" fmla="*/ 461819 h 6649609"/>
                <a:gd name="connsiteX1948" fmla="*/ 1311933 w 5583124"/>
                <a:gd name="connsiteY1948" fmla="*/ 433923 h 6649609"/>
                <a:gd name="connsiteX1949" fmla="*/ 1267325 w 5583124"/>
                <a:gd name="connsiteY1949" fmla="*/ 353740 h 6649609"/>
                <a:gd name="connsiteX1950" fmla="*/ 1284062 w 5583124"/>
                <a:gd name="connsiteY1950" fmla="*/ 228427 h 6649609"/>
                <a:gd name="connsiteX1951" fmla="*/ 1352102 w 5583124"/>
                <a:gd name="connsiteY1951" fmla="*/ 104282 h 6649609"/>
                <a:gd name="connsiteX1952" fmla="*/ 1450366 w 5583124"/>
                <a:gd name="connsiteY1952" fmla="*/ 26582 h 6649609"/>
                <a:gd name="connsiteX1953" fmla="*/ 1565870 w 5583124"/>
                <a:gd name="connsiteY1953" fmla="*/ 0 h 6649609"/>
                <a:gd name="connsiteX1954" fmla="*/ 1174768 w 5583124"/>
                <a:gd name="connsiteY1954" fmla="*/ 0 h 6649609"/>
                <a:gd name="connsiteX1955" fmla="*/ 1246905 w 5583124"/>
                <a:gd name="connsiteY1955" fmla="*/ 17234 h 6649609"/>
                <a:gd name="connsiteX1956" fmla="*/ 1290067 w 5583124"/>
                <a:gd name="connsiteY1956" fmla="*/ 57837 h 6649609"/>
                <a:gd name="connsiteX1957" fmla="*/ 1211336 w 5583124"/>
                <a:gd name="connsiteY1957" fmla="*/ 126190 h 6649609"/>
                <a:gd name="connsiteX1958" fmla="*/ 1184724 w 5583124"/>
                <a:gd name="connsiteY1958" fmla="*/ 100922 h 6649609"/>
                <a:gd name="connsiteX1959" fmla="*/ 1145448 w 5583124"/>
                <a:gd name="connsiteY1959" fmla="*/ 91429 h 6649609"/>
                <a:gd name="connsiteX1960" fmla="*/ 1087116 w 5583124"/>
                <a:gd name="connsiteY1960" fmla="*/ 107933 h 6649609"/>
                <a:gd name="connsiteX1961" fmla="*/ 1033060 w 5583124"/>
                <a:gd name="connsiteY1961" fmla="*/ 155254 h 6649609"/>
                <a:gd name="connsiteX1962" fmla="*/ 993630 w 5583124"/>
                <a:gd name="connsiteY1962" fmla="*/ 229596 h 6649609"/>
                <a:gd name="connsiteX1963" fmla="*/ 980721 w 5583124"/>
                <a:gd name="connsiteY1963" fmla="*/ 305396 h 6649609"/>
                <a:gd name="connsiteX1964" fmla="*/ 1000709 w 5583124"/>
                <a:gd name="connsiteY1964" fmla="*/ 353156 h 6649609"/>
                <a:gd name="connsiteX1965" fmla="*/ 1049774 w 5583124"/>
                <a:gd name="connsiteY1965" fmla="*/ 369514 h 6649609"/>
                <a:gd name="connsiteX1966" fmla="*/ 1101896 w 5583124"/>
                <a:gd name="connsiteY1966" fmla="*/ 357538 h 6649609"/>
                <a:gd name="connsiteX1967" fmla="*/ 1148287 w 5583124"/>
                <a:gd name="connsiteY1967" fmla="*/ 328911 h 6649609"/>
                <a:gd name="connsiteX1968" fmla="*/ 1181929 w 5583124"/>
                <a:gd name="connsiteY1968" fmla="*/ 395803 h 6649609"/>
                <a:gd name="connsiteX1969" fmla="*/ 1100254 w 5583124"/>
                <a:gd name="connsiteY1969" fmla="*/ 445316 h 6649609"/>
                <a:gd name="connsiteX1970" fmla="*/ 1014024 w 5583124"/>
                <a:gd name="connsiteY1970" fmla="*/ 461819 h 6649609"/>
                <a:gd name="connsiteX1971" fmla="*/ 938902 w 5583124"/>
                <a:gd name="connsiteY1971" fmla="*/ 447360 h 6649609"/>
                <a:gd name="connsiteX1972" fmla="*/ 886898 w 5583124"/>
                <a:gd name="connsiteY1972" fmla="*/ 403982 h 6649609"/>
                <a:gd name="connsiteX1973" fmla="*/ 865700 w 5583124"/>
                <a:gd name="connsiteY1973" fmla="*/ 332270 h 6649609"/>
                <a:gd name="connsiteX1974" fmla="*/ 882900 w 5583124"/>
                <a:gd name="connsiteY1974" fmla="*/ 233100 h 6649609"/>
                <a:gd name="connsiteX1975" fmla="*/ 933590 w 5583124"/>
                <a:gd name="connsiteY1975" fmla="*/ 134223 h 6649609"/>
                <a:gd name="connsiteX1976" fmla="*/ 1005244 w 5583124"/>
                <a:gd name="connsiteY1976" fmla="*/ 60904 h 6649609"/>
                <a:gd name="connsiteX1977" fmla="*/ 1088594 w 5583124"/>
                <a:gd name="connsiteY1977" fmla="*/ 15481 h 6649609"/>
                <a:gd name="connsiteX1978" fmla="*/ 1174768 w 5583124"/>
                <a:gd name="connsiteY1978" fmla="*/ 0 h 6649609"/>
                <a:gd name="connsiteX1979" fmla="*/ 696741 w 5583124"/>
                <a:gd name="connsiteY1979" fmla="*/ 0 h 6649609"/>
                <a:gd name="connsiteX1980" fmla="*/ 794373 w 5583124"/>
                <a:gd name="connsiteY1980" fmla="*/ 26874 h 6649609"/>
                <a:gd name="connsiteX1981" fmla="*/ 839387 w 5583124"/>
                <a:gd name="connsiteY1981" fmla="*/ 104574 h 6649609"/>
                <a:gd name="connsiteX1982" fmla="*/ 823004 w 5583124"/>
                <a:gd name="connsiteY1982" fmla="*/ 228427 h 6649609"/>
                <a:gd name="connsiteX1983" fmla="*/ 754711 w 5583124"/>
                <a:gd name="connsiteY1983" fmla="*/ 353740 h 6649609"/>
                <a:gd name="connsiteX1984" fmla="*/ 656041 w 5583124"/>
                <a:gd name="connsiteY1984" fmla="*/ 433923 h 6649609"/>
                <a:gd name="connsiteX1985" fmla="*/ 539793 w 5583124"/>
                <a:gd name="connsiteY1985" fmla="*/ 461819 h 6649609"/>
                <a:gd name="connsiteX1986" fmla="*/ 442804 w 5583124"/>
                <a:gd name="connsiteY1986" fmla="*/ 433923 h 6649609"/>
                <a:gd name="connsiteX1987" fmla="*/ 398196 w 5583124"/>
                <a:gd name="connsiteY1987" fmla="*/ 353740 h 6649609"/>
                <a:gd name="connsiteX1988" fmla="*/ 414932 w 5583124"/>
                <a:gd name="connsiteY1988" fmla="*/ 228427 h 6649609"/>
                <a:gd name="connsiteX1989" fmla="*/ 482972 w 5583124"/>
                <a:gd name="connsiteY1989" fmla="*/ 104282 h 6649609"/>
                <a:gd name="connsiteX1990" fmla="*/ 581236 w 5583124"/>
                <a:gd name="connsiteY1990" fmla="*/ 26582 h 6649609"/>
                <a:gd name="connsiteX1991" fmla="*/ 696741 w 5583124"/>
                <a:gd name="connsiteY1991" fmla="*/ 0 h 664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</a:cxnLst>
              <a:rect l="l" t="t" r="r" b="b"/>
              <a:pathLst>
                <a:path w="5583124" h="6649609">
                  <a:moveTo>
                    <a:pt x="5407269" y="6279219"/>
                  </a:moveTo>
                  <a:cubicBezTo>
                    <a:pt x="5387795" y="6279219"/>
                    <a:pt x="5369113" y="6284623"/>
                    <a:pt x="5351226" y="6295431"/>
                  </a:cubicBezTo>
                  <a:cubicBezTo>
                    <a:pt x="5333337" y="6306240"/>
                    <a:pt x="5317121" y="6321866"/>
                    <a:pt x="5302578" y="6342314"/>
                  </a:cubicBezTo>
                  <a:cubicBezTo>
                    <a:pt x="5288035" y="6362761"/>
                    <a:pt x="5275867" y="6387396"/>
                    <a:pt x="5266072" y="6416217"/>
                  </a:cubicBezTo>
                  <a:cubicBezTo>
                    <a:pt x="5256341" y="6444843"/>
                    <a:pt x="5251683" y="6469721"/>
                    <a:pt x="5252099" y="6490850"/>
                  </a:cubicBezTo>
                  <a:cubicBezTo>
                    <a:pt x="5252514" y="6511979"/>
                    <a:pt x="5257860" y="6528337"/>
                    <a:pt x="5268137" y="6539924"/>
                  </a:cubicBezTo>
                  <a:cubicBezTo>
                    <a:pt x="5278414" y="6551510"/>
                    <a:pt x="5293289" y="6557304"/>
                    <a:pt x="5312763" y="6557304"/>
                  </a:cubicBezTo>
                  <a:cubicBezTo>
                    <a:pt x="5332237" y="6557304"/>
                    <a:pt x="5351051" y="6551510"/>
                    <a:pt x="5369205" y="6539924"/>
                  </a:cubicBezTo>
                  <a:cubicBezTo>
                    <a:pt x="5387360" y="6528337"/>
                    <a:pt x="5403873" y="6511979"/>
                    <a:pt x="5418745" y="6490850"/>
                  </a:cubicBezTo>
                  <a:cubicBezTo>
                    <a:pt x="5433617" y="6469721"/>
                    <a:pt x="5445918" y="6444843"/>
                    <a:pt x="5455649" y="6416217"/>
                  </a:cubicBezTo>
                  <a:cubicBezTo>
                    <a:pt x="5465443" y="6387396"/>
                    <a:pt x="5469968" y="6362761"/>
                    <a:pt x="5469224" y="6342314"/>
                  </a:cubicBezTo>
                  <a:cubicBezTo>
                    <a:pt x="5468481" y="6321866"/>
                    <a:pt x="5462837" y="6306240"/>
                    <a:pt x="5452293" y="6295431"/>
                  </a:cubicBezTo>
                  <a:cubicBezTo>
                    <a:pt x="5441751" y="6284623"/>
                    <a:pt x="5426743" y="6279219"/>
                    <a:pt x="5407269" y="6279219"/>
                  </a:cubicBezTo>
                  <a:close/>
                  <a:moveTo>
                    <a:pt x="4538139" y="6279219"/>
                  </a:moveTo>
                  <a:cubicBezTo>
                    <a:pt x="4518665" y="6279219"/>
                    <a:pt x="4499984" y="6284623"/>
                    <a:pt x="4482095" y="6295431"/>
                  </a:cubicBezTo>
                  <a:cubicBezTo>
                    <a:pt x="4464207" y="6306240"/>
                    <a:pt x="4447991" y="6321866"/>
                    <a:pt x="4433449" y="6342314"/>
                  </a:cubicBezTo>
                  <a:cubicBezTo>
                    <a:pt x="4418906" y="6362761"/>
                    <a:pt x="4406737" y="6387396"/>
                    <a:pt x="4396942" y="6416217"/>
                  </a:cubicBezTo>
                  <a:cubicBezTo>
                    <a:pt x="4387211" y="6444843"/>
                    <a:pt x="4382554" y="6469721"/>
                    <a:pt x="4382969" y="6490850"/>
                  </a:cubicBezTo>
                  <a:cubicBezTo>
                    <a:pt x="4383384" y="6511979"/>
                    <a:pt x="4388731" y="6528337"/>
                    <a:pt x="4399007" y="6539924"/>
                  </a:cubicBezTo>
                  <a:cubicBezTo>
                    <a:pt x="4409285" y="6551510"/>
                    <a:pt x="4424160" y="6557304"/>
                    <a:pt x="4443634" y="6557304"/>
                  </a:cubicBezTo>
                  <a:cubicBezTo>
                    <a:pt x="4463107" y="6557304"/>
                    <a:pt x="4481921" y="6551510"/>
                    <a:pt x="4500075" y="6539924"/>
                  </a:cubicBezTo>
                  <a:cubicBezTo>
                    <a:pt x="4518231" y="6528337"/>
                    <a:pt x="4534743" y="6511979"/>
                    <a:pt x="4549616" y="6490850"/>
                  </a:cubicBezTo>
                  <a:cubicBezTo>
                    <a:pt x="4564487" y="6469721"/>
                    <a:pt x="4576788" y="6444843"/>
                    <a:pt x="4586519" y="6416217"/>
                  </a:cubicBezTo>
                  <a:cubicBezTo>
                    <a:pt x="4596313" y="6387396"/>
                    <a:pt x="4600839" y="6362761"/>
                    <a:pt x="4600095" y="6342314"/>
                  </a:cubicBezTo>
                  <a:cubicBezTo>
                    <a:pt x="4599351" y="6321866"/>
                    <a:pt x="4593707" y="6306240"/>
                    <a:pt x="4583163" y="6295431"/>
                  </a:cubicBezTo>
                  <a:cubicBezTo>
                    <a:pt x="4572621" y="6284623"/>
                    <a:pt x="4557613" y="6279219"/>
                    <a:pt x="4538139" y="6279219"/>
                  </a:cubicBezTo>
                  <a:close/>
                  <a:moveTo>
                    <a:pt x="3471033" y="6279219"/>
                  </a:moveTo>
                  <a:cubicBezTo>
                    <a:pt x="3451559" y="6279219"/>
                    <a:pt x="3432878" y="6284623"/>
                    <a:pt x="3414990" y="6295431"/>
                  </a:cubicBezTo>
                  <a:cubicBezTo>
                    <a:pt x="3397101" y="6306240"/>
                    <a:pt x="3380886" y="6321866"/>
                    <a:pt x="3366343" y="6342314"/>
                  </a:cubicBezTo>
                  <a:cubicBezTo>
                    <a:pt x="3351799" y="6362761"/>
                    <a:pt x="3339631" y="6387396"/>
                    <a:pt x="3329837" y="6416217"/>
                  </a:cubicBezTo>
                  <a:cubicBezTo>
                    <a:pt x="3320106" y="6444843"/>
                    <a:pt x="3315448" y="6469721"/>
                    <a:pt x="3315863" y="6490850"/>
                  </a:cubicBezTo>
                  <a:cubicBezTo>
                    <a:pt x="3316278" y="6511979"/>
                    <a:pt x="3321625" y="6528337"/>
                    <a:pt x="3331902" y="6539924"/>
                  </a:cubicBezTo>
                  <a:cubicBezTo>
                    <a:pt x="3342178" y="6551510"/>
                    <a:pt x="3357053" y="6557304"/>
                    <a:pt x="3376527" y="6557304"/>
                  </a:cubicBezTo>
                  <a:cubicBezTo>
                    <a:pt x="3396001" y="6557304"/>
                    <a:pt x="3414815" y="6551510"/>
                    <a:pt x="3432970" y="6539924"/>
                  </a:cubicBezTo>
                  <a:cubicBezTo>
                    <a:pt x="3451125" y="6528337"/>
                    <a:pt x="3467638" y="6511979"/>
                    <a:pt x="3482509" y="6490850"/>
                  </a:cubicBezTo>
                  <a:cubicBezTo>
                    <a:pt x="3497381" y="6469721"/>
                    <a:pt x="3509682" y="6444843"/>
                    <a:pt x="3519413" y="6416217"/>
                  </a:cubicBezTo>
                  <a:cubicBezTo>
                    <a:pt x="3529208" y="6387396"/>
                    <a:pt x="3533733" y="6362761"/>
                    <a:pt x="3532989" y="6342314"/>
                  </a:cubicBezTo>
                  <a:cubicBezTo>
                    <a:pt x="3532245" y="6321866"/>
                    <a:pt x="3526602" y="6306240"/>
                    <a:pt x="3516058" y="6295431"/>
                  </a:cubicBezTo>
                  <a:cubicBezTo>
                    <a:pt x="3505515" y="6284623"/>
                    <a:pt x="3490507" y="6279219"/>
                    <a:pt x="3471033" y="6279219"/>
                  </a:cubicBezTo>
                  <a:close/>
                  <a:moveTo>
                    <a:pt x="2601903" y="6279219"/>
                  </a:moveTo>
                  <a:cubicBezTo>
                    <a:pt x="2582429" y="6279219"/>
                    <a:pt x="2563748" y="6284623"/>
                    <a:pt x="2545860" y="6295431"/>
                  </a:cubicBezTo>
                  <a:cubicBezTo>
                    <a:pt x="2527971" y="6306240"/>
                    <a:pt x="2511756" y="6321866"/>
                    <a:pt x="2497213" y="6342314"/>
                  </a:cubicBezTo>
                  <a:cubicBezTo>
                    <a:pt x="2482671" y="6362761"/>
                    <a:pt x="2470501" y="6387396"/>
                    <a:pt x="2460707" y="6416217"/>
                  </a:cubicBezTo>
                  <a:cubicBezTo>
                    <a:pt x="2450976" y="6444843"/>
                    <a:pt x="2446318" y="6469721"/>
                    <a:pt x="2446734" y="6490850"/>
                  </a:cubicBezTo>
                  <a:cubicBezTo>
                    <a:pt x="2447149" y="6511979"/>
                    <a:pt x="2452495" y="6528337"/>
                    <a:pt x="2462772" y="6539924"/>
                  </a:cubicBezTo>
                  <a:cubicBezTo>
                    <a:pt x="2473049" y="6551510"/>
                    <a:pt x="2487924" y="6557304"/>
                    <a:pt x="2507398" y="6557304"/>
                  </a:cubicBezTo>
                  <a:cubicBezTo>
                    <a:pt x="2526871" y="6557304"/>
                    <a:pt x="2545686" y="6551510"/>
                    <a:pt x="2563840" y="6539924"/>
                  </a:cubicBezTo>
                  <a:cubicBezTo>
                    <a:pt x="2581995" y="6528337"/>
                    <a:pt x="2598508" y="6511979"/>
                    <a:pt x="2613380" y="6490850"/>
                  </a:cubicBezTo>
                  <a:cubicBezTo>
                    <a:pt x="2628251" y="6469721"/>
                    <a:pt x="2640553" y="6444843"/>
                    <a:pt x="2650283" y="6416217"/>
                  </a:cubicBezTo>
                  <a:cubicBezTo>
                    <a:pt x="2660077" y="6387396"/>
                    <a:pt x="2664603" y="6362761"/>
                    <a:pt x="2663859" y="6342314"/>
                  </a:cubicBezTo>
                  <a:cubicBezTo>
                    <a:pt x="2663115" y="6321866"/>
                    <a:pt x="2657472" y="6306240"/>
                    <a:pt x="2646928" y="6295431"/>
                  </a:cubicBezTo>
                  <a:cubicBezTo>
                    <a:pt x="2636385" y="6284623"/>
                    <a:pt x="2621377" y="6279219"/>
                    <a:pt x="2601903" y="6279219"/>
                  </a:cubicBezTo>
                  <a:close/>
                  <a:moveTo>
                    <a:pt x="1534798" y="6279219"/>
                  </a:moveTo>
                  <a:cubicBezTo>
                    <a:pt x="1515324" y="6279219"/>
                    <a:pt x="1496643" y="6284623"/>
                    <a:pt x="1478755" y="6295431"/>
                  </a:cubicBezTo>
                  <a:cubicBezTo>
                    <a:pt x="1460866" y="6306240"/>
                    <a:pt x="1444651" y="6321866"/>
                    <a:pt x="1430108" y="6342314"/>
                  </a:cubicBezTo>
                  <a:cubicBezTo>
                    <a:pt x="1415565" y="6362761"/>
                    <a:pt x="1403396" y="6387396"/>
                    <a:pt x="1393602" y="6416217"/>
                  </a:cubicBezTo>
                  <a:cubicBezTo>
                    <a:pt x="1383871" y="6444843"/>
                    <a:pt x="1379213" y="6469721"/>
                    <a:pt x="1379628" y="6490850"/>
                  </a:cubicBezTo>
                  <a:cubicBezTo>
                    <a:pt x="1380044" y="6511979"/>
                    <a:pt x="1385390" y="6528337"/>
                    <a:pt x="1395667" y="6539924"/>
                  </a:cubicBezTo>
                  <a:cubicBezTo>
                    <a:pt x="1405943" y="6551510"/>
                    <a:pt x="1420819" y="6557304"/>
                    <a:pt x="1440293" y="6557304"/>
                  </a:cubicBezTo>
                  <a:cubicBezTo>
                    <a:pt x="1459766" y="6557304"/>
                    <a:pt x="1478580" y="6551510"/>
                    <a:pt x="1496735" y="6539924"/>
                  </a:cubicBezTo>
                  <a:cubicBezTo>
                    <a:pt x="1514890" y="6528337"/>
                    <a:pt x="1531403" y="6511979"/>
                    <a:pt x="1546275" y="6490850"/>
                  </a:cubicBezTo>
                  <a:cubicBezTo>
                    <a:pt x="1561146" y="6469721"/>
                    <a:pt x="1573448" y="6444843"/>
                    <a:pt x="1583178" y="6416217"/>
                  </a:cubicBezTo>
                  <a:cubicBezTo>
                    <a:pt x="1592973" y="6387396"/>
                    <a:pt x="1597498" y="6362761"/>
                    <a:pt x="1596754" y="6342314"/>
                  </a:cubicBezTo>
                  <a:cubicBezTo>
                    <a:pt x="1596010" y="6321866"/>
                    <a:pt x="1590367" y="6306240"/>
                    <a:pt x="1579823" y="6295431"/>
                  </a:cubicBezTo>
                  <a:cubicBezTo>
                    <a:pt x="1569280" y="6284623"/>
                    <a:pt x="1554272" y="6279219"/>
                    <a:pt x="1534798" y="6279219"/>
                  </a:cubicBezTo>
                  <a:close/>
                  <a:moveTo>
                    <a:pt x="665668" y="6279219"/>
                  </a:moveTo>
                  <a:cubicBezTo>
                    <a:pt x="646194" y="6279219"/>
                    <a:pt x="627514" y="6284623"/>
                    <a:pt x="609625" y="6295431"/>
                  </a:cubicBezTo>
                  <a:cubicBezTo>
                    <a:pt x="591737" y="6306240"/>
                    <a:pt x="575521" y="6321866"/>
                    <a:pt x="560978" y="6342314"/>
                  </a:cubicBezTo>
                  <a:cubicBezTo>
                    <a:pt x="546435" y="6362761"/>
                    <a:pt x="534266" y="6387396"/>
                    <a:pt x="524472" y="6416217"/>
                  </a:cubicBezTo>
                  <a:cubicBezTo>
                    <a:pt x="514741" y="6444843"/>
                    <a:pt x="510083" y="6469721"/>
                    <a:pt x="510499" y="6490850"/>
                  </a:cubicBezTo>
                  <a:cubicBezTo>
                    <a:pt x="510914" y="6511979"/>
                    <a:pt x="516260" y="6528337"/>
                    <a:pt x="526537" y="6539924"/>
                  </a:cubicBezTo>
                  <a:cubicBezTo>
                    <a:pt x="536814" y="6551510"/>
                    <a:pt x="551690" y="6557304"/>
                    <a:pt x="571163" y="6557304"/>
                  </a:cubicBezTo>
                  <a:cubicBezTo>
                    <a:pt x="590637" y="6557304"/>
                    <a:pt x="609451" y="6551510"/>
                    <a:pt x="627605" y="6539924"/>
                  </a:cubicBezTo>
                  <a:cubicBezTo>
                    <a:pt x="645761" y="6528337"/>
                    <a:pt x="662273" y="6511979"/>
                    <a:pt x="677145" y="6490850"/>
                  </a:cubicBezTo>
                  <a:cubicBezTo>
                    <a:pt x="692017" y="6469721"/>
                    <a:pt x="704318" y="6444843"/>
                    <a:pt x="714048" y="6416217"/>
                  </a:cubicBezTo>
                  <a:cubicBezTo>
                    <a:pt x="723843" y="6387396"/>
                    <a:pt x="728369" y="6362761"/>
                    <a:pt x="727624" y="6342314"/>
                  </a:cubicBezTo>
                  <a:cubicBezTo>
                    <a:pt x="726881" y="6321866"/>
                    <a:pt x="721237" y="6306240"/>
                    <a:pt x="710693" y="6295431"/>
                  </a:cubicBezTo>
                  <a:cubicBezTo>
                    <a:pt x="700151" y="6284623"/>
                    <a:pt x="685142" y="6279219"/>
                    <a:pt x="665668" y="6279219"/>
                  </a:cubicBezTo>
                  <a:close/>
                  <a:moveTo>
                    <a:pt x="4023959" y="6195385"/>
                  </a:moveTo>
                  <a:lnTo>
                    <a:pt x="4131162" y="6195385"/>
                  </a:lnTo>
                  <a:lnTo>
                    <a:pt x="4010149" y="6551462"/>
                  </a:lnTo>
                  <a:lnTo>
                    <a:pt x="4183659" y="6551462"/>
                  </a:lnTo>
                  <a:lnTo>
                    <a:pt x="4153184" y="6641138"/>
                  </a:lnTo>
                  <a:lnTo>
                    <a:pt x="3872471" y="6641138"/>
                  </a:lnTo>
                  <a:close/>
                  <a:moveTo>
                    <a:pt x="2087723" y="6195385"/>
                  </a:moveTo>
                  <a:lnTo>
                    <a:pt x="2194927" y="6195385"/>
                  </a:lnTo>
                  <a:lnTo>
                    <a:pt x="2073913" y="6551462"/>
                  </a:lnTo>
                  <a:lnTo>
                    <a:pt x="2247423" y="6551462"/>
                  </a:lnTo>
                  <a:lnTo>
                    <a:pt x="2216949" y="6641138"/>
                  </a:lnTo>
                  <a:lnTo>
                    <a:pt x="1936235" y="6641138"/>
                  </a:lnTo>
                  <a:close/>
                  <a:moveTo>
                    <a:pt x="151489" y="6195385"/>
                  </a:moveTo>
                  <a:lnTo>
                    <a:pt x="258691" y="6195385"/>
                  </a:lnTo>
                  <a:lnTo>
                    <a:pt x="137678" y="6551462"/>
                  </a:lnTo>
                  <a:lnTo>
                    <a:pt x="311189" y="6551462"/>
                  </a:lnTo>
                  <a:lnTo>
                    <a:pt x="280714" y="6641138"/>
                  </a:lnTo>
                  <a:lnTo>
                    <a:pt x="0" y="6641138"/>
                  </a:lnTo>
                  <a:close/>
                  <a:moveTo>
                    <a:pt x="5438341" y="6187790"/>
                  </a:moveTo>
                  <a:cubicBezTo>
                    <a:pt x="5479041" y="6187790"/>
                    <a:pt x="5511585" y="6196748"/>
                    <a:pt x="5535973" y="6214664"/>
                  </a:cubicBezTo>
                  <a:cubicBezTo>
                    <a:pt x="5560361" y="6232580"/>
                    <a:pt x="5575365" y="6258480"/>
                    <a:pt x="5580987" y="6292364"/>
                  </a:cubicBezTo>
                  <a:cubicBezTo>
                    <a:pt x="5586607" y="6326249"/>
                    <a:pt x="5581147" y="6367532"/>
                    <a:pt x="5564604" y="6416217"/>
                  </a:cubicBezTo>
                  <a:cubicBezTo>
                    <a:pt x="5548057" y="6464901"/>
                    <a:pt x="5525293" y="6506672"/>
                    <a:pt x="5496310" y="6541530"/>
                  </a:cubicBezTo>
                  <a:cubicBezTo>
                    <a:pt x="5467328" y="6576389"/>
                    <a:pt x="5434439" y="6603116"/>
                    <a:pt x="5397640" y="6621713"/>
                  </a:cubicBezTo>
                  <a:cubicBezTo>
                    <a:pt x="5360843" y="6640311"/>
                    <a:pt x="5322093" y="6649609"/>
                    <a:pt x="5281394" y="6649609"/>
                  </a:cubicBezTo>
                  <a:cubicBezTo>
                    <a:pt x="5241083" y="6649609"/>
                    <a:pt x="5208753" y="6640311"/>
                    <a:pt x="5184403" y="6621713"/>
                  </a:cubicBezTo>
                  <a:cubicBezTo>
                    <a:pt x="5160053" y="6603116"/>
                    <a:pt x="5145184" y="6576389"/>
                    <a:pt x="5139795" y="6541530"/>
                  </a:cubicBezTo>
                  <a:cubicBezTo>
                    <a:pt x="5134407" y="6506672"/>
                    <a:pt x="5139985" y="6464901"/>
                    <a:pt x="5156532" y="6416217"/>
                  </a:cubicBezTo>
                  <a:cubicBezTo>
                    <a:pt x="5173075" y="6367532"/>
                    <a:pt x="5195756" y="6326151"/>
                    <a:pt x="5224573" y="6292072"/>
                  </a:cubicBezTo>
                  <a:cubicBezTo>
                    <a:pt x="5253389" y="6257993"/>
                    <a:pt x="5286143" y="6232093"/>
                    <a:pt x="5322837" y="6214372"/>
                  </a:cubicBezTo>
                  <a:cubicBezTo>
                    <a:pt x="5359529" y="6196651"/>
                    <a:pt x="5398031" y="6187790"/>
                    <a:pt x="5438341" y="6187790"/>
                  </a:cubicBezTo>
                  <a:close/>
                  <a:moveTo>
                    <a:pt x="5047239" y="6187790"/>
                  </a:moveTo>
                  <a:cubicBezTo>
                    <a:pt x="5076254" y="6187790"/>
                    <a:pt x="5100300" y="6193535"/>
                    <a:pt x="5119375" y="6205024"/>
                  </a:cubicBezTo>
                  <a:cubicBezTo>
                    <a:pt x="5138449" y="6216514"/>
                    <a:pt x="5152838" y="6230048"/>
                    <a:pt x="5162538" y="6245627"/>
                  </a:cubicBezTo>
                  <a:lnTo>
                    <a:pt x="5083807" y="6313980"/>
                  </a:lnTo>
                  <a:cubicBezTo>
                    <a:pt x="5076282" y="6303464"/>
                    <a:pt x="5067411" y="6295042"/>
                    <a:pt x="5057195" y="6288713"/>
                  </a:cubicBezTo>
                  <a:cubicBezTo>
                    <a:pt x="5046979" y="6282384"/>
                    <a:pt x="5033887" y="6279219"/>
                    <a:pt x="5017918" y="6279219"/>
                  </a:cubicBezTo>
                  <a:cubicBezTo>
                    <a:pt x="4998640" y="6279219"/>
                    <a:pt x="4979195" y="6284721"/>
                    <a:pt x="4959586" y="6295723"/>
                  </a:cubicBezTo>
                  <a:cubicBezTo>
                    <a:pt x="4939977" y="6306726"/>
                    <a:pt x="4921958" y="6322500"/>
                    <a:pt x="4905531" y="6343044"/>
                  </a:cubicBezTo>
                  <a:cubicBezTo>
                    <a:pt x="4889102" y="6363589"/>
                    <a:pt x="4875959" y="6388370"/>
                    <a:pt x="4866101" y="6417386"/>
                  </a:cubicBezTo>
                  <a:cubicBezTo>
                    <a:pt x="4856041" y="6446985"/>
                    <a:pt x="4851739" y="6472253"/>
                    <a:pt x="4853191" y="6493187"/>
                  </a:cubicBezTo>
                  <a:cubicBezTo>
                    <a:pt x="4854643" y="6514121"/>
                    <a:pt x="4861307" y="6530041"/>
                    <a:pt x="4873179" y="6540946"/>
                  </a:cubicBezTo>
                  <a:cubicBezTo>
                    <a:pt x="4885053" y="6551852"/>
                    <a:pt x="4901407" y="6557304"/>
                    <a:pt x="4922245" y="6557304"/>
                  </a:cubicBezTo>
                  <a:cubicBezTo>
                    <a:pt x="4940161" y="6557304"/>
                    <a:pt x="4957534" y="6553312"/>
                    <a:pt x="4974367" y="6545328"/>
                  </a:cubicBezTo>
                  <a:cubicBezTo>
                    <a:pt x="4991199" y="6537343"/>
                    <a:pt x="5006663" y="6527801"/>
                    <a:pt x="5020757" y="6516701"/>
                  </a:cubicBezTo>
                  <a:lnTo>
                    <a:pt x="5054399" y="6583594"/>
                  </a:lnTo>
                  <a:cubicBezTo>
                    <a:pt x="5028225" y="6605599"/>
                    <a:pt x="5001000" y="6622103"/>
                    <a:pt x="4972724" y="6633106"/>
                  </a:cubicBezTo>
                  <a:cubicBezTo>
                    <a:pt x="4944447" y="6644108"/>
                    <a:pt x="4915704" y="6649609"/>
                    <a:pt x="4886494" y="6649609"/>
                  </a:cubicBezTo>
                  <a:cubicBezTo>
                    <a:pt x="4858257" y="6649609"/>
                    <a:pt x="4833216" y="6644790"/>
                    <a:pt x="4811373" y="6635150"/>
                  </a:cubicBezTo>
                  <a:cubicBezTo>
                    <a:pt x="4789529" y="6625511"/>
                    <a:pt x="4772194" y="6611052"/>
                    <a:pt x="4759368" y="6591772"/>
                  </a:cubicBezTo>
                  <a:cubicBezTo>
                    <a:pt x="4746543" y="6572493"/>
                    <a:pt x="4739477" y="6548590"/>
                    <a:pt x="4738170" y="6520060"/>
                  </a:cubicBezTo>
                  <a:cubicBezTo>
                    <a:pt x="4736863" y="6491532"/>
                    <a:pt x="4742597" y="6458475"/>
                    <a:pt x="4755370" y="6420890"/>
                  </a:cubicBezTo>
                  <a:cubicBezTo>
                    <a:pt x="4767943" y="6383891"/>
                    <a:pt x="4784839" y="6350931"/>
                    <a:pt x="4806060" y="6322013"/>
                  </a:cubicBezTo>
                  <a:cubicBezTo>
                    <a:pt x="4827279" y="6293095"/>
                    <a:pt x="4851165" y="6268655"/>
                    <a:pt x="4877715" y="6248694"/>
                  </a:cubicBezTo>
                  <a:cubicBezTo>
                    <a:pt x="4904264" y="6228734"/>
                    <a:pt x="4932047" y="6213593"/>
                    <a:pt x="4961065" y="6203271"/>
                  </a:cubicBezTo>
                  <a:cubicBezTo>
                    <a:pt x="4990083" y="6192951"/>
                    <a:pt x="5018807" y="6187790"/>
                    <a:pt x="5047239" y="6187790"/>
                  </a:cubicBezTo>
                  <a:close/>
                  <a:moveTo>
                    <a:pt x="4569211" y="6187790"/>
                  </a:moveTo>
                  <a:cubicBezTo>
                    <a:pt x="4609911" y="6187790"/>
                    <a:pt x="4642455" y="6196748"/>
                    <a:pt x="4666843" y="6214664"/>
                  </a:cubicBezTo>
                  <a:cubicBezTo>
                    <a:pt x="4691231" y="6232580"/>
                    <a:pt x="4706235" y="6258480"/>
                    <a:pt x="4711857" y="6292364"/>
                  </a:cubicBezTo>
                  <a:cubicBezTo>
                    <a:pt x="4717479" y="6326249"/>
                    <a:pt x="4712018" y="6367532"/>
                    <a:pt x="4695474" y="6416217"/>
                  </a:cubicBezTo>
                  <a:cubicBezTo>
                    <a:pt x="4678927" y="6464901"/>
                    <a:pt x="4656163" y="6506672"/>
                    <a:pt x="4627181" y="6541530"/>
                  </a:cubicBezTo>
                  <a:cubicBezTo>
                    <a:pt x="4598199" y="6576389"/>
                    <a:pt x="4565309" y="6603116"/>
                    <a:pt x="4528511" y="6621713"/>
                  </a:cubicBezTo>
                  <a:cubicBezTo>
                    <a:pt x="4491713" y="6640311"/>
                    <a:pt x="4452965" y="6649609"/>
                    <a:pt x="4412263" y="6649609"/>
                  </a:cubicBezTo>
                  <a:cubicBezTo>
                    <a:pt x="4371954" y="6649609"/>
                    <a:pt x="4339624" y="6640311"/>
                    <a:pt x="4315274" y="6621713"/>
                  </a:cubicBezTo>
                  <a:cubicBezTo>
                    <a:pt x="4290923" y="6603116"/>
                    <a:pt x="4276055" y="6576389"/>
                    <a:pt x="4270666" y="6541530"/>
                  </a:cubicBezTo>
                  <a:cubicBezTo>
                    <a:pt x="4265277" y="6506672"/>
                    <a:pt x="4270857" y="6464901"/>
                    <a:pt x="4287403" y="6416217"/>
                  </a:cubicBezTo>
                  <a:cubicBezTo>
                    <a:pt x="4303947" y="6367532"/>
                    <a:pt x="4326627" y="6326151"/>
                    <a:pt x="4355443" y="6292072"/>
                  </a:cubicBezTo>
                  <a:cubicBezTo>
                    <a:pt x="4384259" y="6257993"/>
                    <a:pt x="4417013" y="6232093"/>
                    <a:pt x="4453707" y="6214372"/>
                  </a:cubicBezTo>
                  <a:cubicBezTo>
                    <a:pt x="4490399" y="6196651"/>
                    <a:pt x="4528901" y="6187790"/>
                    <a:pt x="4569211" y="6187790"/>
                  </a:cubicBezTo>
                  <a:close/>
                  <a:moveTo>
                    <a:pt x="3502106" y="6187790"/>
                  </a:moveTo>
                  <a:cubicBezTo>
                    <a:pt x="3542805" y="6187790"/>
                    <a:pt x="3575349" y="6196748"/>
                    <a:pt x="3599737" y="6214664"/>
                  </a:cubicBezTo>
                  <a:cubicBezTo>
                    <a:pt x="3624125" y="6232580"/>
                    <a:pt x="3639129" y="6258480"/>
                    <a:pt x="3644751" y="6292364"/>
                  </a:cubicBezTo>
                  <a:cubicBezTo>
                    <a:pt x="3650372" y="6326249"/>
                    <a:pt x="3644911" y="6367532"/>
                    <a:pt x="3628368" y="6416217"/>
                  </a:cubicBezTo>
                  <a:cubicBezTo>
                    <a:pt x="3611821" y="6464901"/>
                    <a:pt x="3589057" y="6506672"/>
                    <a:pt x="3560074" y="6541530"/>
                  </a:cubicBezTo>
                  <a:cubicBezTo>
                    <a:pt x="3531093" y="6576389"/>
                    <a:pt x="3498203" y="6603116"/>
                    <a:pt x="3461405" y="6621713"/>
                  </a:cubicBezTo>
                  <a:cubicBezTo>
                    <a:pt x="3424607" y="6640311"/>
                    <a:pt x="3385858" y="6649609"/>
                    <a:pt x="3345159" y="6649609"/>
                  </a:cubicBezTo>
                  <a:cubicBezTo>
                    <a:pt x="3304847" y="6649609"/>
                    <a:pt x="3272517" y="6640311"/>
                    <a:pt x="3248168" y="6621713"/>
                  </a:cubicBezTo>
                  <a:cubicBezTo>
                    <a:pt x="3223818" y="6603116"/>
                    <a:pt x="3208948" y="6576389"/>
                    <a:pt x="3203560" y="6541530"/>
                  </a:cubicBezTo>
                  <a:cubicBezTo>
                    <a:pt x="3198172" y="6506672"/>
                    <a:pt x="3203750" y="6464901"/>
                    <a:pt x="3220297" y="6416217"/>
                  </a:cubicBezTo>
                  <a:cubicBezTo>
                    <a:pt x="3236840" y="6367532"/>
                    <a:pt x="3259521" y="6326151"/>
                    <a:pt x="3288337" y="6292072"/>
                  </a:cubicBezTo>
                  <a:cubicBezTo>
                    <a:pt x="3317153" y="6257993"/>
                    <a:pt x="3349908" y="6232093"/>
                    <a:pt x="3386601" y="6214372"/>
                  </a:cubicBezTo>
                  <a:cubicBezTo>
                    <a:pt x="3423293" y="6196651"/>
                    <a:pt x="3461795" y="6187790"/>
                    <a:pt x="3502106" y="6187790"/>
                  </a:cubicBezTo>
                  <a:close/>
                  <a:moveTo>
                    <a:pt x="3111003" y="6187790"/>
                  </a:moveTo>
                  <a:cubicBezTo>
                    <a:pt x="3140018" y="6187790"/>
                    <a:pt x="3164064" y="6193535"/>
                    <a:pt x="3183139" y="6205024"/>
                  </a:cubicBezTo>
                  <a:cubicBezTo>
                    <a:pt x="3202214" y="6216514"/>
                    <a:pt x="3216603" y="6230048"/>
                    <a:pt x="3226302" y="6245627"/>
                  </a:cubicBezTo>
                  <a:lnTo>
                    <a:pt x="3147571" y="6313980"/>
                  </a:lnTo>
                  <a:cubicBezTo>
                    <a:pt x="3140046" y="6303464"/>
                    <a:pt x="3131175" y="6295042"/>
                    <a:pt x="3120959" y="6288713"/>
                  </a:cubicBezTo>
                  <a:cubicBezTo>
                    <a:pt x="3110743" y="6282384"/>
                    <a:pt x="3097651" y="6279219"/>
                    <a:pt x="3081683" y="6279219"/>
                  </a:cubicBezTo>
                  <a:cubicBezTo>
                    <a:pt x="3062404" y="6279219"/>
                    <a:pt x="3042960" y="6284721"/>
                    <a:pt x="3023351" y="6295723"/>
                  </a:cubicBezTo>
                  <a:cubicBezTo>
                    <a:pt x="3003741" y="6306726"/>
                    <a:pt x="2985723" y="6322500"/>
                    <a:pt x="2969295" y="6343044"/>
                  </a:cubicBezTo>
                  <a:cubicBezTo>
                    <a:pt x="2952867" y="6363589"/>
                    <a:pt x="2939724" y="6388370"/>
                    <a:pt x="2929865" y="6417386"/>
                  </a:cubicBezTo>
                  <a:cubicBezTo>
                    <a:pt x="2919806" y="6446985"/>
                    <a:pt x="2915503" y="6472253"/>
                    <a:pt x="2916956" y="6493187"/>
                  </a:cubicBezTo>
                  <a:cubicBezTo>
                    <a:pt x="2918408" y="6514121"/>
                    <a:pt x="2925071" y="6530041"/>
                    <a:pt x="2936944" y="6540946"/>
                  </a:cubicBezTo>
                  <a:cubicBezTo>
                    <a:pt x="2948817" y="6551852"/>
                    <a:pt x="2965172" y="6557304"/>
                    <a:pt x="2986009" y="6557304"/>
                  </a:cubicBezTo>
                  <a:cubicBezTo>
                    <a:pt x="3003925" y="6557304"/>
                    <a:pt x="3021299" y="6553312"/>
                    <a:pt x="3038132" y="6545328"/>
                  </a:cubicBezTo>
                  <a:cubicBezTo>
                    <a:pt x="3054964" y="6537343"/>
                    <a:pt x="3070427" y="6527801"/>
                    <a:pt x="3084521" y="6516701"/>
                  </a:cubicBezTo>
                  <a:lnTo>
                    <a:pt x="3118164" y="6583594"/>
                  </a:lnTo>
                  <a:cubicBezTo>
                    <a:pt x="3091990" y="6605599"/>
                    <a:pt x="3064765" y="6622103"/>
                    <a:pt x="3036488" y="6633106"/>
                  </a:cubicBezTo>
                  <a:cubicBezTo>
                    <a:pt x="3008212" y="6644108"/>
                    <a:pt x="2979469" y="6649609"/>
                    <a:pt x="2950258" y="6649609"/>
                  </a:cubicBezTo>
                  <a:cubicBezTo>
                    <a:pt x="2922021" y="6649609"/>
                    <a:pt x="2896980" y="6644790"/>
                    <a:pt x="2875137" y="6635150"/>
                  </a:cubicBezTo>
                  <a:cubicBezTo>
                    <a:pt x="2853293" y="6625511"/>
                    <a:pt x="2835959" y="6611052"/>
                    <a:pt x="2823133" y="6591772"/>
                  </a:cubicBezTo>
                  <a:cubicBezTo>
                    <a:pt x="2810307" y="6572493"/>
                    <a:pt x="2803241" y="6548590"/>
                    <a:pt x="2801935" y="6520060"/>
                  </a:cubicBezTo>
                  <a:cubicBezTo>
                    <a:pt x="2800628" y="6491532"/>
                    <a:pt x="2806361" y="6458475"/>
                    <a:pt x="2819134" y="6420890"/>
                  </a:cubicBezTo>
                  <a:cubicBezTo>
                    <a:pt x="2831707" y="6383891"/>
                    <a:pt x="2848604" y="6350931"/>
                    <a:pt x="2869824" y="6322013"/>
                  </a:cubicBezTo>
                  <a:cubicBezTo>
                    <a:pt x="2891044" y="6293095"/>
                    <a:pt x="2914930" y="6268655"/>
                    <a:pt x="2941479" y="6248694"/>
                  </a:cubicBezTo>
                  <a:cubicBezTo>
                    <a:pt x="2968028" y="6228734"/>
                    <a:pt x="2995812" y="6213593"/>
                    <a:pt x="3024829" y="6203271"/>
                  </a:cubicBezTo>
                  <a:cubicBezTo>
                    <a:pt x="3053847" y="6192951"/>
                    <a:pt x="3082572" y="6187790"/>
                    <a:pt x="3111003" y="6187790"/>
                  </a:cubicBezTo>
                  <a:close/>
                  <a:moveTo>
                    <a:pt x="2632975" y="6187790"/>
                  </a:moveTo>
                  <a:cubicBezTo>
                    <a:pt x="2673676" y="6187790"/>
                    <a:pt x="2706220" y="6196748"/>
                    <a:pt x="2730608" y="6214664"/>
                  </a:cubicBezTo>
                  <a:cubicBezTo>
                    <a:pt x="2754995" y="6232580"/>
                    <a:pt x="2770000" y="6258480"/>
                    <a:pt x="2775621" y="6292364"/>
                  </a:cubicBezTo>
                  <a:cubicBezTo>
                    <a:pt x="2781243" y="6326249"/>
                    <a:pt x="2775783" y="6367532"/>
                    <a:pt x="2759239" y="6416217"/>
                  </a:cubicBezTo>
                  <a:cubicBezTo>
                    <a:pt x="2742692" y="6464901"/>
                    <a:pt x="2719928" y="6506672"/>
                    <a:pt x="2690945" y="6541530"/>
                  </a:cubicBezTo>
                  <a:cubicBezTo>
                    <a:pt x="2661963" y="6576389"/>
                    <a:pt x="2629073" y="6603116"/>
                    <a:pt x="2592275" y="6621713"/>
                  </a:cubicBezTo>
                  <a:cubicBezTo>
                    <a:pt x="2555478" y="6640311"/>
                    <a:pt x="2516729" y="6649609"/>
                    <a:pt x="2476028" y="6649609"/>
                  </a:cubicBezTo>
                  <a:cubicBezTo>
                    <a:pt x="2435718" y="6649609"/>
                    <a:pt x="2403388" y="6640311"/>
                    <a:pt x="2379038" y="6621713"/>
                  </a:cubicBezTo>
                  <a:cubicBezTo>
                    <a:pt x="2354688" y="6603116"/>
                    <a:pt x="2339819" y="6576389"/>
                    <a:pt x="2334430" y="6541530"/>
                  </a:cubicBezTo>
                  <a:cubicBezTo>
                    <a:pt x="2329042" y="6506672"/>
                    <a:pt x="2334621" y="6464901"/>
                    <a:pt x="2351167" y="6416217"/>
                  </a:cubicBezTo>
                  <a:cubicBezTo>
                    <a:pt x="2367711" y="6367532"/>
                    <a:pt x="2390391" y="6326151"/>
                    <a:pt x="2419207" y="6292072"/>
                  </a:cubicBezTo>
                  <a:cubicBezTo>
                    <a:pt x="2448023" y="6257993"/>
                    <a:pt x="2480778" y="6232093"/>
                    <a:pt x="2517471" y="6214372"/>
                  </a:cubicBezTo>
                  <a:cubicBezTo>
                    <a:pt x="2554164" y="6196651"/>
                    <a:pt x="2592665" y="6187790"/>
                    <a:pt x="2632975" y="6187790"/>
                  </a:cubicBezTo>
                  <a:close/>
                  <a:moveTo>
                    <a:pt x="1565870" y="6187790"/>
                  </a:moveTo>
                  <a:cubicBezTo>
                    <a:pt x="1606571" y="6187790"/>
                    <a:pt x="1639114" y="6196748"/>
                    <a:pt x="1663502" y="6214664"/>
                  </a:cubicBezTo>
                  <a:cubicBezTo>
                    <a:pt x="1687890" y="6232580"/>
                    <a:pt x="1702895" y="6258480"/>
                    <a:pt x="1708516" y="6292364"/>
                  </a:cubicBezTo>
                  <a:cubicBezTo>
                    <a:pt x="1714137" y="6326249"/>
                    <a:pt x="1708677" y="6367532"/>
                    <a:pt x="1692134" y="6416217"/>
                  </a:cubicBezTo>
                  <a:cubicBezTo>
                    <a:pt x="1675587" y="6464901"/>
                    <a:pt x="1652823" y="6506672"/>
                    <a:pt x="1623840" y="6541530"/>
                  </a:cubicBezTo>
                  <a:cubicBezTo>
                    <a:pt x="1594858" y="6576389"/>
                    <a:pt x="1561968" y="6603116"/>
                    <a:pt x="1525170" y="6621713"/>
                  </a:cubicBezTo>
                  <a:cubicBezTo>
                    <a:pt x="1488372" y="6640311"/>
                    <a:pt x="1449623" y="6649609"/>
                    <a:pt x="1408923" y="6649609"/>
                  </a:cubicBezTo>
                  <a:cubicBezTo>
                    <a:pt x="1368613" y="6649609"/>
                    <a:pt x="1336283" y="6640311"/>
                    <a:pt x="1311933" y="6621713"/>
                  </a:cubicBezTo>
                  <a:cubicBezTo>
                    <a:pt x="1287583" y="6603116"/>
                    <a:pt x="1272714" y="6576389"/>
                    <a:pt x="1267325" y="6541530"/>
                  </a:cubicBezTo>
                  <a:cubicBezTo>
                    <a:pt x="1261937" y="6506672"/>
                    <a:pt x="1267515" y="6464901"/>
                    <a:pt x="1284062" y="6416217"/>
                  </a:cubicBezTo>
                  <a:cubicBezTo>
                    <a:pt x="1300605" y="6367532"/>
                    <a:pt x="1323286" y="6326151"/>
                    <a:pt x="1352102" y="6292072"/>
                  </a:cubicBezTo>
                  <a:cubicBezTo>
                    <a:pt x="1380919" y="6257993"/>
                    <a:pt x="1413673" y="6232093"/>
                    <a:pt x="1450366" y="6214372"/>
                  </a:cubicBezTo>
                  <a:cubicBezTo>
                    <a:pt x="1487058" y="6196651"/>
                    <a:pt x="1525561" y="6187790"/>
                    <a:pt x="1565870" y="6187790"/>
                  </a:cubicBezTo>
                  <a:close/>
                  <a:moveTo>
                    <a:pt x="1174768" y="6187790"/>
                  </a:moveTo>
                  <a:cubicBezTo>
                    <a:pt x="1203784" y="6187790"/>
                    <a:pt x="1227829" y="6193535"/>
                    <a:pt x="1246905" y="6205024"/>
                  </a:cubicBezTo>
                  <a:cubicBezTo>
                    <a:pt x="1265979" y="6216514"/>
                    <a:pt x="1280367" y="6230048"/>
                    <a:pt x="1290067" y="6245627"/>
                  </a:cubicBezTo>
                  <a:lnTo>
                    <a:pt x="1211336" y="6313980"/>
                  </a:lnTo>
                  <a:cubicBezTo>
                    <a:pt x="1203811" y="6303464"/>
                    <a:pt x="1194941" y="6295042"/>
                    <a:pt x="1184724" y="6288713"/>
                  </a:cubicBezTo>
                  <a:cubicBezTo>
                    <a:pt x="1174509" y="6282384"/>
                    <a:pt x="1161417" y="6279219"/>
                    <a:pt x="1145448" y="6279219"/>
                  </a:cubicBezTo>
                  <a:cubicBezTo>
                    <a:pt x="1126169" y="6279219"/>
                    <a:pt x="1106724" y="6284721"/>
                    <a:pt x="1087116" y="6295723"/>
                  </a:cubicBezTo>
                  <a:cubicBezTo>
                    <a:pt x="1067507" y="6306726"/>
                    <a:pt x="1049488" y="6322500"/>
                    <a:pt x="1033060" y="6343044"/>
                  </a:cubicBezTo>
                  <a:cubicBezTo>
                    <a:pt x="1016632" y="6363589"/>
                    <a:pt x="1003489" y="6388370"/>
                    <a:pt x="993630" y="6417386"/>
                  </a:cubicBezTo>
                  <a:cubicBezTo>
                    <a:pt x="983571" y="6446985"/>
                    <a:pt x="979268" y="6472253"/>
                    <a:pt x="980721" y="6493187"/>
                  </a:cubicBezTo>
                  <a:cubicBezTo>
                    <a:pt x="982173" y="6514121"/>
                    <a:pt x="988837" y="6530041"/>
                    <a:pt x="1000709" y="6540946"/>
                  </a:cubicBezTo>
                  <a:cubicBezTo>
                    <a:pt x="1012582" y="6551852"/>
                    <a:pt x="1028937" y="6557304"/>
                    <a:pt x="1049774" y="6557304"/>
                  </a:cubicBezTo>
                  <a:cubicBezTo>
                    <a:pt x="1067690" y="6557304"/>
                    <a:pt x="1085064" y="6553312"/>
                    <a:pt x="1101896" y="6545328"/>
                  </a:cubicBezTo>
                  <a:cubicBezTo>
                    <a:pt x="1118729" y="6537343"/>
                    <a:pt x="1134193" y="6527801"/>
                    <a:pt x="1148287" y="6516701"/>
                  </a:cubicBezTo>
                  <a:lnTo>
                    <a:pt x="1181929" y="6583594"/>
                  </a:lnTo>
                  <a:cubicBezTo>
                    <a:pt x="1155755" y="6605599"/>
                    <a:pt x="1128530" y="6622103"/>
                    <a:pt x="1100254" y="6633106"/>
                  </a:cubicBezTo>
                  <a:cubicBezTo>
                    <a:pt x="1071977" y="6644108"/>
                    <a:pt x="1043234" y="6649609"/>
                    <a:pt x="1014024" y="6649609"/>
                  </a:cubicBezTo>
                  <a:cubicBezTo>
                    <a:pt x="985786" y="6649609"/>
                    <a:pt x="960746" y="6644790"/>
                    <a:pt x="938902" y="6635150"/>
                  </a:cubicBezTo>
                  <a:cubicBezTo>
                    <a:pt x="917058" y="6625511"/>
                    <a:pt x="899723" y="6611052"/>
                    <a:pt x="886898" y="6591772"/>
                  </a:cubicBezTo>
                  <a:cubicBezTo>
                    <a:pt x="874073" y="6572493"/>
                    <a:pt x="867007" y="6548590"/>
                    <a:pt x="865700" y="6520060"/>
                  </a:cubicBezTo>
                  <a:cubicBezTo>
                    <a:pt x="864393" y="6491532"/>
                    <a:pt x="870126" y="6458475"/>
                    <a:pt x="882900" y="6420890"/>
                  </a:cubicBezTo>
                  <a:cubicBezTo>
                    <a:pt x="895473" y="6383891"/>
                    <a:pt x="912369" y="6350931"/>
                    <a:pt x="933590" y="6322013"/>
                  </a:cubicBezTo>
                  <a:cubicBezTo>
                    <a:pt x="954809" y="6293095"/>
                    <a:pt x="978695" y="6268655"/>
                    <a:pt x="1005244" y="6248694"/>
                  </a:cubicBezTo>
                  <a:cubicBezTo>
                    <a:pt x="1031794" y="6228734"/>
                    <a:pt x="1059577" y="6213593"/>
                    <a:pt x="1088594" y="6203271"/>
                  </a:cubicBezTo>
                  <a:cubicBezTo>
                    <a:pt x="1117612" y="6192951"/>
                    <a:pt x="1146336" y="6187790"/>
                    <a:pt x="1174768" y="6187790"/>
                  </a:cubicBezTo>
                  <a:close/>
                  <a:moveTo>
                    <a:pt x="696741" y="6187790"/>
                  </a:moveTo>
                  <a:cubicBezTo>
                    <a:pt x="737441" y="6187790"/>
                    <a:pt x="769985" y="6196748"/>
                    <a:pt x="794373" y="6214664"/>
                  </a:cubicBezTo>
                  <a:cubicBezTo>
                    <a:pt x="818760" y="6232580"/>
                    <a:pt x="833765" y="6258480"/>
                    <a:pt x="839387" y="6292364"/>
                  </a:cubicBezTo>
                  <a:cubicBezTo>
                    <a:pt x="845008" y="6326249"/>
                    <a:pt x="839547" y="6367532"/>
                    <a:pt x="823004" y="6416217"/>
                  </a:cubicBezTo>
                  <a:cubicBezTo>
                    <a:pt x="806457" y="6464901"/>
                    <a:pt x="783693" y="6506672"/>
                    <a:pt x="754711" y="6541530"/>
                  </a:cubicBezTo>
                  <a:cubicBezTo>
                    <a:pt x="725728" y="6576389"/>
                    <a:pt x="692838" y="6603116"/>
                    <a:pt x="656041" y="6621713"/>
                  </a:cubicBezTo>
                  <a:cubicBezTo>
                    <a:pt x="619243" y="6640311"/>
                    <a:pt x="580494" y="6649609"/>
                    <a:pt x="539793" y="6649609"/>
                  </a:cubicBezTo>
                  <a:cubicBezTo>
                    <a:pt x="499484" y="6649609"/>
                    <a:pt x="467153" y="6640311"/>
                    <a:pt x="442804" y="6621713"/>
                  </a:cubicBezTo>
                  <a:cubicBezTo>
                    <a:pt x="418453" y="6603116"/>
                    <a:pt x="403585" y="6576389"/>
                    <a:pt x="398196" y="6541530"/>
                  </a:cubicBezTo>
                  <a:cubicBezTo>
                    <a:pt x="392807" y="6506672"/>
                    <a:pt x="398386" y="6464901"/>
                    <a:pt x="414932" y="6416217"/>
                  </a:cubicBezTo>
                  <a:cubicBezTo>
                    <a:pt x="431475" y="6367532"/>
                    <a:pt x="454156" y="6326151"/>
                    <a:pt x="482972" y="6292072"/>
                  </a:cubicBezTo>
                  <a:cubicBezTo>
                    <a:pt x="511789" y="6257993"/>
                    <a:pt x="544543" y="6232093"/>
                    <a:pt x="581236" y="6214372"/>
                  </a:cubicBezTo>
                  <a:cubicBezTo>
                    <a:pt x="617929" y="6196651"/>
                    <a:pt x="656431" y="6187790"/>
                    <a:pt x="696741" y="6187790"/>
                  </a:cubicBezTo>
                  <a:close/>
                  <a:moveTo>
                    <a:pt x="5407269" y="5395249"/>
                  </a:moveTo>
                  <a:cubicBezTo>
                    <a:pt x="5387795" y="5395249"/>
                    <a:pt x="5369113" y="5400653"/>
                    <a:pt x="5351226" y="5411461"/>
                  </a:cubicBezTo>
                  <a:cubicBezTo>
                    <a:pt x="5333337" y="5422270"/>
                    <a:pt x="5317121" y="5437896"/>
                    <a:pt x="5302578" y="5458344"/>
                  </a:cubicBezTo>
                  <a:cubicBezTo>
                    <a:pt x="5288035" y="5478791"/>
                    <a:pt x="5275867" y="5503426"/>
                    <a:pt x="5266072" y="5532247"/>
                  </a:cubicBezTo>
                  <a:cubicBezTo>
                    <a:pt x="5256341" y="5560873"/>
                    <a:pt x="5251683" y="5585751"/>
                    <a:pt x="5252099" y="5606880"/>
                  </a:cubicBezTo>
                  <a:cubicBezTo>
                    <a:pt x="5252514" y="5628009"/>
                    <a:pt x="5257860" y="5644367"/>
                    <a:pt x="5268137" y="5655954"/>
                  </a:cubicBezTo>
                  <a:cubicBezTo>
                    <a:pt x="5278414" y="5667540"/>
                    <a:pt x="5293289" y="5673334"/>
                    <a:pt x="5312763" y="5673334"/>
                  </a:cubicBezTo>
                  <a:cubicBezTo>
                    <a:pt x="5332237" y="5673334"/>
                    <a:pt x="5351051" y="5667540"/>
                    <a:pt x="5369205" y="5655954"/>
                  </a:cubicBezTo>
                  <a:cubicBezTo>
                    <a:pt x="5387360" y="5644367"/>
                    <a:pt x="5403873" y="5628009"/>
                    <a:pt x="5418745" y="5606880"/>
                  </a:cubicBezTo>
                  <a:cubicBezTo>
                    <a:pt x="5433617" y="5585751"/>
                    <a:pt x="5445918" y="5560873"/>
                    <a:pt x="5455649" y="5532247"/>
                  </a:cubicBezTo>
                  <a:cubicBezTo>
                    <a:pt x="5465443" y="5503426"/>
                    <a:pt x="5469968" y="5478791"/>
                    <a:pt x="5469224" y="5458344"/>
                  </a:cubicBezTo>
                  <a:cubicBezTo>
                    <a:pt x="5468481" y="5437896"/>
                    <a:pt x="5462837" y="5422270"/>
                    <a:pt x="5452293" y="5411461"/>
                  </a:cubicBezTo>
                  <a:cubicBezTo>
                    <a:pt x="5441751" y="5400653"/>
                    <a:pt x="5426743" y="5395249"/>
                    <a:pt x="5407269" y="5395249"/>
                  </a:cubicBezTo>
                  <a:close/>
                  <a:moveTo>
                    <a:pt x="4538139" y="5395249"/>
                  </a:moveTo>
                  <a:cubicBezTo>
                    <a:pt x="4518665" y="5395249"/>
                    <a:pt x="4499984" y="5400653"/>
                    <a:pt x="4482095" y="5411461"/>
                  </a:cubicBezTo>
                  <a:cubicBezTo>
                    <a:pt x="4464207" y="5422270"/>
                    <a:pt x="4447991" y="5437896"/>
                    <a:pt x="4433449" y="5458344"/>
                  </a:cubicBezTo>
                  <a:cubicBezTo>
                    <a:pt x="4418906" y="5478791"/>
                    <a:pt x="4406737" y="5503426"/>
                    <a:pt x="4396942" y="5532247"/>
                  </a:cubicBezTo>
                  <a:cubicBezTo>
                    <a:pt x="4387211" y="5560873"/>
                    <a:pt x="4382554" y="5585751"/>
                    <a:pt x="4382969" y="5606880"/>
                  </a:cubicBezTo>
                  <a:cubicBezTo>
                    <a:pt x="4383384" y="5628009"/>
                    <a:pt x="4388731" y="5644367"/>
                    <a:pt x="4399007" y="5655954"/>
                  </a:cubicBezTo>
                  <a:cubicBezTo>
                    <a:pt x="4409285" y="5667540"/>
                    <a:pt x="4424160" y="5673334"/>
                    <a:pt x="4443634" y="5673334"/>
                  </a:cubicBezTo>
                  <a:cubicBezTo>
                    <a:pt x="4463107" y="5673334"/>
                    <a:pt x="4481921" y="5667540"/>
                    <a:pt x="4500075" y="5655954"/>
                  </a:cubicBezTo>
                  <a:cubicBezTo>
                    <a:pt x="4518231" y="5644367"/>
                    <a:pt x="4534743" y="5628009"/>
                    <a:pt x="4549616" y="5606880"/>
                  </a:cubicBezTo>
                  <a:cubicBezTo>
                    <a:pt x="4564487" y="5585751"/>
                    <a:pt x="4576788" y="5560873"/>
                    <a:pt x="4586519" y="5532247"/>
                  </a:cubicBezTo>
                  <a:cubicBezTo>
                    <a:pt x="4596313" y="5503426"/>
                    <a:pt x="4600839" y="5478791"/>
                    <a:pt x="4600095" y="5458344"/>
                  </a:cubicBezTo>
                  <a:cubicBezTo>
                    <a:pt x="4599351" y="5437896"/>
                    <a:pt x="4593707" y="5422270"/>
                    <a:pt x="4583163" y="5411461"/>
                  </a:cubicBezTo>
                  <a:cubicBezTo>
                    <a:pt x="4572621" y="5400653"/>
                    <a:pt x="4557613" y="5395249"/>
                    <a:pt x="4538139" y="5395249"/>
                  </a:cubicBezTo>
                  <a:close/>
                  <a:moveTo>
                    <a:pt x="3471033" y="5395249"/>
                  </a:moveTo>
                  <a:cubicBezTo>
                    <a:pt x="3451559" y="5395249"/>
                    <a:pt x="3432878" y="5400653"/>
                    <a:pt x="3414990" y="5411461"/>
                  </a:cubicBezTo>
                  <a:cubicBezTo>
                    <a:pt x="3397101" y="5422270"/>
                    <a:pt x="3380886" y="5437896"/>
                    <a:pt x="3366343" y="5458344"/>
                  </a:cubicBezTo>
                  <a:cubicBezTo>
                    <a:pt x="3351799" y="5478791"/>
                    <a:pt x="3339631" y="5503426"/>
                    <a:pt x="3329837" y="5532247"/>
                  </a:cubicBezTo>
                  <a:cubicBezTo>
                    <a:pt x="3320106" y="5560873"/>
                    <a:pt x="3315448" y="5585751"/>
                    <a:pt x="3315863" y="5606880"/>
                  </a:cubicBezTo>
                  <a:cubicBezTo>
                    <a:pt x="3316278" y="5628009"/>
                    <a:pt x="3321625" y="5644367"/>
                    <a:pt x="3331902" y="5655954"/>
                  </a:cubicBezTo>
                  <a:cubicBezTo>
                    <a:pt x="3342178" y="5667540"/>
                    <a:pt x="3357053" y="5673334"/>
                    <a:pt x="3376527" y="5673334"/>
                  </a:cubicBezTo>
                  <a:cubicBezTo>
                    <a:pt x="3396001" y="5673334"/>
                    <a:pt x="3414815" y="5667540"/>
                    <a:pt x="3432970" y="5655954"/>
                  </a:cubicBezTo>
                  <a:cubicBezTo>
                    <a:pt x="3451125" y="5644367"/>
                    <a:pt x="3467638" y="5628009"/>
                    <a:pt x="3482509" y="5606880"/>
                  </a:cubicBezTo>
                  <a:cubicBezTo>
                    <a:pt x="3497381" y="5585751"/>
                    <a:pt x="3509682" y="5560873"/>
                    <a:pt x="3519413" y="5532247"/>
                  </a:cubicBezTo>
                  <a:cubicBezTo>
                    <a:pt x="3529208" y="5503426"/>
                    <a:pt x="3533733" y="5478791"/>
                    <a:pt x="3532989" y="5458344"/>
                  </a:cubicBezTo>
                  <a:cubicBezTo>
                    <a:pt x="3532245" y="5437896"/>
                    <a:pt x="3526602" y="5422270"/>
                    <a:pt x="3516058" y="5411461"/>
                  </a:cubicBezTo>
                  <a:cubicBezTo>
                    <a:pt x="3505515" y="5400653"/>
                    <a:pt x="3490507" y="5395249"/>
                    <a:pt x="3471033" y="5395249"/>
                  </a:cubicBezTo>
                  <a:close/>
                  <a:moveTo>
                    <a:pt x="2601903" y="5395249"/>
                  </a:moveTo>
                  <a:cubicBezTo>
                    <a:pt x="2582429" y="5395249"/>
                    <a:pt x="2563748" y="5400653"/>
                    <a:pt x="2545860" y="5411461"/>
                  </a:cubicBezTo>
                  <a:cubicBezTo>
                    <a:pt x="2527971" y="5422270"/>
                    <a:pt x="2511756" y="5437896"/>
                    <a:pt x="2497213" y="5458344"/>
                  </a:cubicBezTo>
                  <a:cubicBezTo>
                    <a:pt x="2482671" y="5478791"/>
                    <a:pt x="2470501" y="5503426"/>
                    <a:pt x="2460707" y="5532247"/>
                  </a:cubicBezTo>
                  <a:cubicBezTo>
                    <a:pt x="2450976" y="5560873"/>
                    <a:pt x="2446318" y="5585751"/>
                    <a:pt x="2446734" y="5606880"/>
                  </a:cubicBezTo>
                  <a:cubicBezTo>
                    <a:pt x="2447149" y="5628009"/>
                    <a:pt x="2452495" y="5644367"/>
                    <a:pt x="2462772" y="5655954"/>
                  </a:cubicBezTo>
                  <a:cubicBezTo>
                    <a:pt x="2473049" y="5667540"/>
                    <a:pt x="2487924" y="5673334"/>
                    <a:pt x="2507398" y="5673334"/>
                  </a:cubicBezTo>
                  <a:cubicBezTo>
                    <a:pt x="2526871" y="5673334"/>
                    <a:pt x="2545686" y="5667540"/>
                    <a:pt x="2563840" y="5655954"/>
                  </a:cubicBezTo>
                  <a:cubicBezTo>
                    <a:pt x="2581995" y="5644367"/>
                    <a:pt x="2598508" y="5628009"/>
                    <a:pt x="2613380" y="5606880"/>
                  </a:cubicBezTo>
                  <a:cubicBezTo>
                    <a:pt x="2628251" y="5585751"/>
                    <a:pt x="2640553" y="5560873"/>
                    <a:pt x="2650283" y="5532247"/>
                  </a:cubicBezTo>
                  <a:cubicBezTo>
                    <a:pt x="2660077" y="5503426"/>
                    <a:pt x="2664603" y="5478791"/>
                    <a:pt x="2663859" y="5458344"/>
                  </a:cubicBezTo>
                  <a:cubicBezTo>
                    <a:pt x="2663115" y="5437896"/>
                    <a:pt x="2657472" y="5422270"/>
                    <a:pt x="2646928" y="5411461"/>
                  </a:cubicBezTo>
                  <a:cubicBezTo>
                    <a:pt x="2636385" y="5400653"/>
                    <a:pt x="2621377" y="5395249"/>
                    <a:pt x="2601903" y="5395249"/>
                  </a:cubicBezTo>
                  <a:close/>
                  <a:moveTo>
                    <a:pt x="1534798" y="5395249"/>
                  </a:moveTo>
                  <a:cubicBezTo>
                    <a:pt x="1515324" y="5395249"/>
                    <a:pt x="1496643" y="5400653"/>
                    <a:pt x="1478755" y="5411461"/>
                  </a:cubicBezTo>
                  <a:cubicBezTo>
                    <a:pt x="1460866" y="5422270"/>
                    <a:pt x="1444651" y="5437896"/>
                    <a:pt x="1430108" y="5458344"/>
                  </a:cubicBezTo>
                  <a:cubicBezTo>
                    <a:pt x="1415565" y="5478791"/>
                    <a:pt x="1403396" y="5503426"/>
                    <a:pt x="1393602" y="5532247"/>
                  </a:cubicBezTo>
                  <a:cubicBezTo>
                    <a:pt x="1383871" y="5560873"/>
                    <a:pt x="1379213" y="5585751"/>
                    <a:pt x="1379628" y="5606880"/>
                  </a:cubicBezTo>
                  <a:cubicBezTo>
                    <a:pt x="1380044" y="5628009"/>
                    <a:pt x="1385390" y="5644367"/>
                    <a:pt x="1395667" y="5655954"/>
                  </a:cubicBezTo>
                  <a:cubicBezTo>
                    <a:pt x="1405943" y="5667540"/>
                    <a:pt x="1420819" y="5673334"/>
                    <a:pt x="1440293" y="5673334"/>
                  </a:cubicBezTo>
                  <a:cubicBezTo>
                    <a:pt x="1459766" y="5673334"/>
                    <a:pt x="1478580" y="5667540"/>
                    <a:pt x="1496735" y="5655954"/>
                  </a:cubicBezTo>
                  <a:cubicBezTo>
                    <a:pt x="1514890" y="5644367"/>
                    <a:pt x="1531403" y="5628009"/>
                    <a:pt x="1546275" y="5606880"/>
                  </a:cubicBezTo>
                  <a:cubicBezTo>
                    <a:pt x="1561146" y="5585751"/>
                    <a:pt x="1573448" y="5560873"/>
                    <a:pt x="1583178" y="5532247"/>
                  </a:cubicBezTo>
                  <a:cubicBezTo>
                    <a:pt x="1592973" y="5503426"/>
                    <a:pt x="1597498" y="5478791"/>
                    <a:pt x="1596754" y="5458344"/>
                  </a:cubicBezTo>
                  <a:cubicBezTo>
                    <a:pt x="1596010" y="5437896"/>
                    <a:pt x="1590367" y="5422270"/>
                    <a:pt x="1579823" y="5411461"/>
                  </a:cubicBezTo>
                  <a:cubicBezTo>
                    <a:pt x="1569280" y="5400653"/>
                    <a:pt x="1554272" y="5395249"/>
                    <a:pt x="1534798" y="5395249"/>
                  </a:cubicBezTo>
                  <a:close/>
                  <a:moveTo>
                    <a:pt x="665668" y="5395249"/>
                  </a:moveTo>
                  <a:cubicBezTo>
                    <a:pt x="646194" y="5395249"/>
                    <a:pt x="627514" y="5400653"/>
                    <a:pt x="609625" y="5411461"/>
                  </a:cubicBezTo>
                  <a:cubicBezTo>
                    <a:pt x="591737" y="5422270"/>
                    <a:pt x="575521" y="5437896"/>
                    <a:pt x="560978" y="5458344"/>
                  </a:cubicBezTo>
                  <a:cubicBezTo>
                    <a:pt x="546435" y="5478791"/>
                    <a:pt x="534266" y="5503426"/>
                    <a:pt x="524472" y="5532247"/>
                  </a:cubicBezTo>
                  <a:cubicBezTo>
                    <a:pt x="514741" y="5560873"/>
                    <a:pt x="510083" y="5585751"/>
                    <a:pt x="510499" y="5606880"/>
                  </a:cubicBezTo>
                  <a:cubicBezTo>
                    <a:pt x="510914" y="5628009"/>
                    <a:pt x="516260" y="5644367"/>
                    <a:pt x="526537" y="5655954"/>
                  </a:cubicBezTo>
                  <a:cubicBezTo>
                    <a:pt x="536814" y="5667540"/>
                    <a:pt x="551690" y="5673334"/>
                    <a:pt x="571163" y="5673334"/>
                  </a:cubicBezTo>
                  <a:cubicBezTo>
                    <a:pt x="590637" y="5673334"/>
                    <a:pt x="609451" y="5667540"/>
                    <a:pt x="627605" y="5655954"/>
                  </a:cubicBezTo>
                  <a:cubicBezTo>
                    <a:pt x="645761" y="5644367"/>
                    <a:pt x="662273" y="5628009"/>
                    <a:pt x="677145" y="5606880"/>
                  </a:cubicBezTo>
                  <a:cubicBezTo>
                    <a:pt x="692017" y="5585751"/>
                    <a:pt x="704318" y="5560873"/>
                    <a:pt x="714048" y="5532247"/>
                  </a:cubicBezTo>
                  <a:cubicBezTo>
                    <a:pt x="723843" y="5503426"/>
                    <a:pt x="728369" y="5478791"/>
                    <a:pt x="727624" y="5458344"/>
                  </a:cubicBezTo>
                  <a:cubicBezTo>
                    <a:pt x="726881" y="5437896"/>
                    <a:pt x="721237" y="5422270"/>
                    <a:pt x="710693" y="5411461"/>
                  </a:cubicBezTo>
                  <a:cubicBezTo>
                    <a:pt x="700151" y="5400653"/>
                    <a:pt x="685142" y="5395249"/>
                    <a:pt x="665668" y="5395249"/>
                  </a:cubicBezTo>
                  <a:close/>
                  <a:moveTo>
                    <a:pt x="4023959" y="5311415"/>
                  </a:moveTo>
                  <a:lnTo>
                    <a:pt x="4131162" y="5311415"/>
                  </a:lnTo>
                  <a:lnTo>
                    <a:pt x="4010149" y="5667492"/>
                  </a:lnTo>
                  <a:lnTo>
                    <a:pt x="4183659" y="5667492"/>
                  </a:lnTo>
                  <a:lnTo>
                    <a:pt x="4153184" y="5757168"/>
                  </a:lnTo>
                  <a:lnTo>
                    <a:pt x="3872471" y="5757168"/>
                  </a:lnTo>
                  <a:close/>
                  <a:moveTo>
                    <a:pt x="2087723" y="5311415"/>
                  </a:moveTo>
                  <a:lnTo>
                    <a:pt x="2194927" y="5311415"/>
                  </a:lnTo>
                  <a:lnTo>
                    <a:pt x="2073913" y="5667492"/>
                  </a:lnTo>
                  <a:lnTo>
                    <a:pt x="2247423" y="5667492"/>
                  </a:lnTo>
                  <a:lnTo>
                    <a:pt x="2216949" y="5757168"/>
                  </a:lnTo>
                  <a:lnTo>
                    <a:pt x="1936235" y="5757168"/>
                  </a:lnTo>
                  <a:close/>
                  <a:moveTo>
                    <a:pt x="151489" y="5311415"/>
                  </a:moveTo>
                  <a:lnTo>
                    <a:pt x="258691" y="5311415"/>
                  </a:lnTo>
                  <a:lnTo>
                    <a:pt x="137678" y="5667492"/>
                  </a:lnTo>
                  <a:lnTo>
                    <a:pt x="311189" y="5667492"/>
                  </a:lnTo>
                  <a:lnTo>
                    <a:pt x="280714" y="5757168"/>
                  </a:lnTo>
                  <a:lnTo>
                    <a:pt x="0" y="5757168"/>
                  </a:lnTo>
                  <a:close/>
                  <a:moveTo>
                    <a:pt x="5438341" y="5303820"/>
                  </a:moveTo>
                  <a:cubicBezTo>
                    <a:pt x="5479041" y="5303820"/>
                    <a:pt x="5511585" y="5312778"/>
                    <a:pt x="5535973" y="5330694"/>
                  </a:cubicBezTo>
                  <a:cubicBezTo>
                    <a:pt x="5560361" y="5348610"/>
                    <a:pt x="5575365" y="5374510"/>
                    <a:pt x="5580987" y="5408394"/>
                  </a:cubicBezTo>
                  <a:cubicBezTo>
                    <a:pt x="5586607" y="5442279"/>
                    <a:pt x="5581147" y="5483562"/>
                    <a:pt x="5564604" y="5532247"/>
                  </a:cubicBezTo>
                  <a:cubicBezTo>
                    <a:pt x="5548057" y="5580931"/>
                    <a:pt x="5525293" y="5622702"/>
                    <a:pt x="5496310" y="5657560"/>
                  </a:cubicBezTo>
                  <a:cubicBezTo>
                    <a:pt x="5467328" y="5692419"/>
                    <a:pt x="5434439" y="5719146"/>
                    <a:pt x="5397640" y="5737743"/>
                  </a:cubicBezTo>
                  <a:cubicBezTo>
                    <a:pt x="5360843" y="5756341"/>
                    <a:pt x="5322093" y="5765639"/>
                    <a:pt x="5281394" y="5765639"/>
                  </a:cubicBezTo>
                  <a:cubicBezTo>
                    <a:pt x="5241083" y="5765639"/>
                    <a:pt x="5208753" y="5756341"/>
                    <a:pt x="5184403" y="5737743"/>
                  </a:cubicBezTo>
                  <a:cubicBezTo>
                    <a:pt x="5160053" y="5719146"/>
                    <a:pt x="5145184" y="5692419"/>
                    <a:pt x="5139795" y="5657560"/>
                  </a:cubicBezTo>
                  <a:cubicBezTo>
                    <a:pt x="5134407" y="5622702"/>
                    <a:pt x="5139985" y="5580931"/>
                    <a:pt x="5156532" y="5532247"/>
                  </a:cubicBezTo>
                  <a:cubicBezTo>
                    <a:pt x="5173075" y="5483562"/>
                    <a:pt x="5195756" y="5442181"/>
                    <a:pt x="5224573" y="5408102"/>
                  </a:cubicBezTo>
                  <a:cubicBezTo>
                    <a:pt x="5253389" y="5374023"/>
                    <a:pt x="5286143" y="5348123"/>
                    <a:pt x="5322837" y="5330402"/>
                  </a:cubicBezTo>
                  <a:cubicBezTo>
                    <a:pt x="5359529" y="5312681"/>
                    <a:pt x="5398031" y="5303820"/>
                    <a:pt x="5438341" y="5303820"/>
                  </a:cubicBezTo>
                  <a:close/>
                  <a:moveTo>
                    <a:pt x="5047239" y="5303820"/>
                  </a:moveTo>
                  <a:cubicBezTo>
                    <a:pt x="5076254" y="5303820"/>
                    <a:pt x="5100300" y="5309565"/>
                    <a:pt x="5119375" y="5321054"/>
                  </a:cubicBezTo>
                  <a:cubicBezTo>
                    <a:pt x="5138449" y="5332544"/>
                    <a:pt x="5152838" y="5346078"/>
                    <a:pt x="5162538" y="5361657"/>
                  </a:cubicBezTo>
                  <a:lnTo>
                    <a:pt x="5083807" y="5430010"/>
                  </a:lnTo>
                  <a:cubicBezTo>
                    <a:pt x="5076282" y="5419494"/>
                    <a:pt x="5067411" y="5411072"/>
                    <a:pt x="5057195" y="5404743"/>
                  </a:cubicBezTo>
                  <a:cubicBezTo>
                    <a:pt x="5046979" y="5398414"/>
                    <a:pt x="5033887" y="5395249"/>
                    <a:pt x="5017918" y="5395249"/>
                  </a:cubicBezTo>
                  <a:cubicBezTo>
                    <a:pt x="4998640" y="5395249"/>
                    <a:pt x="4979195" y="5400751"/>
                    <a:pt x="4959586" y="5411753"/>
                  </a:cubicBezTo>
                  <a:cubicBezTo>
                    <a:pt x="4939977" y="5422756"/>
                    <a:pt x="4921958" y="5438530"/>
                    <a:pt x="4905531" y="5459074"/>
                  </a:cubicBezTo>
                  <a:cubicBezTo>
                    <a:pt x="4889102" y="5479619"/>
                    <a:pt x="4875959" y="5504400"/>
                    <a:pt x="4866101" y="5533416"/>
                  </a:cubicBezTo>
                  <a:cubicBezTo>
                    <a:pt x="4856041" y="5563015"/>
                    <a:pt x="4851739" y="5588283"/>
                    <a:pt x="4853191" y="5609217"/>
                  </a:cubicBezTo>
                  <a:cubicBezTo>
                    <a:pt x="4854643" y="5630151"/>
                    <a:pt x="4861307" y="5646071"/>
                    <a:pt x="4873179" y="5656976"/>
                  </a:cubicBezTo>
                  <a:cubicBezTo>
                    <a:pt x="4885053" y="5667882"/>
                    <a:pt x="4901407" y="5673334"/>
                    <a:pt x="4922245" y="5673334"/>
                  </a:cubicBezTo>
                  <a:cubicBezTo>
                    <a:pt x="4940161" y="5673334"/>
                    <a:pt x="4957534" y="5669342"/>
                    <a:pt x="4974367" y="5661358"/>
                  </a:cubicBezTo>
                  <a:cubicBezTo>
                    <a:pt x="4991199" y="5653373"/>
                    <a:pt x="5006663" y="5643831"/>
                    <a:pt x="5020757" y="5632731"/>
                  </a:cubicBezTo>
                  <a:lnTo>
                    <a:pt x="5054399" y="5699624"/>
                  </a:lnTo>
                  <a:cubicBezTo>
                    <a:pt x="5028225" y="5721629"/>
                    <a:pt x="5001000" y="5738133"/>
                    <a:pt x="4972724" y="5749136"/>
                  </a:cubicBezTo>
                  <a:cubicBezTo>
                    <a:pt x="4944447" y="5760138"/>
                    <a:pt x="4915704" y="5765639"/>
                    <a:pt x="4886494" y="5765639"/>
                  </a:cubicBezTo>
                  <a:cubicBezTo>
                    <a:pt x="4858257" y="5765639"/>
                    <a:pt x="4833216" y="5760820"/>
                    <a:pt x="4811373" y="5751180"/>
                  </a:cubicBezTo>
                  <a:cubicBezTo>
                    <a:pt x="4789529" y="5741541"/>
                    <a:pt x="4772194" y="5727082"/>
                    <a:pt x="4759368" y="5707802"/>
                  </a:cubicBezTo>
                  <a:cubicBezTo>
                    <a:pt x="4746543" y="5688523"/>
                    <a:pt x="4739477" y="5664620"/>
                    <a:pt x="4738170" y="5636090"/>
                  </a:cubicBezTo>
                  <a:cubicBezTo>
                    <a:pt x="4736863" y="5607562"/>
                    <a:pt x="4742597" y="5574505"/>
                    <a:pt x="4755370" y="5536920"/>
                  </a:cubicBezTo>
                  <a:cubicBezTo>
                    <a:pt x="4767943" y="5499921"/>
                    <a:pt x="4784839" y="5466961"/>
                    <a:pt x="4806060" y="5438043"/>
                  </a:cubicBezTo>
                  <a:cubicBezTo>
                    <a:pt x="4827279" y="5409125"/>
                    <a:pt x="4851165" y="5384685"/>
                    <a:pt x="4877715" y="5364724"/>
                  </a:cubicBezTo>
                  <a:cubicBezTo>
                    <a:pt x="4904264" y="5344764"/>
                    <a:pt x="4932047" y="5329623"/>
                    <a:pt x="4961065" y="5319301"/>
                  </a:cubicBezTo>
                  <a:cubicBezTo>
                    <a:pt x="4990083" y="5308981"/>
                    <a:pt x="5018807" y="5303820"/>
                    <a:pt x="5047239" y="5303820"/>
                  </a:cubicBezTo>
                  <a:close/>
                  <a:moveTo>
                    <a:pt x="4569211" y="5303820"/>
                  </a:moveTo>
                  <a:cubicBezTo>
                    <a:pt x="4609911" y="5303820"/>
                    <a:pt x="4642455" y="5312778"/>
                    <a:pt x="4666843" y="5330694"/>
                  </a:cubicBezTo>
                  <a:cubicBezTo>
                    <a:pt x="4691231" y="5348610"/>
                    <a:pt x="4706235" y="5374510"/>
                    <a:pt x="4711857" y="5408394"/>
                  </a:cubicBezTo>
                  <a:cubicBezTo>
                    <a:pt x="4717479" y="5442279"/>
                    <a:pt x="4712018" y="5483562"/>
                    <a:pt x="4695474" y="5532247"/>
                  </a:cubicBezTo>
                  <a:cubicBezTo>
                    <a:pt x="4678927" y="5580931"/>
                    <a:pt x="4656163" y="5622702"/>
                    <a:pt x="4627181" y="5657560"/>
                  </a:cubicBezTo>
                  <a:cubicBezTo>
                    <a:pt x="4598199" y="5692419"/>
                    <a:pt x="4565309" y="5719146"/>
                    <a:pt x="4528511" y="5737743"/>
                  </a:cubicBezTo>
                  <a:cubicBezTo>
                    <a:pt x="4491713" y="5756341"/>
                    <a:pt x="4452965" y="5765639"/>
                    <a:pt x="4412263" y="5765639"/>
                  </a:cubicBezTo>
                  <a:cubicBezTo>
                    <a:pt x="4371954" y="5765639"/>
                    <a:pt x="4339624" y="5756341"/>
                    <a:pt x="4315274" y="5737743"/>
                  </a:cubicBezTo>
                  <a:cubicBezTo>
                    <a:pt x="4290923" y="5719146"/>
                    <a:pt x="4276055" y="5692419"/>
                    <a:pt x="4270666" y="5657560"/>
                  </a:cubicBezTo>
                  <a:cubicBezTo>
                    <a:pt x="4265277" y="5622702"/>
                    <a:pt x="4270857" y="5580931"/>
                    <a:pt x="4287403" y="5532247"/>
                  </a:cubicBezTo>
                  <a:cubicBezTo>
                    <a:pt x="4303947" y="5483562"/>
                    <a:pt x="4326627" y="5442181"/>
                    <a:pt x="4355443" y="5408102"/>
                  </a:cubicBezTo>
                  <a:cubicBezTo>
                    <a:pt x="4384259" y="5374023"/>
                    <a:pt x="4417013" y="5348123"/>
                    <a:pt x="4453707" y="5330402"/>
                  </a:cubicBezTo>
                  <a:cubicBezTo>
                    <a:pt x="4490399" y="5312681"/>
                    <a:pt x="4528901" y="5303820"/>
                    <a:pt x="4569211" y="5303820"/>
                  </a:cubicBezTo>
                  <a:close/>
                  <a:moveTo>
                    <a:pt x="3502106" y="5303820"/>
                  </a:moveTo>
                  <a:cubicBezTo>
                    <a:pt x="3542805" y="5303820"/>
                    <a:pt x="3575349" y="5312778"/>
                    <a:pt x="3599737" y="5330694"/>
                  </a:cubicBezTo>
                  <a:cubicBezTo>
                    <a:pt x="3624125" y="5348610"/>
                    <a:pt x="3639129" y="5374510"/>
                    <a:pt x="3644751" y="5408394"/>
                  </a:cubicBezTo>
                  <a:cubicBezTo>
                    <a:pt x="3650372" y="5442279"/>
                    <a:pt x="3644911" y="5483562"/>
                    <a:pt x="3628368" y="5532247"/>
                  </a:cubicBezTo>
                  <a:cubicBezTo>
                    <a:pt x="3611821" y="5580931"/>
                    <a:pt x="3589057" y="5622702"/>
                    <a:pt x="3560074" y="5657560"/>
                  </a:cubicBezTo>
                  <a:cubicBezTo>
                    <a:pt x="3531093" y="5692419"/>
                    <a:pt x="3498203" y="5719146"/>
                    <a:pt x="3461405" y="5737743"/>
                  </a:cubicBezTo>
                  <a:cubicBezTo>
                    <a:pt x="3424607" y="5756341"/>
                    <a:pt x="3385858" y="5765639"/>
                    <a:pt x="3345159" y="5765639"/>
                  </a:cubicBezTo>
                  <a:cubicBezTo>
                    <a:pt x="3304847" y="5765639"/>
                    <a:pt x="3272517" y="5756341"/>
                    <a:pt x="3248168" y="5737743"/>
                  </a:cubicBezTo>
                  <a:cubicBezTo>
                    <a:pt x="3223818" y="5719146"/>
                    <a:pt x="3208948" y="5692419"/>
                    <a:pt x="3203560" y="5657560"/>
                  </a:cubicBezTo>
                  <a:cubicBezTo>
                    <a:pt x="3198172" y="5622702"/>
                    <a:pt x="3203750" y="5580931"/>
                    <a:pt x="3220297" y="5532247"/>
                  </a:cubicBezTo>
                  <a:cubicBezTo>
                    <a:pt x="3236840" y="5483562"/>
                    <a:pt x="3259521" y="5442181"/>
                    <a:pt x="3288337" y="5408102"/>
                  </a:cubicBezTo>
                  <a:cubicBezTo>
                    <a:pt x="3317153" y="5374023"/>
                    <a:pt x="3349908" y="5348123"/>
                    <a:pt x="3386601" y="5330402"/>
                  </a:cubicBezTo>
                  <a:cubicBezTo>
                    <a:pt x="3423293" y="5312681"/>
                    <a:pt x="3461795" y="5303820"/>
                    <a:pt x="3502106" y="5303820"/>
                  </a:cubicBezTo>
                  <a:close/>
                  <a:moveTo>
                    <a:pt x="3111003" y="5303820"/>
                  </a:moveTo>
                  <a:cubicBezTo>
                    <a:pt x="3140018" y="5303820"/>
                    <a:pt x="3164064" y="5309565"/>
                    <a:pt x="3183139" y="5321054"/>
                  </a:cubicBezTo>
                  <a:cubicBezTo>
                    <a:pt x="3202214" y="5332544"/>
                    <a:pt x="3216603" y="5346078"/>
                    <a:pt x="3226302" y="5361657"/>
                  </a:cubicBezTo>
                  <a:lnTo>
                    <a:pt x="3147571" y="5430010"/>
                  </a:lnTo>
                  <a:cubicBezTo>
                    <a:pt x="3140046" y="5419494"/>
                    <a:pt x="3131175" y="5411072"/>
                    <a:pt x="3120959" y="5404743"/>
                  </a:cubicBezTo>
                  <a:cubicBezTo>
                    <a:pt x="3110743" y="5398414"/>
                    <a:pt x="3097651" y="5395249"/>
                    <a:pt x="3081683" y="5395249"/>
                  </a:cubicBezTo>
                  <a:cubicBezTo>
                    <a:pt x="3062404" y="5395249"/>
                    <a:pt x="3042960" y="5400751"/>
                    <a:pt x="3023351" y="5411753"/>
                  </a:cubicBezTo>
                  <a:cubicBezTo>
                    <a:pt x="3003741" y="5422756"/>
                    <a:pt x="2985723" y="5438530"/>
                    <a:pt x="2969295" y="5459074"/>
                  </a:cubicBezTo>
                  <a:cubicBezTo>
                    <a:pt x="2952867" y="5479619"/>
                    <a:pt x="2939724" y="5504400"/>
                    <a:pt x="2929865" y="5533416"/>
                  </a:cubicBezTo>
                  <a:cubicBezTo>
                    <a:pt x="2919806" y="5563015"/>
                    <a:pt x="2915503" y="5588283"/>
                    <a:pt x="2916956" y="5609217"/>
                  </a:cubicBezTo>
                  <a:cubicBezTo>
                    <a:pt x="2918408" y="5630151"/>
                    <a:pt x="2925071" y="5646071"/>
                    <a:pt x="2936944" y="5656976"/>
                  </a:cubicBezTo>
                  <a:cubicBezTo>
                    <a:pt x="2948817" y="5667882"/>
                    <a:pt x="2965172" y="5673334"/>
                    <a:pt x="2986009" y="5673334"/>
                  </a:cubicBezTo>
                  <a:cubicBezTo>
                    <a:pt x="3003925" y="5673334"/>
                    <a:pt x="3021299" y="5669342"/>
                    <a:pt x="3038132" y="5661358"/>
                  </a:cubicBezTo>
                  <a:cubicBezTo>
                    <a:pt x="3054964" y="5653373"/>
                    <a:pt x="3070427" y="5643831"/>
                    <a:pt x="3084521" y="5632731"/>
                  </a:cubicBezTo>
                  <a:lnTo>
                    <a:pt x="3118164" y="5699624"/>
                  </a:lnTo>
                  <a:cubicBezTo>
                    <a:pt x="3091990" y="5721629"/>
                    <a:pt x="3064765" y="5738133"/>
                    <a:pt x="3036488" y="5749136"/>
                  </a:cubicBezTo>
                  <a:cubicBezTo>
                    <a:pt x="3008212" y="5760138"/>
                    <a:pt x="2979469" y="5765639"/>
                    <a:pt x="2950258" y="5765639"/>
                  </a:cubicBezTo>
                  <a:cubicBezTo>
                    <a:pt x="2922021" y="5765639"/>
                    <a:pt x="2896980" y="5760820"/>
                    <a:pt x="2875137" y="5751180"/>
                  </a:cubicBezTo>
                  <a:cubicBezTo>
                    <a:pt x="2853293" y="5741541"/>
                    <a:pt x="2835959" y="5727082"/>
                    <a:pt x="2823133" y="5707802"/>
                  </a:cubicBezTo>
                  <a:cubicBezTo>
                    <a:pt x="2810307" y="5688523"/>
                    <a:pt x="2803241" y="5664620"/>
                    <a:pt x="2801935" y="5636090"/>
                  </a:cubicBezTo>
                  <a:cubicBezTo>
                    <a:pt x="2800628" y="5607562"/>
                    <a:pt x="2806361" y="5574505"/>
                    <a:pt x="2819134" y="5536920"/>
                  </a:cubicBezTo>
                  <a:cubicBezTo>
                    <a:pt x="2831707" y="5499921"/>
                    <a:pt x="2848604" y="5466961"/>
                    <a:pt x="2869824" y="5438043"/>
                  </a:cubicBezTo>
                  <a:cubicBezTo>
                    <a:pt x="2891044" y="5409125"/>
                    <a:pt x="2914930" y="5384685"/>
                    <a:pt x="2941479" y="5364724"/>
                  </a:cubicBezTo>
                  <a:cubicBezTo>
                    <a:pt x="2968028" y="5344764"/>
                    <a:pt x="2995812" y="5329623"/>
                    <a:pt x="3024829" y="5319301"/>
                  </a:cubicBezTo>
                  <a:cubicBezTo>
                    <a:pt x="3053847" y="5308981"/>
                    <a:pt x="3082572" y="5303820"/>
                    <a:pt x="3111003" y="5303820"/>
                  </a:cubicBezTo>
                  <a:close/>
                  <a:moveTo>
                    <a:pt x="2632975" y="5303820"/>
                  </a:moveTo>
                  <a:cubicBezTo>
                    <a:pt x="2673676" y="5303820"/>
                    <a:pt x="2706220" y="5312778"/>
                    <a:pt x="2730608" y="5330694"/>
                  </a:cubicBezTo>
                  <a:cubicBezTo>
                    <a:pt x="2754995" y="5348610"/>
                    <a:pt x="2770000" y="5374510"/>
                    <a:pt x="2775621" y="5408394"/>
                  </a:cubicBezTo>
                  <a:cubicBezTo>
                    <a:pt x="2781243" y="5442279"/>
                    <a:pt x="2775783" y="5483562"/>
                    <a:pt x="2759239" y="5532247"/>
                  </a:cubicBezTo>
                  <a:cubicBezTo>
                    <a:pt x="2742692" y="5580931"/>
                    <a:pt x="2719928" y="5622702"/>
                    <a:pt x="2690945" y="5657560"/>
                  </a:cubicBezTo>
                  <a:cubicBezTo>
                    <a:pt x="2661963" y="5692419"/>
                    <a:pt x="2629073" y="5719146"/>
                    <a:pt x="2592275" y="5737743"/>
                  </a:cubicBezTo>
                  <a:cubicBezTo>
                    <a:pt x="2555478" y="5756341"/>
                    <a:pt x="2516729" y="5765639"/>
                    <a:pt x="2476028" y="5765639"/>
                  </a:cubicBezTo>
                  <a:cubicBezTo>
                    <a:pt x="2435718" y="5765639"/>
                    <a:pt x="2403388" y="5756341"/>
                    <a:pt x="2379038" y="5737743"/>
                  </a:cubicBezTo>
                  <a:cubicBezTo>
                    <a:pt x="2354688" y="5719146"/>
                    <a:pt x="2339819" y="5692419"/>
                    <a:pt x="2334430" y="5657560"/>
                  </a:cubicBezTo>
                  <a:cubicBezTo>
                    <a:pt x="2329042" y="5622702"/>
                    <a:pt x="2334621" y="5580931"/>
                    <a:pt x="2351167" y="5532247"/>
                  </a:cubicBezTo>
                  <a:cubicBezTo>
                    <a:pt x="2367711" y="5483562"/>
                    <a:pt x="2390391" y="5442181"/>
                    <a:pt x="2419207" y="5408102"/>
                  </a:cubicBezTo>
                  <a:cubicBezTo>
                    <a:pt x="2448023" y="5374023"/>
                    <a:pt x="2480778" y="5348123"/>
                    <a:pt x="2517471" y="5330402"/>
                  </a:cubicBezTo>
                  <a:cubicBezTo>
                    <a:pt x="2554164" y="5312681"/>
                    <a:pt x="2592665" y="5303820"/>
                    <a:pt x="2632975" y="5303820"/>
                  </a:cubicBezTo>
                  <a:close/>
                  <a:moveTo>
                    <a:pt x="1565870" y="5303820"/>
                  </a:moveTo>
                  <a:cubicBezTo>
                    <a:pt x="1606571" y="5303820"/>
                    <a:pt x="1639114" y="5312778"/>
                    <a:pt x="1663502" y="5330694"/>
                  </a:cubicBezTo>
                  <a:cubicBezTo>
                    <a:pt x="1687890" y="5348610"/>
                    <a:pt x="1702895" y="5374510"/>
                    <a:pt x="1708516" y="5408394"/>
                  </a:cubicBezTo>
                  <a:cubicBezTo>
                    <a:pt x="1714137" y="5442279"/>
                    <a:pt x="1708677" y="5483562"/>
                    <a:pt x="1692134" y="5532247"/>
                  </a:cubicBezTo>
                  <a:cubicBezTo>
                    <a:pt x="1675587" y="5580931"/>
                    <a:pt x="1652823" y="5622702"/>
                    <a:pt x="1623840" y="5657560"/>
                  </a:cubicBezTo>
                  <a:cubicBezTo>
                    <a:pt x="1594858" y="5692419"/>
                    <a:pt x="1561968" y="5719146"/>
                    <a:pt x="1525170" y="5737743"/>
                  </a:cubicBezTo>
                  <a:cubicBezTo>
                    <a:pt x="1488372" y="5756341"/>
                    <a:pt x="1449623" y="5765639"/>
                    <a:pt x="1408923" y="5765639"/>
                  </a:cubicBezTo>
                  <a:cubicBezTo>
                    <a:pt x="1368613" y="5765639"/>
                    <a:pt x="1336283" y="5756341"/>
                    <a:pt x="1311933" y="5737743"/>
                  </a:cubicBezTo>
                  <a:cubicBezTo>
                    <a:pt x="1287583" y="5719146"/>
                    <a:pt x="1272714" y="5692419"/>
                    <a:pt x="1267325" y="5657560"/>
                  </a:cubicBezTo>
                  <a:cubicBezTo>
                    <a:pt x="1261937" y="5622702"/>
                    <a:pt x="1267515" y="5580931"/>
                    <a:pt x="1284062" y="5532247"/>
                  </a:cubicBezTo>
                  <a:cubicBezTo>
                    <a:pt x="1300605" y="5483562"/>
                    <a:pt x="1323286" y="5442181"/>
                    <a:pt x="1352102" y="5408102"/>
                  </a:cubicBezTo>
                  <a:cubicBezTo>
                    <a:pt x="1380919" y="5374023"/>
                    <a:pt x="1413673" y="5348123"/>
                    <a:pt x="1450366" y="5330402"/>
                  </a:cubicBezTo>
                  <a:cubicBezTo>
                    <a:pt x="1487058" y="5312681"/>
                    <a:pt x="1525561" y="5303820"/>
                    <a:pt x="1565870" y="5303820"/>
                  </a:cubicBezTo>
                  <a:close/>
                  <a:moveTo>
                    <a:pt x="1174768" y="5303820"/>
                  </a:moveTo>
                  <a:cubicBezTo>
                    <a:pt x="1203784" y="5303820"/>
                    <a:pt x="1227829" y="5309565"/>
                    <a:pt x="1246905" y="5321054"/>
                  </a:cubicBezTo>
                  <a:cubicBezTo>
                    <a:pt x="1265979" y="5332544"/>
                    <a:pt x="1280367" y="5346078"/>
                    <a:pt x="1290067" y="5361657"/>
                  </a:cubicBezTo>
                  <a:lnTo>
                    <a:pt x="1211336" y="5430010"/>
                  </a:lnTo>
                  <a:cubicBezTo>
                    <a:pt x="1203811" y="5419494"/>
                    <a:pt x="1194941" y="5411072"/>
                    <a:pt x="1184724" y="5404743"/>
                  </a:cubicBezTo>
                  <a:cubicBezTo>
                    <a:pt x="1174509" y="5398414"/>
                    <a:pt x="1161417" y="5395249"/>
                    <a:pt x="1145448" y="5395249"/>
                  </a:cubicBezTo>
                  <a:cubicBezTo>
                    <a:pt x="1126169" y="5395249"/>
                    <a:pt x="1106724" y="5400751"/>
                    <a:pt x="1087116" y="5411753"/>
                  </a:cubicBezTo>
                  <a:cubicBezTo>
                    <a:pt x="1067507" y="5422756"/>
                    <a:pt x="1049488" y="5438530"/>
                    <a:pt x="1033060" y="5459074"/>
                  </a:cubicBezTo>
                  <a:cubicBezTo>
                    <a:pt x="1016632" y="5479619"/>
                    <a:pt x="1003489" y="5504400"/>
                    <a:pt x="993630" y="5533416"/>
                  </a:cubicBezTo>
                  <a:cubicBezTo>
                    <a:pt x="983571" y="5563015"/>
                    <a:pt x="979268" y="5588283"/>
                    <a:pt x="980721" y="5609217"/>
                  </a:cubicBezTo>
                  <a:cubicBezTo>
                    <a:pt x="982173" y="5630151"/>
                    <a:pt x="988837" y="5646071"/>
                    <a:pt x="1000709" y="5656976"/>
                  </a:cubicBezTo>
                  <a:cubicBezTo>
                    <a:pt x="1012582" y="5667882"/>
                    <a:pt x="1028937" y="5673334"/>
                    <a:pt x="1049774" y="5673334"/>
                  </a:cubicBezTo>
                  <a:cubicBezTo>
                    <a:pt x="1067690" y="5673334"/>
                    <a:pt x="1085064" y="5669342"/>
                    <a:pt x="1101896" y="5661358"/>
                  </a:cubicBezTo>
                  <a:cubicBezTo>
                    <a:pt x="1118729" y="5653373"/>
                    <a:pt x="1134193" y="5643831"/>
                    <a:pt x="1148287" y="5632731"/>
                  </a:cubicBezTo>
                  <a:lnTo>
                    <a:pt x="1181929" y="5699624"/>
                  </a:lnTo>
                  <a:cubicBezTo>
                    <a:pt x="1155755" y="5721629"/>
                    <a:pt x="1128530" y="5738133"/>
                    <a:pt x="1100254" y="5749136"/>
                  </a:cubicBezTo>
                  <a:cubicBezTo>
                    <a:pt x="1071977" y="5760138"/>
                    <a:pt x="1043234" y="5765639"/>
                    <a:pt x="1014024" y="5765639"/>
                  </a:cubicBezTo>
                  <a:cubicBezTo>
                    <a:pt x="985786" y="5765639"/>
                    <a:pt x="960746" y="5760820"/>
                    <a:pt x="938902" y="5751180"/>
                  </a:cubicBezTo>
                  <a:cubicBezTo>
                    <a:pt x="917058" y="5741541"/>
                    <a:pt x="899723" y="5727082"/>
                    <a:pt x="886898" y="5707802"/>
                  </a:cubicBezTo>
                  <a:cubicBezTo>
                    <a:pt x="874073" y="5688523"/>
                    <a:pt x="867007" y="5664620"/>
                    <a:pt x="865700" y="5636090"/>
                  </a:cubicBezTo>
                  <a:cubicBezTo>
                    <a:pt x="864393" y="5607562"/>
                    <a:pt x="870126" y="5574505"/>
                    <a:pt x="882900" y="5536920"/>
                  </a:cubicBezTo>
                  <a:cubicBezTo>
                    <a:pt x="895473" y="5499921"/>
                    <a:pt x="912369" y="5466961"/>
                    <a:pt x="933590" y="5438043"/>
                  </a:cubicBezTo>
                  <a:cubicBezTo>
                    <a:pt x="954809" y="5409125"/>
                    <a:pt x="978695" y="5384685"/>
                    <a:pt x="1005244" y="5364724"/>
                  </a:cubicBezTo>
                  <a:cubicBezTo>
                    <a:pt x="1031794" y="5344764"/>
                    <a:pt x="1059577" y="5329623"/>
                    <a:pt x="1088594" y="5319301"/>
                  </a:cubicBezTo>
                  <a:cubicBezTo>
                    <a:pt x="1117612" y="5308981"/>
                    <a:pt x="1146336" y="5303820"/>
                    <a:pt x="1174768" y="5303820"/>
                  </a:cubicBezTo>
                  <a:close/>
                  <a:moveTo>
                    <a:pt x="696741" y="5303820"/>
                  </a:moveTo>
                  <a:cubicBezTo>
                    <a:pt x="737441" y="5303820"/>
                    <a:pt x="769985" y="5312778"/>
                    <a:pt x="794373" y="5330694"/>
                  </a:cubicBezTo>
                  <a:cubicBezTo>
                    <a:pt x="818760" y="5348610"/>
                    <a:pt x="833765" y="5374510"/>
                    <a:pt x="839387" y="5408394"/>
                  </a:cubicBezTo>
                  <a:cubicBezTo>
                    <a:pt x="845008" y="5442279"/>
                    <a:pt x="839547" y="5483562"/>
                    <a:pt x="823004" y="5532247"/>
                  </a:cubicBezTo>
                  <a:cubicBezTo>
                    <a:pt x="806457" y="5580931"/>
                    <a:pt x="783693" y="5622702"/>
                    <a:pt x="754711" y="5657560"/>
                  </a:cubicBezTo>
                  <a:cubicBezTo>
                    <a:pt x="725728" y="5692419"/>
                    <a:pt x="692838" y="5719146"/>
                    <a:pt x="656041" y="5737743"/>
                  </a:cubicBezTo>
                  <a:cubicBezTo>
                    <a:pt x="619243" y="5756341"/>
                    <a:pt x="580494" y="5765639"/>
                    <a:pt x="539793" y="5765639"/>
                  </a:cubicBezTo>
                  <a:cubicBezTo>
                    <a:pt x="499484" y="5765639"/>
                    <a:pt x="467153" y="5756341"/>
                    <a:pt x="442804" y="5737743"/>
                  </a:cubicBezTo>
                  <a:cubicBezTo>
                    <a:pt x="418453" y="5719146"/>
                    <a:pt x="403585" y="5692419"/>
                    <a:pt x="398196" y="5657560"/>
                  </a:cubicBezTo>
                  <a:cubicBezTo>
                    <a:pt x="392807" y="5622702"/>
                    <a:pt x="398386" y="5580931"/>
                    <a:pt x="414932" y="5532247"/>
                  </a:cubicBezTo>
                  <a:cubicBezTo>
                    <a:pt x="431475" y="5483562"/>
                    <a:pt x="454156" y="5442181"/>
                    <a:pt x="482972" y="5408102"/>
                  </a:cubicBezTo>
                  <a:cubicBezTo>
                    <a:pt x="511789" y="5374023"/>
                    <a:pt x="544543" y="5348123"/>
                    <a:pt x="581236" y="5330402"/>
                  </a:cubicBezTo>
                  <a:cubicBezTo>
                    <a:pt x="617929" y="5312681"/>
                    <a:pt x="656431" y="5303820"/>
                    <a:pt x="696741" y="5303820"/>
                  </a:cubicBezTo>
                  <a:close/>
                  <a:moveTo>
                    <a:pt x="5407269" y="4511279"/>
                  </a:moveTo>
                  <a:cubicBezTo>
                    <a:pt x="5387795" y="4511279"/>
                    <a:pt x="5369113" y="4516683"/>
                    <a:pt x="5351226" y="4527491"/>
                  </a:cubicBezTo>
                  <a:cubicBezTo>
                    <a:pt x="5333337" y="4538299"/>
                    <a:pt x="5317121" y="4553926"/>
                    <a:pt x="5302578" y="4574374"/>
                  </a:cubicBezTo>
                  <a:cubicBezTo>
                    <a:pt x="5288035" y="4594821"/>
                    <a:pt x="5275867" y="4619455"/>
                    <a:pt x="5266072" y="4648277"/>
                  </a:cubicBezTo>
                  <a:cubicBezTo>
                    <a:pt x="5256341" y="4676903"/>
                    <a:pt x="5251683" y="4701780"/>
                    <a:pt x="5252099" y="4722910"/>
                  </a:cubicBezTo>
                  <a:cubicBezTo>
                    <a:pt x="5252514" y="4744038"/>
                    <a:pt x="5257860" y="4760396"/>
                    <a:pt x="5268137" y="4771983"/>
                  </a:cubicBezTo>
                  <a:cubicBezTo>
                    <a:pt x="5278414" y="4783570"/>
                    <a:pt x="5293289" y="4789364"/>
                    <a:pt x="5312763" y="4789364"/>
                  </a:cubicBezTo>
                  <a:cubicBezTo>
                    <a:pt x="5332237" y="4789364"/>
                    <a:pt x="5351051" y="4783570"/>
                    <a:pt x="5369205" y="4771983"/>
                  </a:cubicBezTo>
                  <a:cubicBezTo>
                    <a:pt x="5387360" y="4760396"/>
                    <a:pt x="5403873" y="4744038"/>
                    <a:pt x="5418745" y="4722910"/>
                  </a:cubicBezTo>
                  <a:cubicBezTo>
                    <a:pt x="5433617" y="4701780"/>
                    <a:pt x="5445918" y="4676903"/>
                    <a:pt x="5455649" y="4648277"/>
                  </a:cubicBezTo>
                  <a:cubicBezTo>
                    <a:pt x="5465443" y="4619455"/>
                    <a:pt x="5469968" y="4594821"/>
                    <a:pt x="5469224" y="4574374"/>
                  </a:cubicBezTo>
                  <a:cubicBezTo>
                    <a:pt x="5468481" y="4553926"/>
                    <a:pt x="5462837" y="4538299"/>
                    <a:pt x="5452293" y="4527491"/>
                  </a:cubicBezTo>
                  <a:cubicBezTo>
                    <a:pt x="5441751" y="4516683"/>
                    <a:pt x="5426743" y="4511279"/>
                    <a:pt x="5407269" y="4511279"/>
                  </a:cubicBezTo>
                  <a:close/>
                  <a:moveTo>
                    <a:pt x="4538139" y="4511279"/>
                  </a:moveTo>
                  <a:cubicBezTo>
                    <a:pt x="4518665" y="4511279"/>
                    <a:pt x="4499984" y="4516683"/>
                    <a:pt x="4482095" y="4527491"/>
                  </a:cubicBezTo>
                  <a:cubicBezTo>
                    <a:pt x="4464207" y="4538299"/>
                    <a:pt x="4447991" y="4553926"/>
                    <a:pt x="4433449" y="4574374"/>
                  </a:cubicBezTo>
                  <a:cubicBezTo>
                    <a:pt x="4418906" y="4594821"/>
                    <a:pt x="4406737" y="4619455"/>
                    <a:pt x="4396942" y="4648277"/>
                  </a:cubicBezTo>
                  <a:cubicBezTo>
                    <a:pt x="4387211" y="4676903"/>
                    <a:pt x="4382554" y="4701780"/>
                    <a:pt x="4382969" y="4722910"/>
                  </a:cubicBezTo>
                  <a:cubicBezTo>
                    <a:pt x="4383384" y="4744038"/>
                    <a:pt x="4388731" y="4760396"/>
                    <a:pt x="4399007" y="4771983"/>
                  </a:cubicBezTo>
                  <a:cubicBezTo>
                    <a:pt x="4409285" y="4783570"/>
                    <a:pt x="4424160" y="4789364"/>
                    <a:pt x="4443634" y="4789364"/>
                  </a:cubicBezTo>
                  <a:cubicBezTo>
                    <a:pt x="4463107" y="4789364"/>
                    <a:pt x="4481921" y="4783570"/>
                    <a:pt x="4500075" y="4771983"/>
                  </a:cubicBezTo>
                  <a:cubicBezTo>
                    <a:pt x="4518231" y="4760396"/>
                    <a:pt x="4534743" y="4744038"/>
                    <a:pt x="4549616" y="4722910"/>
                  </a:cubicBezTo>
                  <a:cubicBezTo>
                    <a:pt x="4564487" y="4701780"/>
                    <a:pt x="4576788" y="4676903"/>
                    <a:pt x="4586519" y="4648277"/>
                  </a:cubicBezTo>
                  <a:cubicBezTo>
                    <a:pt x="4596313" y="4619455"/>
                    <a:pt x="4600839" y="4594821"/>
                    <a:pt x="4600095" y="4574374"/>
                  </a:cubicBezTo>
                  <a:cubicBezTo>
                    <a:pt x="4599351" y="4553926"/>
                    <a:pt x="4593707" y="4538299"/>
                    <a:pt x="4583163" y="4527491"/>
                  </a:cubicBezTo>
                  <a:cubicBezTo>
                    <a:pt x="4572621" y="4516683"/>
                    <a:pt x="4557613" y="4511279"/>
                    <a:pt x="4538139" y="4511279"/>
                  </a:cubicBezTo>
                  <a:close/>
                  <a:moveTo>
                    <a:pt x="3471033" y="4511279"/>
                  </a:moveTo>
                  <a:cubicBezTo>
                    <a:pt x="3451559" y="4511279"/>
                    <a:pt x="3432878" y="4516683"/>
                    <a:pt x="3414990" y="4527491"/>
                  </a:cubicBezTo>
                  <a:cubicBezTo>
                    <a:pt x="3397101" y="4538299"/>
                    <a:pt x="3380886" y="4553926"/>
                    <a:pt x="3366343" y="4574374"/>
                  </a:cubicBezTo>
                  <a:cubicBezTo>
                    <a:pt x="3351799" y="4594821"/>
                    <a:pt x="3339631" y="4619455"/>
                    <a:pt x="3329837" y="4648277"/>
                  </a:cubicBezTo>
                  <a:cubicBezTo>
                    <a:pt x="3320106" y="4676903"/>
                    <a:pt x="3315448" y="4701780"/>
                    <a:pt x="3315863" y="4722910"/>
                  </a:cubicBezTo>
                  <a:cubicBezTo>
                    <a:pt x="3316278" y="4744038"/>
                    <a:pt x="3321625" y="4760396"/>
                    <a:pt x="3331902" y="4771983"/>
                  </a:cubicBezTo>
                  <a:cubicBezTo>
                    <a:pt x="3342178" y="4783570"/>
                    <a:pt x="3357053" y="4789364"/>
                    <a:pt x="3376527" y="4789364"/>
                  </a:cubicBezTo>
                  <a:cubicBezTo>
                    <a:pt x="3396001" y="4789364"/>
                    <a:pt x="3414815" y="4783570"/>
                    <a:pt x="3432970" y="4771983"/>
                  </a:cubicBezTo>
                  <a:cubicBezTo>
                    <a:pt x="3451125" y="4760396"/>
                    <a:pt x="3467638" y="4744038"/>
                    <a:pt x="3482509" y="4722910"/>
                  </a:cubicBezTo>
                  <a:cubicBezTo>
                    <a:pt x="3497381" y="4701780"/>
                    <a:pt x="3509682" y="4676903"/>
                    <a:pt x="3519413" y="4648277"/>
                  </a:cubicBezTo>
                  <a:cubicBezTo>
                    <a:pt x="3529208" y="4619455"/>
                    <a:pt x="3533733" y="4594821"/>
                    <a:pt x="3532989" y="4574374"/>
                  </a:cubicBezTo>
                  <a:cubicBezTo>
                    <a:pt x="3532245" y="4553926"/>
                    <a:pt x="3526602" y="4538299"/>
                    <a:pt x="3516058" y="4527491"/>
                  </a:cubicBezTo>
                  <a:cubicBezTo>
                    <a:pt x="3505515" y="4516683"/>
                    <a:pt x="3490507" y="4511279"/>
                    <a:pt x="3471033" y="4511279"/>
                  </a:cubicBezTo>
                  <a:close/>
                  <a:moveTo>
                    <a:pt x="2601903" y="4511279"/>
                  </a:moveTo>
                  <a:cubicBezTo>
                    <a:pt x="2582429" y="4511279"/>
                    <a:pt x="2563748" y="4516683"/>
                    <a:pt x="2545860" y="4527491"/>
                  </a:cubicBezTo>
                  <a:cubicBezTo>
                    <a:pt x="2527971" y="4538299"/>
                    <a:pt x="2511756" y="4553926"/>
                    <a:pt x="2497213" y="4574374"/>
                  </a:cubicBezTo>
                  <a:cubicBezTo>
                    <a:pt x="2482671" y="4594821"/>
                    <a:pt x="2470501" y="4619455"/>
                    <a:pt x="2460707" y="4648277"/>
                  </a:cubicBezTo>
                  <a:cubicBezTo>
                    <a:pt x="2450976" y="4676903"/>
                    <a:pt x="2446318" y="4701780"/>
                    <a:pt x="2446734" y="4722910"/>
                  </a:cubicBezTo>
                  <a:cubicBezTo>
                    <a:pt x="2447149" y="4744038"/>
                    <a:pt x="2452495" y="4760396"/>
                    <a:pt x="2462772" y="4771983"/>
                  </a:cubicBezTo>
                  <a:cubicBezTo>
                    <a:pt x="2473049" y="4783570"/>
                    <a:pt x="2487924" y="4789364"/>
                    <a:pt x="2507398" y="4789364"/>
                  </a:cubicBezTo>
                  <a:cubicBezTo>
                    <a:pt x="2526871" y="4789364"/>
                    <a:pt x="2545686" y="4783570"/>
                    <a:pt x="2563840" y="4771983"/>
                  </a:cubicBezTo>
                  <a:cubicBezTo>
                    <a:pt x="2581995" y="4760396"/>
                    <a:pt x="2598508" y="4744038"/>
                    <a:pt x="2613380" y="4722910"/>
                  </a:cubicBezTo>
                  <a:cubicBezTo>
                    <a:pt x="2628251" y="4701780"/>
                    <a:pt x="2640553" y="4676903"/>
                    <a:pt x="2650283" y="4648277"/>
                  </a:cubicBezTo>
                  <a:cubicBezTo>
                    <a:pt x="2660077" y="4619455"/>
                    <a:pt x="2664603" y="4594821"/>
                    <a:pt x="2663859" y="4574374"/>
                  </a:cubicBezTo>
                  <a:cubicBezTo>
                    <a:pt x="2663115" y="4553926"/>
                    <a:pt x="2657472" y="4538299"/>
                    <a:pt x="2646928" y="4527491"/>
                  </a:cubicBezTo>
                  <a:cubicBezTo>
                    <a:pt x="2636385" y="4516683"/>
                    <a:pt x="2621377" y="4511279"/>
                    <a:pt x="2601903" y="4511279"/>
                  </a:cubicBezTo>
                  <a:close/>
                  <a:moveTo>
                    <a:pt x="1534798" y="4511279"/>
                  </a:moveTo>
                  <a:cubicBezTo>
                    <a:pt x="1515324" y="4511279"/>
                    <a:pt x="1496643" y="4516683"/>
                    <a:pt x="1478755" y="4527491"/>
                  </a:cubicBezTo>
                  <a:cubicBezTo>
                    <a:pt x="1460866" y="4538299"/>
                    <a:pt x="1444651" y="4553926"/>
                    <a:pt x="1430108" y="4574374"/>
                  </a:cubicBezTo>
                  <a:cubicBezTo>
                    <a:pt x="1415565" y="4594821"/>
                    <a:pt x="1403396" y="4619455"/>
                    <a:pt x="1393602" y="4648277"/>
                  </a:cubicBezTo>
                  <a:cubicBezTo>
                    <a:pt x="1383871" y="4676903"/>
                    <a:pt x="1379213" y="4701780"/>
                    <a:pt x="1379628" y="4722910"/>
                  </a:cubicBezTo>
                  <a:cubicBezTo>
                    <a:pt x="1380044" y="4744038"/>
                    <a:pt x="1385390" y="4760396"/>
                    <a:pt x="1395667" y="4771983"/>
                  </a:cubicBezTo>
                  <a:cubicBezTo>
                    <a:pt x="1405943" y="4783570"/>
                    <a:pt x="1420819" y="4789364"/>
                    <a:pt x="1440293" y="4789364"/>
                  </a:cubicBezTo>
                  <a:cubicBezTo>
                    <a:pt x="1459766" y="4789364"/>
                    <a:pt x="1478580" y="4783570"/>
                    <a:pt x="1496735" y="4771983"/>
                  </a:cubicBezTo>
                  <a:cubicBezTo>
                    <a:pt x="1514890" y="4760396"/>
                    <a:pt x="1531403" y="4744038"/>
                    <a:pt x="1546275" y="4722910"/>
                  </a:cubicBezTo>
                  <a:cubicBezTo>
                    <a:pt x="1561146" y="4701780"/>
                    <a:pt x="1573448" y="4676903"/>
                    <a:pt x="1583178" y="4648277"/>
                  </a:cubicBezTo>
                  <a:cubicBezTo>
                    <a:pt x="1592973" y="4619455"/>
                    <a:pt x="1597498" y="4594821"/>
                    <a:pt x="1596754" y="4574374"/>
                  </a:cubicBezTo>
                  <a:cubicBezTo>
                    <a:pt x="1596010" y="4553926"/>
                    <a:pt x="1590367" y="4538299"/>
                    <a:pt x="1579823" y="4527491"/>
                  </a:cubicBezTo>
                  <a:cubicBezTo>
                    <a:pt x="1569280" y="4516683"/>
                    <a:pt x="1554272" y="4511279"/>
                    <a:pt x="1534798" y="4511279"/>
                  </a:cubicBezTo>
                  <a:close/>
                  <a:moveTo>
                    <a:pt x="665668" y="4511279"/>
                  </a:moveTo>
                  <a:cubicBezTo>
                    <a:pt x="646194" y="4511279"/>
                    <a:pt x="627514" y="4516683"/>
                    <a:pt x="609625" y="4527491"/>
                  </a:cubicBezTo>
                  <a:cubicBezTo>
                    <a:pt x="591737" y="4538299"/>
                    <a:pt x="575521" y="4553926"/>
                    <a:pt x="560978" y="4574374"/>
                  </a:cubicBezTo>
                  <a:cubicBezTo>
                    <a:pt x="546435" y="4594821"/>
                    <a:pt x="534266" y="4619455"/>
                    <a:pt x="524472" y="4648277"/>
                  </a:cubicBezTo>
                  <a:cubicBezTo>
                    <a:pt x="514741" y="4676903"/>
                    <a:pt x="510083" y="4701780"/>
                    <a:pt x="510499" y="4722910"/>
                  </a:cubicBezTo>
                  <a:cubicBezTo>
                    <a:pt x="510914" y="4744038"/>
                    <a:pt x="516260" y="4760396"/>
                    <a:pt x="526537" y="4771983"/>
                  </a:cubicBezTo>
                  <a:cubicBezTo>
                    <a:pt x="536814" y="4783570"/>
                    <a:pt x="551690" y="4789364"/>
                    <a:pt x="571163" y="4789364"/>
                  </a:cubicBezTo>
                  <a:cubicBezTo>
                    <a:pt x="590637" y="4789364"/>
                    <a:pt x="609451" y="4783570"/>
                    <a:pt x="627605" y="4771983"/>
                  </a:cubicBezTo>
                  <a:cubicBezTo>
                    <a:pt x="645761" y="4760396"/>
                    <a:pt x="662273" y="4744038"/>
                    <a:pt x="677145" y="4722910"/>
                  </a:cubicBezTo>
                  <a:cubicBezTo>
                    <a:pt x="692017" y="4701780"/>
                    <a:pt x="704318" y="4676903"/>
                    <a:pt x="714048" y="4648277"/>
                  </a:cubicBezTo>
                  <a:cubicBezTo>
                    <a:pt x="723843" y="4619455"/>
                    <a:pt x="728369" y="4594821"/>
                    <a:pt x="727624" y="4574374"/>
                  </a:cubicBezTo>
                  <a:cubicBezTo>
                    <a:pt x="726881" y="4553926"/>
                    <a:pt x="721237" y="4538299"/>
                    <a:pt x="710693" y="4527491"/>
                  </a:cubicBezTo>
                  <a:cubicBezTo>
                    <a:pt x="700151" y="4516683"/>
                    <a:pt x="685142" y="4511279"/>
                    <a:pt x="665668" y="4511279"/>
                  </a:cubicBezTo>
                  <a:close/>
                  <a:moveTo>
                    <a:pt x="4023959" y="4427444"/>
                  </a:moveTo>
                  <a:lnTo>
                    <a:pt x="4131162" y="4427444"/>
                  </a:lnTo>
                  <a:lnTo>
                    <a:pt x="4010149" y="4783522"/>
                  </a:lnTo>
                  <a:lnTo>
                    <a:pt x="4183659" y="4783522"/>
                  </a:lnTo>
                  <a:lnTo>
                    <a:pt x="4153184" y="4873198"/>
                  </a:lnTo>
                  <a:lnTo>
                    <a:pt x="3872471" y="4873198"/>
                  </a:lnTo>
                  <a:close/>
                  <a:moveTo>
                    <a:pt x="2087723" y="4427444"/>
                  </a:moveTo>
                  <a:lnTo>
                    <a:pt x="2194927" y="4427444"/>
                  </a:lnTo>
                  <a:lnTo>
                    <a:pt x="2073913" y="4783522"/>
                  </a:lnTo>
                  <a:lnTo>
                    <a:pt x="2247423" y="4783522"/>
                  </a:lnTo>
                  <a:lnTo>
                    <a:pt x="2216949" y="4873198"/>
                  </a:lnTo>
                  <a:lnTo>
                    <a:pt x="1936235" y="4873198"/>
                  </a:lnTo>
                  <a:close/>
                  <a:moveTo>
                    <a:pt x="151489" y="4427444"/>
                  </a:moveTo>
                  <a:lnTo>
                    <a:pt x="258691" y="4427444"/>
                  </a:lnTo>
                  <a:lnTo>
                    <a:pt x="137678" y="4783522"/>
                  </a:lnTo>
                  <a:lnTo>
                    <a:pt x="311189" y="4783522"/>
                  </a:lnTo>
                  <a:lnTo>
                    <a:pt x="280714" y="4873198"/>
                  </a:lnTo>
                  <a:lnTo>
                    <a:pt x="0" y="4873198"/>
                  </a:lnTo>
                  <a:close/>
                  <a:moveTo>
                    <a:pt x="5438341" y="4419850"/>
                  </a:moveTo>
                  <a:cubicBezTo>
                    <a:pt x="5479041" y="4419850"/>
                    <a:pt x="5511585" y="4428808"/>
                    <a:pt x="5535973" y="4446723"/>
                  </a:cubicBezTo>
                  <a:cubicBezTo>
                    <a:pt x="5560361" y="4464639"/>
                    <a:pt x="5575365" y="4490540"/>
                    <a:pt x="5580987" y="4524424"/>
                  </a:cubicBezTo>
                  <a:cubicBezTo>
                    <a:pt x="5586607" y="4558308"/>
                    <a:pt x="5581147" y="4599592"/>
                    <a:pt x="5564604" y="4648277"/>
                  </a:cubicBezTo>
                  <a:cubicBezTo>
                    <a:pt x="5548057" y="4696961"/>
                    <a:pt x="5525293" y="4738731"/>
                    <a:pt x="5496310" y="4773590"/>
                  </a:cubicBezTo>
                  <a:cubicBezTo>
                    <a:pt x="5467328" y="4808448"/>
                    <a:pt x="5434439" y="4835175"/>
                    <a:pt x="5397640" y="4853773"/>
                  </a:cubicBezTo>
                  <a:cubicBezTo>
                    <a:pt x="5360843" y="4872370"/>
                    <a:pt x="5322093" y="4881669"/>
                    <a:pt x="5281394" y="4881669"/>
                  </a:cubicBezTo>
                  <a:cubicBezTo>
                    <a:pt x="5241083" y="4881669"/>
                    <a:pt x="5208753" y="4872370"/>
                    <a:pt x="5184403" y="4853773"/>
                  </a:cubicBezTo>
                  <a:cubicBezTo>
                    <a:pt x="5160053" y="4835175"/>
                    <a:pt x="5145184" y="4808448"/>
                    <a:pt x="5139795" y="4773590"/>
                  </a:cubicBezTo>
                  <a:cubicBezTo>
                    <a:pt x="5134407" y="4738731"/>
                    <a:pt x="5139985" y="4696961"/>
                    <a:pt x="5156532" y="4648277"/>
                  </a:cubicBezTo>
                  <a:cubicBezTo>
                    <a:pt x="5173075" y="4599592"/>
                    <a:pt x="5195756" y="4558210"/>
                    <a:pt x="5224573" y="4524131"/>
                  </a:cubicBezTo>
                  <a:cubicBezTo>
                    <a:pt x="5253389" y="4490052"/>
                    <a:pt x="5286143" y="4464152"/>
                    <a:pt x="5322837" y="4446431"/>
                  </a:cubicBezTo>
                  <a:cubicBezTo>
                    <a:pt x="5359529" y="4428710"/>
                    <a:pt x="5398031" y="4419850"/>
                    <a:pt x="5438341" y="4419850"/>
                  </a:cubicBezTo>
                  <a:close/>
                  <a:moveTo>
                    <a:pt x="5047239" y="4419850"/>
                  </a:moveTo>
                  <a:cubicBezTo>
                    <a:pt x="5076254" y="4419850"/>
                    <a:pt x="5100300" y="4425595"/>
                    <a:pt x="5119375" y="4437084"/>
                  </a:cubicBezTo>
                  <a:cubicBezTo>
                    <a:pt x="5138449" y="4448574"/>
                    <a:pt x="5152838" y="4462108"/>
                    <a:pt x="5162538" y="4477687"/>
                  </a:cubicBezTo>
                  <a:lnTo>
                    <a:pt x="5083807" y="4546039"/>
                  </a:lnTo>
                  <a:cubicBezTo>
                    <a:pt x="5076282" y="4535524"/>
                    <a:pt x="5067411" y="4527101"/>
                    <a:pt x="5057195" y="4520772"/>
                  </a:cubicBezTo>
                  <a:cubicBezTo>
                    <a:pt x="5046979" y="4514444"/>
                    <a:pt x="5033887" y="4511279"/>
                    <a:pt x="5017918" y="4511279"/>
                  </a:cubicBezTo>
                  <a:cubicBezTo>
                    <a:pt x="4998640" y="4511279"/>
                    <a:pt x="4979195" y="4516780"/>
                    <a:pt x="4959586" y="4527782"/>
                  </a:cubicBezTo>
                  <a:cubicBezTo>
                    <a:pt x="4939977" y="4538786"/>
                    <a:pt x="4921958" y="4554559"/>
                    <a:pt x="4905531" y="4575104"/>
                  </a:cubicBezTo>
                  <a:cubicBezTo>
                    <a:pt x="4889102" y="4595648"/>
                    <a:pt x="4875959" y="4620429"/>
                    <a:pt x="4866101" y="4649445"/>
                  </a:cubicBezTo>
                  <a:cubicBezTo>
                    <a:pt x="4856041" y="4679045"/>
                    <a:pt x="4851739" y="4704312"/>
                    <a:pt x="4853191" y="4725246"/>
                  </a:cubicBezTo>
                  <a:cubicBezTo>
                    <a:pt x="4854643" y="4746181"/>
                    <a:pt x="4861307" y="4762101"/>
                    <a:pt x="4873179" y="4773005"/>
                  </a:cubicBezTo>
                  <a:cubicBezTo>
                    <a:pt x="4885053" y="4783911"/>
                    <a:pt x="4901407" y="4789364"/>
                    <a:pt x="4922245" y="4789364"/>
                  </a:cubicBezTo>
                  <a:cubicBezTo>
                    <a:pt x="4940161" y="4789364"/>
                    <a:pt x="4957534" y="4785371"/>
                    <a:pt x="4974367" y="4777388"/>
                  </a:cubicBezTo>
                  <a:cubicBezTo>
                    <a:pt x="4991199" y="4769403"/>
                    <a:pt x="5006663" y="4759861"/>
                    <a:pt x="5020757" y="4748760"/>
                  </a:cubicBezTo>
                  <a:lnTo>
                    <a:pt x="5054399" y="4815653"/>
                  </a:lnTo>
                  <a:cubicBezTo>
                    <a:pt x="5028225" y="4837658"/>
                    <a:pt x="5001000" y="4854162"/>
                    <a:pt x="4972724" y="4865165"/>
                  </a:cubicBezTo>
                  <a:cubicBezTo>
                    <a:pt x="4944447" y="4876168"/>
                    <a:pt x="4915704" y="4881669"/>
                    <a:pt x="4886494" y="4881669"/>
                  </a:cubicBezTo>
                  <a:cubicBezTo>
                    <a:pt x="4858257" y="4881669"/>
                    <a:pt x="4833216" y="4876849"/>
                    <a:pt x="4811373" y="4867210"/>
                  </a:cubicBezTo>
                  <a:cubicBezTo>
                    <a:pt x="4789529" y="4857570"/>
                    <a:pt x="4772194" y="4843111"/>
                    <a:pt x="4759368" y="4823832"/>
                  </a:cubicBezTo>
                  <a:cubicBezTo>
                    <a:pt x="4746543" y="4804553"/>
                    <a:pt x="4739477" y="4780649"/>
                    <a:pt x="4738170" y="4752120"/>
                  </a:cubicBezTo>
                  <a:cubicBezTo>
                    <a:pt x="4736863" y="4723591"/>
                    <a:pt x="4742597" y="4690535"/>
                    <a:pt x="4755370" y="4652950"/>
                  </a:cubicBezTo>
                  <a:cubicBezTo>
                    <a:pt x="4767943" y="4615950"/>
                    <a:pt x="4784839" y="4582990"/>
                    <a:pt x="4806060" y="4554072"/>
                  </a:cubicBezTo>
                  <a:cubicBezTo>
                    <a:pt x="4827279" y="4525154"/>
                    <a:pt x="4851165" y="4500715"/>
                    <a:pt x="4877715" y="4480754"/>
                  </a:cubicBezTo>
                  <a:cubicBezTo>
                    <a:pt x="4904264" y="4460794"/>
                    <a:pt x="4932047" y="4445652"/>
                    <a:pt x="4961065" y="4435331"/>
                  </a:cubicBezTo>
                  <a:cubicBezTo>
                    <a:pt x="4990083" y="4425010"/>
                    <a:pt x="5018807" y="4419850"/>
                    <a:pt x="5047239" y="4419850"/>
                  </a:cubicBezTo>
                  <a:close/>
                  <a:moveTo>
                    <a:pt x="4569211" y="4419850"/>
                  </a:moveTo>
                  <a:cubicBezTo>
                    <a:pt x="4609911" y="4419850"/>
                    <a:pt x="4642455" y="4428808"/>
                    <a:pt x="4666843" y="4446723"/>
                  </a:cubicBezTo>
                  <a:cubicBezTo>
                    <a:pt x="4691231" y="4464639"/>
                    <a:pt x="4706235" y="4490540"/>
                    <a:pt x="4711857" y="4524424"/>
                  </a:cubicBezTo>
                  <a:cubicBezTo>
                    <a:pt x="4717479" y="4558308"/>
                    <a:pt x="4712018" y="4599592"/>
                    <a:pt x="4695474" y="4648277"/>
                  </a:cubicBezTo>
                  <a:cubicBezTo>
                    <a:pt x="4678927" y="4696961"/>
                    <a:pt x="4656163" y="4738731"/>
                    <a:pt x="4627181" y="4773590"/>
                  </a:cubicBezTo>
                  <a:cubicBezTo>
                    <a:pt x="4598199" y="4808448"/>
                    <a:pt x="4565309" y="4835175"/>
                    <a:pt x="4528511" y="4853773"/>
                  </a:cubicBezTo>
                  <a:cubicBezTo>
                    <a:pt x="4491713" y="4872370"/>
                    <a:pt x="4452965" y="4881669"/>
                    <a:pt x="4412263" y="4881669"/>
                  </a:cubicBezTo>
                  <a:cubicBezTo>
                    <a:pt x="4371954" y="4881669"/>
                    <a:pt x="4339624" y="4872370"/>
                    <a:pt x="4315274" y="4853773"/>
                  </a:cubicBezTo>
                  <a:cubicBezTo>
                    <a:pt x="4290923" y="4835175"/>
                    <a:pt x="4276055" y="4808448"/>
                    <a:pt x="4270666" y="4773590"/>
                  </a:cubicBezTo>
                  <a:cubicBezTo>
                    <a:pt x="4265277" y="4738731"/>
                    <a:pt x="4270857" y="4696961"/>
                    <a:pt x="4287403" y="4648277"/>
                  </a:cubicBezTo>
                  <a:cubicBezTo>
                    <a:pt x="4303947" y="4599592"/>
                    <a:pt x="4326627" y="4558210"/>
                    <a:pt x="4355443" y="4524131"/>
                  </a:cubicBezTo>
                  <a:cubicBezTo>
                    <a:pt x="4384259" y="4490052"/>
                    <a:pt x="4417013" y="4464152"/>
                    <a:pt x="4453707" y="4446431"/>
                  </a:cubicBezTo>
                  <a:cubicBezTo>
                    <a:pt x="4490399" y="4428710"/>
                    <a:pt x="4528901" y="4419850"/>
                    <a:pt x="4569211" y="4419850"/>
                  </a:cubicBezTo>
                  <a:close/>
                  <a:moveTo>
                    <a:pt x="3502106" y="4419850"/>
                  </a:moveTo>
                  <a:cubicBezTo>
                    <a:pt x="3542805" y="4419850"/>
                    <a:pt x="3575349" y="4428808"/>
                    <a:pt x="3599737" y="4446723"/>
                  </a:cubicBezTo>
                  <a:cubicBezTo>
                    <a:pt x="3624125" y="4464639"/>
                    <a:pt x="3639129" y="4490540"/>
                    <a:pt x="3644751" y="4524424"/>
                  </a:cubicBezTo>
                  <a:cubicBezTo>
                    <a:pt x="3650372" y="4558308"/>
                    <a:pt x="3644911" y="4599592"/>
                    <a:pt x="3628368" y="4648277"/>
                  </a:cubicBezTo>
                  <a:cubicBezTo>
                    <a:pt x="3611821" y="4696961"/>
                    <a:pt x="3589057" y="4738731"/>
                    <a:pt x="3560074" y="4773590"/>
                  </a:cubicBezTo>
                  <a:cubicBezTo>
                    <a:pt x="3531093" y="4808448"/>
                    <a:pt x="3498203" y="4835175"/>
                    <a:pt x="3461405" y="4853773"/>
                  </a:cubicBezTo>
                  <a:cubicBezTo>
                    <a:pt x="3424607" y="4872370"/>
                    <a:pt x="3385858" y="4881669"/>
                    <a:pt x="3345159" y="4881669"/>
                  </a:cubicBezTo>
                  <a:cubicBezTo>
                    <a:pt x="3304847" y="4881669"/>
                    <a:pt x="3272517" y="4872370"/>
                    <a:pt x="3248168" y="4853773"/>
                  </a:cubicBezTo>
                  <a:cubicBezTo>
                    <a:pt x="3223818" y="4835175"/>
                    <a:pt x="3208948" y="4808448"/>
                    <a:pt x="3203560" y="4773590"/>
                  </a:cubicBezTo>
                  <a:cubicBezTo>
                    <a:pt x="3198172" y="4738731"/>
                    <a:pt x="3203750" y="4696961"/>
                    <a:pt x="3220297" y="4648277"/>
                  </a:cubicBezTo>
                  <a:cubicBezTo>
                    <a:pt x="3236840" y="4599592"/>
                    <a:pt x="3259521" y="4558210"/>
                    <a:pt x="3288337" y="4524131"/>
                  </a:cubicBezTo>
                  <a:cubicBezTo>
                    <a:pt x="3317153" y="4490052"/>
                    <a:pt x="3349908" y="4464152"/>
                    <a:pt x="3386601" y="4446431"/>
                  </a:cubicBezTo>
                  <a:cubicBezTo>
                    <a:pt x="3423293" y="4428710"/>
                    <a:pt x="3461795" y="4419850"/>
                    <a:pt x="3502106" y="4419850"/>
                  </a:cubicBezTo>
                  <a:close/>
                  <a:moveTo>
                    <a:pt x="3111003" y="4419850"/>
                  </a:moveTo>
                  <a:cubicBezTo>
                    <a:pt x="3140018" y="4419850"/>
                    <a:pt x="3164064" y="4425595"/>
                    <a:pt x="3183139" y="4437084"/>
                  </a:cubicBezTo>
                  <a:cubicBezTo>
                    <a:pt x="3202214" y="4448574"/>
                    <a:pt x="3216603" y="4462108"/>
                    <a:pt x="3226302" y="4477687"/>
                  </a:cubicBezTo>
                  <a:lnTo>
                    <a:pt x="3147571" y="4546039"/>
                  </a:lnTo>
                  <a:cubicBezTo>
                    <a:pt x="3140046" y="4535524"/>
                    <a:pt x="3131175" y="4527101"/>
                    <a:pt x="3120959" y="4520772"/>
                  </a:cubicBezTo>
                  <a:cubicBezTo>
                    <a:pt x="3110743" y="4514444"/>
                    <a:pt x="3097651" y="4511279"/>
                    <a:pt x="3081683" y="4511279"/>
                  </a:cubicBezTo>
                  <a:cubicBezTo>
                    <a:pt x="3062404" y="4511279"/>
                    <a:pt x="3042960" y="4516780"/>
                    <a:pt x="3023351" y="4527782"/>
                  </a:cubicBezTo>
                  <a:cubicBezTo>
                    <a:pt x="3003741" y="4538786"/>
                    <a:pt x="2985723" y="4554559"/>
                    <a:pt x="2969295" y="4575104"/>
                  </a:cubicBezTo>
                  <a:cubicBezTo>
                    <a:pt x="2952867" y="4595648"/>
                    <a:pt x="2939724" y="4620429"/>
                    <a:pt x="2929865" y="4649445"/>
                  </a:cubicBezTo>
                  <a:cubicBezTo>
                    <a:pt x="2919806" y="4679045"/>
                    <a:pt x="2915503" y="4704312"/>
                    <a:pt x="2916956" y="4725246"/>
                  </a:cubicBezTo>
                  <a:cubicBezTo>
                    <a:pt x="2918408" y="4746181"/>
                    <a:pt x="2925071" y="4762101"/>
                    <a:pt x="2936944" y="4773005"/>
                  </a:cubicBezTo>
                  <a:cubicBezTo>
                    <a:pt x="2948817" y="4783911"/>
                    <a:pt x="2965172" y="4789364"/>
                    <a:pt x="2986009" y="4789364"/>
                  </a:cubicBezTo>
                  <a:cubicBezTo>
                    <a:pt x="3003925" y="4789364"/>
                    <a:pt x="3021299" y="4785371"/>
                    <a:pt x="3038132" y="4777388"/>
                  </a:cubicBezTo>
                  <a:cubicBezTo>
                    <a:pt x="3054964" y="4769403"/>
                    <a:pt x="3070427" y="4759861"/>
                    <a:pt x="3084521" y="4748760"/>
                  </a:cubicBezTo>
                  <a:lnTo>
                    <a:pt x="3118164" y="4815653"/>
                  </a:lnTo>
                  <a:cubicBezTo>
                    <a:pt x="3091990" y="4837658"/>
                    <a:pt x="3064765" y="4854162"/>
                    <a:pt x="3036488" y="4865165"/>
                  </a:cubicBezTo>
                  <a:cubicBezTo>
                    <a:pt x="3008212" y="4876168"/>
                    <a:pt x="2979469" y="4881669"/>
                    <a:pt x="2950258" y="4881669"/>
                  </a:cubicBezTo>
                  <a:cubicBezTo>
                    <a:pt x="2922021" y="4881669"/>
                    <a:pt x="2896980" y="4876849"/>
                    <a:pt x="2875137" y="4867210"/>
                  </a:cubicBezTo>
                  <a:cubicBezTo>
                    <a:pt x="2853293" y="4857570"/>
                    <a:pt x="2835959" y="4843111"/>
                    <a:pt x="2823133" y="4823832"/>
                  </a:cubicBezTo>
                  <a:cubicBezTo>
                    <a:pt x="2810307" y="4804553"/>
                    <a:pt x="2803241" y="4780649"/>
                    <a:pt x="2801935" y="4752120"/>
                  </a:cubicBezTo>
                  <a:cubicBezTo>
                    <a:pt x="2800628" y="4723591"/>
                    <a:pt x="2806361" y="4690535"/>
                    <a:pt x="2819134" y="4652950"/>
                  </a:cubicBezTo>
                  <a:cubicBezTo>
                    <a:pt x="2831707" y="4615950"/>
                    <a:pt x="2848604" y="4582990"/>
                    <a:pt x="2869824" y="4554072"/>
                  </a:cubicBezTo>
                  <a:cubicBezTo>
                    <a:pt x="2891044" y="4525154"/>
                    <a:pt x="2914930" y="4500715"/>
                    <a:pt x="2941479" y="4480754"/>
                  </a:cubicBezTo>
                  <a:cubicBezTo>
                    <a:pt x="2968028" y="4460794"/>
                    <a:pt x="2995812" y="4445652"/>
                    <a:pt x="3024829" y="4435331"/>
                  </a:cubicBezTo>
                  <a:cubicBezTo>
                    <a:pt x="3053847" y="4425010"/>
                    <a:pt x="3082572" y="4419850"/>
                    <a:pt x="3111003" y="4419850"/>
                  </a:cubicBezTo>
                  <a:close/>
                  <a:moveTo>
                    <a:pt x="2632975" y="4419850"/>
                  </a:moveTo>
                  <a:cubicBezTo>
                    <a:pt x="2673676" y="4419850"/>
                    <a:pt x="2706220" y="4428808"/>
                    <a:pt x="2730608" y="4446723"/>
                  </a:cubicBezTo>
                  <a:cubicBezTo>
                    <a:pt x="2754995" y="4464639"/>
                    <a:pt x="2770000" y="4490540"/>
                    <a:pt x="2775621" y="4524424"/>
                  </a:cubicBezTo>
                  <a:cubicBezTo>
                    <a:pt x="2781243" y="4558308"/>
                    <a:pt x="2775783" y="4599592"/>
                    <a:pt x="2759239" y="4648277"/>
                  </a:cubicBezTo>
                  <a:cubicBezTo>
                    <a:pt x="2742692" y="4696961"/>
                    <a:pt x="2719928" y="4738731"/>
                    <a:pt x="2690945" y="4773590"/>
                  </a:cubicBezTo>
                  <a:cubicBezTo>
                    <a:pt x="2661963" y="4808448"/>
                    <a:pt x="2629073" y="4835175"/>
                    <a:pt x="2592275" y="4853773"/>
                  </a:cubicBezTo>
                  <a:cubicBezTo>
                    <a:pt x="2555478" y="4872370"/>
                    <a:pt x="2516729" y="4881669"/>
                    <a:pt x="2476028" y="4881669"/>
                  </a:cubicBezTo>
                  <a:cubicBezTo>
                    <a:pt x="2435718" y="4881669"/>
                    <a:pt x="2403388" y="4872370"/>
                    <a:pt x="2379038" y="4853773"/>
                  </a:cubicBezTo>
                  <a:cubicBezTo>
                    <a:pt x="2354688" y="4835175"/>
                    <a:pt x="2339819" y="4808448"/>
                    <a:pt x="2334430" y="4773590"/>
                  </a:cubicBezTo>
                  <a:cubicBezTo>
                    <a:pt x="2329042" y="4738731"/>
                    <a:pt x="2334621" y="4696961"/>
                    <a:pt x="2351167" y="4648277"/>
                  </a:cubicBezTo>
                  <a:cubicBezTo>
                    <a:pt x="2367711" y="4599592"/>
                    <a:pt x="2390391" y="4558210"/>
                    <a:pt x="2419207" y="4524131"/>
                  </a:cubicBezTo>
                  <a:cubicBezTo>
                    <a:pt x="2448023" y="4490052"/>
                    <a:pt x="2480778" y="4464152"/>
                    <a:pt x="2517471" y="4446431"/>
                  </a:cubicBezTo>
                  <a:cubicBezTo>
                    <a:pt x="2554164" y="4428710"/>
                    <a:pt x="2592665" y="4419850"/>
                    <a:pt x="2632975" y="4419850"/>
                  </a:cubicBezTo>
                  <a:close/>
                  <a:moveTo>
                    <a:pt x="1565870" y="4419850"/>
                  </a:moveTo>
                  <a:cubicBezTo>
                    <a:pt x="1606571" y="4419850"/>
                    <a:pt x="1639114" y="4428808"/>
                    <a:pt x="1663502" y="4446723"/>
                  </a:cubicBezTo>
                  <a:cubicBezTo>
                    <a:pt x="1687890" y="4464639"/>
                    <a:pt x="1702895" y="4490540"/>
                    <a:pt x="1708516" y="4524424"/>
                  </a:cubicBezTo>
                  <a:cubicBezTo>
                    <a:pt x="1714137" y="4558308"/>
                    <a:pt x="1708677" y="4599592"/>
                    <a:pt x="1692134" y="4648277"/>
                  </a:cubicBezTo>
                  <a:cubicBezTo>
                    <a:pt x="1675587" y="4696961"/>
                    <a:pt x="1652823" y="4738731"/>
                    <a:pt x="1623840" y="4773590"/>
                  </a:cubicBezTo>
                  <a:cubicBezTo>
                    <a:pt x="1594858" y="4808448"/>
                    <a:pt x="1561968" y="4835175"/>
                    <a:pt x="1525170" y="4853773"/>
                  </a:cubicBezTo>
                  <a:cubicBezTo>
                    <a:pt x="1488372" y="4872370"/>
                    <a:pt x="1449623" y="4881669"/>
                    <a:pt x="1408923" y="4881669"/>
                  </a:cubicBezTo>
                  <a:cubicBezTo>
                    <a:pt x="1368613" y="4881669"/>
                    <a:pt x="1336283" y="4872370"/>
                    <a:pt x="1311933" y="4853773"/>
                  </a:cubicBezTo>
                  <a:cubicBezTo>
                    <a:pt x="1287583" y="4835175"/>
                    <a:pt x="1272714" y="4808448"/>
                    <a:pt x="1267325" y="4773590"/>
                  </a:cubicBezTo>
                  <a:cubicBezTo>
                    <a:pt x="1261937" y="4738731"/>
                    <a:pt x="1267515" y="4696961"/>
                    <a:pt x="1284062" y="4648277"/>
                  </a:cubicBezTo>
                  <a:cubicBezTo>
                    <a:pt x="1300605" y="4599592"/>
                    <a:pt x="1323286" y="4558210"/>
                    <a:pt x="1352102" y="4524131"/>
                  </a:cubicBezTo>
                  <a:cubicBezTo>
                    <a:pt x="1380919" y="4490052"/>
                    <a:pt x="1413673" y="4464152"/>
                    <a:pt x="1450366" y="4446431"/>
                  </a:cubicBezTo>
                  <a:cubicBezTo>
                    <a:pt x="1487058" y="4428710"/>
                    <a:pt x="1525561" y="4419850"/>
                    <a:pt x="1565870" y="4419850"/>
                  </a:cubicBezTo>
                  <a:close/>
                  <a:moveTo>
                    <a:pt x="1174768" y="4419850"/>
                  </a:moveTo>
                  <a:cubicBezTo>
                    <a:pt x="1203784" y="4419850"/>
                    <a:pt x="1227829" y="4425595"/>
                    <a:pt x="1246905" y="4437084"/>
                  </a:cubicBezTo>
                  <a:cubicBezTo>
                    <a:pt x="1265979" y="4448574"/>
                    <a:pt x="1280367" y="4462108"/>
                    <a:pt x="1290067" y="4477687"/>
                  </a:cubicBezTo>
                  <a:lnTo>
                    <a:pt x="1211336" y="4546039"/>
                  </a:lnTo>
                  <a:cubicBezTo>
                    <a:pt x="1203811" y="4535524"/>
                    <a:pt x="1194941" y="4527101"/>
                    <a:pt x="1184724" y="4520772"/>
                  </a:cubicBezTo>
                  <a:cubicBezTo>
                    <a:pt x="1174509" y="4514444"/>
                    <a:pt x="1161417" y="4511279"/>
                    <a:pt x="1145448" y="4511279"/>
                  </a:cubicBezTo>
                  <a:cubicBezTo>
                    <a:pt x="1126169" y="4511279"/>
                    <a:pt x="1106724" y="4516780"/>
                    <a:pt x="1087116" y="4527782"/>
                  </a:cubicBezTo>
                  <a:cubicBezTo>
                    <a:pt x="1067507" y="4538786"/>
                    <a:pt x="1049488" y="4554559"/>
                    <a:pt x="1033060" y="4575104"/>
                  </a:cubicBezTo>
                  <a:cubicBezTo>
                    <a:pt x="1016632" y="4595648"/>
                    <a:pt x="1003489" y="4620429"/>
                    <a:pt x="993630" y="4649445"/>
                  </a:cubicBezTo>
                  <a:cubicBezTo>
                    <a:pt x="983571" y="4679045"/>
                    <a:pt x="979268" y="4704312"/>
                    <a:pt x="980721" y="4725246"/>
                  </a:cubicBezTo>
                  <a:cubicBezTo>
                    <a:pt x="982173" y="4746181"/>
                    <a:pt x="988837" y="4762101"/>
                    <a:pt x="1000709" y="4773005"/>
                  </a:cubicBezTo>
                  <a:cubicBezTo>
                    <a:pt x="1012582" y="4783911"/>
                    <a:pt x="1028937" y="4789364"/>
                    <a:pt x="1049774" y="4789364"/>
                  </a:cubicBezTo>
                  <a:cubicBezTo>
                    <a:pt x="1067690" y="4789364"/>
                    <a:pt x="1085064" y="4785371"/>
                    <a:pt x="1101896" y="4777388"/>
                  </a:cubicBezTo>
                  <a:cubicBezTo>
                    <a:pt x="1118729" y="4769403"/>
                    <a:pt x="1134193" y="4759861"/>
                    <a:pt x="1148287" y="4748760"/>
                  </a:cubicBezTo>
                  <a:lnTo>
                    <a:pt x="1181929" y="4815653"/>
                  </a:lnTo>
                  <a:cubicBezTo>
                    <a:pt x="1155755" y="4837658"/>
                    <a:pt x="1128530" y="4854162"/>
                    <a:pt x="1100254" y="4865165"/>
                  </a:cubicBezTo>
                  <a:cubicBezTo>
                    <a:pt x="1071977" y="4876168"/>
                    <a:pt x="1043234" y="4881669"/>
                    <a:pt x="1014024" y="4881669"/>
                  </a:cubicBezTo>
                  <a:cubicBezTo>
                    <a:pt x="985786" y="4881669"/>
                    <a:pt x="960746" y="4876849"/>
                    <a:pt x="938902" y="4867210"/>
                  </a:cubicBezTo>
                  <a:cubicBezTo>
                    <a:pt x="917058" y="4857570"/>
                    <a:pt x="899723" y="4843111"/>
                    <a:pt x="886898" y="4823832"/>
                  </a:cubicBezTo>
                  <a:cubicBezTo>
                    <a:pt x="874073" y="4804553"/>
                    <a:pt x="867007" y="4780649"/>
                    <a:pt x="865700" y="4752120"/>
                  </a:cubicBezTo>
                  <a:cubicBezTo>
                    <a:pt x="864393" y="4723591"/>
                    <a:pt x="870126" y="4690535"/>
                    <a:pt x="882900" y="4652950"/>
                  </a:cubicBezTo>
                  <a:cubicBezTo>
                    <a:pt x="895473" y="4615950"/>
                    <a:pt x="912369" y="4582990"/>
                    <a:pt x="933590" y="4554072"/>
                  </a:cubicBezTo>
                  <a:cubicBezTo>
                    <a:pt x="954809" y="4525154"/>
                    <a:pt x="978695" y="4500715"/>
                    <a:pt x="1005244" y="4480754"/>
                  </a:cubicBezTo>
                  <a:cubicBezTo>
                    <a:pt x="1031794" y="4460794"/>
                    <a:pt x="1059577" y="4445652"/>
                    <a:pt x="1088594" y="4435331"/>
                  </a:cubicBezTo>
                  <a:cubicBezTo>
                    <a:pt x="1117612" y="4425010"/>
                    <a:pt x="1146336" y="4419850"/>
                    <a:pt x="1174768" y="4419850"/>
                  </a:cubicBezTo>
                  <a:close/>
                  <a:moveTo>
                    <a:pt x="696741" y="4419850"/>
                  </a:moveTo>
                  <a:cubicBezTo>
                    <a:pt x="737441" y="4419850"/>
                    <a:pt x="769985" y="4428808"/>
                    <a:pt x="794373" y="4446723"/>
                  </a:cubicBezTo>
                  <a:cubicBezTo>
                    <a:pt x="818760" y="4464639"/>
                    <a:pt x="833765" y="4490540"/>
                    <a:pt x="839387" y="4524424"/>
                  </a:cubicBezTo>
                  <a:cubicBezTo>
                    <a:pt x="845008" y="4558308"/>
                    <a:pt x="839547" y="4599592"/>
                    <a:pt x="823004" y="4648277"/>
                  </a:cubicBezTo>
                  <a:cubicBezTo>
                    <a:pt x="806457" y="4696961"/>
                    <a:pt x="783693" y="4738731"/>
                    <a:pt x="754711" y="4773590"/>
                  </a:cubicBezTo>
                  <a:cubicBezTo>
                    <a:pt x="725728" y="4808448"/>
                    <a:pt x="692838" y="4835175"/>
                    <a:pt x="656041" y="4853773"/>
                  </a:cubicBezTo>
                  <a:cubicBezTo>
                    <a:pt x="619243" y="4872370"/>
                    <a:pt x="580494" y="4881669"/>
                    <a:pt x="539793" y="4881669"/>
                  </a:cubicBezTo>
                  <a:cubicBezTo>
                    <a:pt x="499484" y="4881669"/>
                    <a:pt x="467153" y="4872370"/>
                    <a:pt x="442804" y="4853773"/>
                  </a:cubicBezTo>
                  <a:cubicBezTo>
                    <a:pt x="418453" y="4835175"/>
                    <a:pt x="403585" y="4808448"/>
                    <a:pt x="398196" y="4773590"/>
                  </a:cubicBezTo>
                  <a:cubicBezTo>
                    <a:pt x="392807" y="4738731"/>
                    <a:pt x="398386" y="4696961"/>
                    <a:pt x="414932" y="4648277"/>
                  </a:cubicBezTo>
                  <a:cubicBezTo>
                    <a:pt x="431475" y="4599592"/>
                    <a:pt x="454156" y="4558210"/>
                    <a:pt x="482972" y="4524131"/>
                  </a:cubicBezTo>
                  <a:cubicBezTo>
                    <a:pt x="511789" y="4490052"/>
                    <a:pt x="544543" y="4464152"/>
                    <a:pt x="581236" y="4446431"/>
                  </a:cubicBezTo>
                  <a:cubicBezTo>
                    <a:pt x="617929" y="4428710"/>
                    <a:pt x="656431" y="4419850"/>
                    <a:pt x="696741" y="4419850"/>
                  </a:cubicBezTo>
                  <a:close/>
                  <a:moveTo>
                    <a:pt x="5407269" y="3627309"/>
                  </a:moveTo>
                  <a:cubicBezTo>
                    <a:pt x="5387795" y="3627309"/>
                    <a:pt x="5369113" y="3632713"/>
                    <a:pt x="5351226" y="3643521"/>
                  </a:cubicBezTo>
                  <a:cubicBezTo>
                    <a:pt x="5333337" y="3654329"/>
                    <a:pt x="5317121" y="3669956"/>
                    <a:pt x="5302578" y="3690404"/>
                  </a:cubicBezTo>
                  <a:cubicBezTo>
                    <a:pt x="5288035" y="3710851"/>
                    <a:pt x="5275867" y="3735485"/>
                    <a:pt x="5266072" y="3764307"/>
                  </a:cubicBezTo>
                  <a:cubicBezTo>
                    <a:pt x="5256341" y="3792933"/>
                    <a:pt x="5251683" y="3817810"/>
                    <a:pt x="5252099" y="3838940"/>
                  </a:cubicBezTo>
                  <a:cubicBezTo>
                    <a:pt x="5252514" y="3860068"/>
                    <a:pt x="5257860" y="3876426"/>
                    <a:pt x="5268137" y="3888013"/>
                  </a:cubicBezTo>
                  <a:cubicBezTo>
                    <a:pt x="5278414" y="3899600"/>
                    <a:pt x="5293289" y="3905394"/>
                    <a:pt x="5312763" y="3905394"/>
                  </a:cubicBezTo>
                  <a:cubicBezTo>
                    <a:pt x="5332237" y="3905394"/>
                    <a:pt x="5351051" y="3899600"/>
                    <a:pt x="5369205" y="3888013"/>
                  </a:cubicBezTo>
                  <a:cubicBezTo>
                    <a:pt x="5387360" y="3876426"/>
                    <a:pt x="5403873" y="3860068"/>
                    <a:pt x="5418745" y="3838940"/>
                  </a:cubicBezTo>
                  <a:cubicBezTo>
                    <a:pt x="5433617" y="3817810"/>
                    <a:pt x="5445918" y="3792933"/>
                    <a:pt x="5455649" y="3764307"/>
                  </a:cubicBezTo>
                  <a:cubicBezTo>
                    <a:pt x="5465443" y="3735485"/>
                    <a:pt x="5469968" y="3710851"/>
                    <a:pt x="5469224" y="3690404"/>
                  </a:cubicBezTo>
                  <a:cubicBezTo>
                    <a:pt x="5468481" y="3669956"/>
                    <a:pt x="5462837" y="3654329"/>
                    <a:pt x="5452293" y="3643521"/>
                  </a:cubicBezTo>
                  <a:cubicBezTo>
                    <a:pt x="5441751" y="3632713"/>
                    <a:pt x="5426743" y="3627309"/>
                    <a:pt x="5407269" y="3627309"/>
                  </a:cubicBezTo>
                  <a:close/>
                  <a:moveTo>
                    <a:pt x="4538139" y="3627309"/>
                  </a:moveTo>
                  <a:cubicBezTo>
                    <a:pt x="4518665" y="3627309"/>
                    <a:pt x="4499984" y="3632713"/>
                    <a:pt x="4482095" y="3643521"/>
                  </a:cubicBezTo>
                  <a:cubicBezTo>
                    <a:pt x="4464207" y="3654329"/>
                    <a:pt x="4447991" y="3669956"/>
                    <a:pt x="4433449" y="3690404"/>
                  </a:cubicBezTo>
                  <a:cubicBezTo>
                    <a:pt x="4418906" y="3710851"/>
                    <a:pt x="4406737" y="3735485"/>
                    <a:pt x="4396942" y="3764307"/>
                  </a:cubicBezTo>
                  <a:cubicBezTo>
                    <a:pt x="4387211" y="3792933"/>
                    <a:pt x="4382554" y="3817810"/>
                    <a:pt x="4382969" y="3838940"/>
                  </a:cubicBezTo>
                  <a:cubicBezTo>
                    <a:pt x="4383384" y="3860068"/>
                    <a:pt x="4388731" y="3876426"/>
                    <a:pt x="4399007" y="3888013"/>
                  </a:cubicBezTo>
                  <a:cubicBezTo>
                    <a:pt x="4409285" y="3899600"/>
                    <a:pt x="4424160" y="3905394"/>
                    <a:pt x="4443634" y="3905394"/>
                  </a:cubicBezTo>
                  <a:cubicBezTo>
                    <a:pt x="4463107" y="3905394"/>
                    <a:pt x="4481921" y="3899600"/>
                    <a:pt x="4500075" y="3888013"/>
                  </a:cubicBezTo>
                  <a:cubicBezTo>
                    <a:pt x="4518231" y="3876426"/>
                    <a:pt x="4534743" y="3860068"/>
                    <a:pt x="4549616" y="3838940"/>
                  </a:cubicBezTo>
                  <a:cubicBezTo>
                    <a:pt x="4564487" y="3817810"/>
                    <a:pt x="4576788" y="3792933"/>
                    <a:pt x="4586519" y="3764307"/>
                  </a:cubicBezTo>
                  <a:cubicBezTo>
                    <a:pt x="4596313" y="3735485"/>
                    <a:pt x="4600839" y="3710851"/>
                    <a:pt x="4600095" y="3690404"/>
                  </a:cubicBezTo>
                  <a:cubicBezTo>
                    <a:pt x="4599351" y="3669956"/>
                    <a:pt x="4593707" y="3654329"/>
                    <a:pt x="4583163" y="3643521"/>
                  </a:cubicBezTo>
                  <a:cubicBezTo>
                    <a:pt x="4572621" y="3632713"/>
                    <a:pt x="4557613" y="3627309"/>
                    <a:pt x="4538139" y="3627309"/>
                  </a:cubicBezTo>
                  <a:close/>
                  <a:moveTo>
                    <a:pt x="3471033" y="3627309"/>
                  </a:moveTo>
                  <a:cubicBezTo>
                    <a:pt x="3451559" y="3627309"/>
                    <a:pt x="3432878" y="3632713"/>
                    <a:pt x="3414990" y="3643521"/>
                  </a:cubicBezTo>
                  <a:cubicBezTo>
                    <a:pt x="3397101" y="3654329"/>
                    <a:pt x="3380886" y="3669956"/>
                    <a:pt x="3366343" y="3690404"/>
                  </a:cubicBezTo>
                  <a:cubicBezTo>
                    <a:pt x="3351799" y="3710851"/>
                    <a:pt x="3339631" y="3735485"/>
                    <a:pt x="3329837" y="3764307"/>
                  </a:cubicBezTo>
                  <a:cubicBezTo>
                    <a:pt x="3320106" y="3792933"/>
                    <a:pt x="3315448" y="3817810"/>
                    <a:pt x="3315863" y="3838940"/>
                  </a:cubicBezTo>
                  <a:cubicBezTo>
                    <a:pt x="3316278" y="3860068"/>
                    <a:pt x="3321625" y="3876426"/>
                    <a:pt x="3331902" y="3888013"/>
                  </a:cubicBezTo>
                  <a:cubicBezTo>
                    <a:pt x="3342178" y="3899600"/>
                    <a:pt x="3357053" y="3905394"/>
                    <a:pt x="3376527" y="3905394"/>
                  </a:cubicBezTo>
                  <a:cubicBezTo>
                    <a:pt x="3396001" y="3905394"/>
                    <a:pt x="3414815" y="3899600"/>
                    <a:pt x="3432970" y="3888013"/>
                  </a:cubicBezTo>
                  <a:cubicBezTo>
                    <a:pt x="3451125" y="3876426"/>
                    <a:pt x="3467638" y="3860068"/>
                    <a:pt x="3482509" y="3838940"/>
                  </a:cubicBezTo>
                  <a:cubicBezTo>
                    <a:pt x="3497381" y="3817810"/>
                    <a:pt x="3509682" y="3792933"/>
                    <a:pt x="3519413" y="3764307"/>
                  </a:cubicBezTo>
                  <a:cubicBezTo>
                    <a:pt x="3529208" y="3735485"/>
                    <a:pt x="3533733" y="3710851"/>
                    <a:pt x="3532989" y="3690404"/>
                  </a:cubicBezTo>
                  <a:cubicBezTo>
                    <a:pt x="3532245" y="3669956"/>
                    <a:pt x="3526602" y="3654329"/>
                    <a:pt x="3516058" y="3643521"/>
                  </a:cubicBezTo>
                  <a:cubicBezTo>
                    <a:pt x="3505515" y="3632713"/>
                    <a:pt x="3490507" y="3627309"/>
                    <a:pt x="3471033" y="3627309"/>
                  </a:cubicBezTo>
                  <a:close/>
                  <a:moveTo>
                    <a:pt x="2601903" y="3627309"/>
                  </a:moveTo>
                  <a:cubicBezTo>
                    <a:pt x="2582429" y="3627309"/>
                    <a:pt x="2563748" y="3632713"/>
                    <a:pt x="2545860" y="3643521"/>
                  </a:cubicBezTo>
                  <a:cubicBezTo>
                    <a:pt x="2527971" y="3654329"/>
                    <a:pt x="2511756" y="3669956"/>
                    <a:pt x="2497213" y="3690404"/>
                  </a:cubicBezTo>
                  <a:cubicBezTo>
                    <a:pt x="2482671" y="3710851"/>
                    <a:pt x="2470501" y="3735485"/>
                    <a:pt x="2460707" y="3764307"/>
                  </a:cubicBezTo>
                  <a:cubicBezTo>
                    <a:pt x="2450976" y="3792933"/>
                    <a:pt x="2446318" y="3817810"/>
                    <a:pt x="2446734" y="3838940"/>
                  </a:cubicBezTo>
                  <a:cubicBezTo>
                    <a:pt x="2447149" y="3860068"/>
                    <a:pt x="2452495" y="3876426"/>
                    <a:pt x="2462772" y="3888013"/>
                  </a:cubicBezTo>
                  <a:cubicBezTo>
                    <a:pt x="2473049" y="3899600"/>
                    <a:pt x="2487924" y="3905394"/>
                    <a:pt x="2507398" y="3905394"/>
                  </a:cubicBezTo>
                  <a:cubicBezTo>
                    <a:pt x="2526871" y="3905394"/>
                    <a:pt x="2545686" y="3899600"/>
                    <a:pt x="2563840" y="3888013"/>
                  </a:cubicBezTo>
                  <a:cubicBezTo>
                    <a:pt x="2581995" y="3876426"/>
                    <a:pt x="2598508" y="3860068"/>
                    <a:pt x="2613380" y="3838940"/>
                  </a:cubicBezTo>
                  <a:cubicBezTo>
                    <a:pt x="2628251" y="3817810"/>
                    <a:pt x="2640553" y="3792933"/>
                    <a:pt x="2650283" y="3764307"/>
                  </a:cubicBezTo>
                  <a:cubicBezTo>
                    <a:pt x="2660077" y="3735485"/>
                    <a:pt x="2664603" y="3710851"/>
                    <a:pt x="2663859" y="3690404"/>
                  </a:cubicBezTo>
                  <a:cubicBezTo>
                    <a:pt x="2663115" y="3669956"/>
                    <a:pt x="2657472" y="3654329"/>
                    <a:pt x="2646928" y="3643521"/>
                  </a:cubicBezTo>
                  <a:cubicBezTo>
                    <a:pt x="2636385" y="3632713"/>
                    <a:pt x="2621377" y="3627309"/>
                    <a:pt x="2601903" y="3627309"/>
                  </a:cubicBezTo>
                  <a:close/>
                  <a:moveTo>
                    <a:pt x="1534798" y="3627309"/>
                  </a:moveTo>
                  <a:cubicBezTo>
                    <a:pt x="1515324" y="3627309"/>
                    <a:pt x="1496643" y="3632713"/>
                    <a:pt x="1478755" y="3643521"/>
                  </a:cubicBezTo>
                  <a:cubicBezTo>
                    <a:pt x="1460866" y="3654329"/>
                    <a:pt x="1444651" y="3669956"/>
                    <a:pt x="1430108" y="3690404"/>
                  </a:cubicBezTo>
                  <a:cubicBezTo>
                    <a:pt x="1415565" y="3710851"/>
                    <a:pt x="1403396" y="3735485"/>
                    <a:pt x="1393602" y="3764307"/>
                  </a:cubicBezTo>
                  <a:cubicBezTo>
                    <a:pt x="1383871" y="3792933"/>
                    <a:pt x="1379213" y="3817810"/>
                    <a:pt x="1379628" y="3838940"/>
                  </a:cubicBezTo>
                  <a:cubicBezTo>
                    <a:pt x="1380044" y="3860068"/>
                    <a:pt x="1385390" y="3876426"/>
                    <a:pt x="1395667" y="3888013"/>
                  </a:cubicBezTo>
                  <a:cubicBezTo>
                    <a:pt x="1405943" y="3899600"/>
                    <a:pt x="1420819" y="3905394"/>
                    <a:pt x="1440293" y="3905394"/>
                  </a:cubicBezTo>
                  <a:cubicBezTo>
                    <a:pt x="1459766" y="3905394"/>
                    <a:pt x="1478580" y="3899600"/>
                    <a:pt x="1496735" y="3888013"/>
                  </a:cubicBezTo>
                  <a:cubicBezTo>
                    <a:pt x="1514890" y="3876426"/>
                    <a:pt x="1531403" y="3860068"/>
                    <a:pt x="1546275" y="3838940"/>
                  </a:cubicBezTo>
                  <a:cubicBezTo>
                    <a:pt x="1561146" y="3817810"/>
                    <a:pt x="1573448" y="3792933"/>
                    <a:pt x="1583178" y="3764307"/>
                  </a:cubicBezTo>
                  <a:cubicBezTo>
                    <a:pt x="1592973" y="3735485"/>
                    <a:pt x="1597498" y="3710851"/>
                    <a:pt x="1596754" y="3690404"/>
                  </a:cubicBezTo>
                  <a:cubicBezTo>
                    <a:pt x="1596010" y="3669956"/>
                    <a:pt x="1590367" y="3654329"/>
                    <a:pt x="1579823" y="3643521"/>
                  </a:cubicBezTo>
                  <a:cubicBezTo>
                    <a:pt x="1569280" y="3632713"/>
                    <a:pt x="1554272" y="3627309"/>
                    <a:pt x="1534798" y="3627309"/>
                  </a:cubicBezTo>
                  <a:close/>
                  <a:moveTo>
                    <a:pt x="665668" y="3627309"/>
                  </a:moveTo>
                  <a:cubicBezTo>
                    <a:pt x="646194" y="3627309"/>
                    <a:pt x="627514" y="3632713"/>
                    <a:pt x="609625" y="3643521"/>
                  </a:cubicBezTo>
                  <a:cubicBezTo>
                    <a:pt x="591737" y="3654329"/>
                    <a:pt x="575521" y="3669956"/>
                    <a:pt x="560978" y="3690404"/>
                  </a:cubicBezTo>
                  <a:cubicBezTo>
                    <a:pt x="546435" y="3710851"/>
                    <a:pt x="534266" y="3735485"/>
                    <a:pt x="524472" y="3764307"/>
                  </a:cubicBezTo>
                  <a:cubicBezTo>
                    <a:pt x="514741" y="3792933"/>
                    <a:pt x="510083" y="3817810"/>
                    <a:pt x="510499" y="3838940"/>
                  </a:cubicBezTo>
                  <a:cubicBezTo>
                    <a:pt x="510914" y="3860068"/>
                    <a:pt x="516260" y="3876426"/>
                    <a:pt x="526537" y="3888013"/>
                  </a:cubicBezTo>
                  <a:cubicBezTo>
                    <a:pt x="536814" y="3899600"/>
                    <a:pt x="551690" y="3905394"/>
                    <a:pt x="571163" y="3905394"/>
                  </a:cubicBezTo>
                  <a:cubicBezTo>
                    <a:pt x="590637" y="3905394"/>
                    <a:pt x="609451" y="3899600"/>
                    <a:pt x="627605" y="3888013"/>
                  </a:cubicBezTo>
                  <a:cubicBezTo>
                    <a:pt x="645761" y="3876426"/>
                    <a:pt x="662273" y="3860068"/>
                    <a:pt x="677145" y="3838940"/>
                  </a:cubicBezTo>
                  <a:cubicBezTo>
                    <a:pt x="692017" y="3817810"/>
                    <a:pt x="704318" y="3792933"/>
                    <a:pt x="714048" y="3764307"/>
                  </a:cubicBezTo>
                  <a:cubicBezTo>
                    <a:pt x="723843" y="3735485"/>
                    <a:pt x="728369" y="3710851"/>
                    <a:pt x="727624" y="3690404"/>
                  </a:cubicBezTo>
                  <a:cubicBezTo>
                    <a:pt x="726881" y="3669956"/>
                    <a:pt x="721237" y="3654329"/>
                    <a:pt x="710693" y="3643521"/>
                  </a:cubicBezTo>
                  <a:cubicBezTo>
                    <a:pt x="700151" y="3632713"/>
                    <a:pt x="685142" y="3627309"/>
                    <a:pt x="665668" y="3627309"/>
                  </a:cubicBezTo>
                  <a:close/>
                  <a:moveTo>
                    <a:pt x="4023959" y="3543474"/>
                  </a:moveTo>
                  <a:lnTo>
                    <a:pt x="4131162" y="3543474"/>
                  </a:lnTo>
                  <a:lnTo>
                    <a:pt x="4010149" y="3899552"/>
                  </a:lnTo>
                  <a:lnTo>
                    <a:pt x="4183659" y="3899552"/>
                  </a:lnTo>
                  <a:lnTo>
                    <a:pt x="4153184" y="3989228"/>
                  </a:lnTo>
                  <a:lnTo>
                    <a:pt x="3872471" y="3989228"/>
                  </a:lnTo>
                  <a:close/>
                  <a:moveTo>
                    <a:pt x="2087723" y="3543474"/>
                  </a:moveTo>
                  <a:lnTo>
                    <a:pt x="2194927" y="3543474"/>
                  </a:lnTo>
                  <a:lnTo>
                    <a:pt x="2073913" y="3899552"/>
                  </a:lnTo>
                  <a:lnTo>
                    <a:pt x="2247423" y="3899552"/>
                  </a:lnTo>
                  <a:lnTo>
                    <a:pt x="2216949" y="3989228"/>
                  </a:lnTo>
                  <a:lnTo>
                    <a:pt x="1936235" y="3989228"/>
                  </a:lnTo>
                  <a:close/>
                  <a:moveTo>
                    <a:pt x="151489" y="3543474"/>
                  </a:moveTo>
                  <a:lnTo>
                    <a:pt x="258691" y="3543474"/>
                  </a:lnTo>
                  <a:lnTo>
                    <a:pt x="137678" y="3899552"/>
                  </a:lnTo>
                  <a:lnTo>
                    <a:pt x="311189" y="3899552"/>
                  </a:lnTo>
                  <a:lnTo>
                    <a:pt x="280714" y="3989228"/>
                  </a:lnTo>
                  <a:lnTo>
                    <a:pt x="0" y="3989228"/>
                  </a:lnTo>
                  <a:close/>
                  <a:moveTo>
                    <a:pt x="5438341" y="3535880"/>
                  </a:moveTo>
                  <a:cubicBezTo>
                    <a:pt x="5479041" y="3535880"/>
                    <a:pt x="5511585" y="3544838"/>
                    <a:pt x="5535973" y="3562754"/>
                  </a:cubicBezTo>
                  <a:cubicBezTo>
                    <a:pt x="5560361" y="3580669"/>
                    <a:pt x="5575365" y="3606570"/>
                    <a:pt x="5580987" y="3640454"/>
                  </a:cubicBezTo>
                  <a:cubicBezTo>
                    <a:pt x="5586607" y="3674338"/>
                    <a:pt x="5581147" y="3715622"/>
                    <a:pt x="5564604" y="3764307"/>
                  </a:cubicBezTo>
                  <a:cubicBezTo>
                    <a:pt x="5548057" y="3812991"/>
                    <a:pt x="5525293" y="3854761"/>
                    <a:pt x="5496310" y="3889620"/>
                  </a:cubicBezTo>
                  <a:cubicBezTo>
                    <a:pt x="5467328" y="3924478"/>
                    <a:pt x="5434439" y="3951205"/>
                    <a:pt x="5397640" y="3969803"/>
                  </a:cubicBezTo>
                  <a:cubicBezTo>
                    <a:pt x="5360843" y="3988400"/>
                    <a:pt x="5322093" y="3997699"/>
                    <a:pt x="5281394" y="3997699"/>
                  </a:cubicBezTo>
                  <a:cubicBezTo>
                    <a:pt x="5241083" y="3997699"/>
                    <a:pt x="5208753" y="3988400"/>
                    <a:pt x="5184403" y="3969803"/>
                  </a:cubicBezTo>
                  <a:cubicBezTo>
                    <a:pt x="5160053" y="3951205"/>
                    <a:pt x="5145184" y="3924478"/>
                    <a:pt x="5139795" y="3889620"/>
                  </a:cubicBezTo>
                  <a:cubicBezTo>
                    <a:pt x="5134407" y="3854761"/>
                    <a:pt x="5139985" y="3812991"/>
                    <a:pt x="5156532" y="3764307"/>
                  </a:cubicBezTo>
                  <a:cubicBezTo>
                    <a:pt x="5173075" y="3715622"/>
                    <a:pt x="5195756" y="3674240"/>
                    <a:pt x="5224573" y="3640162"/>
                  </a:cubicBezTo>
                  <a:cubicBezTo>
                    <a:pt x="5253389" y="3606082"/>
                    <a:pt x="5286143" y="3580182"/>
                    <a:pt x="5322837" y="3562461"/>
                  </a:cubicBezTo>
                  <a:cubicBezTo>
                    <a:pt x="5359529" y="3544740"/>
                    <a:pt x="5398031" y="3535880"/>
                    <a:pt x="5438341" y="3535880"/>
                  </a:cubicBezTo>
                  <a:close/>
                  <a:moveTo>
                    <a:pt x="5047239" y="3535880"/>
                  </a:moveTo>
                  <a:cubicBezTo>
                    <a:pt x="5076254" y="3535880"/>
                    <a:pt x="5100300" y="3541625"/>
                    <a:pt x="5119375" y="3553114"/>
                  </a:cubicBezTo>
                  <a:cubicBezTo>
                    <a:pt x="5138449" y="3564604"/>
                    <a:pt x="5152838" y="3578138"/>
                    <a:pt x="5162538" y="3593717"/>
                  </a:cubicBezTo>
                  <a:lnTo>
                    <a:pt x="5083807" y="3662069"/>
                  </a:lnTo>
                  <a:cubicBezTo>
                    <a:pt x="5076282" y="3651554"/>
                    <a:pt x="5067411" y="3643131"/>
                    <a:pt x="5057195" y="3636802"/>
                  </a:cubicBezTo>
                  <a:cubicBezTo>
                    <a:pt x="5046979" y="3630474"/>
                    <a:pt x="5033887" y="3627309"/>
                    <a:pt x="5017918" y="3627309"/>
                  </a:cubicBezTo>
                  <a:cubicBezTo>
                    <a:pt x="4998640" y="3627309"/>
                    <a:pt x="4979195" y="3632810"/>
                    <a:pt x="4959586" y="3643812"/>
                  </a:cubicBezTo>
                  <a:cubicBezTo>
                    <a:pt x="4939977" y="3654816"/>
                    <a:pt x="4921958" y="3670589"/>
                    <a:pt x="4905531" y="3691134"/>
                  </a:cubicBezTo>
                  <a:cubicBezTo>
                    <a:pt x="4889102" y="3711678"/>
                    <a:pt x="4875959" y="3736459"/>
                    <a:pt x="4866101" y="3765475"/>
                  </a:cubicBezTo>
                  <a:cubicBezTo>
                    <a:pt x="4856041" y="3795075"/>
                    <a:pt x="4851739" y="3820342"/>
                    <a:pt x="4853191" y="3841276"/>
                  </a:cubicBezTo>
                  <a:cubicBezTo>
                    <a:pt x="4854643" y="3862211"/>
                    <a:pt x="4861307" y="3878131"/>
                    <a:pt x="4873179" y="3889036"/>
                  </a:cubicBezTo>
                  <a:cubicBezTo>
                    <a:pt x="4885053" y="3899941"/>
                    <a:pt x="4901407" y="3905394"/>
                    <a:pt x="4922245" y="3905394"/>
                  </a:cubicBezTo>
                  <a:cubicBezTo>
                    <a:pt x="4940161" y="3905394"/>
                    <a:pt x="4957534" y="3901401"/>
                    <a:pt x="4974367" y="3893418"/>
                  </a:cubicBezTo>
                  <a:cubicBezTo>
                    <a:pt x="4991199" y="3885433"/>
                    <a:pt x="5006663" y="3875891"/>
                    <a:pt x="5020757" y="3864791"/>
                  </a:cubicBezTo>
                  <a:lnTo>
                    <a:pt x="5054399" y="3931683"/>
                  </a:lnTo>
                  <a:cubicBezTo>
                    <a:pt x="5028225" y="3953688"/>
                    <a:pt x="5001000" y="3970192"/>
                    <a:pt x="4972724" y="3981195"/>
                  </a:cubicBezTo>
                  <a:cubicBezTo>
                    <a:pt x="4944447" y="3992198"/>
                    <a:pt x="4915704" y="3997699"/>
                    <a:pt x="4886494" y="3997699"/>
                  </a:cubicBezTo>
                  <a:cubicBezTo>
                    <a:pt x="4858257" y="3997699"/>
                    <a:pt x="4833216" y="3992879"/>
                    <a:pt x="4811373" y="3983240"/>
                  </a:cubicBezTo>
                  <a:cubicBezTo>
                    <a:pt x="4789529" y="3973600"/>
                    <a:pt x="4772194" y="3959141"/>
                    <a:pt x="4759368" y="3939862"/>
                  </a:cubicBezTo>
                  <a:cubicBezTo>
                    <a:pt x="4746543" y="3920583"/>
                    <a:pt x="4739477" y="3896679"/>
                    <a:pt x="4738170" y="3868150"/>
                  </a:cubicBezTo>
                  <a:cubicBezTo>
                    <a:pt x="4736863" y="3839621"/>
                    <a:pt x="4742597" y="3806565"/>
                    <a:pt x="4755370" y="3768980"/>
                  </a:cubicBezTo>
                  <a:cubicBezTo>
                    <a:pt x="4767943" y="3731980"/>
                    <a:pt x="4784839" y="3699021"/>
                    <a:pt x="4806060" y="3670103"/>
                  </a:cubicBezTo>
                  <a:cubicBezTo>
                    <a:pt x="4827279" y="3641184"/>
                    <a:pt x="4851165" y="3616745"/>
                    <a:pt x="4877715" y="3596784"/>
                  </a:cubicBezTo>
                  <a:cubicBezTo>
                    <a:pt x="4904264" y="3576824"/>
                    <a:pt x="4932047" y="3561682"/>
                    <a:pt x="4961065" y="3551361"/>
                  </a:cubicBezTo>
                  <a:cubicBezTo>
                    <a:pt x="4990083" y="3541041"/>
                    <a:pt x="5018807" y="3535880"/>
                    <a:pt x="5047239" y="3535880"/>
                  </a:cubicBezTo>
                  <a:close/>
                  <a:moveTo>
                    <a:pt x="4569211" y="3535880"/>
                  </a:moveTo>
                  <a:cubicBezTo>
                    <a:pt x="4609911" y="3535880"/>
                    <a:pt x="4642455" y="3544838"/>
                    <a:pt x="4666843" y="3562754"/>
                  </a:cubicBezTo>
                  <a:cubicBezTo>
                    <a:pt x="4691231" y="3580669"/>
                    <a:pt x="4706235" y="3606570"/>
                    <a:pt x="4711857" y="3640454"/>
                  </a:cubicBezTo>
                  <a:cubicBezTo>
                    <a:pt x="4717479" y="3674338"/>
                    <a:pt x="4712018" y="3715622"/>
                    <a:pt x="4695474" y="3764307"/>
                  </a:cubicBezTo>
                  <a:cubicBezTo>
                    <a:pt x="4678927" y="3812991"/>
                    <a:pt x="4656163" y="3854761"/>
                    <a:pt x="4627181" y="3889620"/>
                  </a:cubicBezTo>
                  <a:cubicBezTo>
                    <a:pt x="4598199" y="3924478"/>
                    <a:pt x="4565309" y="3951205"/>
                    <a:pt x="4528511" y="3969803"/>
                  </a:cubicBezTo>
                  <a:cubicBezTo>
                    <a:pt x="4491713" y="3988400"/>
                    <a:pt x="4452965" y="3997699"/>
                    <a:pt x="4412263" y="3997699"/>
                  </a:cubicBezTo>
                  <a:cubicBezTo>
                    <a:pt x="4371954" y="3997699"/>
                    <a:pt x="4339624" y="3988400"/>
                    <a:pt x="4315274" y="3969803"/>
                  </a:cubicBezTo>
                  <a:cubicBezTo>
                    <a:pt x="4290923" y="3951205"/>
                    <a:pt x="4276055" y="3924478"/>
                    <a:pt x="4270666" y="3889620"/>
                  </a:cubicBezTo>
                  <a:cubicBezTo>
                    <a:pt x="4265277" y="3854761"/>
                    <a:pt x="4270857" y="3812991"/>
                    <a:pt x="4287403" y="3764307"/>
                  </a:cubicBezTo>
                  <a:cubicBezTo>
                    <a:pt x="4303947" y="3715622"/>
                    <a:pt x="4326627" y="3674240"/>
                    <a:pt x="4355443" y="3640162"/>
                  </a:cubicBezTo>
                  <a:cubicBezTo>
                    <a:pt x="4384259" y="3606082"/>
                    <a:pt x="4417013" y="3580182"/>
                    <a:pt x="4453707" y="3562461"/>
                  </a:cubicBezTo>
                  <a:cubicBezTo>
                    <a:pt x="4490399" y="3544740"/>
                    <a:pt x="4528901" y="3535880"/>
                    <a:pt x="4569211" y="3535880"/>
                  </a:cubicBezTo>
                  <a:close/>
                  <a:moveTo>
                    <a:pt x="3502106" y="3535880"/>
                  </a:moveTo>
                  <a:cubicBezTo>
                    <a:pt x="3542805" y="3535880"/>
                    <a:pt x="3575349" y="3544838"/>
                    <a:pt x="3599737" y="3562754"/>
                  </a:cubicBezTo>
                  <a:cubicBezTo>
                    <a:pt x="3624125" y="3580669"/>
                    <a:pt x="3639129" y="3606570"/>
                    <a:pt x="3644751" y="3640454"/>
                  </a:cubicBezTo>
                  <a:cubicBezTo>
                    <a:pt x="3650372" y="3674338"/>
                    <a:pt x="3644911" y="3715622"/>
                    <a:pt x="3628368" y="3764307"/>
                  </a:cubicBezTo>
                  <a:cubicBezTo>
                    <a:pt x="3611821" y="3812991"/>
                    <a:pt x="3589057" y="3854761"/>
                    <a:pt x="3560074" y="3889620"/>
                  </a:cubicBezTo>
                  <a:cubicBezTo>
                    <a:pt x="3531093" y="3924478"/>
                    <a:pt x="3498203" y="3951205"/>
                    <a:pt x="3461405" y="3969803"/>
                  </a:cubicBezTo>
                  <a:cubicBezTo>
                    <a:pt x="3424607" y="3988400"/>
                    <a:pt x="3385858" y="3997699"/>
                    <a:pt x="3345159" y="3997699"/>
                  </a:cubicBezTo>
                  <a:cubicBezTo>
                    <a:pt x="3304847" y="3997699"/>
                    <a:pt x="3272517" y="3988400"/>
                    <a:pt x="3248168" y="3969803"/>
                  </a:cubicBezTo>
                  <a:cubicBezTo>
                    <a:pt x="3223818" y="3951205"/>
                    <a:pt x="3208948" y="3924478"/>
                    <a:pt x="3203560" y="3889620"/>
                  </a:cubicBezTo>
                  <a:cubicBezTo>
                    <a:pt x="3198172" y="3854761"/>
                    <a:pt x="3203750" y="3812991"/>
                    <a:pt x="3220297" y="3764307"/>
                  </a:cubicBezTo>
                  <a:cubicBezTo>
                    <a:pt x="3236840" y="3715622"/>
                    <a:pt x="3259521" y="3674240"/>
                    <a:pt x="3288337" y="3640162"/>
                  </a:cubicBezTo>
                  <a:cubicBezTo>
                    <a:pt x="3317153" y="3606082"/>
                    <a:pt x="3349908" y="3580182"/>
                    <a:pt x="3386601" y="3562461"/>
                  </a:cubicBezTo>
                  <a:cubicBezTo>
                    <a:pt x="3423293" y="3544740"/>
                    <a:pt x="3461795" y="3535880"/>
                    <a:pt x="3502106" y="3535880"/>
                  </a:cubicBezTo>
                  <a:close/>
                  <a:moveTo>
                    <a:pt x="3111003" y="3535880"/>
                  </a:moveTo>
                  <a:cubicBezTo>
                    <a:pt x="3140018" y="3535880"/>
                    <a:pt x="3164064" y="3541625"/>
                    <a:pt x="3183139" y="3553114"/>
                  </a:cubicBezTo>
                  <a:cubicBezTo>
                    <a:pt x="3202214" y="3564604"/>
                    <a:pt x="3216603" y="3578138"/>
                    <a:pt x="3226302" y="3593717"/>
                  </a:cubicBezTo>
                  <a:lnTo>
                    <a:pt x="3147571" y="3662069"/>
                  </a:lnTo>
                  <a:cubicBezTo>
                    <a:pt x="3140046" y="3651554"/>
                    <a:pt x="3131175" y="3643131"/>
                    <a:pt x="3120959" y="3636802"/>
                  </a:cubicBezTo>
                  <a:cubicBezTo>
                    <a:pt x="3110743" y="3630474"/>
                    <a:pt x="3097651" y="3627309"/>
                    <a:pt x="3081683" y="3627309"/>
                  </a:cubicBezTo>
                  <a:cubicBezTo>
                    <a:pt x="3062404" y="3627309"/>
                    <a:pt x="3042960" y="3632810"/>
                    <a:pt x="3023351" y="3643812"/>
                  </a:cubicBezTo>
                  <a:cubicBezTo>
                    <a:pt x="3003741" y="3654816"/>
                    <a:pt x="2985723" y="3670589"/>
                    <a:pt x="2969295" y="3691134"/>
                  </a:cubicBezTo>
                  <a:cubicBezTo>
                    <a:pt x="2952867" y="3711678"/>
                    <a:pt x="2939724" y="3736459"/>
                    <a:pt x="2929865" y="3765475"/>
                  </a:cubicBezTo>
                  <a:cubicBezTo>
                    <a:pt x="2919806" y="3795075"/>
                    <a:pt x="2915503" y="3820342"/>
                    <a:pt x="2916956" y="3841276"/>
                  </a:cubicBezTo>
                  <a:cubicBezTo>
                    <a:pt x="2918408" y="3862211"/>
                    <a:pt x="2925071" y="3878131"/>
                    <a:pt x="2936944" y="3889036"/>
                  </a:cubicBezTo>
                  <a:cubicBezTo>
                    <a:pt x="2948817" y="3899941"/>
                    <a:pt x="2965172" y="3905394"/>
                    <a:pt x="2986009" y="3905394"/>
                  </a:cubicBezTo>
                  <a:cubicBezTo>
                    <a:pt x="3003925" y="3905394"/>
                    <a:pt x="3021299" y="3901401"/>
                    <a:pt x="3038132" y="3893418"/>
                  </a:cubicBezTo>
                  <a:cubicBezTo>
                    <a:pt x="3054964" y="3885433"/>
                    <a:pt x="3070427" y="3875891"/>
                    <a:pt x="3084521" y="3864791"/>
                  </a:cubicBezTo>
                  <a:lnTo>
                    <a:pt x="3118164" y="3931683"/>
                  </a:lnTo>
                  <a:cubicBezTo>
                    <a:pt x="3091990" y="3953688"/>
                    <a:pt x="3064765" y="3970192"/>
                    <a:pt x="3036488" y="3981195"/>
                  </a:cubicBezTo>
                  <a:cubicBezTo>
                    <a:pt x="3008212" y="3992198"/>
                    <a:pt x="2979469" y="3997699"/>
                    <a:pt x="2950258" y="3997699"/>
                  </a:cubicBezTo>
                  <a:cubicBezTo>
                    <a:pt x="2922021" y="3997699"/>
                    <a:pt x="2896980" y="3992879"/>
                    <a:pt x="2875137" y="3983240"/>
                  </a:cubicBezTo>
                  <a:cubicBezTo>
                    <a:pt x="2853293" y="3973600"/>
                    <a:pt x="2835959" y="3959141"/>
                    <a:pt x="2823133" y="3939862"/>
                  </a:cubicBezTo>
                  <a:cubicBezTo>
                    <a:pt x="2810307" y="3920583"/>
                    <a:pt x="2803241" y="3896679"/>
                    <a:pt x="2801935" y="3868150"/>
                  </a:cubicBezTo>
                  <a:cubicBezTo>
                    <a:pt x="2800628" y="3839621"/>
                    <a:pt x="2806361" y="3806565"/>
                    <a:pt x="2819134" y="3768980"/>
                  </a:cubicBezTo>
                  <a:cubicBezTo>
                    <a:pt x="2831707" y="3731980"/>
                    <a:pt x="2848604" y="3699021"/>
                    <a:pt x="2869824" y="3670103"/>
                  </a:cubicBezTo>
                  <a:cubicBezTo>
                    <a:pt x="2891044" y="3641184"/>
                    <a:pt x="2914930" y="3616745"/>
                    <a:pt x="2941479" y="3596784"/>
                  </a:cubicBezTo>
                  <a:cubicBezTo>
                    <a:pt x="2968028" y="3576824"/>
                    <a:pt x="2995812" y="3561682"/>
                    <a:pt x="3024829" y="3551361"/>
                  </a:cubicBezTo>
                  <a:cubicBezTo>
                    <a:pt x="3053847" y="3541041"/>
                    <a:pt x="3082572" y="3535880"/>
                    <a:pt x="3111003" y="3535880"/>
                  </a:cubicBezTo>
                  <a:close/>
                  <a:moveTo>
                    <a:pt x="2632975" y="3535880"/>
                  </a:moveTo>
                  <a:cubicBezTo>
                    <a:pt x="2673676" y="3535880"/>
                    <a:pt x="2706220" y="3544838"/>
                    <a:pt x="2730608" y="3562754"/>
                  </a:cubicBezTo>
                  <a:cubicBezTo>
                    <a:pt x="2754995" y="3580669"/>
                    <a:pt x="2770000" y="3606570"/>
                    <a:pt x="2775621" y="3640454"/>
                  </a:cubicBezTo>
                  <a:cubicBezTo>
                    <a:pt x="2781243" y="3674338"/>
                    <a:pt x="2775783" y="3715622"/>
                    <a:pt x="2759239" y="3764307"/>
                  </a:cubicBezTo>
                  <a:cubicBezTo>
                    <a:pt x="2742692" y="3812991"/>
                    <a:pt x="2719928" y="3854761"/>
                    <a:pt x="2690945" y="3889620"/>
                  </a:cubicBezTo>
                  <a:cubicBezTo>
                    <a:pt x="2661963" y="3924478"/>
                    <a:pt x="2629073" y="3951205"/>
                    <a:pt x="2592275" y="3969803"/>
                  </a:cubicBezTo>
                  <a:cubicBezTo>
                    <a:pt x="2555478" y="3988400"/>
                    <a:pt x="2516729" y="3997699"/>
                    <a:pt x="2476028" y="3997699"/>
                  </a:cubicBezTo>
                  <a:cubicBezTo>
                    <a:pt x="2435718" y="3997699"/>
                    <a:pt x="2403388" y="3988400"/>
                    <a:pt x="2379038" y="3969803"/>
                  </a:cubicBezTo>
                  <a:cubicBezTo>
                    <a:pt x="2354688" y="3951205"/>
                    <a:pt x="2339819" y="3924478"/>
                    <a:pt x="2334430" y="3889620"/>
                  </a:cubicBezTo>
                  <a:cubicBezTo>
                    <a:pt x="2329042" y="3854761"/>
                    <a:pt x="2334621" y="3812991"/>
                    <a:pt x="2351167" y="3764307"/>
                  </a:cubicBezTo>
                  <a:cubicBezTo>
                    <a:pt x="2367711" y="3715622"/>
                    <a:pt x="2390391" y="3674240"/>
                    <a:pt x="2419207" y="3640162"/>
                  </a:cubicBezTo>
                  <a:cubicBezTo>
                    <a:pt x="2448023" y="3606082"/>
                    <a:pt x="2480778" y="3580182"/>
                    <a:pt x="2517471" y="3562461"/>
                  </a:cubicBezTo>
                  <a:cubicBezTo>
                    <a:pt x="2554164" y="3544740"/>
                    <a:pt x="2592665" y="3535880"/>
                    <a:pt x="2632975" y="3535880"/>
                  </a:cubicBezTo>
                  <a:close/>
                  <a:moveTo>
                    <a:pt x="1565870" y="3535880"/>
                  </a:moveTo>
                  <a:cubicBezTo>
                    <a:pt x="1606571" y="3535880"/>
                    <a:pt x="1639114" y="3544838"/>
                    <a:pt x="1663502" y="3562754"/>
                  </a:cubicBezTo>
                  <a:cubicBezTo>
                    <a:pt x="1687890" y="3580669"/>
                    <a:pt x="1702895" y="3606570"/>
                    <a:pt x="1708516" y="3640454"/>
                  </a:cubicBezTo>
                  <a:cubicBezTo>
                    <a:pt x="1714137" y="3674338"/>
                    <a:pt x="1708677" y="3715622"/>
                    <a:pt x="1692134" y="3764307"/>
                  </a:cubicBezTo>
                  <a:cubicBezTo>
                    <a:pt x="1675587" y="3812991"/>
                    <a:pt x="1652823" y="3854761"/>
                    <a:pt x="1623840" y="3889620"/>
                  </a:cubicBezTo>
                  <a:cubicBezTo>
                    <a:pt x="1594858" y="3924478"/>
                    <a:pt x="1561968" y="3951205"/>
                    <a:pt x="1525170" y="3969803"/>
                  </a:cubicBezTo>
                  <a:cubicBezTo>
                    <a:pt x="1488372" y="3988400"/>
                    <a:pt x="1449623" y="3997699"/>
                    <a:pt x="1408923" y="3997699"/>
                  </a:cubicBezTo>
                  <a:cubicBezTo>
                    <a:pt x="1368613" y="3997699"/>
                    <a:pt x="1336283" y="3988400"/>
                    <a:pt x="1311933" y="3969803"/>
                  </a:cubicBezTo>
                  <a:cubicBezTo>
                    <a:pt x="1287583" y="3951205"/>
                    <a:pt x="1272714" y="3924478"/>
                    <a:pt x="1267325" y="3889620"/>
                  </a:cubicBezTo>
                  <a:cubicBezTo>
                    <a:pt x="1261937" y="3854761"/>
                    <a:pt x="1267515" y="3812991"/>
                    <a:pt x="1284062" y="3764307"/>
                  </a:cubicBezTo>
                  <a:cubicBezTo>
                    <a:pt x="1300605" y="3715622"/>
                    <a:pt x="1323286" y="3674240"/>
                    <a:pt x="1352102" y="3640162"/>
                  </a:cubicBezTo>
                  <a:cubicBezTo>
                    <a:pt x="1380919" y="3606082"/>
                    <a:pt x="1413673" y="3580182"/>
                    <a:pt x="1450366" y="3562461"/>
                  </a:cubicBezTo>
                  <a:cubicBezTo>
                    <a:pt x="1487058" y="3544740"/>
                    <a:pt x="1525561" y="3535880"/>
                    <a:pt x="1565870" y="3535880"/>
                  </a:cubicBezTo>
                  <a:close/>
                  <a:moveTo>
                    <a:pt x="1174768" y="3535880"/>
                  </a:moveTo>
                  <a:cubicBezTo>
                    <a:pt x="1203784" y="3535880"/>
                    <a:pt x="1227829" y="3541625"/>
                    <a:pt x="1246905" y="3553114"/>
                  </a:cubicBezTo>
                  <a:cubicBezTo>
                    <a:pt x="1265979" y="3564604"/>
                    <a:pt x="1280367" y="3578138"/>
                    <a:pt x="1290067" y="3593717"/>
                  </a:cubicBezTo>
                  <a:lnTo>
                    <a:pt x="1211336" y="3662069"/>
                  </a:lnTo>
                  <a:cubicBezTo>
                    <a:pt x="1203811" y="3651554"/>
                    <a:pt x="1194941" y="3643131"/>
                    <a:pt x="1184724" y="3636802"/>
                  </a:cubicBezTo>
                  <a:cubicBezTo>
                    <a:pt x="1174509" y="3630474"/>
                    <a:pt x="1161417" y="3627309"/>
                    <a:pt x="1145448" y="3627309"/>
                  </a:cubicBezTo>
                  <a:cubicBezTo>
                    <a:pt x="1126169" y="3627309"/>
                    <a:pt x="1106724" y="3632810"/>
                    <a:pt x="1087116" y="3643812"/>
                  </a:cubicBezTo>
                  <a:cubicBezTo>
                    <a:pt x="1067507" y="3654816"/>
                    <a:pt x="1049488" y="3670589"/>
                    <a:pt x="1033060" y="3691134"/>
                  </a:cubicBezTo>
                  <a:cubicBezTo>
                    <a:pt x="1016632" y="3711678"/>
                    <a:pt x="1003489" y="3736459"/>
                    <a:pt x="993630" y="3765475"/>
                  </a:cubicBezTo>
                  <a:cubicBezTo>
                    <a:pt x="983571" y="3795075"/>
                    <a:pt x="979268" y="3820342"/>
                    <a:pt x="980721" y="3841276"/>
                  </a:cubicBezTo>
                  <a:cubicBezTo>
                    <a:pt x="982173" y="3862211"/>
                    <a:pt x="988837" y="3878131"/>
                    <a:pt x="1000709" y="3889036"/>
                  </a:cubicBezTo>
                  <a:cubicBezTo>
                    <a:pt x="1012582" y="3899941"/>
                    <a:pt x="1028937" y="3905394"/>
                    <a:pt x="1049774" y="3905394"/>
                  </a:cubicBezTo>
                  <a:cubicBezTo>
                    <a:pt x="1067690" y="3905394"/>
                    <a:pt x="1085064" y="3901401"/>
                    <a:pt x="1101896" y="3893418"/>
                  </a:cubicBezTo>
                  <a:cubicBezTo>
                    <a:pt x="1118729" y="3885433"/>
                    <a:pt x="1134193" y="3875891"/>
                    <a:pt x="1148287" y="3864791"/>
                  </a:cubicBezTo>
                  <a:lnTo>
                    <a:pt x="1181929" y="3931683"/>
                  </a:lnTo>
                  <a:cubicBezTo>
                    <a:pt x="1155755" y="3953688"/>
                    <a:pt x="1128530" y="3970192"/>
                    <a:pt x="1100254" y="3981195"/>
                  </a:cubicBezTo>
                  <a:cubicBezTo>
                    <a:pt x="1071977" y="3992198"/>
                    <a:pt x="1043234" y="3997699"/>
                    <a:pt x="1014024" y="3997699"/>
                  </a:cubicBezTo>
                  <a:cubicBezTo>
                    <a:pt x="985786" y="3997699"/>
                    <a:pt x="960746" y="3992879"/>
                    <a:pt x="938902" y="3983240"/>
                  </a:cubicBezTo>
                  <a:cubicBezTo>
                    <a:pt x="917058" y="3973600"/>
                    <a:pt x="899723" y="3959141"/>
                    <a:pt x="886898" y="3939862"/>
                  </a:cubicBezTo>
                  <a:cubicBezTo>
                    <a:pt x="874073" y="3920583"/>
                    <a:pt x="867007" y="3896679"/>
                    <a:pt x="865700" y="3868150"/>
                  </a:cubicBezTo>
                  <a:cubicBezTo>
                    <a:pt x="864393" y="3839621"/>
                    <a:pt x="870126" y="3806565"/>
                    <a:pt x="882900" y="3768980"/>
                  </a:cubicBezTo>
                  <a:cubicBezTo>
                    <a:pt x="895473" y="3731980"/>
                    <a:pt x="912369" y="3699021"/>
                    <a:pt x="933590" y="3670103"/>
                  </a:cubicBezTo>
                  <a:cubicBezTo>
                    <a:pt x="954809" y="3641184"/>
                    <a:pt x="978695" y="3616745"/>
                    <a:pt x="1005244" y="3596784"/>
                  </a:cubicBezTo>
                  <a:cubicBezTo>
                    <a:pt x="1031794" y="3576824"/>
                    <a:pt x="1059577" y="3561682"/>
                    <a:pt x="1088594" y="3551361"/>
                  </a:cubicBezTo>
                  <a:cubicBezTo>
                    <a:pt x="1117612" y="3541041"/>
                    <a:pt x="1146336" y="3535880"/>
                    <a:pt x="1174768" y="3535880"/>
                  </a:cubicBezTo>
                  <a:close/>
                  <a:moveTo>
                    <a:pt x="696741" y="3535880"/>
                  </a:moveTo>
                  <a:cubicBezTo>
                    <a:pt x="737441" y="3535880"/>
                    <a:pt x="769985" y="3544838"/>
                    <a:pt x="794373" y="3562754"/>
                  </a:cubicBezTo>
                  <a:cubicBezTo>
                    <a:pt x="818760" y="3580669"/>
                    <a:pt x="833765" y="3606570"/>
                    <a:pt x="839387" y="3640454"/>
                  </a:cubicBezTo>
                  <a:cubicBezTo>
                    <a:pt x="845008" y="3674338"/>
                    <a:pt x="839547" y="3715622"/>
                    <a:pt x="823004" y="3764307"/>
                  </a:cubicBezTo>
                  <a:cubicBezTo>
                    <a:pt x="806457" y="3812991"/>
                    <a:pt x="783693" y="3854761"/>
                    <a:pt x="754711" y="3889620"/>
                  </a:cubicBezTo>
                  <a:cubicBezTo>
                    <a:pt x="725728" y="3924478"/>
                    <a:pt x="692838" y="3951205"/>
                    <a:pt x="656041" y="3969803"/>
                  </a:cubicBezTo>
                  <a:cubicBezTo>
                    <a:pt x="619243" y="3988400"/>
                    <a:pt x="580494" y="3997699"/>
                    <a:pt x="539793" y="3997699"/>
                  </a:cubicBezTo>
                  <a:cubicBezTo>
                    <a:pt x="499484" y="3997699"/>
                    <a:pt x="467153" y="3988400"/>
                    <a:pt x="442804" y="3969803"/>
                  </a:cubicBezTo>
                  <a:cubicBezTo>
                    <a:pt x="418453" y="3951205"/>
                    <a:pt x="403585" y="3924478"/>
                    <a:pt x="398196" y="3889620"/>
                  </a:cubicBezTo>
                  <a:cubicBezTo>
                    <a:pt x="392807" y="3854761"/>
                    <a:pt x="398386" y="3812991"/>
                    <a:pt x="414932" y="3764307"/>
                  </a:cubicBezTo>
                  <a:cubicBezTo>
                    <a:pt x="431475" y="3715622"/>
                    <a:pt x="454156" y="3674240"/>
                    <a:pt x="482972" y="3640162"/>
                  </a:cubicBezTo>
                  <a:cubicBezTo>
                    <a:pt x="511789" y="3606082"/>
                    <a:pt x="544543" y="3580182"/>
                    <a:pt x="581236" y="3562461"/>
                  </a:cubicBezTo>
                  <a:cubicBezTo>
                    <a:pt x="617929" y="3544740"/>
                    <a:pt x="656431" y="3535880"/>
                    <a:pt x="696741" y="3535880"/>
                  </a:cubicBezTo>
                  <a:close/>
                  <a:moveTo>
                    <a:pt x="5407269" y="2743339"/>
                  </a:moveTo>
                  <a:cubicBezTo>
                    <a:pt x="5387795" y="2743339"/>
                    <a:pt x="5369113" y="2748743"/>
                    <a:pt x="5351226" y="2759551"/>
                  </a:cubicBezTo>
                  <a:cubicBezTo>
                    <a:pt x="5333337" y="2770359"/>
                    <a:pt x="5317121" y="2785986"/>
                    <a:pt x="5302578" y="2806434"/>
                  </a:cubicBezTo>
                  <a:cubicBezTo>
                    <a:pt x="5288035" y="2826881"/>
                    <a:pt x="5275867" y="2851515"/>
                    <a:pt x="5266072" y="2880337"/>
                  </a:cubicBezTo>
                  <a:cubicBezTo>
                    <a:pt x="5256341" y="2908963"/>
                    <a:pt x="5251683" y="2933841"/>
                    <a:pt x="5252099" y="2954970"/>
                  </a:cubicBezTo>
                  <a:cubicBezTo>
                    <a:pt x="5252514" y="2976099"/>
                    <a:pt x="5257860" y="2992456"/>
                    <a:pt x="5268137" y="3004043"/>
                  </a:cubicBezTo>
                  <a:cubicBezTo>
                    <a:pt x="5278414" y="3015630"/>
                    <a:pt x="5293289" y="3021424"/>
                    <a:pt x="5312763" y="3021424"/>
                  </a:cubicBezTo>
                  <a:cubicBezTo>
                    <a:pt x="5332237" y="3021424"/>
                    <a:pt x="5351051" y="3015630"/>
                    <a:pt x="5369205" y="3004043"/>
                  </a:cubicBezTo>
                  <a:cubicBezTo>
                    <a:pt x="5387360" y="2992456"/>
                    <a:pt x="5403873" y="2976099"/>
                    <a:pt x="5418745" y="2954970"/>
                  </a:cubicBezTo>
                  <a:cubicBezTo>
                    <a:pt x="5433617" y="2933841"/>
                    <a:pt x="5445918" y="2908963"/>
                    <a:pt x="5455649" y="2880337"/>
                  </a:cubicBezTo>
                  <a:cubicBezTo>
                    <a:pt x="5465443" y="2851515"/>
                    <a:pt x="5469968" y="2826881"/>
                    <a:pt x="5469224" y="2806434"/>
                  </a:cubicBezTo>
                  <a:cubicBezTo>
                    <a:pt x="5468481" y="2785986"/>
                    <a:pt x="5462837" y="2770359"/>
                    <a:pt x="5452293" y="2759551"/>
                  </a:cubicBezTo>
                  <a:cubicBezTo>
                    <a:pt x="5441751" y="2748743"/>
                    <a:pt x="5426743" y="2743339"/>
                    <a:pt x="5407269" y="2743339"/>
                  </a:cubicBezTo>
                  <a:close/>
                  <a:moveTo>
                    <a:pt x="4538139" y="2743339"/>
                  </a:moveTo>
                  <a:cubicBezTo>
                    <a:pt x="4518665" y="2743339"/>
                    <a:pt x="4499984" y="2748743"/>
                    <a:pt x="4482095" y="2759551"/>
                  </a:cubicBezTo>
                  <a:cubicBezTo>
                    <a:pt x="4464207" y="2770359"/>
                    <a:pt x="4447991" y="2785986"/>
                    <a:pt x="4433449" y="2806434"/>
                  </a:cubicBezTo>
                  <a:cubicBezTo>
                    <a:pt x="4418906" y="2826881"/>
                    <a:pt x="4406737" y="2851515"/>
                    <a:pt x="4396942" y="2880337"/>
                  </a:cubicBezTo>
                  <a:cubicBezTo>
                    <a:pt x="4387211" y="2908963"/>
                    <a:pt x="4382554" y="2933841"/>
                    <a:pt x="4382969" y="2954970"/>
                  </a:cubicBezTo>
                  <a:cubicBezTo>
                    <a:pt x="4383384" y="2976099"/>
                    <a:pt x="4388731" y="2992456"/>
                    <a:pt x="4399007" y="3004043"/>
                  </a:cubicBezTo>
                  <a:cubicBezTo>
                    <a:pt x="4409285" y="3015630"/>
                    <a:pt x="4424160" y="3021424"/>
                    <a:pt x="4443634" y="3021424"/>
                  </a:cubicBezTo>
                  <a:cubicBezTo>
                    <a:pt x="4463107" y="3021424"/>
                    <a:pt x="4481921" y="3015630"/>
                    <a:pt x="4500075" y="3004043"/>
                  </a:cubicBezTo>
                  <a:cubicBezTo>
                    <a:pt x="4518231" y="2992456"/>
                    <a:pt x="4534743" y="2976099"/>
                    <a:pt x="4549616" y="2954970"/>
                  </a:cubicBezTo>
                  <a:cubicBezTo>
                    <a:pt x="4564487" y="2933841"/>
                    <a:pt x="4576788" y="2908963"/>
                    <a:pt x="4586519" y="2880337"/>
                  </a:cubicBezTo>
                  <a:cubicBezTo>
                    <a:pt x="4596313" y="2851515"/>
                    <a:pt x="4600839" y="2826881"/>
                    <a:pt x="4600095" y="2806434"/>
                  </a:cubicBezTo>
                  <a:cubicBezTo>
                    <a:pt x="4599351" y="2785986"/>
                    <a:pt x="4593707" y="2770359"/>
                    <a:pt x="4583163" y="2759551"/>
                  </a:cubicBezTo>
                  <a:cubicBezTo>
                    <a:pt x="4572621" y="2748743"/>
                    <a:pt x="4557613" y="2743339"/>
                    <a:pt x="4538139" y="2743339"/>
                  </a:cubicBezTo>
                  <a:close/>
                  <a:moveTo>
                    <a:pt x="3471033" y="2743339"/>
                  </a:moveTo>
                  <a:cubicBezTo>
                    <a:pt x="3451559" y="2743339"/>
                    <a:pt x="3432878" y="2748743"/>
                    <a:pt x="3414990" y="2759551"/>
                  </a:cubicBezTo>
                  <a:cubicBezTo>
                    <a:pt x="3397101" y="2770359"/>
                    <a:pt x="3380886" y="2785986"/>
                    <a:pt x="3366343" y="2806434"/>
                  </a:cubicBezTo>
                  <a:cubicBezTo>
                    <a:pt x="3351799" y="2826881"/>
                    <a:pt x="3339631" y="2851515"/>
                    <a:pt x="3329837" y="2880337"/>
                  </a:cubicBezTo>
                  <a:cubicBezTo>
                    <a:pt x="3320106" y="2908963"/>
                    <a:pt x="3315448" y="2933841"/>
                    <a:pt x="3315863" y="2954970"/>
                  </a:cubicBezTo>
                  <a:cubicBezTo>
                    <a:pt x="3316278" y="2976099"/>
                    <a:pt x="3321625" y="2992456"/>
                    <a:pt x="3331902" y="3004043"/>
                  </a:cubicBezTo>
                  <a:cubicBezTo>
                    <a:pt x="3342178" y="3015630"/>
                    <a:pt x="3357053" y="3021424"/>
                    <a:pt x="3376527" y="3021424"/>
                  </a:cubicBezTo>
                  <a:cubicBezTo>
                    <a:pt x="3396001" y="3021424"/>
                    <a:pt x="3414815" y="3015630"/>
                    <a:pt x="3432970" y="3004043"/>
                  </a:cubicBezTo>
                  <a:cubicBezTo>
                    <a:pt x="3451125" y="2992456"/>
                    <a:pt x="3467638" y="2976099"/>
                    <a:pt x="3482509" y="2954970"/>
                  </a:cubicBezTo>
                  <a:cubicBezTo>
                    <a:pt x="3497381" y="2933841"/>
                    <a:pt x="3509682" y="2908963"/>
                    <a:pt x="3519413" y="2880337"/>
                  </a:cubicBezTo>
                  <a:cubicBezTo>
                    <a:pt x="3529208" y="2851515"/>
                    <a:pt x="3533733" y="2826881"/>
                    <a:pt x="3532989" y="2806434"/>
                  </a:cubicBezTo>
                  <a:cubicBezTo>
                    <a:pt x="3532245" y="2785986"/>
                    <a:pt x="3526602" y="2770359"/>
                    <a:pt x="3516058" y="2759551"/>
                  </a:cubicBezTo>
                  <a:cubicBezTo>
                    <a:pt x="3505515" y="2748743"/>
                    <a:pt x="3490507" y="2743339"/>
                    <a:pt x="3471033" y="2743339"/>
                  </a:cubicBezTo>
                  <a:close/>
                  <a:moveTo>
                    <a:pt x="2601903" y="2743339"/>
                  </a:moveTo>
                  <a:cubicBezTo>
                    <a:pt x="2582429" y="2743339"/>
                    <a:pt x="2563748" y="2748743"/>
                    <a:pt x="2545860" y="2759551"/>
                  </a:cubicBezTo>
                  <a:cubicBezTo>
                    <a:pt x="2527971" y="2770359"/>
                    <a:pt x="2511756" y="2785986"/>
                    <a:pt x="2497213" y="2806434"/>
                  </a:cubicBezTo>
                  <a:cubicBezTo>
                    <a:pt x="2482671" y="2826881"/>
                    <a:pt x="2470501" y="2851515"/>
                    <a:pt x="2460707" y="2880337"/>
                  </a:cubicBezTo>
                  <a:cubicBezTo>
                    <a:pt x="2450976" y="2908963"/>
                    <a:pt x="2446318" y="2933841"/>
                    <a:pt x="2446734" y="2954970"/>
                  </a:cubicBezTo>
                  <a:cubicBezTo>
                    <a:pt x="2447149" y="2976099"/>
                    <a:pt x="2452495" y="2992456"/>
                    <a:pt x="2462772" y="3004043"/>
                  </a:cubicBezTo>
                  <a:cubicBezTo>
                    <a:pt x="2473049" y="3015630"/>
                    <a:pt x="2487924" y="3021424"/>
                    <a:pt x="2507398" y="3021424"/>
                  </a:cubicBezTo>
                  <a:cubicBezTo>
                    <a:pt x="2526871" y="3021424"/>
                    <a:pt x="2545686" y="3015630"/>
                    <a:pt x="2563840" y="3004043"/>
                  </a:cubicBezTo>
                  <a:cubicBezTo>
                    <a:pt x="2581995" y="2992456"/>
                    <a:pt x="2598508" y="2976099"/>
                    <a:pt x="2613380" y="2954970"/>
                  </a:cubicBezTo>
                  <a:cubicBezTo>
                    <a:pt x="2628251" y="2933841"/>
                    <a:pt x="2640553" y="2908963"/>
                    <a:pt x="2650283" y="2880337"/>
                  </a:cubicBezTo>
                  <a:cubicBezTo>
                    <a:pt x="2660077" y="2851515"/>
                    <a:pt x="2664603" y="2826881"/>
                    <a:pt x="2663859" y="2806434"/>
                  </a:cubicBezTo>
                  <a:cubicBezTo>
                    <a:pt x="2663115" y="2785986"/>
                    <a:pt x="2657472" y="2770359"/>
                    <a:pt x="2646928" y="2759551"/>
                  </a:cubicBezTo>
                  <a:cubicBezTo>
                    <a:pt x="2636385" y="2748743"/>
                    <a:pt x="2621377" y="2743339"/>
                    <a:pt x="2601903" y="2743339"/>
                  </a:cubicBezTo>
                  <a:close/>
                  <a:moveTo>
                    <a:pt x="1534798" y="2743339"/>
                  </a:moveTo>
                  <a:cubicBezTo>
                    <a:pt x="1515324" y="2743339"/>
                    <a:pt x="1496643" y="2748743"/>
                    <a:pt x="1478755" y="2759551"/>
                  </a:cubicBezTo>
                  <a:cubicBezTo>
                    <a:pt x="1460866" y="2770359"/>
                    <a:pt x="1444651" y="2785986"/>
                    <a:pt x="1430108" y="2806434"/>
                  </a:cubicBezTo>
                  <a:cubicBezTo>
                    <a:pt x="1415565" y="2826881"/>
                    <a:pt x="1403396" y="2851515"/>
                    <a:pt x="1393602" y="2880337"/>
                  </a:cubicBezTo>
                  <a:cubicBezTo>
                    <a:pt x="1383871" y="2908963"/>
                    <a:pt x="1379213" y="2933841"/>
                    <a:pt x="1379628" y="2954970"/>
                  </a:cubicBezTo>
                  <a:cubicBezTo>
                    <a:pt x="1380044" y="2976099"/>
                    <a:pt x="1385390" y="2992456"/>
                    <a:pt x="1395667" y="3004043"/>
                  </a:cubicBezTo>
                  <a:cubicBezTo>
                    <a:pt x="1405943" y="3015630"/>
                    <a:pt x="1420819" y="3021424"/>
                    <a:pt x="1440293" y="3021424"/>
                  </a:cubicBezTo>
                  <a:cubicBezTo>
                    <a:pt x="1459766" y="3021424"/>
                    <a:pt x="1478580" y="3015630"/>
                    <a:pt x="1496735" y="3004043"/>
                  </a:cubicBezTo>
                  <a:cubicBezTo>
                    <a:pt x="1514890" y="2992456"/>
                    <a:pt x="1531403" y="2976099"/>
                    <a:pt x="1546275" y="2954970"/>
                  </a:cubicBezTo>
                  <a:cubicBezTo>
                    <a:pt x="1561146" y="2933841"/>
                    <a:pt x="1573448" y="2908963"/>
                    <a:pt x="1583178" y="2880337"/>
                  </a:cubicBezTo>
                  <a:cubicBezTo>
                    <a:pt x="1592973" y="2851515"/>
                    <a:pt x="1597498" y="2826881"/>
                    <a:pt x="1596754" y="2806434"/>
                  </a:cubicBezTo>
                  <a:cubicBezTo>
                    <a:pt x="1596010" y="2785986"/>
                    <a:pt x="1590367" y="2770359"/>
                    <a:pt x="1579823" y="2759551"/>
                  </a:cubicBezTo>
                  <a:cubicBezTo>
                    <a:pt x="1569280" y="2748743"/>
                    <a:pt x="1554272" y="2743339"/>
                    <a:pt x="1534798" y="2743339"/>
                  </a:cubicBezTo>
                  <a:close/>
                  <a:moveTo>
                    <a:pt x="665668" y="2743339"/>
                  </a:moveTo>
                  <a:cubicBezTo>
                    <a:pt x="646194" y="2743339"/>
                    <a:pt x="627514" y="2748743"/>
                    <a:pt x="609625" y="2759551"/>
                  </a:cubicBezTo>
                  <a:cubicBezTo>
                    <a:pt x="591737" y="2770359"/>
                    <a:pt x="575521" y="2785986"/>
                    <a:pt x="560978" y="2806434"/>
                  </a:cubicBezTo>
                  <a:cubicBezTo>
                    <a:pt x="546435" y="2826881"/>
                    <a:pt x="534266" y="2851515"/>
                    <a:pt x="524472" y="2880337"/>
                  </a:cubicBezTo>
                  <a:cubicBezTo>
                    <a:pt x="514741" y="2908963"/>
                    <a:pt x="510083" y="2933841"/>
                    <a:pt x="510499" y="2954970"/>
                  </a:cubicBezTo>
                  <a:cubicBezTo>
                    <a:pt x="510914" y="2976099"/>
                    <a:pt x="516260" y="2992456"/>
                    <a:pt x="526537" y="3004043"/>
                  </a:cubicBezTo>
                  <a:cubicBezTo>
                    <a:pt x="536814" y="3015630"/>
                    <a:pt x="551690" y="3021424"/>
                    <a:pt x="571163" y="3021424"/>
                  </a:cubicBezTo>
                  <a:cubicBezTo>
                    <a:pt x="590637" y="3021424"/>
                    <a:pt x="609451" y="3015630"/>
                    <a:pt x="627605" y="3004043"/>
                  </a:cubicBezTo>
                  <a:cubicBezTo>
                    <a:pt x="645761" y="2992456"/>
                    <a:pt x="662273" y="2976099"/>
                    <a:pt x="677145" y="2954970"/>
                  </a:cubicBezTo>
                  <a:cubicBezTo>
                    <a:pt x="692017" y="2933841"/>
                    <a:pt x="704318" y="2908963"/>
                    <a:pt x="714048" y="2880337"/>
                  </a:cubicBezTo>
                  <a:cubicBezTo>
                    <a:pt x="723843" y="2851515"/>
                    <a:pt x="728369" y="2826881"/>
                    <a:pt x="727624" y="2806434"/>
                  </a:cubicBezTo>
                  <a:cubicBezTo>
                    <a:pt x="726881" y="2785986"/>
                    <a:pt x="721237" y="2770359"/>
                    <a:pt x="710693" y="2759551"/>
                  </a:cubicBezTo>
                  <a:cubicBezTo>
                    <a:pt x="700151" y="2748743"/>
                    <a:pt x="685142" y="2743339"/>
                    <a:pt x="665668" y="2743339"/>
                  </a:cubicBezTo>
                  <a:close/>
                  <a:moveTo>
                    <a:pt x="4023959" y="2659505"/>
                  </a:moveTo>
                  <a:lnTo>
                    <a:pt x="4131162" y="2659505"/>
                  </a:lnTo>
                  <a:lnTo>
                    <a:pt x="4010149" y="3015582"/>
                  </a:lnTo>
                  <a:lnTo>
                    <a:pt x="4183659" y="3015582"/>
                  </a:lnTo>
                  <a:lnTo>
                    <a:pt x="4153184" y="3105258"/>
                  </a:lnTo>
                  <a:lnTo>
                    <a:pt x="3872471" y="3105258"/>
                  </a:lnTo>
                  <a:close/>
                  <a:moveTo>
                    <a:pt x="2087723" y="2659505"/>
                  </a:moveTo>
                  <a:lnTo>
                    <a:pt x="2194927" y="2659505"/>
                  </a:lnTo>
                  <a:lnTo>
                    <a:pt x="2073913" y="3015582"/>
                  </a:lnTo>
                  <a:lnTo>
                    <a:pt x="2247423" y="3015582"/>
                  </a:lnTo>
                  <a:lnTo>
                    <a:pt x="2216949" y="3105258"/>
                  </a:lnTo>
                  <a:lnTo>
                    <a:pt x="1936235" y="3105258"/>
                  </a:lnTo>
                  <a:close/>
                  <a:moveTo>
                    <a:pt x="151489" y="2659505"/>
                  </a:moveTo>
                  <a:lnTo>
                    <a:pt x="258691" y="2659505"/>
                  </a:lnTo>
                  <a:lnTo>
                    <a:pt x="137678" y="3015582"/>
                  </a:lnTo>
                  <a:lnTo>
                    <a:pt x="311189" y="3015582"/>
                  </a:lnTo>
                  <a:lnTo>
                    <a:pt x="280714" y="3105258"/>
                  </a:lnTo>
                  <a:lnTo>
                    <a:pt x="0" y="3105258"/>
                  </a:lnTo>
                  <a:close/>
                  <a:moveTo>
                    <a:pt x="5438341" y="2651910"/>
                  </a:moveTo>
                  <a:cubicBezTo>
                    <a:pt x="5479041" y="2651910"/>
                    <a:pt x="5511585" y="2660868"/>
                    <a:pt x="5535973" y="2678784"/>
                  </a:cubicBezTo>
                  <a:cubicBezTo>
                    <a:pt x="5560361" y="2696700"/>
                    <a:pt x="5575365" y="2722600"/>
                    <a:pt x="5580987" y="2756484"/>
                  </a:cubicBezTo>
                  <a:cubicBezTo>
                    <a:pt x="5586607" y="2790368"/>
                    <a:pt x="5581147" y="2831652"/>
                    <a:pt x="5564604" y="2880337"/>
                  </a:cubicBezTo>
                  <a:cubicBezTo>
                    <a:pt x="5548057" y="2929021"/>
                    <a:pt x="5525293" y="2970792"/>
                    <a:pt x="5496310" y="3005650"/>
                  </a:cubicBezTo>
                  <a:cubicBezTo>
                    <a:pt x="5467328" y="3040508"/>
                    <a:pt x="5434439" y="3067236"/>
                    <a:pt x="5397640" y="3085833"/>
                  </a:cubicBezTo>
                  <a:cubicBezTo>
                    <a:pt x="5360843" y="3104431"/>
                    <a:pt x="5322093" y="3113729"/>
                    <a:pt x="5281394" y="3113729"/>
                  </a:cubicBezTo>
                  <a:cubicBezTo>
                    <a:pt x="5241083" y="3113729"/>
                    <a:pt x="5208753" y="3104431"/>
                    <a:pt x="5184403" y="3085833"/>
                  </a:cubicBezTo>
                  <a:cubicBezTo>
                    <a:pt x="5160053" y="3067236"/>
                    <a:pt x="5145184" y="3040508"/>
                    <a:pt x="5139795" y="3005650"/>
                  </a:cubicBezTo>
                  <a:cubicBezTo>
                    <a:pt x="5134407" y="2970792"/>
                    <a:pt x="5139985" y="2929021"/>
                    <a:pt x="5156532" y="2880337"/>
                  </a:cubicBezTo>
                  <a:cubicBezTo>
                    <a:pt x="5173075" y="2831652"/>
                    <a:pt x="5195756" y="2790270"/>
                    <a:pt x="5224573" y="2756192"/>
                  </a:cubicBezTo>
                  <a:cubicBezTo>
                    <a:pt x="5253389" y="2722112"/>
                    <a:pt x="5286143" y="2696213"/>
                    <a:pt x="5322837" y="2678492"/>
                  </a:cubicBezTo>
                  <a:cubicBezTo>
                    <a:pt x="5359529" y="2660771"/>
                    <a:pt x="5398031" y="2651910"/>
                    <a:pt x="5438341" y="2651910"/>
                  </a:cubicBezTo>
                  <a:close/>
                  <a:moveTo>
                    <a:pt x="5047239" y="2651910"/>
                  </a:moveTo>
                  <a:cubicBezTo>
                    <a:pt x="5076254" y="2651910"/>
                    <a:pt x="5100300" y="2657655"/>
                    <a:pt x="5119375" y="2669144"/>
                  </a:cubicBezTo>
                  <a:cubicBezTo>
                    <a:pt x="5138449" y="2680634"/>
                    <a:pt x="5152838" y="2694168"/>
                    <a:pt x="5162538" y="2709747"/>
                  </a:cubicBezTo>
                  <a:lnTo>
                    <a:pt x="5083807" y="2778100"/>
                  </a:lnTo>
                  <a:cubicBezTo>
                    <a:pt x="5076282" y="2767584"/>
                    <a:pt x="5067411" y="2759162"/>
                    <a:pt x="5057195" y="2752832"/>
                  </a:cubicBezTo>
                  <a:cubicBezTo>
                    <a:pt x="5046979" y="2746504"/>
                    <a:pt x="5033887" y="2743339"/>
                    <a:pt x="5017918" y="2743339"/>
                  </a:cubicBezTo>
                  <a:cubicBezTo>
                    <a:pt x="4998640" y="2743339"/>
                    <a:pt x="4979195" y="2748840"/>
                    <a:pt x="4959586" y="2759842"/>
                  </a:cubicBezTo>
                  <a:cubicBezTo>
                    <a:pt x="4939977" y="2770846"/>
                    <a:pt x="4921958" y="2786619"/>
                    <a:pt x="4905531" y="2807164"/>
                  </a:cubicBezTo>
                  <a:cubicBezTo>
                    <a:pt x="4889102" y="2827708"/>
                    <a:pt x="4875959" y="2852489"/>
                    <a:pt x="4866101" y="2881505"/>
                  </a:cubicBezTo>
                  <a:cubicBezTo>
                    <a:pt x="4856041" y="2911105"/>
                    <a:pt x="4851739" y="2936372"/>
                    <a:pt x="4853191" y="2957306"/>
                  </a:cubicBezTo>
                  <a:cubicBezTo>
                    <a:pt x="4854643" y="2978241"/>
                    <a:pt x="4861307" y="2994161"/>
                    <a:pt x="4873179" y="3005066"/>
                  </a:cubicBezTo>
                  <a:cubicBezTo>
                    <a:pt x="4885053" y="3015971"/>
                    <a:pt x="4901407" y="3021424"/>
                    <a:pt x="4922245" y="3021424"/>
                  </a:cubicBezTo>
                  <a:cubicBezTo>
                    <a:pt x="4940161" y="3021424"/>
                    <a:pt x="4957534" y="3017431"/>
                    <a:pt x="4974367" y="3009448"/>
                  </a:cubicBezTo>
                  <a:cubicBezTo>
                    <a:pt x="4991199" y="3001463"/>
                    <a:pt x="5006663" y="2991921"/>
                    <a:pt x="5020757" y="2980821"/>
                  </a:cubicBezTo>
                  <a:lnTo>
                    <a:pt x="5054399" y="3047713"/>
                  </a:lnTo>
                  <a:cubicBezTo>
                    <a:pt x="5028225" y="3069718"/>
                    <a:pt x="5001000" y="3086223"/>
                    <a:pt x="4972724" y="3097225"/>
                  </a:cubicBezTo>
                  <a:cubicBezTo>
                    <a:pt x="4944447" y="3108228"/>
                    <a:pt x="4915704" y="3113729"/>
                    <a:pt x="4886494" y="3113729"/>
                  </a:cubicBezTo>
                  <a:cubicBezTo>
                    <a:pt x="4858257" y="3113729"/>
                    <a:pt x="4833216" y="3108909"/>
                    <a:pt x="4811373" y="3099270"/>
                  </a:cubicBezTo>
                  <a:cubicBezTo>
                    <a:pt x="4789529" y="3089630"/>
                    <a:pt x="4772194" y="3075171"/>
                    <a:pt x="4759368" y="3055892"/>
                  </a:cubicBezTo>
                  <a:cubicBezTo>
                    <a:pt x="4746543" y="3036613"/>
                    <a:pt x="4739477" y="3012709"/>
                    <a:pt x="4738170" y="2984180"/>
                  </a:cubicBezTo>
                  <a:cubicBezTo>
                    <a:pt x="4736863" y="2955651"/>
                    <a:pt x="4742597" y="2922595"/>
                    <a:pt x="4755370" y="2885010"/>
                  </a:cubicBezTo>
                  <a:cubicBezTo>
                    <a:pt x="4767943" y="2848010"/>
                    <a:pt x="4784839" y="2815051"/>
                    <a:pt x="4806060" y="2786133"/>
                  </a:cubicBezTo>
                  <a:cubicBezTo>
                    <a:pt x="4827279" y="2757214"/>
                    <a:pt x="4851165" y="2732775"/>
                    <a:pt x="4877715" y="2712814"/>
                  </a:cubicBezTo>
                  <a:cubicBezTo>
                    <a:pt x="4904264" y="2692854"/>
                    <a:pt x="4932047" y="2677712"/>
                    <a:pt x="4961065" y="2667391"/>
                  </a:cubicBezTo>
                  <a:cubicBezTo>
                    <a:pt x="4990083" y="2657071"/>
                    <a:pt x="5018807" y="2651910"/>
                    <a:pt x="5047239" y="2651910"/>
                  </a:cubicBezTo>
                  <a:close/>
                  <a:moveTo>
                    <a:pt x="4569211" y="2651910"/>
                  </a:moveTo>
                  <a:cubicBezTo>
                    <a:pt x="4609911" y="2651910"/>
                    <a:pt x="4642455" y="2660868"/>
                    <a:pt x="4666843" y="2678784"/>
                  </a:cubicBezTo>
                  <a:cubicBezTo>
                    <a:pt x="4691231" y="2696700"/>
                    <a:pt x="4706235" y="2722600"/>
                    <a:pt x="4711857" y="2756484"/>
                  </a:cubicBezTo>
                  <a:cubicBezTo>
                    <a:pt x="4717479" y="2790368"/>
                    <a:pt x="4712018" y="2831652"/>
                    <a:pt x="4695474" y="2880337"/>
                  </a:cubicBezTo>
                  <a:cubicBezTo>
                    <a:pt x="4678927" y="2929021"/>
                    <a:pt x="4656163" y="2970792"/>
                    <a:pt x="4627181" y="3005650"/>
                  </a:cubicBezTo>
                  <a:cubicBezTo>
                    <a:pt x="4598199" y="3040508"/>
                    <a:pt x="4565309" y="3067236"/>
                    <a:pt x="4528511" y="3085833"/>
                  </a:cubicBezTo>
                  <a:cubicBezTo>
                    <a:pt x="4491713" y="3104431"/>
                    <a:pt x="4452965" y="3113729"/>
                    <a:pt x="4412263" y="3113729"/>
                  </a:cubicBezTo>
                  <a:cubicBezTo>
                    <a:pt x="4371954" y="3113729"/>
                    <a:pt x="4339624" y="3104431"/>
                    <a:pt x="4315274" y="3085833"/>
                  </a:cubicBezTo>
                  <a:cubicBezTo>
                    <a:pt x="4290923" y="3067236"/>
                    <a:pt x="4276055" y="3040508"/>
                    <a:pt x="4270666" y="3005650"/>
                  </a:cubicBezTo>
                  <a:cubicBezTo>
                    <a:pt x="4265277" y="2970792"/>
                    <a:pt x="4270857" y="2929021"/>
                    <a:pt x="4287403" y="2880337"/>
                  </a:cubicBezTo>
                  <a:cubicBezTo>
                    <a:pt x="4303947" y="2831652"/>
                    <a:pt x="4326627" y="2790270"/>
                    <a:pt x="4355443" y="2756192"/>
                  </a:cubicBezTo>
                  <a:cubicBezTo>
                    <a:pt x="4384259" y="2722112"/>
                    <a:pt x="4417013" y="2696213"/>
                    <a:pt x="4453707" y="2678492"/>
                  </a:cubicBezTo>
                  <a:cubicBezTo>
                    <a:pt x="4490399" y="2660771"/>
                    <a:pt x="4528901" y="2651910"/>
                    <a:pt x="4569211" y="2651910"/>
                  </a:cubicBezTo>
                  <a:close/>
                  <a:moveTo>
                    <a:pt x="3502106" y="2651910"/>
                  </a:moveTo>
                  <a:cubicBezTo>
                    <a:pt x="3542805" y="2651910"/>
                    <a:pt x="3575349" y="2660868"/>
                    <a:pt x="3599737" y="2678784"/>
                  </a:cubicBezTo>
                  <a:cubicBezTo>
                    <a:pt x="3624125" y="2696700"/>
                    <a:pt x="3639129" y="2722600"/>
                    <a:pt x="3644751" y="2756484"/>
                  </a:cubicBezTo>
                  <a:cubicBezTo>
                    <a:pt x="3650372" y="2790368"/>
                    <a:pt x="3644911" y="2831652"/>
                    <a:pt x="3628368" y="2880337"/>
                  </a:cubicBezTo>
                  <a:cubicBezTo>
                    <a:pt x="3611821" y="2929021"/>
                    <a:pt x="3589057" y="2970792"/>
                    <a:pt x="3560074" y="3005650"/>
                  </a:cubicBezTo>
                  <a:cubicBezTo>
                    <a:pt x="3531093" y="3040508"/>
                    <a:pt x="3498203" y="3067236"/>
                    <a:pt x="3461405" y="3085833"/>
                  </a:cubicBezTo>
                  <a:cubicBezTo>
                    <a:pt x="3424607" y="3104431"/>
                    <a:pt x="3385858" y="3113729"/>
                    <a:pt x="3345159" y="3113729"/>
                  </a:cubicBezTo>
                  <a:cubicBezTo>
                    <a:pt x="3304847" y="3113729"/>
                    <a:pt x="3272517" y="3104431"/>
                    <a:pt x="3248168" y="3085833"/>
                  </a:cubicBezTo>
                  <a:cubicBezTo>
                    <a:pt x="3223818" y="3067236"/>
                    <a:pt x="3208948" y="3040508"/>
                    <a:pt x="3203560" y="3005650"/>
                  </a:cubicBezTo>
                  <a:cubicBezTo>
                    <a:pt x="3198172" y="2970792"/>
                    <a:pt x="3203750" y="2929021"/>
                    <a:pt x="3220297" y="2880337"/>
                  </a:cubicBezTo>
                  <a:cubicBezTo>
                    <a:pt x="3236840" y="2831652"/>
                    <a:pt x="3259521" y="2790270"/>
                    <a:pt x="3288337" y="2756192"/>
                  </a:cubicBezTo>
                  <a:cubicBezTo>
                    <a:pt x="3317153" y="2722112"/>
                    <a:pt x="3349908" y="2696213"/>
                    <a:pt x="3386601" y="2678492"/>
                  </a:cubicBezTo>
                  <a:cubicBezTo>
                    <a:pt x="3423293" y="2660771"/>
                    <a:pt x="3461795" y="2651910"/>
                    <a:pt x="3502106" y="2651910"/>
                  </a:cubicBezTo>
                  <a:close/>
                  <a:moveTo>
                    <a:pt x="3111003" y="2651910"/>
                  </a:moveTo>
                  <a:cubicBezTo>
                    <a:pt x="3140018" y="2651910"/>
                    <a:pt x="3164064" y="2657655"/>
                    <a:pt x="3183139" y="2669144"/>
                  </a:cubicBezTo>
                  <a:cubicBezTo>
                    <a:pt x="3202214" y="2680634"/>
                    <a:pt x="3216603" y="2694168"/>
                    <a:pt x="3226302" y="2709747"/>
                  </a:cubicBezTo>
                  <a:lnTo>
                    <a:pt x="3147571" y="2778100"/>
                  </a:lnTo>
                  <a:cubicBezTo>
                    <a:pt x="3140046" y="2767584"/>
                    <a:pt x="3131175" y="2759162"/>
                    <a:pt x="3120959" y="2752832"/>
                  </a:cubicBezTo>
                  <a:cubicBezTo>
                    <a:pt x="3110743" y="2746504"/>
                    <a:pt x="3097651" y="2743339"/>
                    <a:pt x="3081683" y="2743339"/>
                  </a:cubicBezTo>
                  <a:cubicBezTo>
                    <a:pt x="3062404" y="2743339"/>
                    <a:pt x="3042960" y="2748840"/>
                    <a:pt x="3023351" y="2759842"/>
                  </a:cubicBezTo>
                  <a:cubicBezTo>
                    <a:pt x="3003741" y="2770846"/>
                    <a:pt x="2985723" y="2786619"/>
                    <a:pt x="2969295" y="2807164"/>
                  </a:cubicBezTo>
                  <a:cubicBezTo>
                    <a:pt x="2952867" y="2827708"/>
                    <a:pt x="2939724" y="2852489"/>
                    <a:pt x="2929865" y="2881505"/>
                  </a:cubicBezTo>
                  <a:cubicBezTo>
                    <a:pt x="2919806" y="2911105"/>
                    <a:pt x="2915503" y="2936372"/>
                    <a:pt x="2916956" y="2957306"/>
                  </a:cubicBezTo>
                  <a:cubicBezTo>
                    <a:pt x="2918408" y="2978241"/>
                    <a:pt x="2925071" y="2994161"/>
                    <a:pt x="2936944" y="3005066"/>
                  </a:cubicBezTo>
                  <a:cubicBezTo>
                    <a:pt x="2948817" y="3015971"/>
                    <a:pt x="2965172" y="3021424"/>
                    <a:pt x="2986009" y="3021424"/>
                  </a:cubicBezTo>
                  <a:cubicBezTo>
                    <a:pt x="3003925" y="3021424"/>
                    <a:pt x="3021299" y="3017431"/>
                    <a:pt x="3038132" y="3009448"/>
                  </a:cubicBezTo>
                  <a:cubicBezTo>
                    <a:pt x="3054964" y="3001463"/>
                    <a:pt x="3070427" y="2991921"/>
                    <a:pt x="3084521" y="2980821"/>
                  </a:cubicBezTo>
                  <a:lnTo>
                    <a:pt x="3118164" y="3047713"/>
                  </a:lnTo>
                  <a:cubicBezTo>
                    <a:pt x="3091990" y="3069718"/>
                    <a:pt x="3064765" y="3086223"/>
                    <a:pt x="3036488" y="3097225"/>
                  </a:cubicBezTo>
                  <a:cubicBezTo>
                    <a:pt x="3008212" y="3108228"/>
                    <a:pt x="2979469" y="3113729"/>
                    <a:pt x="2950258" y="3113729"/>
                  </a:cubicBezTo>
                  <a:cubicBezTo>
                    <a:pt x="2922021" y="3113729"/>
                    <a:pt x="2896980" y="3108909"/>
                    <a:pt x="2875137" y="3099270"/>
                  </a:cubicBezTo>
                  <a:cubicBezTo>
                    <a:pt x="2853293" y="3089630"/>
                    <a:pt x="2835959" y="3075171"/>
                    <a:pt x="2823133" y="3055892"/>
                  </a:cubicBezTo>
                  <a:cubicBezTo>
                    <a:pt x="2810307" y="3036613"/>
                    <a:pt x="2803241" y="3012709"/>
                    <a:pt x="2801935" y="2984180"/>
                  </a:cubicBezTo>
                  <a:cubicBezTo>
                    <a:pt x="2800628" y="2955651"/>
                    <a:pt x="2806361" y="2922595"/>
                    <a:pt x="2819134" y="2885010"/>
                  </a:cubicBezTo>
                  <a:cubicBezTo>
                    <a:pt x="2831707" y="2848010"/>
                    <a:pt x="2848604" y="2815051"/>
                    <a:pt x="2869824" y="2786133"/>
                  </a:cubicBezTo>
                  <a:cubicBezTo>
                    <a:pt x="2891044" y="2757214"/>
                    <a:pt x="2914930" y="2732775"/>
                    <a:pt x="2941479" y="2712814"/>
                  </a:cubicBezTo>
                  <a:cubicBezTo>
                    <a:pt x="2968028" y="2692854"/>
                    <a:pt x="2995812" y="2677712"/>
                    <a:pt x="3024829" y="2667391"/>
                  </a:cubicBezTo>
                  <a:cubicBezTo>
                    <a:pt x="3053847" y="2657071"/>
                    <a:pt x="3082572" y="2651910"/>
                    <a:pt x="3111003" y="2651910"/>
                  </a:cubicBezTo>
                  <a:close/>
                  <a:moveTo>
                    <a:pt x="2632975" y="2651910"/>
                  </a:moveTo>
                  <a:cubicBezTo>
                    <a:pt x="2673676" y="2651910"/>
                    <a:pt x="2706220" y="2660868"/>
                    <a:pt x="2730608" y="2678784"/>
                  </a:cubicBezTo>
                  <a:cubicBezTo>
                    <a:pt x="2754995" y="2696700"/>
                    <a:pt x="2770000" y="2722600"/>
                    <a:pt x="2775621" y="2756484"/>
                  </a:cubicBezTo>
                  <a:cubicBezTo>
                    <a:pt x="2781243" y="2790368"/>
                    <a:pt x="2775783" y="2831652"/>
                    <a:pt x="2759239" y="2880337"/>
                  </a:cubicBezTo>
                  <a:cubicBezTo>
                    <a:pt x="2742692" y="2929021"/>
                    <a:pt x="2719928" y="2970792"/>
                    <a:pt x="2690945" y="3005650"/>
                  </a:cubicBezTo>
                  <a:cubicBezTo>
                    <a:pt x="2661963" y="3040508"/>
                    <a:pt x="2629073" y="3067236"/>
                    <a:pt x="2592275" y="3085833"/>
                  </a:cubicBezTo>
                  <a:cubicBezTo>
                    <a:pt x="2555478" y="3104431"/>
                    <a:pt x="2516729" y="3113729"/>
                    <a:pt x="2476028" y="3113729"/>
                  </a:cubicBezTo>
                  <a:cubicBezTo>
                    <a:pt x="2435718" y="3113729"/>
                    <a:pt x="2403388" y="3104431"/>
                    <a:pt x="2379038" y="3085833"/>
                  </a:cubicBezTo>
                  <a:cubicBezTo>
                    <a:pt x="2354688" y="3067236"/>
                    <a:pt x="2339819" y="3040508"/>
                    <a:pt x="2334430" y="3005650"/>
                  </a:cubicBezTo>
                  <a:cubicBezTo>
                    <a:pt x="2329042" y="2970792"/>
                    <a:pt x="2334621" y="2929021"/>
                    <a:pt x="2351167" y="2880337"/>
                  </a:cubicBezTo>
                  <a:cubicBezTo>
                    <a:pt x="2367711" y="2831652"/>
                    <a:pt x="2390391" y="2790270"/>
                    <a:pt x="2419207" y="2756192"/>
                  </a:cubicBezTo>
                  <a:cubicBezTo>
                    <a:pt x="2448023" y="2722112"/>
                    <a:pt x="2480778" y="2696213"/>
                    <a:pt x="2517471" y="2678492"/>
                  </a:cubicBezTo>
                  <a:cubicBezTo>
                    <a:pt x="2554164" y="2660771"/>
                    <a:pt x="2592665" y="2651910"/>
                    <a:pt x="2632975" y="2651910"/>
                  </a:cubicBezTo>
                  <a:close/>
                  <a:moveTo>
                    <a:pt x="1565870" y="2651910"/>
                  </a:moveTo>
                  <a:cubicBezTo>
                    <a:pt x="1606571" y="2651910"/>
                    <a:pt x="1639114" y="2660868"/>
                    <a:pt x="1663502" y="2678784"/>
                  </a:cubicBezTo>
                  <a:cubicBezTo>
                    <a:pt x="1687890" y="2696700"/>
                    <a:pt x="1702895" y="2722600"/>
                    <a:pt x="1708516" y="2756484"/>
                  </a:cubicBezTo>
                  <a:cubicBezTo>
                    <a:pt x="1714137" y="2790368"/>
                    <a:pt x="1708677" y="2831652"/>
                    <a:pt x="1692134" y="2880337"/>
                  </a:cubicBezTo>
                  <a:cubicBezTo>
                    <a:pt x="1675587" y="2929021"/>
                    <a:pt x="1652823" y="2970792"/>
                    <a:pt x="1623840" y="3005650"/>
                  </a:cubicBezTo>
                  <a:cubicBezTo>
                    <a:pt x="1594858" y="3040508"/>
                    <a:pt x="1561968" y="3067236"/>
                    <a:pt x="1525170" y="3085833"/>
                  </a:cubicBezTo>
                  <a:cubicBezTo>
                    <a:pt x="1488372" y="3104431"/>
                    <a:pt x="1449623" y="3113729"/>
                    <a:pt x="1408923" y="3113729"/>
                  </a:cubicBezTo>
                  <a:cubicBezTo>
                    <a:pt x="1368613" y="3113729"/>
                    <a:pt x="1336283" y="3104431"/>
                    <a:pt x="1311933" y="3085833"/>
                  </a:cubicBezTo>
                  <a:cubicBezTo>
                    <a:pt x="1287583" y="3067236"/>
                    <a:pt x="1272714" y="3040508"/>
                    <a:pt x="1267325" y="3005650"/>
                  </a:cubicBezTo>
                  <a:cubicBezTo>
                    <a:pt x="1261937" y="2970792"/>
                    <a:pt x="1267515" y="2929021"/>
                    <a:pt x="1284062" y="2880337"/>
                  </a:cubicBezTo>
                  <a:cubicBezTo>
                    <a:pt x="1300605" y="2831652"/>
                    <a:pt x="1323286" y="2790270"/>
                    <a:pt x="1352102" y="2756192"/>
                  </a:cubicBezTo>
                  <a:cubicBezTo>
                    <a:pt x="1380919" y="2722112"/>
                    <a:pt x="1413673" y="2696213"/>
                    <a:pt x="1450366" y="2678492"/>
                  </a:cubicBezTo>
                  <a:cubicBezTo>
                    <a:pt x="1487058" y="2660771"/>
                    <a:pt x="1525561" y="2651910"/>
                    <a:pt x="1565870" y="2651910"/>
                  </a:cubicBezTo>
                  <a:close/>
                  <a:moveTo>
                    <a:pt x="1174768" y="2651910"/>
                  </a:moveTo>
                  <a:cubicBezTo>
                    <a:pt x="1203784" y="2651910"/>
                    <a:pt x="1227829" y="2657655"/>
                    <a:pt x="1246905" y="2669144"/>
                  </a:cubicBezTo>
                  <a:cubicBezTo>
                    <a:pt x="1265979" y="2680634"/>
                    <a:pt x="1280367" y="2694168"/>
                    <a:pt x="1290067" y="2709747"/>
                  </a:cubicBezTo>
                  <a:lnTo>
                    <a:pt x="1211336" y="2778100"/>
                  </a:lnTo>
                  <a:cubicBezTo>
                    <a:pt x="1203811" y="2767584"/>
                    <a:pt x="1194941" y="2759162"/>
                    <a:pt x="1184724" y="2752832"/>
                  </a:cubicBezTo>
                  <a:cubicBezTo>
                    <a:pt x="1174509" y="2746504"/>
                    <a:pt x="1161417" y="2743339"/>
                    <a:pt x="1145448" y="2743339"/>
                  </a:cubicBezTo>
                  <a:cubicBezTo>
                    <a:pt x="1126169" y="2743339"/>
                    <a:pt x="1106724" y="2748840"/>
                    <a:pt x="1087116" y="2759842"/>
                  </a:cubicBezTo>
                  <a:cubicBezTo>
                    <a:pt x="1067507" y="2770846"/>
                    <a:pt x="1049488" y="2786619"/>
                    <a:pt x="1033060" y="2807164"/>
                  </a:cubicBezTo>
                  <a:cubicBezTo>
                    <a:pt x="1016632" y="2827708"/>
                    <a:pt x="1003489" y="2852489"/>
                    <a:pt x="993630" y="2881505"/>
                  </a:cubicBezTo>
                  <a:cubicBezTo>
                    <a:pt x="983571" y="2911105"/>
                    <a:pt x="979268" y="2936372"/>
                    <a:pt x="980721" y="2957306"/>
                  </a:cubicBezTo>
                  <a:cubicBezTo>
                    <a:pt x="982173" y="2978241"/>
                    <a:pt x="988837" y="2994161"/>
                    <a:pt x="1000709" y="3005066"/>
                  </a:cubicBezTo>
                  <a:cubicBezTo>
                    <a:pt x="1012582" y="3015971"/>
                    <a:pt x="1028937" y="3021424"/>
                    <a:pt x="1049774" y="3021424"/>
                  </a:cubicBezTo>
                  <a:cubicBezTo>
                    <a:pt x="1067690" y="3021424"/>
                    <a:pt x="1085064" y="3017431"/>
                    <a:pt x="1101896" y="3009448"/>
                  </a:cubicBezTo>
                  <a:cubicBezTo>
                    <a:pt x="1118729" y="3001463"/>
                    <a:pt x="1134193" y="2991921"/>
                    <a:pt x="1148287" y="2980821"/>
                  </a:cubicBezTo>
                  <a:lnTo>
                    <a:pt x="1181929" y="3047713"/>
                  </a:lnTo>
                  <a:cubicBezTo>
                    <a:pt x="1155755" y="3069718"/>
                    <a:pt x="1128530" y="3086223"/>
                    <a:pt x="1100254" y="3097225"/>
                  </a:cubicBezTo>
                  <a:cubicBezTo>
                    <a:pt x="1071977" y="3108228"/>
                    <a:pt x="1043234" y="3113729"/>
                    <a:pt x="1014024" y="3113729"/>
                  </a:cubicBezTo>
                  <a:cubicBezTo>
                    <a:pt x="985786" y="3113729"/>
                    <a:pt x="960746" y="3108909"/>
                    <a:pt x="938902" y="3099270"/>
                  </a:cubicBezTo>
                  <a:cubicBezTo>
                    <a:pt x="917058" y="3089630"/>
                    <a:pt x="899723" y="3075171"/>
                    <a:pt x="886898" y="3055892"/>
                  </a:cubicBezTo>
                  <a:cubicBezTo>
                    <a:pt x="874073" y="3036613"/>
                    <a:pt x="867007" y="3012709"/>
                    <a:pt x="865700" y="2984180"/>
                  </a:cubicBezTo>
                  <a:cubicBezTo>
                    <a:pt x="864393" y="2955651"/>
                    <a:pt x="870126" y="2922595"/>
                    <a:pt x="882900" y="2885010"/>
                  </a:cubicBezTo>
                  <a:cubicBezTo>
                    <a:pt x="895473" y="2848010"/>
                    <a:pt x="912369" y="2815051"/>
                    <a:pt x="933590" y="2786133"/>
                  </a:cubicBezTo>
                  <a:cubicBezTo>
                    <a:pt x="954809" y="2757214"/>
                    <a:pt x="978695" y="2732775"/>
                    <a:pt x="1005244" y="2712814"/>
                  </a:cubicBezTo>
                  <a:cubicBezTo>
                    <a:pt x="1031794" y="2692854"/>
                    <a:pt x="1059577" y="2677712"/>
                    <a:pt x="1088594" y="2667391"/>
                  </a:cubicBezTo>
                  <a:cubicBezTo>
                    <a:pt x="1117612" y="2657071"/>
                    <a:pt x="1146336" y="2651910"/>
                    <a:pt x="1174768" y="2651910"/>
                  </a:cubicBezTo>
                  <a:close/>
                  <a:moveTo>
                    <a:pt x="696741" y="2651910"/>
                  </a:moveTo>
                  <a:cubicBezTo>
                    <a:pt x="737441" y="2651910"/>
                    <a:pt x="769985" y="2660868"/>
                    <a:pt x="794373" y="2678784"/>
                  </a:cubicBezTo>
                  <a:cubicBezTo>
                    <a:pt x="818760" y="2696700"/>
                    <a:pt x="833765" y="2722600"/>
                    <a:pt x="839387" y="2756484"/>
                  </a:cubicBezTo>
                  <a:cubicBezTo>
                    <a:pt x="845008" y="2790368"/>
                    <a:pt x="839547" y="2831652"/>
                    <a:pt x="823004" y="2880337"/>
                  </a:cubicBezTo>
                  <a:cubicBezTo>
                    <a:pt x="806457" y="2929021"/>
                    <a:pt x="783693" y="2970792"/>
                    <a:pt x="754711" y="3005650"/>
                  </a:cubicBezTo>
                  <a:cubicBezTo>
                    <a:pt x="725728" y="3040508"/>
                    <a:pt x="692838" y="3067236"/>
                    <a:pt x="656041" y="3085833"/>
                  </a:cubicBezTo>
                  <a:cubicBezTo>
                    <a:pt x="619243" y="3104431"/>
                    <a:pt x="580494" y="3113729"/>
                    <a:pt x="539793" y="3113729"/>
                  </a:cubicBezTo>
                  <a:cubicBezTo>
                    <a:pt x="499484" y="3113729"/>
                    <a:pt x="467153" y="3104431"/>
                    <a:pt x="442804" y="3085833"/>
                  </a:cubicBezTo>
                  <a:cubicBezTo>
                    <a:pt x="418453" y="3067236"/>
                    <a:pt x="403585" y="3040508"/>
                    <a:pt x="398196" y="3005650"/>
                  </a:cubicBezTo>
                  <a:cubicBezTo>
                    <a:pt x="392807" y="2970792"/>
                    <a:pt x="398386" y="2929021"/>
                    <a:pt x="414932" y="2880337"/>
                  </a:cubicBezTo>
                  <a:cubicBezTo>
                    <a:pt x="431475" y="2831652"/>
                    <a:pt x="454156" y="2790270"/>
                    <a:pt x="482972" y="2756192"/>
                  </a:cubicBezTo>
                  <a:cubicBezTo>
                    <a:pt x="511789" y="2722112"/>
                    <a:pt x="544543" y="2696213"/>
                    <a:pt x="581236" y="2678492"/>
                  </a:cubicBezTo>
                  <a:cubicBezTo>
                    <a:pt x="617929" y="2660771"/>
                    <a:pt x="656431" y="2651910"/>
                    <a:pt x="696741" y="2651910"/>
                  </a:cubicBezTo>
                  <a:close/>
                  <a:moveTo>
                    <a:pt x="5407269" y="1859369"/>
                  </a:moveTo>
                  <a:cubicBezTo>
                    <a:pt x="5387795" y="1859369"/>
                    <a:pt x="5369113" y="1864773"/>
                    <a:pt x="5351226" y="1875581"/>
                  </a:cubicBezTo>
                  <a:cubicBezTo>
                    <a:pt x="5333337" y="1886389"/>
                    <a:pt x="5317121" y="1902016"/>
                    <a:pt x="5302578" y="1922464"/>
                  </a:cubicBezTo>
                  <a:cubicBezTo>
                    <a:pt x="5288035" y="1942911"/>
                    <a:pt x="5275867" y="1967546"/>
                    <a:pt x="5266072" y="1996367"/>
                  </a:cubicBezTo>
                  <a:cubicBezTo>
                    <a:pt x="5256341" y="2024993"/>
                    <a:pt x="5251683" y="2049870"/>
                    <a:pt x="5252099" y="2071000"/>
                  </a:cubicBezTo>
                  <a:cubicBezTo>
                    <a:pt x="5252514" y="2092128"/>
                    <a:pt x="5257860" y="2108486"/>
                    <a:pt x="5268137" y="2120073"/>
                  </a:cubicBezTo>
                  <a:cubicBezTo>
                    <a:pt x="5278414" y="2131660"/>
                    <a:pt x="5293289" y="2137454"/>
                    <a:pt x="5312763" y="2137454"/>
                  </a:cubicBezTo>
                  <a:cubicBezTo>
                    <a:pt x="5332237" y="2137454"/>
                    <a:pt x="5351051" y="2131660"/>
                    <a:pt x="5369205" y="2120073"/>
                  </a:cubicBezTo>
                  <a:cubicBezTo>
                    <a:pt x="5387360" y="2108486"/>
                    <a:pt x="5403873" y="2092128"/>
                    <a:pt x="5418745" y="2071000"/>
                  </a:cubicBezTo>
                  <a:cubicBezTo>
                    <a:pt x="5433617" y="2049870"/>
                    <a:pt x="5445918" y="2024993"/>
                    <a:pt x="5455649" y="1996367"/>
                  </a:cubicBezTo>
                  <a:cubicBezTo>
                    <a:pt x="5465443" y="1967546"/>
                    <a:pt x="5469968" y="1942911"/>
                    <a:pt x="5469224" y="1922464"/>
                  </a:cubicBezTo>
                  <a:cubicBezTo>
                    <a:pt x="5468481" y="1902016"/>
                    <a:pt x="5462837" y="1886389"/>
                    <a:pt x="5452293" y="1875581"/>
                  </a:cubicBezTo>
                  <a:cubicBezTo>
                    <a:pt x="5441751" y="1864773"/>
                    <a:pt x="5426743" y="1859369"/>
                    <a:pt x="5407269" y="1859369"/>
                  </a:cubicBezTo>
                  <a:close/>
                  <a:moveTo>
                    <a:pt x="4538139" y="1859369"/>
                  </a:moveTo>
                  <a:cubicBezTo>
                    <a:pt x="4518665" y="1859369"/>
                    <a:pt x="4499984" y="1864773"/>
                    <a:pt x="4482095" y="1875581"/>
                  </a:cubicBezTo>
                  <a:cubicBezTo>
                    <a:pt x="4464207" y="1886389"/>
                    <a:pt x="4447991" y="1902016"/>
                    <a:pt x="4433449" y="1922464"/>
                  </a:cubicBezTo>
                  <a:cubicBezTo>
                    <a:pt x="4418906" y="1942911"/>
                    <a:pt x="4406737" y="1967546"/>
                    <a:pt x="4396942" y="1996367"/>
                  </a:cubicBezTo>
                  <a:cubicBezTo>
                    <a:pt x="4387211" y="2024993"/>
                    <a:pt x="4382554" y="2049870"/>
                    <a:pt x="4382969" y="2071000"/>
                  </a:cubicBezTo>
                  <a:cubicBezTo>
                    <a:pt x="4383384" y="2092128"/>
                    <a:pt x="4388731" y="2108486"/>
                    <a:pt x="4399007" y="2120073"/>
                  </a:cubicBezTo>
                  <a:cubicBezTo>
                    <a:pt x="4409285" y="2131660"/>
                    <a:pt x="4424160" y="2137454"/>
                    <a:pt x="4443634" y="2137454"/>
                  </a:cubicBezTo>
                  <a:cubicBezTo>
                    <a:pt x="4463107" y="2137454"/>
                    <a:pt x="4481921" y="2131660"/>
                    <a:pt x="4500075" y="2120073"/>
                  </a:cubicBezTo>
                  <a:cubicBezTo>
                    <a:pt x="4518231" y="2108486"/>
                    <a:pt x="4534743" y="2092128"/>
                    <a:pt x="4549616" y="2071000"/>
                  </a:cubicBezTo>
                  <a:cubicBezTo>
                    <a:pt x="4564487" y="2049870"/>
                    <a:pt x="4576788" y="2024993"/>
                    <a:pt x="4586519" y="1996367"/>
                  </a:cubicBezTo>
                  <a:cubicBezTo>
                    <a:pt x="4596313" y="1967546"/>
                    <a:pt x="4600839" y="1942911"/>
                    <a:pt x="4600095" y="1922464"/>
                  </a:cubicBezTo>
                  <a:cubicBezTo>
                    <a:pt x="4599351" y="1902016"/>
                    <a:pt x="4593707" y="1886389"/>
                    <a:pt x="4583163" y="1875581"/>
                  </a:cubicBezTo>
                  <a:cubicBezTo>
                    <a:pt x="4572621" y="1864773"/>
                    <a:pt x="4557613" y="1859369"/>
                    <a:pt x="4538139" y="1859369"/>
                  </a:cubicBezTo>
                  <a:close/>
                  <a:moveTo>
                    <a:pt x="3471033" y="1859369"/>
                  </a:moveTo>
                  <a:cubicBezTo>
                    <a:pt x="3451559" y="1859369"/>
                    <a:pt x="3432878" y="1864773"/>
                    <a:pt x="3414990" y="1875581"/>
                  </a:cubicBezTo>
                  <a:cubicBezTo>
                    <a:pt x="3397101" y="1886389"/>
                    <a:pt x="3380886" y="1902016"/>
                    <a:pt x="3366343" y="1922464"/>
                  </a:cubicBezTo>
                  <a:cubicBezTo>
                    <a:pt x="3351799" y="1942911"/>
                    <a:pt x="3339631" y="1967546"/>
                    <a:pt x="3329837" y="1996367"/>
                  </a:cubicBezTo>
                  <a:cubicBezTo>
                    <a:pt x="3320106" y="2024993"/>
                    <a:pt x="3315448" y="2049870"/>
                    <a:pt x="3315863" y="2071000"/>
                  </a:cubicBezTo>
                  <a:cubicBezTo>
                    <a:pt x="3316278" y="2092128"/>
                    <a:pt x="3321625" y="2108486"/>
                    <a:pt x="3331902" y="2120073"/>
                  </a:cubicBezTo>
                  <a:cubicBezTo>
                    <a:pt x="3342178" y="2131660"/>
                    <a:pt x="3357053" y="2137454"/>
                    <a:pt x="3376527" y="2137454"/>
                  </a:cubicBezTo>
                  <a:cubicBezTo>
                    <a:pt x="3396001" y="2137454"/>
                    <a:pt x="3414815" y="2131660"/>
                    <a:pt x="3432970" y="2120073"/>
                  </a:cubicBezTo>
                  <a:cubicBezTo>
                    <a:pt x="3451125" y="2108486"/>
                    <a:pt x="3467638" y="2092128"/>
                    <a:pt x="3482509" y="2071000"/>
                  </a:cubicBezTo>
                  <a:cubicBezTo>
                    <a:pt x="3497381" y="2049870"/>
                    <a:pt x="3509682" y="2024993"/>
                    <a:pt x="3519413" y="1996367"/>
                  </a:cubicBezTo>
                  <a:cubicBezTo>
                    <a:pt x="3529208" y="1967546"/>
                    <a:pt x="3533733" y="1942911"/>
                    <a:pt x="3532989" y="1922464"/>
                  </a:cubicBezTo>
                  <a:cubicBezTo>
                    <a:pt x="3532245" y="1902016"/>
                    <a:pt x="3526602" y="1886389"/>
                    <a:pt x="3516058" y="1875581"/>
                  </a:cubicBezTo>
                  <a:cubicBezTo>
                    <a:pt x="3505515" y="1864773"/>
                    <a:pt x="3490507" y="1859369"/>
                    <a:pt x="3471033" y="1859369"/>
                  </a:cubicBezTo>
                  <a:close/>
                  <a:moveTo>
                    <a:pt x="2601903" y="1859369"/>
                  </a:moveTo>
                  <a:cubicBezTo>
                    <a:pt x="2582429" y="1859369"/>
                    <a:pt x="2563748" y="1864773"/>
                    <a:pt x="2545860" y="1875581"/>
                  </a:cubicBezTo>
                  <a:cubicBezTo>
                    <a:pt x="2527971" y="1886389"/>
                    <a:pt x="2511756" y="1902016"/>
                    <a:pt x="2497213" y="1922464"/>
                  </a:cubicBezTo>
                  <a:cubicBezTo>
                    <a:pt x="2482671" y="1942911"/>
                    <a:pt x="2470501" y="1967546"/>
                    <a:pt x="2460707" y="1996367"/>
                  </a:cubicBezTo>
                  <a:cubicBezTo>
                    <a:pt x="2450976" y="2024993"/>
                    <a:pt x="2446318" y="2049870"/>
                    <a:pt x="2446734" y="2071000"/>
                  </a:cubicBezTo>
                  <a:cubicBezTo>
                    <a:pt x="2447149" y="2092128"/>
                    <a:pt x="2452495" y="2108486"/>
                    <a:pt x="2462772" y="2120073"/>
                  </a:cubicBezTo>
                  <a:cubicBezTo>
                    <a:pt x="2473049" y="2131660"/>
                    <a:pt x="2487924" y="2137454"/>
                    <a:pt x="2507398" y="2137454"/>
                  </a:cubicBezTo>
                  <a:cubicBezTo>
                    <a:pt x="2526871" y="2137454"/>
                    <a:pt x="2545686" y="2131660"/>
                    <a:pt x="2563840" y="2120073"/>
                  </a:cubicBezTo>
                  <a:cubicBezTo>
                    <a:pt x="2581995" y="2108486"/>
                    <a:pt x="2598508" y="2092128"/>
                    <a:pt x="2613380" y="2071000"/>
                  </a:cubicBezTo>
                  <a:cubicBezTo>
                    <a:pt x="2628251" y="2049870"/>
                    <a:pt x="2640553" y="2024993"/>
                    <a:pt x="2650283" y="1996367"/>
                  </a:cubicBezTo>
                  <a:cubicBezTo>
                    <a:pt x="2660077" y="1967546"/>
                    <a:pt x="2664603" y="1942911"/>
                    <a:pt x="2663859" y="1922464"/>
                  </a:cubicBezTo>
                  <a:cubicBezTo>
                    <a:pt x="2663115" y="1902016"/>
                    <a:pt x="2657472" y="1886389"/>
                    <a:pt x="2646928" y="1875581"/>
                  </a:cubicBezTo>
                  <a:cubicBezTo>
                    <a:pt x="2636385" y="1864773"/>
                    <a:pt x="2621377" y="1859369"/>
                    <a:pt x="2601903" y="1859369"/>
                  </a:cubicBezTo>
                  <a:close/>
                  <a:moveTo>
                    <a:pt x="1534798" y="1859369"/>
                  </a:moveTo>
                  <a:cubicBezTo>
                    <a:pt x="1515324" y="1859369"/>
                    <a:pt x="1496643" y="1864773"/>
                    <a:pt x="1478755" y="1875581"/>
                  </a:cubicBezTo>
                  <a:cubicBezTo>
                    <a:pt x="1460866" y="1886389"/>
                    <a:pt x="1444651" y="1902016"/>
                    <a:pt x="1430108" y="1922464"/>
                  </a:cubicBezTo>
                  <a:cubicBezTo>
                    <a:pt x="1415565" y="1942911"/>
                    <a:pt x="1403396" y="1967546"/>
                    <a:pt x="1393602" y="1996367"/>
                  </a:cubicBezTo>
                  <a:cubicBezTo>
                    <a:pt x="1383871" y="2024993"/>
                    <a:pt x="1379213" y="2049870"/>
                    <a:pt x="1379628" y="2071000"/>
                  </a:cubicBezTo>
                  <a:cubicBezTo>
                    <a:pt x="1380044" y="2092128"/>
                    <a:pt x="1385390" y="2108486"/>
                    <a:pt x="1395667" y="2120073"/>
                  </a:cubicBezTo>
                  <a:cubicBezTo>
                    <a:pt x="1405943" y="2131660"/>
                    <a:pt x="1420819" y="2137454"/>
                    <a:pt x="1440293" y="2137454"/>
                  </a:cubicBezTo>
                  <a:cubicBezTo>
                    <a:pt x="1459766" y="2137454"/>
                    <a:pt x="1478580" y="2131660"/>
                    <a:pt x="1496735" y="2120073"/>
                  </a:cubicBezTo>
                  <a:cubicBezTo>
                    <a:pt x="1514890" y="2108486"/>
                    <a:pt x="1531403" y="2092128"/>
                    <a:pt x="1546275" y="2071000"/>
                  </a:cubicBezTo>
                  <a:cubicBezTo>
                    <a:pt x="1561146" y="2049870"/>
                    <a:pt x="1573448" y="2024993"/>
                    <a:pt x="1583178" y="1996367"/>
                  </a:cubicBezTo>
                  <a:cubicBezTo>
                    <a:pt x="1592973" y="1967546"/>
                    <a:pt x="1597498" y="1942911"/>
                    <a:pt x="1596754" y="1922464"/>
                  </a:cubicBezTo>
                  <a:cubicBezTo>
                    <a:pt x="1596010" y="1902016"/>
                    <a:pt x="1590367" y="1886389"/>
                    <a:pt x="1579823" y="1875581"/>
                  </a:cubicBezTo>
                  <a:cubicBezTo>
                    <a:pt x="1569280" y="1864773"/>
                    <a:pt x="1554272" y="1859369"/>
                    <a:pt x="1534798" y="1859369"/>
                  </a:cubicBezTo>
                  <a:close/>
                  <a:moveTo>
                    <a:pt x="665668" y="1859369"/>
                  </a:moveTo>
                  <a:cubicBezTo>
                    <a:pt x="646194" y="1859369"/>
                    <a:pt x="627514" y="1864773"/>
                    <a:pt x="609625" y="1875581"/>
                  </a:cubicBezTo>
                  <a:cubicBezTo>
                    <a:pt x="591737" y="1886389"/>
                    <a:pt x="575521" y="1902016"/>
                    <a:pt x="560978" y="1922464"/>
                  </a:cubicBezTo>
                  <a:cubicBezTo>
                    <a:pt x="546435" y="1942911"/>
                    <a:pt x="534266" y="1967546"/>
                    <a:pt x="524472" y="1996367"/>
                  </a:cubicBezTo>
                  <a:cubicBezTo>
                    <a:pt x="514741" y="2024993"/>
                    <a:pt x="510083" y="2049870"/>
                    <a:pt x="510499" y="2071000"/>
                  </a:cubicBezTo>
                  <a:cubicBezTo>
                    <a:pt x="510914" y="2092128"/>
                    <a:pt x="516260" y="2108486"/>
                    <a:pt x="526537" y="2120073"/>
                  </a:cubicBezTo>
                  <a:cubicBezTo>
                    <a:pt x="536814" y="2131660"/>
                    <a:pt x="551690" y="2137454"/>
                    <a:pt x="571163" y="2137454"/>
                  </a:cubicBezTo>
                  <a:cubicBezTo>
                    <a:pt x="590637" y="2137454"/>
                    <a:pt x="609451" y="2131660"/>
                    <a:pt x="627605" y="2120073"/>
                  </a:cubicBezTo>
                  <a:cubicBezTo>
                    <a:pt x="645761" y="2108486"/>
                    <a:pt x="662273" y="2092128"/>
                    <a:pt x="677145" y="2071000"/>
                  </a:cubicBezTo>
                  <a:cubicBezTo>
                    <a:pt x="692017" y="2049870"/>
                    <a:pt x="704318" y="2024993"/>
                    <a:pt x="714048" y="1996367"/>
                  </a:cubicBezTo>
                  <a:cubicBezTo>
                    <a:pt x="723843" y="1967546"/>
                    <a:pt x="728369" y="1942911"/>
                    <a:pt x="727624" y="1922464"/>
                  </a:cubicBezTo>
                  <a:cubicBezTo>
                    <a:pt x="726881" y="1902016"/>
                    <a:pt x="721237" y="1886389"/>
                    <a:pt x="710693" y="1875581"/>
                  </a:cubicBezTo>
                  <a:cubicBezTo>
                    <a:pt x="700151" y="1864773"/>
                    <a:pt x="685142" y="1859369"/>
                    <a:pt x="665668" y="1859369"/>
                  </a:cubicBezTo>
                  <a:close/>
                  <a:moveTo>
                    <a:pt x="4023959" y="1775535"/>
                  </a:moveTo>
                  <a:lnTo>
                    <a:pt x="4131162" y="1775535"/>
                  </a:lnTo>
                  <a:lnTo>
                    <a:pt x="4010149" y="2131612"/>
                  </a:lnTo>
                  <a:lnTo>
                    <a:pt x="4183659" y="2131612"/>
                  </a:lnTo>
                  <a:lnTo>
                    <a:pt x="4153184" y="2221288"/>
                  </a:lnTo>
                  <a:lnTo>
                    <a:pt x="3872471" y="2221288"/>
                  </a:lnTo>
                  <a:close/>
                  <a:moveTo>
                    <a:pt x="2087723" y="1775535"/>
                  </a:moveTo>
                  <a:lnTo>
                    <a:pt x="2194927" y="1775535"/>
                  </a:lnTo>
                  <a:lnTo>
                    <a:pt x="2073913" y="2131612"/>
                  </a:lnTo>
                  <a:lnTo>
                    <a:pt x="2247423" y="2131612"/>
                  </a:lnTo>
                  <a:lnTo>
                    <a:pt x="2216949" y="2221288"/>
                  </a:lnTo>
                  <a:lnTo>
                    <a:pt x="1936235" y="2221288"/>
                  </a:lnTo>
                  <a:close/>
                  <a:moveTo>
                    <a:pt x="151489" y="1775535"/>
                  </a:moveTo>
                  <a:lnTo>
                    <a:pt x="258691" y="1775535"/>
                  </a:lnTo>
                  <a:lnTo>
                    <a:pt x="137678" y="2131612"/>
                  </a:lnTo>
                  <a:lnTo>
                    <a:pt x="311189" y="2131612"/>
                  </a:lnTo>
                  <a:lnTo>
                    <a:pt x="280714" y="2221288"/>
                  </a:lnTo>
                  <a:lnTo>
                    <a:pt x="0" y="2221288"/>
                  </a:lnTo>
                  <a:close/>
                  <a:moveTo>
                    <a:pt x="5438341" y="1767940"/>
                  </a:moveTo>
                  <a:cubicBezTo>
                    <a:pt x="5479041" y="1767940"/>
                    <a:pt x="5511585" y="1776898"/>
                    <a:pt x="5535973" y="1794814"/>
                  </a:cubicBezTo>
                  <a:cubicBezTo>
                    <a:pt x="5560361" y="1812730"/>
                    <a:pt x="5575365" y="1838630"/>
                    <a:pt x="5580987" y="1872514"/>
                  </a:cubicBezTo>
                  <a:cubicBezTo>
                    <a:pt x="5586607" y="1906398"/>
                    <a:pt x="5581147" y="1947682"/>
                    <a:pt x="5564604" y="1996367"/>
                  </a:cubicBezTo>
                  <a:cubicBezTo>
                    <a:pt x="5548057" y="2045051"/>
                    <a:pt x="5525293" y="2086821"/>
                    <a:pt x="5496310" y="2121680"/>
                  </a:cubicBezTo>
                  <a:cubicBezTo>
                    <a:pt x="5467328" y="2156539"/>
                    <a:pt x="5434439" y="2183266"/>
                    <a:pt x="5397640" y="2201863"/>
                  </a:cubicBezTo>
                  <a:cubicBezTo>
                    <a:pt x="5360843" y="2220460"/>
                    <a:pt x="5322093" y="2229759"/>
                    <a:pt x="5281394" y="2229759"/>
                  </a:cubicBezTo>
                  <a:cubicBezTo>
                    <a:pt x="5241083" y="2229759"/>
                    <a:pt x="5208753" y="2220460"/>
                    <a:pt x="5184403" y="2201863"/>
                  </a:cubicBezTo>
                  <a:cubicBezTo>
                    <a:pt x="5160053" y="2183266"/>
                    <a:pt x="5145184" y="2156539"/>
                    <a:pt x="5139795" y="2121680"/>
                  </a:cubicBezTo>
                  <a:cubicBezTo>
                    <a:pt x="5134407" y="2086821"/>
                    <a:pt x="5139985" y="2045051"/>
                    <a:pt x="5156532" y="1996367"/>
                  </a:cubicBezTo>
                  <a:cubicBezTo>
                    <a:pt x="5173075" y="1947682"/>
                    <a:pt x="5195756" y="1906300"/>
                    <a:pt x="5224573" y="1872222"/>
                  </a:cubicBezTo>
                  <a:cubicBezTo>
                    <a:pt x="5253389" y="1838143"/>
                    <a:pt x="5286143" y="1812243"/>
                    <a:pt x="5322837" y="1794522"/>
                  </a:cubicBezTo>
                  <a:cubicBezTo>
                    <a:pt x="5359529" y="1776801"/>
                    <a:pt x="5398031" y="1767940"/>
                    <a:pt x="5438341" y="1767940"/>
                  </a:cubicBezTo>
                  <a:close/>
                  <a:moveTo>
                    <a:pt x="5047239" y="1767940"/>
                  </a:moveTo>
                  <a:cubicBezTo>
                    <a:pt x="5076254" y="1767940"/>
                    <a:pt x="5100300" y="1773685"/>
                    <a:pt x="5119375" y="1785174"/>
                  </a:cubicBezTo>
                  <a:cubicBezTo>
                    <a:pt x="5138449" y="1796664"/>
                    <a:pt x="5152838" y="1810198"/>
                    <a:pt x="5162538" y="1825777"/>
                  </a:cubicBezTo>
                  <a:lnTo>
                    <a:pt x="5083807" y="1894129"/>
                  </a:lnTo>
                  <a:cubicBezTo>
                    <a:pt x="5076282" y="1883614"/>
                    <a:pt x="5067411" y="1875191"/>
                    <a:pt x="5057195" y="1868862"/>
                  </a:cubicBezTo>
                  <a:cubicBezTo>
                    <a:pt x="5046979" y="1862534"/>
                    <a:pt x="5033887" y="1859369"/>
                    <a:pt x="5017918" y="1859369"/>
                  </a:cubicBezTo>
                  <a:cubicBezTo>
                    <a:pt x="4998640" y="1859369"/>
                    <a:pt x="4979195" y="1864870"/>
                    <a:pt x="4959586" y="1875872"/>
                  </a:cubicBezTo>
                  <a:cubicBezTo>
                    <a:pt x="4939977" y="1886876"/>
                    <a:pt x="4921958" y="1902649"/>
                    <a:pt x="4905531" y="1923194"/>
                  </a:cubicBezTo>
                  <a:cubicBezTo>
                    <a:pt x="4889102" y="1943738"/>
                    <a:pt x="4875959" y="1968519"/>
                    <a:pt x="4866101" y="1997535"/>
                  </a:cubicBezTo>
                  <a:cubicBezTo>
                    <a:pt x="4856041" y="2027135"/>
                    <a:pt x="4851739" y="2052402"/>
                    <a:pt x="4853191" y="2073336"/>
                  </a:cubicBezTo>
                  <a:cubicBezTo>
                    <a:pt x="4854643" y="2094271"/>
                    <a:pt x="4861307" y="2110191"/>
                    <a:pt x="4873179" y="2121096"/>
                  </a:cubicBezTo>
                  <a:cubicBezTo>
                    <a:pt x="4885053" y="2132001"/>
                    <a:pt x="4901407" y="2137454"/>
                    <a:pt x="4922245" y="2137454"/>
                  </a:cubicBezTo>
                  <a:cubicBezTo>
                    <a:pt x="4940161" y="2137454"/>
                    <a:pt x="4957534" y="2133461"/>
                    <a:pt x="4974367" y="2125478"/>
                  </a:cubicBezTo>
                  <a:cubicBezTo>
                    <a:pt x="4991199" y="2117493"/>
                    <a:pt x="5006663" y="2107951"/>
                    <a:pt x="5020757" y="2096851"/>
                  </a:cubicBezTo>
                  <a:lnTo>
                    <a:pt x="5054399" y="2163744"/>
                  </a:lnTo>
                  <a:cubicBezTo>
                    <a:pt x="5028225" y="2185748"/>
                    <a:pt x="5001000" y="2202253"/>
                    <a:pt x="4972724" y="2213255"/>
                  </a:cubicBezTo>
                  <a:cubicBezTo>
                    <a:pt x="4944447" y="2224258"/>
                    <a:pt x="4915704" y="2229759"/>
                    <a:pt x="4886494" y="2229759"/>
                  </a:cubicBezTo>
                  <a:cubicBezTo>
                    <a:pt x="4858257" y="2229759"/>
                    <a:pt x="4833216" y="2224939"/>
                    <a:pt x="4811373" y="2215300"/>
                  </a:cubicBezTo>
                  <a:cubicBezTo>
                    <a:pt x="4789529" y="2205660"/>
                    <a:pt x="4772194" y="2191201"/>
                    <a:pt x="4759368" y="2171922"/>
                  </a:cubicBezTo>
                  <a:cubicBezTo>
                    <a:pt x="4746543" y="2152643"/>
                    <a:pt x="4739477" y="2128739"/>
                    <a:pt x="4738170" y="2100210"/>
                  </a:cubicBezTo>
                  <a:cubicBezTo>
                    <a:pt x="4736863" y="2071681"/>
                    <a:pt x="4742597" y="2038625"/>
                    <a:pt x="4755370" y="2001040"/>
                  </a:cubicBezTo>
                  <a:cubicBezTo>
                    <a:pt x="4767943" y="1964041"/>
                    <a:pt x="4784839" y="1931081"/>
                    <a:pt x="4806060" y="1902163"/>
                  </a:cubicBezTo>
                  <a:cubicBezTo>
                    <a:pt x="4827279" y="1873245"/>
                    <a:pt x="4851165" y="1848805"/>
                    <a:pt x="4877715" y="1828844"/>
                  </a:cubicBezTo>
                  <a:cubicBezTo>
                    <a:pt x="4904264" y="1808884"/>
                    <a:pt x="4932047" y="1793743"/>
                    <a:pt x="4961065" y="1783422"/>
                  </a:cubicBezTo>
                  <a:cubicBezTo>
                    <a:pt x="4990083" y="1773101"/>
                    <a:pt x="5018807" y="1767940"/>
                    <a:pt x="5047239" y="1767940"/>
                  </a:cubicBezTo>
                  <a:close/>
                  <a:moveTo>
                    <a:pt x="4569211" y="1767940"/>
                  </a:moveTo>
                  <a:cubicBezTo>
                    <a:pt x="4609911" y="1767940"/>
                    <a:pt x="4642455" y="1776898"/>
                    <a:pt x="4666843" y="1794814"/>
                  </a:cubicBezTo>
                  <a:cubicBezTo>
                    <a:pt x="4691231" y="1812730"/>
                    <a:pt x="4706235" y="1838630"/>
                    <a:pt x="4711857" y="1872514"/>
                  </a:cubicBezTo>
                  <a:cubicBezTo>
                    <a:pt x="4717479" y="1906398"/>
                    <a:pt x="4712018" y="1947682"/>
                    <a:pt x="4695474" y="1996367"/>
                  </a:cubicBezTo>
                  <a:cubicBezTo>
                    <a:pt x="4678927" y="2045051"/>
                    <a:pt x="4656163" y="2086821"/>
                    <a:pt x="4627181" y="2121680"/>
                  </a:cubicBezTo>
                  <a:cubicBezTo>
                    <a:pt x="4598199" y="2156539"/>
                    <a:pt x="4565309" y="2183266"/>
                    <a:pt x="4528511" y="2201863"/>
                  </a:cubicBezTo>
                  <a:cubicBezTo>
                    <a:pt x="4491713" y="2220460"/>
                    <a:pt x="4452965" y="2229759"/>
                    <a:pt x="4412263" y="2229759"/>
                  </a:cubicBezTo>
                  <a:cubicBezTo>
                    <a:pt x="4371954" y="2229759"/>
                    <a:pt x="4339624" y="2220460"/>
                    <a:pt x="4315274" y="2201863"/>
                  </a:cubicBezTo>
                  <a:cubicBezTo>
                    <a:pt x="4290923" y="2183266"/>
                    <a:pt x="4276055" y="2156539"/>
                    <a:pt x="4270666" y="2121680"/>
                  </a:cubicBezTo>
                  <a:cubicBezTo>
                    <a:pt x="4265277" y="2086821"/>
                    <a:pt x="4270857" y="2045051"/>
                    <a:pt x="4287403" y="1996367"/>
                  </a:cubicBezTo>
                  <a:cubicBezTo>
                    <a:pt x="4303947" y="1947682"/>
                    <a:pt x="4326627" y="1906300"/>
                    <a:pt x="4355443" y="1872222"/>
                  </a:cubicBezTo>
                  <a:cubicBezTo>
                    <a:pt x="4384259" y="1838143"/>
                    <a:pt x="4417013" y="1812243"/>
                    <a:pt x="4453707" y="1794522"/>
                  </a:cubicBezTo>
                  <a:cubicBezTo>
                    <a:pt x="4490399" y="1776801"/>
                    <a:pt x="4528901" y="1767940"/>
                    <a:pt x="4569211" y="1767940"/>
                  </a:cubicBezTo>
                  <a:close/>
                  <a:moveTo>
                    <a:pt x="3502106" y="1767940"/>
                  </a:moveTo>
                  <a:cubicBezTo>
                    <a:pt x="3542805" y="1767940"/>
                    <a:pt x="3575349" y="1776898"/>
                    <a:pt x="3599737" y="1794814"/>
                  </a:cubicBezTo>
                  <a:cubicBezTo>
                    <a:pt x="3624125" y="1812730"/>
                    <a:pt x="3639129" y="1838630"/>
                    <a:pt x="3644751" y="1872514"/>
                  </a:cubicBezTo>
                  <a:cubicBezTo>
                    <a:pt x="3650372" y="1906398"/>
                    <a:pt x="3644911" y="1947682"/>
                    <a:pt x="3628368" y="1996367"/>
                  </a:cubicBezTo>
                  <a:cubicBezTo>
                    <a:pt x="3611821" y="2045051"/>
                    <a:pt x="3589057" y="2086821"/>
                    <a:pt x="3560074" y="2121680"/>
                  </a:cubicBezTo>
                  <a:cubicBezTo>
                    <a:pt x="3531093" y="2156539"/>
                    <a:pt x="3498203" y="2183266"/>
                    <a:pt x="3461405" y="2201863"/>
                  </a:cubicBezTo>
                  <a:cubicBezTo>
                    <a:pt x="3424607" y="2220460"/>
                    <a:pt x="3385858" y="2229759"/>
                    <a:pt x="3345159" y="2229759"/>
                  </a:cubicBezTo>
                  <a:cubicBezTo>
                    <a:pt x="3304847" y="2229759"/>
                    <a:pt x="3272517" y="2220460"/>
                    <a:pt x="3248168" y="2201863"/>
                  </a:cubicBezTo>
                  <a:cubicBezTo>
                    <a:pt x="3223818" y="2183266"/>
                    <a:pt x="3208948" y="2156539"/>
                    <a:pt x="3203560" y="2121680"/>
                  </a:cubicBezTo>
                  <a:cubicBezTo>
                    <a:pt x="3198172" y="2086821"/>
                    <a:pt x="3203750" y="2045051"/>
                    <a:pt x="3220297" y="1996367"/>
                  </a:cubicBezTo>
                  <a:cubicBezTo>
                    <a:pt x="3236840" y="1947682"/>
                    <a:pt x="3259521" y="1906300"/>
                    <a:pt x="3288337" y="1872222"/>
                  </a:cubicBezTo>
                  <a:cubicBezTo>
                    <a:pt x="3317153" y="1838143"/>
                    <a:pt x="3349908" y="1812243"/>
                    <a:pt x="3386601" y="1794522"/>
                  </a:cubicBezTo>
                  <a:cubicBezTo>
                    <a:pt x="3423293" y="1776801"/>
                    <a:pt x="3461795" y="1767940"/>
                    <a:pt x="3502106" y="1767940"/>
                  </a:cubicBezTo>
                  <a:close/>
                  <a:moveTo>
                    <a:pt x="3111003" y="1767940"/>
                  </a:moveTo>
                  <a:cubicBezTo>
                    <a:pt x="3140018" y="1767940"/>
                    <a:pt x="3164064" y="1773685"/>
                    <a:pt x="3183139" y="1785174"/>
                  </a:cubicBezTo>
                  <a:cubicBezTo>
                    <a:pt x="3202214" y="1796664"/>
                    <a:pt x="3216603" y="1810198"/>
                    <a:pt x="3226302" y="1825777"/>
                  </a:cubicBezTo>
                  <a:lnTo>
                    <a:pt x="3147571" y="1894129"/>
                  </a:lnTo>
                  <a:cubicBezTo>
                    <a:pt x="3140046" y="1883614"/>
                    <a:pt x="3131175" y="1875191"/>
                    <a:pt x="3120959" y="1868862"/>
                  </a:cubicBezTo>
                  <a:cubicBezTo>
                    <a:pt x="3110743" y="1862534"/>
                    <a:pt x="3097651" y="1859369"/>
                    <a:pt x="3081683" y="1859369"/>
                  </a:cubicBezTo>
                  <a:cubicBezTo>
                    <a:pt x="3062404" y="1859369"/>
                    <a:pt x="3042960" y="1864870"/>
                    <a:pt x="3023351" y="1875872"/>
                  </a:cubicBezTo>
                  <a:cubicBezTo>
                    <a:pt x="3003741" y="1886876"/>
                    <a:pt x="2985723" y="1902649"/>
                    <a:pt x="2969295" y="1923194"/>
                  </a:cubicBezTo>
                  <a:cubicBezTo>
                    <a:pt x="2952867" y="1943738"/>
                    <a:pt x="2939724" y="1968519"/>
                    <a:pt x="2929865" y="1997535"/>
                  </a:cubicBezTo>
                  <a:cubicBezTo>
                    <a:pt x="2919806" y="2027135"/>
                    <a:pt x="2915503" y="2052402"/>
                    <a:pt x="2916956" y="2073336"/>
                  </a:cubicBezTo>
                  <a:cubicBezTo>
                    <a:pt x="2918408" y="2094271"/>
                    <a:pt x="2925071" y="2110191"/>
                    <a:pt x="2936944" y="2121096"/>
                  </a:cubicBezTo>
                  <a:cubicBezTo>
                    <a:pt x="2948817" y="2132001"/>
                    <a:pt x="2965172" y="2137454"/>
                    <a:pt x="2986009" y="2137454"/>
                  </a:cubicBezTo>
                  <a:cubicBezTo>
                    <a:pt x="3003925" y="2137454"/>
                    <a:pt x="3021299" y="2133461"/>
                    <a:pt x="3038132" y="2125478"/>
                  </a:cubicBezTo>
                  <a:cubicBezTo>
                    <a:pt x="3054964" y="2117493"/>
                    <a:pt x="3070427" y="2107951"/>
                    <a:pt x="3084521" y="2096851"/>
                  </a:cubicBezTo>
                  <a:lnTo>
                    <a:pt x="3118164" y="2163744"/>
                  </a:lnTo>
                  <a:cubicBezTo>
                    <a:pt x="3091990" y="2185748"/>
                    <a:pt x="3064765" y="2202253"/>
                    <a:pt x="3036488" y="2213255"/>
                  </a:cubicBezTo>
                  <a:cubicBezTo>
                    <a:pt x="3008212" y="2224258"/>
                    <a:pt x="2979469" y="2229759"/>
                    <a:pt x="2950258" y="2229759"/>
                  </a:cubicBezTo>
                  <a:cubicBezTo>
                    <a:pt x="2922021" y="2229759"/>
                    <a:pt x="2896980" y="2224939"/>
                    <a:pt x="2875137" y="2215300"/>
                  </a:cubicBezTo>
                  <a:cubicBezTo>
                    <a:pt x="2853293" y="2205660"/>
                    <a:pt x="2835959" y="2191201"/>
                    <a:pt x="2823133" y="2171922"/>
                  </a:cubicBezTo>
                  <a:cubicBezTo>
                    <a:pt x="2810307" y="2152643"/>
                    <a:pt x="2803241" y="2128739"/>
                    <a:pt x="2801935" y="2100210"/>
                  </a:cubicBezTo>
                  <a:cubicBezTo>
                    <a:pt x="2800628" y="2071681"/>
                    <a:pt x="2806361" y="2038625"/>
                    <a:pt x="2819134" y="2001040"/>
                  </a:cubicBezTo>
                  <a:cubicBezTo>
                    <a:pt x="2831707" y="1964041"/>
                    <a:pt x="2848604" y="1931081"/>
                    <a:pt x="2869824" y="1902163"/>
                  </a:cubicBezTo>
                  <a:cubicBezTo>
                    <a:pt x="2891044" y="1873245"/>
                    <a:pt x="2914930" y="1848805"/>
                    <a:pt x="2941479" y="1828844"/>
                  </a:cubicBezTo>
                  <a:cubicBezTo>
                    <a:pt x="2968028" y="1808884"/>
                    <a:pt x="2995812" y="1793743"/>
                    <a:pt x="3024829" y="1783422"/>
                  </a:cubicBezTo>
                  <a:cubicBezTo>
                    <a:pt x="3053847" y="1773101"/>
                    <a:pt x="3082572" y="1767940"/>
                    <a:pt x="3111003" y="1767940"/>
                  </a:cubicBezTo>
                  <a:close/>
                  <a:moveTo>
                    <a:pt x="2632975" y="1767940"/>
                  </a:moveTo>
                  <a:cubicBezTo>
                    <a:pt x="2673676" y="1767940"/>
                    <a:pt x="2706220" y="1776898"/>
                    <a:pt x="2730608" y="1794814"/>
                  </a:cubicBezTo>
                  <a:cubicBezTo>
                    <a:pt x="2754995" y="1812730"/>
                    <a:pt x="2770000" y="1838630"/>
                    <a:pt x="2775621" y="1872514"/>
                  </a:cubicBezTo>
                  <a:cubicBezTo>
                    <a:pt x="2781243" y="1906398"/>
                    <a:pt x="2775783" y="1947682"/>
                    <a:pt x="2759239" y="1996367"/>
                  </a:cubicBezTo>
                  <a:cubicBezTo>
                    <a:pt x="2742692" y="2045051"/>
                    <a:pt x="2719928" y="2086821"/>
                    <a:pt x="2690945" y="2121680"/>
                  </a:cubicBezTo>
                  <a:cubicBezTo>
                    <a:pt x="2661963" y="2156539"/>
                    <a:pt x="2629073" y="2183266"/>
                    <a:pt x="2592275" y="2201863"/>
                  </a:cubicBezTo>
                  <a:cubicBezTo>
                    <a:pt x="2555478" y="2220460"/>
                    <a:pt x="2516729" y="2229759"/>
                    <a:pt x="2476028" y="2229759"/>
                  </a:cubicBezTo>
                  <a:cubicBezTo>
                    <a:pt x="2435718" y="2229759"/>
                    <a:pt x="2403388" y="2220460"/>
                    <a:pt x="2379038" y="2201863"/>
                  </a:cubicBezTo>
                  <a:cubicBezTo>
                    <a:pt x="2354688" y="2183266"/>
                    <a:pt x="2339819" y="2156539"/>
                    <a:pt x="2334430" y="2121680"/>
                  </a:cubicBezTo>
                  <a:cubicBezTo>
                    <a:pt x="2329042" y="2086821"/>
                    <a:pt x="2334621" y="2045051"/>
                    <a:pt x="2351167" y="1996367"/>
                  </a:cubicBezTo>
                  <a:cubicBezTo>
                    <a:pt x="2367711" y="1947682"/>
                    <a:pt x="2390391" y="1906300"/>
                    <a:pt x="2419207" y="1872222"/>
                  </a:cubicBezTo>
                  <a:cubicBezTo>
                    <a:pt x="2448023" y="1838143"/>
                    <a:pt x="2480778" y="1812243"/>
                    <a:pt x="2517471" y="1794522"/>
                  </a:cubicBezTo>
                  <a:cubicBezTo>
                    <a:pt x="2554164" y="1776801"/>
                    <a:pt x="2592665" y="1767940"/>
                    <a:pt x="2632975" y="1767940"/>
                  </a:cubicBezTo>
                  <a:close/>
                  <a:moveTo>
                    <a:pt x="1565870" y="1767940"/>
                  </a:moveTo>
                  <a:cubicBezTo>
                    <a:pt x="1606571" y="1767940"/>
                    <a:pt x="1639114" y="1776898"/>
                    <a:pt x="1663502" y="1794814"/>
                  </a:cubicBezTo>
                  <a:cubicBezTo>
                    <a:pt x="1687890" y="1812730"/>
                    <a:pt x="1702895" y="1838630"/>
                    <a:pt x="1708516" y="1872514"/>
                  </a:cubicBezTo>
                  <a:cubicBezTo>
                    <a:pt x="1714137" y="1906398"/>
                    <a:pt x="1708677" y="1947682"/>
                    <a:pt x="1692134" y="1996367"/>
                  </a:cubicBezTo>
                  <a:cubicBezTo>
                    <a:pt x="1675587" y="2045051"/>
                    <a:pt x="1652823" y="2086821"/>
                    <a:pt x="1623840" y="2121680"/>
                  </a:cubicBezTo>
                  <a:cubicBezTo>
                    <a:pt x="1594858" y="2156539"/>
                    <a:pt x="1561968" y="2183266"/>
                    <a:pt x="1525170" y="2201863"/>
                  </a:cubicBezTo>
                  <a:cubicBezTo>
                    <a:pt x="1488372" y="2220460"/>
                    <a:pt x="1449623" y="2229759"/>
                    <a:pt x="1408923" y="2229759"/>
                  </a:cubicBezTo>
                  <a:cubicBezTo>
                    <a:pt x="1368613" y="2229759"/>
                    <a:pt x="1336283" y="2220460"/>
                    <a:pt x="1311933" y="2201863"/>
                  </a:cubicBezTo>
                  <a:cubicBezTo>
                    <a:pt x="1287583" y="2183266"/>
                    <a:pt x="1272714" y="2156539"/>
                    <a:pt x="1267325" y="2121680"/>
                  </a:cubicBezTo>
                  <a:cubicBezTo>
                    <a:pt x="1261937" y="2086821"/>
                    <a:pt x="1267515" y="2045051"/>
                    <a:pt x="1284062" y="1996367"/>
                  </a:cubicBezTo>
                  <a:cubicBezTo>
                    <a:pt x="1300605" y="1947682"/>
                    <a:pt x="1323286" y="1906300"/>
                    <a:pt x="1352102" y="1872222"/>
                  </a:cubicBezTo>
                  <a:cubicBezTo>
                    <a:pt x="1380919" y="1838143"/>
                    <a:pt x="1413673" y="1812243"/>
                    <a:pt x="1450366" y="1794522"/>
                  </a:cubicBezTo>
                  <a:cubicBezTo>
                    <a:pt x="1487058" y="1776801"/>
                    <a:pt x="1525561" y="1767940"/>
                    <a:pt x="1565870" y="1767940"/>
                  </a:cubicBezTo>
                  <a:close/>
                  <a:moveTo>
                    <a:pt x="1174768" y="1767940"/>
                  </a:moveTo>
                  <a:cubicBezTo>
                    <a:pt x="1203784" y="1767940"/>
                    <a:pt x="1227829" y="1773685"/>
                    <a:pt x="1246905" y="1785174"/>
                  </a:cubicBezTo>
                  <a:cubicBezTo>
                    <a:pt x="1265979" y="1796664"/>
                    <a:pt x="1280367" y="1810198"/>
                    <a:pt x="1290067" y="1825777"/>
                  </a:cubicBezTo>
                  <a:lnTo>
                    <a:pt x="1211336" y="1894129"/>
                  </a:lnTo>
                  <a:cubicBezTo>
                    <a:pt x="1203811" y="1883614"/>
                    <a:pt x="1194941" y="1875191"/>
                    <a:pt x="1184724" y="1868862"/>
                  </a:cubicBezTo>
                  <a:cubicBezTo>
                    <a:pt x="1174509" y="1862534"/>
                    <a:pt x="1161417" y="1859369"/>
                    <a:pt x="1145448" y="1859369"/>
                  </a:cubicBezTo>
                  <a:cubicBezTo>
                    <a:pt x="1126169" y="1859369"/>
                    <a:pt x="1106724" y="1864870"/>
                    <a:pt x="1087116" y="1875872"/>
                  </a:cubicBezTo>
                  <a:cubicBezTo>
                    <a:pt x="1067507" y="1886876"/>
                    <a:pt x="1049488" y="1902649"/>
                    <a:pt x="1033060" y="1923194"/>
                  </a:cubicBezTo>
                  <a:cubicBezTo>
                    <a:pt x="1016632" y="1943738"/>
                    <a:pt x="1003489" y="1968519"/>
                    <a:pt x="993630" y="1997535"/>
                  </a:cubicBezTo>
                  <a:cubicBezTo>
                    <a:pt x="983571" y="2027135"/>
                    <a:pt x="979268" y="2052402"/>
                    <a:pt x="980721" y="2073336"/>
                  </a:cubicBezTo>
                  <a:cubicBezTo>
                    <a:pt x="982173" y="2094271"/>
                    <a:pt x="988837" y="2110191"/>
                    <a:pt x="1000709" y="2121096"/>
                  </a:cubicBezTo>
                  <a:cubicBezTo>
                    <a:pt x="1012582" y="2132001"/>
                    <a:pt x="1028937" y="2137454"/>
                    <a:pt x="1049774" y="2137454"/>
                  </a:cubicBezTo>
                  <a:cubicBezTo>
                    <a:pt x="1067690" y="2137454"/>
                    <a:pt x="1085064" y="2133461"/>
                    <a:pt x="1101896" y="2125478"/>
                  </a:cubicBezTo>
                  <a:cubicBezTo>
                    <a:pt x="1118729" y="2117493"/>
                    <a:pt x="1134193" y="2107951"/>
                    <a:pt x="1148287" y="2096851"/>
                  </a:cubicBezTo>
                  <a:lnTo>
                    <a:pt x="1181929" y="2163744"/>
                  </a:lnTo>
                  <a:cubicBezTo>
                    <a:pt x="1155755" y="2185748"/>
                    <a:pt x="1128530" y="2202253"/>
                    <a:pt x="1100254" y="2213255"/>
                  </a:cubicBezTo>
                  <a:cubicBezTo>
                    <a:pt x="1071977" y="2224258"/>
                    <a:pt x="1043234" y="2229759"/>
                    <a:pt x="1014024" y="2229759"/>
                  </a:cubicBezTo>
                  <a:cubicBezTo>
                    <a:pt x="985786" y="2229759"/>
                    <a:pt x="960746" y="2224939"/>
                    <a:pt x="938902" y="2215300"/>
                  </a:cubicBezTo>
                  <a:cubicBezTo>
                    <a:pt x="917058" y="2205660"/>
                    <a:pt x="899723" y="2191201"/>
                    <a:pt x="886898" y="2171922"/>
                  </a:cubicBezTo>
                  <a:cubicBezTo>
                    <a:pt x="874073" y="2152643"/>
                    <a:pt x="867007" y="2128739"/>
                    <a:pt x="865700" y="2100210"/>
                  </a:cubicBezTo>
                  <a:cubicBezTo>
                    <a:pt x="864393" y="2071681"/>
                    <a:pt x="870126" y="2038625"/>
                    <a:pt x="882900" y="2001040"/>
                  </a:cubicBezTo>
                  <a:cubicBezTo>
                    <a:pt x="895473" y="1964041"/>
                    <a:pt x="912369" y="1931081"/>
                    <a:pt x="933590" y="1902163"/>
                  </a:cubicBezTo>
                  <a:cubicBezTo>
                    <a:pt x="954809" y="1873245"/>
                    <a:pt x="978695" y="1848805"/>
                    <a:pt x="1005244" y="1828844"/>
                  </a:cubicBezTo>
                  <a:cubicBezTo>
                    <a:pt x="1031794" y="1808884"/>
                    <a:pt x="1059577" y="1793743"/>
                    <a:pt x="1088594" y="1783422"/>
                  </a:cubicBezTo>
                  <a:cubicBezTo>
                    <a:pt x="1117612" y="1773101"/>
                    <a:pt x="1146336" y="1767940"/>
                    <a:pt x="1174768" y="1767940"/>
                  </a:cubicBezTo>
                  <a:close/>
                  <a:moveTo>
                    <a:pt x="696741" y="1767940"/>
                  </a:moveTo>
                  <a:cubicBezTo>
                    <a:pt x="737441" y="1767940"/>
                    <a:pt x="769985" y="1776898"/>
                    <a:pt x="794373" y="1794814"/>
                  </a:cubicBezTo>
                  <a:cubicBezTo>
                    <a:pt x="818760" y="1812730"/>
                    <a:pt x="833765" y="1838630"/>
                    <a:pt x="839387" y="1872514"/>
                  </a:cubicBezTo>
                  <a:cubicBezTo>
                    <a:pt x="845008" y="1906398"/>
                    <a:pt x="839547" y="1947682"/>
                    <a:pt x="823004" y="1996367"/>
                  </a:cubicBezTo>
                  <a:cubicBezTo>
                    <a:pt x="806457" y="2045051"/>
                    <a:pt x="783693" y="2086821"/>
                    <a:pt x="754711" y="2121680"/>
                  </a:cubicBezTo>
                  <a:cubicBezTo>
                    <a:pt x="725728" y="2156539"/>
                    <a:pt x="692838" y="2183266"/>
                    <a:pt x="656041" y="2201863"/>
                  </a:cubicBezTo>
                  <a:cubicBezTo>
                    <a:pt x="619243" y="2220460"/>
                    <a:pt x="580494" y="2229759"/>
                    <a:pt x="539793" y="2229759"/>
                  </a:cubicBezTo>
                  <a:cubicBezTo>
                    <a:pt x="499484" y="2229759"/>
                    <a:pt x="467153" y="2220460"/>
                    <a:pt x="442804" y="2201863"/>
                  </a:cubicBezTo>
                  <a:cubicBezTo>
                    <a:pt x="418453" y="2183266"/>
                    <a:pt x="403585" y="2156539"/>
                    <a:pt x="398196" y="2121680"/>
                  </a:cubicBezTo>
                  <a:cubicBezTo>
                    <a:pt x="392807" y="2086821"/>
                    <a:pt x="398386" y="2045051"/>
                    <a:pt x="414932" y="1996367"/>
                  </a:cubicBezTo>
                  <a:cubicBezTo>
                    <a:pt x="431475" y="1947682"/>
                    <a:pt x="454156" y="1906300"/>
                    <a:pt x="482972" y="1872222"/>
                  </a:cubicBezTo>
                  <a:cubicBezTo>
                    <a:pt x="511789" y="1838143"/>
                    <a:pt x="544543" y="1812243"/>
                    <a:pt x="581236" y="1794522"/>
                  </a:cubicBezTo>
                  <a:cubicBezTo>
                    <a:pt x="617929" y="1776801"/>
                    <a:pt x="656431" y="1767940"/>
                    <a:pt x="696741" y="1767940"/>
                  </a:cubicBezTo>
                  <a:close/>
                  <a:moveTo>
                    <a:pt x="5407269" y="975399"/>
                  </a:moveTo>
                  <a:cubicBezTo>
                    <a:pt x="5387795" y="975399"/>
                    <a:pt x="5369113" y="980803"/>
                    <a:pt x="5351226" y="991611"/>
                  </a:cubicBezTo>
                  <a:cubicBezTo>
                    <a:pt x="5333337" y="1002419"/>
                    <a:pt x="5317121" y="1018046"/>
                    <a:pt x="5302578" y="1038494"/>
                  </a:cubicBezTo>
                  <a:cubicBezTo>
                    <a:pt x="5288035" y="1058941"/>
                    <a:pt x="5275867" y="1083576"/>
                    <a:pt x="5266072" y="1112397"/>
                  </a:cubicBezTo>
                  <a:cubicBezTo>
                    <a:pt x="5256341" y="1141023"/>
                    <a:pt x="5251683" y="1165901"/>
                    <a:pt x="5252099" y="1187030"/>
                  </a:cubicBezTo>
                  <a:cubicBezTo>
                    <a:pt x="5252514" y="1208159"/>
                    <a:pt x="5257860" y="1224516"/>
                    <a:pt x="5268137" y="1236104"/>
                  </a:cubicBezTo>
                  <a:cubicBezTo>
                    <a:pt x="5278414" y="1247690"/>
                    <a:pt x="5293289" y="1253484"/>
                    <a:pt x="5312763" y="1253484"/>
                  </a:cubicBezTo>
                  <a:cubicBezTo>
                    <a:pt x="5332237" y="1253484"/>
                    <a:pt x="5351051" y="1247690"/>
                    <a:pt x="5369205" y="1236104"/>
                  </a:cubicBezTo>
                  <a:cubicBezTo>
                    <a:pt x="5387360" y="1224516"/>
                    <a:pt x="5403873" y="1208159"/>
                    <a:pt x="5418745" y="1187030"/>
                  </a:cubicBezTo>
                  <a:cubicBezTo>
                    <a:pt x="5433617" y="1165901"/>
                    <a:pt x="5445918" y="1141023"/>
                    <a:pt x="5455649" y="1112397"/>
                  </a:cubicBezTo>
                  <a:cubicBezTo>
                    <a:pt x="5465443" y="1083576"/>
                    <a:pt x="5469968" y="1058941"/>
                    <a:pt x="5469224" y="1038494"/>
                  </a:cubicBezTo>
                  <a:cubicBezTo>
                    <a:pt x="5468481" y="1018046"/>
                    <a:pt x="5462837" y="1002419"/>
                    <a:pt x="5452293" y="991611"/>
                  </a:cubicBezTo>
                  <a:cubicBezTo>
                    <a:pt x="5441751" y="980803"/>
                    <a:pt x="5426743" y="975399"/>
                    <a:pt x="5407269" y="975399"/>
                  </a:cubicBezTo>
                  <a:close/>
                  <a:moveTo>
                    <a:pt x="4538139" y="975399"/>
                  </a:moveTo>
                  <a:cubicBezTo>
                    <a:pt x="4518665" y="975399"/>
                    <a:pt x="4499984" y="980803"/>
                    <a:pt x="4482095" y="991611"/>
                  </a:cubicBezTo>
                  <a:cubicBezTo>
                    <a:pt x="4464207" y="1002419"/>
                    <a:pt x="4447991" y="1018046"/>
                    <a:pt x="4433449" y="1038494"/>
                  </a:cubicBezTo>
                  <a:cubicBezTo>
                    <a:pt x="4418906" y="1058941"/>
                    <a:pt x="4406737" y="1083576"/>
                    <a:pt x="4396942" y="1112397"/>
                  </a:cubicBezTo>
                  <a:cubicBezTo>
                    <a:pt x="4387211" y="1141023"/>
                    <a:pt x="4382554" y="1165901"/>
                    <a:pt x="4382969" y="1187030"/>
                  </a:cubicBezTo>
                  <a:cubicBezTo>
                    <a:pt x="4383384" y="1208159"/>
                    <a:pt x="4388731" y="1224516"/>
                    <a:pt x="4399007" y="1236104"/>
                  </a:cubicBezTo>
                  <a:cubicBezTo>
                    <a:pt x="4409285" y="1247690"/>
                    <a:pt x="4424160" y="1253484"/>
                    <a:pt x="4443634" y="1253484"/>
                  </a:cubicBezTo>
                  <a:cubicBezTo>
                    <a:pt x="4463107" y="1253484"/>
                    <a:pt x="4481921" y="1247690"/>
                    <a:pt x="4500075" y="1236104"/>
                  </a:cubicBezTo>
                  <a:cubicBezTo>
                    <a:pt x="4518231" y="1224516"/>
                    <a:pt x="4534743" y="1208159"/>
                    <a:pt x="4549616" y="1187030"/>
                  </a:cubicBezTo>
                  <a:cubicBezTo>
                    <a:pt x="4564487" y="1165901"/>
                    <a:pt x="4576788" y="1141023"/>
                    <a:pt x="4586519" y="1112397"/>
                  </a:cubicBezTo>
                  <a:cubicBezTo>
                    <a:pt x="4596313" y="1083576"/>
                    <a:pt x="4600839" y="1058941"/>
                    <a:pt x="4600095" y="1038494"/>
                  </a:cubicBezTo>
                  <a:cubicBezTo>
                    <a:pt x="4599351" y="1018046"/>
                    <a:pt x="4593707" y="1002419"/>
                    <a:pt x="4583163" y="991611"/>
                  </a:cubicBezTo>
                  <a:cubicBezTo>
                    <a:pt x="4572621" y="980803"/>
                    <a:pt x="4557613" y="975399"/>
                    <a:pt x="4538139" y="975399"/>
                  </a:cubicBezTo>
                  <a:close/>
                  <a:moveTo>
                    <a:pt x="3471033" y="975399"/>
                  </a:moveTo>
                  <a:cubicBezTo>
                    <a:pt x="3451559" y="975399"/>
                    <a:pt x="3432878" y="980803"/>
                    <a:pt x="3414990" y="991611"/>
                  </a:cubicBezTo>
                  <a:cubicBezTo>
                    <a:pt x="3397101" y="1002419"/>
                    <a:pt x="3380886" y="1018046"/>
                    <a:pt x="3366343" y="1038494"/>
                  </a:cubicBezTo>
                  <a:cubicBezTo>
                    <a:pt x="3351799" y="1058941"/>
                    <a:pt x="3339631" y="1083576"/>
                    <a:pt x="3329837" y="1112397"/>
                  </a:cubicBezTo>
                  <a:cubicBezTo>
                    <a:pt x="3320106" y="1141023"/>
                    <a:pt x="3315448" y="1165901"/>
                    <a:pt x="3315863" y="1187030"/>
                  </a:cubicBezTo>
                  <a:cubicBezTo>
                    <a:pt x="3316278" y="1208159"/>
                    <a:pt x="3321625" y="1224516"/>
                    <a:pt x="3331902" y="1236104"/>
                  </a:cubicBezTo>
                  <a:cubicBezTo>
                    <a:pt x="3342178" y="1247690"/>
                    <a:pt x="3357053" y="1253484"/>
                    <a:pt x="3376527" y="1253484"/>
                  </a:cubicBezTo>
                  <a:cubicBezTo>
                    <a:pt x="3396001" y="1253484"/>
                    <a:pt x="3414815" y="1247690"/>
                    <a:pt x="3432970" y="1236104"/>
                  </a:cubicBezTo>
                  <a:cubicBezTo>
                    <a:pt x="3451125" y="1224516"/>
                    <a:pt x="3467638" y="1208159"/>
                    <a:pt x="3482509" y="1187030"/>
                  </a:cubicBezTo>
                  <a:cubicBezTo>
                    <a:pt x="3497381" y="1165901"/>
                    <a:pt x="3509682" y="1141023"/>
                    <a:pt x="3519413" y="1112397"/>
                  </a:cubicBezTo>
                  <a:cubicBezTo>
                    <a:pt x="3529208" y="1083576"/>
                    <a:pt x="3533733" y="1058941"/>
                    <a:pt x="3532989" y="1038494"/>
                  </a:cubicBezTo>
                  <a:cubicBezTo>
                    <a:pt x="3532245" y="1018046"/>
                    <a:pt x="3526602" y="1002419"/>
                    <a:pt x="3516058" y="991611"/>
                  </a:cubicBezTo>
                  <a:cubicBezTo>
                    <a:pt x="3505515" y="980803"/>
                    <a:pt x="3490507" y="975399"/>
                    <a:pt x="3471033" y="975399"/>
                  </a:cubicBezTo>
                  <a:close/>
                  <a:moveTo>
                    <a:pt x="2601903" y="975399"/>
                  </a:moveTo>
                  <a:cubicBezTo>
                    <a:pt x="2582429" y="975399"/>
                    <a:pt x="2563748" y="980803"/>
                    <a:pt x="2545860" y="991611"/>
                  </a:cubicBezTo>
                  <a:cubicBezTo>
                    <a:pt x="2527971" y="1002419"/>
                    <a:pt x="2511756" y="1018046"/>
                    <a:pt x="2497213" y="1038494"/>
                  </a:cubicBezTo>
                  <a:cubicBezTo>
                    <a:pt x="2482671" y="1058941"/>
                    <a:pt x="2470501" y="1083576"/>
                    <a:pt x="2460707" y="1112397"/>
                  </a:cubicBezTo>
                  <a:cubicBezTo>
                    <a:pt x="2450976" y="1141023"/>
                    <a:pt x="2446318" y="1165901"/>
                    <a:pt x="2446734" y="1187030"/>
                  </a:cubicBezTo>
                  <a:cubicBezTo>
                    <a:pt x="2447149" y="1208159"/>
                    <a:pt x="2452495" y="1224516"/>
                    <a:pt x="2462772" y="1236104"/>
                  </a:cubicBezTo>
                  <a:cubicBezTo>
                    <a:pt x="2473049" y="1247690"/>
                    <a:pt x="2487924" y="1253484"/>
                    <a:pt x="2507398" y="1253484"/>
                  </a:cubicBezTo>
                  <a:cubicBezTo>
                    <a:pt x="2526871" y="1253484"/>
                    <a:pt x="2545686" y="1247690"/>
                    <a:pt x="2563840" y="1236104"/>
                  </a:cubicBezTo>
                  <a:cubicBezTo>
                    <a:pt x="2581995" y="1224516"/>
                    <a:pt x="2598508" y="1208159"/>
                    <a:pt x="2613380" y="1187030"/>
                  </a:cubicBezTo>
                  <a:cubicBezTo>
                    <a:pt x="2628251" y="1165901"/>
                    <a:pt x="2640553" y="1141023"/>
                    <a:pt x="2650283" y="1112397"/>
                  </a:cubicBezTo>
                  <a:cubicBezTo>
                    <a:pt x="2660077" y="1083576"/>
                    <a:pt x="2664603" y="1058941"/>
                    <a:pt x="2663859" y="1038494"/>
                  </a:cubicBezTo>
                  <a:cubicBezTo>
                    <a:pt x="2663115" y="1018046"/>
                    <a:pt x="2657472" y="1002419"/>
                    <a:pt x="2646928" y="991611"/>
                  </a:cubicBezTo>
                  <a:cubicBezTo>
                    <a:pt x="2636385" y="980803"/>
                    <a:pt x="2621377" y="975399"/>
                    <a:pt x="2601903" y="975399"/>
                  </a:cubicBezTo>
                  <a:close/>
                  <a:moveTo>
                    <a:pt x="1534798" y="975399"/>
                  </a:moveTo>
                  <a:cubicBezTo>
                    <a:pt x="1515324" y="975399"/>
                    <a:pt x="1496643" y="980803"/>
                    <a:pt x="1478755" y="991611"/>
                  </a:cubicBezTo>
                  <a:cubicBezTo>
                    <a:pt x="1460866" y="1002419"/>
                    <a:pt x="1444651" y="1018046"/>
                    <a:pt x="1430108" y="1038494"/>
                  </a:cubicBezTo>
                  <a:cubicBezTo>
                    <a:pt x="1415565" y="1058941"/>
                    <a:pt x="1403396" y="1083576"/>
                    <a:pt x="1393602" y="1112397"/>
                  </a:cubicBezTo>
                  <a:cubicBezTo>
                    <a:pt x="1383871" y="1141023"/>
                    <a:pt x="1379213" y="1165901"/>
                    <a:pt x="1379628" y="1187030"/>
                  </a:cubicBezTo>
                  <a:cubicBezTo>
                    <a:pt x="1380044" y="1208159"/>
                    <a:pt x="1385390" y="1224516"/>
                    <a:pt x="1395667" y="1236104"/>
                  </a:cubicBezTo>
                  <a:cubicBezTo>
                    <a:pt x="1405943" y="1247690"/>
                    <a:pt x="1420819" y="1253484"/>
                    <a:pt x="1440293" y="1253484"/>
                  </a:cubicBezTo>
                  <a:cubicBezTo>
                    <a:pt x="1459766" y="1253484"/>
                    <a:pt x="1478580" y="1247690"/>
                    <a:pt x="1496735" y="1236104"/>
                  </a:cubicBezTo>
                  <a:cubicBezTo>
                    <a:pt x="1514890" y="1224516"/>
                    <a:pt x="1531403" y="1208159"/>
                    <a:pt x="1546275" y="1187030"/>
                  </a:cubicBezTo>
                  <a:cubicBezTo>
                    <a:pt x="1561146" y="1165901"/>
                    <a:pt x="1573448" y="1141023"/>
                    <a:pt x="1583178" y="1112397"/>
                  </a:cubicBezTo>
                  <a:cubicBezTo>
                    <a:pt x="1592973" y="1083576"/>
                    <a:pt x="1597498" y="1058941"/>
                    <a:pt x="1596754" y="1038494"/>
                  </a:cubicBezTo>
                  <a:cubicBezTo>
                    <a:pt x="1596010" y="1018046"/>
                    <a:pt x="1590367" y="1002419"/>
                    <a:pt x="1579823" y="991611"/>
                  </a:cubicBezTo>
                  <a:cubicBezTo>
                    <a:pt x="1569280" y="980803"/>
                    <a:pt x="1554272" y="975399"/>
                    <a:pt x="1534798" y="975399"/>
                  </a:cubicBezTo>
                  <a:close/>
                  <a:moveTo>
                    <a:pt x="665668" y="975399"/>
                  </a:moveTo>
                  <a:cubicBezTo>
                    <a:pt x="646194" y="975399"/>
                    <a:pt x="627514" y="980803"/>
                    <a:pt x="609625" y="991611"/>
                  </a:cubicBezTo>
                  <a:cubicBezTo>
                    <a:pt x="591737" y="1002419"/>
                    <a:pt x="575521" y="1018046"/>
                    <a:pt x="560978" y="1038494"/>
                  </a:cubicBezTo>
                  <a:cubicBezTo>
                    <a:pt x="546435" y="1058941"/>
                    <a:pt x="534266" y="1083576"/>
                    <a:pt x="524472" y="1112397"/>
                  </a:cubicBezTo>
                  <a:cubicBezTo>
                    <a:pt x="514741" y="1141023"/>
                    <a:pt x="510083" y="1165901"/>
                    <a:pt x="510499" y="1187030"/>
                  </a:cubicBezTo>
                  <a:cubicBezTo>
                    <a:pt x="510914" y="1208159"/>
                    <a:pt x="516260" y="1224516"/>
                    <a:pt x="526537" y="1236104"/>
                  </a:cubicBezTo>
                  <a:cubicBezTo>
                    <a:pt x="536814" y="1247690"/>
                    <a:pt x="551690" y="1253484"/>
                    <a:pt x="571163" y="1253484"/>
                  </a:cubicBezTo>
                  <a:cubicBezTo>
                    <a:pt x="590637" y="1253484"/>
                    <a:pt x="609451" y="1247690"/>
                    <a:pt x="627605" y="1236104"/>
                  </a:cubicBezTo>
                  <a:cubicBezTo>
                    <a:pt x="645761" y="1224516"/>
                    <a:pt x="662273" y="1208159"/>
                    <a:pt x="677145" y="1187030"/>
                  </a:cubicBezTo>
                  <a:cubicBezTo>
                    <a:pt x="692017" y="1165901"/>
                    <a:pt x="704318" y="1141023"/>
                    <a:pt x="714048" y="1112397"/>
                  </a:cubicBezTo>
                  <a:cubicBezTo>
                    <a:pt x="723843" y="1083576"/>
                    <a:pt x="728369" y="1058941"/>
                    <a:pt x="727624" y="1038494"/>
                  </a:cubicBezTo>
                  <a:cubicBezTo>
                    <a:pt x="726881" y="1018046"/>
                    <a:pt x="721237" y="1002419"/>
                    <a:pt x="710693" y="991611"/>
                  </a:cubicBezTo>
                  <a:cubicBezTo>
                    <a:pt x="700151" y="980803"/>
                    <a:pt x="685142" y="975399"/>
                    <a:pt x="665668" y="975399"/>
                  </a:cubicBezTo>
                  <a:close/>
                  <a:moveTo>
                    <a:pt x="4023959" y="891565"/>
                  </a:moveTo>
                  <a:lnTo>
                    <a:pt x="4131162" y="891565"/>
                  </a:lnTo>
                  <a:lnTo>
                    <a:pt x="4010149" y="1247642"/>
                  </a:lnTo>
                  <a:lnTo>
                    <a:pt x="4183659" y="1247642"/>
                  </a:lnTo>
                  <a:lnTo>
                    <a:pt x="4153184" y="1337318"/>
                  </a:lnTo>
                  <a:lnTo>
                    <a:pt x="3872471" y="1337318"/>
                  </a:lnTo>
                  <a:close/>
                  <a:moveTo>
                    <a:pt x="2087723" y="891565"/>
                  </a:moveTo>
                  <a:lnTo>
                    <a:pt x="2194927" y="891565"/>
                  </a:lnTo>
                  <a:lnTo>
                    <a:pt x="2073913" y="1247642"/>
                  </a:lnTo>
                  <a:lnTo>
                    <a:pt x="2247423" y="1247642"/>
                  </a:lnTo>
                  <a:lnTo>
                    <a:pt x="2216949" y="1337318"/>
                  </a:lnTo>
                  <a:lnTo>
                    <a:pt x="1936235" y="1337318"/>
                  </a:lnTo>
                  <a:close/>
                  <a:moveTo>
                    <a:pt x="151489" y="891565"/>
                  </a:moveTo>
                  <a:lnTo>
                    <a:pt x="258691" y="891565"/>
                  </a:lnTo>
                  <a:lnTo>
                    <a:pt x="137678" y="1247642"/>
                  </a:lnTo>
                  <a:lnTo>
                    <a:pt x="311189" y="1247642"/>
                  </a:lnTo>
                  <a:lnTo>
                    <a:pt x="280714" y="1337318"/>
                  </a:lnTo>
                  <a:lnTo>
                    <a:pt x="0" y="1337318"/>
                  </a:lnTo>
                  <a:close/>
                  <a:moveTo>
                    <a:pt x="5438341" y="883970"/>
                  </a:moveTo>
                  <a:cubicBezTo>
                    <a:pt x="5479041" y="883970"/>
                    <a:pt x="5511585" y="892928"/>
                    <a:pt x="5535973" y="910844"/>
                  </a:cubicBezTo>
                  <a:cubicBezTo>
                    <a:pt x="5560361" y="928760"/>
                    <a:pt x="5575365" y="954660"/>
                    <a:pt x="5580987" y="988544"/>
                  </a:cubicBezTo>
                  <a:cubicBezTo>
                    <a:pt x="5586607" y="1022429"/>
                    <a:pt x="5581147" y="1063712"/>
                    <a:pt x="5564604" y="1112397"/>
                  </a:cubicBezTo>
                  <a:cubicBezTo>
                    <a:pt x="5548057" y="1161081"/>
                    <a:pt x="5525293" y="1202852"/>
                    <a:pt x="5496310" y="1237710"/>
                  </a:cubicBezTo>
                  <a:cubicBezTo>
                    <a:pt x="5467328" y="1272569"/>
                    <a:pt x="5434439" y="1299296"/>
                    <a:pt x="5397640" y="1317893"/>
                  </a:cubicBezTo>
                  <a:cubicBezTo>
                    <a:pt x="5360843" y="1336491"/>
                    <a:pt x="5322093" y="1345789"/>
                    <a:pt x="5281394" y="1345789"/>
                  </a:cubicBezTo>
                  <a:cubicBezTo>
                    <a:pt x="5241083" y="1345789"/>
                    <a:pt x="5208753" y="1336491"/>
                    <a:pt x="5184403" y="1317893"/>
                  </a:cubicBezTo>
                  <a:cubicBezTo>
                    <a:pt x="5160053" y="1299296"/>
                    <a:pt x="5145184" y="1272569"/>
                    <a:pt x="5139795" y="1237710"/>
                  </a:cubicBezTo>
                  <a:cubicBezTo>
                    <a:pt x="5134407" y="1202852"/>
                    <a:pt x="5139985" y="1161081"/>
                    <a:pt x="5156532" y="1112397"/>
                  </a:cubicBezTo>
                  <a:cubicBezTo>
                    <a:pt x="5173075" y="1063712"/>
                    <a:pt x="5195756" y="1022331"/>
                    <a:pt x="5224573" y="988252"/>
                  </a:cubicBezTo>
                  <a:cubicBezTo>
                    <a:pt x="5253389" y="954172"/>
                    <a:pt x="5286143" y="928273"/>
                    <a:pt x="5322837" y="910552"/>
                  </a:cubicBezTo>
                  <a:cubicBezTo>
                    <a:pt x="5359529" y="892831"/>
                    <a:pt x="5398031" y="883970"/>
                    <a:pt x="5438341" y="883970"/>
                  </a:cubicBezTo>
                  <a:close/>
                  <a:moveTo>
                    <a:pt x="5047239" y="883970"/>
                  </a:moveTo>
                  <a:cubicBezTo>
                    <a:pt x="5076254" y="883970"/>
                    <a:pt x="5100300" y="889715"/>
                    <a:pt x="5119375" y="901204"/>
                  </a:cubicBezTo>
                  <a:cubicBezTo>
                    <a:pt x="5138449" y="912694"/>
                    <a:pt x="5152838" y="926228"/>
                    <a:pt x="5162538" y="941807"/>
                  </a:cubicBezTo>
                  <a:lnTo>
                    <a:pt x="5083807" y="1010160"/>
                  </a:lnTo>
                  <a:cubicBezTo>
                    <a:pt x="5076282" y="999644"/>
                    <a:pt x="5067411" y="991222"/>
                    <a:pt x="5057195" y="984893"/>
                  </a:cubicBezTo>
                  <a:cubicBezTo>
                    <a:pt x="5046979" y="978564"/>
                    <a:pt x="5033887" y="975399"/>
                    <a:pt x="5017918" y="975399"/>
                  </a:cubicBezTo>
                  <a:cubicBezTo>
                    <a:pt x="4998640" y="975399"/>
                    <a:pt x="4979195" y="980900"/>
                    <a:pt x="4959586" y="991903"/>
                  </a:cubicBezTo>
                  <a:cubicBezTo>
                    <a:pt x="4939977" y="1002906"/>
                    <a:pt x="4921958" y="1018680"/>
                    <a:pt x="4905531" y="1039224"/>
                  </a:cubicBezTo>
                  <a:cubicBezTo>
                    <a:pt x="4889102" y="1059769"/>
                    <a:pt x="4875959" y="1084550"/>
                    <a:pt x="4866101" y="1113566"/>
                  </a:cubicBezTo>
                  <a:cubicBezTo>
                    <a:pt x="4856041" y="1143165"/>
                    <a:pt x="4851739" y="1168433"/>
                    <a:pt x="4853191" y="1189367"/>
                  </a:cubicBezTo>
                  <a:cubicBezTo>
                    <a:pt x="4854643" y="1210301"/>
                    <a:pt x="4861307" y="1226221"/>
                    <a:pt x="4873179" y="1237126"/>
                  </a:cubicBezTo>
                  <a:cubicBezTo>
                    <a:pt x="4885053" y="1248031"/>
                    <a:pt x="4901407" y="1253484"/>
                    <a:pt x="4922245" y="1253484"/>
                  </a:cubicBezTo>
                  <a:cubicBezTo>
                    <a:pt x="4940161" y="1253484"/>
                    <a:pt x="4957534" y="1249491"/>
                    <a:pt x="4974367" y="1241508"/>
                  </a:cubicBezTo>
                  <a:cubicBezTo>
                    <a:pt x="4991199" y="1233523"/>
                    <a:pt x="5006663" y="1223981"/>
                    <a:pt x="5020757" y="1212881"/>
                  </a:cubicBezTo>
                  <a:lnTo>
                    <a:pt x="5054399" y="1279774"/>
                  </a:lnTo>
                  <a:cubicBezTo>
                    <a:pt x="5028225" y="1301779"/>
                    <a:pt x="5001000" y="1318283"/>
                    <a:pt x="4972724" y="1329286"/>
                  </a:cubicBezTo>
                  <a:cubicBezTo>
                    <a:pt x="4944447" y="1340288"/>
                    <a:pt x="4915704" y="1345789"/>
                    <a:pt x="4886494" y="1345789"/>
                  </a:cubicBezTo>
                  <a:cubicBezTo>
                    <a:pt x="4858257" y="1345789"/>
                    <a:pt x="4833216" y="1340970"/>
                    <a:pt x="4811373" y="1331330"/>
                  </a:cubicBezTo>
                  <a:cubicBezTo>
                    <a:pt x="4789529" y="1321691"/>
                    <a:pt x="4772194" y="1307231"/>
                    <a:pt x="4759368" y="1287952"/>
                  </a:cubicBezTo>
                  <a:cubicBezTo>
                    <a:pt x="4746543" y="1268673"/>
                    <a:pt x="4739477" y="1244769"/>
                    <a:pt x="4738170" y="1216240"/>
                  </a:cubicBezTo>
                  <a:cubicBezTo>
                    <a:pt x="4736863" y="1187712"/>
                    <a:pt x="4742597" y="1154655"/>
                    <a:pt x="4755370" y="1117070"/>
                  </a:cubicBezTo>
                  <a:cubicBezTo>
                    <a:pt x="4767943" y="1080071"/>
                    <a:pt x="4784839" y="1047111"/>
                    <a:pt x="4806060" y="1018193"/>
                  </a:cubicBezTo>
                  <a:cubicBezTo>
                    <a:pt x="4827279" y="989275"/>
                    <a:pt x="4851165" y="964835"/>
                    <a:pt x="4877715" y="944874"/>
                  </a:cubicBezTo>
                  <a:cubicBezTo>
                    <a:pt x="4904264" y="924914"/>
                    <a:pt x="4932047" y="909773"/>
                    <a:pt x="4961065" y="899451"/>
                  </a:cubicBezTo>
                  <a:cubicBezTo>
                    <a:pt x="4990083" y="889131"/>
                    <a:pt x="5018807" y="883970"/>
                    <a:pt x="5047239" y="883970"/>
                  </a:cubicBezTo>
                  <a:close/>
                  <a:moveTo>
                    <a:pt x="4569211" y="883970"/>
                  </a:moveTo>
                  <a:cubicBezTo>
                    <a:pt x="4609911" y="883970"/>
                    <a:pt x="4642455" y="892928"/>
                    <a:pt x="4666843" y="910844"/>
                  </a:cubicBezTo>
                  <a:cubicBezTo>
                    <a:pt x="4691231" y="928760"/>
                    <a:pt x="4706235" y="954660"/>
                    <a:pt x="4711857" y="988544"/>
                  </a:cubicBezTo>
                  <a:cubicBezTo>
                    <a:pt x="4717479" y="1022429"/>
                    <a:pt x="4712018" y="1063712"/>
                    <a:pt x="4695474" y="1112397"/>
                  </a:cubicBezTo>
                  <a:cubicBezTo>
                    <a:pt x="4678927" y="1161081"/>
                    <a:pt x="4656163" y="1202852"/>
                    <a:pt x="4627181" y="1237710"/>
                  </a:cubicBezTo>
                  <a:cubicBezTo>
                    <a:pt x="4598199" y="1272569"/>
                    <a:pt x="4565309" y="1299296"/>
                    <a:pt x="4528511" y="1317893"/>
                  </a:cubicBezTo>
                  <a:cubicBezTo>
                    <a:pt x="4491713" y="1336491"/>
                    <a:pt x="4452965" y="1345789"/>
                    <a:pt x="4412263" y="1345789"/>
                  </a:cubicBezTo>
                  <a:cubicBezTo>
                    <a:pt x="4371954" y="1345789"/>
                    <a:pt x="4339624" y="1336491"/>
                    <a:pt x="4315274" y="1317893"/>
                  </a:cubicBezTo>
                  <a:cubicBezTo>
                    <a:pt x="4290923" y="1299296"/>
                    <a:pt x="4276055" y="1272569"/>
                    <a:pt x="4270666" y="1237710"/>
                  </a:cubicBezTo>
                  <a:cubicBezTo>
                    <a:pt x="4265277" y="1202852"/>
                    <a:pt x="4270857" y="1161081"/>
                    <a:pt x="4287403" y="1112397"/>
                  </a:cubicBezTo>
                  <a:cubicBezTo>
                    <a:pt x="4303947" y="1063712"/>
                    <a:pt x="4326627" y="1022331"/>
                    <a:pt x="4355443" y="988252"/>
                  </a:cubicBezTo>
                  <a:cubicBezTo>
                    <a:pt x="4384259" y="954172"/>
                    <a:pt x="4417013" y="928273"/>
                    <a:pt x="4453707" y="910552"/>
                  </a:cubicBezTo>
                  <a:cubicBezTo>
                    <a:pt x="4490399" y="892831"/>
                    <a:pt x="4528901" y="883970"/>
                    <a:pt x="4569211" y="883970"/>
                  </a:cubicBezTo>
                  <a:close/>
                  <a:moveTo>
                    <a:pt x="3502106" y="883970"/>
                  </a:moveTo>
                  <a:cubicBezTo>
                    <a:pt x="3542805" y="883970"/>
                    <a:pt x="3575349" y="892928"/>
                    <a:pt x="3599737" y="910844"/>
                  </a:cubicBezTo>
                  <a:cubicBezTo>
                    <a:pt x="3624125" y="928760"/>
                    <a:pt x="3639129" y="954660"/>
                    <a:pt x="3644751" y="988544"/>
                  </a:cubicBezTo>
                  <a:cubicBezTo>
                    <a:pt x="3650372" y="1022429"/>
                    <a:pt x="3644911" y="1063712"/>
                    <a:pt x="3628368" y="1112397"/>
                  </a:cubicBezTo>
                  <a:cubicBezTo>
                    <a:pt x="3611821" y="1161081"/>
                    <a:pt x="3589057" y="1202852"/>
                    <a:pt x="3560074" y="1237710"/>
                  </a:cubicBezTo>
                  <a:cubicBezTo>
                    <a:pt x="3531093" y="1272569"/>
                    <a:pt x="3498203" y="1299296"/>
                    <a:pt x="3461405" y="1317893"/>
                  </a:cubicBezTo>
                  <a:cubicBezTo>
                    <a:pt x="3424607" y="1336491"/>
                    <a:pt x="3385858" y="1345789"/>
                    <a:pt x="3345159" y="1345789"/>
                  </a:cubicBezTo>
                  <a:cubicBezTo>
                    <a:pt x="3304847" y="1345789"/>
                    <a:pt x="3272517" y="1336491"/>
                    <a:pt x="3248168" y="1317893"/>
                  </a:cubicBezTo>
                  <a:cubicBezTo>
                    <a:pt x="3223818" y="1299296"/>
                    <a:pt x="3208948" y="1272569"/>
                    <a:pt x="3203560" y="1237710"/>
                  </a:cubicBezTo>
                  <a:cubicBezTo>
                    <a:pt x="3198172" y="1202852"/>
                    <a:pt x="3203750" y="1161081"/>
                    <a:pt x="3220297" y="1112397"/>
                  </a:cubicBezTo>
                  <a:cubicBezTo>
                    <a:pt x="3236840" y="1063712"/>
                    <a:pt x="3259521" y="1022331"/>
                    <a:pt x="3288337" y="988252"/>
                  </a:cubicBezTo>
                  <a:cubicBezTo>
                    <a:pt x="3317153" y="954172"/>
                    <a:pt x="3349908" y="928273"/>
                    <a:pt x="3386601" y="910552"/>
                  </a:cubicBezTo>
                  <a:cubicBezTo>
                    <a:pt x="3423293" y="892831"/>
                    <a:pt x="3461795" y="883970"/>
                    <a:pt x="3502106" y="883970"/>
                  </a:cubicBezTo>
                  <a:close/>
                  <a:moveTo>
                    <a:pt x="3111003" y="883970"/>
                  </a:moveTo>
                  <a:cubicBezTo>
                    <a:pt x="3140018" y="883970"/>
                    <a:pt x="3164064" y="889715"/>
                    <a:pt x="3183139" y="901204"/>
                  </a:cubicBezTo>
                  <a:cubicBezTo>
                    <a:pt x="3202214" y="912694"/>
                    <a:pt x="3216603" y="926228"/>
                    <a:pt x="3226302" y="941807"/>
                  </a:cubicBezTo>
                  <a:lnTo>
                    <a:pt x="3147571" y="1010160"/>
                  </a:lnTo>
                  <a:cubicBezTo>
                    <a:pt x="3140046" y="999644"/>
                    <a:pt x="3131175" y="991222"/>
                    <a:pt x="3120959" y="984893"/>
                  </a:cubicBezTo>
                  <a:cubicBezTo>
                    <a:pt x="3110743" y="978564"/>
                    <a:pt x="3097651" y="975399"/>
                    <a:pt x="3081683" y="975399"/>
                  </a:cubicBezTo>
                  <a:cubicBezTo>
                    <a:pt x="3062404" y="975399"/>
                    <a:pt x="3042960" y="980900"/>
                    <a:pt x="3023351" y="991903"/>
                  </a:cubicBezTo>
                  <a:cubicBezTo>
                    <a:pt x="3003741" y="1002906"/>
                    <a:pt x="2985723" y="1018680"/>
                    <a:pt x="2969295" y="1039224"/>
                  </a:cubicBezTo>
                  <a:cubicBezTo>
                    <a:pt x="2952867" y="1059769"/>
                    <a:pt x="2939724" y="1084550"/>
                    <a:pt x="2929865" y="1113566"/>
                  </a:cubicBezTo>
                  <a:cubicBezTo>
                    <a:pt x="2919806" y="1143165"/>
                    <a:pt x="2915503" y="1168433"/>
                    <a:pt x="2916956" y="1189367"/>
                  </a:cubicBezTo>
                  <a:cubicBezTo>
                    <a:pt x="2918408" y="1210301"/>
                    <a:pt x="2925071" y="1226221"/>
                    <a:pt x="2936944" y="1237126"/>
                  </a:cubicBezTo>
                  <a:cubicBezTo>
                    <a:pt x="2948817" y="1248031"/>
                    <a:pt x="2965172" y="1253484"/>
                    <a:pt x="2986009" y="1253484"/>
                  </a:cubicBezTo>
                  <a:cubicBezTo>
                    <a:pt x="3003925" y="1253484"/>
                    <a:pt x="3021299" y="1249491"/>
                    <a:pt x="3038132" y="1241508"/>
                  </a:cubicBezTo>
                  <a:cubicBezTo>
                    <a:pt x="3054964" y="1233523"/>
                    <a:pt x="3070427" y="1223981"/>
                    <a:pt x="3084521" y="1212881"/>
                  </a:cubicBezTo>
                  <a:lnTo>
                    <a:pt x="3118164" y="1279774"/>
                  </a:lnTo>
                  <a:cubicBezTo>
                    <a:pt x="3091990" y="1301779"/>
                    <a:pt x="3064765" y="1318283"/>
                    <a:pt x="3036488" y="1329286"/>
                  </a:cubicBezTo>
                  <a:cubicBezTo>
                    <a:pt x="3008212" y="1340288"/>
                    <a:pt x="2979469" y="1345789"/>
                    <a:pt x="2950258" y="1345789"/>
                  </a:cubicBezTo>
                  <a:cubicBezTo>
                    <a:pt x="2922021" y="1345789"/>
                    <a:pt x="2896980" y="1340970"/>
                    <a:pt x="2875137" y="1331330"/>
                  </a:cubicBezTo>
                  <a:cubicBezTo>
                    <a:pt x="2853293" y="1321691"/>
                    <a:pt x="2835959" y="1307231"/>
                    <a:pt x="2823133" y="1287952"/>
                  </a:cubicBezTo>
                  <a:cubicBezTo>
                    <a:pt x="2810307" y="1268673"/>
                    <a:pt x="2803241" y="1244769"/>
                    <a:pt x="2801935" y="1216240"/>
                  </a:cubicBezTo>
                  <a:cubicBezTo>
                    <a:pt x="2800628" y="1187712"/>
                    <a:pt x="2806361" y="1154655"/>
                    <a:pt x="2819134" y="1117070"/>
                  </a:cubicBezTo>
                  <a:cubicBezTo>
                    <a:pt x="2831707" y="1080071"/>
                    <a:pt x="2848604" y="1047111"/>
                    <a:pt x="2869824" y="1018193"/>
                  </a:cubicBezTo>
                  <a:cubicBezTo>
                    <a:pt x="2891044" y="989275"/>
                    <a:pt x="2914930" y="964835"/>
                    <a:pt x="2941479" y="944874"/>
                  </a:cubicBezTo>
                  <a:cubicBezTo>
                    <a:pt x="2968028" y="924914"/>
                    <a:pt x="2995812" y="909773"/>
                    <a:pt x="3024829" y="899451"/>
                  </a:cubicBezTo>
                  <a:cubicBezTo>
                    <a:pt x="3053847" y="889131"/>
                    <a:pt x="3082572" y="883970"/>
                    <a:pt x="3111003" y="883970"/>
                  </a:cubicBezTo>
                  <a:close/>
                  <a:moveTo>
                    <a:pt x="2632975" y="883970"/>
                  </a:moveTo>
                  <a:cubicBezTo>
                    <a:pt x="2673676" y="883970"/>
                    <a:pt x="2706220" y="892928"/>
                    <a:pt x="2730608" y="910844"/>
                  </a:cubicBezTo>
                  <a:cubicBezTo>
                    <a:pt x="2754995" y="928760"/>
                    <a:pt x="2770000" y="954660"/>
                    <a:pt x="2775621" y="988544"/>
                  </a:cubicBezTo>
                  <a:cubicBezTo>
                    <a:pt x="2781243" y="1022429"/>
                    <a:pt x="2775783" y="1063712"/>
                    <a:pt x="2759239" y="1112397"/>
                  </a:cubicBezTo>
                  <a:cubicBezTo>
                    <a:pt x="2742692" y="1161081"/>
                    <a:pt x="2719928" y="1202852"/>
                    <a:pt x="2690945" y="1237710"/>
                  </a:cubicBezTo>
                  <a:cubicBezTo>
                    <a:pt x="2661963" y="1272569"/>
                    <a:pt x="2629073" y="1299296"/>
                    <a:pt x="2592275" y="1317893"/>
                  </a:cubicBezTo>
                  <a:cubicBezTo>
                    <a:pt x="2555478" y="1336491"/>
                    <a:pt x="2516729" y="1345789"/>
                    <a:pt x="2476028" y="1345789"/>
                  </a:cubicBezTo>
                  <a:cubicBezTo>
                    <a:pt x="2435718" y="1345789"/>
                    <a:pt x="2403388" y="1336491"/>
                    <a:pt x="2379038" y="1317893"/>
                  </a:cubicBezTo>
                  <a:cubicBezTo>
                    <a:pt x="2354688" y="1299296"/>
                    <a:pt x="2339819" y="1272569"/>
                    <a:pt x="2334430" y="1237710"/>
                  </a:cubicBezTo>
                  <a:cubicBezTo>
                    <a:pt x="2329042" y="1202852"/>
                    <a:pt x="2334621" y="1161081"/>
                    <a:pt x="2351167" y="1112397"/>
                  </a:cubicBezTo>
                  <a:cubicBezTo>
                    <a:pt x="2367711" y="1063712"/>
                    <a:pt x="2390391" y="1022331"/>
                    <a:pt x="2419207" y="988252"/>
                  </a:cubicBezTo>
                  <a:cubicBezTo>
                    <a:pt x="2448023" y="954172"/>
                    <a:pt x="2480778" y="928273"/>
                    <a:pt x="2517471" y="910552"/>
                  </a:cubicBezTo>
                  <a:cubicBezTo>
                    <a:pt x="2554164" y="892831"/>
                    <a:pt x="2592665" y="883970"/>
                    <a:pt x="2632975" y="883970"/>
                  </a:cubicBezTo>
                  <a:close/>
                  <a:moveTo>
                    <a:pt x="1565870" y="883970"/>
                  </a:moveTo>
                  <a:cubicBezTo>
                    <a:pt x="1606571" y="883970"/>
                    <a:pt x="1639114" y="892928"/>
                    <a:pt x="1663502" y="910844"/>
                  </a:cubicBezTo>
                  <a:cubicBezTo>
                    <a:pt x="1687890" y="928760"/>
                    <a:pt x="1702895" y="954660"/>
                    <a:pt x="1708516" y="988544"/>
                  </a:cubicBezTo>
                  <a:cubicBezTo>
                    <a:pt x="1714137" y="1022429"/>
                    <a:pt x="1708677" y="1063712"/>
                    <a:pt x="1692134" y="1112397"/>
                  </a:cubicBezTo>
                  <a:cubicBezTo>
                    <a:pt x="1675587" y="1161081"/>
                    <a:pt x="1652823" y="1202852"/>
                    <a:pt x="1623840" y="1237710"/>
                  </a:cubicBezTo>
                  <a:cubicBezTo>
                    <a:pt x="1594858" y="1272569"/>
                    <a:pt x="1561968" y="1299296"/>
                    <a:pt x="1525170" y="1317893"/>
                  </a:cubicBezTo>
                  <a:cubicBezTo>
                    <a:pt x="1488372" y="1336491"/>
                    <a:pt x="1449623" y="1345789"/>
                    <a:pt x="1408923" y="1345789"/>
                  </a:cubicBezTo>
                  <a:cubicBezTo>
                    <a:pt x="1368613" y="1345789"/>
                    <a:pt x="1336283" y="1336491"/>
                    <a:pt x="1311933" y="1317893"/>
                  </a:cubicBezTo>
                  <a:cubicBezTo>
                    <a:pt x="1287583" y="1299296"/>
                    <a:pt x="1272714" y="1272569"/>
                    <a:pt x="1267325" y="1237710"/>
                  </a:cubicBezTo>
                  <a:cubicBezTo>
                    <a:pt x="1261937" y="1202852"/>
                    <a:pt x="1267515" y="1161081"/>
                    <a:pt x="1284062" y="1112397"/>
                  </a:cubicBezTo>
                  <a:cubicBezTo>
                    <a:pt x="1300605" y="1063712"/>
                    <a:pt x="1323286" y="1022331"/>
                    <a:pt x="1352102" y="988252"/>
                  </a:cubicBezTo>
                  <a:cubicBezTo>
                    <a:pt x="1380919" y="954172"/>
                    <a:pt x="1413673" y="928273"/>
                    <a:pt x="1450366" y="910552"/>
                  </a:cubicBezTo>
                  <a:cubicBezTo>
                    <a:pt x="1487058" y="892831"/>
                    <a:pt x="1525561" y="883970"/>
                    <a:pt x="1565870" y="883970"/>
                  </a:cubicBezTo>
                  <a:close/>
                  <a:moveTo>
                    <a:pt x="1174768" y="883970"/>
                  </a:moveTo>
                  <a:cubicBezTo>
                    <a:pt x="1203784" y="883970"/>
                    <a:pt x="1227829" y="889715"/>
                    <a:pt x="1246905" y="901204"/>
                  </a:cubicBezTo>
                  <a:cubicBezTo>
                    <a:pt x="1265979" y="912694"/>
                    <a:pt x="1280367" y="926228"/>
                    <a:pt x="1290067" y="941807"/>
                  </a:cubicBezTo>
                  <a:lnTo>
                    <a:pt x="1211336" y="1010160"/>
                  </a:lnTo>
                  <a:cubicBezTo>
                    <a:pt x="1203811" y="999644"/>
                    <a:pt x="1194941" y="991222"/>
                    <a:pt x="1184724" y="984893"/>
                  </a:cubicBezTo>
                  <a:cubicBezTo>
                    <a:pt x="1174509" y="978564"/>
                    <a:pt x="1161417" y="975399"/>
                    <a:pt x="1145448" y="975399"/>
                  </a:cubicBezTo>
                  <a:cubicBezTo>
                    <a:pt x="1126169" y="975399"/>
                    <a:pt x="1106724" y="980900"/>
                    <a:pt x="1087116" y="991903"/>
                  </a:cubicBezTo>
                  <a:cubicBezTo>
                    <a:pt x="1067507" y="1002906"/>
                    <a:pt x="1049488" y="1018680"/>
                    <a:pt x="1033060" y="1039224"/>
                  </a:cubicBezTo>
                  <a:cubicBezTo>
                    <a:pt x="1016632" y="1059769"/>
                    <a:pt x="1003489" y="1084550"/>
                    <a:pt x="993630" y="1113566"/>
                  </a:cubicBezTo>
                  <a:cubicBezTo>
                    <a:pt x="983571" y="1143165"/>
                    <a:pt x="979268" y="1168433"/>
                    <a:pt x="980721" y="1189367"/>
                  </a:cubicBezTo>
                  <a:cubicBezTo>
                    <a:pt x="982173" y="1210301"/>
                    <a:pt x="988837" y="1226221"/>
                    <a:pt x="1000709" y="1237126"/>
                  </a:cubicBezTo>
                  <a:cubicBezTo>
                    <a:pt x="1012582" y="1248031"/>
                    <a:pt x="1028937" y="1253484"/>
                    <a:pt x="1049774" y="1253484"/>
                  </a:cubicBezTo>
                  <a:cubicBezTo>
                    <a:pt x="1067690" y="1253484"/>
                    <a:pt x="1085064" y="1249491"/>
                    <a:pt x="1101896" y="1241508"/>
                  </a:cubicBezTo>
                  <a:cubicBezTo>
                    <a:pt x="1118729" y="1233523"/>
                    <a:pt x="1134193" y="1223981"/>
                    <a:pt x="1148287" y="1212881"/>
                  </a:cubicBezTo>
                  <a:lnTo>
                    <a:pt x="1181929" y="1279774"/>
                  </a:lnTo>
                  <a:cubicBezTo>
                    <a:pt x="1155755" y="1301779"/>
                    <a:pt x="1128530" y="1318283"/>
                    <a:pt x="1100254" y="1329286"/>
                  </a:cubicBezTo>
                  <a:cubicBezTo>
                    <a:pt x="1071977" y="1340288"/>
                    <a:pt x="1043234" y="1345789"/>
                    <a:pt x="1014024" y="1345789"/>
                  </a:cubicBezTo>
                  <a:cubicBezTo>
                    <a:pt x="985786" y="1345789"/>
                    <a:pt x="960746" y="1340970"/>
                    <a:pt x="938902" y="1331330"/>
                  </a:cubicBezTo>
                  <a:cubicBezTo>
                    <a:pt x="917058" y="1321691"/>
                    <a:pt x="899723" y="1307231"/>
                    <a:pt x="886898" y="1287952"/>
                  </a:cubicBezTo>
                  <a:cubicBezTo>
                    <a:pt x="874073" y="1268673"/>
                    <a:pt x="867007" y="1244769"/>
                    <a:pt x="865700" y="1216240"/>
                  </a:cubicBezTo>
                  <a:cubicBezTo>
                    <a:pt x="864393" y="1187712"/>
                    <a:pt x="870126" y="1154655"/>
                    <a:pt x="882900" y="1117070"/>
                  </a:cubicBezTo>
                  <a:cubicBezTo>
                    <a:pt x="895473" y="1080071"/>
                    <a:pt x="912369" y="1047111"/>
                    <a:pt x="933590" y="1018193"/>
                  </a:cubicBezTo>
                  <a:cubicBezTo>
                    <a:pt x="954809" y="989275"/>
                    <a:pt x="978695" y="964835"/>
                    <a:pt x="1005244" y="944874"/>
                  </a:cubicBezTo>
                  <a:cubicBezTo>
                    <a:pt x="1031794" y="924914"/>
                    <a:pt x="1059577" y="909773"/>
                    <a:pt x="1088594" y="899451"/>
                  </a:cubicBezTo>
                  <a:cubicBezTo>
                    <a:pt x="1117612" y="889131"/>
                    <a:pt x="1146336" y="883970"/>
                    <a:pt x="1174768" y="883970"/>
                  </a:cubicBezTo>
                  <a:close/>
                  <a:moveTo>
                    <a:pt x="696741" y="883970"/>
                  </a:moveTo>
                  <a:cubicBezTo>
                    <a:pt x="737441" y="883970"/>
                    <a:pt x="769985" y="892928"/>
                    <a:pt x="794373" y="910844"/>
                  </a:cubicBezTo>
                  <a:cubicBezTo>
                    <a:pt x="818760" y="928760"/>
                    <a:pt x="833765" y="954660"/>
                    <a:pt x="839387" y="988544"/>
                  </a:cubicBezTo>
                  <a:cubicBezTo>
                    <a:pt x="845008" y="1022429"/>
                    <a:pt x="839547" y="1063712"/>
                    <a:pt x="823004" y="1112397"/>
                  </a:cubicBezTo>
                  <a:cubicBezTo>
                    <a:pt x="806457" y="1161081"/>
                    <a:pt x="783693" y="1202852"/>
                    <a:pt x="754711" y="1237710"/>
                  </a:cubicBezTo>
                  <a:cubicBezTo>
                    <a:pt x="725728" y="1272569"/>
                    <a:pt x="692838" y="1299296"/>
                    <a:pt x="656041" y="1317893"/>
                  </a:cubicBezTo>
                  <a:cubicBezTo>
                    <a:pt x="619243" y="1336491"/>
                    <a:pt x="580494" y="1345789"/>
                    <a:pt x="539793" y="1345789"/>
                  </a:cubicBezTo>
                  <a:cubicBezTo>
                    <a:pt x="499484" y="1345789"/>
                    <a:pt x="467153" y="1336491"/>
                    <a:pt x="442804" y="1317893"/>
                  </a:cubicBezTo>
                  <a:cubicBezTo>
                    <a:pt x="418453" y="1299296"/>
                    <a:pt x="403585" y="1272569"/>
                    <a:pt x="398196" y="1237710"/>
                  </a:cubicBezTo>
                  <a:cubicBezTo>
                    <a:pt x="392807" y="1202852"/>
                    <a:pt x="398386" y="1161081"/>
                    <a:pt x="414932" y="1112397"/>
                  </a:cubicBezTo>
                  <a:cubicBezTo>
                    <a:pt x="431475" y="1063712"/>
                    <a:pt x="454156" y="1022331"/>
                    <a:pt x="482972" y="988252"/>
                  </a:cubicBezTo>
                  <a:cubicBezTo>
                    <a:pt x="511789" y="954172"/>
                    <a:pt x="544543" y="928273"/>
                    <a:pt x="581236" y="910552"/>
                  </a:cubicBezTo>
                  <a:cubicBezTo>
                    <a:pt x="617929" y="892831"/>
                    <a:pt x="656431" y="883970"/>
                    <a:pt x="696741" y="883970"/>
                  </a:cubicBezTo>
                  <a:close/>
                  <a:moveTo>
                    <a:pt x="5407269" y="91429"/>
                  </a:moveTo>
                  <a:cubicBezTo>
                    <a:pt x="5387795" y="91429"/>
                    <a:pt x="5369113" y="96833"/>
                    <a:pt x="5351226" y="107641"/>
                  </a:cubicBezTo>
                  <a:cubicBezTo>
                    <a:pt x="5333337" y="118449"/>
                    <a:pt x="5317121" y="134076"/>
                    <a:pt x="5302578" y="154524"/>
                  </a:cubicBezTo>
                  <a:cubicBezTo>
                    <a:pt x="5288035" y="174971"/>
                    <a:pt x="5275867" y="199606"/>
                    <a:pt x="5266072" y="228427"/>
                  </a:cubicBezTo>
                  <a:cubicBezTo>
                    <a:pt x="5256341" y="257053"/>
                    <a:pt x="5251683" y="281931"/>
                    <a:pt x="5252099" y="303060"/>
                  </a:cubicBezTo>
                  <a:cubicBezTo>
                    <a:pt x="5252514" y="324189"/>
                    <a:pt x="5257860" y="340546"/>
                    <a:pt x="5268137" y="352134"/>
                  </a:cubicBezTo>
                  <a:cubicBezTo>
                    <a:pt x="5278414" y="363720"/>
                    <a:pt x="5293289" y="369514"/>
                    <a:pt x="5312763" y="369514"/>
                  </a:cubicBezTo>
                  <a:cubicBezTo>
                    <a:pt x="5332237" y="369514"/>
                    <a:pt x="5351051" y="363720"/>
                    <a:pt x="5369205" y="352134"/>
                  </a:cubicBezTo>
                  <a:cubicBezTo>
                    <a:pt x="5387360" y="340546"/>
                    <a:pt x="5403873" y="324189"/>
                    <a:pt x="5418745" y="303060"/>
                  </a:cubicBezTo>
                  <a:cubicBezTo>
                    <a:pt x="5433617" y="281931"/>
                    <a:pt x="5445918" y="257053"/>
                    <a:pt x="5455649" y="228427"/>
                  </a:cubicBezTo>
                  <a:cubicBezTo>
                    <a:pt x="5465443" y="199606"/>
                    <a:pt x="5469968" y="174971"/>
                    <a:pt x="5469224" y="154524"/>
                  </a:cubicBezTo>
                  <a:cubicBezTo>
                    <a:pt x="5468481" y="134076"/>
                    <a:pt x="5462837" y="118449"/>
                    <a:pt x="5452293" y="107641"/>
                  </a:cubicBezTo>
                  <a:cubicBezTo>
                    <a:pt x="5441751" y="96833"/>
                    <a:pt x="5426743" y="91429"/>
                    <a:pt x="5407269" y="91429"/>
                  </a:cubicBezTo>
                  <a:close/>
                  <a:moveTo>
                    <a:pt x="4538139" y="91429"/>
                  </a:moveTo>
                  <a:cubicBezTo>
                    <a:pt x="4518665" y="91429"/>
                    <a:pt x="4499984" y="96833"/>
                    <a:pt x="4482095" y="107641"/>
                  </a:cubicBezTo>
                  <a:cubicBezTo>
                    <a:pt x="4464207" y="118449"/>
                    <a:pt x="4447991" y="134076"/>
                    <a:pt x="4433449" y="154524"/>
                  </a:cubicBezTo>
                  <a:cubicBezTo>
                    <a:pt x="4418906" y="174971"/>
                    <a:pt x="4406737" y="199606"/>
                    <a:pt x="4396942" y="228427"/>
                  </a:cubicBezTo>
                  <a:cubicBezTo>
                    <a:pt x="4387211" y="257053"/>
                    <a:pt x="4382554" y="281931"/>
                    <a:pt x="4382969" y="303060"/>
                  </a:cubicBezTo>
                  <a:cubicBezTo>
                    <a:pt x="4383384" y="324189"/>
                    <a:pt x="4388731" y="340546"/>
                    <a:pt x="4399007" y="352134"/>
                  </a:cubicBezTo>
                  <a:cubicBezTo>
                    <a:pt x="4409285" y="363720"/>
                    <a:pt x="4424160" y="369514"/>
                    <a:pt x="4443634" y="369514"/>
                  </a:cubicBezTo>
                  <a:cubicBezTo>
                    <a:pt x="4463107" y="369514"/>
                    <a:pt x="4481921" y="363720"/>
                    <a:pt x="4500075" y="352134"/>
                  </a:cubicBezTo>
                  <a:cubicBezTo>
                    <a:pt x="4518231" y="340546"/>
                    <a:pt x="4534743" y="324189"/>
                    <a:pt x="4549616" y="303060"/>
                  </a:cubicBezTo>
                  <a:cubicBezTo>
                    <a:pt x="4564487" y="281931"/>
                    <a:pt x="4576788" y="257053"/>
                    <a:pt x="4586519" y="228427"/>
                  </a:cubicBezTo>
                  <a:cubicBezTo>
                    <a:pt x="4596313" y="199606"/>
                    <a:pt x="4600839" y="174971"/>
                    <a:pt x="4600095" y="154524"/>
                  </a:cubicBezTo>
                  <a:cubicBezTo>
                    <a:pt x="4599351" y="134076"/>
                    <a:pt x="4593707" y="118449"/>
                    <a:pt x="4583163" y="107641"/>
                  </a:cubicBezTo>
                  <a:cubicBezTo>
                    <a:pt x="4572621" y="96833"/>
                    <a:pt x="4557613" y="91429"/>
                    <a:pt x="4538139" y="91429"/>
                  </a:cubicBezTo>
                  <a:close/>
                  <a:moveTo>
                    <a:pt x="3471033" y="91429"/>
                  </a:moveTo>
                  <a:cubicBezTo>
                    <a:pt x="3451559" y="91429"/>
                    <a:pt x="3432878" y="96833"/>
                    <a:pt x="3414990" y="107641"/>
                  </a:cubicBezTo>
                  <a:cubicBezTo>
                    <a:pt x="3397101" y="118449"/>
                    <a:pt x="3380886" y="134076"/>
                    <a:pt x="3366343" y="154524"/>
                  </a:cubicBezTo>
                  <a:cubicBezTo>
                    <a:pt x="3351799" y="174971"/>
                    <a:pt x="3339631" y="199606"/>
                    <a:pt x="3329837" y="228427"/>
                  </a:cubicBezTo>
                  <a:cubicBezTo>
                    <a:pt x="3320106" y="257053"/>
                    <a:pt x="3315448" y="281931"/>
                    <a:pt x="3315863" y="303060"/>
                  </a:cubicBezTo>
                  <a:cubicBezTo>
                    <a:pt x="3316278" y="324189"/>
                    <a:pt x="3321625" y="340546"/>
                    <a:pt x="3331902" y="352134"/>
                  </a:cubicBezTo>
                  <a:cubicBezTo>
                    <a:pt x="3342178" y="363720"/>
                    <a:pt x="3357053" y="369514"/>
                    <a:pt x="3376527" y="369514"/>
                  </a:cubicBezTo>
                  <a:cubicBezTo>
                    <a:pt x="3396001" y="369514"/>
                    <a:pt x="3414815" y="363720"/>
                    <a:pt x="3432970" y="352134"/>
                  </a:cubicBezTo>
                  <a:cubicBezTo>
                    <a:pt x="3451125" y="340546"/>
                    <a:pt x="3467638" y="324189"/>
                    <a:pt x="3482509" y="303060"/>
                  </a:cubicBezTo>
                  <a:cubicBezTo>
                    <a:pt x="3497381" y="281931"/>
                    <a:pt x="3509682" y="257053"/>
                    <a:pt x="3519413" y="228427"/>
                  </a:cubicBezTo>
                  <a:cubicBezTo>
                    <a:pt x="3529208" y="199606"/>
                    <a:pt x="3533733" y="174971"/>
                    <a:pt x="3532989" y="154524"/>
                  </a:cubicBezTo>
                  <a:cubicBezTo>
                    <a:pt x="3532245" y="134076"/>
                    <a:pt x="3526602" y="118449"/>
                    <a:pt x="3516058" y="107641"/>
                  </a:cubicBezTo>
                  <a:cubicBezTo>
                    <a:pt x="3505515" y="96833"/>
                    <a:pt x="3490507" y="91429"/>
                    <a:pt x="3471033" y="91429"/>
                  </a:cubicBezTo>
                  <a:close/>
                  <a:moveTo>
                    <a:pt x="2601903" y="91429"/>
                  </a:moveTo>
                  <a:cubicBezTo>
                    <a:pt x="2582429" y="91429"/>
                    <a:pt x="2563748" y="96833"/>
                    <a:pt x="2545860" y="107641"/>
                  </a:cubicBezTo>
                  <a:cubicBezTo>
                    <a:pt x="2527971" y="118449"/>
                    <a:pt x="2511756" y="134076"/>
                    <a:pt x="2497213" y="154524"/>
                  </a:cubicBezTo>
                  <a:cubicBezTo>
                    <a:pt x="2482671" y="174971"/>
                    <a:pt x="2470501" y="199606"/>
                    <a:pt x="2460707" y="228427"/>
                  </a:cubicBezTo>
                  <a:cubicBezTo>
                    <a:pt x="2450976" y="257053"/>
                    <a:pt x="2446318" y="281931"/>
                    <a:pt x="2446734" y="303060"/>
                  </a:cubicBezTo>
                  <a:cubicBezTo>
                    <a:pt x="2447149" y="324189"/>
                    <a:pt x="2452495" y="340546"/>
                    <a:pt x="2462772" y="352134"/>
                  </a:cubicBezTo>
                  <a:cubicBezTo>
                    <a:pt x="2473049" y="363720"/>
                    <a:pt x="2487924" y="369514"/>
                    <a:pt x="2507398" y="369514"/>
                  </a:cubicBezTo>
                  <a:cubicBezTo>
                    <a:pt x="2526871" y="369514"/>
                    <a:pt x="2545686" y="363720"/>
                    <a:pt x="2563840" y="352134"/>
                  </a:cubicBezTo>
                  <a:cubicBezTo>
                    <a:pt x="2581995" y="340546"/>
                    <a:pt x="2598508" y="324189"/>
                    <a:pt x="2613380" y="303060"/>
                  </a:cubicBezTo>
                  <a:cubicBezTo>
                    <a:pt x="2628251" y="281931"/>
                    <a:pt x="2640553" y="257053"/>
                    <a:pt x="2650283" y="228427"/>
                  </a:cubicBezTo>
                  <a:cubicBezTo>
                    <a:pt x="2660077" y="199606"/>
                    <a:pt x="2664603" y="174971"/>
                    <a:pt x="2663859" y="154524"/>
                  </a:cubicBezTo>
                  <a:cubicBezTo>
                    <a:pt x="2663115" y="134076"/>
                    <a:pt x="2657472" y="118449"/>
                    <a:pt x="2646928" y="107641"/>
                  </a:cubicBezTo>
                  <a:cubicBezTo>
                    <a:pt x="2636385" y="96833"/>
                    <a:pt x="2621377" y="91429"/>
                    <a:pt x="2601903" y="91429"/>
                  </a:cubicBezTo>
                  <a:close/>
                  <a:moveTo>
                    <a:pt x="1534798" y="91429"/>
                  </a:moveTo>
                  <a:cubicBezTo>
                    <a:pt x="1515324" y="91429"/>
                    <a:pt x="1496643" y="96833"/>
                    <a:pt x="1478755" y="107641"/>
                  </a:cubicBezTo>
                  <a:cubicBezTo>
                    <a:pt x="1460866" y="118449"/>
                    <a:pt x="1444651" y="134076"/>
                    <a:pt x="1430108" y="154524"/>
                  </a:cubicBezTo>
                  <a:cubicBezTo>
                    <a:pt x="1415565" y="174971"/>
                    <a:pt x="1403396" y="199606"/>
                    <a:pt x="1393602" y="228427"/>
                  </a:cubicBezTo>
                  <a:cubicBezTo>
                    <a:pt x="1383871" y="257053"/>
                    <a:pt x="1379213" y="281931"/>
                    <a:pt x="1379628" y="303060"/>
                  </a:cubicBezTo>
                  <a:cubicBezTo>
                    <a:pt x="1380044" y="324189"/>
                    <a:pt x="1385390" y="340546"/>
                    <a:pt x="1395667" y="352134"/>
                  </a:cubicBezTo>
                  <a:cubicBezTo>
                    <a:pt x="1405943" y="363720"/>
                    <a:pt x="1420819" y="369514"/>
                    <a:pt x="1440293" y="369514"/>
                  </a:cubicBezTo>
                  <a:cubicBezTo>
                    <a:pt x="1459766" y="369514"/>
                    <a:pt x="1478580" y="363720"/>
                    <a:pt x="1496735" y="352134"/>
                  </a:cubicBezTo>
                  <a:cubicBezTo>
                    <a:pt x="1514890" y="340546"/>
                    <a:pt x="1531403" y="324189"/>
                    <a:pt x="1546275" y="303060"/>
                  </a:cubicBezTo>
                  <a:cubicBezTo>
                    <a:pt x="1561146" y="281931"/>
                    <a:pt x="1573448" y="257053"/>
                    <a:pt x="1583178" y="228427"/>
                  </a:cubicBezTo>
                  <a:cubicBezTo>
                    <a:pt x="1592973" y="199606"/>
                    <a:pt x="1597498" y="174971"/>
                    <a:pt x="1596754" y="154524"/>
                  </a:cubicBezTo>
                  <a:cubicBezTo>
                    <a:pt x="1596010" y="134076"/>
                    <a:pt x="1590367" y="118449"/>
                    <a:pt x="1579823" y="107641"/>
                  </a:cubicBezTo>
                  <a:cubicBezTo>
                    <a:pt x="1569280" y="96833"/>
                    <a:pt x="1554272" y="91429"/>
                    <a:pt x="1534798" y="91429"/>
                  </a:cubicBezTo>
                  <a:close/>
                  <a:moveTo>
                    <a:pt x="665668" y="91429"/>
                  </a:moveTo>
                  <a:cubicBezTo>
                    <a:pt x="646194" y="91429"/>
                    <a:pt x="627514" y="96833"/>
                    <a:pt x="609625" y="107641"/>
                  </a:cubicBezTo>
                  <a:cubicBezTo>
                    <a:pt x="591737" y="118449"/>
                    <a:pt x="575521" y="134076"/>
                    <a:pt x="560978" y="154524"/>
                  </a:cubicBezTo>
                  <a:cubicBezTo>
                    <a:pt x="546435" y="174971"/>
                    <a:pt x="534266" y="199606"/>
                    <a:pt x="524472" y="228427"/>
                  </a:cubicBezTo>
                  <a:cubicBezTo>
                    <a:pt x="514741" y="257053"/>
                    <a:pt x="510083" y="281931"/>
                    <a:pt x="510499" y="303060"/>
                  </a:cubicBezTo>
                  <a:cubicBezTo>
                    <a:pt x="510914" y="324189"/>
                    <a:pt x="516260" y="340546"/>
                    <a:pt x="526537" y="352134"/>
                  </a:cubicBezTo>
                  <a:cubicBezTo>
                    <a:pt x="536814" y="363720"/>
                    <a:pt x="551690" y="369514"/>
                    <a:pt x="571163" y="369514"/>
                  </a:cubicBezTo>
                  <a:cubicBezTo>
                    <a:pt x="590637" y="369514"/>
                    <a:pt x="609451" y="363720"/>
                    <a:pt x="627605" y="352134"/>
                  </a:cubicBezTo>
                  <a:cubicBezTo>
                    <a:pt x="645761" y="340546"/>
                    <a:pt x="662273" y="324189"/>
                    <a:pt x="677145" y="303060"/>
                  </a:cubicBezTo>
                  <a:cubicBezTo>
                    <a:pt x="692017" y="281931"/>
                    <a:pt x="704318" y="257053"/>
                    <a:pt x="714048" y="228427"/>
                  </a:cubicBezTo>
                  <a:cubicBezTo>
                    <a:pt x="723843" y="199606"/>
                    <a:pt x="728369" y="174971"/>
                    <a:pt x="727624" y="154524"/>
                  </a:cubicBezTo>
                  <a:cubicBezTo>
                    <a:pt x="726881" y="134076"/>
                    <a:pt x="721237" y="118449"/>
                    <a:pt x="710693" y="107641"/>
                  </a:cubicBezTo>
                  <a:cubicBezTo>
                    <a:pt x="700151" y="96833"/>
                    <a:pt x="685142" y="91429"/>
                    <a:pt x="665668" y="91429"/>
                  </a:cubicBezTo>
                  <a:close/>
                  <a:moveTo>
                    <a:pt x="4023959" y="7595"/>
                  </a:moveTo>
                  <a:lnTo>
                    <a:pt x="4131162" y="7595"/>
                  </a:lnTo>
                  <a:lnTo>
                    <a:pt x="4010149" y="363672"/>
                  </a:lnTo>
                  <a:lnTo>
                    <a:pt x="4183659" y="363672"/>
                  </a:lnTo>
                  <a:lnTo>
                    <a:pt x="4153184" y="453348"/>
                  </a:lnTo>
                  <a:lnTo>
                    <a:pt x="3872471" y="453348"/>
                  </a:lnTo>
                  <a:close/>
                  <a:moveTo>
                    <a:pt x="2087723" y="7595"/>
                  </a:moveTo>
                  <a:lnTo>
                    <a:pt x="2194927" y="7595"/>
                  </a:lnTo>
                  <a:lnTo>
                    <a:pt x="2073913" y="363672"/>
                  </a:lnTo>
                  <a:lnTo>
                    <a:pt x="2247423" y="363672"/>
                  </a:lnTo>
                  <a:lnTo>
                    <a:pt x="2216949" y="453348"/>
                  </a:lnTo>
                  <a:lnTo>
                    <a:pt x="1936235" y="453348"/>
                  </a:lnTo>
                  <a:close/>
                  <a:moveTo>
                    <a:pt x="151489" y="7595"/>
                  </a:moveTo>
                  <a:lnTo>
                    <a:pt x="258691" y="7595"/>
                  </a:lnTo>
                  <a:lnTo>
                    <a:pt x="137678" y="363672"/>
                  </a:lnTo>
                  <a:lnTo>
                    <a:pt x="311189" y="363672"/>
                  </a:lnTo>
                  <a:lnTo>
                    <a:pt x="280714" y="453348"/>
                  </a:lnTo>
                  <a:lnTo>
                    <a:pt x="0" y="453348"/>
                  </a:lnTo>
                  <a:close/>
                  <a:moveTo>
                    <a:pt x="5438341" y="0"/>
                  </a:moveTo>
                  <a:cubicBezTo>
                    <a:pt x="5479041" y="0"/>
                    <a:pt x="5511585" y="8958"/>
                    <a:pt x="5535973" y="26874"/>
                  </a:cubicBezTo>
                  <a:cubicBezTo>
                    <a:pt x="5560361" y="44789"/>
                    <a:pt x="5575365" y="70690"/>
                    <a:pt x="5580987" y="104574"/>
                  </a:cubicBezTo>
                  <a:cubicBezTo>
                    <a:pt x="5586607" y="138459"/>
                    <a:pt x="5581147" y="179742"/>
                    <a:pt x="5564604" y="228427"/>
                  </a:cubicBezTo>
                  <a:cubicBezTo>
                    <a:pt x="5548057" y="277111"/>
                    <a:pt x="5525293" y="318882"/>
                    <a:pt x="5496310" y="353740"/>
                  </a:cubicBezTo>
                  <a:cubicBezTo>
                    <a:pt x="5467328" y="388599"/>
                    <a:pt x="5434439" y="415326"/>
                    <a:pt x="5397640" y="433923"/>
                  </a:cubicBezTo>
                  <a:cubicBezTo>
                    <a:pt x="5360843" y="452521"/>
                    <a:pt x="5322093" y="461819"/>
                    <a:pt x="5281394" y="461819"/>
                  </a:cubicBezTo>
                  <a:cubicBezTo>
                    <a:pt x="5241083" y="461819"/>
                    <a:pt x="5208753" y="452521"/>
                    <a:pt x="5184403" y="433923"/>
                  </a:cubicBezTo>
                  <a:cubicBezTo>
                    <a:pt x="5160053" y="415326"/>
                    <a:pt x="5145184" y="388599"/>
                    <a:pt x="5139795" y="353740"/>
                  </a:cubicBezTo>
                  <a:cubicBezTo>
                    <a:pt x="5134407" y="318882"/>
                    <a:pt x="5139985" y="277111"/>
                    <a:pt x="5156532" y="228427"/>
                  </a:cubicBezTo>
                  <a:cubicBezTo>
                    <a:pt x="5173075" y="179742"/>
                    <a:pt x="5195756" y="138360"/>
                    <a:pt x="5224573" y="104282"/>
                  </a:cubicBezTo>
                  <a:cubicBezTo>
                    <a:pt x="5253389" y="70202"/>
                    <a:pt x="5286143" y="44303"/>
                    <a:pt x="5322837" y="26582"/>
                  </a:cubicBezTo>
                  <a:cubicBezTo>
                    <a:pt x="5359529" y="8861"/>
                    <a:pt x="5398031" y="0"/>
                    <a:pt x="5438341" y="0"/>
                  </a:cubicBezTo>
                  <a:close/>
                  <a:moveTo>
                    <a:pt x="5047239" y="0"/>
                  </a:moveTo>
                  <a:cubicBezTo>
                    <a:pt x="5076254" y="0"/>
                    <a:pt x="5100300" y="5745"/>
                    <a:pt x="5119375" y="17234"/>
                  </a:cubicBezTo>
                  <a:cubicBezTo>
                    <a:pt x="5138449" y="28724"/>
                    <a:pt x="5152838" y="42258"/>
                    <a:pt x="5162538" y="57837"/>
                  </a:cubicBezTo>
                  <a:lnTo>
                    <a:pt x="5083807" y="126190"/>
                  </a:lnTo>
                  <a:cubicBezTo>
                    <a:pt x="5076282" y="115674"/>
                    <a:pt x="5067411" y="107252"/>
                    <a:pt x="5057195" y="100922"/>
                  </a:cubicBezTo>
                  <a:cubicBezTo>
                    <a:pt x="5046979" y="94594"/>
                    <a:pt x="5033887" y="91429"/>
                    <a:pt x="5017918" y="91429"/>
                  </a:cubicBezTo>
                  <a:cubicBezTo>
                    <a:pt x="4998640" y="91429"/>
                    <a:pt x="4979195" y="96930"/>
                    <a:pt x="4959586" y="107933"/>
                  </a:cubicBezTo>
                  <a:cubicBezTo>
                    <a:pt x="4939977" y="118936"/>
                    <a:pt x="4921958" y="134710"/>
                    <a:pt x="4905531" y="155254"/>
                  </a:cubicBezTo>
                  <a:cubicBezTo>
                    <a:pt x="4889102" y="175799"/>
                    <a:pt x="4875959" y="200579"/>
                    <a:pt x="4866101" y="229596"/>
                  </a:cubicBezTo>
                  <a:cubicBezTo>
                    <a:pt x="4856041" y="259195"/>
                    <a:pt x="4851739" y="284463"/>
                    <a:pt x="4853191" y="305396"/>
                  </a:cubicBezTo>
                  <a:cubicBezTo>
                    <a:pt x="4854643" y="326331"/>
                    <a:pt x="4861307" y="342251"/>
                    <a:pt x="4873179" y="353156"/>
                  </a:cubicBezTo>
                  <a:cubicBezTo>
                    <a:pt x="4885053" y="364061"/>
                    <a:pt x="4901407" y="369514"/>
                    <a:pt x="4922245" y="369514"/>
                  </a:cubicBezTo>
                  <a:cubicBezTo>
                    <a:pt x="4940161" y="369514"/>
                    <a:pt x="4957534" y="365521"/>
                    <a:pt x="4974367" y="357538"/>
                  </a:cubicBezTo>
                  <a:cubicBezTo>
                    <a:pt x="4991199" y="349553"/>
                    <a:pt x="5006663" y="340011"/>
                    <a:pt x="5020757" y="328911"/>
                  </a:cubicBezTo>
                  <a:lnTo>
                    <a:pt x="5054399" y="395803"/>
                  </a:lnTo>
                  <a:cubicBezTo>
                    <a:pt x="5028225" y="417809"/>
                    <a:pt x="5001000" y="434313"/>
                    <a:pt x="4972724" y="445316"/>
                  </a:cubicBezTo>
                  <a:cubicBezTo>
                    <a:pt x="4944447" y="456318"/>
                    <a:pt x="4915704" y="461819"/>
                    <a:pt x="4886494" y="461819"/>
                  </a:cubicBezTo>
                  <a:cubicBezTo>
                    <a:pt x="4858257" y="461819"/>
                    <a:pt x="4833216" y="457000"/>
                    <a:pt x="4811373" y="447360"/>
                  </a:cubicBezTo>
                  <a:cubicBezTo>
                    <a:pt x="4789529" y="437720"/>
                    <a:pt x="4772194" y="423261"/>
                    <a:pt x="4759368" y="403982"/>
                  </a:cubicBezTo>
                  <a:cubicBezTo>
                    <a:pt x="4746543" y="384703"/>
                    <a:pt x="4739477" y="360799"/>
                    <a:pt x="4738170" y="332270"/>
                  </a:cubicBezTo>
                  <a:cubicBezTo>
                    <a:pt x="4736863" y="303742"/>
                    <a:pt x="4742597" y="270685"/>
                    <a:pt x="4755370" y="233100"/>
                  </a:cubicBezTo>
                  <a:cubicBezTo>
                    <a:pt x="4767943" y="196101"/>
                    <a:pt x="4784839" y="163141"/>
                    <a:pt x="4806060" y="134223"/>
                  </a:cubicBezTo>
                  <a:cubicBezTo>
                    <a:pt x="4827279" y="105305"/>
                    <a:pt x="4851165" y="80865"/>
                    <a:pt x="4877715" y="60904"/>
                  </a:cubicBezTo>
                  <a:cubicBezTo>
                    <a:pt x="4904264" y="40944"/>
                    <a:pt x="4932047" y="25803"/>
                    <a:pt x="4961065" y="15481"/>
                  </a:cubicBezTo>
                  <a:cubicBezTo>
                    <a:pt x="4990083" y="5161"/>
                    <a:pt x="5018807" y="0"/>
                    <a:pt x="5047239" y="0"/>
                  </a:cubicBezTo>
                  <a:close/>
                  <a:moveTo>
                    <a:pt x="4569211" y="0"/>
                  </a:moveTo>
                  <a:cubicBezTo>
                    <a:pt x="4609911" y="0"/>
                    <a:pt x="4642455" y="8958"/>
                    <a:pt x="4666843" y="26874"/>
                  </a:cubicBezTo>
                  <a:cubicBezTo>
                    <a:pt x="4691231" y="44789"/>
                    <a:pt x="4706235" y="70690"/>
                    <a:pt x="4711857" y="104574"/>
                  </a:cubicBezTo>
                  <a:cubicBezTo>
                    <a:pt x="4717479" y="138459"/>
                    <a:pt x="4712018" y="179742"/>
                    <a:pt x="4695474" y="228427"/>
                  </a:cubicBezTo>
                  <a:cubicBezTo>
                    <a:pt x="4678927" y="277111"/>
                    <a:pt x="4656163" y="318882"/>
                    <a:pt x="4627181" y="353740"/>
                  </a:cubicBezTo>
                  <a:cubicBezTo>
                    <a:pt x="4598199" y="388599"/>
                    <a:pt x="4565309" y="415326"/>
                    <a:pt x="4528511" y="433923"/>
                  </a:cubicBezTo>
                  <a:cubicBezTo>
                    <a:pt x="4491713" y="452521"/>
                    <a:pt x="4452965" y="461819"/>
                    <a:pt x="4412263" y="461819"/>
                  </a:cubicBezTo>
                  <a:cubicBezTo>
                    <a:pt x="4371954" y="461819"/>
                    <a:pt x="4339624" y="452521"/>
                    <a:pt x="4315274" y="433923"/>
                  </a:cubicBezTo>
                  <a:cubicBezTo>
                    <a:pt x="4290923" y="415326"/>
                    <a:pt x="4276055" y="388599"/>
                    <a:pt x="4270666" y="353740"/>
                  </a:cubicBezTo>
                  <a:cubicBezTo>
                    <a:pt x="4265277" y="318882"/>
                    <a:pt x="4270857" y="277111"/>
                    <a:pt x="4287403" y="228427"/>
                  </a:cubicBezTo>
                  <a:cubicBezTo>
                    <a:pt x="4303947" y="179742"/>
                    <a:pt x="4326627" y="138360"/>
                    <a:pt x="4355443" y="104282"/>
                  </a:cubicBezTo>
                  <a:cubicBezTo>
                    <a:pt x="4384259" y="70202"/>
                    <a:pt x="4417013" y="44303"/>
                    <a:pt x="4453707" y="26582"/>
                  </a:cubicBezTo>
                  <a:cubicBezTo>
                    <a:pt x="4490399" y="8861"/>
                    <a:pt x="4528901" y="0"/>
                    <a:pt x="4569211" y="0"/>
                  </a:cubicBezTo>
                  <a:close/>
                  <a:moveTo>
                    <a:pt x="3502106" y="0"/>
                  </a:moveTo>
                  <a:cubicBezTo>
                    <a:pt x="3542805" y="0"/>
                    <a:pt x="3575349" y="8958"/>
                    <a:pt x="3599737" y="26874"/>
                  </a:cubicBezTo>
                  <a:cubicBezTo>
                    <a:pt x="3624125" y="44789"/>
                    <a:pt x="3639129" y="70690"/>
                    <a:pt x="3644751" y="104574"/>
                  </a:cubicBezTo>
                  <a:cubicBezTo>
                    <a:pt x="3650372" y="138459"/>
                    <a:pt x="3644911" y="179742"/>
                    <a:pt x="3628368" y="228427"/>
                  </a:cubicBezTo>
                  <a:cubicBezTo>
                    <a:pt x="3611821" y="277111"/>
                    <a:pt x="3589057" y="318882"/>
                    <a:pt x="3560074" y="353740"/>
                  </a:cubicBezTo>
                  <a:cubicBezTo>
                    <a:pt x="3531093" y="388599"/>
                    <a:pt x="3498203" y="415326"/>
                    <a:pt x="3461405" y="433923"/>
                  </a:cubicBezTo>
                  <a:cubicBezTo>
                    <a:pt x="3424607" y="452521"/>
                    <a:pt x="3385858" y="461819"/>
                    <a:pt x="3345159" y="461819"/>
                  </a:cubicBezTo>
                  <a:cubicBezTo>
                    <a:pt x="3304847" y="461819"/>
                    <a:pt x="3272517" y="452521"/>
                    <a:pt x="3248168" y="433923"/>
                  </a:cubicBezTo>
                  <a:cubicBezTo>
                    <a:pt x="3223818" y="415326"/>
                    <a:pt x="3208948" y="388599"/>
                    <a:pt x="3203560" y="353740"/>
                  </a:cubicBezTo>
                  <a:cubicBezTo>
                    <a:pt x="3198172" y="318882"/>
                    <a:pt x="3203750" y="277111"/>
                    <a:pt x="3220297" y="228427"/>
                  </a:cubicBezTo>
                  <a:cubicBezTo>
                    <a:pt x="3236840" y="179742"/>
                    <a:pt x="3259521" y="138360"/>
                    <a:pt x="3288337" y="104282"/>
                  </a:cubicBezTo>
                  <a:cubicBezTo>
                    <a:pt x="3317153" y="70202"/>
                    <a:pt x="3349908" y="44303"/>
                    <a:pt x="3386601" y="26582"/>
                  </a:cubicBezTo>
                  <a:cubicBezTo>
                    <a:pt x="3423293" y="8861"/>
                    <a:pt x="3461795" y="0"/>
                    <a:pt x="3502106" y="0"/>
                  </a:cubicBezTo>
                  <a:close/>
                  <a:moveTo>
                    <a:pt x="3111003" y="0"/>
                  </a:moveTo>
                  <a:cubicBezTo>
                    <a:pt x="3140018" y="0"/>
                    <a:pt x="3164064" y="5745"/>
                    <a:pt x="3183139" y="17234"/>
                  </a:cubicBezTo>
                  <a:cubicBezTo>
                    <a:pt x="3202214" y="28724"/>
                    <a:pt x="3216603" y="42258"/>
                    <a:pt x="3226302" y="57837"/>
                  </a:cubicBezTo>
                  <a:lnTo>
                    <a:pt x="3147571" y="126190"/>
                  </a:lnTo>
                  <a:cubicBezTo>
                    <a:pt x="3140046" y="115674"/>
                    <a:pt x="3131175" y="107252"/>
                    <a:pt x="3120959" y="100922"/>
                  </a:cubicBezTo>
                  <a:cubicBezTo>
                    <a:pt x="3110743" y="94594"/>
                    <a:pt x="3097651" y="91429"/>
                    <a:pt x="3081683" y="91429"/>
                  </a:cubicBezTo>
                  <a:cubicBezTo>
                    <a:pt x="3062404" y="91429"/>
                    <a:pt x="3042960" y="96930"/>
                    <a:pt x="3023351" y="107933"/>
                  </a:cubicBezTo>
                  <a:cubicBezTo>
                    <a:pt x="3003741" y="118936"/>
                    <a:pt x="2985723" y="134710"/>
                    <a:pt x="2969295" y="155254"/>
                  </a:cubicBezTo>
                  <a:cubicBezTo>
                    <a:pt x="2952867" y="175799"/>
                    <a:pt x="2939724" y="200579"/>
                    <a:pt x="2929865" y="229596"/>
                  </a:cubicBezTo>
                  <a:cubicBezTo>
                    <a:pt x="2919806" y="259195"/>
                    <a:pt x="2915503" y="284463"/>
                    <a:pt x="2916956" y="305396"/>
                  </a:cubicBezTo>
                  <a:cubicBezTo>
                    <a:pt x="2918408" y="326331"/>
                    <a:pt x="2925071" y="342251"/>
                    <a:pt x="2936944" y="353156"/>
                  </a:cubicBezTo>
                  <a:cubicBezTo>
                    <a:pt x="2948817" y="364061"/>
                    <a:pt x="2965172" y="369514"/>
                    <a:pt x="2986009" y="369514"/>
                  </a:cubicBezTo>
                  <a:cubicBezTo>
                    <a:pt x="3003925" y="369514"/>
                    <a:pt x="3021299" y="365521"/>
                    <a:pt x="3038132" y="357538"/>
                  </a:cubicBezTo>
                  <a:cubicBezTo>
                    <a:pt x="3054964" y="349553"/>
                    <a:pt x="3070427" y="340011"/>
                    <a:pt x="3084521" y="328911"/>
                  </a:cubicBezTo>
                  <a:lnTo>
                    <a:pt x="3118164" y="395803"/>
                  </a:lnTo>
                  <a:cubicBezTo>
                    <a:pt x="3091990" y="417809"/>
                    <a:pt x="3064765" y="434313"/>
                    <a:pt x="3036488" y="445316"/>
                  </a:cubicBezTo>
                  <a:cubicBezTo>
                    <a:pt x="3008212" y="456318"/>
                    <a:pt x="2979469" y="461819"/>
                    <a:pt x="2950258" y="461819"/>
                  </a:cubicBezTo>
                  <a:cubicBezTo>
                    <a:pt x="2922021" y="461819"/>
                    <a:pt x="2896980" y="457000"/>
                    <a:pt x="2875137" y="447360"/>
                  </a:cubicBezTo>
                  <a:cubicBezTo>
                    <a:pt x="2853293" y="437720"/>
                    <a:pt x="2835959" y="423261"/>
                    <a:pt x="2823133" y="403982"/>
                  </a:cubicBezTo>
                  <a:cubicBezTo>
                    <a:pt x="2810307" y="384703"/>
                    <a:pt x="2803241" y="360799"/>
                    <a:pt x="2801935" y="332270"/>
                  </a:cubicBezTo>
                  <a:cubicBezTo>
                    <a:pt x="2800628" y="303742"/>
                    <a:pt x="2806361" y="270685"/>
                    <a:pt x="2819134" y="233100"/>
                  </a:cubicBezTo>
                  <a:cubicBezTo>
                    <a:pt x="2831707" y="196101"/>
                    <a:pt x="2848604" y="163141"/>
                    <a:pt x="2869824" y="134223"/>
                  </a:cubicBezTo>
                  <a:cubicBezTo>
                    <a:pt x="2891044" y="105305"/>
                    <a:pt x="2914930" y="80865"/>
                    <a:pt x="2941479" y="60904"/>
                  </a:cubicBezTo>
                  <a:cubicBezTo>
                    <a:pt x="2968028" y="40944"/>
                    <a:pt x="2995812" y="25803"/>
                    <a:pt x="3024829" y="15481"/>
                  </a:cubicBezTo>
                  <a:cubicBezTo>
                    <a:pt x="3053847" y="5161"/>
                    <a:pt x="3082572" y="0"/>
                    <a:pt x="3111003" y="0"/>
                  </a:cubicBezTo>
                  <a:close/>
                  <a:moveTo>
                    <a:pt x="2632975" y="0"/>
                  </a:moveTo>
                  <a:cubicBezTo>
                    <a:pt x="2673676" y="0"/>
                    <a:pt x="2706220" y="8958"/>
                    <a:pt x="2730608" y="26874"/>
                  </a:cubicBezTo>
                  <a:cubicBezTo>
                    <a:pt x="2754995" y="44789"/>
                    <a:pt x="2770000" y="70690"/>
                    <a:pt x="2775621" y="104574"/>
                  </a:cubicBezTo>
                  <a:cubicBezTo>
                    <a:pt x="2781243" y="138459"/>
                    <a:pt x="2775783" y="179742"/>
                    <a:pt x="2759239" y="228427"/>
                  </a:cubicBezTo>
                  <a:cubicBezTo>
                    <a:pt x="2742692" y="277111"/>
                    <a:pt x="2719928" y="318882"/>
                    <a:pt x="2690945" y="353740"/>
                  </a:cubicBezTo>
                  <a:cubicBezTo>
                    <a:pt x="2661963" y="388599"/>
                    <a:pt x="2629073" y="415326"/>
                    <a:pt x="2592275" y="433923"/>
                  </a:cubicBezTo>
                  <a:cubicBezTo>
                    <a:pt x="2555478" y="452521"/>
                    <a:pt x="2516729" y="461819"/>
                    <a:pt x="2476028" y="461819"/>
                  </a:cubicBezTo>
                  <a:cubicBezTo>
                    <a:pt x="2435718" y="461819"/>
                    <a:pt x="2403388" y="452521"/>
                    <a:pt x="2379038" y="433923"/>
                  </a:cubicBezTo>
                  <a:cubicBezTo>
                    <a:pt x="2354688" y="415326"/>
                    <a:pt x="2339819" y="388599"/>
                    <a:pt x="2334430" y="353740"/>
                  </a:cubicBezTo>
                  <a:cubicBezTo>
                    <a:pt x="2329042" y="318882"/>
                    <a:pt x="2334621" y="277111"/>
                    <a:pt x="2351167" y="228427"/>
                  </a:cubicBezTo>
                  <a:cubicBezTo>
                    <a:pt x="2367711" y="179742"/>
                    <a:pt x="2390391" y="138360"/>
                    <a:pt x="2419207" y="104282"/>
                  </a:cubicBezTo>
                  <a:cubicBezTo>
                    <a:pt x="2448023" y="70202"/>
                    <a:pt x="2480778" y="44303"/>
                    <a:pt x="2517471" y="26582"/>
                  </a:cubicBezTo>
                  <a:cubicBezTo>
                    <a:pt x="2554164" y="8861"/>
                    <a:pt x="2592665" y="0"/>
                    <a:pt x="2632975" y="0"/>
                  </a:cubicBezTo>
                  <a:close/>
                  <a:moveTo>
                    <a:pt x="1565870" y="0"/>
                  </a:moveTo>
                  <a:cubicBezTo>
                    <a:pt x="1606571" y="0"/>
                    <a:pt x="1639114" y="8958"/>
                    <a:pt x="1663502" y="26874"/>
                  </a:cubicBezTo>
                  <a:cubicBezTo>
                    <a:pt x="1687890" y="44789"/>
                    <a:pt x="1702895" y="70690"/>
                    <a:pt x="1708516" y="104574"/>
                  </a:cubicBezTo>
                  <a:cubicBezTo>
                    <a:pt x="1714137" y="138459"/>
                    <a:pt x="1708677" y="179742"/>
                    <a:pt x="1692134" y="228427"/>
                  </a:cubicBezTo>
                  <a:cubicBezTo>
                    <a:pt x="1675587" y="277111"/>
                    <a:pt x="1652823" y="318882"/>
                    <a:pt x="1623840" y="353740"/>
                  </a:cubicBezTo>
                  <a:cubicBezTo>
                    <a:pt x="1594858" y="388599"/>
                    <a:pt x="1561968" y="415326"/>
                    <a:pt x="1525170" y="433923"/>
                  </a:cubicBezTo>
                  <a:cubicBezTo>
                    <a:pt x="1488372" y="452521"/>
                    <a:pt x="1449623" y="461819"/>
                    <a:pt x="1408923" y="461819"/>
                  </a:cubicBezTo>
                  <a:cubicBezTo>
                    <a:pt x="1368613" y="461819"/>
                    <a:pt x="1336283" y="452521"/>
                    <a:pt x="1311933" y="433923"/>
                  </a:cubicBezTo>
                  <a:cubicBezTo>
                    <a:pt x="1287583" y="415326"/>
                    <a:pt x="1272714" y="388599"/>
                    <a:pt x="1267325" y="353740"/>
                  </a:cubicBezTo>
                  <a:cubicBezTo>
                    <a:pt x="1261937" y="318882"/>
                    <a:pt x="1267515" y="277111"/>
                    <a:pt x="1284062" y="228427"/>
                  </a:cubicBezTo>
                  <a:cubicBezTo>
                    <a:pt x="1300605" y="179742"/>
                    <a:pt x="1323286" y="138360"/>
                    <a:pt x="1352102" y="104282"/>
                  </a:cubicBezTo>
                  <a:cubicBezTo>
                    <a:pt x="1380919" y="70202"/>
                    <a:pt x="1413673" y="44303"/>
                    <a:pt x="1450366" y="26582"/>
                  </a:cubicBezTo>
                  <a:cubicBezTo>
                    <a:pt x="1487058" y="8861"/>
                    <a:pt x="1525561" y="0"/>
                    <a:pt x="1565870" y="0"/>
                  </a:cubicBezTo>
                  <a:close/>
                  <a:moveTo>
                    <a:pt x="1174768" y="0"/>
                  </a:moveTo>
                  <a:cubicBezTo>
                    <a:pt x="1203784" y="0"/>
                    <a:pt x="1227829" y="5745"/>
                    <a:pt x="1246905" y="17234"/>
                  </a:cubicBezTo>
                  <a:cubicBezTo>
                    <a:pt x="1265979" y="28724"/>
                    <a:pt x="1280367" y="42258"/>
                    <a:pt x="1290067" y="57837"/>
                  </a:cubicBezTo>
                  <a:lnTo>
                    <a:pt x="1211336" y="126190"/>
                  </a:lnTo>
                  <a:cubicBezTo>
                    <a:pt x="1203811" y="115674"/>
                    <a:pt x="1194941" y="107252"/>
                    <a:pt x="1184724" y="100922"/>
                  </a:cubicBezTo>
                  <a:cubicBezTo>
                    <a:pt x="1174509" y="94594"/>
                    <a:pt x="1161417" y="91429"/>
                    <a:pt x="1145448" y="91429"/>
                  </a:cubicBezTo>
                  <a:cubicBezTo>
                    <a:pt x="1126169" y="91429"/>
                    <a:pt x="1106724" y="96930"/>
                    <a:pt x="1087116" y="107933"/>
                  </a:cubicBezTo>
                  <a:cubicBezTo>
                    <a:pt x="1067507" y="118936"/>
                    <a:pt x="1049488" y="134710"/>
                    <a:pt x="1033060" y="155254"/>
                  </a:cubicBezTo>
                  <a:cubicBezTo>
                    <a:pt x="1016632" y="175799"/>
                    <a:pt x="1003489" y="200579"/>
                    <a:pt x="993630" y="229596"/>
                  </a:cubicBezTo>
                  <a:cubicBezTo>
                    <a:pt x="983571" y="259195"/>
                    <a:pt x="979268" y="284463"/>
                    <a:pt x="980721" y="305396"/>
                  </a:cubicBezTo>
                  <a:cubicBezTo>
                    <a:pt x="982173" y="326331"/>
                    <a:pt x="988837" y="342251"/>
                    <a:pt x="1000709" y="353156"/>
                  </a:cubicBezTo>
                  <a:cubicBezTo>
                    <a:pt x="1012582" y="364061"/>
                    <a:pt x="1028937" y="369514"/>
                    <a:pt x="1049774" y="369514"/>
                  </a:cubicBezTo>
                  <a:cubicBezTo>
                    <a:pt x="1067690" y="369514"/>
                    <a:pt x="1085064" y="365521"/>
                    <a:pt x="1101896" y="357538"/>
                  </a:cubicBezTo>
                  <a:cubicBezTo>
                    <a:pt x="1118729" y="349553"/>
                    <a:pt x="1134193" y="340011"/>
                    <a:pt x="1148287" y="328911"/>
                  </a:cubicBezTo>
                  <a:lnTo>
                    <a:pt x="1181929" y="395803"/>
                  </a:lnTo>
                  <a:cubicBezTo>
                    <a:pt x="1155755" y="417809"/>
                    <a:pt x="1128530" y="434313"/>
                    <a:pt x="1100254" y="445316"/>
                  </a:cubicBezTo>
                  <a:cubicBezTo>
                    <a:pt x="1071977" y="456318"/>
                    <a:pt x="1043234" y="461819"/>
                    <a:pt x="1014024" y="461819"/>
                  </a:cubicBezTo>
                  <a:cubicBezTo>
                    <a:pt x="985786" y="461819"/>
                    <a:pt x="960746" y="457000"/>
                    <a:pt x="938902" y="447360"/>
                  </a:cubicBezTo>
                  <a:cubicBezTo>
                    <a:pt x="917058" y="437720"/>
                    <a:pt x="899723" y="423261"/>
                    <a:pt x="886898" y="403982"/>
                  </a:cubicBezTo>
                  <a:cubicBezTo>
                    <a:pt x="874073" y="384703"/>
                    <a:pt x="867007" y="360799"/>
                    <a:pt x="865700" y="332270"/>
                  </a:cubicBezTo>
                  <a:cubicBezTo>
                    <a:pt x="864393" y="303742"/>
                    <a:pt x="870126" y="270685"/>
                    <a:pt x="882900" y="233100"/>
                  </a:cubicBezTo>
                  <a:cubicBezTo>
                    <a:pt x="895473" y="196101"/>
                    <a:pt x="912369" y="163141"/>
                    <a:pt x="933590" y="134223"/>
                  </a:cubicBezTo>
                  <a:cubicBezTo>
                    <a:pt x="954809" y="105305"/>
                    <a:pt x="978695" y="80865"/>
                    <a:pt x="1005244" y="60904"/>
                  </a:cubicBezTo>
                  <a:cubicBezTo>
                    <a:pt x="1031794" y="40944"/>
                    <a:pt x="1059577" y="25803"/>
                    <a:pt x="1088594" y="15481"/>
                  </a:cubicBezTo>
                  <a:cubicBezTo>
                    <a:pt x="1117612" y="5161"/>
                    <a:pt x="1146336" y="0"/>
                    <a:pt x="1174768" y="0"/>
                  </a:cubicBezTo>
                  <a:close/>
                  <a:moveTo>
                    <a:pt x="696741" y="0"/>
                  </a:moveTo>
                  <a:cubicBezTo>
                    <a:pt x="737441" y="0"/>
                    <a:pt x="769985" y="8958"/>
                    <a:pt x="794373" y="26874"/>
                  </a:cubicBezTo>
                  <a:cubicBezTo>
                    <a:pt x="818760" y="44789"/>
                    <a:pt x="833765" y="70690"/>
                    <a:pt x="839387" y="104574"/>
                  </a:cubicBezTo>
                  <a:cubicBezTo>
                    <a:pt x="845008" y="138459"/>
                    <a:pt x="839547" y="179742"/>
                    <a:pt x="823004" y="228427"/>
                  </a:cubicBezTo>
                  <a:cubicBezTo>
                    <a:pt x="806457" y="277111"/>
                    <a:pt x="783693" y="318882"/>
                    <a:pt x="754711" y="353740"/>
                  </a:cubicBezTo>
                  <a:cubicBezTo>
                    <a:pt x="725728" y="388599"/>
                    <a:pt x="692838" y="415326"/>
                    <a:pt x="656041" y="433923"/>
                  </a:cubicBezTo>
                  <a:cubicBezTo>
                    <a:pt x="619243" y="452521"/>
                    <a:pt x="580494" y="461819"/>
                    <a:pt x="539793" y="461819"/>
                  </a:cubicBezTo>
                  <a:cubicBezTo>
                    <a:pt x="499484" y="461819"/>
                    <a:pt x="467153" y="452521"/>
                    <a:pt x="442804" y="433923"/>
                  </a:cubicBezTo>
                  <a:cubicBezTo>
                    <a:pt x="418453" y="415326"/>
                    <a:pt x="403585" y="388599"/>
                    <a:pt x="398196" y="353740"/>
                  </a:cubicBezTo>
                  <a:cubicBezTo>
                    <a:pt x="392807" y="318882"/>
                    <a:pt x="398386" y="277111"/>
                    <a:pt x="414932" y="228427"/>
                  </a:cubicBezTo>
                  <a:cubicBezTo>
                    <a:pt x="431475" y="179742"/>
                    <a:pt x="454156" y="138360"/>
                    <a:pt x="482972" y="104282"/>
                  </a:cubicBezTo>
                  <a:cubicBezTo>
                    <a:pt x="511789" y="70202"/>
                    <a:pt x="544543" y="44303"/>
                    <a:pt x="581236" y="26582"/>
                  </a:cubicBezTo>
                  <a:cubicBezTo>
                    <a:pt x="617929" y="8861"/>
                    <a:pt x="656431" y="0"/>
                    <a:pt x="696741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0" scaled="0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9900" i="1" dirty="0">
                <a:ln>
                  <a:solidFill>
                    <a:schemeClr val="accent1"/>
                  </a:solidFill>
                </a:ln>
                <a:noFill/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</p:grpSp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140BB4C2-5513-4DF3-BF1C-A8AD2EF48242}"/>
              </a:ext>
            </a:extLst>
          </p:cNvPr>
          <p:cNvSpPr/>
          <p:nvPr/>
        </p:nvSpPr>
        <p:spPr>
          <a:xfrm flipH="1">
            <a:off x="9075057" y="380653"/>
            <a:ext cx="2913743" cy="100678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B2524B0-7E29-42F6-9D3F-1BFC142233A6}"/>
              </a:ext>
            </a:extLst>
          </p:cNvPr>
          <p:cNvSpPr txBox="1"/>
          <p:nvPr/>
        </p:nvSpPr>
        <p:spPr>
          <a:xfrm>
            <a:off x="7678057" y="316414"/>
            <a:ext cx="4288353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此处输入标题文本内容</a:t>
            </a:r>
            <a:endParaRPr lang="zh-CN" altLang="en-US" sz="32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8F9BC95-A363-45D8-A0AE-299971A599A6}"/>
              </a:ext>
            </a:extLst>
          </p:cNvPr>
          <p:cNvSpPr txBox="1"/>
          <p:nvPr/>
        </p:nvSpPr>
        <p:spPr>
          <a:xfrm rot="5400000">
            <a:off x="-694083" y="765274"/>
            <a:ext cx="205376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MAX-QING</a:t>
            </a:r>
            <a:endParaRPr lang="zh-CN" altLang="en-US" sz="2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EE910327-14B3-4F46-BCBF-3EEE8EBCDC81}"/>
              </a:ext>
            </a:extLst>
          </p:cNvPr>
          <p:cNvSpPr/>
          <p:nvPr/>
        </p:nvSpPr>
        <p:spPr>
          <a:xfrm>
            <a:off x="4383014" y="1992143"/>
            <a:ext cx="3425972" cy="3425972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5129A23-9B08-4957-B743-E63AB067C8CA}"/>
              </a:ext>
            </a:extLst>
          </p:cNvPr>
          <p:cNvSpPr/>
          <p:nvPr/>
        </p:nvSpPr>
        <p:spPr>
          <a:xfrm>
            <a:off x="4158900" y="1767172"/>
            <a:ext cx="3874200" cy="38742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A1B29EC4-B4A5-430C-A53A-C7E42ED70B0F}"/>
              </a:ext>
            </a:extLst>
          </p:cNvPr>
          <p:cNvSpPr/>
          <p:nvPr/>
        </p:nvSpPr>
        <p:spPr>
          <a:xfrm>
            <a:off x="4607128" y="2217115"/>
            <a:ext cx="2977743" cy="2977743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pic>
        <p:nvPicPr>
          <p:cNvPr id="45" name="图片 44" descr="卡通人物&#10;&#10;中度可信度描述已自动生成">
            <a:extLst>
              <a:ext uri="{FF2B5EF4-FFF2-40B4-BE49-F238E27FC236}">
                <a16:creationId xmlns:a16="http://schemas.microsoft.com/office/drawing/2014/main" id="{7568B82F-4658-4116-8E4C-5002875A2F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5733" y="1888172"/>
            <a:ext cx="2260534" cy="3175000"/>
          </a:xfrm>
          <a:prstGeom prst="rect">
            <a:avLst/>
          </a:prstGeom>
        </p:spPr>
      </p:pic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7C9E6620-29AD-47F8-AE24-D1E4C1E8CBB1}"/>
              </a:ext>
            </a:extLst>
          </p:cNvPr>
          <p:cNvSpPr/>
          <p:nvPr/>
        </p:nvSpPr>
        <p:spPr>
          <a:xfrm>
            <a:off x="5503585" y="3117000"/>
            <a:ext cx="1184830" cy="1184830"/>
          </a:xfrm>
          <a:custGeom>
            <a:avLst/>
            <a:gdLst>
              <a:gd name="connsiteX0" fmla="*/ 592414 w 1184830"/>
              <a:gd name="connsiteY0" fmla="*/ 224971 h 1184830"/>
              <a:gd name="connsiteX1" fmla="*/ 224114 w 1184830"/>
              <a:gd name="connsiteY1" fmla="*/ 593271 h 1184830"/>
              <a:gd name="connsiteX2" fmla="*/ 592414 w 1184830"/>
              <a:gd name="connsiteY2" fmla="*/ 961571 h 1184830"/>
              <a:gd name="connsiteX3" fmla="*/ 960714 w 1184830"/>
              <a:gd name="connsiteY3" fmla="*/ 593271 h 1184830"/>
              <a:gd name="connsiteX4" fmla="*/ 592414 w 1184830"/>
              <a:gd name="connsiteY4" fmla="*/ 224971 h 1184830"/>
              <a:gd name="connsiteX5" fmla="*/ 592415 w 1184830"/>
              <a:gd name="connsiteY5" fmla="*/ 0 h 1184830"/>
              <a:gd name="connsiteX6" fmla="*/ 1184830 w 1184830"/>
              <a:gd name="connsiteY6" fmla="*/ 592415 h 1184830"/>
              <a:gd name="connsiteX7" fmla="*/ 592415 w 1184830"/>
              <a:gd name="connsiteY7" fmla="*/ 1184830 h 1184830"/>
              <a:gd name="connsiteX8" fmla="*/ 0 w 1184830"/>
              <a:gd name="connsiteY8" fmla="*/ 592415 h 1184830"/>
              <a:gd name="connsiteX9" fmla="*/ 592415 w 1184830"/>
              <a:gd name="connsiteY9" fmla="*/ 0 h 118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4830" h="1184830">
                <a:moveTo>
                  <a:pt x="592414" y="224971"/>
                </a:moveTo>
                <a:cubicBezTo>
                  <a:pt x="389008" y="224971"/>
                  <a:pt x="224114" y="389865"/>
                  <a:pt x="224114" y="593271"/>
                </a:cubicBezTo>
                <a:cubicBezTo>
                  <a:pt x="224114" y="796677"/>
                  <a:pt x="389008" y="961571"/>
                  <a:pt x="592414" y="961571"/>
                </a:cubicBezTo>
                <a:cubicBezTo>
                  <a:pt x="795820" y="961571"/>
                  <a:pt x="960714" y="796677"/>
                  <a:pt x="960714" y="593271"/>
                </a:cubicBezTo>
                <a:cubicBezTo>
                  <a:pt x="960714" y="389865"/>
                  <a:pt x="795820" y="224971"/>
                  <a:pt x="592414" y="224971"/>
                </a:cubicBezTo>
                <a:close/>
                <a:moveTo>
                  <a:pt x="592415" y="0"/>
                </a:moveTo>
                <a:cubicBezTo>
                  <a:pt x="919597" y="0"/>
                  <a:pt x="1184830" y="265233"/>
                  <a:pt x="1184830" y="592415"/>
                </a:cubicBezTo>
                <a:cubicBezTo>
                  <a:pt x="1184830" y="919597"/>
                  <a:pt x="919597" y="1184830"/>
                  <a:pt x="592415" y="1184830"/>
                </a:cubicBezTo>
                <a:cubicBezTo>
                  <a:pt x="265233" y="1184830"/>
                  <a:pt x="0" y="919597"/>
                  <a:pt x="0" y="592415"/>
                </a:cubicBezTo>
                <a:cubicBezTo>
                  <a:pt x="0" y="265233"/>
                  <a:pt x="265233" y="0"/>
                  <a:pt x="592415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DF2E894-CDD7-4456-A924-4C7097F5A97B}"/>
              </a:ext>
            </a:extLst>
          </p:cNvPr>
          <p:cNvGrpSpPr/>
          <p:nvPr/>
        </p:nvGrpSpPr>
        <p:grpSpPr>
          <a:xfrm>
            <a:off x="953923" y="1703672"/>
            <a:ext cx="3473902" cy="1413328"/>
            <a:chOff x="953923" y="1703672"/>
            <a:chExt cx="3473902" cy="1413328"/>
          </a:xfrm>
        </p:grpSpPr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A91D6D99-A875-4FA7-BB7E-E137920EE4CF}"/>
                </a:ext>
              </a:extLst>
            </p:cNvPr>
            <p:cNvSpPr/>
            <p:nvPr/>
          </p:nvSpPr>
          <p:spPr>
            <a:xfrm>
              <a:off x="1031482" y="1767172"/>
              <a:ext cx="3396343" cy="1349828"/>
            </a:xfrm>
            <a:prstGeom prst="parallelogram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013FF019-6190-4AF1-8124-9E8DEBEE7031}"/>
                </a:ext>
              </a:extLst>
            </p:cNvPr>
            <p:cNvSpPr/>
            <p:nvPr/>
          </p:nvSpPr>
          <p:spPr>
            <a:xfrm>
              <a:off x="953923" y="1703672"/>
              <a:ext cx="3396343" cy="1349828"/>
            </a:xfrm>
            <a:prstGeom prst="parallelogram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B9DAE04-7E6F-497E-94E1-C8D33897696A}"/>
              </a:ext>
            </a:extLst>
          </p:cNvPr>
          <p:cNvGrpSpPr/>
          <p:nvPr/>
        </p:nvGrpSpPr>
        <p:grpSpPr>
          <a:xfrm flipH="1">
            <a:off x="7785233" y="1703672"/>
            <a:ext cx="3473902" cy="1413328"/>
            <a:chOff x="953923" y="1703672"/>
            <a:chExt cx="3473902" cy="1413328"/>
          </a:xfrm>
        </p:grpSpPr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B2B74A4B-0021-461E-B9CB-761BC7D5832A}"/>
                </a:ext>
              </a:extLst>
            </p:cNvPr>
            <p:cNvSpPr/>
            <p:nvPr/>
          </p:nvSpPr>
          <p:spPr>
            <a:xfrm>
              <a:off x="1031482" y="1767172"/>
              <a:ext cx="3396343" cy="1349828"/>
            </a:xfrm>
            <a:prstGeom prst="parallelogram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平行四边形 49">
              <a:extLst>
                <a:ext uri="{FF2B5EF4-FFF2-40B4-BE49-F238E27FC236}">
                  <a16:creationId xmlns:a16="http://schemas.microsoft.com/office/drawing/2014/main" id="{42437A16-0FEF-48DD-9E90-36E6A85D3435}"/>
                </a:ext>
              </a:extLst>
            </p:cNvPr>
            <p:cNvSpPr/>
            <p:nvPr/>
          </p:nvSpPr>
          <p:spPr>
            <a:xfrm>
              <a:off x="953923" y="1703672"/>
              <a:ext cx="3396343" cy="1349828"/>
            </a:xfrm>
            <a:prstGeom prst="parallelogram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E9E4622-B626-4EEB-ADB8-7B3128F493E5}"/>
              </a:ext>
            </a:extLst>
          </p:cNvPr>
          <p:cNvGrpSpPr/>
          <p:nvPr/>
        </p:nvGrpSpPr>
        <p:grpSpPr>
          <a:xfrm flipV="1">
            <a:off x="953923" y="4332015"/>
            <a:ext cx="3473902" cy="1413328"/>
            <a:chOff x="953923" y="1703672"/>
            <a:chExt cx="3473902" cy="1413328"/>
          </a:xfrm>
        </p:grpSpPr>
        <p:sp>
          <p:nvSpPr>
            <p:cNvPr id="52" name="平行四边形 51">
              <a:extLst>
                <a:ext uri="{FF2B5EF4-FFF2-40B4-BE49-F238E27FC236}">
                  <a16:creationId xmlns:a16="http://schemas.microsoft.com/office/drawing/2014/main" id="{655C6399-3D99-43CD-93C0-4EB8F030E4A4}"/>
                </a:ext>
              </a:extLst>
            </p:cNvPr>
            <p:cNvSpPr/>
            <p:nvPr/>
          </p:nvSpPr>
          <p:spPr>
            <a:xfrm>
              <a:off x="1031482" y="1767172"/>
              <a:ext cx="3396343" cy="1349828"/>
            </a:xfrm>
            <a:prstGeom prst="parallelogram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BE42B7D0-F279-4775-9157-CB1BC9B4CC41}"/>
                </a:ext>
              </a:extLst>
            </p:cNvPr>
            <p:cNvSpPr/>
            <p:nvPr/>
          </p:nvSpPr>
          <p:spPr>
            <a:xfrm>
              <a:off x="953923" y="1703672"/>
              <a:ext cx="3396343" cy="1349828"/>
            </a:xfrm>
            <a:prstGeom prst="parallelogram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14B4D5C-2178-4275-8E21-DC01833F5D30}"/>
              </a:ext>
            </a:extLst>
          </p:cNvPr>
          <p:cNvGrpSpPr/>
          <p:nvPr/>
        </p:nvGrpSpPr>
        <p:grpSpPr>
          <a:xfrm flipH="1" flipV="1">
            <a:off x="7785233" y="4332015"/>
            <a:ext cx="3473902" cy="1413328"/>
            <a:chOff x="953923" y="1703672"/>
            <a:chExt cx="3473902" cy="1413328"/>
          </a:xfrm>
        </p:grpSpPr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id="{8F479AD1-F4FF-403D-8D5F-2A78E147FF7B}"/>
                </a:ext>
              </a:extLst>
            </p:cNvPr>
            <p:cNvSpPr/>
            <p:nvPr/>
          </p:nvSpPr>
          <p:spPr>
            <a:xfrm>
              <a:off x="1031482" y="1767172"/>
              <a:ext cx="3396343" cy="1349828"/>
            </a:xfrm>
            <a:prstGeom prst="parallelogram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id="{F232FABE-2DD7-4603-AD8E-34AFBD11F62C}"/>
                </a:ext>
              </a:extLst>
            </p:cNvPr>
            <p:cNvSpPr/>
            <p:nvPr/>
          </p:nvSpPr>
          <p:spPr>
            <a:xfrm>
              <a:off x="953923" y="1703672"/>
              <a:ext cx="3396343" cy="1349828"/>
            </a:xfrm>
            <a:prstGeom prst="parallelogram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0B6705FC-E9A9-4A8D-9FD4-AD4A33EAFA91}"/>
              </a:ext>
            </a:extLst>
          </p:cNvPr>
          <p:cNvSpPr txBox="1"/>
          <p:nvPr/>
        </p:nvSpPr>
        <p:spPr>
          <a:xfrm>
            <a:off x="1908571" y="1209428"/>
            <a:ext cx="2441695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ctr"/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551D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文本内容</a:t>
            </a:r>
            <a:endParaRPr lang="en-US" altLang="zh-CN" sz="4400" b="1" dirty="0">
              <a:solidFill>
                <a:srgbClr val="FF551D"/>
              </a:solidFill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8A4C520-EB91-4607-85DF-299829FDC1FD}"/>
              </a:ext>
            </a:extLst>
          </p:cNvPr>
          <p:cNvSpPr txBox="1"/>
          <p:nvPr/>
        </p:nvSpPr>
        <p:spPr>
          <a:xfrm>
            <a:off x="7940351" y="1209428"/>
            <a:ext cx="2441695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ctr"/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551D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文本内容</a:t>
            </a:r>
            <a:endParaRPr lang="en-US" altLang="zh-CN" sz="4400" b="1" dirty="0">
              <a:solidFill>
                <a:srgbClr val="FF551D"/>
              </a:solidFill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47CD3FAC-9441-4B27-94E9-A2556C7559D0}"/>
              </a:ext>
            </a:extLst>
          </p:cNvPr>
          <p:cNvSpPr txBox="1"/>
          <p:nvPr/>
        </p:nvSpPr>
        <p:spPr>
          <a:xfrm>
            <a:off x="1908571" y="5391031"/>
            <a:ext cx="2441695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ctr"/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551D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文本内容</a:t>
            </a:r>
            <a:endParaRPr lang="en-US" altLang="zh-CN" sz="4400" b="1" dirty="0">
              <a:solidFill>
                <a:srgbClr val="FF551D"/>
              </a:solidFill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BF5081B4-3B04-44AA-87C8-5BB84436EA05}"/>
              </a:ext>
            </a:extLst>
          </p:cNvPr>
          <p:cNvSpPr txBox="1"/>
          <p:nvPr/>
        </p:nvSpPr>
        <p:spPr>
          <a:xfrm>
            <a:off x="7940351" y="5391031"/>
            <a:ext cx="2441695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ctr"/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551D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文本内容</a:t>
            </a:r>
            <a:endParaRPr lang="en-US" altLang="zh-CN" sz="4400" b="1" dirty="0">
              <a:solidFill>
                <a:srgbClr val="FF551D"/>
              </a:solidFill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904A563-1D5B-4E03-844C-D4A7BCA38938}"/>
              </a:ext>
            </a:extLst>
          </p:cNvPr>
          <p:cNvSpPr txBox="1"/>
          <p:nvPr/>
        </p:nvSpPr>
        <p:spPr>
          <a:xfrm>
            <a:off x="1125102" y="1987772"/>
            <a:ext cx="3123422" cy="10279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551D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点击输入简要文字内容，文字内容需概括精炼，言简意赅的说明点击输入简要文字内容</a:t>
            </a:r>
            <a:endParaRPr lang="zh-CN" altLang="en-US" sz="1400" dirty="0">
              <a:solidFill>
                <a:srgbClr val="FF551D"/>
              </a:solidFill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F8DD1A8E-6E32-41FB-802B-FB837D3B8477}"/>
              </a:ext>
            </a:extLst>
          </p:cNvPr>
          <p:cNvSpPr txBox="1"/>
          <p:nvPr/>
        </p:nvSpPr>
        <p:spPr>
          <a:xfrm>
            <a:off x="8096934" y="1987772"/>
            <a:ext cx="3123422" cy="10279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551D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点击输入简要文字内容，文字内容需概括精炼，言简意赅的说明点击输入简要文字内容</a:t>
            </a:r>
            <a:endParaRPr lang="zh-CN" altLang="en-US" sz="1400" dirty="0">
              <a:solidFill>
                <a:srgbClr val="FF551D"/>
              </a:solidFill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599997DB-CB14-4CCD-BE29-9FBB2F2B5B91}"/>
              </a:ext>
            </a:extLst>
          </p:cNvPr>
          <p:cNvSpPr txBox="1"/>
          <p:nvPr/>
        </p:nvSpPr>
        <p:spPr>
          <a:xfrm>
            <a:off x="8071534" y="4454874"/>
            <a:ext cx="3123422" cy="10279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551D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点击输入简要文字内容，文字内容需概括精炼，言简意赅的说明点击输入简要文字内容</a:t>
            </a:r>
            <a:endParaRPr lang="zh-CN" altLang="en-US" sz="1400" dirty="0">
              <a:solidFill>
                <a:srgbClr val="FF551D"/>
              </a:solidFill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3515294E-0C47-44F7-AF02-96746A2BE77C}"/>
              </a:ext>
            </a:extLst>
          </p:cNvPr>
          <p:cNvSpPr txBox="1"/>
          <p:nvPr/>
        </p:nvSpPr>
        <p:spPr>
          <a:xfrm>
            <a:off x="1117199" y="4454874"/>
            <a:ext cx="3123422" cy="10279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551D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点击输入简要文字内容，文字内容需概括精炼，言简意赅的说明点击输入简要文字内容</a:t>
            </a:r>
            <a:endParaRPr lang="zh-CN" altLang="en-US" sz="1400" dirty="0">
              <a:solidFill>
                <a:srgbClr val="FF551D"/>
              </a:solidFill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88F5DB0E-A83B-4479-AFAE-7669C62445E8}"/>
              </a:ext>
            </a:extLst>
          </p:cNvPr>
          <p:cNvSpPr txBox="1"/>
          <p:nvPr/>
        </p:nvSpPr>
        <p:spPr>
          <a:xfrm>
            <a:off x="1204939" y="2865252"/>
            <a:ext cx="10054196" cy="15696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REFLE        CTION</a:t>
            </a:r>
          </a:p>
        </p:txBody>
      </p:sp>
    </p:spTree>
    <p:extLst>
      <p:ext uri="{BB962C8B-B14F-4D97-AF65-F5344CB8AC3E}">
        <p14:creationId xmlns:p14="http://schemas.microsoft.com/office/powerpoint/2010/main" val="279085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6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1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28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形 57">
            <a:extLst>
              <a:ext uri="{FF2B5EF4-FFF2-40B4-BE49-F238E27FC236}">
                <a16:creationId xmlns:a16="http://schemas.microsoft.com/office/drawing/2014/main" id="{78046591-7283-439A-8E57-DE03C02651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51349" y="1701800"/>
            <a:ext cx="2741768" cy="3912522"/>
          </a:xfrm>
          <a:prstGeom prst="rect">
            <a:avLst/>
          </a:prstGeom>
        </p:spPr>
      </p:pic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140BB4C2-5513-4DF3-BF1C-A8AD2EF48242}"/>
              </a:ext>
            </a:extLst>
          </p:cNvPr>
          <p:cNvSpPr/>
          <p:nvPr/>
        </p:nvSpPr>
        <p:spPr>
          <a:xfrm flipH="1">
            <a:off x="9075057" y="380653"/>
            <a:ext cx="2913743" cy="100678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B2524B0-7E29-42F6-9D3F-1BFC142233A6}"/>
              </a:ext>
            </a:extLst>
          </p:cNvPr>
          <p:cNvSpPr txBox="1"/>
          <p:nvPr/>
        </p:nvSpPr>
        <p:spPr>
          <a:xfrm>
            <a:off x="7678057" y="316414"/>
            <a:ext cx="4288353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此处输入标题文本内容</a:t>
            </a:r>
            <a:endParaRPr lang="zh-CN" altLang="en-US" sz="32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8F9BC95-A363-45D8-A0AE-299971A599A6}"/>
              </a:ext>
            </a:extLst>
          </p:cNvPr>
          <p:cNvSpPr txBox="1"/>
          <p:nvPr/>
        </p:nvSpPr>
        <p:spPr>
          <a:xfrm rot="5400000">
            <a:off x="-694083" y="765274"/>
            <a:ext cx="205376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MAX-QING</a:t>
            </a:r>
            <a:endParaRPr lang="zh-CN" altLang="en-US" sz="2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76B61F6F-441F-488F-8AE0-4E86657DCC10}"/>
              </a:ext>
            </a:extLst>
          </p:cNvPr>
          <p:cNvSpPr/>
          <p:nvPr/>
        </p:nvSpPr>
        <p:spPr>
          <a:xfrm>
            <a:off x="0" y="2118007"/>
            <a:ext cx="9448800" cy="26261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9" name="图形 68">
            <a:extLst>
              <a:ext uri="{FF2B5EF4-FFF2-40B4-BE49-F238E27FC236}">
                <a16:creationId xmlns:a16="http://schemas.microsoft.com/office/drawing/2014/main" id="{E882BFA4-A500-4AE3-9DFE-FED3532611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10638" r="63620" b="22241"/>
          <a:stretch>
            <a:fillRect/>
          </a:stretch>
        </p:blipFill>
        <p:spPr>
          <a:xfrm>
            <a:off x="8451350" y="2118007"/>
            <a:ext cx="997451" cy="2626132"/>
          </a:xfrm>
          <a:custGeom>
            <a:avLst/>
            <a:gdLst>
              <a:gd name="connsiteX0" fmla="*/ 0 w 997451"/>
              <a:gd name="connsiteY0" fmla="*/ 0 h 2626132"/>
              <a:gd name="connsiteX1" fmla="*/ 997451 w 997451"/>
              <a:gd name="connsiteY1" fmla="*/ 0 h 2626132"/>
              <a:gd name="connsiteX2" fmla="*/ 997451 w 997451"/>
              <a:gd name="connsiteY2" fmla="*/ 2626132 h 2626132"/>
              <a:gd name="connsiteX3" fmla="*/ 0 w 997451"/>
              <a:gd name="connsiteY3" fmla="*/ 2626132 h 2626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7451" h="2626132">
                <a:moveTo>
                  <a:pt x="0" y="0"/>
                </a:moveTo>
                <a:lnTo>
                  <a:pt x="997451" y="0"/>
                </a:lnTo>
                <a:lnTo>
                  <a:pt x="997451" y="2626132"/>
                </a:lnTo>
                <a:lnTo>
                  <a:pt x="0" y="2626132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E98A988-01C7-41AE-BC38-ECD821BF0B99}"/>
              </a:ext>
            </a:extLst>
          </p:cNvPr>
          <p:cNvSpPr/>
          <p:nvPr/>
        </p:nvSpPr>
        <p:spPr>
          <a:xfrm>
            <a:off x="0" y="4821078"/>
            <a:ext cx="8451348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FDAFA66-97FB-4943-8449-463A03C07AB3}"/>
              </a:ext>
            </a:extLst>
          </p:cNvPr>
          <p:cNvSpPr txBox="1"/>
          <p:nvPr/>
        </p:nvSpPr>
        <p:spPr>
          <a:xfrm>
            <a:off x="1499378" y="5267674"/>
            <a:ext cx="3123422" cy="10279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551D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点击输入简要文字内容，文字内容需概括精炼，言简意赅的说明点击输入简要文字内容</a:t>
            </a:r>
            <a:endParaRPr lang="zh-CN" altLang="en-US" sz="1400" dirty="0">
              <a:solidFill>
                <a:srgbClr val="FF551D"/>
              </a:soli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9FE6645-D389-481E-8F25-846682AC6D8D}"/>
              </a:ext>
            </a:extLst>
          </p:cNvPr>
          <p:cNvSpPr txBox="1"/>
          <p:nvPr/>
        </p:nvSpPr>
        <p:spPr>
          <a:xfrm>
            <a:off x="5842778" y="5267674"/>
            <a:ext cx="3123422" cy="10279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551D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点击输入简要文字内容，文字内容需概括精炼，言简意赅的说明点击输入简要文字内容</a:t>
            </a:r>
            <a:endParaRPr lang="zh-CN" altLang="en-US" sz="1400" dirty="0">
              <a:solidFill>
                <a:srgbClr val="FF551D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3F7FE00-FFFD-4BB8-A10C-AAD5B71DC6DF}"/>
              </a:ext>
            </a:extLst>
          </p:cNvPr>
          <p:cNvGrpSpPr/>
          <p:nvPr/>
        </p:nvGrpSpPr>
        <p:grpSpPr>
          <a:xfrm>
            <a:off x="591573" y="5417819"/>
            <a:ext cx="691639" cy="751311"/>
            <a:chOff x="482927" y="5299801"/>
            <a:chExt cx="800285" cy="869330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013AEC7-2D42-4C1D-847D-DFAFAF724B58}"/>
                </a:ext>
              </a:extLst>
            </p:cNvPr>
            <p:cNvSpPr/>
            <p:nvPr/>
          </p:nvSpPr>
          <p:spPr>
            <a:xfrm rot="1800000">
              <a:off x="521212" y="5407131"/>
              <a:ext cx="762000" cy="762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B463401D-2FB0-4CBD-9639-21B580D81625}"/>
                </a:ext>
              </a:extLst>
            </p:cNvPr>
            <p:cNvSpPr/>
            <p:nvPr/>
          </p:nvSpPr>
          <p:spPr>
            <a:xfrm rot="1800000">
              <a:off x="482927" y="5299801"/>
              <a:ext cx="762000" cy="762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8C229081-DEC5-4DED-A149-A344335D4D0D}"/>
              </a:ext>
            </a:extLst>
          </p:cNvPr>
          <p:cNvGrpSpPr/>
          <p:nvPr/>
        </p:nvGrpSpPr>
        <p:grpSpPr>
          <a:xfrm>
            <a:off x="5039369" y="5417819"/>
            <a:ext cx="691639" cy="751311"/>
            <a:chOff x="482927" y="5299801"/>
            <a:chExt cx="800285" cy="869330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E3ED1C59-F122-47FF-A7A0-134C4DB6EA2E}"/>
                </a:ext>
              </a:extLst>
            </p:cNvPr>
            <p:cNvSpPr/>
            <p:nvPr/>
          </p:nvSpPr>
          <p:spPr>
            <a:xfrm rot="1800000">
              <a:off x="521212" y="5407131"/>
              <a:ext cx="762000" cy="762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05FCA6EC-F492-41D6-B324-F94B8C208EA6}"/>
                </a:ext>
              </a:extLst>
            </p:cNvPr>
            <p:cNvSpPr/>
            <p:nvPr/>
          </p:nvSpPr>
          <p:spPr>
            <a:xfrm rot="1800000">
              <a:off x="482927" y="5299801"/>
              <a:ext cx="762000" cy="762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形 10">
            <a:extLst>
              <a:ext uri="{FF2B5EF4-FFF2-40B4-BE49-F238E27FC236}">
                <a16:creationId xmlns:a16="http://schemas.microsoft.com/office/drawing/2014/main" id="{B569ABD0-C616-4E39-9C63-6FF1A4C869F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3903" y="5564249"/>
            <a:ext cx="806746" cy="365692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41C81358-CBE4-4C69-8DC1-FD77EA06C4D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707154" y="5435819"/>
            <a:ext cx="1051269" cy="509361"/>
          </a:xfrm>
          <a:prstGeom prst="rect">
            <a:avLst/>
          </a:prstGeom>
        </p:spPr>
      </p:pic>
      <p:sp>
        <p:nvSpPr>
          <p:cNvPr id="77" name="文本框 76">
            <a:extLst>
              <a:ext uri="{FF2B5EF4-FFF2-40B4-BE49-F238E27FC236}">
                <a16:creationId xmlns:a16="http://schemas.microsoft.com/office/drawing/2014/main" id="{E84A4A5E-1527-41F2-AE10-1D81915AE49A}"/>
              </a:ext>
            </a:extLst>
          </p:cNvPr>
          <p:cNvSpPr txBox="1"/>
          <p:nvPr/>
        </p:nvSpPr>
        <p:spPr>
          <a:xfrm>
            <a:off x="504136" y="3116547"/>
            <a:ext cx="7746802" cy="129522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梦源黑体 CN" panose="020B0800000000000000" pitchFamily="34" charset="-122"/>
                <a:ea typeface="梦源黑体 CN" panose="020B0800000000000000" pitchFamily="34" charset="-122"/>
              </a:rPr>
              <a:t>点击输入简要文字内容，文字内容需概括精炼，不用多余的文字修饰，言简意赅的说明点击输入简要文字内容，文字内容需概括精炼，不用多余的文字修饰，文字内容需概括精炼，不用多余的文字修饰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DED1BE9D-4FE8-4927-9BCA-8A1021C99BA3}"/>
              </a:ext>
            </a:extLst>
          </p:cNvPr>
          <p:cNvSpPr txBox="1"/>
          <p:nvPr/>
        </p:nvSpPr>
        <p:spPr>
          <a:xfrm>
            <a:off x="471049" y="2399460"/>
            <a:ext cx="2441695" cy="76944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ctr"/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文本内容</a:t>
            </a:r>
            <a:endParaRPr lang="en-US" altLang="zh-CN" sz="4400" b="1" dirty="0">
              <a:solidFill>
                <a:schemeClr val="bg1"/>
              </a:solidFill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2758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>
            <a:extLst>
              <a:ext uri="{FF2B5EF4-FFF2-40B4-BE49-F238E27FC236}">
                <a16:creationId xmlns:a16="http://schemas.microsoft.com/office/drawing/2014/main" id="{196E6932-0A9E-4F3E-8A17-FDC400FA5995}"/>
              </a:ext>
            </a:extLst>
          </p:cNvPr>
          <p:cNvSpPr txBox="1"/>
          <p:nvPr/>
        </p:nvSpPr>
        <p:spPr>
          <a:xfrm>
            <a:off x="594412" y="840392"/>
            <a:ext cx="11597589" cy="5405451"/>
          </a:xfrm>
          <a:custGeom>
            <a:avLst/>
            <a:gdLst>
              <a:gd name="connsiteX0" fmla="*/ 7113541 w 11597589"/>
              <a:gd name="connsiteY0" fmla="*/ 4634647 h 5405451"/>
              <a:gd name="connsiteX1" fmla="*/ 6996912 w 11597589"/>
              <a:gd name="connsiteY1" fmla="*/ 4668385 h 5405451"/>
              <a:gd name="connsiteX2" fmla="*/ 6895674 w 11597589"/>
              <a:gd name="connsiteY2" fmla="*/ 4765951 h 5405451"/>
              <a:gd name="connsiteX3" fmla="*/ 6819703 w 11597589"/>
              <a:gd name="connsiteY3" fmla="*/ 4919747 h 5405451"/>
              <a:gd name="connsiteX4" fmla="*/ 6790623 w 11597589"/>
              <a:gd name="connsiteY4" fmla="*/ 5075063 h 5405451"/>
              <a:gd name="connsiteX5" fmla="*/ 6824001 w 11597589"/>
              <a:gd name="connsiteY5" fmla="*/ 5177189 h 5405451"/>
              <a:gd name="connsiteX6" fmla="*/ 6916869 w 11597589"/>
              <a:gd name="connsiteY6" fmla="*/ 5213358 h 5405451"/>
              <a:gd name="connsiteX7" fmla="*/ 7034329 w 11597589"/>
              <a:gd name="connsiteY7" fmla="*/ 5177189 h 5405451"/>
              <a:gd name="connsiteX8" fmla="*/ 7137424 w 11597589"/>
              <a:gd name="connsiteY8" fmla="*/ 5075063 h 5405451"/>
              <a:gd name="connsiteX9" fmla="*/ 7214223 w 11597589"/>
              <a:gd name="connsiteY9" fmla="*/ 4919747 h 5405451"/>
              <a:gd name="connsiteX10" fmla="*/ 7242475 w 11597589"/>
              <a:gd name="connsiteY10" fmla="*/ 4765951 h 5405451"/>
              <a:gd name="connsiteX11" fmla="*/ 7207241 w 11597589"/>
              <a:gd name="connsiteY11" fmla="*/ 4668385 h 5405451"/>
              <a:gd name="connsiteX12" fmla="*/ 7113541 w 11597589"/>
              <a:gd name="connsiteY12" fmla="*/ 4634647 h 5405451"/>
              <a:gd name="connsiteX13" fmla="*/ 5304829 w 11597589"/>
              <a:gd name="connsiteY13" fmla="*/ 4634647 h 5405451"/>
              <a:gd name="connsiteX14" fmla="*/ 5188200 w 11597589"/>
              <a:gd name="connsiteY14" fmla="*/ 4668385 h 5405451"/>
              <a:gd name="connsiteX15" fmla="*/ 5086963 w 11597589"/>
              <a:gd name="connsiteY15" fmla="*/ 4765951 h 5405451"/>
              <a:gd name="connsiteX16" fmla="*/ 5010990 w 11597589"/>
              <a:gd name="connsiteY16" fmla="*/ 4919747 h 5405451"/>
              <a:gd name="connsiteX17" fmla="*/ 4981913 w 11597589"/>
              <a:gd name="connsiteY17" fmla="*/ 5075063 h 5405451"/>
              <a:gd name="connsiteX18" fmla="*/ 5015289 w 11597589"/>
              <a:gd name="connsiteY18" fmla="*/ 5177189 h 5405451"/>
              <a:gd name="connsiteX19" fmla="*/ 5108158 w 11597589"/>
              <a:gd name="connsiteY19" fmla="*/ 5213358 h 5405451"/>
              <a:gd name="connsiteX20" fmla="*/ 5225618 w 11597589"/>
              <a:gd name="connsiteY20" fmla="*/ 5177189 h 5405451"/>
              <a:gd name="connsiteX21" fmla="*/ 5328713 w 11597589"/>
              <a:gd name="connsiteY21" fmla="*/ 5075063 h 5405451"/>
              <a:gd name="connsiteX22" fmla="*/ 5405512 w 11597589"/>
              <a:gd name="connsiteY22" fmla="*/ 4919747 h 5405451"/>
              <a:gd name="connsiteX23" fmla="*/ 5433763 w 11597589"/>
              <a:gd name="connsiteY23" fmla="*/ 4765951 h 5405451"/>
              <a:gd name="connsiteX24" fmla="*/ 5398529 w 11597589"/>
              <a:gd name="connsiteY24" fmla="*/ 4668385 h 5405451"/>
              <a:gd name="connsiteX25" fmla="*/ 5304829 w 11597589"/>
              <a:gd name="connsiteY25" fmla="*/ 4634647 h 5405451"/>
              <a:gd name="connsiteX26" fmla="*/ 4234791 w 11597589"/>
              <a:gd name="connsiteY26" fmla="*/ 4460182 h 5405451"/>
              <a:gd name="connsiteX27" fmla="*/ 4457886 w 11597589"/>
              <a:gd name="connsiteY27" fmla="*/ 4460182 h 5405451"/>
              <a:gd name="connsiteX28" fmla="*/ 4206049 w 11597589"/>
              <a:gd name="connsiteY28" fmla="*/ 5201200 h 5405451"/>
              <a:gd name="connsiteX29" fmla="*/ 4567135 w 11597589"/>
              <a:gd name="connsiteY29" fmla="*/ 5201200 h 5405451"/>
              <a:gd name="connsiteX30" fmla="*/ 4503715 w 11597589"/>
              <a:gd name="connsiteY30" fmla="*/ 5387822 h 5405451"/>
              <a:gd name="connsiteX31" fmla="*/ 3919533 w 11597589"/>
              <a:gd name="connsiteY31" fmla="*/ 5387822 h 5405451"/>
              <a:gd name="connsiteX32" fmla="*/ 7178205 w 11597589"/>
              <a:gd name="connsiteY32" fmla="*/ 4444377 h 5405451"/>
              <a:gd name="connsiteX33" fmla="*/ 7381382 w 11597589"/>
              <a:gd name="connsiteY33" fmla="*/ 4500303 h 5405451"/>
              <a:gd name="connsiteX34" fmla="*/ 7475059 w 11597589"/>
              <a:gd name="connsiteY34" fmla="*/ 4662002 h 5405451"/>
              <a:gd name="connsiteX35" fmla="*/ 7440965 w 11597589"/>
              <a:gd name="connsiteY35" fmla="*/ 4919747 h 5405451"/>
              <a:gd name="connsiteX36" fmla="*/ 7298842 w 11597589"/>
              <a:gd name="connsiteY36" fmla="*/ 5180532 h 5405451"/>
              <a:gd name="connsiteX37" fmla="*/ 7093503 w 11597589"/>
              <a:gd name="connsiteY37" fmla="*/ 5347398 h 5405451"/>
              <a:gd name="connsiteX38" fmla="*/ 6851588 w 11597589"/>
              <a:gd name="connsiteY38" fmla="*/ 5405451 h 5405451"/>
              <a:gd name="connsiteX39" fmla="*/ 6649745 w 11597589"/>
              <a:gd name="connsiteY39" fmla="*/ 5347398 h 5405451"/>
              <a:gd name="connsiteX40" fmla="*/ 6556913 w 11597589"/>
              <a:gd name="connsiteY40" fmla="*/ 5180532 h 5405451"/>
              <a:gd name="connsiteX41" fmla="*/ 6591744 w 11597589"/>
              <a:gd name="connsiteY41" fmla="*/ 4919747 h 5405451"/>
              <a:gd name="connsiteX42" fmla="*/ 6733339 w 11597589"/>
              <a:gd name="connsiteY42" fmla="*/ 4661394 h 5405451"/>
              <a:gd name="connsiteX43" fmla="*/ 6937833 w 11597589"/>
              <a:gd name="connsiteY43" fmla="*/ 4499695 h 5405451"/>
              <a:gd name="connsiteX44" fmla="*/ 7178205 w 11597589"/>
              <a:gd name="connsiteY44" fmla="*/ 4444377 h 5405451"/>
              <a:gd name="connsiteX45" fmla="*/ 6364296 w 11597589"/>
              <a:gd name="connsiteY45" fmla="*/ 4444377 h 5405451"/>
              <a:gd name="connsiteX46" fmla="*/ 6514417 w 11597589"/>
              <a:gd name="connsiteY46" fmla="*/ 4480243 h 5405451"/>
              <a:gd name="connsiteX47" fmla="*/ 6604241 w 11597589"/>
              <a:gd name="connsiteY47" fmla="*/ 4564739 h 5405451"/>
              <a:gd name="connsiteX48" fmla="*/ 6440397 w 11597589"/>
              <a:gd name="connsiteY48" fmla="*/ 4706985 h 5405451"/>
              <a:gd name="connsiteX49" fmla="*/ 6385016 w 11597589"/>
              <a:gd name="connsiteY49" fmla="*/ 4654403 h 5405451"/>
              <a:gd name="connsiteX50" fmla="*/ 6303279 w 11597589"/>
              <a:gd name="connsiteY50" fmla="*/ 4634647 h 5405451"/>
              <a:gd name="connsiteX51" fmla="*/ 6181887 w 11597589"/>
              <a:gd name="connsiteY51" fmla="*/ 4668992 h 5405451"/>
              <a:gd name="connsiteX52" fmla="*/ 6069394 w 11597589"/>
              <a:gd name="connsiteY52" fmla="*/ 4767470 h 5405451"/>
              <a:gd name="connsiteX53" fmla="*/ 5987338 w 11597589"/>
              <a:gd name="connsiteY53" fmla="*/ 4922179 h 5405451"/>
              <a:gd name="connsiteX54" fmla="*/ 5960472 w 11597589"/>
              <a:gd name="connsiteY54" fmla="*/ 5079926 h 5405451"/>
              <a:gd name="connsiteX55" fmla="*/ 6002070 w 11597589"/>
              <a:gd name="connsiteY55" fmla="*/ 5179316 h 5405451"/>
              <a:gd name="connsiteX56" fmla="*/ 6104177 w 11597589"/>
              <a:gd name="connsiteY56" fmla="*/ 5213358 h 5405451"/>
              <a:gd name="connsiteX57" fmla="*/ 6212647 w 11597589"/>
              <a:gd name="connsiteY57" fmla="*/ 5188435 h 5405451"/>
              <a:gd name="connsiteX58" fmla="*/ 6309187 w 11597589"/>
              <a:gd name="connsiteY58" fmla="*/ 5128861 h 5405451"/>
              <a:gd name="connsiteX59" fmla="*/ 6379199 w 11597589"/>
              <a:gd name="connsiteY59" fmla="*/ 5268068 h 5405451"/>
              <a:gd name="connsiteX60" fmla="*/ 6209227 w 11597589"/>
              <a:gd name="connsiteY60" fmla="*/ 5371106 h 5405451"/>
              <a:gd name="connsiteX61" fmla="*/ 6029777 w 11597589"/>
              <a:gd name="connsiteY61" fmla="*/ 5405451 h 5405451"/>
              <a:gd name="connsiteX62" fmla="*/ 5873445 w 11597589"/>
              <a:gd name="connsiteY62" fmla="*/ 5375361 h 5405451"/>
              <a:gd name="connsiteX63" fmla="*/ 5765221 w 11597589"/>
              <a:gd name="connsiteY63" fmla="*/ 5285089 h 5405451"/>
              <a:gd name="connsiteX64" fmla="*/ 5721107 w 11597589"/>
              <a:gd name="connsiteY64" fmla="*/ 5135852 h 5405451"/>
              <a:gd name="connsiteX65" fmla="*/ 5756901 w 11597589"/>
              <a:gd name="connsiteY65" fmla="*/ 4929473 h 5405451"/>
              <a:gd name="connsiteX66" fmla="*/ 5862389 w 11597589"/>
              <a:gd name="connsiteY66" fmla="*/ 4723703 h 5405451"/>
              <a:gd name="connsiteX67" fmla="*/ 6011507 w 11597589"/>
              <a:gd name="connsiteY67" fmla="*/ 4571122 h 5405451"/>
              <a:gd name="connsiteX68" fmla="*/ 6184964 w 11597589"/>
              <a:gd name="connsiteY68" fmla="*/ 4476595 h 5405451"/>
              <a:gd name="connsiteX69" fmla="*/ 6364296 w 11597589"/>
              <a:gd name="connsiteY69" fmla="*/ 4444377 h 5405451"/>
              <a:gd name="connsiteX70" fmla="*/ 5369493 w 11597589"/>
              <a:gd name="connsiteY70" fmla="*/ 4444377 h 5405451"/>
              <a:gd name="connsiteX71" fmla="*/ 5572671 w 11597589"/>
              <a:gd name="connsiteY71" fmla="*/ 4500303 h 5405451"/>
              <a:gd name="connsiteX72" fmla="*/ 5666347 w 11597589"/>
              <a:gd name="connsiteY72" fmla="*/ 4662002 h 5405451"/>
              <a:gd name="connsiteX73" fmla="*/ 5632253 w 11597589"/>
              <a:gd name="connsiteY73" fmla="*/ 4919747 h 5405451"/>
              <a:gd name="connsiteX74" fmla="*/ 5490131 w 11597589"/>
              <a:gd name="connsiteY74" fmla="*/ 5180532 h 5405451"/>
              <a:gd name="connsiteX75" fmla="*/ 5284793 w 11597589"/>
              <a:gd name="connsiteY75" fmla="*/ 5347398 h 5405451"/>
              <a:gd name="connsiteX76" fmla="*/ 5042876 w 11597589"/>
              <a:gd name="connsiteY76" fmla="*/ 5405451 h 5405451"/>
              <a:gd name="connsiteX77" fmla="*/ 4841033 w 11597589"/>
              <a:gd name="connsiteY77" fmla="*/ 5347398 h 5405451"/>
              <a:gd name="connsiteX78" fmla="*/ 4748203 w 11597589"/>
              <a:gd name="connsiteY78" fmla="*/ 5180532 h 5405451"/>
              <a:gd name="connsiteX79" fmla="*/ 4783032 w 11597589"/>
              <a:gd name="connsiteY79" fmla="*/ 4919747 h 5405451"/>
              <a:gd name="connsiteX80" fmla="*/ 4924627 w 11597589"/>
              <a:gd name="connsiteY80" fmla="*/ 4661394 h 5405451"/>
              <a:gd name="connsiteX81" fmla="*/ 5129120 w 11597589"/>
              <a:gd name="connsiteY81" fmla="*/ 4499695 h 5405451"/>
              <a:gd name="connsiteX82" fmla="*/ 5369493 w 11597589"/>
              <a:gd name="connsiteY82" fmla="*/ 4444377 h 5405451"/>
              <a:gd name="connsiteX83" fmla="*/ 11090737 w 11597589"/>
              <a:gd name="connsiteY83" fmla="*/ 4015823 h 5405451"/>
              <a:gd name="connsiteX84" fmla="*/ 11001102 w 11597589"/>
              <a:gd name="connsiteY84" fmla="*/ 4041752 h 5405451"/>
              <a:gd name="connsiteX85" fmla="*/ 10923296 w 11597589"/>
              <a:gd name="connsiteY85" fmla="*/ 4116736 h 5405451"/>
              <a:gd name="connsiteX86" fmla="*/ 10864909 w 11597589"/>
              <a:gd name="connsiteY86" fmla="*/ 4234935 h 5405451"/>
              <a:gd name="connsiteX87" fmla="*/ 10842560 w 11597589"/>
              <a:gd name="connsiteY87" fmla="*/ 4354302 h 5405451"/>
              <a:gd name="connsiteX88" fmla="*/ 10868212 w 11597589"/>
              <a:gd name="connsiteY88" fmla="*/ 4432791 h 5405451"/>
              <a:gd name="connsiteX89" fmla="*/ 10939585 w 11597589"/>
              <a:gd name="connsiteY89" fmla="*/ 4460588 h 5405451"/>
              <a:gd name="connsiteX90" fmla="*/ 11029859 w 11597589"/>
              <a:gd name="connsiteY90" fmla="*/ 4432791 h 5405451"/>
              <a:gd name="connsiteX91" fmla="*/ 11109091 w 11597589"/>
              <a:gd name="connsiteY91" fmla="*/ 4354302 h 5405451"/>
              <a:gd name="connsiteX92" fmla="*/ 11168115 w 11597589"/>
              <a:gd name="connsiteY92" fmla="*/ 4234935 h 5405451"/>
              <a:gd name="connsiteX93" fmla="*/ 11189828 w 11597589"/>
              <a:gd name="connsiteY93" fmla="*/ 4116736 h 5405451"/>
              <a:gd name="connsiteX94" fmla="*/ 11162749 w 11597589"/>
              <a:gd name="connsiteY94" fmla="*/ 4041752 h 5405451"/>
              <a:gd name="connsiteX95" fmla="*/ 11090737 w 11597589"/>
              <a:gd name="connsiteY95" fmla="*/ 4015823 h 5405451"/>
              <a:gd name="connsiteX96" fmla="*/ 9700661 w 11597589"/>
              <a:gd name="connsiteY96" fmla="*/ 4015823 h 5405451"/>
              <a:gd name="connsiteX97" fmla="*/ 9611027 w 11597589"/>
              <a:gd name="connsiteY97" fmla="*/ 4041752 h 5405451"/>
              <a:gd name="connsiteX98" fmla="*/ 9533222 w 11597589"/>
              <a:gd name="connsiteY98" fmla="*/ 4116736 h 5405451"/>
              <a:gd name="connsiteX99" fmla="*/ 9474833 w 11597589"/>
              <a:gd name="connsiteY99" fmla="*/ 4234935 h 5405451"/>
              <a:gd name="connsiteX100" fmla="*/ 9452485 w 11597589"/>
              <a:gd name="connsiteY100" fmla="*/ 4354302 h 5405451"/>
              <a:gd name="connsiteX101" fmla="*/ 9478137 w 11597589"/>
              <a:gd name="connsiteY101" fmla="*/ 4432791 h 5405451"/>
              <a:gd name="connsiteX102" fmla="*/ 9549511 w 11597589"/>
              <a:gd name="connsiteY102" fmla="*/ 4460588 h 5405451"/>
              <a:gd name="connsiteX103" fmla="*/ 9639784 w 11597589"/>
              <a:gd name="connsiteY103" fmla="*/ 4432791 h 5405451"/>
              <a:gd name="connsiteX104" fmla="*/ 9719017 w 11597589"/>
              <a:gd name="connsiteY104" fmla="*/ 4354302 h 5405451"/>
              <a:gd name="connsiteX105" fmla="*/ 9778040 w 11597589"/>
              <a:gd name="connsiteY105" fmla="*/ 4234935 h 5405451"/>
              <a:gd name="connsiteX106" fmla="*/ 9799753 w 11597589"/>
              <a:gd name="connsiteY106" fmla="*/ 4116736 h 5405451"/>
              <a:gd name="connsiteX107" fmla="*/ 9772674 w 11597589"/>
              <a:gd name="connsiteY107" fmla="*/ 4041752 h 5405451"/>
              <a:gd name="connsiteX108" fmla="*/ 9700661 w 11597589"/>
              <a:gd name="connsiteY108" fmla="*/ 4015823 h 5405451"/>
              <a:gd name="connsiteX109" fmla="*/ 8878289 w 11597589"/>
              <a:gd name="connsiteY109" fmla="*/ 3881739 h 5405451"/>
              <a:gd name="connsiteX110" fmla="*/ 9049747 w 11597589"/>
              <a:gd name="connsiteY110" fmla="*/ 3881739 h 5405451"/>
              <a:gd name="connsiteX111" fmla="*/ 8856200 w 11597589"/>
              <a:gd name="connsiteY111" fmla="*/ 4451244 h 5405451"/>
              <a:gd name="connsiteX112" fmla="*/ 9133711 w 11597589"/>
              <a:gd name="connsiteY112" fmla="*/ 4451244 h 5405451"/>
              <a:gd name="connsiteX113" fmla="*/ 9084970 w 11597589"/>
              <a:gd name="connsiteY113" fmla="*/ 4594672 h 5405451"/>
              <a:gd name="connsiteX114" fmla="*/ 8636000 w 11597589"/>
              <a:gd name="connsiteY114" fmla="*/ 4594672 h 5405451"/>
              <a:gd name="connsiteX115" fmla="*/ 11140433 w 11597589"/>
              <a:gd name="connsiteY115" fmla="*/ 3869592 h 5405451"/>
              <a:gd name="connsiteX116" fmla="*/ 11296584 w 11597589"/>
              <a:gd name="connsiteY116" fmla="*/ 3912574 h 5405451"/>
              <a:gd name="connsiteX117" fmla="*/ 11368579 w 11597589"/>
              <a:gd name="connsiteY117" fmla="*/ 4036847 h 5405451"/>
              <a:gd name="connsiteX118" fmla="*/ 11342376 w 11597589"/>
              <a:gd name="connsiteY118" fmla="*/ 4234935 h 5405451"/>
              <a:gd name="connsiteX119" fmla="*/ 11233149 w 11597589"/>
              <a:gd name="connsiteY119" fmla="*/ 4435360 h 5405451"/>
              <a:gd name="connsiteX120" fmla="*/ 11075336 w 11597589"/>
              <a:gd name="connsiteY120" fmla="*/ 4563604 h 5405451"/>
              <a:gd name="connsiteX121" fmla="*/ 10889414 w 11597589"/>
              <a:gd name="connsiteY121" fmla="*/ 4608220 h 5405451"/>
              <a:gd name="connsiteX122" fmla="*/ 10734289 w 11597589"/>
              <a:gd name="connsiteY122" fmla="*/ 4563604 h 5405451"/>
              <a:gd name="connsiteX123" fmla="*/ 10662943 w 11597589"/>
              <a:gd name="connsiteY123" fmla="*/ 4435360 h 5405451"/>
              <a:gd name="connsiteX124" fmla="*/ 10689712 w 11597589"/>
              <a:gd name="connsiteY124" fmla="*/ 4234935 h 5405451"/>
              <a:gd name="connsiteX125" fmla="*/ 10798534 w 11597589"/>
              <a:gd name="connsiteY125" fmla="*/ 4036379 h 5405451"/>
              <a:gd name="connsiteX126" fmla="*/ 10955697 w 11597589"/>
              <a:gd name="connsiteY126" fmla="*/ 3912107 h 5405451"/>
              <a:gd name="connsiteX127" fmla="*/ 11140433 w 11597589"/>
              <a:gd name="connsiteY127" fmla="*/ 3869592 h 5405451"/>
              <a:gd name="connsiteX128" fmla="*/ 10514909 w 11597589"/>
              <a:gd name="connsiteY128" fmla="*/ 3869592 h 5405451"/>
              <a:gd name="connsiteX129" fmla="*/ 10630283 w 11597589"/>
              <a:gd name="connsiteY129" fmla="*/ 3897157 h 5405451"/>
              <a:gd name="connsiteX130" fmla="*/ 10699317 w 11597589"/>
              <a:gd name="connsiteY130" fmla="*/ 3962096 h 5405451"/>
              <a:gd name="connsiteX131" fmla="*/ 10573395 w 11597589"/>
              <a:gd name="connsiteY131" fmla="*/ 4071418 h 5405451"/>
              <a:gd name="connsiteX132" fmla="*/ 10530833 w 11597589"/>
              <a:gd name="connsiteY132" fmla="*/ 4031007 h 5405451"/>
              <a:gd name="connsiteX133" fmla="*/ 10468014 w 11597589"/>
              <a:gd name="connsiteY133" fmla="*/ 4015823 h 5405451"/>
              <a:gd name="connsiteX134" fmla="*/ 10374719 w 11597589"/>
              <a:gd name="connsiteY134" fmla="*/ 4042219 h 5405451"/>
              <a:gd name="connsiteX135" fmla="*/ 10288263 w 11597589"/>
              <a:gd name="connsiteY135" fmla="*/ 4117904 h 5405451"/>
              <a:gd name="connsiteX136" fmla="*/ 10225200 w 11597589"/>
              <a:gd name="connsiteY136" fmla="*/ 4236804 h 5405451"/>
              <a:gd name="connsiteX137" fmla="*/ 10204552 w 11597589"/>
              <a:gd name="connsiteY137" fmla="*/ 4358040 h 5405451"/>
              <a:gd name="connsiteX138" fmla="*/ 10236522 w 11597589"/>
              <a:gd name="connsiteY138" fmla="*/ 4434425 h 5405451"/>
              <a:gd name="connsiteX139" fmla="*/ 10314995 w 11597589"/>
              <a:gd name="connsiteY139" fmla="*/ 4460588 h 5405451"/>
              <a:gd name="connsiteX140" fmla="*/ 10398359 w 11597589"/>
              <a:gd name="connsiteY140" fmla="*/ 4441434 h 5405451"/>
              <a:gd name="connsiteX141" fmla="*/ 10472555 w 11597589"/>
              <a:gd name="connsiteY141" fmla="*/ 4395649 h 5405451"/>
              <a:gd name="connsiteX142" fmla="*/ 10526362 w 11597589"/>
              <a:gd name="connsiteY142" fmla="*/ 4502635 h 5405451"/>
              <a:gd name="connsiteX143" fmla="*/ 10395731 w 11597589"/>
              <a:gd name="connsiteY143" fmla="*/ 4581825 h 5405451"/>
              <a:gd name="connsiteX144" fmla="*/ 10257816 w 11597589"/>
              <a:gd name="connsiteY144" fmla="*/ 4608220 h 5405451"/>
              <a:gd name="connsiteX145" fmla="*/ 10137668 w 11597589"/>
              <a:gd name="connsiteY145" fmla="*/ 4585095 h 5405451"/>
              <a:gd name="connsiteX146" fmla="*/ 10054493 w 11597589"/>
              <a:gd name="connsiteY146" fmla="*/ 4515717 h 5405451"/>
              <a:gd name="connsiteX147" fmla="*/ 10020589 w 11597589"/>
              <a:gd name="connsiteY147" fmla="*/ 4401021 h 5405451"/>
              <a:gd name="connsiteX148" fmla="*/ 10048099 w 11597589"/>
              <a:gd name="connsiteY148" fmla="*/ 4242410 h 5405451"/>
              <a:gd name="connsiteX149" fmla="*/ 10129171 w 11597589"/>
              <a:gd name="connsiteY149" fmla="*/ 4084267 h 5405451"/>
              <a:gd name="connsiteX150" fmla="*/ 10243775 w 11597589"/>
              <a:gd name="connsiteY150" fmla="*/ 3967001 h 5405451"/>
              <a:gd name="connsiteX151" fmla="*/ 10377084 w 11597589"/>
              <a:gd name="connsiteY151" fmla="*/ 3894353 h 5405451"/>
              <a:gd name="connsiteX152" fmla="*/ 10514909 w 11597589"/>
              <a:gd name="connsiteY152" fmla="*/ 3869592 h 5405451"/>
              <a:gd name="connsiteX153" fmla="*/ 9750358 w 11597589"/>
              <a:gd name="connsiteY153" fmla="*/ 3869592 h 5405451"/>
              <a:gd name="connsiteX154" fmla="*/ 9906510 w 11597589"/>
              <a:gd name="connsiteY154" fmla="*/ 3912574 h 5405451"/>
              <a:gd name="connsiteX155" fmla="*/ 9978504 w 11597589"/>
              <a:gd name="connsiteY155" fmla="*/ 4036847 h 5405451"/>
              <a:gd name="connsiteX156" fmla="*/ 9952301 w 11597589"/>
              <a:gd name="connsiteY156" fmla="*/ 4234935 h 5405451"/>
              <a:gd name="connsiteX157" fmla="*/ 9843074 w 11597589"/>
              <a:gd name="connsiteY157" fmla="*/ 4435360 h 5405451"/>
              <a:gd name="connsiteX158" fmla="*/ 9685263 w 11597589"/>
              <a:gd name="connsiteY158" fmla="*/ 4563604 h 5405451"/>
              <a:gd name="connsiteX159" fmla="*/ 9499339 w 11597589"/>
              <a:gd name="connsiteY159" fmla="*/ 4608220 h 5405451"/>
              <a:gd name="connsiteX160" fmla="*/ 9344213 w 11597589"/>
              <a:gd name="connsiteY160" fmla="*/ 4563604 h 5405451"/>
              <a:gd name="connsiteX161" fmla="*/ 9272869 w 11597589"/>
              <a:gd name="connsiteY161" fmla="*/ 4435360 h 5405451"/>
              <a:gd name="connsiteX162" fmla="*/ 9299637 w 11597589"/>
              <a:gd name="connsiteY162" fmla="*/ 4234935 h 5405451"/>
              <a:gd name="connsiteX163" fmla="*/ 9408459 w 11597589"/>
              <a:gd name="connsiteY163" fmla="*/ 4036379 h 5405451"/>
              <a:gd name="connsiteX164" fmla="*/ 9565621 w 11597589"/>
              <a:gd name="connsiteY164" fmla="*/ 3912107 h 5405451"/>
              <a:gd name="connsiteX165" fmla="*/ 9750358 w 11597589"/>
              <a:gd name="connsiteY165" fmla="*/ 3869592 h 5405451"/>
              <a:gd name="connsiteX166" fmla="*/ 3194008 w 11597589"/>
              <a:gd name="connsiteY166" fmla="*/ 3679155 h 5405451"/>
              <a:gd name="connsiteX167" fmla="*/ 3077379 w 11597589"/>
              <a:gd name="connsiteY167" fmla="*/ 3712893 h 5405451"/>
              <a:gd name="connsiteX168" fmla="*/ 2976141 w 11597589"/>
              <a:gd name="connsiteY168" fmla="*/ 3810459 h 5405451"/>
              <a:gd name="connsiteX169" fmla="*/ 2900170 w 11597589"/>
              <a:gd name="connsiteY169" fmla="*/ 3964255 h 5405451"/>
              <a:gd name="connsiteX170" fmla="*/ 2871090 w 11597589"/>
              <a:gd name="connsiteY170" fmla="*/ 4119571 h 5405451"/>
              <a:gd name="connsiteX171" fmla="*/ 2904468 w 11597589"/>
              <a:gd name="connsiteY171" fmla="*/ 4221697 h 5405451"/>
              <a:gd name="connsiteX172" fmla="*/ 2997336 w 11597589"/>
              <a:gd name="connsiteY172" fmla="*/ 4257866 h 5405451"/>
              <a:gd name="connsiteX173" fmla="*/ 3114796 w 11597589"/>
              <a:gd name="connsiteY173" fmla="*/ 4221697 h 5405451"/>
              <a:gd name="connsiteX174" fmla="*/ 3217891 w 11597589"/>
              <a:gd name="connsiteY174" fmla="*/ 4119571 h 5405451"/>
              <a:gd name="connsiteX175" fmla="*/ 3294690 w 11597589"/>
              <a:gd name="connsiteY175" fmla="*/ 3964255 h 5405451"/>
              <a:gd name="connsiteX176" fmla="*/ 3322942 w 11597589"/>
              <a:gd name="connsiteY176" fmla="*/ 3810459 h 5405451"/>
              <a:gd name="connsiteX177" fmla="*/ 3287708 w 11597589"/>
              <a:gd name="connsiteY177" fmla="*/ 3712893 h 5405451"/>
              <a:gd name="connsiteX178" fmla="*/ 3194008 w 11597589"/>
              <a:gd name="connsiteY178" fmla="*/ 3679155 h 5405451"/>
              <a:gd name="connsiteX179" fmla="*/ 1385296 w 11597589"/>
              <a:gd name="connsiteY179" fmla="*/ 3679155 h 5405451"/>
              <a:gd name="connsiteX180" fmla="*/ 1268667 w 11597589"/>
              <a:gd name="connsiteY180" fmla="*/ 3712893 h 5405451"/>
              <a:gd name="connsiteX181" fmla="*/ 1167430 w 11597589"/>
              <a:gd name="connsiteY181" fmla="*/ 3810459 h 5405451"/>
              <a:gd name="connsiteX182" fmla="*/ 1091457 w 11597589"/>
              <a:gd name="connsiteY182" fmla="*/ 3964255 h 5405451"/>
              <a:gd name="connsiteX183" fmla="*/ 1062379 w 11597589"/>
              <a:gd name="connsiteY183" fmla="*/ 4119571 h 5405451"/>
              <a:gd name="connsiteX184" fmla="*/ 1095756 w 11597589"/>
              <a:gd name="connsiteY184" fmla="*/ 4221697 h 5405451"/>
              <a:gd name="connsiteX185" fmla="*/ 1188625 w 11597589"/>
              <a:gd name="connsiteY185" fmla="*/ 4257866 h 5405451"/>
              <a:gd name="connsiteX186" fmla="*/ 1306085 w 11597589"/>
              <a:gd name="connsiteY186" fmla="*/ 4221697 h 5405451"/>
              <a:gd name="connsiteX187" fmla="*/ 1409180 w 11597589"/>
              <a:gd name="connsiteY187" fmla="*/ 4119571 h 5405451"/>
              <a:gd name="connsiteX188" fmla="*/ 1485978 w 11597589"/>
              <a:gd name="connsiteY188" fmla="*/ 3964255 h 5405451"/>
              <a:gd name="connsiteX189" fmla="*/ 1514230 w 11597589"/>
              <a:gd name="connsiteY189" fmla="*/ 3810459 h 5405451"/>
              <a:gd name="connsiteX190" fmla="*/ 1478996 w 11597589"/>
              <a:gd name="connsiteY190" fmla="*/ 3712893 h 5405451"/>
              <a:gd name="connsiteX191" fmla="*/ 1385296 w 11597589"/>
              <a:gd name="connsiteY191" fmla="*/ 3679155 h 5405451"/>
              <a:gd name="connsiteX192" fmla="*/ 315257 w 11597589"/>
              <a:gd name="connsiteY192" fmla="*/ 3504690 h 5405451"/>
              <a:gd name="connsiteX193" fmla="*/ 538352 w 11597589"/>
              <a:gd name="connsiteY193" fmla="*/ 3504690 h 5405451"/>
              <a:gd name="connsiteX194" fmla="*/ 286516 w 11597589"/>
              <a:gd name="connsiteY194" fmla="*/ 4245708 h 5405451"/>
              <a:gd name="connsiteX195" fmla="*/ 647602 w 11597589"/>
              <a:gd name="connsiteY195" fmla="*/ 4245708 h 5405451"/>
              <a:gd name="connsiteX196" fmla="*/ 584182 w 11597589"/>
              <a:gd name="connsiteY196" fmla="*/ 4432330 h 5405451"/>
              <a:gd name="connsiteX197" fmla="*/ 0 w 11597589"/>
              <a:gd name="connsiteY197" fmla="*/ 4432330 h 5405451"/>
              <a:gd name="connsiteX198" fmla="*/ 3258672 w 11597589"/>
              <a:gd name="connsiteY198" fmla="*/ 3488885 h 5405451"/>
              <a:gd name="connsiteX199" fmla="*/ 3461849 w 11597589"/>
              <a:gd name="connsiteY199" fmla="*/ 3544811 h 5405451"/>
              <a:gd name="connsiteX200" fmla="*/ 3555526 w 11597589"/>
              <a:gd name="connsiteY200" fmla="*/ 3706510 h 5405451"/>
              <a:gd name="connsiteX201" fmla="*/ 3521432 w 11597589"/>
              <a:gd name="connsiteY201" fmla="*/ 3964255 h 5405451"/>
              <a:gd name="connsiteX202" fmla="*/ 3379309 w 11597589"/>
              <a:gd name="connsiteY202" fmla="*/ 4225040 h 5405451"/>
              <a:gd name="connsiteX203" fmla="*/ 3173970 w 11597589"/>
              <a:gd name="connsiteY203" fmla="*/ 4391906 h 5405451"/>
              <a:gd name="connsiteX204" fmla="*/ 2932055 w 11597589"/>
              <a:gd name="connsiteY204" fmla="*/ 4449959 h 5405451"/>
              <a:gd name="connsiteX205" fmla="*/ 2730212 w 11597589"/>
              <a:gd name="connsiteY205" fmla="*/ 4391906 h 5405451"/>
              <a:gd name="connsiteX206" fmla="*/ 2637380 w 11597589"/>
              <a:gd name="connsiteY206" fmla="*/ 4225040 h 5405451"/>
              <a:gd name="connsiteX207" fmla="*/ 2672211 w 11597589"/>
              <a:gd name="connsiteY207" fmla="*/ 3964255 h 5405451"/>
              <a:gd name="connsiteX208" fmla="*/ 2813806 w 11597589"/>
              <a:gd name="connsiteY208" fmla="*/ 3705902 h 5405451"/>
              <a:gd name="connsiteX209" fmla="*/ 3018300 w 11597589"/>
              <a:gd name="connsiteY209" fmla="*/ 3544203 h 5405451"/>
              <a:gd name="connsiteX210" fmla="*/ 3258672 w 11597589"/>
              <a:gd name="connsiteY210" fmla="*/ 3488885 h 5405451"/>
              <a:gd name="connsiteX211" fmla="*/ 2444763 w 11597589"/>
              <a:gd name="connsiteY211" fmla="*/ 3488885 h 5405451"/>
              <a:gd name="connsiteX212" fmla="*/ 2594884 w 11597589"/>
              <a:gd name="connsiteY212" fmla="*/ 3524751 h 5405451"/>
              <a:gd name="connsiteX213" fmla="*/ 2684708 w 11597589"/>
              <a:gd name="connsiteY213" fmla="*/ 3609247 h 5405451"/>
              <a:gd name="connsiteX214" fmla="*/ 2520864 w 11597589"/>
              <a:gd name="connsiteY214" fmla="*/ 3751493 h 5405451"/>
              <a:gd name="connsiteX215" fmla="*/ 2465483 w 11597589"/>
              <a:gd name="connsiteY215" fmla="*/ 3698911 h 5405451"/>
              <a:gd name="connsiteX216" fmla="*/ 2383746 w 11597589"/>
              <a:gd name="connsiteY216" fmla="*/ 3679155 h 5405451"/>
              <a:gd name="connsiteX217" fmla="*/ 2262354 w 11597589"/>
              <a:gd name="connsiteY217" fmla="*/ 3713500 h 5405451"/>
              <a:gd name="connsiteX218" fmla="*/ 2149861 w 11597589"/>
              <a:gd name="connsiteY218" fmla="*/ 3811978 h 5405451"/>
              <a:gd name="connsiteX219" fmla="*/ 2067805 w 11597589"/>
              <a:gd name="connsiteY219" fmla="*/ 3966687 h 5405451"/>
              <a:gd name="connsiteX220" fmla="*/ 2040939 w 11597589"/>
              <a:gd name="connsiteY220" fmla="*/ 4124434 h 5405451"/>
              <a:gd name="connsiteX221" fmla="*/ 2082537 w 11597589"/>
              <a:gd name="connsiteY221" fmla="*/ 4223824 h 5405451"/>
              <a:gd name="connsiteX222" fmla="*/ 2184644 w 11597589"/>
              <a:gd name="connsiteY222" fmla="*/ 4257866 h 5405451"/>
              <a:gd name="connsiteX223" fmla="*/ 2293114 w 11597589"/>
              <a:gd name="connsiteY223" fmla="*/ 4232943 h 5405451"/>
              <a:gd name="connsiteX224" fmla="*/ 2389654 w 11597589"/>
              <a:gd name="connsiteY224" fmla="*/ 4173369 h 5405451"/>
              <a:gd name="connsiteX225" fmla="*/ 2459666 w 11597589"/>
              <a:gd name="connsiteY225" fmla="*/ 4312576 h 5405451"/>
              <a:gd name="connsiteX226" fmla="*/ 2289694 w 11597589"/>
              <a:gd name="connsiteY226" fmla="*/ 4415614 h 5405451"/>
              <a:gd name="connsiteX227" fmla="*/ 2110244 w 11597589"/>
              <a:gd name="connsiteY227" fmla="*/ 4449959 h 5405451"/>
              <a:gd name="connsiteX228" fmla="*/ 1953912 w 11597589"/>
              <a:gd name="connsiteY228" fmla="*/ 4419869 h 5405451"/>
              <a:gd name="connsiteX229" fmla="*/ 1845688 w 11597589"/>
              <a:gd name="connsiteY229" fmla="*/ 4329597 h 5405451"/>
              <a:gd name="connsiteX230" fmla="*/ 1801574 w 11597589"/>
              <a:gd name="connsiteY230" fmla="*/ 4180360 h 5405451"/>
              <a:gd name="connsiteX231" fmla="*/ 1837368 w 11597589"/>
              <a:gd name="connsiteY231" fmla="*/ 3973981 h 5405451"/>
              <a:gd name="connsiteX232" fmla="*/ 1942856 w 11597589"/>
              <a:gd name="connsiteY232" fmla="*/ 3768211 h 5405451"/>
              <a:gd name="connsiteX233" fmla="*/ 2091974 w 11597589"/>
              <a:gd name="connsiteY233" fmla="*/ 3615630 h 5405451"/>
              <a:gd name="connsiteX234" fmla="*/ 2265431 w 11597589"/>
              <a:gd name="connsiteY234" fmla="*/ 3521103 h 5405451"/>
              <a:gd name="connsiteX235" fmla="*/ 2444763 w 11597589"/>
              <a:gd name="connsiteY235" fmla="*/ 3488885 h 5405451"/>
              <a:gd name="connsiteX236" fmla="*/ 1449960 w 11597589"/>
              <a:gd name="connsiteY236" fmla="*/ 3488885 h 5405451"/>
              <a:gd name="connsiteX237" fmla="*/ 1653138 w 11597589"/>
              <a:gd name="connsiteY237" fmla="*/ 3544811 h 5405451"/>
              <a:gd name="connsiteX238" fmla="*/ 1746814 w 11597589"/>
              <a:gd name="connsiteY238" fmla="*/ 3706510 h 5405451"/>
              <a:gd name="connsiteX239" fmla="*/ 1712720 w 11597589"/>
              <a:gd name="connsiteY239" fmla="*/ 3964255 h 5405451"/>
              <a:gd name="connsiteX240" fmla="*/ 1570598 w 11597589"/>
              <a:gd name="connsiteY240" fmla="*/ 4225040 h 5405451"/>
              <a:gd name="connsiteX241" fmla="*/ 1365260 w 11597589"/>
              <a:gd name="connsiteY241" fmla="*/ 4391906 h 5405451"/>
              <a:gd name="connsiteX242" fmla="*/ 1123343 w 11597589"/>
              <a:gd name="connsiteY242" fmla="*/ 4449959 h 5405451"/>
              <a:gd name="connsiteX243" fmla="*/ 921500 w 11597589"/>
              <a:gd name="connsiteY243" fmla="*/ 4391906 h 5405451"/>
              <a:gd name="connsiteX244" fmla="*/ 828669 w 11597589"/>
              <a:gd name="connsiteY244" fmla="*/ 4225040 h 5405451"/>
              <a:gd name="connsiteX245" fmla="*/ 863499 w 11597589"/>
              <a:gd name="connsiteY245" fmla="*/ 3964255 h 5405451"/>
              <a:gd name="connsiteX246" fmla="*/ 1005094 w 11597589"/>
              <a:gd name="connsiteY246" fmla="*/ 3705902 h 5405451"/>
              <a:gd name="connsiteX247" fmla="*/ 1209587 w 11597589"/>
              <a:gd name="connsiteY247" fmla="*/ 3544203 h 5405451"/>
              <a:gd name="connsiteX248" fmla="*/ 1449960 w 11597589"/>
              <a:gd name="connsiteY248" fmla="*/ 3488885 h 5405451"/>
              <a:gd name="connsiteX249" fmla="*/ 11597589 w 11597589"/>
              <a:gd name="connsiteY249" fmla="*/ 2740806 h 5405451"/>
              <a:gd name="connsiteX250" fmla="*/ 11597589 w 11597589"/>
              <a:gd name="connsiteY250" fmla="*/ 2897438 h 5405451"/>
              <a:gd name="connsiteX251" fmla="*/ 11583692 w 11597589"/>
              <a:gd name="connsiteY251" fmla="*/ 2855190 h 5405451"/>
              <a:gd name="connsiteX252" fmla="*/ 11583837 w 11597589"/>
              <a:gd name="connsiteY252" fmla="*/ 2797031 h 5405451"/>
              <a:gd name="connsiteX253" fmla="*/ 10974834 w 11597589"/>
              <a:gd name="connsiteY253" fmla="*/ 2589740 h 5405451"/>
              <a:gd name="connsiteX254" fmla="*/ 10918120 w 11597589"/>
              <a:gd name="connsiteY254" fmla="*/ 2606146 h 5405451"/>
              <a:gd name="connsiteX255" fmla="*/ 10868891 w 11597589"/>
              <a:gd name="connsiteY255" fmla="*/ 2653590 h 5405451"/>
              <a:gd name="connsiteX256" fmla="*/ 10831947 w 11597589"/>
              <a:gd name="connsiteY256" fmla="*/ 2728377 h 5405451"/>
              <a:gd name="connsiteX257" fmla="*/ 10817807 w 11597589"/>
              <a:gd name="connsiteY257" fmla="*/ 2803903 h 5405451"/>
              <a:gd name="connsiteX258" fmla="*/ 10834038 w 11597589"/>
              <a:gd name="connsiteY258" fmla="*/ 2853565 h 5405451"/>
              <a:gd name="connsiteX259" fmla="*/ 10879197 w 11597589"/>
              <a:gd name="connsiteY259" fmla="*/ 2871153 h 5405451"/>
              <a:gd name="connsiteX260" fmla="*/ 10936315 w 11597589"/>
              <a:gd name="connsiteY260" fmla="*/ 2853565 h 5405451"/>
              <a:gd name="connsiteX261" fmla="*/ 10986448 w 11597589"/>
              <a:gd name="connsiteY261" fmla="*/ 2803903 h 5405451"/>
              <a:gd name="connsiteX262" fmla="*/ 11023793 w 11597589"/>
              <a:gd name="connsiteY262" fmla="*/ 2728377 h 5405451"/>
              <a:gd name="connsiteX263" fmla="*/ 11037531 w 11597589"/>
              <a:gd name="connsiteY263" fmla="*/ 2653590 h 5405451"/>
              <a:gd name="connsiteX264" fmla="*/ 11020398 w 11597589"/>
              <a:gd name="connsiteY264" fmla="*/ 2606146 h 5405451"/>
              <a:gd name="connsiteX265" fmla="*/ 10974834 w 11597589"/>
              <a:gd name="connsiteY265" fmla="*/ 2589740 h 5405451"/>
              <a:gd name="connsiteX266" fmla="*/ 10454500 w 11597589"/>
              <a:gd name="connsiteY266" fmla="*/ 2504902 h 5405451"/>
              <a:gd name="connsiteX267" fmla="*/ 10562986 w 11597589"/>
              <a:gd name="connsiteY267" fmla="*/ 2504902 h 5405451"/>
              <a:gd name="connsiteX268" fmla="*/ 10440524 w 11597589"/>
              <a:gd name="connsiteY268" fmla="*/ 2865241 h 5405451"/>
              <a:gd name="connsiteX269" fmla="*/ 10616111 w 11597589"/>
              <a:gd name="connsiteY269" fmla="*/ 2865241 h 5405451"/>
              <a:gd name="connsiteX270" fmla="*/ 10585272 w 11597589"/>
              <a:gd name="connsiteY270" fmla="*/ 2955991 h 5405451"/>
              <a:gd name="connsiteX271" fmla="*/ 10301198 w 11597589"/>
              <a:gd name="connsiteY271" fmla="*/ 2955991 h 5405451"/>
              <a:gd name="connsiteX272" fmla="*/ 11490027 w 11597589"/>
              <a:gd name="connsiteY272" fmla="*/ 2497216 h 5405451"/>
              <a:gd name="connsiteX273" fmla="*/ 11563027 w 11597589"/>
              <a:gd name="connsiteY273" fmla="*/ 2514657 h 5405451"/>
              <a:gd name="connsiteX274" fmla="*/ 11597589 w 11597589"/>
              <a:gd name="connsiteY274" fmla="*/ 2547169 h 5405451"/>
              <a:gd name="connsiteX275" fmla="*/ 11597589 w 11597589"/>
              <a:gd name="connsiteY275" fmla="*/ 2563660 h 5405451"/>
              <a:gd name="connsiteX276" fmla="*/ 11527033 w 11597589"/>
              <a:gd name="connsiteY276" fmla="*/ 2624916 h 5405451"/>
              <a:gd name="connsiteX277" fmla="*/ 11500103 w 11597589"/>
              <a:gd name="connsiteY277" fmla="*/ 2599347 h 5405451"/>
              <a:gd name="connsiteX278" fmla="*/ 11460356 w 11597589"/>
              <a:gd name="connsiteY278" fmla="*/ 2589740 h 5405451"/>
              <a:gd name="connsiteX279" fmla="*/ 11401326 w 11597589"/>
              <a:gd name="connsiteY279" fmla="*/ 2606441 h 5405451"/>
              <a:gd name="connsiteX280" fmla="*/ 11346623 w 11597589"/>
              <a:gd name="connsiteY280" fmla="*/ 2654328 h 5405451"/>
              <a:gd name="connsiteX281" fmla="*/ 11306721 w 11597589"/>
              <a:gd name="connsiteY281" fmla="*/ 2729560 h 5405451"/>
              <a:gd name="connsiteX282" fmla="*/ 11293657 w 11597589"/>
              <a:gd name="connsiteY282" fmla="*/ 2806268 h 5405451"/>
              <a:gd name="connsiteX283" fmla="*/ 11313885 w 11597589"/>
              <a:gd name="connsiteY283" fmla="*/ 2854599 h 5405451"/>
              <a:gd name="connsiteX284" fmla="*/ 11363537 w 11597589"/>
              <a:gd name="connsiteY284" fmla="*/ 2871153 h 5405451"/>
              <a:gd name="connsiteX285" fmla="*/ 11416284 w 11597589"/>
              <a:gd name="connsiteY285" fmla="*/ 2859034 h 5405451"/>
              <a:gd name="connsiteX286" fmla="*/ 11463229 w 11597589"/>
              <a:gd name="connsiteY286" fmla="*/ 2830064 h 5405451"/>
              <a:gd name="connsiteX287" fmla="*/ 11497274 w 11597589"/>
              <a:gd name="connsiteY287" fmla="*/ 2897757 h 5405451"/>
              <a:gd name="connsiteX288" fmla="*/ 11414621 w 11597589"/>
              <a:gd name="connsiteY288" fmla="*/ 2947862 h 5405451"/>
              <a:gd name="connsiteX289" fmla="*/ 11327359 w 11597589"/>
              <a:gd name="connsiteY289" fmla="*/ 2964563 h 5405451"/>
              <a:gd name="connsiteX290" fmla="*/ 11251338 w 11597589"/>
              <a:gd name="connsiteY290" fmla="*/ 2949931 h 5405451"/>
              <a:gd name="connsiteX291" fmla="*/ 11198711 w 11597589"/>
              <a:gd name="connsiteY291" fmla="*/ 2906034 h 5405451"/>
              <a:gd name="connsiteX292" fmla="*/ 11177260 w 11597589"/>
              <a:gd name="connsiteY292" fmla="*/ 2833464 h 5405451"/>
              <a:gd name="connsiteX293" fmla="*/ 11194665 w 11597589"/>
              <a:gd name="connsiteY293" fmla="*/ 2733107 h 5405451"/>
              <a:gd name="connsiteX294" fmla="*/ 11245962 w 11597589"/>
              <a:gd name="connsiteY294" fmla="*/ 2633046 h 5405451"/>
              <a:gd name="connsiteX295" fmla="*/ 11318474 w 11597589"/>
              <a:gd name="connsiteY295" fmla="*/ 2558849 h 5405451"/>
              <a:gd name="connsiteX296" fmla="*/ 11402822 w 11597589"/>
              <a:gd name="connsiteY296" fmla="*/ 2512883 h 5405451"/>
              <a:gd name="connsiteX297" fmla="*/ 11490027 w 11597589"/>
              <a:gd name="connsiteY297" fmla="*/ 2497216 h 5405451"/>
              <a:gd name="connsiteX298" fmla="*/ 11006278 w 11597589"/>
              <a:gd name="connsiteY298" fmla="*/ 2497216 h 5405451"/>
              <a:gd name="connsiteX299" fmla="*/ 11105079 w 11597589"/>
              <a:gd name="connsiteY299" fmla="*/ 2524412 h 5405451"/>
              <a:gd name="connsiteX300" fmla="*/ 11150631 w 11597589"/>
              <a:gd name="connsiteY300" fmla="*/ 2603042 h 5405451"/>
              <a:gd name="connsiteX301" fmla="*/ 11134052 w 11597589"/>
              <a:gd name="connsiteY301" fmla="*/ 2728377 h 5405451"/>
              <a:gd name="connsiteX302" fmla="*/ 11064942 w 11597589"/>
              <a:gd name="connsiteY302" fmla="*/ 2855190 h 5405451"/>
              <a:gd name="connsiteX303" fmla="*/ 10965091 w 11597589"/>
              <a:gd name="connsiteY303" fmla="*/ 2936333 h 5405451"/>
              <a:gd name="connsiteX304" fmla="*/ 10847452 w 11597589"/>
              <a:gd name="connsiteY304" fmla="*/ 2964563 h 5405451"/>
              <a:gd name="connsiteX305" fmla="*/ 10749301 w 11597589"/>
              <a:gd name="connsiteY305" fmla="*/ 2936333 h 5405451"/>
              <a:gd name="connsiteX306" fmla="*/ 10704160 w 11597589"/>
              <a:gd name="connsiteY306" fmla="*/ 2855190 h 5405451"/>
              <a:gd name="connsiteX307" fmla="*/ 10721097 w 11597589"/>
              <a:gd name="connsiteY307" fmla="*/ 2728377 h 5405451"/>
              <a:gd name="connsiteX308" fmla="*/ 10789951 w 11597589"/>
              <a:gd name="connsiteY308" fmla="*/ 2602746 h 5405451"/>
              <a:gd name="connsiteX309" fmla="*/ 10889391 w 11597589"/>
              <a:gd name="connsiteY309" fmla="*/ 2524116 h 5405451"/>
              <a:gd name="connsiteX310" fmla="*/ 11006278 w 11597589"/>
              <a:gd name="connsiteY310" fmla="*/ 2497216 h 5405451"/>
              <a:gd name="connsiteX311" fmla="*/ 6320304 w 11597589"/>
              <a:gd name="connsiteY311" fmla="*/ 1572861 h 5405451"/>
              <a:gd name="connsiteX312" fmla="*/ 6174593 w 11597589"/>
              <a:gd name="connsiteY312" fmla="*/ 1615012 h 5405451"/>
              <a:gd name="connsiteX313" fmla="*/ 6048110 w 11597589"/>
              <a:gd name="connsiteY313" fmla="*/ 1736907 h 5405451"/>
              <a:gd name="connsiteX314" fmla="*/ 5953195 w 11597589"/>
              <a:gd name="connsiteY314" fmla="*/ 1929053 h 5405451"/>
              <a:gd name="connsiteX315" fmla="*/ 5916864 w 11597589"/>
              <a:gd name="connsiteY315" fmla="*/ 2123098 h 5405451"/>
              <a:gd name="connsiteX316" fmla="*/ 5958565 w 11597589"/>
              <a:gd name="connsiteY316" fmla="*/ 2250690 h 5405451"/>
              <a:gd name="connsiteX317" fmla="*/ 6074590 w 11597589"/>
              <a:gd name="connsiteY317" fmla="*/ 2295878 h 5405451"/>
              <a:gd name="connsiteX318" fmla="*/ 6221340 w 11597589"/>
              <a:gd name="connsiteY318" fmla="*/ 2250690 h 5405451"/>
              <a:gd name="connsiteX319" fmla="*/ 6350142 w 11597589"/>
              <a:gd name="connsiteY319" fmla="*/ 2123098 h 5405451"/>
              <a:gd name="connsiteX320" fmla="*/ 6446092 w 11597589"/>
              <a:gd name="connsiteY320" fmla="*/ 1929053 h 5405451"/>
              <a:gd name="connsiteX321" fmla="*/ 6481389 w 11597589"/>
              <a:gd name="connsiteY321" fmla="*/ 1736907 h 5405451"/>
              <a:gd name="connsiteX322" fmla="*/ 6437369 w 11597589"/>
              <a:gd name="connsiteY322" fmla="*/ 1615012 h 5405451"/>
              <a:gd name="connsiteX323" fmla="*/ 6320304 w 11597589"/>
              <a:gd name="connsiteY323" fmla="*/ 1572861 h 5405451"/>
              <a:gd name="connsiteX324" fmla="*/ 4060576 w 11597589"/>
              <a:gd name="connsiteY324" fmla="*/ 1572861 h 5405451"/>
              <a:gd name="connsiteX325" fmla="*/ 3914865 w 11597589"/>
              <a:gd name="connsiteY325" fmla="*/ 1615012 h 5405451"/>
              <a:gd name="connsiteX326" fmla="*/ 3788383 w 11597589"/>
              <a:gd name="connsiteY326" fmla="*/ 1736907 h 5405451"/>
              <a:gd name="connsiteX327" fmla="*/ 3693466 w 11597589"/>
              <a:gd name="connsiteY327" fmla="*/ 1929053 h 5405451"/>
              <a:gd name="connsiteX328" fmla="*/ 3657137 w 11597589"/>
              <a:gd name="connsiteY328" fmla="*/ 2123098 h 5405451"/>
              <a:gd name="connsiteX329" fmla="*/ 3698837 w 11597589"/>
              <a:gd name="connsiteY329" fmla="*/ 2250690 h 5405451"/>
              <a:gd name="connsiteX330" fmla="*/ 3814864 w 11597589"/>
              <a:gd name="connsiteY330" fmla="*/ 2295878 h 5405451"/>
              <a:gd name="connsiteX331" fmla="*/ 3961614 w 11597589"/>
              <a:gd name="connsiteY331" fmla="*/ 2250690 h 5405451"/>
              <a:gd name="connsiteX332" fmla="*/ 4090417 w 11597589"/>
              <a:gd name="connsiteY332" fmla="*/ 2123098 h 5405451"/>
              <a:gd name="connsiteX333" fmla="*/ 4186364 w 11597589"/>
              <a:gd name="connsiteY333" fmla="*/ 1929053 h 5405451"/>
              <a:gd name="connsiteX334" fmla="*/ 4221661 w 11597589"/>
              <a:gd name="connsiteY334" fmla="*/ 1736907 h 5405451"/>
              <a:gd name="connsiteX335" fmla="*/ 4177641 w 11597589"/>
              <a:gd name="connsiteY335" fmla="*/ 1615012 h 5405451"/>
              <a:gd name="connsiteX336" fmla="*/ 4060576 w 11597589"/>
              <a:gd name="connsiteY336" fmla="*/ 1572861 h 5405451"/>
              <a:gd name="connsiteX337" fmla="*/ 2723715 w 11597589"/>
              <a:gd name="connsiteY337" fmla="*/ 1354892 h 5405451"/>
              <a:gd name="connsiteX338" fmla="*/ 3002441 w 11597589"/>
              <a:gd name="connsiteY338" fmla="*/ 1354892 h 5405451"/>
              <a:gd name="connsiteX339" fmla="*/ 2687807 w 11597589"/>
              <a:gd name="connsiteY339" fmla="*/ 2280688 h 5405451"/>
              <a:gd name="connsiteX340" fmla="*/ 3138933 w 11597589"/>
              <a:gd name="connsiteY340" fmla="*/ 2280688 h 5405451"/>
              <a:gd name="connsiteX341" fmla="*/ 3059699 w 11597589"/>
              <a:gd name="connsiteY341" fmla="*/ 2513846 h 5405451"/>
              <a:gd name="connsiteX342" fmla="*/ 2329846 w 11597589"/>
              <a:gd name="connsiteY342" fmla="*/ 2513846 h 5405451"/>
              <a:gd name="connsiteX343" fmla="*/ 6401092 w 11597589"/>
              <a:gd name="connsiteY343" fmla="*/ 1335146 h 5405451"/>
              <a:gd name="connsiteX344" fmla="*/ 6654933 w 11597589"/>
              <a:gd name="connsiteY344" fmla="*/ 1405017 h 5405451"/>
              <a:gd name="connsiteX345" fmla="*/ 6771969 w 11597589"/>
              <a:gd name="connsiteY345" fmla="*/ 1607037 h 5405451"/>
              <a:gd name="connsiteX346" fmla="*/ 6729374 w 11597589"/>
              <a:gd name="connsiteY346" fmla="*/ 1929053 h 5405451"/>
              <a:gd name="connsiteX347" fmla="*/ 6551811 w 11597589"/>
              <a:gd name="connsiteY347" fmla="*/ 2254867 h 5405451"/>
              <a:gd name="connsiteX348" fmla="*/ 6295269 w 11597589"/>
              <a:gd name="connsiteY348" fmla="*/ 2463342 h 5405451"/>
              <a:gd name="connsiteX349" fmla="*/ 5993031 w 11597589"/>
              <a:gd name="connsiteY349" fmla="*/ 2535871 h 5405451"/>
              <a:gd name="connsiteX350" fmla="*/ 5740857 w 11597589"/>
              <a:gd name="connsiteY350" fmla="*/ 2463342 h 5405451"/>
              <a:gd name="connsiteX351" fmla="*/ 5624878 w 11597589"/>
              <a:gd name="connsiteY351" fmla="*/ 2254867 h 5405451"/>
              <a:gd name="connsiteX352" fmla="*/ 5668393 w 11597589"/>
              <a:gd name="connsiteY352" fmla="*/ 1929053 h 5405451"/>
              <a:gd name="connsiteX353" fmla="*/ 5845296 w 11597589"/>
              <a:gd name="connsiteY353" fmla="*/ 1606278 h 5405451"/>
              <a:gd name="connsiteX354" fmla="*/ 6100782 w 11597589"/>
              <a:gd name="connsiteY354" fmla="*/ 1404258 h 5405451"/>
              <a:gd name="connsiteX355" fmla="*/ 6401092 w 11597589"/>
              <a:gd name="connsiteY355" fmla="*/ 1335146 h 5405451"/>
              <a:gd name="connsiteX356" fmla="*/ 5384230 w 11597589"/>
              <a:gd name="connsiteY356" fmla="*/ 1335146 h 5405451"/>
              <a:gd name="connsiteX357" fmla="*/ 5571784 w 11597589"/>
              <a:gd name="connsiteY357" fmla="*/ 1379955 h 5405451"/>
              <a:gd name="connsiteX358" fmla="*/ 5684006 w 11597589"/>
              <a:gd name="connsiteY358" fmla="*/ 1485521 h 5405451"/>
              <a:gd name="connsiteX359" fmla="*/ 5479306 w 11597589"/>
              <a:gd name="connsiteY359" fmla="*/ 1663237 h 5405451"/>
              <a:gd name="connsiteX360" fmla="*/ 5410116 w 11597589"/>
              <a:gd name="connsiteY360" fmla="*/ 1597543 h 5405451"/>
              <a:gd name="connsiteX361" fmla="*/ 5307997 w 11597589"/>
              <a:gd name="connsiteY361" fmla="*/ 1572861 h 5405451"/>
              <a:gd name="connsiteX362" fmla="*/ 5156336 w 11597589"/>
              <a:gd name="connsiteY362" fmla="*/ 1615770 h 5405451"/>
              <a:gd name="connsiteX363" fmla="*/ 5015791 w 11597589"/>
              <a:gd name="connsiteY363" fmla="*/ 1738805 h 5405451"/>
              <a:gd name="connsiteX364" fmla="*/ 4913274 w 11597589"/>
              <a:gd name="connsiteY364" fmla="*/ 1932091 h 5405451"/>
              <a:gd name="connsiteX365" fmla="*/ 4879709 w 11597589"/>
              <a:gd name="connsiteY365" fmla="*/ 2129174 h 5405451"/>
              <a:gd name="connsiteX366" fmla="*/ 4931679 w 11597589"/>
              <a:gd name="connsiteY366" fmla="*/ 2253347 h 5405451"/>
              <a:gd name="connsiteX367" fmla="*/ 5059247 w 11597589"/>
              <a:gd name="connsiteY367" fmla="*/ 2295878 h 5405451"/>
              <a:gd name="connsiteX368" fmla="*/ 5194765 w 11597589"/>
              <a:gd name="connsiteY368" fmla="*/ 2264740 h 5405451"/>
              <a:gd name="connsiteX369" fmla="*/ 5315378 w 11597589"/>
              <a:gd name="connsiteY369" fmla="*/ 2190311 h 5405451"/>
              <a:gd name="connsiteX370" fmla="*/ 5402848 w 11597589"/>
              <a:gd name="connsiteY370" fmla="*/ 2364230 h 5405451"/>
              <a:gd name="connsiteX371" fmla="*/ 5190492 w 11597589"/>
              <a:gd name="connsiteY371" fmla="*/ 2492962 h 5405451"/>
              <a:gd name="connsiteX372" fmla="*/ 4966295 w 11597589"/>
              <a:gd name="connsiteY372" fmla="*/ 2535871 h 5405451"/>
              <a:gd name="connsiteX373" fmla="*/ 4770981 w 11597589"/>
              <a:gd name="connsiteY373" fmla="*/ 2498278 h 5405451"/>
              <a:gd name="connsiteX374" fmla="*/ 4635771 w 11597589"/>
              <a:gd name="connsiteY374" fmla="*/ 2385496 h 5405451"/>
              <a:gd name="connsiteX375" fmla="*/ 4580657 w 11597589"/>
              <a:gd name="connsiteY375" fmla="*/ 2199045 h 5405451"/>
              <a:gd name="connsiteX376" fmla="*/ 4625376 w 11597589"/>
              <a:gd name="connsiteY376" fmla="*/ 1941204 h 5405451"/>
              <a:gd name="connsiteX377" fmla="*/ 4757168 w 11597589"/>
              <a:gd name="connsiteY377" fmla="*/ 1684124 h 5405451"/>
              <a:gd name="connsiteX378" fmla="*/ 4943469 w 11597589"/>
              <a:gd name="connsiteY378" fmla="*/ 1493496 h 5405451"/>
              <a:gd name="connsiteX379" fmla="*/ 5160179 w 11597589"/>
              <a:gd name="connsiteY379" fmla="*/ 1375398 h 5405451"/>
              <a:gd name="connsiteX380" fmla="*/ 5384230 w 11597589"/>
              <a:gd name="connsiteY380" fmla="*/ 1335146 h 5405451"/>
              <a:gd name="connsiteX381" fmla="*/ 4141364 w 11597589"/>
              <a:gd name="connsiteY381" fmla="*/ 1335146 h 5405451"/>
              <a:gd name="connsiteX382" fmla="*/ 4395206 w 11597589"/>
              <a:gd name="connsiteY382" fmla="*/ 1405017 h 5405451"/>
              <a:gd name="connsiteX383" fmla="*/ 4512241 w 11597589"/>
              <a:gd name="connsiteY383" fmla="*/ 1607037 h 5405451"/>
              <a:gd name="connsiteX384" fmla="*/ 4469646 w 11597589"/>
              <a:gd name="connsiteY384" fmla="*/ 1929053 h 5405451"/>
              <a:gd name="connsiteX385" fmla="*/ 4292084 w 11597589"/>
              <a:gd name="connsiteY385" fmla="*/ 2254867 h 5405451"/>
              <a:gd name="connsiteX386" fmla="*/ 4035544 w 11597589"/>
              <a:gd name="connsiteY386" fmla="*/ 2463342 h 5405451"/>
              <a:gd name="connsiteX387" fmla="*/ 3733303 w 11597589"/>
              <a:gd name="connsiteY387" fmla="*/ 2535871 h 5405451"/>
              <a:gd name="connsiteX388" fmla="*/ 3481129 w 11597589"/>
              <a:gd name="connsiteY388" fmla="*/ 2463342 h 5405451"/>
              <a:gd name="connsiteX389" fmla="*/ 3365151 w 11597589"/>
              <a:gd name="connsiteY389" fmla="*/ 2254867 h 5405451"/>
              <a:gd name="connsiteX390" fmla="*/ 3408666 w 11597589"/>
              <a:gd name="connsiteY390" fmla="*/ 1929053 h 5405451"/>
              <a:gd name="connsiteX391" fmla="*/ 3585568 w 11597589"/>
              <a:gd name="connsiteY391" fmla="*/ 1606278 h 5405451"/>
              <a:gd name="connsiteX392" fmla="*/ 3841052 w 11597589"/>
              <a:gd name="connsiteY392" fmla="*/ 1404258 h 5405451"/>
              <a:gd name="connsiteX393" fmla="*/ 4141364 w 11597589"/>
              <a:gd name="connsiteY393" fmla="*/ 1335146 h 5405451"/>
              <a:gd name="connsiteX394" fmla="*/ 9935230 w 11597589"/>
              <a:gd name="connsiteY394" fmla="*/ 322548 h 5405451"/>
              <a:gd name="connsiteX395" fmla="*/ 9818601 w 11597589"/>
              <a:gd name="connsiteY395" fmla="*/ 356286 h 5405451"/>
              <a:gd name="connsiteX396" fmla="*/ 9717363 w 11597589"/>
              <a:gd name="connsiteY396" fmla="*/ 453852 h 5405451"/>
              <a:gd name="connsiteX397" fmla="*/ 9641392 w 11597589"/>
              <a:gd name="connsiteY397" fmla="*/ 607648 h 5405451"/>
              <a:gd name="connsiteX398" fmla="*/ 9612312 w 11597589"/>
              <a:gd name="connsiteY398" fmla="*/ 762964 h 5405451"/>
              <a:gd name="connsiteX399" fmla="*/ 9645690 w 11597589"/>
              <a:gd name="connsiteY399" fmla="*/ 865090 h 5405451"/>
              <a:gd name="connsiteX400" fmla="*/ 9738558 w 11597589"/>
              <a:gd name="connsiteY400" fmla="*/ 901259 h 5405451"/>
              <a:gd name="connsiteX401" fmla="*/ 9856018 w 11597589"/>
              <a:gd name="connsiteY401" fmla="*/ 865090 h 5405451"/>
              <a:gd name="connsiteX402" fmla="*/ 9959113 w 11597589"/>
              <a:gd name="connsiteY402" fmla="*/ 762964 h 5405451"/>
              <a:gd name="connsiteX403" fmla="*/ 10035912 w 11597589"/>
              <a:gd name="connsiteY403" fmla="*/ 607648 h 5405451"/>
              <a:gd name="connsiteX404" fmla="*/ 10064164 w 11597589"/>
              <a:gd name="connsiteY404" fmla="*/ 453852 h 5405451"/>
              <a:gd name="connsiteX405" fmla="*/ 10028930 w 11597589"/>
              <a:gd name="connsiteY405" fmla="*/ 356286 h 5405451"/>
              <a:gd name="connsiteX406" fmla="*/ 9935230 w 11597589"/>
              <a:gd name="connsiteY406" fmla="*/ 322548 h 5405451"/>
              <a:gd name="connsiteX407" fmla="*/ 8126518 w 11597589"/>
              <a:gd name="connsiteY407" fmla="*/ 322548 h 5405451"/>
              <a:gd name="connsiteX408" fmla="*/ 8009889 w 11597589"/>
              <a:gd name="connsiteY408" fmla="*/ 356286 h 5405451"/>
              <a:gd name="connsiteX409" fmla="*/ 7908652 w 11597589"/>
              <a:gd name="connsiteY409" fmla="*/ 453852 h 5405451"/>
              <a:gd name="connsiteX410" fmla="*/ 7832679 w 11597589"/>
              <a:gd name="connsiteY410" fmla="*/ 607648 h 5405451"/>
              <a:gd name="connsiteX411" fmla="*/ 7803601 w 11597589"/>
              <a:gd name="connsiteY411" fmla="*/ 762964 h 5405451"/>
              <a:gd name="connsiteX412" fmla="*/ 7836978 w 11597589"/>
              <a:gd name="connsiteY412" fmla="*/ 865090 h 5405451"/>
              <a:gd name="connsiteX413" fmla="*/ 7929847 w 11597589"/>
              <a:gd name="connsiteY413" fmla="*/ 901259 h 5405451"/>
              <a:gd name="connsiteX414" fmla="*/ 8047307 w 11597589"/>
              <a:gd name="connsiteY414" fmla="*/ 865090 h 5405451"/>
              <a:gd name="connsiteX415" fmla="*/ 8150402 w 11597589"/>
              <a:gd name="connsiteY415" fmla="*/ 762964 h 5405451"/>
              <a:gd name="connsiteX416" fmla="*/ 8227200 w 11597589"/>
              <a:gd name="connsiteY416" fmla="*/ 607648 h 5405451"/>
              <a:gd name="connsiteX417" fmla="*/ 8255452 w 11597589"/>
              <a:gd name="connsiteY417" fmla="*/ 453852 h 5405451"/>
              <a:gd name="connsiteX418" fmla="*/ 8220218 w 11597589"/>
              <a:gd name="connsiteY418" fmla="*/ 356286 h 5405451"/>
              <a:gd name="connsiteX419" fmla="*/ 8126518 w 11597589"/>
              <a:gd name="connsiteY419" fmla="*/ 322548 h 5405451"/>
              <a:gd name="connsiteX420" fmla="*/ 3194008 w 11597589"/>
              <a:gd name="connsiteY420" fmla="*/ 190270 h 5405451"/>
              <a:gd name="connsiteX421" fmla="*/ 3077379 w 11597589"/>
              <a:gd name="connsiteY421" fmla="*/ 224008 h 5405451"/>
              <a:gd name="connsiteX422" fmla="*/ 2976141 w 11597589"/>
              <a:gd name="connsiteY422" fmla="*/ 321574 h 5405451"/>
              <a:gd name="connsiteX423" fmla="*/ 2900170 w 11597589"/>
              <a:gd name="connsiteY423" fmla="*/ 475370 h 5405451"/>
              <a:gd name="connsiteX424" fmla="*/ 2871090 w 11597589"/>
              <a:gd name="connsiteY424" fmla="*/ 630686 h 5405451"/>
              <a:gd name="connsiteX425" fmla="*/ 2904468 w 11597589"/>
              <a:gd name="connsiteY425" fmla="*/ 732812 h 5405451"/>
              <a:gd name="connsiteX426" fmla="*/ 2997336 w 11597589"/>
              <a:gd name="connsiteY426" fmla="*/ 768981 h 5405451"/>
              <a:gd name="connsiteX427" fmla="*/ 3114796 w 11597589"/>
              <a:gd name="connsiteY427" fmla="*/ 732812 h 5405451"/>
              <a:gd name="connsiteX428" fmla="*/ 3217891 w 11597589"/>
              <a:gd name="connsiteY428" fmla="*/ 630686 h 5405451"/>
              <a:gd name="connsiteX429" fmla="*/ 3294690 w 11597589"/>
              <a:gd name="connsiteY429" fmla="*/ 475370 h 5405451"/>
              <a:gd name="connsiteX430" fmla="*/ 3322942 w 11597589"/>
              <a:gd name="connsiteY430" fmla="*/ 321574 h 5405451"/>
              <a:gd name="connsiteX431" fmla="*/ 3287708 w 11597589"/>
              <a:gd name="connsiteY431" fmla="*/ 224008 h 5405451"/>
              <a:gd name="connsiteX432" fmla="*/ 3194008 w 11597589"/>
              <a:gd name="connsiteY432" fmla="*/ 190270 h 5405451"/>
              <a:gd name="connsiteX433" fmla="*/ 1385296 w 11597589"/>
              <a:gd name="connsiteY433" fmla="*/ 190270 h 5405451"/>
              <a:gd name="connsiteX434" fmla="*/ 1268667 w 11597589"/>
              <a:gd name="connsiteY434" fmla="*/ 224008 h 5405451"/>
              <a:gd name="connsiteX435" fmla="*/ 1167430 w 11597589"/>
              <a:gd name="connsiteY435" fmla="*/ 321574 h 5405451"/>
              <a:gd name="connsiteX436" fmla="*/ 1091457 w 11597589"/>
              <a:gd name="connsiteY436" fmla="*/ 475370 h 5405451"/>
              <a:gd name="connsiteX437" fmla="*/ 1062379 w 11597589"/>
              <a:gd name="connsiteY437" fmla="*/ 630686 h 5405451"/>
              <a:gd name="connsiteX438" fmla="*/ 1095756 w 11597589"/>
              <a:gd name="connsiteY438" fmla="*/ 732812 h 5405451"/>
              <a:gd name="connsiteX439" fmla="*/ 1188625 w 11597589"/>
              <a:gd name="connsiteY439" fmla="*/ 768981 h 5405451"/>
              <a:gd name="connsiteX440" fmla="*/ 1306085 w 11597589"/>
              <a:gd name="connsiteY440" fmla="*/ 732812 h 5405451"/>
              <a:gd name="connsiteX441" fmla="*/ 1409180 w 11597589"/>
              <a:gd name="connsiteY441" fmla="*/ 630686 h 5405451"/>
              <a:gd name="connsiteX442" fmla="*/ 1485978 w 11597589"/>
              <a:gd name="connsiteY442" fmla="*/ 475370 h 5405451"/>
              <a:gd name="connsiteX443" fmla="*/ 1514230 w 11597589"/>
              <a:gd name="connsiteY443" fmla="*/ 321574 h 5405451"/>
              <a:gd name="connsiteX444" fmla="*/ 1478996 w 11597589"/>
              <a:gd name="connsiteY444" fmla="*/ 224008 h 5405451"/>
              <a:gd name="connsiteX445" fmla="*/ 1385296 w 11597589"/>
              <a:gd name="connsiteY445" fmla="*/ 190270 h 5405451"/>
              <a:gd name="connsiteX446" fmla="*/ 7056479 w 11597589"/>
              <a:gd name="connsiteY446" fmla="*/ 148083 h 5405451"/>
              <a:gd name="connsiteX447" fmla="*/ 7279574 w 11597589"/>
              <a:gd name="connsiteY447" fmla="*/ 148083 h 5405451"/>
              <a:gd name="connsiteX448" fmla="*/ 7027738 w 11597589"/>
              <a:gd name="connsiteY448" fmla="*/ 889101 h 5405451"/>
              <a:gd name="connsiteX449" fmla="*/ 7388824 w 11597589"/>
              <a:gd name="connsiteY449" fmla="*/ 889101 h 5405451"/>
              <a:gd name="connsiteX450" fmla="*/ 7325404 w 11597589"/>
              <a:gd name="connsiteY450" fmla="*/ 1075723 h 5405451"/>
              <a:gd name="connsiteX451" fmla="*/ 6741222 w 11597589"/>
              <a:gd name="connsiteY451" fmla="*/ 1075723 h 5405451"/>
              <a:gd name="connsiteX452" fmla="*/ 9999894 w 11597589"/>
              <a:gd name="connsiteY452" fmla="*/ 132278 h 5405451"/>
              <a:gd name="connsiteX453" fmla="*/ 10203071 w 11597589"/>
              <a:gd name="connsiteY453" fmla="*/ 188204 h 5405451"/>
              <a:gd name="connsiteX454" fmla="*/ 10296748 w 11597589"/>
              <a:gd name="connsiteY454" fmla="*/ 349903 h 5405451"/>
              <a:gd name="connsiteX455" fmla="*/ 10262654 w 11597589"/>
              <a:gd name="connsiteY455" fmla="*/ 607648 h 5405451"/>
              <a:gd name="connsiteX456" fmla="*/ 10120531 w 11597589"/>
              <a:gd name="connsiteY456" fmla="*/ 868433 h 5405451"/>
              <a:gd name="connsiteX457" fmla="*/ 9915192 w 11597589"/>
              <a:gd name="connsiteY457" fmla="*/ 1035299 h 5405451"/>
              <a:gd name="connsiteX458" fmla="*/ 9673277 w 11597589"/>
              <a:gd name="connsiteY458" fmla="*/ 1093352 h 5405451"/>
              <a:gd name="connsiteX459" fmla="*/ 9471434 w 11597589"/>
              <a:gd name="connsiteY459" fmla="*/ 1035299 h 5405451"/>
              <a:gd name="connsiteX460" fmla="*/ 9378602 w 11597589"/>
              <a:gd name="connsiteY460" fmla="*/ 868433 h 5405451"/>
              <a:gd name="connsiteX461" fmla="*/ 9413433 w 11597589"/>
              <a:gd name="connsiteY461" fmla="*/ 607648 h 5405451"/>
              <a:gd name="connsiteX462" fmla="*/ 9555028 w 11597589"/>
              <a:gd name="connsiteY462" fmla="*/ 349295 h 5405451"/>
              <a:gd name="connsiteX463" fmla="*/ 9759522 w 11597589"/>
              <a:gd name="connsiteY463" fmla="*/ 187596 h 5405451"/>
              <a:gd name="connsiteX464" fmla="*/ 9999894 w 11597589"/>
              <a:gd name="connsiteY464" fmla="*/ 132278 h 5405451"/>
              <a:gd name="connsiteX465" fmla="*/ 9185985 w 11597589"/>
              <a:gd name="connsiteY465" fmla="*/ 132278 h 5405451"/>
              <a:gd name="connsiteX466" fmla="*/ 9336106 w 11597589"/>
              <a:gd name="connsiteY466" fmla="*/ 168144 h 5405451"/>
              <a:gd name="connsiteX467" fmla="*/ 9425930 w 11597589"/>
              <a:gd name="connsiteY467" fmla="*/ 252640 h 5405451"/>
              <a:gd name="connsiteX468" fmla="*/ 9262086 w 11597589"/>
              <a:gd name="connsiteY468" fmla="*/ 394886 h 5405451"/>
              <a:gd name="connsiteX469" fmla="*/ 9206705 w 11597589"/>
              <a:gd name="connsiteY469" fmla="*/ 342304 h 5405451"/>
              <a:gd name="connsiteX470" fmla="*/ 9124968 w 11597589"/>
              <a:gd name="connsiteY470" fmla="*/ 322548 h 5405451"/>
              <a:gd name="connsiteX471" fmla="*/ 9003576 w 11597589"/>
              <a:gd name="connsiteY471" fmla="*/ 356893 h 5405451"/>
              <a:gd name="connsiteX472" fmla="*/ 8891083 w 11597589"/>
              <a:gd name="connsiteY472" fmla="*/ 455371 h 5405451"/>
              <a:gd name="connsiteX473" fmla="*/ 8809027 w 11597589"/>
              <a:gd name="connsiteY473" fmla="*/ 610080 h 5405451"/>
              <a:gd name="connsiteX474" fmla="*/ 8782161 w 11597589"/>
              <a:gd name="connsiteY474" fmla="*/ 767827 h 5405451"/>
              <a:gd name="connsiteX475" fmla="*/ 8823759 w 11597589"/>
              <a:gd name="connsiteY475" fmla="*/ 867217 h 5405451"/>
              <a:gd name="connsiteX476" fmla="*/ 8925866 w 11597589"/>
              <a:gd name="connsiteY476" fmla="*/ 901259 h 5405451"/>
              <a:gd name="connsiteX477" fmla="*/ 9034336 w 11597589"/>
              <a:gd name="connsiteY477" fmla="*/ 876336 h 5405451"/>
              <a:gd name="connsiteX478" fmla="*/ 9130876 w 11597589"/>
              <a:gd name="connsiteY478" fmla="*/ 816762 h 5405451"/>
              <a:gd name="connsiteX479" fmla="*/ 9200888 w 11597589"/>
              <a:gd name="connsiteY479" fmla="*/ 955969 h 5405451"/>
              <a:gd name="connsiteX480" fmla="*/ 9030916 w 11597589"/>
              <a:gd name="connsiteY480" fmla="*/ 1059007 h 5405451"/>
              <a:gd name="connsiteX481" fmla="*/ 8851466 w 11597589"/>
              <a:gd name="connsiteY481" fmla="*/ 1093352 h 5405451"/>
              <a:gd name="connsiteX482" fmla="*/ 8695134 w 11597589"/>
              <a:gd name="connsiteY482" fmla="*/ 1063262 h 5405451"/>
              <a:gd name="connsiteX483" fmla="*/ 8586910 w 11597589"/>
              <a:gd name="connsiteY483" fmla="*/ 972990 h 5405451"/>
              <a:gd name="connsiteX484" fmla="*/ 8542796 w 11597589"/>
              <a:gd name="connsiteY484" fmla="*/ 823753 h 5405451"/>
              <a:gd name="connsiteX485" fmla="*/ 8578590 w 11597589"/>
              <a:gd name="connsiteY485" fmla="*/ 617374 h 5405451"/>
              <a:gd name="connsiteX486" fmla="*/ 8684078 w 11597589"/>
              <a:gd name="connsiteY486" fmla="*/ 411604 h 5405451"/>
              <a:gd name="connsiteX487" fmla="*/ 8833196 w 11597589"/>
              <a:gd name="connsiteY487" fmla="*/ 259023 h 5405451"/>
              <a:gd name="connsiteX488" fmla="*/ 9006653 w 11597589"/>
              <a:gd name="connsiteY488" fmla="*/ 164496 h 5405451"/>
              <a:gd name="connsiteX489" fmla="*/ 9185985 w 11597589"/>
              <a:gd name="connsiteY489" fmla="*/ 132278 h 5405451"/>
              <a:gd name="connsiteX490" fmla="*/ 8191182 w 11597589"/>
              <a:gd name="connsiteY490" fmla="*/ 132278 h 5405451"/>
              <a:gd name="connsiteX491" fmla="*/ 8394360 w 11597589"/>
              <a:gd name="connsiteY491" fmla="*/ 188204 h 5405451"/>
              <a:gd name="connsiteX492" fmla="*/ 8488036 w 11597589"/>
              <a:gd name="connsiteY492" fmla="*/ 349903 h 5405451"/>
              <a:gd name="connsiteX493" fmla="*/ 8453942 w 11597589"/>
              <a:gd name="connsiteY493" fmla="*/ 607648 h 5405451"/>
              <a:gd name="connsiteX494" fmla="*/ 8311820 w 11597589"/>
              <a:gd name="connsiteY494" fmla="*/ 868433 h 5405451"/>
              <a:gd name="connsiteX495" fmla="*/ 8106482 w 11597589"/>
              <a:gd name="connsiteY495" fmla="*/ 1035299 h 5405451"/>
              <a:gd name="connsiteX496" fmla="*/ 7864565 w 11597589"/>
              <a:gd name="connsiteY496" fmla="*/ 1093352 h 5405451"/>
              <a:gd name="connsiteX497" fmla="*/ 7662722 w 11597589"/>
              <a:gd name="connsiteY497" fmla="*/ 1035299 h 5405451"/>
              <a:gd name="connsiteX498" fmla="*/ 7569891 w 11597589"/>
              <a:gd name="connsiteY498" fmla="*/ 868433 h 5405451"/>
              <a:gd name="connsiteX499" fmla="*/ 7604721 w 11597589"/>
              <a:gd name="connsiteY499" fmla="*/ 607648 h 5405451"/>
              <a:gd name="connsiteX500" fmla="*/ 7746316 w 11597589"/>
              <a:gd name="connsiteY500" fmla="*/ 349295 h 5405451"/>
              <a:gd name="connsiteX501" fmla="*/ 7950809 w 11597589"/>
              <a:gd name="connsiteY501" fmla="*/ 187596 h 5405451"/>
              <a:gd name="connsiteX502" fmla="*/ 8191182 w 11597589"/>
              <a:gd name="connsiteY502" fmla="*/ 132278 h 5405451"/>
              <a:gd name="connsiteX503" fmla="*/ 315257 w 11597589"/>
              <a:gd name="connsiteY503" fmla="*/ 15805 h 5405451"/>
              <a:gd name="connsiteX504" fmla="*/ 538352 w 11597589"/>
              <a:gd name="connsiteY504" fmla="*/ 15805 h 5405451"/>
              <a:gd name="connsiteX505" fmla="*/ 286516 w 11597589"/>
              <a:gd name="connsiteY505" fmla="*/ 756823 h 5405451"/>
              <a:gd name="connsiteX506" fmla="*/ 647602 w 11597589"/>
              <a:gd name="connsiteY506" fmla="*/ 756823 h 5405451"/>
              <a:gd name="connsiteX507" fmla="*/ 584182 w 11597589"/>
              <a:gd name="connsiteY507" fmla="*/ 943445 h 5405451"/>
              <a:gd name="connsiteX508" fmla="*/ 0 w 11597589"/>
              <a:gd name="connsiteY508" fmla="*/ 943445 h 5405451"/>
              <a:gd name="connsiteX509" fmla="*/ 3258672 w 11597589"/>
              <a:gd name="connsiteY509" fmla="*/ 0 h 5405451"/>
              <a:gd name="connsiteX510" fmla="*/ 3461849 w 11597589"/>
              <a:gd name="connsiteY510" fmla="*/ 55926 h 5405451"/>
              <a:gd name="connsiteX511" fmla="*/ 3555526 w 11597589"/>
              <a:gd name="connsiteY511" fmla="*/ 217625 h 5405451"/>
              <a:gd name="connsiteX512" fmla="*/ 3521432 w 11597589"/>
              <a:gd name="connsiteY512" fmla="*/ 475370 h 5405451"/>
              <a:gd name="connsiteX513" fmla="*/ 3379309 w 11597589"/>
              <a:gd name="connsiteY513" fmla="*/ 736155 h 5405451"/>
              <a:gd name="connsiteX514" fmla="*/ 3173970 w 11597589"/>
              <a:gd name="connsiteY514" fmla="*/ 903021 h 5405451"/>
              <a:gd name="connsiteX515" fmla="*/ 2932055 w 11597589"/>
              <a:gd name="connsiteY515" fmla="*/ 961074 h 5405451"/>
              <a:gd name="connsiteX516" fmla="*/ 2730212 w 11597589"/>
              <a:gd name="connsiteY516" fmla="*/ 903021 h 5405451"/>
              <a:gd name="connsiteX517" fmla="*/ 2637380 w 11597589"/>
              <a:gd name="connsiteY517" fmla="*/ 736155 h 5405451"/>
              <a:gd name="connsiteX518" fmla="*/ 2672211 w 11597589"/>
              <a:gd name="connsiteY518" fmla="*/ 475370 h 5405451"/>
              <a:gd name="connsiteX519" fmla="*/ 2813806 w 11597589"/>
              <a:gd name="connsiteY519" fmla="*/ 217017 h 5405451"/>
              <a:gd name="connsiteX520" fmla="*/ 3018300 w 11597589"/>
              <a:gd name="connsiteY520" fmla="*/ 55318 h 5405451"/>
              <a:gd name="connsiteX521" fmla="*/ 3258672 w 11597589"/>
              <a:gd name="connsiteY521" fmla="*/ 0 h 5405451"/>
              <a:gd name="connsiteX522" fmla="*/ 2444763 w 11597589"/>
              <a:gd name="connsiteY522" fmla="*/ 0 h 5405451"/>
              <a:gd name="connsiteX523" fmla="*/ 2594884 w 11597589"/>
              <a:gd name="connsiteY523" fmla="*/ 35866 h 5405451"/>
              <a:gd name="connsiteX524" fmla="*/ 2684708 w 11597589"/>
              <a:gd name="connsiteY524" fmla="*/ 120362 h 5405451"/>
              <a:gd name="connsiteX525" fmla="*/ 2520864 w 11597589"/>
              <a:gd name="connsiteY525" fmla="*/ 262608 h 5405451"/>
              <a:gd name="connsiteX526" fmla="*/ 2465483 w 11597589"/>
              <a:gd name="connsiteY526" fmla="*/ 210026 h 5405451"/>
              <a:gd name="connsiteX527" fmla="*/ 2383746 w 11597589"/>
              <a:gd name="connsiteY527" fmla="*/ 190270 h 5405451"/>
              <a:gd name="connsiteX528" fmla="*/ 2262354 w 11597589"/>
              <a:gd name="connsiteY528" fmla="*/ 224615 h 5405451"/>
              <a:gd name="connsiteX529" fmla="*/ 2149861 w 11597589"/>
              <a:gd name="connsiteY529" fmla="*/ 323093 h 5405451"/>
              <a:gd name="connsiteX530" fmla="*/ 2067805 w 11597589"/>
              <a:gd name="connsiteY530" fmla="*/ 477802 h 5405451"/>
              <a:gd name="connsiteX531" fmla="*/ 2040939 w 11597589"/>
              <a:gd name="connsiteY531" fmla="*/ 635549 h 5405451"/>
              <a:gd name="connsiteX532" fmla="*/ 2082537 w 11597589"/>
              <a:gd name="connsiteY532" fmla="*/ 734939 h 5405451"/>
              <a:gd name="connsiteX533" fmla="*/ 2184644 w 11597589"/>
              <a:gd name="connsiteY533" fmla="*/ 768981 h 5405451"/>
              <a:gd name="connsiteX534" fmla="*/ 2293114 w 11597589"/>
              <a:gd name="connsiteY534" fmla="*/ 744058 h 5405451"/>
              <a:gd name="connsiteX535" fmla="*/ 2389654 w 11597589"/>
              <a:gd name="connsiteY535" fmla="*/ 684484 h 5405451"/>
              <a:gd name="connsiteX536" fmla="*/ 2459666 w 11597589"/>
              <a:gd name="connsiteY536" fmla="*/ 823691 h 5405451"/>
              <a:gd name="connsiteX537" fmla="*/ 2289694 w 11597589"/>
              <a:gd name="connsiteY537" fmla="*/ 926729 h 5405451"/>
              <a:gd name="connsiteX538" fmla="*/ 2110244 w 11597589"/>
              <a:gd name="connsiteY538" fmla="*/ 961074 h 5405451"/>
              <a:gd name="connsiteX539" fmla="*/ 1953912 w 11597589"/>
              <a:gd name="connsiteY539" fmla="*/ 930984 h 5405451"/>
              <a:gd name="connsiteX540" fmla="*/ 1845688 w 11597589"/>
              <a:gd name="connsiteY540" fmla="*/ 840712 h 5405451"/>
              <a:gd name="connsiteX541" fmla="*/ 1801574 w 11597589"/>
              <a:gd name="connsiteY541" fmla="*/ 691475 h 5405451"/>
              <a:gd name="connsiteX542" fmla="*/ 1837368 w 11597589"/>
              <a:gd name="connsiteY542" fmla="*/ 485096 h 5405451"/>
              <a:gd name="connsiteX543" fmla="*/ 1942856 w 11597589"/>
              <a:gd name="connsiteY543" fmla="*/ 279326 h 5405451"/>
              <a:gd name="connsiteX544" fmla="*/ 2091974 w 11597589"/>
              <a:gd name="connsiteY544" fmla="*/ 126745 h 5405451"/>
              <a:gd name="connsiteX545" fmla="*/ 2265431 w 11597589"/>
              <a:gd name="connsiteY545" fmla="*/ 32218 h 5405451"/>
              <a:gd name="connsiteX546" fmla="*/ 2444763 w 11597589"/>
              <a:gd name="connsiteY546" fmla="*/ 0 h 5405451"/>
              <a:gd name="connsiteX547" fmla="*/ 1449960 w 11597589"/>
              <a:gd name="connsiteY547" fmla="*/ 0 h 5405451"/>
              <a:gd name="connsiteX548" fmla="*/ 1653138 w 11597589"/>
              <a:gd name="connsiteY548" fmla="*/ 55926 h 5405451"/>
              <a:gd name="connsiteX549" fmla="*/ 1746814 w 11597589"/>
              <a:gd name="connsiteY549" fmla="*/ 217625 h 5405451"/>
              <a:gd name="connsiteX550" fmla="*/ 1712720 w 11597589"/>
              <a:gd name="connsiteY550" fmla="*/ 475370 h 5405451"/>
              <a:gd name="connsiteX551" fmla="*/ 1570598 w 11597589"/>
              <a:gd name="connsiteY551" fmla="*/ 736155 h 5405451"/>
              <a:gd name="connsiteX552" fmla="*/ 1365260 w 11597589"/>
              <a:gd name="connsiteY552" fmla="*/ 903021 h 5405451"/>
              <a:gd name="connsiteX553" fmla="*/ 1123343 w 11597589"/>
              <a:gd name="connsiteY553" fmla="*/ 961074 h 5405451"/>
              <a:gd name="connsiteX554" fmla="*/ 921500 w 11597589"/>
              <a:gd name="connsiteY554" fmla="*/ 903021 h 5405451"/>
              <a:gd name="connsiteX555" fmla="*/ 828669 w 11597589"/>
              <a:gd name="connsiteY555" fmla="*/ 736155 h 5405451"/>
              <a:gd name="connsiteX556" fmla="*/ 863499 w 11597589"/>
              <a:gd name="connsiteY556" fmla="*/ 475370 h 5405451"/>
              <a:gd name="connsiteX557" fmla="*/ 1005094 w 11597589"/>
              <a:gd name="connsiteY557" fmla="*/ 217017 h 5405451"/>
              <a:gd name="connsiteX558" fmla="*/ 1209587 w 11597589"/>
              <a:gd name="connsiteY558" fmla="*/ 55318 h 5405451"/>
              <a:gd name="connsiteX559" fmla="*/ 1449960 w 11597589"/>
              <a:gd name="connsiteY559" fmla="*/ 0 h 5405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</a:cxnLst>
            <a:rect l="l" t="t" r="r" b="b"/>
            <a:pathLst>
              <a:path w="11597589" h="5405451">
                <a:moveTo>
                  <a:pt x="7113541" y="4634647"/>
                </a:moveTo>
                <a:cubicBezTo>
                  <a:pt x="7073015" y="4634647"/>
                  <a:pt x="7034138" y="4645893"/>
                  <a:pt x="6996912" y="4668385"/>
                </a:cubicBezTo>
                <a:cubicBezTo>
                  <a:pt x="6959684" y="4690877"/>
                  <a:pt x="6925939" y="4723398"/>
                  <a:pt x="6895674" y="4765951"/>
                </a:cubicBezTo>
                <a:cubicBezTo>
                  <a:pt x="6865409" y="4808503"/>
                  <a:pt x="6840085" y="4859768"/>
                  <a:pt x="6819703" y="4919747"/>
                </a:cubicBezTo>
                <a:cubicBezTo>
                  <a:pt x="6799452" y="4979321"/>
                  <a:pt x="6789759" y="5031092"/>
                  <a:pt x="6790623" y="5075063"/>
                </a:cubicBezTo>
                <a:cubicBezTo>
                  <a:pt x="6791487" y="5119034"/>
                  <a:pt x="6802613" y="5153075"/>
                  <a:pt x="6824001" y="5177189"/>
                </a:cubicBezTo>
                <a:cubicBezTo>
                  <a:pt x="6845387" y="5201301"/>
                  <a:pt x="6876343" y="5213358"/>
                  <a:pt x="6916869" y="5213358"/>
                </a:cubicBezTo>
                <a:cubicBezTo>
                  <a:pt x="6957395" y="5213358"/>
                  <a:pt x="6996549" y="5201301"/>
                  <a:pt x="7034329" y="5177189"/>
                </a:cubicBezTo>
                <a:cubicBezTo>
                  <a:pt x="7072111" y="5153075"/>
                  <a:pt x="7106475" y="5119034"/>
                  <a:pt x="7137424" y="5075063"/>
                </a:cubicBezTo>
                <a:cubicBezTo>
                  <a:pt x="7168373" y="5031092"/>
                  <a:pt x="7193972" y="4979321"/>
                  <a:pt x="7214223" y="4919747"/>
                </a:cubicBezTo>
                <a:cubicBezTo>
                  <a:pt x="7234606" y="4859768"/>
                  <a:pt x="7244023" y="4808503"/>
                  <a:pt x="7242475" y="4765951"/>
                </a:cubicBezTo>
                <a:cubicBezTo>
                  <a:pt x="7240927" y="4723398"/>
                  <a:pt x="7229183" y="4690877"/>
                  <a:pt x="7207241" y="4668385"/>
                </a:cubicBezTo>
                <a:cubicBezTo>
                  <a:pt x="7185300" y="4645893"/>
                  <a:pt x="7154067" y="4634647"/>
                  <a:pt x="7113541" y="4634647"/>
                </a:cubicBezTo>
                <a:close/>
                <a:moveTo>
                  <a:pt x="5304829" y="4634647"/>
                </a:moveTo>
                <a:cubicBezTo>
                  <a:pt x="5264303" y="4634647"/>
                  <a:pt x="5225427" y="4645893"/>
                  <a:pt x="5188200" y="4668385"/>
                </a:cubicBezTo>
                <a:cubicBezTo>
                  <a:pt x="5150974" y="4690877"/>
                  <a:pt x="5117228" y="4723398"/>
                  <a:pt x="5086963" y="4765951"/>
                </a:cubicBezTo>
                <a:cubicBezTo>
                  <a:pt x="5056698" y="4808503"/>
                  <a:pt x="5031374" y="4859768"/>
                  <a:pt x="5010990" y="4919747"/>
                </a:cubicBezTo>
                <a:cubicBezTo>
                  <a:pt x="4990740" y="4979321"/>
                  <a:pt x="4981047" y="5031092"/>
                  <a:pt x="4981913" y="5075063"/>
                </a:cubicBezTo>
                <a:cubicBezTo>
                  <a:pt x="4982777" y="5119034"/>
                  <a:pt x="4993902" y="5153075"/>
                  <a:pt x="5015289" y="5177189"/>
                </a:cubicBezTo>
                <a:cubicBezTo>
                  <a:pt x="5036676" y="5201301"/>
                  <a:pt x="5067632" y="5213358"/>
                  <a:pt x="5108158" y="5213358"/>
                </a:cubicBezTo>
                <a:cubicBezTo>
                  <a:pt x="5148684" y="5213358"/>
                  <a:pt x="5187837" y="5201301"/>
                  <a:pt x="5225618" y="5177189"/>
                </a:cubicBezTo>
                <a:cubicBezTo>
                  <a:pt x="5263400" y="5153075"/>
                  <a:pt x="5297765" y="5119034"/>
                  <a:pt x="5328713" y="5075063"/>
                </a:cubicBezTo>
                <a:cubicBezTo>
                  <a:pt x="5359661" y="5031092"/>
                  <a:pt x="5385261" y="4979321"/>
                  <a:pt x="5405512" y="4919747"/>
                </a:cubicBezTo>
                <a:cubicBezTo>
                  <a:pt x="5425895" y="4859768"/>
                  <a:pt x="5435313" y="4808503"/>
                  <a:pt x="5433763" y="4765951"/>
                </a:cubicBezTo>
                <a:cubicBezTo>
                  <a:pt x="5432216" y="4723398"/>
                  <a:pt x="5420471" y="4690877"/>
                  <a:pt x="5398529" y="4668385"/>
                </a:cubicBezTo>
                <a:cubicBezTo>
                  <a:pt x="5376589" y="4645893"/>
                  <a:pt x="5345355" y="4634647"/>
                  <a:pt x="5304829" y="4634647"/>
                </a:cubicBezTo>
                <a:close/>
                <a:moveTo>
                  <a:pt x="4234791" y="4460182"/>
                </a:moveTo>
                <a:lnTo>
                  <a:pt x="4457886" y="4460182"/>
                </a:lnTo>
                <a:lnTo>
                  <a:pt x="4206049" y="5201200"/>
                </a:lnTo>
                <a:lnTo>
                  <a:pt x="4567135" y="5201200"/>
                </a:lnTo>
                <a:lnTo>
                  <a:pt x="4503715" y="5387822"/>
                </a:lnTo>
                <a:lnTo>
                  <a:pt x="3919533" y="5387822"/>
                </a:lnTo>
                <a:close/>
                <a:moveTo>
                  <a:pt x="7178205" y="4444377"/>
                </a:moveTo>
                <a:cubicBezTo>
                  <a:pt x="7262904" y="4444377"/>
                  <a:pt x="7330629" y="4463019"/>
                  <a:pt x="7381382" y="4500303"/>
                </a:cubicBezTo>
                <a:cubicBezTo>
                  <a:pt x="7432135" y="4537587"/>
                  <a:pt x="7463360" y="4591487"/>
                  <a:pt x="7475059" y="4662002"/>
                </a:cubicBezTo>
                <a:cubicBezTo>
                  <a:pt x="7486757" y="4732517"/>
                  <a:pt x="7475393" y="4818432"/>
                  <a:pt x="7440965" y="4919747"/>
                </a:cubicBezTo>
                <a:cubicBezTo>
                  <a:pt x="7406531" y="5021062"/>
                  <a:pt x="7359157" y="5107990"/>
                  <a:pt x="7298842" y="5180532"/>
                </a:cubicBezTo>
                <a:cubicBezTo>
                  <a:pt x="7238529" y="5253074"/>
                  <a:pt x="7170083" y="5308695"/>
                  <a:pt x="7093503" y="5347398"/>
                </a:cubicBezTo>
                <a:cubicBezTo>
                  <a:pt x="7016926" y="5386100"/>
                  <a:pt x="6936287" y="5405451"/>
                  <a:pt x="6851588" y="5405451"/>
                </a:cubicBezTo>
                <a:cubicBezTo>
                  <a:pt x="6767699" y="5405451"/>
                  <a:pt x="6700418" y="5386100"/>
                  <a:pt x="6649745" y="5347398"/>
                </a:cubicBezTo>
                <a:cubicBezTo>
                  <a:pt x="6599072" y="5308695"/>
                  <a:pt x="6568127" y="5253074"/>
                  <a:pt x="6556913" y="5180532"/>
                </a:cubicBezTo>
                <a:cubicBezTo>
                  <a:pt x="6545700" y="5107990"/>
                  <a:pt x="6557309" y="5021062"/>
                  <a:pt x="6591744" y="4919747"/>
                </a:cubicBezTo>
                <a:cubicBezTo>
                  <a:pt x="6626171" y="4818432"/>
                  <a:pt x="6673371" y="4732314"/>
                  <a:pt x="6733339" y="4661394"/>
                </a:cubicBezTo>
                <a:cubicBezTo>
                  <a:pt x="6793308" y="4590473"/>
                  <a:pt x="6861473" y="4536574"/>
                  <a:pt x="6937833" y="4499695"/>
                </a:cubicBezTo>
                <a:cubicBezTo>
                  <a:pt x="7014192" y="4462816"/>
                  <a:pt x="7094317" y="4444377"/>
                  <a:pt x="7178205" y="4444377"/>
                </a:cubicBezTo>
                <a:close/>
                <a:moveTo>
                  <a:pt x="6364296" y="4444377"/>
                </a:moveTo>
                <a:cubicBezTo>
                  <a:pt x="6424680" y="4444377"/>
                  <a:pt x="6474720" y="4456332"/>
                  <a:pt x="6514417" y="4480243"/>
                </a:cubicBezTo>
                <a:cubicBezTo>
                  <a:pt x="6554113" y="4504153"/>
                  <a:pt x="6584055" y="4532319"/>
                  <a:pt x="6604241" y="4564739"/>
                </a:cubicBezTo>
                <a:lnTo>
                  <a:pt x="6440397" y="4706985"/>
                </a:lnTo>
                <a:cubicBezTo>
                  <a:pt x="6424737" y="4685102"/>
                  <a:pt x="6406277" y="4667574"/>
                  <a:pt x="6385016" y="4654403"/>
                </a:cubicBezTo>
                <a:cubicBezTo>
                  <a:pt x="6363757" y="4641232"/>
                  <a:pt x="6336511" y="4634647"/>
                  <a:pt x="6303279" y="4634647"/>
                </a:cubicBezTo>
                <a:cubicBezTo>
                  <a:pt x="6263159" y="4634647"/>
                  <a:pt x="6222694" y="4646095"/>
                  <a:pt x="6181887" y="4668992"/>
                </a:cubicBezTo>
                <a:cubicBezTo>
                  <a:pt x="6141079" y="4691890"/>
                  <a:pt x="6103581" y="4724716"/>
                  <a:pt x="6069394" y="4767470"/>
                </a:cubicBezTo>
                <a:cubicBezTo>
                  <a:pt x="6035206" y="4810226"/>
                  <a:pt x="6007855" y="4861795"/>
                  <a:pt x="5987338" y="4922179"/>
                </a:cubicBezTo>
                <a:cubicBezTo>
                  <a:pt x="5966404" y="4983778"/>
                  <a:pt x="5957449" y="5036361"/>
                  <a:pt x="5960472" y="5079926"/>
                </a:cubicBezTo>
                <a:cubicBezTo>
                  <a:pt x="5963496" y="5123492"/>
                  <a:pt x="5977362" y="5156622"/>
                  <a:pt x="6002070" y="5179316"/>
                </a:cubicBezTo>
                <a:cubicBezTo>
                  <a:pt x="6026778" y="5202011"/>
                  <a:pt x="6060814" y="5213358"/>
                  <a:pt x="6104177" y="5213358"/>
                </a:cubicBezTo>
                <a:cubicBezTo>
                  <a:pt x="6141461" y="5213358"/>
                  <a:pt x="6177617" y="5205050"/>
                  <a:pt x="6212647" y="5188435"/>
                </a:cubicBezTo>
                <a:cubicBezTo>
                  <a:pt x="6247676" y="5171819"/>
                  <a:pt x="6279857" y="5151961"/>
                  <a:pt x="6309187" y="5128861"/>
                </a:cubicBezTo>
                <a:lnTo>
                  <a:pt x="6379199" y="5268068"/>
                </a:lnTo>
                <a:cubicBezTo>
                  <a:pt x="6324730" y="5313862"/>
                  <a:pt x="6268072" y="5348209"/>
                  <a:pt x="6209227" y="5371106"/>
                </a:cubicBezTo>
                <a:cubicBezTo>
                  <a:pt x="6150383" y="5394003"/>
                  <a:pt x="6090565" y="5405451"/>
                  <a:pt x="6029777" y="5405451"/>
                </a:cubicBezTo>
                <a:cubicBezTo>
                  <a:pt x="5971014" y="5405451"/>
                  <a:pt x="5918903" y="5395421"/>
                  <a:pt x="5873445" y="5375361"/>
                </a:cubicBezTo>
                <a:cubicBezTo>
                  <a:pt x="5827986" y="5355300"/>
                  <a:pt x="5791911" y="5325210"/>
                  <a:pt x="5765221" y="5285089"/>
                </a:cubicBezTo>
                <a:cubicBezTo>
                  <a:pt x="5738531" y="5244968"/>
                  <a:pt x="5723826" y="5195222"/>
                  <a:pt x="5721107" y="5135852"/>
                </a:cubicBezTo>
                <a:cubicBezTo>
                  <a:pt x="5718388" y="5076482"/>
                  <a:pt x="5730318" y="5007689"/>
                  <a:pt x="5756901" y="4929473"/>
                </a:cubicBezTo>
                <a:cubicBezTo>
                  <a:pt x="5783065" y="4852474"/>
                  <a:pt x="5818228" y="4783884"/>
                  <a:pt x="5862389" y="4723703"/>
                </a:cubicBezTo>
                <a:cubicBezTo>
                  <a:pt x="5906549" y="4663522"/>
                  <a:pt x="5956255" y="4612661"/>
                  <a:pt x="6011507" y="4571122"/>
                </a:cubicBezTo>
                <a:cubicBezTo>
                  <a:pt x="6066758" y="4529583"/>
                  <a:pt x="6124577" y="4498074"/>
                  <a:pt x="6184964" y="4476595"/>
                </a:cubicBezTo>
                <a:cubicBezTo>
                  <a:pt x="6245351" y="4455116"/>
                  <a:pt x="6305129" y="4444377"/>
                  <a:pt x="6364296" y="4444377"/>
                </a:cubicBezTo>
                <a:close/>
                <a:moveTo>
                  <a:pt x="5369493" y="4444377"/>
                </a:moveTo>
                <a:cubicBezTo>
                  <a:pt x="5454193" y="4444377"/>
                  <a:pt x="5521918" y="4463019"/>
                  <a:pt x="5572671" y="4500303"/>
                </a:cubicBezTo>
                <a:cubicBezTo>
                  <a:pt x="5623423" y="4537587"/>
                  <a:pt x="5654650" y="4591487"/>
                  <a:pt x="5666347" y="4662002"/>
                </a:cubicBezTo>
                <a:cubicBezTo>
                  <a:pt x="5678046" y="4732517"/>
                  <a:pt x="5666681" y="4818432"/>
                  <a:pt x="5632253" y="4919747"/>
                </a:cubicBezTo>
                <a:cubicBezTo>
                  <a:pt x="5597819" y="5021062"/>
                  <a:pt x="5550445" y="5107990"/>
                  <a:pt x="5490131" y="5180532"/>
                </a:cubicBezTo>
                <a:cubicBezTo>
                  <a:pt x="5429818" y="5253074"/>
                  <a:pt x="5361371" y="5308695"/>
                  <a:pt x="5284793" y="5347398"/>
                </a:cubicBezTo>
                <a:cubicBezTo>
                  <a:pt x="5208216" y="5386100"/>
                  <a:pt x="5127575" y="5405451"/>
                  <a:pt x="5042876" y="5405451"/>
                </a:cubicBezTo>
                <a:cubicBezTo>
                  <a:pt x="4958989" y="5405451"/>
                  <a:pt x="4891707" y="5386100"/>
                  <a:pt x="4841033" y="5347398"/>
                </a:cubicBezTo>
                <a:cubicBezTo>
                  <a:pt x="4790360" y="5308695"/>
                  <a:pt x="4759417" y="5253074"/>
                  <a:pt x="4748203" y="5180532"/>
                </a:cubicBezTo>
                <a:cubicBezTo>
                  <a:pt x="4736988" y="5107990"/>
                  <a:pt x="4748598" y="5021062"/>
                  <a:pt x="4783032" y="4919747"/>
                </a:cubicBezTo>
                <a:cubicBezTo>
                  <a:pt x="4817461" y="4818432"/>
                  <a:pt x="4864659" y="4732314"/>
                  <a:pt x="4924627" y="4661394"/>
                </a:cubicBezTo>
                <a:cubicBezTo>
                  <a:pt x="4984597" y="4590473"/>
                  <a:pt x="5052761" y="4536574"/>
                  <a:pt x="5129120" y="4499695"/>
                </a:cubicBezTo>
                <a:cubicBezTo>
                  <a:pt x="5205481" y="4462816"/>
                  <a:pt x="5285606" y="4444377"/>
                  <a:pt x="5369493" y="4444377"/>
                </a:cubicBezTo>
                <a:close/>
                <a:moveTo>
                  <a:pt x="11090737" y="4015823"/>
                </a:moveTo>
                <a:cubicBezTo>
                  <a:pt x="11059591" y="4015823"/>
                  <a:pt x="11029712" y="4024466"/>
                  <a:pt x="11001102" y="4041752"/>
                </a:cubicBezTo>
                <a:cubicBezTo>
                  <a:pt x="10972491" y="4059038"/>
                  <a:pt x="10946556" y="4084032"/>
                  <a:pt x="10923296" y="4116736"/>
                </a:cubicBezTo>
                <a:cubicBezTo>
                  <a:pt x="10900036" y="4149439"/>
                  <a:pt x="10880573" y="4188839"/>
                  <a:pt x="10864909" y="4234935"/>
                </a:cubicBezTo>
                <a:cubicBezTo>
                  <a:pt x="10849345" y="4280720"/>
                  <a:pt x="10841895" y="4320509"/>
                  <a:pt x="10842560" y="4354302"/>
                </a:cubicBezTo>
                <a:cubicBezTo>
                  <a:pt x="10843224" y="4388096"/>
                  <a:pt x="10851775" y="4414258"/>
                  <a:pt x="10868212" y="4432791"/>
                </a:cubicBezTo>
                <a:cubicBezTo>
                  <a:pt x="10884648" y="4451322"/>
                  <a:pt x="10908439" y="4460588"/>
                  <a:pt x="10939585" y="4460588"/>
                </a:cubicBezTo>
                <a:cubicBezTo>
                  <a:pt x="10970731" y="4460588"/>
                  <a:pt x="11000823" y="4451322"/>
                  <a:pt x="11029859" y="4432791"/>
                </a:cubicBezTo>
                <a:cubicBezTo>
                  <a:pt x="11058895" y="4414258"/>
                  <a:pt x="11085306" y="4388096"/>
                  <a:pt x="11109091" y="4354302"/>
                </a:cubicBezTo>
                <a:cubicBezTo>
                  <a:pt x="11132877" y="4320509"/>
                  <a:pt x="11152551" y="4280720"/>
                  <a:pt x="11168115" y="4234935"/>
                </a:cubicBezTo>
                <a:cubicBezTo>
                  <a:pt x="11183780" y="4188839"/>
                  <a:pt x="11191017" y="4149439"/>
                  <a:pt x="11189828" y="4116736"/>
                </a:cubicBezTo>
                <a:cubicBezTo>
                  <a:pt x="11188638" y="4084032"/>
                  <a:pt x="11179613" y="4059038"/>
                  <a:pt x="11162749" y="4041752"/>
                </a:cubicBezTo>
                <a:cubicBezTo>
                  <a:pt x="11145886" y="4024466"/>
                  <a:pt x="11121883" y="4015823"/>
                  <a:pt x="11090737" y="4015823"/>
                </a:cubicBezTo>
                <a:close/>
                <a:moveTo>
                  <a:pt x="9700661" y="4015823"/>
                </a:moveTo>
                <a:cubicBezTo>
                  <a:pt x="9669515" y="4015823"/>
                  <a:pt x="9639637" y="4024466"/>
                  <a:pt x="9611027" y="4041752"/>
                </a:cubicBezTo>
                <a:cubicBezTo>
                  <a:pt x="9582416" y="4059038"/>
                  <a:pt x="9556481" y="4084032"/>
                  <a:pt x="9533222" y="4116736"/>
                </a:cubicBezTo>
                <a:cubicBezTo>
                  <a:pt x="9509962" y="4149439"/>
                  <a:pt x="9490499" y="4188839"/>
                  <a:pt x="9474833" y="4234935"/>
                </a:cubicBezTo>
                <a:cubicBezTo>
                  <a:pt x="9459270" y="4280720"/>
                  <a:pt x="9451820" y="4320509"/>
                  <a:pt x="9452485" y="4354302"/>
                </a:cubicBezTo>
                <a:cubicBezTo>
                  <a:pt x="9453149" y="4388096"/>
                  <a:pt x="9461700" y="4414258"/>
                  <a:pt x="9478137" y="4432791"/>
                </a:cubicBezTo>
                <a:cubicBezTo>
                  <a:pt x="9494574" y="4451322"/>
                  <a:pt x="9518365" y="4460588"/>
                  <a:pt x="9549511" y="4460588"/>
                </a:cubicBezTo>
                <a:cubicBezTo>
                  <a:pt x="9580657" y="4460588"/>
                  <a:pt x="9610748" y="4451322"/>
                  <a:pt x="9639784" y="4432791"/>
                </a:cubicBezTo>
                <a:cubicBezTo>
                  <a:pt x="9668820" y="4414258"/>
                  <a:pt x="9695231" y="4388096"/>
                  <a:pt x="9719017" y="4354302"/>
                </a:cubicBezTo>
                <a:cubicBezTo>
                  <a:pt x="9742802" y="4320509"/>
                  <a:pt x="9762477" y="4280720"/>
                  <a:pt x="9778040" y="4234935"/>
                </a:cubicBezTo>
                <a:cubicBezTo>
                  <a:pt x="9793705" y="4188839"/>
                  <a:pt x="9800943" y="4149439"/>
                  <a:pt x="9799753" y="4116736"/>
                </a:cubicBezTo>
                <a:cubicBezTo>
                  <a:pt x="9798563" y="4084032"/>
                  <a:pt x="9789537" y="4059038"/>
                  <a:pt x="9772674" y="4041752"/>
                </a:cubicBezTo>
                <a:cubicBezTo>
                  <a:pt x="9755812" y="4024466"/>
                  <a:pt x="9731807" y="4015823"/>
                  <a:pt x="9700661" y="4015823"/>
                </a:cubicBezTo>
                <a:close/>
                <a:moveTo>
                  <a:pt x="8878289" y="3881739"/>
                </a:moveTo>
                <a:lnTo>
                  <a:pt x="9049747" y="3881739"/>
                </a:lnTo>
                <a:lnTo>
                  <a:pt x="8856200" y="4451244"/>
                </a:lnTo>
                <a:lnTo>
                  <a:pt x="9133711" y="4451244"/>
                </a:lnTo>
                <a:lnTo>
                  <a:pt x="9084970" y="4594672"/>
                </a:lnTo>
                <a:lnTo>
                  <a:pt x="8636000" y="4594672"/>
                </a:lnTo>
                <a:close/>
                <a:moveTo>
                  <a:pt x="11140433" y="3869592"/>
                </a:moveTo>
                <a:cubicBezTo>
                  <a:pt x="11205529" y="3869592"/>
                  <a:pt x="11257578" y="3883919"/>
                  <a:pt x="11296584" y="3912574"/>
                </a:cubicBezTo>
                <a:cubicBezTo>
                  <a:pt x="11335590" y="3941228"/>
                  <a:pt x="11359588" y="3982653"/>
                  <a:pt x="11368579" y="4036847"/>
                </a:cubicBezTo>
                <a:cubicBezTo>
                  <a:pt x="11377569" y="4091041"/>
                  <a:pt x="11368836" y="4157070"/>
                  <a:pt x="11342376" y="4234935"/>
                </a:cubicBezTo>
                <a:cubicBezTo>
                  <a:pt x="11315912" y="4312800"/>
                  <a:pt x="11279503" y="4379608"/>
                  <a:pt x="11233149" y="4435360"/>
                </a:cubicBezTo>
                <a:cubicBezTo>
                  <a:pt x="11186795" y="4491112"/>
                  <a:pt x="11134191" y="4533859"/>
                  <a:pt x="11075336" y="4563604"/>
                </a:cubicBezTo>
                <a:cubicBezTo>
                  <a:pt x="11016483" y="4593348"/>
                  <a:pt x="10954509" y="4608220"/>
                  <a:pt x="10889414" y="4608220"/>
                </a:cubicBezTo>
                <a:cubicBezTo>
                  <a:pt x="10824941" y="4608220"/>
                  <a:pt x="10773233" y="4593348"/>
                  <a:pt x="10734289" y="4563604"/>
                </a:cubicBezTo>
                <a:cubicBezTo>
                  <a:pt x="10695344" y="4533859"/>
                  <a:pt x="10671562" y="4491112"/>
                  <a:pt x="10662943" y="4435360"/>
                </a:cubicBezTo>
                <a:cubicBezTo>
                  <a:pt x="10654325" y="4379608"/>
                  <a:pt x="10663247" y="4312800"/>
                  <a:pt x="10689712" y="4234935"/>
                </a:cubicBezTo>
                <a:cubicBezTo>
                  <a:pt x="10716171" y="4157070"/>
                  <a:pt x="10752446" y="4090885"/>
                  <a:pt x="10798534" y="4036379"/>
                </a:cubicBezTo>
                <a:cubicBezTo>
                  <a:pt x="10844623" y="3981874"/>
                  <a:pt x="10897011" y="3940450"/>
                  <a:pt x="10955697" y="3912107"/>
                </a:cubicBezTo>
                <a:cubicBezTo>
                  <a:pt x="11014382" y="3883763"/>
                  <a:pt x="11075962" y="3869592"/>
                  <a:pt x="11140433" y="3869592"/>
                </a:cubicBezTo>
                <a:close/>
                <a:moveTo>
                  <a:pt x="10514909" y="3869592"/>
                </a:moveTo>
                <a:cubicBezTo>
                  <a:pt x="10561316" y="3869592"/>
                  <a:pt x="10599774" y="3878780"/>
                  <a:pt x="10630283" y="3897157"/>
                </a:cubicBezTo>
                <a:cubicBezTo>
                  <a:pt x="10660791" y="3915533"/>
                  <a:pt x="10683803" y="3937180"/>
                  <a:pt x="10699317" y="3962096"/>
                </a:cubicBezTo>
                <a:lnTo>
                  <a:pt x="10573395" y="4071418"/>
                </a:lnTo>
                <a:cubicBezTo>
                  <a:pt x="10561360" y="4054600"/>
                  <a:pt x="10547173" y="4041129"/>
                  <a:pt x="10530833" y="4031007"/>
                </a:cubicBezTo>
                <a:cubicBezTo>
                  <a:pt x="10514494" y="4020884"/>
                  <a:pt x="10493555" y="4015823"/>
                  <a:pt x="10468014" y="4015823"/>
                </a:cubicBezTo>
                <a:cubicBezTo>
                  <a:pt x="10437180" y="4015823"/>
                  <a:pt x="10406081" y="4024621"/>
                  <a:pt x="10374719" y="4042219"/>
                </a:cubicBezTo>
                <a:cubicBezTo>
                  <a:pt x="10343356" y="4059817"/>
                  <a:pt x="10314537" y="4085045"/>
                  <a:pt x="10288263" y="4117904"/>
                </a:cubicBezTo>
                <a:cubicBezTo>
                  <a:pt x="10261988" y="4150763"/>
                  <a:pt x="10240968" y="4190396"/>
                  <a:pt x="10225200" y="4236804"/>
                </a:cubicBezTo>
                <a:cubicBezTo>
                  <a:pt x="10209111" y="4284146"/>
                  <a:pt x="10202229" y="4324558"/>
                  <a:pt x="10204552" y="4358040"/>
                </a:cubicBezTo>
                <a:cubicBezTo>
                  <a:pt x="10206876" y="4391522"/>
                  <a:pt x="10217533" y="4416984"/>
                  <a:pt x="10236522" y="4434425"/>
                </a:cubicBezTo>
                <a:cubicBezTo>
                  <a:pt x="10255511" y="4451868"/>
                  <a:pt x="10281669" y="4460588"/>
                  <a:pt x="10314995" y="4460588"/>
                </a:cubicBezTo>
                <a:cubicBezTo>
                  <a:pt x="10343650" y="4460588"/>
                  <a:pt x="10371437" y="4454203"/>
                  <a:pt x="10398359" y="4441434"/>
                </a:cubicBezTo>
                <a:cubicBezTo>
                  <a:pt x="10425281" y="4428664"/>
                  <a:pt x="10450013" y="4413402"/>
                  <a:pt x="10472555" y="4395649"/>
                </a:cubicBezTo>
                <a:lnTo>
                  <a:pt x="10526362" y="4502635"/>
                </a:lnTo>
                <a:cubicBezTo>
                  <a:pt x="10484500" y="4537830"/>
                  <a:pt x="10440956" y="4564227"/>
                  <a:pt x="10395731" y="4581825"/>
                </a:cubicBezTo>
                <a:cubicBezTo>
                  <a:pt x="10350507" y="4599422"/>
                  <a:pt x="10304534" y="4608220"/>
                  <a:pt x="10257816" y="4608220"/>
                </a:cubicBezTo>
                <a:cubicBezTo>
                  <a:pt x="10212654" y="4608220"/>
                  <a:pt x="10172604" y="4600512"/>
                  <a:pt x="10137668" y="4585095"/>
                </a:cubicBezTo>
                <a:cubicBezTo>
                  <a:pt x="10102731" y="4569677"/>
                  <a:pt x="10075005" y="4546551"/>
                  <a:pt x="10054493" y="4515717"/>
                </a:cubicBezTo>
                <a:cubicBezTo>
                  <a:pt x="10033980" y="4484882"/>
                  <a:pt x="10022679" y="4446650"/>
                  <a:pt x="10020589" y="4401021"/>
                </a:cubicBezTo>
                <a:cubicBezTo>
                  <a:pt x="10018499" y="4355393"/>
                  <a:pt x="10027668" y="4302522"/>
                  <a:pt x="10048099" y="4242410"/>
                </a:cubicBezTo>
                <a:cubicBezTo>
                  <a:pt x="10068207" y="4183233"/>
                  <a:pt x="10095231" y="4130518"/>
                  <a:pt x="10129171" y="4084267"/>
                </a:cubicBezTo>
                <a:cubicBezTo>
                  <a:pt x="10163110" y="4038015"/>
                  <a:pt x="10201311" y="3998926"/>
                  <a:pt x="10243775" y="3967001"/>
                </a:cubicBezTo>
                <a:cubicBezTo>
                  <a:pt x="10286237" y="3935077"/>
                  <a:pt x="10330674" y="3910861"/>
                  <a:pt x="10377084" y="3894353"/>
                </a:cubicBezTo>
                <a:cubicBezTo>
                  <a:pt x="10423494" y="3877846"/>
                  <a:pt x="10469436" y="3869592"/>
                  <a:pt x="10514909" y="3869592"/>
                </a:cubicBezTo>
                <a:close/>
                <a:moveTo>
                  <a:pt x="9750358" y="3869592"/>
                </a:moveTo>
                <a:cubicBezTo>
                  <a:pt x="9815454" y="3869592"/>
                  <a:pt x="9867504" y="3883919"/>
                  <a:pt x="9906510" y="3912574"/>
                </a:cubicBezTo>
                <a:cubicBezTo>
                  <a:pt x="9945515" y="3941228"/>
                  <a:pt x="9969513" y="3982653"/>
                  <a:pt x="9978504" y="4036847"/>
                </a:cubicBezTo>
                <a:cubicBezTo>
                  <a:pt x="9987495" y="4091041"/>
                  <a:pt x="9978761" y="4157070"/>
                  <a:pt x="9952301" y="4234935"/>
                </a:cubicBezTo>
                <a:cubicBezTo>
                  <a:pt x="9925837" y="4312800"/>
                  <a:pt x="9889428" y="4379608"/>
                  <a:pt x="9843074" y="4435360"/>
                </a:cubicBezTo>
                <a:cubicBezTo>
                  <a:pt x="9796720" y="4491112"/>
                  <a:pt x="9744116" y="4533859"/>
                  <a:pt x="9685263" y="4563604"/>
                </a:cubicBezTo>
                <a:cubicBezTo>
                  <a:pt x="9626409" y="4593348"/>
                  <a:pt x="9564434" y="4608220"/>
                  <a:pt x="9499339" y="4608220"/>
                </a:cubicBezTo>
                <a:cubicBezTo>
                  <a:pt x="9434867" y="4608220"/>
                  <a:pt x="9383159" y="4593348"/>
                  <a:pt x="9344213" y="4563604"/>
                </a:cubicBezTo>
                <a:cubicBezTo>
                  <a:pt x="9305269" y="4533859"/>
                  <a:pt x="9281488" y="4491112"/>
                  <a:pt x="9272869" y="4435360"/>
                </a:cubicBezTo>
                <a:cubicBezTo>
                  <a:pt x="9264250" y="4379608"/>
                  <a:pt x="9273173" y="4312800"/>
                  <a:pt x="9299637" y="4234935"/>
                </a:cubicBezTo>
                <a:cubicBezTo>
                  <a:pt x="9326097" y="4157070"/>
                  <a:pt x="9362371" y="4090885"/>
                  <a:pt x="9408459" y="4036379"/>
                </a:cubicBezTo>
                <a:cubicBezTo>
                  <a:pt x="9454549" y="3981874"/>
                  <a:pt x="9506936" y="3940450"/>
                  <a:pt x="9565621" y="3912107"/>
                </a:cubicBezTo>
                <a:cubicBezTo>
                  <a:pt x="9624308" y="3883763"/>
                  <a:pt x="9685887" y="3869592"/>
                  <a:pt x="9750358" y="3869592"/>
                </a:cubicBezTo>
                <a:close/>
                <a:moveTo>
                  <a:pt x="3194008" y="3679155"/>
                </a:moveTo>
                <a:cubicBezTo>
                  <a:pt x="3153482" y="3679155"/>
                  <a:pt x="3114605" y="3690401"/>
                  <a:pt x="3077379" y="3712893"/>
                </a:cubicBezTo>
                <a:cubicBezTo>
                  <a:pt x="3040151" y="3735385"/>
                  <a:pt x="3006406" y="3767906"/>
                  <a:pt x="2976141" y="3810459"/>
                </a:cubicBezTo>
                <a:cubicBezTo>
                  <a:pt x="2945876" y="3853011"/>
                  <a:pt x="2920552" y="3904276"/>
                  <a:pt x="2900170" y="3964255"/>
                </a:cubicBezTo>
                <a:cubicBezTo>
                  <a:pt x="2879919" y="4023829"/>
                  <a:pt x="2870226" y="4075600"/>
                  <a:pt x="2871090" y="4119571"/>
                </a:cubicBezTo>
                <a:cubicBezTo>
                  <a:pt x="2871954" y="4163542"/>
                  <a:pt x="2883080" y="4197583"/>
                  <a:pt x="2904468" y="4221697"/>
                </a:cubicBezTo>
                <a:cubicBezTo>
                  <a:pt x="2925854" y="4245809"/>
                  <a:pt x="2956810" y="4257866"/>
                  <a:pt x="2997336" y="4257866"/>
                </a:cubicBezTo>
                <a:cubicBezTo>
                  <a:pt x="3037862" y="4257866"/>
                  <a:pt x="3077016" y="4245809"/>
                  <a:pt x="3114796" y="4221697"/>
                </a:cubicBezTo>
                <a:cubicBezTo>
                  <a:pt x="3152578" y="4197583"/>
                  <a:pt x="3186942" y="4163542"/>
                  <a:pt x="3217891" y="4119571"/>
                </a:cubicBezTo>
                <a:cubicBezTo>
                  <a:pt x="3248840" y="4075600"/>
                  <a:pt x="3274439" y="4023829"/>
                  <a:pt x="3294690" y="3964255"/>
                </a:cubicBezTo>
                <a:cubicBezTo>
                  <a:pt x="3315073" y="3904276"/>
                  <a:pt x="3324490" y="3853011"/>
                  <a:pt x="3322942" y="3810459"/>
                </a:cubicBezTo>
                <a:cubicBezTo>
                  <a:pt x="3321394" y="3767906"/>
                  <a:pt x="3309650" y="3735385"/>
                  <a:pt x="3287708" y="3712893"/>
                </a:cubicBezTo>
                <a:cubicBezTo>
                  <a:pt x="3265767" y="3690401"/>
                  <a:pt x="3234534" y="3679155"/>
                  <a:pt x="3194008" y="3679155"/>
                </a:cubicBezTo>
                <a:close/>
                <a:moveTo>
                  <a:pt x="1385296" y="3679155"/>
                </a:moveTo>
                <a:cubicBezTo>
                  <a:pt x="1344770" y="3679155"/>
                  <a:pt x="1305894" y="3690401"/>
                  <a:pt x="1268667" y="3712893"/>
                </a:cubicBezTo>
                <a:cubicBezTo>
                  <a:pt x="1231440" y="3735385"/>
                  <a:pt x="1197694" y="3767906"/>
                  <a:pt x="1167430" y="3810459"/>
                </a:cubicBezTo>
                <a:cubicBezTo>
                  <a:pt x="1137165" y="3853011"/>
                  <a:pt x="1111841" y="3904276"/>
                  <a:pt x="1091457" y="3964255"/>
                </a:cubicBezTo>
                <a:cubicBezTo>
                  <a:pt x="1071207" y="4023829"/>
                  <a:pt x="1061514" y="4075600"/>
                  <a:pt x="1062379" y="4119571"/>
                </a:cubicBezTo>
                <a:cubicBezTo>
                  <a:pt x="1063243" y="4163542"/>
                  <a:pt x="1074369" y="4197583"/>
                  <a:pt x="1095756" y="4221697"/>
                </a:cubicBezTo>
                <a:cubicBezTo>
                  <a:pt x="1117143" y="4245809"/>
                  <a:pt x="1148099" y="4257866"/>
                  <a:pt x="1188625" y="4257866"/>
                </a:cubicBezTo>
                <a:cubicBezTo>
                  <a:pt x="1229151" y="4257866"/>
                  <a:pt x="1268304" y="4245809"/>
                  <a:pt x="1306085" y="4221697"/>
                </a:cubicBezTo>
                <a:cubicBezTo>
                  <a:pt x="1343866" y="4197583"/>
                  <a:pt x="1378231" y="4163542"/>
                  <a:pt x="1409180" y="4119571"/>
                </a:cubicBezTo>
                <a:cubicBezTo>
                  <a:pt x="1440128" y="4075600"/>
                  <a:pt x="1465728" y="4023829"/>
                  <a:pt x="1485978" y="3964255"/>
                </a:cubicBezTo>
                <a:cubicBezTo>
                  <a:pt x="1506361" y="3904276"/>
                  <a:pt x="1515779" y="3853011"/>
                  <a:pt x="1514230" y="3810459"/>
                </a:cubicBezTo>
                <a:cubicBezTo>
                  <a:pt x="1512682" y="3767906"/>
                  <a:pt x="1500938" y="3735385"/>
                  <a:pt x="1478996" y="3712893"/>
                </a:cubicBezTo>
                <a:cubicBezTo>
                  <a:pt x="1457056" y="3690401"/>
                  <a:pt x="1425822" y="3679155"/>
                  <a:pt x="1385296" y="3679155"/>
                </a:cubicBezTo>
                <a:close/>
                <a:moveTo>
                  <a:pt x="315257" y="3504690"/>
                </a:moveTo>
                <a:lnTo>
                  <a:pt x="538352" y="3504690"/>
                </a:lnTo>
                <a:lnTo>
                  <a:pt x="286516" y="4245708"/>
                </a:lnTo>
                <a:lnTo>
                  <a:pt x="647602" y="4245708"/>
                </a:lnTo>
                <a:lnTo>
                  <a:pt x="584182" y="4432330"/>
                </a:lnTo>
                <a:lnTo>
                  <a:pt x="0" y="4432330"/>
                </a:lnTo>
                <a:close/>
                <a:moveTo>
                  <a:pt x="3258672" y="3488885"/>
                </a:moveTo>
                <a:cubicBezTo>
                  <a:pt x="3343371" y="3488885"/>
                  <a:pt x="3411096" y="3507527"/>
                  <a:pt x="3461849" y="3544811"/>
                </a:cubicBezTo>
                <a:cubicBezTo>
                  <a:pt x="3512602" y="3582095"/>
                  <a:pt x="3543827" y="3635995"/>
                  <a:pt x="3555526" y="3706510"/>
                </a:cubicBezTo>
                <a:cubicBezTo>
                  <a:pt x="3567224" y="3777025"/>
                  <a:pt x="3555860" y="3862940"/>
                  <a:pt x="3521432" y="3964255"/>
                </a:cubicBezTo>
                <a:cubicBezTo>
                  <a:pt x="3486998" y="4065570"/>
                  <a:pt x="3439624" y="4152498"/>
                  <a:pt x="3379309" y="4225040"/>
                </a:cubicBezTo>
                <a:cubicBezTo>
                  <a:pt x="3318996" y="4297582"/>
                  <a:pt x="3250550" y="4353203"/>
                  <a:pt x="3173970" y="4391906"/>
                </a:cubicBezTo>
                <a:cubicBezTo>
                  <a:pt x="3097393" y="4430608"/>
                  <a:pt x="3016754" y="4449959"/>
                  <a:pt x="2932055" y="4449959"/>
                </a:cubicBezTo>
                <a:cubicBezTo>
                  <a:pt x="2848166" y="4449959"/>
                  <a:pt x="2780885" y="4430608"/>
                  <a:pt x="2730212" y="4391906"/>
                </a:cubicBezTo>
                <a:cubicBezTo>
                  <a:pt x="2679539" y="4353203"/>
                  <a:pt x="2648594" y="4297582"/>
                  <a:pt x="2637380" y="4225040"/>
                </a:cubicBezTo>
                <a:cubicBezTo>
                  <a:pt x="2626167" y="4152498"/>
                  <a:pt x="2637776" y="4065570"/>
                  <a:pt x="2672211" y="3964255"/>
                </a:cubicBezTo>
                <a:cubicBezTo>
                  <a:pt x="2706638" y="3862940"/>
                  <a:pt x="2753838" y="3776822"/>
                  <a:pt x="2813806" y="3705902"/>
                </a:cubicBezTo>
                <a:cubicBezTo>
                  <a:pt x="2873775" y="3634981"/>
                  <a:pt x="2941940" y="3581082"/>
                  <a:pt x="3018300" y="3544203"/>
                </a:cubicBezTo>
                <a:cubicBezTo>
                  <a:pt x="3094659" y="3507324"/>
                  <a:pt x="3174784" y="3488885"/>
                  <a:pt x="3258672" y="3488885"/>
                </a:cubicBezTo>
                <a:close/>
                <a:moveTo>
                  <a:pt x="2444763" y="3488885"/>
                </a:moveTo>
                <a:cubicBezTo>
                  <a:pt x="2505147" y="3488885"/>
                  <a:pt x="2555187" y="3500840"/>
                  <a:pt x="2594884" y="3524751"/>
                </a:cubicBezTo>
                <a:cubicBezTo>
                  <a:pt x="2634580" y="3548661"/>
                  <a:pt x="2664522" y="3576827"/>
                  <a:pt x="2684708" y="3609247"/>
                </a:cubicBezTo>
                <a:lnTo>
                  <a:pt x="2520864" y="3751493"/>
                </a:lnTo>
                <a:cubicBezTo>
                  <a:pt x="2505204" y="3729610"/>
                  <a:pt x="2486744" y="3712082"/>
                  <a:pt x="2465483" y="3698911"/>
                </a:cubicBezTo>
                <a:cubicBezTo>
                  <a:pt x="2444224" y="3685740"/>
                  <a:pt x="2416978" y="3679155"/>
                  <a:pt x="2383746" y="3679155"/>
                </a:cubicBezTo>
                <a:cubicBezTo>
                  <a:pt x="2343626" y="3679155"/>
                  <a:pt x="2303161" y="3690603"/>
                  <a:pt x="2262354" y="3713500"/>
                </a:cubicBezTo>
                <a:cubicBezTo>
                  <a:pt x="2221546" y="3736398"/>
                  <a:pt x="2184048" y="3769224"/>
                  <a:pt x="2149861" y="3811978"/>
                </a:cubicBezTo>
                <a:cubicBezTo>
                  <a:pt x="2115673" y="3854734"/>
                  <a:pt x="2088322" y="3906303"/>
                  <a:pt x="2067805" y="3966687"/>
                </a:cubicBezTo>
                <a:cubicBezTo>
                  <a:pt x="2046871" y="4028286"/>
                  <a:pt x="2037916" y="4080869"/>
                  <a:pt x="2040939" y="4124434"/>
                </a:cubicBezTo>
                <a:cubicBezTo>
                  <a:pt x="2043963" y="4168000"/>
                  <a:pt x="2057829" y="4201130"/>
                  <a:pt x="2082537" y="4223824"/>
                </a:cubicBezTo>
                <a:cubicBezTo>
                  <a:pt x="2107245" y="4246519"/>
                  <a:pt x="2141281" y="4257866"/>
                  <a:pt x="2184644" y="4257866"/>
                </a:cubicBezTo>
                <a:cubicBezTo>
                  <a:pt x="2221928" y="4257866"/>
                  <a:pt x="2258084" y="4249558"/>
                  <a:pt x="2293114" y="4232943"/>
                </a:cubicBezTo>
                <a:cubicBezTo>
                  <a:pt x="2328143" y="4216327"/>
                  <a:pt x="2360324" y="4196469"/>
                  <a:pt x="2389654" y="4173369"/>
                </a:cubicBezTo>
                <a:lnTo>
                  <a:pt x="2459666" y="4312576"/>
                </a:lnTo>
                <a:cubicBezTo>
                  <a:pt x="2405197" y="4358370"/>
                  <a:pt x="2348539" y="4392717"/>
                  <a:pt x="2289694" y="4415614"/>
                </a:cubicBezTo>
                <a:cubicBezTo>
                  <a:pt x="2230850" y="4438511"/>
                  <a:pt x="2171032" y="4449959"/>
                  <a:pt x="2110244" y="4449959"/>
                </a:cubicBezTo>
                <a:cubicBezTo>
                  <a:pt x="2051481" y="4449959"/>
                  <a:pt x="1999370" y="4439929"/>
                  <a:pt x="1953912" y="4419869"/>
                </a:cubicBezTo>
                <a:cubicBezTo>
                  <a:pt x="1908453" y="4399808"/>
                  <a:pt x="1872378" y="4369718"/>
                  <a:pt x="1845688" y="4329597"/>
                </a:cubicBezTo>
                <a:cubicBezTo>
                  <a:pt x="1818998" y="4289476"/>
                  <a:pt x="1804293" y="4239730"/>
                  <a:pt x="1801574" y="4180360"/>
                </a:cubicBezTo>
                <a:cubicBezTo>
                  <a:pt x="1798854" y="4120990"/>
                  <a:pt x="1810785" y="4052197"/>
                  <a:pt x="1837368" y="3973981"/>
                </a:cubicBezTo>
                <a:cubicBezTo>
                  <a:pt x="1863532" y="3896982"/>
                  <a:pt x="1898695" y="3828392"/>
                  <a:pt x="1942856" y="3768211"/>
                </a:cubicBezTo>
                <a:cubicBezTo>
                  <a:pt x="1987016" y="3708030"/>
                  <a:pt x="2036722" y="3657169"/>
                  <a:pt x="2091974" y="3615630"/>
                </a:cubicBezTo>
                <a:cubicBezTo>
                  <a:pt x="2147225" y="3574091"/>
                  <a:pt x="2205044" y="3542582"/>
                  <a:pt x="2265431" y="3521103"/>
                </a:cubicBezTo>
                <a:cubicBezTo>
                  <a:pt x="2325818" y="3499624"/>
                  <a:pt x="2385596" y="3488885"/>
                  <a:pt x="2444763" y="3488885"/>
                </a:cubicBezTo>
                <a:close/>
                <a:moveTo>
                  <a:pt x="1449960" y="3488885"/>
                </a:moveTo>
                <a:cubicBezTo>
                  <a:pt x="1534660" y="3488885"/>
                  <a:pt x="1602385" y="3507527"/>
                  <a:pt x="1653138" y="3544811"/>
                </a:cubicBezTo>
                <a:cubicBezTo>
                  <a:pt x="1703890" y="3582095"/>
                  <a:pt x="1735116" y="3635995"/>
                  <a:pt x="1746814" y="3706510"/>
                </a:cubicBezTo>
                <a:cubicBezTo>
                  <a:pt x="1758513" y="3777025"/>
                  <a:pt x="1747148" y="3862940"/>
                  <a:pt x="1712720" y="3964255"/>
                </a:cubicBezTo>
                <a:cubicBezTo>
                  <a:pt x="1678286" y="4065570"/>
                  <a:pt x="1630912" y="4152498"/>
                  <a:pt x="1570598" y="4225040"/>
                </a:cubicBezTo>
                <a:cubicBezTo>
                  <a:pt x="1510284" y="4297582"/>
                  <a:pt x="1441838" y="4353203"/>
                  <a:pt x="1365260" y="4391906"/>
                </a:cubicBezTo>
                <a:cubicBezTo>
                  <a:pt x="1288682" y="4430608"/>
                  <a:pt x="1208042" y="4449959"/>
                  <a:pt x="1123343" y="4449959"/>
                </a:cubicBezTo>
                <a:cubicBezTo>
                  <a:pt x="1039455" y="4449959"/>
                  <a:pt x="972174" y="4430608"/>
                  <a:pt x="921500" y="4391906"/>
                </a:cubicBezTo>
                <a:cubicBezTo>
                  <a:pt x="870827" y="4353203"/>
                  <a:pt x="839884" y="4297582"/>
                  <a:pt x="828669" y="4225040"/>
                </a:cubicBezTo>
                <a:cubicBezTo>
                  <a:pt x="817455" y="4152498"/>
                  <a:pt x="829065" y="4065570"/>
                  <a:pt x="863499" y="3964255"/>
                </a:cubicBezTo>
                <a:cubicBezTo>
                  <a:pt x="897927" y="3862940"/>
                  <a:pt x="945126" y="3776822"/>
                  <a:pt x="1005094" y="3705902"/>
                </a:cubicBezTo>
                <a:cubicBezTo>
                  <a:pt x="1065064" y="3634981"/>
                  <a:pt x="1133228" y="3581082"/>
                  <a:pt x="1209587" y="3544203"/>
                </a:cubicBezTo>
                <a:cubicBezTo>
                  <a:pt x="1285948" y="3507324"/>
                  <a:pt x="1366072" y="3488885"/>
                  <a:pt x="1449960" y="3488885"/>
                </a:cubicBezTo>
                <a:close/>
                <a:moveTo>
                  <a:pt x="11597589" y="2740806"/>
                </a:moveTo>
                <a:lnTo>
                  <a:pt x="11597589" y="2897438"/>
                </a:lnTo>
                <a:lnTo>
                  <a:pt x="11583692" y="2855190"/>
                </a:lnTo>
                <a:cubicBezTo>
                  <a:pt x="11580965" y="2837553"/>
                  <a:pt x="11581014" y="2818166"/>
                  <a:pt x="11583837" y="2797031"/>
                </a:cubicBezTo>
                <a:close/>
                <a:moveTo>
                  <a:pt x="10974834" y="2589740"/>
                </a:moveTo>
                <a:cubicBezTo>
                  <a:pt x="10955127" y="2589740"/>
                  <a:pt x="10936223" y="2595208"/>
                  <a:pt x="10918120" y="2606146"/>
                </a:cubicBezTo>
                <a:cubicBezTo>
                  <a:pt x="10900017" y="2617083"/>
                  <a:pt x="10883608" y="2632897"/>
                  <a:pt x="10868891" y="2653590"/>
                </a:cubicBezTo>
                <a:cubicBezTo>
                  <a:pt x="10854174" y="2674282"/>
                  <a:pt x="10841859" y="2699211"/>
                  <a:pt x="10831947" y="2728377"/>
                </a:cubicBezTo>
                <a:cubicBezTo>
                  <a:pt x="10822100" y="2757346"/>
                  <a:pt x="10817387" y="2782521"/>
                  <a:pt x="10817807" y="2803903"/>
                </a:cubicBezTo>
                <a:cubicBezTo>
                  <a:pt x="10818227" y="2825285"/>
                  <a:pt x="10823638" y="2841839"/>
                  <a:pt x="10834038" y="2853565"/>
                </a:cubicBezTo>
                <a:cubicBezTo>
                  <a:pt x="10844438" y="2865290"/>
                  <a:pt x="10859491" y="2871153"/>
                  <a:pt x="10879197" y="2871153"/>
                </a:cubicBezTo>
                <a:cubicBezTo>
                  <a:pt x="10898904" y="2871153"/>
                  <a:pt x="10917943" y="2865290"/>
                  <a:pt x="10936315" y="2853565"/>
                </a:cubicBezTo>
                <a:cubicBezTo>
                  <a:pt x="10954687" y="2841839"/>
                  <a:pt x="10971398" y="2825285"/>
                  <a:pt x="10986448" y="2803903"/>
                </a:cubicBezTo>
                <a:cubicBezTo>
                  <a:pt x="11001497" y="2782521"/>
                  <a:pt x="11013946" y="2757346"/>
                  <a:pt x="11023793" y="2728377"/>
                </a:cubicBezTo>
                <a:cubicBezTo>
                  <a:pt x="11033705" y="2699211"/>
                  <a:pt x="11038285" y="2674282"/>
                  <a:pt x="11037531" y="2653590"/>
                </a:cubicBezTo>
                <a:cubicBezTo>
                  <a:pt x="11036779" y="2632897"/>
                  <a:pt x="11031068" y="2617083"/>
                  <a:pt x="11020398" y="2606146"/>
                </a:cubicBezTo>
                <a:cubicBezTo>
                  <a:pt x="11009729" y="2595208"/>
                  <a:pt x="10994541" y="2589740"/>
                  <a:pt x="10974834" y="2589740"/>
                </a:cubicBezTo>
                <a:close/>
                <a:moveTo>
                  <a:pt x="10454500" y="2504902"/>
                </a:moveTo>
                <a:lnTo>
                  <a:pt x="10562986" y="2504902"/>
                </a:lnTo>
                <a:lnTo>
                  <a:pt x="10440524" y="2865241"/>
                </a:lnTo>
                <a:lnTo>
                  <a:pt x="10616111" y="2865241"/>
                </a:lnTo>
                <a:lnTo>
                  <a:pt x="10585272" y="2955991"/>
                </a:lnTo>
                <a:lnTo>
                  <a:pt x="10301198" y="2955991"/>
                </a:lnTo>
                <a:close/>
                <a:moveTo>
                  <a:pt x="11490027" y="2497216"/>
                </a:moveTo>
                <a:cubicBezTo>
                  <a:pt x="11519390" y="2497216"/>
                  <a:pt x="11543723" y="2503030"/>
                  <a:pt x="11563027" y="2514657"/>
                </a:cubicBezTo>
                <a:lnTo>
                  <a:pt x="11597589" y="2547169"/>
                </a:lnTo>
                <a:lnTo>
                  <a:pt x="11597589" y="2563660"/>
                </a:lnTo>
                <a:lnTo>
                  <a:pt x="11527033" y="2624916"/>
                </a:lnTo>
                <a:cubicBezTo>
                  <a:pt x="11519418" y="2614275"/>
                  <a:pt x="11510441" y="2605751"/>
                  <a:pt x="11500103" y="2599347"/>
                </a:cubicBezTo>
                <a:cubicBezTo>
                  <a:pt x="11489765" y="2592942"/>
                  <a:pt x="11476516" y="2589740"/>
                  <a:pt x="11460356" y="2589740"/>
                </a:cubicBezTo>
                <a:cubicBezTo>
                  <a:pt x="11440847" y="2589740"/>
                  <a:pt x="11421169" y="2595307"/>
                  <a:pt x="11401326" y="2606441"/>
                </a:cubicBezTo>
                <a:cubicBezTo>
                  <a:pt x="11381482" y="2617576"/>
                  <a:pt x="11363248" y="2633538"/>
                  <a:pt x="11346623" y="2654328"/>
                </a:cubicBezTo>
                <a:cubicBezTo>
                  <a:pt x="11329999" y="2675120"/>
                  <a:pt x="11316698" y="2700196"/>
                  <a:pt x="11306721" y="2729560"/>
                </a:cubicBezTo>
                <a:cubicBezTo>
                  <a:pt x="11296542" y="2759514"/>
                  <a:pt x="11292187" y="2785084"/>
                  <a:pt x="11293657" y="2806268"/>
                </a:cubicBezTo>
                <a:cubicBezTo>
                  <a:pt x="11295128" y="2827453"/>
                  <a:pt x="11301870" y="2843564"/>
                  <a:pt x="11313885" y="2854599"/>
                </a:cubicBezTo>
                <a:cubicBezTo>
                  <a:pt x="11325900" y="2865635"/>
                  <a:pt x="11342451" y="2871153"/>
                  <a:pt x="11363537" y="2871153"/>
                </a:cubicBezTo>
                <a:cubicBezTo>
                  <a:pt x="11381668" y="2871153"/>
                  <a:pt x="11399249" y="2867113"/>
                  <a:pt x="11416284" y="2859034"/>
                </a:cubicBezTo>
                <a:cubicBezTo>
                  <a:pt x="11433317" y="2850954"/>
                  <a:pt x="11448966" y="2841297"/>
                  <a:pt x="11463229" y="2830064"/>
                </a:cubicBezTo>
                <a:lnTo>
                  <a:pt x="11497274" y="2897757"/>
                </a:lnTo>
                <a:cubicBezTo>
                  <a:pt x="11470787" y="2920026"/>
                  <a:pt x="11443236" y="2936728"/>
                  <a:pt x="11414621" y="2947862"/>
                </a:cubicBezTo>
                <a:cubicBezTo>
                  <a:pt x="11386006" y="2958996"/>
                  <a:pt x="11356918" y="2964563"/>
                  <a:pt x="11327359" y="2964563"/>
                </a:cubicBezTo>
                <a:cubicBezTo>
                  <a:pt x="11298783" y="2964563"/>
                  <a:pt x="11273443" y="2959686"/>
                  <a:pt x="11251338" y="2949931"/>
                </a:cubicBezTo>
                <a:cubicBezTo>
                  <a:pt x="11229232" y="2940176"/>
                  <a:pt x="11211690" y="2925544"/>
                  <a:pt x="11198711" y="2906034"/>
                </a:cubicBezTo>
                <a:cubicBezTo>
                  <a:pt x="11185733" y="2886524"/>
                  <a:pt x="11178582" y="2862334"/>
                  <a:pt x="11177260" y="2833464"/>
                </a:cubicBezTo>
                <a:cubicBezTo>
                  <a:pt x="11175937" y="2804593"/>
                  <a:pt x="11181739" y="2771141"/>
                  <a:pt x="11194665" y="2733107"/>
                </a:cubicBezTo>
                <a:cubicBezTo>
                  <a:pt x="11207388" y="2695664"/>
                  <a:pt x="11224487" y="2662310"/>
                  <a:pt x="11245962" y="2633046"/>
                </a:cubicBezTo>
                <a:cubicBezTo>
                  <a:pt x="11267436" y="2603781"/>
                  <a:pt x="11291607" y="2579049"/>
                  <a:pt x="11318474" y="2558849"/>
                </a:cubicBezTo>
                <a:cubicBezTo>
                  <a:pt x="11345341" y="2538650"/>
                  <a:pt x="11373457" y="2523328"/>
                  <a:pt x="11402822" y="2512883"/>
                </a:cubicBezTo>
                <a:cubicBezTo>
                  <a:pt x="11432187" y="2502438"/>
                  <a:pt x="11461255" y="2497216"/>
                  <a:pt x="11490027" y="2497216"/>
                </a:cubicBezTo>
                <a:close/>
                <a:moveTo>
                  <a:pt x="11006278" y="2497216"/>
                </a:moveTo>
                <a:cubicBezTo>
                  <a:pt x="11047466" y="2497216"/>
                  <a:pt x="11080399" y="2506281"/>
                  <a:pt x="11105079" y="2524412"/>
                </a:cubicBezTo>
                <a:cubicBezTo>
                  <a:pt x="11129758" y="2542542"/>
                  <a:pt x="11144943" y="2568752"/>
                  <a:pt x="11150631" y="2603042"/>
                </a:cubicBezTo>
                <a:cubicBezTo>
                  <a:pt x="11156320" y="2637332"/>
                  <a:pt x="11150794" y="2679110"/>
                  <a:pt x="11134052" y="2728377"/>
                </a:cubicBezTo>
                <a:cubicBezTo>
                  <a:pt x="11117308" y="2777644"/>
                  <a:pt x="11094271" y="2819915"/>
                  <a:pt x="11064942" y="2855190"/>
                </a:cubicBezTo>
                <a:cubicBezTo>
                  <a:pt x="11035613" y="2890466"/>
                  <a:pt x="11002329" y="2917513"/>
                  <a:pt x="10965091" y="2936333"/>
                </a:cubicBezTo>
                <a:cubicBezTo>
                  <a:pt x="10927853" y="2955153"/>
                  <a:pt x="10888639" y="2964563"/>
                  <a:pt x="10847452" y="2964563"/>
                </a:cubicBezTo>
                <a:cubicBezTo>
                  <a:pt x="10806660" y="2964563"/>
                  <a:pt x="10773943" y="2955153"/>
                  <a:pt x="10749301" y="2936333"/>
                </a:cubicBezTo>
                <a:cubicBezTo>
                  <a:pt x="10724660" y="2917513"/>
                  <a:pt x="10709613" y="2890466"/>
                  <a:pt x="10704160" y="2855190"/>
                </a:cubicBezTo>
                <a:cubicBezTo>
                  <a:pt x="10698707" y="2819915"/>
                  <a:pt x="10704352" y="2777644"/>
                  <a:pt x="10721097" y="2728377"/>
                </a:cubicBezTo>
                <a:cubicBezTo>
                  <a:pt x="10737838" y="2679110"/>
                  <a:pt x="10760790" y="2637233"/>
                  <a:pt x="10789951" y="2602746"/>
                </a:cubicBezTo>
                <a:cubicBezTo>
                  <a:pt x="10819113" y="2568259"/>
                  <a:pt x="10852259" y="2542049"/>
                  <a:pt x="10889391" y="2524116"/>
                </a:cubicBezTo>
                <a:cubicBezTo>
                  <a:pt x="10926523" y="2506183"/>
                  <a:pt x="10965486" y="2497216"/>
                  <a:pt x="11006278" y="2497216"/>
                </a:cubicBezTo>
                <a:close/>
                <a:moveTo>
                  <a:pt x="6320304" y="1572861"/>
                </a:moveTo>
                <a:cubicBezTo>
                  <a:pt x="6269673" y="1572861"/>
                  <a:pt x="6221101" y="1586911"/>
                  <a:pt x="6174593" y="1615012"/>
                </a:cubicBezTo>
                <a:cubicBezTo>
                  <a:pt x="6128082" y="1643112"/>
                  <a:pt x="6085922" y="1683743"/>
                  <a:pt x="6048110" y="1736907"/>
                </a:cubicBezTo>
                <a:cubicBezTo>
                  <a:pt x="6010298" y="1790069"/>
                  <a:pt x="5978660" y="1854118"/>
                  <a:pt x="5953195" y="1929053"/>
                </a:cubicBezTo>
                <a:cubicBezTo>
                  <a:pt x="5927895" y="2003482"/>
                  <a:pt x="5915784" y="2068163"/>
                  <a:pt x="5916864" y="2123098"/>
                </a:cubicBezTo>
                <a:cubicBezTo>
                  <a:pt x="5917943" y="2178034"/>
                  <a:pt x="5931844" y="2220563"/>
                  <a:pt x="5958565" y="2250690"/>
                </a:cubicBezTo>
                <a:cubicBezTo>
                  <a:pt x="5985284" y="2280815"/>
                  <a:pt x="6023959" y="2295878"/>
                  <a:pt x="6074590" y="2295878"/>
                </a:cubicBezTo>
                <a:cubicBezTo>
                  <a:pt x="6125222" y="2295878"/>
                  <a:pt x="6174139" y="2280815"/>
                  <a:pt x="6221340" y="2250690"/>
                </a:cubicBezTo>
                <a:cubicBezTo>
                  <a:pt x="6268543" y="2220563"/>
                  <a:pt x="6311476" y="2178034"/>
                  <a:pt x="6350142" y="2123098"/>
                </a:cubicBezTo>
                <a:cubicBezTo>
                  <a:pt x="6388809" y="2068163"/>
                  <a:pt x="6420791" y="2003482"/>
                  <a:pt x="6446092" y="1929053"/>
                </a:cubicBezTo>
                <a:cubicBezTo>
                  <a:pt x="6471557" y="1854118"/>
                  <a:pt x="6483323" y="1790069"/>
                  <a:pt x="6481389" y="1736907"/>
                </a:cubicBezTo>
                <a:cubicBezTo>
                  <a:pt x="6479455" y="1683743"/>
                  <a:pt x="6464782" y="1643112"/>
                  <a:pt x="6437369" y="1615012"/>
                </a:cubicBezTo>
                <a:cubicBezTo>
                  <a:pt x="6409957" y="1586911"/>
                  <a:pt x="6370935" y="1572861"/>
                  <a:pt x="6320304" y="1572861"/>
                </a:cubicBezTo>
                <a:close/>
                <a:moveTo>
                  <a:pt x="4060576" y="1572861"/>
                </a:moveTo>
                <a:cubicBezTo>
                  <a:pt x="4009944" y="1572861"/>
                  <a:pt x="3961375" y="1586911"/>
                  <a:pt x="3914865" y="1615012"/>
                </a:cubicBezTo>
                <a:cubicBezTo>
                  <a:pt x="3868355" y="1643112"/>
                  <a:pt x="3826194" y="1683743"/>
                  <a:pt x="3788383" y="1736907"/>
                </a:cubicBezTo>
                <a:cubicBezTo>
                  <a:pt x="3750572" y="1790069"/>
                  <a:pt x="3718933" y="1854118"/>
                  <a:pt x="3693466" y="1929053"/>
                </a:cubicBezTo>
                <a:cubicBezTo>
                  <a:pt x="3668166" y="2003482"/>
                  <a:pt x="3656056" y="2068163"/>
                  <a:pt x="3657137" y="2123098"/>
                </a:cubicBezTo>
                <a:cubicBezTo>
                  <a:pt x="3658217" y="2178034"/>
                  <a:pt x="3672117" y="2220563"/>
                  <a:pt x="3698837" y="2250690"/>
                </a:cubicBezTo>
                <a:cubicBezTo>
                  <a:pt x="3725557" y="2280815"/>
                  <a:pt x="3764232" y="2295878"/>
                  <a:pt x="3814864" y="2295878"/>
                </a:cubicBezTo>
                <a:cubicBezTo>
                  <a:pt x="3865496" y="2295878"/>
                  <a:pt x="3914411" y="2280815"/>
                  <a:pt x="3961614" y="2250690"/>
                </a:cubicBezTo>
                <a:cubicBezTo>
                  <a:pt x="4008815" y="2220563"/>
                  <a:pt x="4051749" y="2178034"/>
                  <a:pt x="4090417" y="2123098"/>
                </a:cubicBezTo>
                <a:cubicBezTo>
                  <a:pt x="4129081" y="2068163"/>
                  <a:pt x="4161065" y="2003482"/>
                  <a:pt x="4186364" y="1929053"/>
                </a:cubicBezTo>
                <a:cubicBezTo>
                  <a:pt x="4211829" y="1854118"/>
                  <a:pt x="4223596" y="1790069"/>
                  <a:pt x="4221661" y="1736907"/>
                </a:cubicBezTo>
                <a:cubicBezTo>
                  <a:pt x="4219727" y="1683743"/>
                  <a:pt x="4205054" y="1643112"/>
                  <a:pt x="4177641" y="1615012"/>
                </a:cubicBezTo>
                <a:cubicBezTo>
                  <a:pt x="4150230" y="1586911"/>
                  <a:pt x="4111207" y="1572861"/>
                  <a:pt x="4060576" y="1572861"/>
                </a:cubicBezTo>
                <a:close/>
                <a:moveTo>
                  <a:pt x="2723715" y="1354892"/>
                </a:moveTo>
                <a:lnTo>
                  <a:pt x="3002441" y="1354892"/>
                </a:lnTo>
                <a:lnTo>
                  <a:pt x="2687807" y="2280688"/>
                </a:lnTo>
                <a:lnTo>
                  <a:pt x="3138933" y="2280688"/>
                </a:lnTo>
                <a:lnTo>
                  <a:pt x="3059699" y="2513846"/>
                </a:lnTo>
                <a:lnTo>
                  <a:pt x="2329846" y="2513846"/>
                </a:lnTo>
                <a:close/>
                <a:moveTo>
                  <a:pt x="6401092" y="1335146"/>
                </a:moveTo>
                <a:cubicBezTo>
                  <a:pt x="6506912" y="1335146"/>
                  <a:pt x="6591524" y="1358436"/>
                  <a:pt x="6654933" y="1405017"/>
                </a:cubicBezTo>
                <a:cubicBezTo>
                  <a:pt x="6718342" y="1451598"/>
                  <a:pt x="6757353" y="1518939"/>
                  <a:pt x="6771969" y="1607037"/>
                </a:cubicBezTo>
                <a:cubicBezTo>
                  <a:pt x="6786584" y="1695136"/>
                  <a:pt x="6772386" y="1802474"/>
                  <a:pt x="6729374" y="1929053"/>
                </a:cubicBezTo>
                <a:cubicBezTo>
                  <a:pt x="6686353" y="2055632"/>
                  <a:pt x="6627166" y="2164236"/>
                  <a:pt x="6551811" y="2254867"/>
                </a:cubicBezTo>
                <a:cubicBezTo>
                  <a:pt x="6476459" y="2345497"/>
                  <a:pt x="6390945" y="2414988"/>
                  <a:pt x="6295269" y="2463342"/>
                </a:cubicBezTo>
                <a:cubicBezTo>
                  <a:pt x="6199597" y="2511695"/>
                  <a:pt x="6098850" y="2535871"/>
                  <a:pt x="5993031" y="2535871"/>
                </a:cubicBezTo>
                <a:cubicBezTo>
                  <a:pt x="5888224" y="2535871"/>
                  <a:pt x="5804166" y="2511695"/>
                  <a:pt x="5740857" y="2463342"/>
                </a:cubicBezTo>
                <a:cubicBezTo>
                  <a:pt x="5677549" y="2414988"/>
                  <a:pt x="5638887" y="2345497"/>
                  <a:pt x="5624878" y="2254867"/>
                </a:cubicBezTo>
                <a:cubicBezTo>
                  <a:pt x="5610868" y="2164236"/>
                  <a:pt x="5625371" y="2055632"/>
                  <a:pt x="5668393" y="1929053"/>
                </a:cubicBezTo>
                <a:cubicBezTo>
                  <a:pt x="5711406" y="1802474"/>
                  <a:pt x="5770374" y="1694882"/>
                  <a:pt x="5845296" y="1606278"/>
                </a:cubicBezTo>
                <a:cubicBezTo>
                  <a:pt x="5920218" y="1517672"/>
                  <a:pt x="6005381" y="1450333"/>
                  <a:pt x="6100782" y="1404258"/>
                </a:cubicBezTo>
                <a:cubicBezTo>
                  <a:pt x="6196182" y="1358183"/>
                  <a:pt x="6296286" y="1335146"/>
                  <a:pt x="6401092" y="1335146"/>
                </a:cubicBezTo>
                <a:close/>
                <a:moveTo>
                  <a:pt x="5384230" y="1335146"/>
                </a:moveTo>
                <a:cubicBezTo>
                  <a:pt x="5459670" y="1335146"/>
                  <a:pt x="5522188" y="1350082"/>
                  <a:pt x="5571784" y="1379955"/>
                </a:cubicBezTo>
                <a:cubicBezTo>
                  <a:pt x="5621378" y="1409827"/>
                  <a:pt x="5658787" y="1445017"/>
                  <a:pt x="5684006" y="1485521"/>
                </a:cubicBezTo>
                <a:lnTo>
                  <a:pt x="5479306" y="1663237"/>
                </a:lnTo>
                <a:cubicBezTo>
                  <a:pt x="5459741" y="1635897"/>
                  <a:pt x="5436679" y="1613999"/>
                  <a:pt x="5410116" y="1597543"/>
                </a:cubicBezTo>
                <a:cubicBezTo>
                  <a:pt x="5383557" y="1581088"/>
                  <a:pt x="5349516" y="1572861"/>
                  <a:pt x="5307997" y="1572861"/>
                </a:cubicBezTo>
                <a:cubicBezTo>
                  <a:pt x="5257873" y="1572861"/>
                  <a:pt x="5207318" y="1587164"/>
                  <a:pt x="5156336" y="1615770"/>
                </a:cubicBezTo>
                <a:cubicBezTo>
                  <a:pt x="5105351" y="1644378"/>
                  <a:pt x="5058503" y="1685389"/>
                  <a:pt x="5015791" y="1738805"/>
                </a:cubicBezTo>
                <a:cubicBezTo>
                  <a:pt x="4973078" y="1792222"/>
                  <a:pt x="4938908" y="1856650"/>
                  <a:pt x="4913274" y="1932091"/>
                </a:cubicBezTo>
                <a:cubicBezTo>
                  <a:pt x="4887120" y="2009051"/>
                  <a:pt x="4875932" y="2074745"/>
                  <a:pt x="4879709" y="2129174"/>
                </a:cubicBezTo>
                <a:cubicBezTo>
                  <a:pt x="4883487" y="2183603"/>
                  <a:pt x="4900810" y="2224994"/>
                  <a:pt x="4931679" y="2253347"/>
                </a:cubicBezTo>
                <a:cubicBezTo>
                  <a:pt x="4962548" y="2281702"/>
                  <a:pt x="5005072" y="2295878"/>
                  <a:pt x="5059247" y="2295878"/>
                </a:cubicBezTo>
                <a:cubicBezTo>
                  <a:pt x="5105828" y="2295878"/>
                  <a:pt x="5151000" y="2285498"/>
                  <a:pt x="5194765" y="2264740"/>
                </a:cubicBezTo>
                <a:cubicBezTo>
                  <a:pt x="5238529" y="2243981"/>
                  <a:pt x="5278735" y="2219171"/>
                  <a:pt x="5315378" y="2190311"/>
                </a:cubicBezTo>
                <a:lnTo>
                  <a:pt x="5402848" y="2364230"/>
                </a:lnTo>
                <a:cubicBezTo>
                  <a:pt x="5334797" y="2421443"/>
                  <a:pt x="5264011" y="2464355"/>
                  <a:pt x="5190492" y="2492962"/>
                </a:cubicBezTo>
                <a:cubicBezTo>
                  <a:pt x="5116975" y="2521569"/>
                  <a:pt x="5042241" y="2535871"/>
                  <a:pt x="4966295" y="2535871"/>
                </a:cubicBezTo>
                <a:cubicBezTo>
                  <a:pt x="4892879" y="2535871"/>
                  <a:pt x="4827775" y="2523340"/>
                  <a:pt x="4770981" y="2498278"/>
                </a:cubicBezTo>
                <a:cubicBezTo>
                  <a:pt x="4714186" y="2473214"/>
                  <a:pt x="4669116" y="2435621"/>
                  <a:pt x="4635771" y="2385496"/>
                </a:cubicBezTo>
                <a:cubicBezTo>
                  <a:pt x="4602425" y="2335370"/>
                  <a:pt x="4584053" y="2273220"/>
                  <a:pt x="4580657" y="2199045"/>
                </a:cubicBezTo>
                <a:cubicBezTo>
                  <a:pt x="4577258" y="2124871"/>
                  <a:pt x="4592165" y="2038924"/>
                  <a:pt x="4625376" y="1941204"/>
                </a:cubicBezTo>
                <a:cubicBezTo>
                  <a:pt x="4658064" y="1845005"/>
                  <a:pt x="4701995" y="1759311"/>
                  <a:pt x="4757168" y="1684124"/>
                </a:cubicBezTo>
                <a:cubicBezTo>
                  <a:pt x="4812339" y="1608936"/>
                  <a:pt x="4874440" y="1545393"/>
                  <a:pt x="4943469" y="1493496"/>
                </a:cubicBezTo>
                <a:cubicBezTo>
                  <a:pt x="5012498" y="1441599"/>
                  <a:pt x="5084734" y="1402233"/>
                  <a:pt x="5160179" y="1375398"/>
                </a:cubicBezTo>
                <a:cubicBezTo>
                  <a:pt x="5235625" y="1348563"/>
                  <a:pt x="5310309" y="1335146"/>
                  <a:pt x="5384230" y="1335146"/>
                </a:cubicBezTo>
                <a:close/>
                <a:moveTo>
                  <a:pt x="4141364" y="1335146"/>
                </a:moveTo>
                <a:cubicBezTo>
                  <a:pt x="4247185" y="1335146"/>
                  <a:pt x="4331798" y="1358436"/>
                  <a:pt x="4395206" y="1405017"/>
                </a:cubicBezTo>
                <a:cubicBezTo>
                  <a:pt x="4458614" y="1451598"/>
                  <a:pt x="4497626" y="1518939"/>
                  <a:pt x="4512241" y="1607037"/>
                </a:cubicBezTo>
                <a:cubicBezTo>
                  <a:pt x="4526858" y="1695136"/>
                  <a:pt x="4512658" y="1802474"/>
                  <a:pt x="4469646" y="1929053"/>
                </a:cubicBezTo>
                <a:cubicBezTo>
                  <a:pt x="4426625" y="2055632"/>
                  <a:pt x="4367438" y="2164236"/>
                  <a:pt x="4292084" y="2254867"/>
                </a:cubicBezTo>
                <a:cubicBezTo>
                  <a:pt x="4216731" y="2345497"/>
                  <a:pt x="4131218" y="2414988"/>
                  <a:pt x="4035544" y="2463342"/>
                </a:cubicBezTo>
                <a:cubicBezTo>
                  <a:pt x="3939871" y="2511695"/>
                  <a:pt x="3839122" y="2535871"/>
                  <a:pt x="3733303" y="2535871"/>
                </a:cubicBezTo>
                <a:cubicBezTo>
                  <a:pt x="3628498" y="2535871"/>
                  <a:pt x="3544439" y="2511695"/>
                  <a:pt x="3481129" y="2463342"/>
                </a:cubicBezTo>
                <a:cubicBezTo>
                  <a:pt x="3417821" y="2414988"/>
                  <a:pt x="3379162" y="2345497"/>
                  <a:pt x="3365151" y="2254867"/>
                </a:cubicBezTo>
                <a:cubicBezTo>
                  <a:pt x="3351140" y="2164236"/>
                  <a:pt x="3365645" y="2055632"/>
                  <a:pt x="3408666" y="1929053"/>
                </a:cubicBezTo>
                <a:cubicBezTo>
                  <a:pt x="3451678" y="1802474"/>
                  <a:pt x="3510647" y="1694882"/>
                  <a:pt x="3585568" y="1606278"/>
                </a:cubicBezTo>
                <a:cubicBezTo>
                  <a:pt x="3660492" y="1517672"/>
                  <a:pt x="3745653" y="1450333"/>
                  <a:pt x="3841052" y="1404258"/>
                </a:cubicBezTo>
                <a:cubicBezTo>
                  <a:pt x="3936455" y="1358183"/>
                  <a:pt x="4036558" y="1335146"/>
                  <a:pt x="4141364" y="1335146"/>
                </a:cubicBezTo>
                <a:close/>
                <a:moveTo>
                  <a:pt x="9935230" y="322548"/>
                </a:moveTo>
                <a:cubicBezTo>
                  <a:pt x="9894704" y="322548"/>
                  <a:pt x="9855827" y="333794"/>
                  <a:pt x="9818601" y="356286"/>
                </a:cubicBezTo>
                <a:cubicBezTo>
                  <a:pt x="9781373" y="378778"/>
                  <a:pt x="9747628" y="411299"/>
                  <a:pt x="9717363" y="453852"/>
                </a:cubicBezTo>
                <a:cubicBezTo>
                  <a:pt x="9687098" y="496404"/>
                  <a:pt x="9661774" y="547669"/>
                  <a:pt x="9641392" y="607648"/>
                </a:cubicBezTo>
                <a:cubicBezTo>
                  <a:pt x="9621141" y="667222"/>
                  <a:pt x="9611448" y="718993"/>
                  <a:pt x="9612312" y="762964"/>
                </a:cubicBezTo>
                <a:cubicBezTo>
                  <a:pt x="9613176" y="806935"/>
                  <a:pt x="9624302" y="840976"/>
                  <a:pt x="9645690" y="865090"/>
                </a:cubicBezTo>
                <a:cubicBezTo>
                  <a:pt x="9667076" y="889202"/>
                  <a:pt x="9698032" y="901259"/>
                  <a:pt x="9738558" y="901259"/>
                </a:cubicBezTo>
                <a:cubicBezTo>
                  <a:pt x="9779084" y="901259"/>
                  <a:pt x="9818238" y="889202"/>
                  <a:pt x="9856018" y="865090"/>
                </a:cubicBezTo>
                <a:cubicBezTo>
                  <a:pt x="9893800" y="840976"/>
                  <a:pt x="9928164" y="806935"/>
                  <a:pt x="9959113" y="762964"/>
                </a:cubicBezTo>
                <a:cubicBezTo>
                  <a:pt x="9990062" y="718993"/>
                  <a:pt x="10015661" y="667222"/>
                  <a:pt x="10035912" y="607648"/>
                </a:cubicBezTo>
                <a:cubicBezTo>
                  <a:pt x="10056295" y="547669"/>
                  <a:pt x="10065712" y="496404"/>
                  <a:pt x="10064164" y="453852"/>
                </a:cubicBezTo>
                <a:cubicBezTo>
                  <a:pt x="10062616" y="411299"/>
                  <a:pt x="10050872" y="378778"/>
                  <a:pt x="10028930" y="356286"/>
                </a:cubicBezTo>
                <a:cubicBezTo>
                  <a:pt x="10006989" y="333794"/>
                  <a:pt x="9975756" y="322548"/>
                  <a:pt x="9935230" y="322548"/>
                </a:cubicBezTo>
                <a:close/>
                <a:moveTo>
                  <a:pt x="8126518" y="322548"/>
                </a:moveTo>
                <a:cubicBezTo>
                  <a:pt x="8085992" y="322548"/>
                  <a:pt x="8047116" y="333794"/>
                  <a:pt x="8009889" y="356286"/>
                </a:cubicBezTo>
                <a:cubicBezTo>
                  <a:pt x="7972662" y="378778"/>
                  <a:pt x="7938916" y="411299"/>
                  <a:pt x="7908652" y="453852"/>
                </a:cubicBezTo>
                <a:cubicBezTo>
                  <a:pt x="7878387" y="496404"/>
                  <a:pt x="7853063" y="547669"/>
                  <a:pt x="7832679" y="607648"/>
                </a:cubicBezTo>
                <a:cubicBezTo>
                  <a:pt x="7812429" y="667222"/>
                  <a:pt x="7802736" y="718993"/>
                  <a:pt x="7803601" y="762964"/>
                </a:cubicBezTo>
                <a:cubicBezTo>
                  <a:pt x="7804465" y="806935"/>
                  <a:pt x="7815591" y="840976"/>
                  <a:pt x="7836978" y="865090"/>
                </a:cubicBezTo>
                <a:cubicBezTo>
                  <a:pt x="7858365" y="889202"/>
                  <a:pt x="7889321" y="901259"/>
                  <a:pt x="7929847" y="901259"/>
                </a:cubicBezTo>
                <a:cubicBezTo>
                  <a:pt x="7970373" y="901259"/>
                  <a:pt x="8009526" y="889202"/>
                  <a:pt x="8047307" y="865090"/>
                </a:cubicBezTo>
                <a:cubicBezTo>
                  <a:pt x="8085088" y="840976"/>
                  <a:pt x="8119453" y="806935"/>
                  <a:pt x="8150402" y="762964"/>
                </a:cubicBezTo>
                <a:cubicBezTo>
                  <a:pt x="8181350" y="718993"/>
                  <a:pt x="8206950" y="667222"/>
                  <a:pt x="8227200" y="607648"/>
                </a:cubicBezTo>
                <a:cubicBezTo>
                  <a:pt x="8247583" y="547669"/>
                  <a:pt x="8257001" y="496404"/>
                  <a:pt x="8255452" y="453852"/>
                </a:cubicBezTo>
                <a:cubicBezTo>
                  <a:pt x="8253904" y="411299"/>
                  <a:pt x="8242160" y="378778"/>
                  <a:pt x="8220218" y="356286"/>
                </a:cubicBezTo>
                <a:cubicBezTo>
                  <a:pt x="8198278" y="333794"/>
                  <a:pt x="8167044" y="322548"/>
                  <a:pt x="8126518" y="322548"/>
                </a:cubicBezTo>
                <a:close/>
                <a:moveTo>
                  <a:pt x="3194008" y="190270"/>
                </a:moveTo>
                <a:cubicBezTo>
                  <a:pt x="3153482" y="190270"/>
                  <a:pt x="3114605" y="201516"/>
                  <a:pt x="3077379" y="224008"/>
                </a:cubicBezTo>
                <a:cubicBezTo>
                  <a:pt x="3040151" y="246500"/>
                  <a:pt x="3006406" y="279021"/>
                  <a:pt x="2976141" y="321574"/>
                </a:cubicBezTo>
                <a:cubicBezTo>
                  <a:pt x="2945876" y="364126"/>
                  <a:pt x="2920552" y="415391"/>
                  <a:pt x="2900170" y="475370"/>
                </a:cubicBezTo>
                <a:cubicBezTo>
                  <a:pt x="2879919" y="534944"/>
                  <a:pt x="2870226" y="586715"/>
                  <a:pt x="2871090" y="630686"/>
                </a:cubicBezTo>
                <a:cubicBezTo>
                  <a:pt x="2871954" y="674657"/>
                  <a:pt x="2883080" y="708698"/>
                  <a:pt x="2904468" y="732812"/>
                </a:cubicBezTo>
                <a:cubicBezTo>
                  <a:pt x="2925854" y="756924"/>
                  <a:pt x="2956810" y="768981"/>
                  <a:pt x="2997336" y="768981"/>
                </a:cubicBezTo>
                <a:cubicBezTo>
                  <a:pt x="3037862" y="768981"/>
                  <a:pt x="3077016" y="756924"/>
                  <a:pt x="3114796" y="732812"/>
                </a:cubicBezTo>
                <a:cubicBezTo>
                  <a:pt x="3152578" y="708698"/>
                  <a:pt x="3186942" y="674657"/>
                  <a:pt x="3217891" y="630686"/>
                </a:cubicBezTo>
                <a:cubicBezTo>
                  <a:pt x="3248840" y="586715"/>
                  <a:pt x="3274439" y="534944"/>
                  <a:pt x="3294690" y="475370"/>
                </a:cubicBezTo>
                <a:cubicBezTo>
                  <a:pt x="3315073" y="415391"/>
                  <a:pt x="3324490" y="364126"/>
                  <a:pt x="3322942" y="321574"/>
                </a:cubicBezTo>
                <a:cubicBezTo>
                  <a:pt x="3321394" y="279021"/>
                  <a:pt x="3309650" y="246500"/>
                  <a:pt x="3287708" y="224008"/>
                </a:cubicBezTo>
                <a:cubicBezTo>
                  <a:pt x="3265767" y="201516"/>
                  <a:pt x="3234534" y="190270"/>
                  <a:pt x="3194008" y="190270"/>
                </a:cubicBezTo>
                <a:close/>
                <a:moveTo>
                  <a:pt x="1385296" y="190270"/>
                </a:moveTo>
                <a:cubicBezTo>
                  <a:pt x="1344770" y="190270"/>
                  <a:pt x="1305894" y="201516"/>
                  <a:pt x="1268667" y="224008"/>
                </a:cubicBezTo>
                <a:cubicBezTo>
                  <a:pt x="1231440" y="246500"/>
                  <a:pt x="1197694" y="279021"/>
                  <a:pt x="1167430" y="321574"/>
                </a:cubicBezTo>
                <a:cubicBezTo>
                  <a:pt x="1137165" y="364126"/>
                  <a:pt x="1111841" y="415391"/>
                  <a:pt x="1091457" y="475370"/>
                </a:cubicBezTo>
                <a:cubicBezTo>
                  <a:pt x="1071207" y="534944"/>
                  <a:pt x="1061514" y="586715"/>
                  <a:pt x="1062379" y="630686"/>
                </a:cubicBezTo>
                <a:cubicBezTo>
                  <a:pt x="1063243" y="674657"/>
                  <a:pt x="1074369" y="708698"/>
                  <a:pt x="1095756" y="732812"/>
                </a:cubicBezTo>
                <a:cubicBezTo>
                  <a:pt x="1117143" y="756924"/>
                  <a:pt x="1148099" y="768981"/>
                  <a:pt x="1188625" y="768981"/>
                </a:cubicBezTo>
                <a:cubicBezTo>
                  <a:pt x="1229151" y="768981"/>
                  <a:pt x="1268304" y="756924"/>
                  <a:pt x="1306085" y="732812"/>
                </a:cubicBezTo>
                <a:cubicBezTo>
                  <a:pt x="1343866" y="708698"/>
                  <a:pt x="1378231" y="674657"/>
                  <a:pt x="1409180" y="630686"/>
                </a:cubicBezTo>
                <a:cubicBezTo>
                  <a:pt x="1440128" y="586715"/>
                  <a:pt x="1465728" y="534944"/>
                  <a:pt x="1485978" y="475370"/>
                </a:cubicBezTo>
                <a:cubicBezTo>
                  <a:pt x="1506361" y="415391"/>
                  <a:pt x="1515779" y="364126"/>
                  <a:pt x="1514230" y="321574"/>
                </a:cubicBezTo>
                <a:cubicBezTo>
                  <a:pt x="1512682" y="279021"/>
                  <a:pt x="1500938" y="246500"/>
                  <a:pt x="1478996" y="224008"/>
                </a:cubicBezTo>
                <a:cubicBezTo>
                  <a:pt x="1457056" y="201516"/>
                  <a:pt x="1425822" y="190270"/>
                  <a:pt x="1385296" y="190270"/>
                </a:cubicBezTo>
                <a:close/>
                <a:moveTo>
                  <a:pt x="7056479" y="148083"/>
                </a:moveTo>
                <a:lnTo>
                  <a:pt x="7279574" y="148083"/>
                </a:lnTo>
                <a:lnTo>
                  <a:pt x="7027738" y="889101"/>
                </a:lnTo>
                <a:lnTo>
                  <a:pt x="7388824" y="889101"/>
                </a:lnTo>
                <a:lnTo>
                  <a:pt x="7325404" y="1075723"/>
                </a:lnTo>
                <a:lnTo>
                  <a:pt x="6741222" y="1075723"/>
                </a:lnTo>
                <a:close/>
                <a:moveTo>
                  <a:pt x="9999894" y="132278"/>
                </a:moveTo>
                <a:cubicBezTo>
                  <a:pt x="10084593" y="132278"/>
                  <a:pt x="10152318" y="150920"/>
                  <a:pt x="10203071" y="188204"/>
                </a:cubicBezTo>
                <a:cubicBezTo>
                  <a:pt x="10253824" y="225488"/>
                  <a:pt x="10285049" y="279388"/>
                  <a:pt x="10296748" y="349903"/>
                </a:cubicBezTo>
                <a:cubicBezTo>
                  <a:pt x="10308446" y="420418"/>
                  <a:pt x="10297082" y="506333"/>
                  <a:pt x="10262654" y="607648"/>
                </a:cubicBezTo>
                <a:cubicBezTo>
                  <a:pt x="10228220" y="708963"/>
                  <a:pt x="10180846" y="795891"/>
                  <a:pt x="10120531" y="868433"/>
                </a:cubicBezTo>
                <a:cubicBezTo>
                  <a:pt x="10060218" y="940975"/>
                  <a:pt x="9991772" y="996596"/>
                  <a:pt x="9915192" y="1035299"/>
                </a:cubicBezTo>
                <a:cubicBezTo>
                  <a:pt x="9838615" y="1074001"/>
                  <a:pt x="9757976" y="1093352"/>
                  <a:pt x="9673277" y="1093352"/>
                </a:cubicBezTo>
                <a:cubicBezTo>
                  <a:pt x="9589388" y="1093352"/>
                  <a:pt x="9522107" y="1074001"/>
                  <a:pt x="9471434" y="1035299"/>
                </a:cubicBezTo>
                <a:cubicBezTo>
                  <a:pt x="9420761" y="996596"/>
                  <a:pt x="9389816" y="940975"/>
                  <a:pt x="9378602" y="868433"/>
                </a:cubicBezTo>
                <a:cubicBezTo>
                  <a:pt x="9367389" y="795891"/>
                  <a:pt x="9378998" y="708963"/>
                  <a:pt x="9413433" y="607648"/>
                </a:cubicBezTo>
                <a:cubicBezTo>
                  <a:pt x="9447860" y="506333"/>
                  <a:pt x="9495060" y="420215"/>
                  <a:pt x="9555028" y="349295"/>
                </a:cubicBezTo>
                <a:cubicBezTo>
                  <a:pt x="9614997" y="278374"/>
                  <a:pt x="9683162" y="224475"/>
                  <a:pt x="9759522" y="187596"/>
                </a:cubicBezTo>
                <a:cubicBezTo>
                  <a:pt x="9835881" y="150717"/>
                  <a:pt x="9916006" y="132278"/>
                  <a:pt x="9999894" y="132278"/>
                </a:cubicBezTo>
                <a:close/>
                <a:moveTo>
                  <a:pt x="9185985" y="132278"/>
                </a:moveTo>
                <a:cubicBezTo>
                  <a:pt x="9246369" y="132278"/>
                  <a:pt x="9296409" y="144233"/>
                  <a:pt x="9336106" y="168144"/>
                </a:cubicBezTo>
                <a:cubicBezTo>
                  <a:pt x="9375802" y="192054"/>
                  <a:pt x="9405744" y="220220"/>
                  <a:pt x="9425930" y="252640"/>
                </a:cubicBezTo>
                <a:lnTo>
                  <a:pt x="9262086" y="394886"/>
                </a:lnTo>
                <a:cubicBezTo>
                  <a:pt x="9246426" y="373003"/>
                  <a:pt x="9227966" y="355475"/>
                  <a:pt x="9206705" y="342304"/>
                </a:cubicBezTo>
                <a:cubicBezTo>
                  <a:pt x="9185446" y="329133"/>
                  <a:pt x="9158200" y="322548"/>
                  <a:pt x="9124968" y="322548"/>
                </a:cubicBezTo>
                <a:cubicBezTo>
                  <a:pt x="9084848" y="322548"/>
                  <a:pt x="9044383" y="333996"/>
                  <a:pt x="9003576" y="356893"/>
                </a:cubicBezTo>
                <a:cubicBezTo>
                  <a:pt x="8962768" y="379791"/>
                  <a:pt x="8925270" y="412617"/>
                  <a:pt x="8891083" y="455371"/>
                </a:cubicBezTo>
                <a:cubicBezTo>
                  <a:pt x="8856895" y="498127"/>
                  <a:pt x="8829544" y="549696"/>
                  <a:pt x="8809027" y="610080"/>
                </a:cubicBezTo>
                <a:cubicBezTo>
                  <a:pt x="8788093" y="671679"/>
                  <a:pt x="8779138" y="724262"/>
                  <a:pt x="8782161" y="767827"/>
                </a:cubicBezTo>
                <a:cubicBezTo>
                  <a:pt x="8785185" y="811393"/>
                  <a:pt x="8799051" y="844523"/>
                  <a:pt x="8823759" y="867217"/>
                </a:cubicBezTo>
                <a:cubicBezTo>
                  <a:pt x="8848467" y="889912"/>
                  <a:pt x="8882503" y="901259"/>
                  <a:pt x="8925866" y="901259"/>
                </a:cubicBezTo>
                <a:cubicBezTo>
                  <a:pt x="8963150" y="901259"/>
                  <a:pt x="8999306" y="892951"/>
                  <a:pt x="9034336" y="876336"/>
                </a:cubicBezTo>
                <a:cubicBezTo>
                  <a:pt x="9069365" y="859720"/>
                  <a:pt x="9101546" y="839862"/>
                  <a:pt x="9130876" y="816762"/>
                </a:cubicBezTo>
                <a:lnTo>
                  <a:pt x="9200888" y="955969"/>
                </a:lnTo>
                <a:cubicBezTo>
                  <a:pt x="9146419" y="1001763"/>
                  <a:pt x="9089761" y="1036110"/>
                  <a:pt x="9030916" y="1059007"/>
                </a:cubicBezTo>
                <a:cubicBezTo>
                  <a:pt x="8972072" y="1081904"/>
                  <a:pt x="8912254" y="1093352"/>
                  <a:pt x="8851466" y="1093352"/>
                </a:cubicBezTo>
                <a:cubicBezTo>
                  <a:pt x="8792703" y="1093352"/>
                  <a:pt x="8740592" y="1083322"/>
                  <a:pt x="8695134" y="1063262"/>
                </a:cubicBezTo>
                <a:cubicBezTo>
                  <a:pt x="8649675" y="1043201"/>
                  <a:pt x="8613600" y="1013111"/>
                  <a:pt x="8586910" y="972990"/>
                </a:cubicBezTo>
                <a:cubicBezTo>
                  <a:pt x="8560220" y="932869"/>
                  <a:pt x="8545515" y="883123"/>
                  <a:pt x="8542796" y="823753"/>
                </a:cubicBezTo>
                <a:cubicBezTo>
                  <a:pt x="8540076" y="764383"/>
                  <a:pt x="8552007" y="695590"/>
                  <a:pt x="8578590" y="617374"/>
                </a:cubicBezTo>
                <a:cubicBezTo>
                  <a:pt x="8604754" y="540375"/>
                  <a:pt x="8639917" y="471785"/>
                  <a:pt x="8684078" y="411604"/>
                </a:cubicBezTo>
                <a:cubicBezTo>
                  <a:pt x="8728238" y="351423"/>
                  <a:pt x="8777944" y="300562"/>
                  <a:pt x="8833196" y="259023"/>
                </a:cubicBezTo>
                <a:cubicBezTo>
                  <a:pt x="8888447" y="217484"/>
                  <a:pt x="8946266" y="185975"/>
                  <a:pt x="9006653" y="164496"/>
                </a:cubicBezTo>
                <a:cubicBezTo>
                  <a:pt x="9067040" y="143017"/>
                  <a:pt x="9126818" y="132278"/>
                  <a:pt x="9185985" y="132278"/>
                </a:cubicBezTo>
                <a:close/>
                <a:moveTo>
                  <a:pt x="8191182" y="132278"/>
                </a:moveTo>
                <a:cubicBezTo>
                  <a:pt x="8275882" y="132278"/>
                  <a:pt x="8343607" y="150920"/>
                  <a:pt x="8394360" y="188204"/>
                </a:cubicBezTo>
                <a:cubicBezTo>
                  <a:pt x="8445112" y="225488"/>
                  <a:pt x="8476338" y="279388"/>
                  <a:pt x="8488036" y="349903"/>
                </a:cubicBezTo>
                <a:cubicBezTo>
                  <a:pt x="8499735" y="420418"/>
                  <a:pt x="8488370" y="506333"/>
                  <a:pt x="8453942" y="607648"/>
                </a:cubicBezTo>
                <a:cubicBezTo>
                  <a:pt x="8419508" y="708963"/>
                  <a:pt x="8372134" y="795891"/>
                  <a:pt x="8311820" y="868433"/>
                </a:cubicBezTo>
                <a:cubicBezTo>
                  <a:pt x="8251506" y="940975"/>
                  <a:pt x="8183060" y="996596"/>
                  <a:pt x="8106482" y="1035299"/>
                </a:cubicBezTo>
                <a:cubicBezTo>
                  <a:pt x="8029904" y="1074001"/>
                  <a:pt x="7949264" y="1093352"/>
                  <a:pt x="7864565" y="1093352"/>
                </a:cubicBezTo>
                <a:cubicBezTo>
                  <a:pt x="7780677" y="1093352"/>
                  <a:pt x="7713396" y="1074001"/>
                  <a:pt x="7662722" y="1035299"/>
                </a:cubicBezTo>
                <a:cubicBezTo>
                  <a:pt x="7612049" y="996596"/>
                  <a:pt x="7581106" y="940975"/>
                  <a:pt x="7569891" y="868433"/>
                </a:cubicBezTo>
                <a:cubicBezTo>
                  <a:pt x="7558677" y="795891"/>
                  <a:pt x="7570287" y="708963"/>
                  <a:pt x="7604721" y="607648"/>
                </a:cubicBezTo>
                <a:cubicBezTo>
                  <a:pt x="7639149" y="506333"/>
                  <a:pt x="7686348" y="420215"/>
                  <a:pt x="7746316" y="349295"/>
                </a:cubicBezTo>
                <a:cubicBezTo>
                  <a:pt x="7806286" y="278374"/>
                  <a:pt x="7874450" y="224475"/>
                  <a:pt x="7950809" y="187596"/>
                </a:cubicBezTo>
                <a:cubicBezTo>
                  <a:pt x="8027170" y="150717"/>
                  <a:pt x="8107294" y="132278"/>
                  <a:pt x="8191182" y="132278"/>
                </a:cubicBezTo>
                <a:close/>
                <a:moveTo>
                  <a:pt x="315257" y="15805"/>
                </a:moveTo>
                <a:lnTo>
                  <a:pt x="538352" y="15805"/>
                </a:lnTo>
                <a:lnTo>
                  <a:pt x="286516" y="756823"/>
                </a:lnTo>
                <a:lnTo>
                  <a:pt x="647602" y="756823"/>
                </a:lnTo>
                <a:lnTo>
                  <a:pt x="584182" y="943445"/>
                </a:lnTo>
                <a:lnTo>
                  <a:pt x="0" y="943445"/>
                </a:lnTo>
                <a:close/>
                <a:moveTo>
                  <a:pt x="3258672" y="0"/>
                </a:moveTo>
                <a:cubicBezTo>
                  <a:pt x="3343371" y="0"/>
                  <a:pt x="3411096" y="18642"/>
                  <a:pt x="3461849" y="55926"/>
                </a:cubicBezTo>
                <a:cubicBezTo>
                  <a:pt x="3512602" y="93210"/>
                  <a:pt x="3543827" y="147110"/>
                  <a:pt x="3555526" y="217625"/>
                </a:cubicBezTo>
                <a:cubicBezTo>
                  <a:pt x="3567224" y="288140"/>
                  <a:pt x="3555860" y="374055"/>
                  <a:pt x="3521432" y="475370"/>
                </a:cubicBezTo>
                <a:cubicBezTo>
                  <a:pt x="3486998" y="576685"/>
                  <a:pt x="3439624" y="663613"/>
                  <a:pt x="3379309" y="736155"/>
                </a:cubicBezTo>
                <a:cubicBezTo>
                  <a:pt x="3318996" y="808697"/>
                  <a:pt x="3250550" y="864318"/>
                  <a:pt x="3173970" y="903021"/>
                </a:cubicBezTo>
                <a:cubicBezTo>
                  <a:pt x="3097393" y="941723"/>
                  <a:pt x="3016754" y="961074"/>
                  <a:pt x="2932055" y="961074"/>
                </a:cubicBezTo>
                <a:cubicBezTo>
                  <a:pt x="2848166" y="961074"/>
                  <a:pt x="2780885" y="941723"/>
                  <a:pt x="2730212" y="903021"/>
                </a:cubicBezTo>
                <a:cubicBezTo>
                  <a:pt x="2679539" y="864318"/>
                  <a:pt x="2648594" y="808697"/>
                  <a:pt x="2637380" y="736155"/>
                </a:cubicBezTo>
                <a:cubicBezTo>
                  <a:pt x="2626167" y="663613"/>
                  <a:pt x="2637776" y="576685"/>
                  <a:pt x="2672211" y="475370"/>
                </a:cubicBezTo>
                <a:cubicBezTo>
                  <a:pt x="2706638" y="374055"/>
                  <a:pt x="2753838" y="287937"/>
                  <a:pt x="2813806" y="217017"/>
                </a:cubicBezTo>
                <a:cubicBezTo>
                  <a:pt x="2873775" y="146096"/>
                  <a:pt x="2941940" y="92197"/>
                  <a:pt x="3018300" y="55318"/>
                </a:cubicBezTo>
                <a:cubicBezTo>
                  <a:pt x="3094659" y="18439"/>
                  <a:pt x="3174784" y="0"/>
                  <a:pt x="3258672" y="0"/>
                </a:cubicBezTo>
                <a:close/>
                <a:moveTo>
                  <a:pt x="2444763" y="0"/>
                </a:moveTo>
                <a:cubicBezTo>
                  <a:pt x="2505147" y="0"/>
                  <a:pt x="2555187" y="11955"/>
                  <a:pt x="2594884" y="35866"/>
                </a:cubicBezTo>
                <a:cubicBezTo>
                  <a:pt x="2634580" y="59776"/>
                  <a:pt x="2664522" y="87942"/>
                  <a:pt x="2684708" y="120362"/>
                </a:cubicBezTo>
                <a:lnTo>
                  <a:pt x="2520864" y="262608"/>
                </a:lnTo>
                <a:cubicBezTo>
                  <a:pt x="2505204" y="240725"/>
                  <a:pt x="2486744" y="223197"/>
                  <a:pt x="2465483" y="210026"/>
                </a:cubicBezTo>
                <a:cubicBezTo>
                  <a:pt x="2444224" y="196855"/>
                  <a:pt x="2416978" y="190270"/>
                  <a:pt x="2383746" y="190270"/>
                </a:cubicBezTo>
                <a:cubicBezTo>
                  <a:pt x="2343626" y="190270"/>
                  <a:pt x="2303161" y="201718"/>
                  <a:pt x="2262354" y="224615"/>
                </a:cubicBezTo>
                <a:cubicBezTo>
                  <a:pt x="2221546" y="247513"/>
                  <a:pt x="2184048" y="280339"/>
                  <a:pt x="2149861" y="323093"/>
                </a:cubicBezTo>
                <a:cubicBezTo>
                  <a:pt x="2115673" y="365849"/>
                  <a:pt x="2088322" y="417418"/>
                  <a:pt x="2067805" y="477802"/>
                </a:cubicBezTo>
                <a:cubicBezTo>
                  <a:pt x="2046871" y="539401"/>
                  <a:pt x="2037916" y="591984"/>
                  <a:pt x="2040939" y="635549"/>
                </a:cubicBezTo>
                <a:cubicBezTo>
                  <a:pt x="2043963" y="679115"/>
                  <a:pt x="2057829" y="712245"/>
                  <a:pt x="2082537" y="734939"/>
                </a:cubicBezTo>
                <a:cubicBezTo>
                  <a:pt x="2107245" y="757634"/>
                  <a:pt x="2141281" y="768981"/>
                  <a:pt x="2184644" y="768981"/>
                </a:cubicBezTo>
                <a:cubicBezTo>
                  <a:pt x="2221928" y="768981"/>
                  <a:pt x="2258084" y="760673"/>
                  <a:pt x="2293114" y="744058"/>
                </a:cubicBezTo>
                <a:cubicBezTo>
                  <a:pt x="2328143" y="727442"/>
                  <a:pt x="2360324" y="707584"/>
                  <a:pt x="2389654" y="684484"/>
                </a:cubicBezTo>
                <a:lnTo>
                  <a:pt x="2459666" y="823691"/>
                </a:lnTo>
                <a:cubicBezTo>
                  <a:pt x="2405197" y="869485"/>
                  <a:pt x="2348539" y="903832"/>
                  <a:pt x="2289694" y="926729"/>
                </a:cubicBezTo>
                <a:cubicBezTo>
                  <a:pt x="2230850" y="949626"/>
                  <a:pt x="2171032" y="961074"/>
                  <a:pt x="2110244" y="961074"/>
                </a:cubicBezTo>
                <a:cubicBezTo>
                  <a:pt x="2051481" y="961074"/>
                  <a:pt x="1999370" y="951044"/>
                  <a:pt x="1953912" y="930984"/>
                </a:cubicBezTo>
                <a:cubicBezTo>
                  <a:pt x="1908453" y="910923"/>
                  <a:pt x="1872378" y="880833"/>
                  <a:pt x="1845688" y="840712"/>
                </a:cubicBezTo>
                <a:cubicBezTo>
                  <a:pt x="1818998" y="800591"/>
                  <a:pt x="1804293" y="750845"/>
                  <a:pt x="1801574" y="691475"/>
                </a:cubicBezTo>
                <a:cubicBezTo>
                  <a:pt x="1798854" y="632105"/>
                  <a:pt x="1810785" y="563312"/>
                  <a:pt x="1837368" y="485096"/>
                </a:cubicBezTo>
                <a:cubicBezTo>
                  <a:pt x="1863532" y="408097"/>
                  <a:pt x="1898695" y="339507"/>
                  <a:pt x="1942856" y="279326"/>
                </a:cubicBezTo>
                <a:cubicBezTo>
                  <a:pt x="1987016" y="219145"/>
                  <a:pt x="2036722" y="168284"/>
                  <a:pt x="2091974" y="126745"/>
                </a:cubicBezTo>
                <a:cubicBezTo>
                  <a:pt x="2147225" y="85206"/>
                  <a:pt x="2205044" y="53697"/>
                  <a:pt x="2265431" y="32218"/>
                </a:cubicBezTo>
                <a:cubicBezTo>
                  <a:pt x="2325818" y="10739"/>
                  <a:pt x="2385596" y="0"/>
                  <a:pt x="2444763" y="0"/>
                </a:cubicBezTo>
                <a:close/>
                <a:moveTo>
                  <a:pt x="1449960" y="0"/>
                </a:moveTo>
                <a:cubicBezTo>
                  <a:pt x="1534660" y="0"/>
                  <a:pt x="1602385" y="18642"/>
                  <a:pt x="1653138" y="55926"/>
                </a:cubicBezTo>
                <a:cubicBezTo>
                  <a:pt x="1703890" y="93210"/>
                  <a:pt x="1735116" y="147110"/>
                  <a:pt x="1746814" y="217625"/>
                </a:cubicBezTo>
                <a:cubicBezTo>
                  <a:pt x="1758513" y="288140"/>
                  <a:pt x="1747148" y="374055"/>
                  <a:pt x="1712720" y="475370"/>
                </a:cubicBezTo>
                <a:cubicBezTo>
                  <a:pt x="1678286" y="576685"/>
                  <a:pt x="1630912" y="663613"/>
                  <a:pt x="1570598" y="736155"/>
                </a:cubicBezTo>
                <a:cubicBezTo>
                  <a:pt x="1510284" y="808697"/>
                  <a:pt x="1441838" y="864318"/>
                  <a:pt x="1365260" y="903021"/>
                </a:cubicBezTo>
                <a:cubicBezTo>
                  <a:pt x="1288682" y="941723"/>
                  <a:pt x="1208042" y="961074"/>
                  <a:pt x="1123343" y="961074"/>
                </a:cubicBezTo>
                <a:cubicBezTo>
                  <a:pt x="1039455" y="961074"/>
                  <a:pt x="972174" y="941723"/>
                  <a:pt x="921500" y="903021"/>
                </a:cubicBezTo>
                <a:cubicBezTo>
                  <a:pt x="870827" y="864318"/>
                  <a:pt x="839884" y="808697"/>
                  <a:pt x="828669" y="736155"/>
                </a:cubicBezTo>
                <a:cubicBezTo>
                  <a:pt x="817455" y="663613"/>
                  <a:pt x="829065" y="576685"/>
                  <a:pt x="863499" y="475370"/>
                </a:cubicBezTo>
                <a:cubicBezTo>
                  <a:pt x="897927" y="374055"/>
                  <a:pt x="945126" y="287937"/>
                  <a:pt x="1005094" y="217017"/>
                </a:cubicBezTo>
                <a:cubicBezTo>
                  <a:pt x="1065064" y="146096"/>
                  <a:pt x="1133228" y="92197"/>
                  <a:pt x="1209587" y="55318"/>
                </a:cubicBezTo>
                <a:cubicBezTo>
                  <a:pt x="1285948" y="18439"/>
                  <a:pt x="1366072" y="0"/>
                  <a:pt x="1449960" y="0"/>
                </a:cubicBezTo>
                <a:close/>
              </a:path>
            </a:pathLst>
          </a:custGeom>
          <a:noFill/>
          <a:ln>
            <a:solidFill>
              <a:schemeClr val="accent1">
                <a:alpha val="25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140BB4C2-5513-4DF3-BF1C-A8AD2EF48242}"/>
              </a:ext>
            </a:extLst>
          </p:cNvPr>
          <p:cNvSpPr/>
          <p:nvPr/>
        </p:nvSpPr>
        <p:spPr>
          <a:xfrm flipH="1">
            <a:off x="9075057" y="380653"/>
            <a:ext cx="2913743" cy="100678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B2524B0-7E29-42F6-9D3F-1BFC142233A6}"/>
              </a:ext>
            </a:extLst>
          </p:cNvPr>
          <p:cNvSpPr txBox="1"/>
          <p:nvPr/>
        </p:nvSpPr>
        <p:spPr>
          <a:xfrm>
            <a:off x="7678057" y="316414"/>
            <a:ext cx="4288353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此处输入标题文本内容</a:t>
            </a:r>
            <a:endParaRPr lang="zh-CN" altLang="en-US" sz="32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8F9BC95-A363-45D8-A0AE-299971A599A6}"/>
              </a:ext>
            </a:extLst>
          </p:cNvPr>
          <p:cNvSpPr txBox="1"/>
          <p:nvPr/>
        </p:nvSpPr>
        <p:spPr>
          <a:xfrm rot="5400000">
            <a:off x="-694083" y="765274"/>
            <a:ext cx="205376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MAX-QING</a:t>
            </a:r>
            <a:endParaRPr lang="zh-CN" altLang="en-US" sz="2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3DA62E9-5622-4749-8CD3-39B5D11C4E7C}"/>
              </a:ext>
            </a:extLst>
          </p:cNvPr>
          <p:cNvSpPr/>
          <p:nvPr/>
        </p:nvSpPr>
        <p:spPr>
          <a:xfrm>
            <a:off x="2090057" y="901189"/>
            <a:ext cx="10101943" cy="4176420"/>
          </a:xfrm>
          <a:custGeom>
            <a:avLst/>
            <a:gdLst>
              <a:gd name="connsiteX0" fmla="*/ 2070606 w 9521371"/>
              <a:gd name="connsiteY0" fmla="*/ 4130013 h 4176420"/>
              <a:gd name="connsiteX1" fmla="*/ 2076903 w 9521371"/>
              <a:gd name="connsiteY1" fmla="*/ 4134470 h 4176420"/>
              <a:gd name="connsiteX2" fmla="*/ 2066698 w 9521371"/>
              <a:gd name="connsiteY2" fmla="*/ 4131493 h 4176420"/>
              <a:gd name="connsiteX3" fmla="*/ 14514 w 9521371"/>
              <a:gd name="connsiteY3" fmla="*/ 2880047 h 4176420"/>
              <a:gd name="connsiteX4" fmla="*/ 0 w 9521371"/>
              <a:gd name="connsiteY4" fmla="*/ 2889723 h 4176420"/>
              <a:gd name="connsiteX5" fmla="*/ 0 w 9521371"/>
              <a:gd name="connsiteY5" fmla="*/ 2884960 h 4176420"/>
              <a:gd name="connsiteX6" fmla="*/ 9521371 w 9521371"/>
              <a:gd name="connsiteY6" fmla="*/ 0 h 4176420"/>
              <a:gd name="connsiteX7" fmla="*/ 9521371 w 9521371"/>
              <a:gd name="connsiteY7" fmla="*/ 609609 h 4176420"/>
              <a:gd name="connsiteX8" fmla="*/ 9485684 w 9521371"/>
              <a:gd name="connsiteY8" fmla="*/ 701405 h 4176420"/>
              <a:gd name="connsiteX9" fmla="*/ 8345714 w 9521371"/>
              <a:gd name="connsiteY9" fmla="*/ 2836504 h 4176420"/>
              <a:gd name="connsiteX10" fmla="*/ 6574971 w 9521371"/>
              <a:gd name="connsiteY10" fmla="*/ 3808961 h 4176420"/>
              <a:gd name="connsiteX11" fmla="*/ 4093028 w 9521371"/>
              <a:gd name="connsiteY11" fmla="*/ 3518675 h 4176420"/>
              <a:gd name="connsiteX12" fmla="*/ 2162628 w 9521371"/>
              <a:gd name="connsiteY12" fmla="*/ 4099247 h 4176420"/>
              <a:gd name="connsiteX13" fmla="*/ 2106570 w 9521371"/>
              <a:gd name="connsiteY13" fmla="*/ 4116389 h 4176420"/>
              <a:gd name="connsiteX14" fmla="*/ 2070606 w 9521371"/>
              <a:gd name="connsiteY14" fmla="*/ 4130013 h 4176420"/>
              <a:gd name="connsiteX15" fmla="*/ 2053984 w 9521371"/>
              <a:gd name="connsiteY15" fmla="*/ 4118249 h 4176420"/>
              <a:gd name="connsiteX16" fmla="*/ 2017485 w 9521371"/>
              <a:gd name="connsiteY16" fmla="*/ 4099247 h 4176420"/>
              <a:gd name="connsiteX17" fmla="*/ 754742 w 9521371"/>
              <a:gd name="connsiteY17" fmla="*/ 3446104 h 4176420"/>
              <a:gd name="connsiteX18" fmla="*/ 66094 w 9521371"/>
              <a:gd name="connsiteY18" fmla="*/ 3286646 h 4176420"/>
              <a:gd name="connsiteX19" fmla="*/ 0 w 9521371"/>
              <a:gd name="connsiteY19" fmla="*/ 3275804 h 4176420"/>
              <a:gd name="connsiteX20" fmla="*/ 0 w 9521371"/>
              <a:gd name="connsiteY20" fmla="*/ 2961834 h 4176420"/>
              <a:gd name="connsiteX21" fmla="*/ 305577 w 9521371"/>
              <a:gd name="connsiteY21" fmla="*/ 2801072 h 4176420"/>
              <a:gd name="connsiteX22" fmla="*/ 3033485 w 9521371"/>
              <a:gd name="connsiteY22" fmla="*/ 1835018 h 4176420"/>
              <a:gd name="connsiteX23" fmla="*/ 6313714 w 9521371"/>
              <a:gd name="connsiteY23" fmla="*/ 2633304 h 4176420"/>
              <a:gd name="connsiteX24" fmla="*/ 9245600 w 9521371"/>
              <a:gd name="connsiteY24" fmla="*/ 369075 h 4176420"/>
              <a:gd name="connsiteX25" fmla="*/ 9444803 w 9521371"/>
              <a:gd name="connsiteY25" fmla="*/ 124827 h 4176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9521371" h="4176420">
                <a:moveTo>
                  <a:pt x="2070606" y="4130013"/>
                </a:moveTo>
                <a:lnTo>
                  <a:pt x="2076903" y="4134470"/>
                </a:lnTo>
                <a:cubicBezTo>
                  <a:pt x="2144259" y="4193859"/>
                  <a:pt x="1936750" y="4187765"/>
                  <a:pt x="2066698" y="4131493"/>
                </a:cubicBezTo>
                <a:close/>
                <a:moveTo>
                  <a:pt x="14514" y="2880047"/>
                </a:moveTo>
                <a:lnTo>
                  <a:pt x="0" y="2889723"/>
                </a:lnTo>
                <a:lnTo>
                  <a:pt x="0" y="2884960"/>
                </a:lnTo>
                <a:close/>
                <a:moveTo>
                  <a:pt x="9521371" y="0"/>
                </a:moveTo>
                <a:lnTo>
                  <a:pt x="9521371" y="609609"/>
                </a:lnTo>
                <a:lnTo>
                  <a:pt x="9485684" y="701405"/>
                </a:lnTo>
                <a:cubicBezTo>
                  <a:pt x="9224225" y="1367924"/>
                  <a:pt x="8808357" y="2330772"/>
                  <a:pt x="8345714" y="2836504"/>
                </a:cubicBezTo>
                <a:cubicBezTo>
                  <a:pt x="7852228" y="3375952"/>
                  <a:pt x="7283752" y="3695266"/>
                  <a:pt x="6574971" y="3808961"/>
                </a:cubicBezTo>
                <a:cubicBezTo>
                  <a:pt x="5866190" y="3922656"/>
                  <a:pt x="4828419" y="3470294"/>
                  <a:pt x="4093028" y="3518675"/>
                </a:cubicBezTo>
                <a:cubicBezTo>
                  <a:pt x="3357638" y="3567056"/>
                  <a:pt x="2508552" y="4002485"/>
                  <a:pt x="2162628" y="4099247"/>
                </a:cubicBezTo>
                <a:cubicBezTo>
                  <a:pt x="2141008" y="4105295"/>
                  <a:pt x="2122440" y="4111012"/>
                  <a:pt x="2106570" y="4116389"/>
                </a:cubicBezTo>
                <a:lnTo>
                  <a:pt x="2070606" y="4130013"/>
                </a:lnTo>
                <a:lnTo>
                  <a:pt x="2053984" y="4118249"/>
                </a:lnTo>
                <a:cubicBezTo>
                  <a:pt x="2044199" y="4112382"/>
                  <a:pt x="2032151" y="4106051"/>
                  <a:pt x="2017485" y="4099247"/>
                </a:cubicBezTo>
                <a:cubicBezTo>
                  <a:pt x="1782837" y="3990390"/>
                  <a:pt x="1124856" y="3591247"/>
                  <a:pt x="754742" y="3446104"/>
                </a:cubicBezTo>
                <a:cubicBezTo>
                  <a:pt x="523421" y="3355390"/>
                  <a:pt x="263752" y="3317592"/>
                  <a:pt x="66094" y="3286646"/>
                </a:cubicBezTo>
                <a:lnTo>
                  <a:pt x="0" y="3275804"/>
                </a:lnTo>
                <a:lnTo>
                  <a:pt x="0" y="2961834"/>
                </a:lnTo>
                <a:lnTo>
                  <a:pt x="305577" y="2801072"/>
                </a:lnTo>
                <a:cubicBezTo>
                  <a:pt x="1236748" y="2319728"/>
                  <a:pt x="2157450" y="1914658"/>
                  <a:pt x="3033485" y="1835018"/>
                </a:cubicBezTo>
                <a:cubicBezTo>
                  <a:pt x="4177695" y="1730999"/>
                  <a:pt x="5278362" y="2877628"/>
                  <a:pt x="6313714" y="2633304"/>
                </a:cubicBezTo>
                <a:cubicBezTo>
                  <a:pt x="7349066" y="2388980"/>
                  <a:pt x="8640838" y="1014960"/>
                  <a:pt x="9245600" y="369075"/>
                </a:cubicBezTo>
                <a:cubicBezTo>
                  <a:pt x="9321195" y="288340"/>
                  <a:pt x="9387114" y="206583"/>
                  <a:pt x="9444803" y="124827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6" name="图形 25">
            <a:extLst>
              <a:ext uri="{FF2B5EF4-FFF2-40B4-BE49-F238E27FC236}">
                <a16:creationId xmlns:a16="http://schemas.microsoft.com/office/drawing/2014/main" id="{8E38D76D-3B85-4F74-B2D5-2A1E3EC534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96080" y="3429000"/>
            <a:ext cx="4001919" cy="1808615"/>
          </a:xfrm>
          <a:prstGeom prst="rect">
            <a:avLst/>
          </a:prstGeom>
        </p:spPr>
      </p:pic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F4BA4D9A-053C-492F-BDC2-0558035E946B}"/>
              </a:ext>
            </a:extLst>
          </p:cNvPr>
          <p:cNvSpPr/>
          <p:nvPr/>
        </p:nvSpPr>
        <p:spPr>
          <a:xfrm rot="5400000">
            <a:off x="2200493" y="2277055"/>
            <a:ext cx="1752503" cy="57492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F846AFDF-FE7A-4D8B-AD55-605BC57DCF61}"/>
              </a:ext>
            </a:extLst>
          </p:cNvPr>
          <p:cNvSpPr/>
          <p:nvPr/>
        </p:nvSpPr>
        <p:spPr>
          <a:xfrm rot="5400000">
            <a:off x="6307036" y="2524003"/>
            <a:ext cx="1752503" cy="57492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4">
            <a:extLst>
              <a:ext uri="{FF2B5EF4-FFF2-40B4-BE49-F238E27FC236}">
                <a16:creationId xmlns:a16="http://schemas.microsoft.com/office/drawing/2014/main" id="{EDF2359A-4A95-47E9-B38F-51C133F85689}"/>
              </a:ext>
            </a:extLst>
          </p:cNvPr>
          <p:cNvSpPr/>
          <p:nvPr/>
        </p:nvSpPr>
        <p:spPr>
          <a:xfrm rot="5400000">
            <a:off x="4595594" y="5637688"/>
            <a:ext cx="1752503" cy="57492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82CD77D-7E9C-48A9-985E-3ABFD84E5DD4}"/>
              </a:ext>
            </a:extLst>
          </p:cNvPr>
          <p:cNvGrpSpPr/>
          <p:nvPr/>
        </p:nvGrpSpPr>
        <p:grpSpPr>
          <a:xfrm>
            <a:off x="3163829" y="1392257"/>
            <a:ext cx="3123422" cy="1485134"/>
            <a:chOff x="1125102" y="1530548"/>
            <a:chExt cx="3123422" cy="148513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6FD52AD-5C90-4A8E-B681-562DEB566E36}"/>
                </a:ext>
              </a:extLst>
            </p:cNvPr>
            <p:cNvSpPr txBox="1"/>
            <p:nvPr/>
          </p:nvSpPr>
          <p:spPr>
            <a:xfrm>
              <a:off x="1125102" y="1530548"/>
              <a:ext cx="1620957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梦源黑体 CN W90" panose="020B0200000000000000" pitchFamily="34" charset="-122"/>
                  <a:ea typeface="梦源黑体 CN W90" panose="020B0200000000000000" pitchFamily="34" charset="-122"/>
                  <a:cs typeface="+mn-cs"/>
                </a:rPr>
                <a:t>文本内容</a:t>
              </a:r>
              <a:endParaRPr lang="en-US" altLang="zh-CN" sz="2800" b="1" dirty="0"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46DBFE4-353C-4D71-A5EB-1A0FD2FCD312}"/>
                </a:ext>
              </a:extLst>
            </p:cNvPr>
            <p:cNvSpPr txBox="1"/>
            <p:nvPr/>
          </p:nvSpPr>
          <p:spPr>
            <a:xfrm>
              <a:off x="1125102" y="1987772"/>
              <a:ext cx="3123422" cy="102791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梦源黑体 CN" panose="020B0800000000000000" pitchFamily="34" charset="-122"/>
                  <a:ea typeface="梦源黑体 CN" panose="020B0800000000000000" pitchFamily="34" charset="-122"/>
                </a:rPr>
                <a:t>点击输入简要文字内容，文字内容需概括精炼，言简意赅的说明点击输入简要文字内容</a:t>
              </a:r>
              <a:endParaRPr lang="zh-CN" altLang="en-US" sz="1400" dirty="0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0EDADF8-BB8B-4EFB-AEBE-6EFD55426971}"/>
              </a:ext>
            </a:extLst>
          </p:cNvPr>
          <p:cNvGrpSpPr/>
          <p:nvPr/>
        </p:nvGrpSpPr>
        <p:grpSpPr>
          <a:xfrm>
            <a:off x="7272125" y="1563234"/>
            <a:ext cx="3123422" cy="1485134"/>
            <a:chOff x="1125102" y="1530548"/>
            <a:chExt cx="3123422" cy="1485134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A0B8650-34AC-4C0E-BC10-895580EFB8BB}"/>
                </a:ext>
              </a:extLst>
            </p:cNvPr>
            <p:cNvSpPr txBox="1"/>
            <p:nvPr/>
          </p:nvSpPr>
          <p:spPr>
            <a:xfrm>
              <a:off x="1125102" y="1530548"/>
              <a:ext cx="1620957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梦源黑体 CN W90" panose="020B0200000000000000" pitchFamily="34" charset="-122"/>
                  <a:ea typeface="梦源黑体 CN W90" panose="020B0200000000000000" pitchFamily="34" charset="-122"/>
                  <a:cs typeface="+mn-cs"/>
                </a:rPr>
                <a:t>文本内容</a:t>
              </a:r>
              <a:endParaRPr lang="en-US" altLang="zh-CN" sz="2800" b="1" dirty="0"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9F1EDB3-44D1-4F01-95C8-731946344685}"/>
                </a:ext>
              </a:extLst>
            </p:cNvPr>
            <p:cNvSpPr txBox="1"/>
            <p:nvPr/>
          </p:nvSpPr>
          <p:spPr>
            <a:xfrm>
              <a:off x="1125102" y="1987772"/>
              <a:ext cx="3123422" cy="102791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梦源黑体 CN" panose="020B0800000000000000" pitchFamily="34" charset="-122"/>
                  <a:ea typeface="梦源黑体 CN" panose="020B0800000000000000" pitchFamily="34" charset="-122"/>
                </a:rPr>
                <a:t>点击输入简要文字内容，文字内容需概括精炼，言简意赅的说明点击输入简要文字内容</a:t>
              </a:r>
              <a:endParaRPr lang="zh-CN" altLang="en-US" sz="1400" dirty="0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4D396A1-E86B-4060-B050-CE0B8E82B906}"/>
              </a:ext>
            </a:extLst>
          </p:cNvPr>
          <p:cNvGrpSpPr/>
          <p:nvPr/>
        </p:nvGrpSpPr>
        <p:grpSpPr>
          <a:xfrm>
            <a:off x="5500592" y="4567117"/>
            <a:ext cx="3123422" cy="1485134"/>
            <a:chOff x="1125102" y="1530548"/>
            <a:chExt cx="3123422" cy="1485134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74D8405-9DD7-4E4F-B5F6-F56098AC589B}"/>
                </a:ext>
              </a:extLst>
            </p:cNvPr>
            <p:cNvSpPr txBox="1"/>
            <p:nvPr/>
          </p:nvSpPr>
          <p:spPr>
            <a:xfrm>
              <a:off x="1125102" y="1530548"/>
              <a:ext cx="1620957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梦源黑体 CN W90" panose="020B0200000000000000" pitchFamily="34" charset="-122"/>
                  <a:ea typeface="梦源黑体 CN W90" panose="020B0200000000000000" pitchFamily="34" charset="-122"/>
                  <a:cs typeface="+mn-cs"/>
                </a:rPr>
                <a:t>文本内容</a:t>
              </a:r>
              <a:endParaRPr lang="en-US" altLang="zh-CN" sz="2800" b="1" dirty="0"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DD1869D-6CF1-4863-ACBA-D8E163C1D3E3}"/>
                </a:ext>
              </a:extLst>
            </p:cNvPr>
            <p:cNvSpPr txBox="1"/>
            <p:nvPr/>
          </p:nvSpPr>
          <p:spPr>
            <a:xfrm>
              <a:off x="1125102" y="1987772"/>
              <a:ext cx="3123422" cy="102791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梦源黑体 CN" panose="020B0800000000000000" pitchFamily="34" charset="-122"/>
                  <a:ea typeface="梦源黑体 CN" panose="020B0800000000000000" pitchFamily="34" charset="-122"/>
                </a:rPr>
                <a:t>点击输入简要文字内容，文字内容需概括精炼，言简意赅的说明点击输入简要文字内容</a:t>
              </a:r>
              <a:endParaRPr lang="zh-CN" altLang="en-US" sz="1400" dirty="0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E0DE63E-670D-4B1D-88D4-7299BA4D8879}"/>
              </a:ext>
            </a:extLst>
          </p:cNvPr>
          <p:cNvGrpSpPr/>
          <p:nvPr/>
        </p:nvGrpSpPr>
        <p:grpSpPr>
          <a:xfrm>
            <a:off x="9121371" y="4738094"/>
            <a:ext cx="3123422" cy="1485134"/>
            <a:chOff x="1125102" y="1530548"/>
            <a:chExt cx="3123422" cy="1485134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0329F65-CF82-4590-980C-953D57A27CCE}"/>
                </a:ext>
              </a:extLst>
            </p:cNvPr>
            <p:cNvSpPr txBox="1"/>
            <p:nvPr/>
          </p:nvSpPr>
          <p:spPr>
            <a:xfrm>
              <a:off x="1125102" y="1530548"/>
              <a:ext cx="1620957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梦源黑体 CN W90" panose="020B0200000000000000" pitchFamily="34" charset="-122"/>
                  <a:ea typeface="梦源黑体 CN W90" panose="020B0200000000000000" pitchFamily="34" charset="-122"/>
                  <a:cs typeface="+mn-cs"/>
                </a:rPr>
                <a:t>文本内容</a:t>
              </a:r>
              <a:endParaRPr lang="en-US" altLang="zh-CN" sz="2800" b="1" dirty="0"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ED32E17-92D8-4309-89EF-4EC118BD0A0F}"/>
                </a:ext>
              </a:extLst>
            </p:cNvPr>
            <p:cNvSpPr txBox="1"/>
            <p:nvPr/>
          </p:nvSpPr>
          <p:spPr>
            <a:xfrm>
              <a:off x="1125102" y="1987772"/>
              <a:ext cx="3123422" cy="102791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梦源黑体 CN" panose="020B0800000000000000" pitchFamily="34" charset="-122"/>
                  <a:ea typeface="梦源黑体 CN" panose="020B0800000000000000" pitchFamily="34" charset="-122"/>
                </a:rPr>
                <a:t>点击输入简要文字内容，文字内容需概括精炼，言简意赅的说明点击输入简要文字内容</a:t>
              </a:r>
              <a:endParaRPr lang="zh-CN" altLang="en-US" sz="1400" dirty="0"/>
            </a:p>
          </p:txBody>
        </p:sp>
      </p:grpSp>
      <p:sp>
        <p:nvSpPr>
          <p:cNvPr id="60" name="平行四边形 59">
            <a:extLst>
              <a:ext uri="{FF2B5EF4-FFF2-40B4-BE49-F238E27FC236}">
                <a16:creationId xmlns:a16="http://schemas.microsoft.com/office/drawing/2014/main" id="{75E2286F-09E3-4126-915E-34D2453D72F4}"/>
              </a:ext>
            </a:extLst>
          </p:cNvPr>
          <p:cNvSpPr/>
          <p:nvPr/>
        </p:nvSpPr>
        <p:spPr>
          <a:xfrm rot="5400000">
            <a:off x="8142845" y="5884636"/>
            <a:ext cx="1752503" cy="57492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E4E4D649-7C39-432B-B35C-78B0E62378ED}"/>
              </a:ext>
            </a:extLst>
          </p:cNvPr>
          <p:cNvSpPr txBox="1"/>
          <p:nvPr/>
        </p:nvSpPr>
        <p:spPr>
          <a:xfrm>
            <a:off x="179525" y="6072806"/>
            <a:ext cx="3576188" cy="785194"/>
          </a:xfrm>
          <a:custGeom>
            <a:avLst/>
            <a:gdLst>
              <a:gd name="connsiteX0" fmla="*/ 3181005 w 3576188"/>
              <a:gd name="connsiteY0" fmla="*/ 0 h 785194"/>
              <a:gd name="connsiteX1" fmla="*/ 3447487 w 3576188"/>
              <a:gd name="connsiteY1" fmla="*/ 73351 h 785194"/>
              <a:gd name="connsiteX2" fmla="*/ 3570352 w 3576188"/>
              <a:gd name="connsiteY2" fmla="*/ 285432 h 785194"/>
              <a:gd name="connsiteX3" fmla="*/ 3525635 w 3576188"/>
              <a:gd name="connsiteY3" fmla="*/ 623484 h 785194"/>
              <a:gd name="connsiteX4" fmla="*/ 3455358 w 3576188"/>
              <a:gd name="connsiteY4" fmla="*/ 785194 h 785194"/>
              <a:gd name="connsiteX5" fmla="*/ 3152323 w 3576188"/>
              <a:gd name="connsiteY5" fmla="*/ 785194 h 785194"/>
              <a:gd name="connsiteX6" fmla="*/ 3183143 w 3576188"/>
              <a:gd name="connsiteY6" fmla="*/ 733012 h 785194"/>
              <a:gd name="connsiteX7" fmla="*/ 3228246 w 3576188"/>
              <a:gd name="connsiteY7" fmla="*/ 623484 h 785194"/>
              <a:gd name="connsiteX8" fmla="*/ 3265300 w 3576188"/>
              <a:gd name="connsiteY8" fmla="*/ 421769 h 785194"/>
              <a:gd name="connsiteX9" fmla="*/ 3219088 w 3576188"/>
              <a:gd name="connsiteY9" fmla="*/ 293804 h 785194"/>
              <a:gd name="connsiteX10" fmla="*/ 3096194 w 3576188"/>
              <a:gd name="connsiteY10" fmla="*/ 249554 h 785194"/>
              <a:gd name="connsiteX11" fmla="*/ 2943226 w 3576188"/>
              <a:gd name="connsiteY11" fmla="*/ 293804 h 785194"/>
              <a:gd name="connsiteX12" fmla="*/ 2810444 w 3576188"/>
              <a:gd name="connsiteY12" fmla="*/ 421769 h 785194"/>
              <a:gd name="connsiteX13" fmla="*/ 2710803 w 3576188"/>
              <a:gd name="connsiteY13" fmla="*/ 623484 h 785194"/>
              <a:gd name="connsiteX14" fmla="*/ 2681347 w 3576188"/>
              <a:gd name="connsiteY14" fmla="*/ 733012 h 785194"/>
              <a:gd name="connsiteX15" fmla="*/ 2676535 w 3576188"/>
              <a:gd name="connsiteY15" fmla="*/ 785194 h 785194"/>
              <a:gd name="connsiteX16" fmla="*/ 2372263 w 3576188"/>
              <a:gd name="connsiteY16" fmla="*/ 785194 h 785194"/>
              <a:gd name="connsiteX17" fmla="*/ 2411817 w 3576188"/>
              <a:gd name="connsiteY17" fmla="*/ 623484 h 785194"/>
              <a:gd name="connsiteX18" fmla="*/ 2597530 w 3576188"/>
              <a:gd name="connsiteY18" fmla="*/ 284634 h 785194"/>
              <a:gd name="connsiteX19" fmla="*/ 2865739 w 3576188"/>
              <a:gd name="connsiteY19" fmla="*/ 72554 h 785194"/>
              <a:gd name="connsiteX20" fmla="*/ 3181005 w 3576188"/>
              <a:gd name="connsiteY20" fmla="*/ 0 h 785194"/>
              <a:gd name="connsiteX21" fmla="*/ 2113502 w 3576188"/>
              <a:gd name="connsiteY21" fmla="*/ 0 h 785194"/>
              <a:gd name="connsiteX22" fmla="*/ 2310397 w 3576188"/>
              <a:gd name="connsiteY22" fmla="*/ 47041 h 785194"/>
              <a:gd name="connsiteX23" fmla="*/ 2428208 w 3576188"/>
              <a:gd name="connsiteY23" fmla="*/ 157864 h 785194"/>
              <a:gd name="connsiteX24" fmla="*/ 2213314 w 3576188"/>
              <a:gd name="connsiteY24" fmla="*/ 344430 h 785194"/>
              <a:gd name="connsiteX25" fmla="*/ 2140678 w 3576188"/>
              <a:gd name="connsiteY25" fmla="*/ 275465 h 785194"/>
              <a:gd name="connsiteX26" fmla="*/ 2033474 w 3576188"/>
              <a:gd name="connsiteY26" fmla="*/ 249554 h 785194"/>
              <a:gd name="connsiteX27" fmla="*/ 1874259 w 3576188"/>
              <a:gd name="connsiteY27" fmla="*/ 294600 h 785194"/>
              <a:gd name="connsiteX28" fmla="*/ 1726716 w 3576188"/>
              <a:gd name="connsiteY28" fmla="*/ 423761 h 785194"/>
              <a:gd name="connsiteX29" fmla="*/ 1619093 w 3576188"/>
              <a:gd name="connsiteY29" fmla="*/ 626674 h 785194"/>
              <a:gd name="connsiteX30" fmla="*/ 1589691 w 3576188"/>
              <a:gd name="connsiteY30" fmla="*/ 738992 h 785194"/>
              <a:gd name="connsiteX31" fmla="*/ 1586841 w 3576188"/>
              <a:gd name="connsiteY31" fmla="*/ 785194 h 785194"/>
              <a:gd name="connsiteX32" fmla="*/ 1278659 w 3576188"/>
              <a:gd name="connsiteY32" fmla="*/ 785194 h 785194"/>
              <a:gd name="connsiteX33" fmla="*/ 1278972 w 3576188"/>
              <a:gd name="connsiteY33" fmla="*/ 780850 h 785194"/>
              <a:gd name="connsiteX34" fmla="*/ 1316857 w 3576188"/>
              <a:gd name="connsiteY34" fmla="*/ 636240 h 785194"/>
              <a:gd name="connsiteX35" fmla="*/ 1455213 w 3576188"/>
              <a:gd name="connsiteY35" fmla="*/ 366357 h 785194"/>
              <a:gd name="connsiteX36" fmla="*/ 1650793 w 3576188"/>
              <a:gd name="connsiteY36" fmla="*/ 166236 h 785194"/>
              <a:gd name="connsiteX37" fmla="*/ 1878294 w 3576188"/>
              <a:gd name="connsiteY37" fmla="*/ 42257 h 785194"/>
              <a:gd name="connsiteX38" fmla="*/ 2113502 w 3576188"/>
              <a:gd name="connsiteY38" fmla="*/ 0 h 785194"/>
              <a:gd name="connsiteX39" fmla="*/ 808742 w 3576188"/>
              <a:gd name="connsiteY39" fmla="*/ 0 h 785194"/>
              <a:gd name="connsiteX40" fmla="*/ 1075226 w 3576188"/>
              <a:gd name="connsiteY40" fmla="*/ 73351 h 785194"/>
              <a:gd name="connsiteX41" fmla="*/ 1198089 w 3576188"/>
              <a:gd name="connsiteY41" fmla="*/ 285432 h 785194"/>
              <a:gd name="connsiteX42" fmla="*/ 1153372 w 3576188"/>
              <a:gd name="connsiteY42" fmla="*/ 623484 h 785194"/>
              <a:gd name="connsiteX43" fmla="*/ 1083095 w 3576188"/>
              <a:gd name="connsiteY43" fmla="*/ 785194 h 785194"/>
              <a:gd name="connsiteX44" fmla="*/ 780061 w 3576188"/>
              <a:gd name="connsiteY44" fmla="*/ 785194 h 785194"/>
              <a:gd name="connsiteX45" fmla="*/ 810881 w 3576188"/>
              <a:gd name="connsiteY45" fmla="*/ 733012 h 785194"/>
              <a:gd name="connsiteX46" fmla="*/ 855983 w 3576188"/>
              <a:gd name="connsiteY46" fmla="*/ 623484 h 785194"/>
              <a:gd name="connsiteX47" fmla="*/ 893037 w 3576188"/>
              <a:gd name="connsiteY47" fmla="*/ 421769 h 785194"/>
              <a:gd name="connsiteX48" fmla="*/ 846825 w 3576188"/>
              <a:gd name="connsiteY48" fmla="*/ 293804 h 785194"/>
              <a:gd name="connsiteX49" fmla="*/ 723931 w 3576188"/>
              <a:gd name="connsiteY49" fmla="*/ 249554 h 785194"/>
              <a:gd name="connsiteX50" fmla="*/ 570963 w 3576188"/>
              <a:gd name="connsiteY50" fmla="*/ 293804 h 785194"/>
              <a:gd name="connsiteX51" fmla="*/ 438183 w 3576188"/>
              <a:gd name="connsiteY51" fmla="*/ 421769 h 785194"/>
              <a:gd name="connsiteX52" fmla="*/ 338538 w 3576188"/>
              <a:gd name="connsiteY52" fmla="*/ 623484 h 785194"/>
              <a:gd name="connsiteX53" fmla="*/ 309084 w 3576188"/>
              <a:gd name="connsiteY53" fmla="*/ 733012 h 785194"/>
              <a:gd name="connsiteX54" fmla="*/ 304273 w 3576188"/>
              <a:gd name="connsiteY54" fmla="*/ 785194 h 785194"/>
              <a:gd name="connsiteX55" fmla="*/ 0 w 3576188"/>
              <a:gd name="connsiteY55" fmla="*/ 785194 h 785194"/>
              <a:gd name="connsiteX56" fmla="*/ 39554 w 3576188"/>
              <a:gd name="connsiteY56" fmla="*/ 623484 h 785194"/>
              <a:gd name="connsiteX57" fmla="*/ 225267 w 3576188"/>
              <a:gd name="connsiteY57" fmla="*/ 284634 h 785194"/>
              <a:gd name="connsiteX58" fmla="*/ 493475 w 3576188"/>
              <a:gd name="connsiteY58" fmla="*/ 72554 h 785194"/>
              <a:gd name="connsiteX59" fmla="*/ 808742 w 3576188"/>
              <a:gd name="connsiteY59" fmla="*/ 0 h 785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576188" h="785194">
                <a:moveTo>
                  <a:pt x="3181005" y="0"/>
                </a:moveTo>
                <a:cubicBezTo>
                  <a:pt x="3292094" y="0"/>
                  <a:pt x="3380921" y="24451"/>
                  <a:pt x="3447487" y="73351"/>
                </a:cubicBezTo>
                <a:cubicBezTo>
                  <a:pt x="3514054" y="122252"/>
                  <a:pt x="3555008" y="192946"/>
                  <a:pt x="3570352" y="285432"/>
                </a:cubicBezTo>
                <a:cubicBezTo>
                  <a:pt x="3585695" y="377918"/>
                  <a:pt x="3570790" y="490602"/>
                  <a:pt x="3525635" y="623484"/>
                </a:cubicBezTo>
                <a:lnTo>
                  <a:pt x="3455358" y="785194"/>
                </a:lnTo>
                <a:lnTo>
                  <a:pt x="3152323" y="785194"/>
                </a:lnTo>
                <a:lnTo>
                  <a:pt x="3183143" y="733012"/>
                </a:lnTo>
                <a:cubicBezTo>
                  <a:pt x="3199931" y="699061"/>
                  <a:pt x="3214965" y="662552"/>
                  <a:pt x="3228246" y="623484"/>
                </a:cubicBezTo>
                <a:cubicBezTo>
                  <a:pt x="3254979" y="544817"/>
                  <a:pt x="3267331" y="477579"/>
                  <a:pt x="3265300" y="421769"/>
                </a:cubicBezTo>
                <a:cubicBezTo>
                  <a:pt x="3263270" y="365957"/>
                  <a:pt x="3247867" y="323304"/>
                  <a:pt x="3219088" y="293804"/>
                </a:cubicBezTo>
                <a:cubicBezTo>
                  <a:pt x="3190311" y="264304"/>
                  <a:pt x="3149346" y="249554"/>
                  <a:pt x="3096194" y="249554"/>
                </a:cubicBezTo>
                <a:cubicBezTo>
                  <a:pt x="3043041" y="249554"/>
                  <a:pt x="2992051" y="264304"/>
                  <a:pt x="2943226" y="293804"/>
                </a:cubicBezTo>
                <a:cubicBezTo>
                  <a:pt x="2894398" y="323304"/>
                  <a:pt x="2850139" y="365957"/>
                  <a:pt x="2810444" y="421769"/>
                </a:cubicBezTo>
                <a:cubicBezTo>
                  <a:pt x="2770750" y="477579"/>
                  <a:pt x="2737535" y="544817"/>
                  <a:pt x="2710803" y="623484"/>
                </a:cubicBezTo>
                <a:cubicBezTo>
                  <a:pt x="2697522" y="662552"/>
                  <a:pt x="2687704" y="699061"/>
                  <a:pt x="2681347" y="733012"/>
                </a:cubicBezTo>
                <a:lnTo>
                  <a:pt x="2676535" y="785194"/>
                </a:lnTo>
                <a:lnTo>
                  <a:pt x="2372263" y="785194"/>
                </a:lnTo>
                <a:lnTo>
                  <a:pt x="2411817" y="623484"/>
                </a:lnTo>
                <a:cubicBezTo>
                  <a:pt x="2456971" y="490602"/>
                  <a:pt x="2518877" y="377651"/>
                  <a:pt x="2597530" y="284634"/>
                </a:cubicBezTo>
                <a:cubicBezTo>
                  <a:pt x="2676184" y="191616"/>
                  <a:pt x="2765587" y="120924"/>
                  <a:pt x="2865739" y="72554"/>
                </a:cubicBezTo>
                <a:cubicBezTo>
                  <a:pt x="2965890" y="24184"/>
                  <a:pt x="3070980" y="0"/>
                  <a:pt x="3181005" y="0"/>
                </a:cubicBezTo>
                <a:close/>
                <a:moveTo>
                  <a:pt x="2113502" y="0"/>
                </a:moveTo>
                <a:cubicBezTo>
                  <a:pt x="2192700" y="0"/>
                  <a:pt x="2258331" y="15680"/>
                  <a:pt x="2310397" y="47041"/>
                </a:cubicBezTo>
                <a:cubicBezTo>
                  <a:pt x="2362461" y="78401"/>
                  <a:pt x="2401733" y="115343"/>
                  <a:pt x="2428208" y="157864"/>
                </a:cubicBezTo>
                <a:lnTo>
                  <a:pt x="2213314" y="344430"/>
                </a:lnTo>
                <a:cubicBezTo>
                  <a:pt x="2192775" y="315729"/>
                  <a:pt x="2168563" y="292740"/>
                  <a:pt x="2140678" y="275465"/>
                </a:cubicBezTo>
                <a:cubicBezTo>
                  <a:pt x="2112795" y="258190"/>
                  <a:pt x="2077060" y="249554"/>
                  <a:pt x="2033474" y="249554"/>
                </a:cubicBezTo>
                <a:cubicBezTo>
                  <a:pt x="1980853" y="249554"/>
                  <a:pt x="1927780" y="264569"/>
                  <a:pt x="1874259" y="294600"/>
                </a:cubicBezTo>
                <a:cubicBezTo>
                  <a:pt x="1820736" y="324632"/>
                  <a:pt x="1771555" y="367686"/>
                  <a:pt x="1726716" y="423761"/>
                </a:cubicBezTo>
                <a:cubicBezTo>
                  <a:pt x="1681876" y="479839"/>
                  <a:pt x="1646003" y="547475"/>
                  <a:pt x="1619093" y="626674"/>
                </a:cubicBezTo>
                <a:cubicBezTo>
                  <a:pt x="1605365" y="667070"/>
                  <a:pt x="1595564" y="704509"/>
                  <a:pt x="1589691" y="738992"/>
                </a:cubicBezTo>
                <a:lnTo>
                  <a:pt x="1586841" y="785194"/>
                </a:lnTo>
                <a:lnTo>
                  <a:pt x="1278659" y="785194"/>
                </a:lnTo>
                <a:lnTo>
                  <a:pt x="1278972" y="780850"/>
                </a:lnTo>
                <a:cubicBezTo>
                  <a:pt x="1286796" y="735737"/>
                  <a:pt x="1299425" y="687533"/>
                  <a:pt x="1316857" y="636240"/>
                </a:cubicBezTo>
                <a:cubicBezTo>
                  <a:pt x="1351173" y="535250"/>
                  <a:pt x="1397292" y="445289"/>
                  <a:pt x="1455213" y="366357"/>
                </a:cubicBezTo>
                <a:cubicBezTo>
                  <a:pt x="1513132" y="287425"/>
                  <a:pt x="1578325" y="220717"/>
                  <a:pt x="1650793" y="166236"/>
                </a:cubicBezTo>
                <a:cubicBezTo>
                  <a:pt x="1723258" y="111754"/>
                  <a:pt x="1799092" y="70428"/>
                  <a:pt x="1878294" y="42257"/>
                </a:cubicBezTo>
                <a:cubicBezTo>
                  <a:pt x="1957497" y="14085"/>
                  <a:pt x="2035900" y="0"/>
                  <a:pt x="2113502" y="0"/>
                </a:cubicBezTo>
                <a:close/>
                <a:moveTo>
                  <a:pt x="808742" y="0"/>
                </a:moveTo>
                <a:cubicBezTo>
                  <a:pt x="919833" y="0"/>
                  <a:pt x="1008659" y="24451"/>
                  <a:pt x="1075226" y="73351"/>
                </a:cubicBezTo>
                <a:cubicBezTo>
                  <a:pt x="1141791" y="122252"/>
                  <a:pt x="1182746" y="192946"/>
                  <a:pt x="1198089" y="285432"/>
                </a:cubicBezTo>
                <a:cubicBezTo>
                  <a:pt x="1213433" y="377918"/>
                  <a:pt x="1198527" y="490602"/>
                  <a:pt x="1153372" y="623484"/>
                </a:cubicBezTo>
                <a:lnTo>
                  <a:pt x="1083095" y="785194"/>
                </a:lnTo>
                <a:lnTo>
                  <a:pt x="780061" y="785194"/>
                </a:lnTo>
                <a:lnTo>
                  <a:pt x="810881" y="733012"/>
                </a:lnTo>
                <a:cubicBezTo>
                  <a:pt x="827669" y="699061"/>
                  <a:pt x="842703" y="662552"/>
                  <a:pt x="855983" y="623484"/>
                </a:cubicBezTo>
                <a:cubicBezTo>
                  <a:pt x="882717" y="544817"/>
                  <a:pt x="895069" y="477579"/>
                  <a:pt x="893037" y="421769"/>
                </a:cubicBezTo>
                <a:cubicBezTo>
                  <a:pt x="891007" y="365957"/>
                  <a:pt x="875604" y="323304"/>
                  <a:pt x="846825" y="293804"/>
                </a:cubicBezTo>
                <a:cubicBezTo>
                  <a:pt x="818049" y="264304"/>
                  <a:pt x="777083" y="249554"/>
                  <a:pt x="723931" y="249554"/>
                </a:cubicBezTo>
                <a:cubicBezTo>
                  <a:pt x="670778" y="249554"/>
                  <a:pt x="619789" y="264304"/>
                  <a:pt x="570963" y="293804"/>
                </a:cubicBezTo>
                <a:cubicBezTo>
                  <a:pt x="522137" y="323304"/>
                  <a:pt x="477876" y="365957"/>
                  <a:pt x="438183" y="421769"/>
                </a:cubicBezTo>
                <a:cubicBezTo>
                  <a:pt x="398488" y="477579"/>
                  <a:pt x="365274" y="544817"/>
                  <a:pt x="338538" y="623484"/>
                </a:cubicBezTo>
                <a:cubicBezTo>
                  <a:pt x="325259" y="662552"/>
                  <a:pt x="315441" y="699061"/>
                  <a:pt x="309084" y="733012"/>
                </a:cubicBezTo>
                <a:lnTo>
                  <a:pt x="304273" y="785194"/>
                </a:lnTo>
                <a:lnTo>
                  <a:pt x="0" y="785194"/>
                </a:lnTo>
                <a:lnTo>
                  <a:pt x="39554" y="623484"/>
                </a:lnTo>
                <a:cubicBezTo>
                  <a:pt x="84709" y="490602"/>
                  <a:pt x="146614" y="377651"/>
                  <a:pt x="225267" y="284634"/>
                </a:cubicBezTo>
                <a:cubicBezTo>
                  <a:pt x="303922" y="191616"/>
                  <a:pt x="393324" y="120924"/>
                  <a:pt x="493475" y="72554"/>
                </a:cubicBezTo>
                <a:cubicBezTo>
                  <a:pt x="593628" y="24184"/>
                  <a:pt x="698717" y="0"/>
                  <a:pt x="808742" y="0"/>
                </a:cubicBezTo>
                <a:close/>
              </a:path>
            </a:pathLst>
          </a:custGeom>
          <a:noFill/>
          <a:ln>
            <a:solidFill>
              <a:schemeClr val="accent1">
                <a:alpha val="25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8191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140BB4C2-5513-4DF3-BF1C-A8AD2EF48242}"/>
              </a:ext>
            </a:extLst>
          </p:cNvPr>
          <p:cNvSpPr/>
          <p:nvPr/>
        </p:nvSpPr>
        <p:spPr>
          <a:xfrm flipH="1">
            <a:off x="9075057" y="380653"/>
            <a:ext cx="2913743" cy="100678"/>
          </a:xfrm>
          <a:prstGeom prst="parallelogram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B2524B0-7E29-42F6-9D3F-1BFC142233A6}"/>
              </a:ext>
            </a:extLst>
          </p:cNvPr>
          <p:cNvSpPr txBox="1"/>
          <p:nvPr/>
        </p:nvSpPr>
        <p:spPr>
          <a:xfrm>
            <a:off x="7678057" y="316414"/>
            <a:ext cx="4288353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此处输入标题文本内容</a:t>
            </a:r>
            <a:endParaRPr lang="zh-CN" altLang="en-US" sz="32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8F9BC95-A363-45D8-A0AE-299971A599A6}"/>
              </a:ext>
            </a:extLst>
          </p:cNvPr>
          <p:cNvSpPr txBox="1"/>
          <p:nvPr/>
        </p:nvSpPr>
        <p:spPr>
          <a:xfrm rot="5400000">
            <a:off x="-694083" y="765274"/>
            <a:ext cx="2053767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en-US" altLang="zh-CN" sz="2800" b="1" i="0" u="none" strike="noStrike" kern="1200" cap="none" spc="0" normalizeH="0" baseline="0" noProof="0" dirty="0">
                <a:effectLst/>
                <a:uLnTx/>
                <a:uFillTx/>
                <a:latin typeface="梦源黑体 CN W90" panose="020B0200000000000000" pitchFamily="34" charset="-122"/>
                <a:ea typeface="梦源黑体 CN W90" panose="020B0200000000000000" pitchFamily="34" charset="-122"/>
                <a:cs typeface="+mn-cs"/>
              </a:rPr>
              <a:t>MAX-QING</a:t>
            </a:r>
            <a:endParaRPr lang="zh-CN" altLang="en-US" sz="28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38A0E94D-5298-49E5-9A68-DF3274FBE5B0}"/>
              </a:ext>
            </a:extLst>
          </p:cNvPr>
          <p:cNvSpPr/>
          <p:nvPr/>
        </p:nvSpPr>
        <p:spPr>
          <a:xfrm rot="21391084">
            <a:off x="-133045" y="1790430"/>
            <a:ext cx="11345792" cy="5417107"/>
          </a:xfrm>
          <a:custGeom>
            <a:avLst/>
            <a:gdLst>
              <a:gd name="connsiteX0" fmla="*/ 11030742 w 11345792"/>
              <a:gd name="connsiteY0" fmla="*/ 0 h 5417107"/>
              <a:gd name="connsiteX1" fmla="*/ 11345792 w 11345792"/>
              <a:gd name="connsiteY1" fmla="*/ 315050 h 5417107"/>
              <a:gd name="connsiteX2" fmla="*/ 11345792 w 11345792"/>
              <a:gd name="connsiteY2" fmla="*/ 5417107 h 5417107"/>
              <a:gd name="connsiteX3" fmla="*/ 0 w 11345792"/>
              <a:gd name="connsiteY3" fmla="*/ 4726760 h 5417107"/>
              <a:gd name="connsiteX4" fmla="*/ 287605 w 11345792"/>
              <a:gd name="connsiteY4" fmla="*/ 0 h 541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45792" h="5417107">
                <a:moveTo>
                  <a:pt x="11030742" y="0"/>
                </a:moveTo>
                <a:cubicBezTo>
                  <a:pt x="11204739" y="0"/>
                  <a:pt x="11345792" y="141053"/>
                  <a:pt x="11345792" y="315050"/>
                </a:cubicBezTo>
                <a:lnTo>
                  <a:pt x="11345792" y="5417107"/>
                </a:lnTo>
                <a:lnTo>
                  <a:pt x="0" y="4726760"/>
                </a:lnTo>
                <a:lnTo>
                  <a:pt x="287605" y="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637040D2-B560-4EEB-9544-165AB07B83AC}"/>
              </a:ext>
            </a:extLst>
          </p:cNvPr>
          <p:cNvSpPr/>
          <p:nvPr/>
        </p:nvSpPr>
        <p:spPr>
          <a:xfrm rot="21391084">
            <a:off x="-128945" y="1925325"/>
            <a:ext cx="11227556" cy="5285682"/>
          </a:xfrm>
          <a:custGeom>
            <a:avLst/>
            <a:gdLst>
              <a:gd name="connsiteX0" fmla="*/ 11030742 w 11345792"/>
              <a:gd name="connsiteY0" fmla="*/ 0 h 5417107"/>
              <a:gd name="connsiteX1" fmla="*/ 11345792 w 11345792"/>
              <a:gd name="connsiteY1" fmla="*/ 315050 h 5417107"/>
              <a:gd name="connsiteX2" fmla="*/ 11345792 w 11345792"/>
              <a:gd name="connsiteY2" fmla="*/ 5417107 h 5417107"/>
              <a:gd name="connsiteX3" fmla="*/ 0 w 11345792"/>
              <a:gd name="connsiteY3" fmla="*/ 4726760 h 5417107"/>
              <a:gd name="connsiteX4" fmla="*/ 287605 w 11345792"/>
              <a:gd name="connsiteY4" fmla="*/ 0 h 541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45792" h="5417107">
                <a:moveTo>
                  <a:pt x="11030742" y="0"/>
                </a:moveTo>
                <a:cubicBezTo>
                  <a:pt x="11204739" y="0"/>
                  <a:pt x="11345792" y="141053"/>
                  <a:pt x="11345792" y="315050"/>
                </a:cubicBezTo>
                <a:lnTo>
                  <a:pt x="11345792" y="5417107"/>
                </a:lnTo>
                <a:lnTo>
                  <a:pt x="0" y="4726760"/>
                </a:lnTo>
                <a:lnTo>
                  <a:pt x="287605" y="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838AEF5-DBB3-4B7E-B5E6-D312AAB91DF7}"/>
              </a:ext>
            </a:extLst>
          </p:cNvPr>
          <p:cNvSpPr/>
          <p:nvPr/>
        </p:nvSpPr>
        <p:spPr>
          <a:xfrm>
            <a:off x="825224" y="6052457"/>
            <a:ext cx="5066867" cy="8055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1F8DBCD-922C-4A93-82DB-767BA36F1B3F}"/>
              </a:ext>
            </a:extLst>
          </p:cNvPr>
          <p:cNvGrpSpPr/>
          <p:nvPr/>
        </p:nvGrpSpPr>
        <p:grpSpPr>
          <a:xfrm>
            <a:off x="943242" y="2481220"/>
            <a:ext cx="3123422" cy="1485134"/>
            <a:chOff x="1125102" y="1530548"/>
            <a:chExt cx="3123422" cy="148513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607EB06-D7EC-40AD-81C9-E48F996D867C}"/>
                </a:ext>
              </a:extLst>
            </p:cNvPr>
            <p:cNvSpPr txBox="1"/>
            <p:nvPr/>
          </p:nvSpPr>
          <p:spPr>
            <a:xfrm>
              <a:off x="1125102" y="1530548"/>
              <a:ext cx="1620957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梦源黑体 CN W90" panose="020B0200000000000000" pitchFamily="34" charset="-122"/>
                  <a:ea typeface="梦源黑体 CN W90" panose="020B0200000000000000" pitchFamily="34" charset="-122"/>
                  <a:cs typeface="+mn-cs"/>
                </a:rPr>
                <a:t>文本内容</a:t>
              </a:r>
              <a:endParaRPr lang="en-US" altLang="zh-CN" sz="2800" b="1" dirty="0"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44BD1CA-E743-48FE-809F-9EA5A7D4E760}"/>
                </a:ext>
              </a:extLst>
            </p:cNvPr>
            <p:cNvSpPr txBox="1"/>
            <p:nvPr/>
          </p:nvSpPr>
          <p:spPr>
            <a:xfrm>
              <a:off x="1125102" y="1987772"/>
              <a:ext cx="3123422" cy="102791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梦源黑体 CN" panose="020B0800000000000000" pitchFamily="34" charset="-122"/>
                  <a:ea typeface="梦源黑体 CN" panose="020B0800000000000000" pitchFamily="34" charset="-122"/>
                </a:rPr>
                <a:t>点击输入简要文字内容，文字内容需概括精炼，言简意赅的说明点击输入简要文字内容</a:t>
              </a:r>
              <a:endParaRPr lang="zh-CN" altLang="en-US" sz="1400" dirty="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D62DEAC-776C-454F-AAE2-4758EFC02680}"/>
              </a:ext>
            </a:extLst>
          </p:cNvPr>
          <p:cNvGrpSpPr/>
          <p:nvPr/>
        </p:nvGrpSpPr>
        <p:grpSpPr>
          <a:xfrm>
            <a:off x="943242" y="4320879"/>
            <a:ext cx="3123422" cy="1485134"/>
            <a:chOff x="1125102" y="1530548"/>
            <a:chExt cx="3123422" cy="148513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18528A8-2F8D-4C24-BCA2-FCEE8411A70D}"/>
                </a:ext>
              </a:extLst>
            </p:cNvPr>
            <p:cNvSpPr txBox="1"/>
            <p:nvPr/>
          </p:nvSpPr>
          <p:spPr>
            <a:xfrm>
              <a:off x="1125102" y="1530548"/>
              <a:ext cx="1620957" cy="52322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梦源黑体 CN W90" panose="020B0200000000000000" pitchFamily="34" charset="-122"/>
                  <a:ea typeface="梦源黑体 CN W90" panose="020B0200000000000000" pitchFamily="34" charset="-122"/>
                  <a:cs typeface="+mn-cs"/>
                </a:rPr>
                <a:t>文本内容</a:t>
              </a:r>
              <a:endParaRPr lang="en-US" altLang="zh-CN" sz="2800" b="1" dirty="0">
                <a:latin typeface="梦源黑体 CN W90" panose="020B0200000000000000" pitchFamily="34" charset="-122"/>
                <a:ea typeface="梦源黑体 CN W90" panose="020B0200000000000000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CEA9224-C346-4876-971F-CC978C6CE0EF}"/>
                </a:ext>
              </a:extLst>
            </p:cNvPr>
            <p:cNvSpPr txBox="1"/>
            <p:nvPr/>
          </p:nvSpPr>
          <p:spPr>
            <a:xfrm>
              <a:off x="1125102" y="1987772"/>
              <a:ext cx="3123422" cy="102791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梦源黑体 CN" panose="020B0800000000000000" pitchFamily="34" charset="-122"/>
                  <a:ea typeface="梦源黑体 CN" panose="020B0800000000000000" pitchFamily="34" charset="-122"/>
                </a:rPr>
                <a:t>点击输入简要文字内容，文字内容需概括精炼，言简意赅的说明点击输入简要文字内容</a:t>
              </a:r>
              <a:endParaRPr lang="zh-CN" altLang="en-US" sz="1400" dirty="0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E8BE34CD-E2E7-4E96-852D-C56C51C6AC63}"/>
              </a:ext>
            </a:extLst>
          </p:cNvPr>
          <p:cNvSpPr txBox="1"/>
          <p:nvPr/>
        </p:nvSpPr>
        <p:spPr>
          <a:xfrm>
            <a:off x="3751533" y="2529278"/>
            <a:ext cx="7556234" cy="3046988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9600" b="1" dirty="0">
                <a:latin typeface="梦源黑体 CN W90" panose="020B0200000000000000" pitchFamily="34" charset="-122"/>
                <a:ea typeface="梦源黑体 CN W90" panose="020B0200000000000000" pitchFamily="34" charset="-122"/>
              </a:rPr>
              <a:t>此处输入标</a:t>
            </a:r>
            <a:endParaRPr lang="en-US" altLang="zh-CN" sz="9600" b="1" dirty="0"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  <a:p>
            <a:pPr algn="ctr"/>
            <a:r>
              <a:rPr lang="zh-CN" altLang="en-US" sz="9600" b="1" dirty="0">
                <a:latin typeface="梦源黑体 CN W90" panose="020B0200000000000000" pitchFamily="34" charset="-122"/>
                <a:ea typeface="梦源黑体 CN W90" panose="020B0200000000000000" pitchFamily="34" charset="-122"/>
              </a:rPr>
              <a:t>题文本内容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28754AD-6BB2-4EF2-A7ED-47B6C2F5AE7C}"/>
              </a:ext>
            </a:extLst>
          </p:cNvPr>
          <p:cNvSpPr txBox="1"/>
          <p:nvPr/>
        </p:nvSpPr>
        <p:spPr>
          <a:xfrm>
            <a:off x="6299911" y="5509056"/>
            <a:ext cx="4570300" cy="1233828"/>
          </a:xfrm>
          <a:custGeom>
            <a:avLst/>
            <a:gdLst>
              <a:gd name="connsiteX0" fmla="*/ 3194007 w 3559975"/>
              <a:gd name="connsiteY0" fmla="*/ 190270 h 961074"/>
              <a:gd name="connsiteX1" fmla="*/ 3077378 w 3559975"/>
              <a:gd name="connsiteY1" fmla="*/ 224008 h 961074"/>
              <a:gd name="connsiteX2" fmla="*/ 2976140 w 3559975"/>
              <a:gd name="connsiteY2" fmla="*/ 321574 h 961074"/>
              <a:gd name="connsiteX3" fmla="*/ 2900169 w 3559975"/>
              <a:gd name="connsiteY3" fmla="*/ 475370 h 961074"/>
              <a:gd name="connsiteX4" fmla="*/ 2871089 w 3559975"/>
              <a:gd name="connsiteY4" fmla="*/ 630686 h 961074"/>
              <a:gd name="connsiteX5" fmla="*/ 2904467 w 3559975"/>
              <a:gd name="connsiteY5" fmla="*/ 732812 h 961074"/>
              <a:gd name="connsiteX6" fmla="*/ 2997335 w 3559975"/>
              <a:gd name="connsiteY6" fmla="*/ 768981 h 961074"/>
              <a:gd name="connsiteX7" fmla="*/ 3114795 w 3559975"/>
              <a:gd name="connsiteY7" fmla="*/ 732812 h 961074"/>
              <a:gd name="connsiteX8" fmla="*/ 3217890 w 3559975"/>
              <a:gd name="connsiteY8" fmla="*/ 630686 h 961074"/>
              <a:gd name="connsiteX9" fmla="*/ 3294689 w 3559975"/>
              <a:gd name="connsiteY9" fmla="*/ 475370 h 961074"/>
              <a:gd name="connsiteX10" fmla="*/ 3322941 w 3559975"/>
              <a:gd name="connsiteY10" fmla="*/ 321574 h 961074"/>
              <a:gd name="connsiteX11" fmla="*/ 3287707 w 3559975"/>
              <a:gd name="connsiteY11" fmla="*/ 224008 h 961074"/>
              <a:gd name="connsiteX12" fmla="*/ 3194007 w 3559975"/>
              <a:gd name="connsiteY12" fmla="*/ 190270 h 961074"/>
              <a:gd name="connsiteX13" fmla="*/ 1385296 w 3559975"/>
              <a:gd name="connsiteY13" fmla="*/ 190270 h 961074"/>
              <a:gd name="connsiteX14" fmla="*/ 1268667 w 3559975"/>
              <a:gd name="connsiteY14" fmla="*/ 224008 h 961074"/>
              <a:gd name="connsiteX15" fmla="*/ 1167429 w 3559975"/>
              <a:gd name="connsiteY15" fmla="*/ 321574 h 961074"/>
              <a:gd name="connsiteX16" fmla="*/ 1091457 w 3559975"/>
              <a:gd name="connsiteY16" fmla="*/ 475370 h 961074"/>
              <a:gd name="connsiteX17" fmla="*/ 1062378 w 3559975"/>
              <a:gd name="connsiteY17" fmla="*/ 630686 h 961074"/>
              <a:gd name="connsiteX18" fmla="*/ 1095756 w 3559975"/>
              <a:gd name="connsiteY18" fmla="*/ 732812 h 961074"/>
              <a:gd name="connsiteX19" fmla="*/ 1188625 w 3559975"/>
              <a:gd name="connsiteY19" fmla="*/ 768981 h 961074"/>
              <a:gd name="connsiteX20" fmla="*/ 1306084 w 3559975"/>
              <a:gd name="connsiteY20" fmla="*/ 732812 h 961074"/>
              <a:gd name="connsiteX21" fmla="*/ 1409179 w 3559975"/>
              <a:gd name="connsiteY21" fmla="*/ 630686 h 961074"/>
              <a:gd name="connsiteX22" fmla="*/ 1485977 w 3559975"/>
              <a:gd name="connsiteY22" fmla="*/ 475370 h 961074"/>
              <a:gd name="connsiteX23" fmla="*/ 1514230 w 3559975"/>
              <a:gd name="connsiteY23" fmla="*/ 321574 h 961074"/>
              <a:gd name="connsiteX24" fmla="*/ 1478995 w 3559975"/>
              <a:gd name="connsiteY24" fmla="*/ 224008 h 961074"/>
              <a:gd name="connsiteX25" fmla="*/ 1385296 w 3559975"/>
              <a:gd name="connsiteY25" fmla="*/ 190270 h 961074"/>
              <a:gd name="connsiteX26" fmla="*/ 315256 w 3559975"/>
              <a:gd name="connsiteY26" fmla="*/ 15805 h 961074"/>
              <a:gd name="connsiteX27" fmla="*/ 538352 w 3559975"/>
              <a:gd name="connsiteY27" fmla="*/ 15805 h 961074"/>
              <a:gd name="connsiteX28" fmla="*/ 286516 w 3559975"/>
              <a:gd name="connsiteY28" fmla="*/ 756823 h 961074"/>
              <a:gd name="connsiteX29" fmla="*/ 647601 w 3559975"/>
              <a:gd name="connsiteY29" fmla="*/ 756823 h 961074"/>
              <a:gd name="connsiteX30" fmla="*/ 584181 w 3559975"/>
              <a:gd name="connsiteY30" fmla="*/ 943445 h 961074"/>
              <a:gd name="connsiteX31" fmla="*/ 0 w 3559975"/>
              <a:gd name="connsiteY31" fmla="*/ 943445 h 961074"/>
              <a:gd name="connsiteX32" fmla="*/ 3258671 w 3559975"/>
              <a:gd name="connsiteY32" fmla="*/ 0 h 961074"/>
              <a:gd name="connsiteX33" fmla="*/ 3461848 w 3559975"/>
              <a:gd name="connsiteY33" fmla="*/ 55926 h 961074"/>
              <a:gd name="connsiteX34" fmla="*/ 3555525 w 3559975"/>
              <a:gd name="connsiteY34" fmla="*/ 217625 h 961074"/>
              <a:gd name="connsiteX35" fmla="*/ 3521431 w 3559975"/>
              <a:gd name="connsiteY35" fmla="*/ 475370 h 961074"/>
              <a:gd name="connsiteX36" fmla="*/ 3379308 w 3559975"/>
              <a:gd name="connsiteY36" fmla="*/ 736155 h 961074"/>
              <a:gd name="connsiteX37" fmla="*/ 3173969 w 3559975"/>
              <a:gd name="connsiteY37" fmla="*/ 903021 h 961074"/>
              <a:gd name="connsiteX38" fmla="*/ 2932054 w 3559975"/>
              <a:gd name="connsiteY38" fmla="*/ 961074 h 961074"/>
              <a:gd name="connsiteX39" fmla="*/ 2730211 w 3559975"/>
              <a:gd name="connsiteY39" fmla="*/ 903021 h 961074"/>
              <a:gd name="connsiteX40" fmla="*/ 2637379 w 3559975"/>
              <a:gd name="connsiteY40" fmla="*/ 736155 h 961074"/>
              <a:gd name="connsiteX41" fmla="*/ 2672210 w 3559975"/>
              <a:gd name="connsiteY41" fmla="*/ 475370 h 961074"/>
              <a:gd name="connsiteX42" fmla="*/ 2813805 w 3559975"/>
              <a:gd name="connsiteY42" fmla="*/ 217017 h 961074"/>
              <a:gd name="connsiteX43" fmla="*/ 3018299 w 3559975"/>
              <a:gd name="connsiteY43" fmla="*/ 55318 h 961074"/>
              <a:gd name="connsiteX44" fmla="*/ 3258671 w 3559975"/>
              <a:gd name="connsiteY44" fmla="*/ 0 h 961074"/>
              <a:gd name="connsiteX45" fmla="*/ 2444762 w 3559975"/>
              <a:gd name="connsiteY45" fmla="*/ 0 h 961074"/>
              <a:gd name="connsiteX46" fmla="*/ 2594883 w 3559975"/>
              <a:gd name="connsiteY46" fmla="*/ 35866 h 961074"/>
              <a:gd name="connsiteX47" fmla="*/ 2684707 w 3559975"/>
              <a:gd name="connsiteY47" fmla="*/ 120362 h 961074"/>
              <a:gd name="connsiteX48" fmla="*/ 2520863 w 3559975"/>
              <a:gd name="connsiteY48" fmla="*/ 262608 h 961074"/>
              <a:gd name="connsiteX49" fmla="*/ 2465482 w 3559975"/>
              <a:gd name="connsiteY49" fmla="*/ 210026 h 961074"/>
              <a:gd name="connsiteX50" fmla="*/ 2383745 w 3559975"/>
              <a:gd name="connsiteY50" fmla="*/ 190270 h 961074"/>
              <a:gd name="connsiteX51" fmla="*/ 2262353 w 3559975"/>
              <a:gd name="connsiteY51" fmla="*/ 224615 h 961074"/>
              <a:gd name="connsiteX52" fmla="*/ 2149860 w 3559975"/>
              <a:gd name="connsiteY52" fmla="*/ 323093 h 961074"/>
              <a:gd name="connsiteX53" fmla="*/ 2067804 w 3559975"/>
              <a:gd name="connsiteY53" fmla="*/ 477802 h 961074"/>
              <a:gd name="connsiteX54" fmla="*/ 2040938 w 3559975"/>
              <a:gd name="connsiteY54" fmla="*/ 635549 h 961074"/>
              <a:gd name="connsiteX55" fmla="*/ 2082536 w 3559975"/>
              <a:gd name="connsiteY55" fmla="*/ 734939 h 961074"/>
              <a:gd name="connsiteX56" fmla="*/ 2184643 w 3559975"/>
              <a:gd name="connsiteY56" fmla="*/ 768981 h 961074"/>
              <a:gd name="connsiteX57" fmla="*/ 2293113 w 3559975"/>
              <a:gd name="connsiteY57" fmla="*/ 744058 h 961074"/>
              <a:gd name="connsiteX58" fmla="*/ 2389653 w 3559975"/>
              <a:gd name="connsiteY58" fmla="*/ 684484 h 961074"/>
              <a:gd name="connsiteX59" fmla="*/ 2459665 w 3559975"/>
              <a:gd name="connsiteY59" fmla="*/ 823691 h 961074"/>
              <a:gd name="connsiteX60" fmla="*/ 2289693 w 3559975"/>
              <a:gd name="connsiteY60" fmla="*/ 926729 h 961074"/>
              <a:gd name="connsiteX61" fmla="*/ 2110243 w 3559975"/>
              <a:gd name="connsiteY61" fmla="*/ 961074 h 961074"/>
              <a:gd name="connsiteX62" fmla="*/ 1953911 w 3559975"/>
              <a:gd name="connsiteY62" fmla="*/ 930984 h 961074"/>
              <a:gd name="connsiteX63" fmla="*/ 1845687 w 3559975"/>
              <a:gd name="connsiteY63" fmla="*/ 840712 h 961074"/>
              <a:gd name="connsiteX64" fmla="*/ 1801573 w 3559975"/>
              <a:gd name="connsiteY64" fmla="*/ 691475 h 961074"/>
              <a:gd name="connsiteX65" fmla="*/ 1837367 w 3559975"/>
              <a:gd name="connsiteY65" fmla="*/ 485096 h 961074"/>
              <a:gd name="connsiteX66" fmla="*/ 1942855 w 3559975"/>
              <a:gd name="connsiteY66" fmla="*/ 279326 h 961074"/>
              <a:gd name="connsiteX67" fmla="*/ 2091973 w 3559975"/>
              <a:gd name="connsiteY67" fmla="*/ 126745 h 961074"/>
              <a:gd name="connsiteX68" fmla="*/ 2265430 w 3559975"/>
              <a:gd name="connsiteY68" fmla="*/ 32218 h 961074"/>
              <a:gd name="connsiteX69" fmla="*/ 2444762 w 3559975"/>
              <a:gd name="connsiteY69" fmla="*/ 0 h 961074"/>
              <a:gd name="connsiteX70" fmla="*/ 1449959 w 3559975"/>
              <a:gd name="connsiteY70" fmla="*/ 0 h 961074"/>
              <a:gd name="connsiteX71" fmla="*/ 1653138 w 3559975"/>
              <a:gd name="connsiteY71" fmla="*/ 55926 h 961074"/>
              <a:gd name="connsiteX72" fmla="*/ 1746813 w 3559975"/>
              <a:gd name="connsiteY72" fmla="*/ 217625 h 961074"/>
              <a:gd name="connsiteX73" fmla="*/ 1712719 w 3559975"/>
              <a:gd name="connsiteY73" fmla="*/ 475370 h 961074"/>
              <a:gd name="connsiteX74" fmla="*/ 1570597 w 3559975"/>
              <a:gd name="connsiteY74" fmla="*/ 736155 h 961074"/>
              <a:gd name="connsiteX75" fmla="*/ 1365260 w 3559975"/>
              <a:gd name="connsiteY75" fmla="*/ 903021 h 961074"/>
              <a:gd name="connsiteX76" fmla="*/ 1123342 w 3559975"/>
              <a:gd name="connsiteY76" fmla="*/ 961074 h 961074"/>
              <a:gd name="connsiteX77" fmla="*/ 921499 w 3559975"/>
              <a:gd name="connsiteY77" fmla="*/ 903021 h 961074"/>
              <a:gd name="connsiteX78" fmla="*/ 828669 w 3559975"/>
              <a:gd name="connsiteY78" fmla="*/ 736155 h 961074"/>
              <a:gd name="connsiteX79" fmla="*/ 863498 w 3559975"/>
              <a:gd name="connsiteY79" fmla="*/ 475370 h 961074"/>
              <a:gd name="connsiteX80" fmla="*/ 1005093 w 3559975"/>
              <a:gd name="connsiteY80" fmla="*/ 217017 h 961074"/>
              <a:gd name="connsiteX81" fmla="*/ 1209586 w 3559975"/>
              <a:gd name="connsiteY81" fmla="*/ 55318 h 961074"/>
              <a:gd name="connsiteX82" fmla="*/ 1449959 w 3559975"/>
              <a:gd name="connsiteY82" fmla="*/ 0 h 96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3559975" h="961074">
                <a:moveTo>
                  <a:pt x="3194007" y="190270"/>
                </a:moveTo>
                <a:cubicBezTo>
                  <a:pt x="3153481" y="190270"/>
                  <a:pt x="3114604" y="201516"/>
                  <a:pt x="3077378" y="224008"/>
                </a:cubicBezTo>
                <a:cubicBezTo>
                  <a:pt x="3040150" y="246500"/>
                  <a:pt x="3006405" y="279021"/>
                  <a:pt x="2976140" y="321574"/>
                </a:cubicBezTo>
                <a:cubicBezTo>
                  <a:pt x="2945875" y="364126"/>
                  <a:pt x="2920551" y="415391"/>
                  <a:pt x="2900169" y="475370"/>
                </a:cubicBezTo>
                <a:cubicBezTo>
                  <a:pt x="2879918" y="534944"/>
                  <a:pt x="2870225" y="586715"/>
                  <a:pt x="2871089" y="630686"/>
                </a:cubicBezTo>
                <a:cubicBezTo>
                  <a:pt x="2871953" y="674657"/>
                  <a:pt x="2883079" y="708698"/>
                  <a:pt x="2904467" y="732812"/>
                </a:cubicBezTo>
                <a:cubicBezTo>
                  <a:pt x="2925853" y="756924"/>
                  <a:pt x="2956809" y="768981"/>
                  <a:pt x="2997335" y="768981"/>
                </a:cubicBezTo>
                <a:cubicBezTo>
                  <a:pt x="3037861" y="768981"/>
                  <a:pt x="3077015" y="756924"/>
                  <a:pt x="3114795" y="732812"/>
                </a:cubicBezTo>
                <a:cubicBezTo>
                  <a:pt x="3152577" y="708698"/>
                  <a:pt x="3186941" y="674657"/>
                  <a:pt x="3217890" y="630686"/>
                </a:cubicBezTo>
                <a:cubicBezTo>
                  <a:pt x="3248839" y="586715"/>
                  <a:pt x="3274438" y="534944"/>
                  <a:pt x="3294689" y="475370"/>
                </a:cubicBezTo>
                <a:cubicBezTo>
                  <a:pt x="3315072" y="415391"/>
                  <a:pt x="3324489" y="364126"/>
                  <a:pt x="3322941" y="321574"/>
                </a:cubicBezTo>
                <a:cubicBezTo>
                  <a:pt x="3321393" y="279021"/>
                  <a:pt x="3309649" y="246500"/>
                  <a:pt x="3287707" y="224008"/>
                </a:cubicBezTo>
                <a:cubicBezTo>
                  <a:pt x="3265766" y="201516"/>
                  <a:pt x="3234533" y="190270"/>
                  <a:pt x="3194007" y="190270"/>
                </a:cubicBezTo>
                <a:close/>
                <a:moveTo>
                  <a:pt x="1385296" y="190270"/>
                </a:moveTo>
                <a:cubicBezTo>
                  <a:pt x="1344770" y="190270"/>
                  <a:pt x="1305894" y="201516"/>
                  <a:pt x="1268667" y="224008"/>
                </a:cubicBezTo>
                <a:cubicBezTo>
                  <a:pt x="1231440" y="246500"/>
                  <a:pt x="1197694" y="279021"/>
                  <a:pt x="1167429" y="321574"/>
                </a:cubicBezTo>
                <a:cubicBezTo>
                  <a:pt x="1137164" y="364126"/>
                  <a:pt x="1111841" y="415391"/>
                  <a:pt x="1091457" y="475370"/>
                </a:cubicBezTo>
                <a:cubicBezTo>
                  <a:pt x="1071206" y="534944"/>
                  <a:pt x="1061513" y="586715"/>
                  <a:pt x="1062378" y="630686"/>
                </a:cubicBezTo>
                <a:cubicBezTo>
                  <a:pt x="1063242" y="674657"/>
                  <a:pt x="1074368" y="708698"/>
                  <a:pt x="1095756" y="732812"/>
                </a:cubicBezTo>
                <a:cubicBezTo>
                  <a:pt x="1117142" y="756924"/>
                  <a:pt x="1148099" y="768981"/>
                  <a:pt x="1188625" y="768981"/>
                </a:cubicBezTo>
                <a:cubicBezTo>
                  <a:pt x="1229151" y="768981"/>
                  <a:pt x="1268303" y="756924"/>
                  <a:pt x="1306084" y="732812"/>
                </a:cubicBezTo>
                <a:cubicBezTo>
                  <a:pt x="1343865" y="708698"/>
                  <a:pt x="1378231" y="674657"/>
                  <a:pt x="1409179" y="630686"/>
                </a:cubicBezTo>
                <a:cubicBezTo>
                  <a:pt x="1440127" y="586715"/>
                  <a:pt x="1465727" y="534944"/>
                  <a:pt x="1485977" y="475370"/>
                </a:cubicBezTo>
                <a:cubicBezTo>
                  <a:pt x="1506360" y="415391"/>
                  <a:pt x="1515778" y="364126"/>
                  <a:pt x="1514230" y="321574"/>
                </a:cubicBezTo>
                <a:cubicBezTo>
                  <a:pt x="1512681" y="279021"/>
                  <a:pt x="1500937" y="246500"/>
                  <a:pt x="1478995" y="224008"/>
                </a:cubicBezTo>
                <a:cubicBezTo>
                  <a:pt x="1457055" y="201516"/>
                  <a:pt x="1425822" y="190270"/>
                  <a:pt x="1385296" y="190270"/>
                </a:cubicBezTo>
                <a:close/>
                <a:moveTo>
                  <a:pt x="315256" y="15805"/>
                </a:moveTo>
                <a:lnTo>
                  <a:pt x="538352" y="15805"/>
                </a:lnTo>
                <a:lnTo>
                  <a:pt x="286516" y="756823"/>
                </a:lnTo>
                <a:lnTo>
                  <a:pt x="647601" y="756823"/>
                </a:lnTo>
                <a:lnTo>
                  <a:pt x="584181" y="943445"/>
                </a:lnTo>
                <a:lnTo>
                  <a:pt x="0" y="943445"/>
                </a:lnTo>
                <a:close/>
                <a:moveTo>
                  <a:pt x="3258671" y="0"/>
                </a:moveTo>
                <a:cubicBezTo>
                  <a:pt x="3343370" y="0"/>
                  <a:pt x="3411095" y="18642"/>
                  <a:pt x="3461848" y="55926"/>
                </a:cubicBezTo>
                <a:cubicBezTo>
                  <a:pt x="3512601" y="93210"/>
                  <a:pt x="3543826" y="147110"/>
                  <a:pt x="3555525" y="217625"/>
                </a:cubicBezTo>
                <a:cubicBezTo>
                  <a:pt x="3567223" y="288140"/>
                  <a:pt x="3555859" y="374055"/>
                  <a:pt x="3521431" y="475370"/>
                </a:cubicBezTo>
                <a:cubicBezTo>
                  <a:pt x="3486997" y="576685"/>
                  <a:pt x="3439623" y="663613"/>
                  <a:pt x="3379308" y="736155"/>
                </a:cubicBezTo>
                <a:cubicBezTo>
                  <a:pt x="3318995" y="808697"/>
                  <a:pt x="3250549" y="864318"/>
                  <a:pt x="3173969" y="903021"/>
                </a:cubicBezTo>
                <a:cubicBezTo>
                  <a:pt x="3097392" y="941723"/>
                  <a:pt x="3016753" y="961074"/>
                  <a:pt x="2932054" y="961074"/>
                </a:cubicBezTo>
                <a:cubicBezTo>
                  <a:pt x="2848165" y="961074"/>
                  <a:pt x="2780884" y="941723"/>
                  <a:pt x="2730211" y="903021"/>
                </a:cubicBezTo>
                <a:cubicBezTo>
                  <a:pt x="2679538" y="864318"/>
                  <a:pt x="2648593" y="808697"/>
                  <a:pt x="2637379" y="736155"/>
                </a:cubicBezTo>
                <a:cubicBezTo>
                  <a:pt x="2626166" y="663613"/>
                  <a:pt x="2637775" y="576685"/>
                  <a:pt x="2672210" y="475370"/>
                </a:cubicBezTo>
                <a:cubicBezTo>
                  <a:pt x="2706637" y="374055"/>
                  <a:pt x="2753837" y="287937"/>
                  <a:pt x="2813805" y="217017"/>
                </a:cubicBezTo>
                <a:cubicBezTo>
                  <a:pt x="2873774" y="146096"/>
                  <a:pt x="2941939" y="92197"/>
                  <a:pt x="3018299" y="55318"/>
                </a:cubicBezTo>
                <a:cubicBezTo>
                  <a:pt x="3094658" y="18439"/>
                  <a:pt x="3174783" y="0"/>
                  <a:pt x="3258671" y="0"/>
                </a:cubicBezTo>
                <a:close/>
                <a:moveTo>
                  <a:pt x="2444762" y="0"/>
                </a:moveTo>
                <a:cubicBezTo>
                  <a:pt x="2505146" y="0"/>
                  <a:pt x="2555186" y="11955"/>
                  <a:pt x="2594883" y="35866"/>
                </a:cubicBezTo>
                <a:cubicBezTo>
                  <a:pt x="2634579" y="59776"/>
                  <a:pt x="2664521" y="87942"/>
                  <a:pt x="2684707" y="120362"/>
                </a:cubicBezTo>
                <a:lnTo>
                  <a:pt x="2520863" y="262608"/>
                </a:lnTo>
                <a:cubicBezTo>
                  <a:pt x="2505203" y="240725"/>
                  <a:pt x="2486743" y="223197"/>
                  <a:pt x="2465482" y="210026"/>
                </a:cubicBezTo>
                <a:cubicBezTo>
                  <a:pt x="2444223" y="196855"/>
                  <a:pt x="2416977" y="190270"/>
                  <a:pt x="2383745" y="190270"/>
                </a:cubicBezTo>
                <a:cubicBezTo>
                  <a:pt x="2343625" y="190270"/>
                  <a:pt x="2303160" y="201718"/>
                  <a:pt x="2262353" y="224615"/>
                </a:cubicBezTo>
                <a:cubicBezTo>
                  <a:pt x="2221545" y="247513"/>
                  <a:pt x="2184047" y="280339"/>
                  <a:pt x="2149860" y="323093"/>
                </a:cubicBezTo>
                <a:cubicBezTo>
                  <a:pt x="2115672" y="365849"/>
                  <a:pt x="2088321" y="417418"/>
                  <a:pt x="2067804" y="477802"/>
                </a:cubicBezTo>
                <a:cubicBezTo>
                  <a:pt x="2046870" y="539401"/>
                  <a:pt x="2037915" y="591984"/>
                  <a:pt x="2040938" y="635549"/>
                </a:cubicBezTo>
                <a:cubicBezTo>
                  <a:pt x="2043962" y="679115"/>
                  <a:pt x="2057828" y="712245"/>
                  <a:pt x="2082536" y="734939"/>
                </a:cubicBezTo>
                <a:cubicBezTo>
                  <a:pt x="2107244" y="757634"/>
                  <a:pt x="2141280" y="768981"/>
                  <a:pt x="2184643" y="768981"/>
                </a:cubicBezTo>
                <a:cubicBezTo>
                  <a:pt x="2221927" y="768981"/>
                  <a:pt x="2258083" y="760673"/>
                  <a:pt x="2293113" y="744058"/>
                </a:cubicBezTo>
                <a:cubicBezTo>
                  <a:pt x="2328142" y="727442"/>
                  <a:pt x="2360323" y="707584"/>
                  <a:pt x="2389653" y="684484"/>
                </a:cubicBezTo>
                <a:lnTo>
                  <a:pt x="2459665" y="823691"/>
                </a:lnTo>
                <a:cubicBezTo>
                  <a:pt x="2405196" y="869485"/>
                  <a:pt x="2348538" y="903832"/>
                  <a:pt x="2289693" y="926729"/>
                </a:cubicBezTo>
                <a:cubicBezTo>
                  <a:pt x="2230849" y="949626"/>
                  <a:pt x="2171031" y="961074"/>
                  <a:pt x="2110243" y="961074"/>
                </a:cubicBezTo>
                <a:cubicBezTo>
                  <a:pt x="2051480" y="961074"/>
                  <a:pt x="1999369" y="951044"/>
                  <a:pt x="1953911" y="930984"/>
                </a:cubicBezTo>
                <a:cubicBezTo>
                  <a:pt x="1908452" y="910923"/>
                  <a:pt x="1872377" y="880833"/>
                  <a:pt x="1845687" y="840712"/>
                </a:cubicBezTo>
                <a:cubicBezTo>
                  <a:pt x="1818997" y="800591"/>
                  <a:pt x="1804292" y="750845"/>
                  <a:pt x="1801573" y="691475"/>
                </a:cubicBezTo>
                <a:cubicBezTo>
                  <a:pt x="1798853" y="632105"/>
                  <a:pt x="1810784" y="563312"/>
                  <a:pt x="1837367" y="485096"/>
                </a:cubicBezTo>
                <a:cubicBezTo>
                  <a:pt x="1863531" y="408097"/>
                  <a:pt x="1898694" y="339507"/>
                  <a:pt x="1942855" y="279326"/>
                </a:cubicBezTo>
                <a:cubicBezTo>
                  <a:pt x="1987015" y="219145"/>
                  <a:pt x="2036721" y="168284"/>
                  <a:pt x="2091973" y="126745"/>
                </a:cubicBezTo>
                <a:cubicBezTo>
                  <a:pt x="2147224" y="85206"/>
                  <a:pt x="2205043" y="53697"/>
                  <a:pt x="2265430" y="32218"/>
                </a:cubicBezTo>
                <a:cubicBezTo>
                  <a:pt x="2325817" y="10739"/>
                  <a:pt x="2385595" y="0"/>
                  <a:pt x="2444762" y="0"/>
                </a:cubicBezTo>
                <a:close/>
                <a:moveTo>
                  <a:pt x="1449959" y="0"/>
                </a:moveTo>
                <a:cubicBezTo>
                  <a:pt x="1534660" y="0"/>
                  <a:pt x="1602384" y="18642"/>
                  <a:pt x="1653138" y="55926"/>
                </a:cubicBezTo>
                <a:cubicBezTo>
                  <a:pt x="1703890" y="93210"/>
                  <a:pt x="1735115" y="147110"/>
                  <a:pt x="1746813" y="217625"/>
                </a:cubicBezTo>
                <a:cubicBezTo>
                  <a:pt x="1758512" y="288140"/>
                  <a:pt x="1747147" y="374055"/>
                  <a:pt x="1712719" y="475370"/>
                </a:cubicBezTo>
                <a:cubicBezTo>
                  <a:pt x="1678285" y="576685"/>
                  <a:pt x="1630911" y="663613"/>
                  <a:pt x="1570597" y="736155"/>
                </a:cubicBezTo>
                <a:cubicBezTo>
                  <a:pt x="1510283" y="808697"/>
                  <a:pt x="1441838" y="864318"/>
                  <a:pt x="1365260" y="903021"/>
                </a:cubicBezTo>
                <a:cubicBezTo>
                  <a:pt x="1288682" y="941723"/>
                  <a:pt x="1208041" y="961074"/>
                  <a:pt x="1123342" y="961074"/>
                </a:cubicBezTo>
                <a:cubicBezTo>
                  <a:pt x="1039454" y="961074"/>
                  <a:pt x="972174" y="941723"/>
                  <a:pt x="921499" y="903021"/>
                </a:cubicBezTo>
                <a:cubicBezTo>
                  <a:pt x="870827" y="864318"/>
                  <a:pt x="839884" y="808697"/>
                  <a:pt x="828669" y="736155"/>
                </a:cubicBezTo>
                <a:cubicBezTo>
                  <a:pt x="817455" y="663613"/>
                  <a:pt x="829065" y="576685"/>
                  <a:pt x="863498" y="475370"/>
                </a:cubicBezTo>
                <a:cubicBezTo>
                  <a:pt x="897926" y="374055"/>
                  <a:pt x="945125" y="287937"/>
                  <a:pt x="1005093" y="217017"/>
                </a:cubicBezTo>
                <a:cubicBezTo>
                  <a:pt x="1065064" y="146096"/>
                  <a:pt x="1133228" y="92197"/>
                  <a:pt x="1209586" y="55318"/>
                </a:cubicBezTo>
                <a:cubicBezTo>
                  <a:pt x="1285947" y="18439"/>
                  <a:pt x="1366071" y="0"/>
                  <a:pt x="1449959" y="0"/>
                </a:cubicBezTo>
                <a:close/>
              </a:path>
            </a:pathLst>
          </a:custGeom>
          <a:noFill/>
          <a:ln>
            <a:solidFill>
              <a:schemeClr val="accent1">
                <a:alpha val="6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i="1" dirty="0">
              <a:ln>
                <a:solidFill>
                  <a:schemeClr val="accent1"/>
                </a:solidFill>
              </a:ln>
              <a:noFill/>
              <a:latin typeface="梦源黑体 CN W90" panose="020B0200000000000000" pitchFamily="34" charset="-122"/>
              <a:ea typeface="梦源黑体 CN W90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75875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3132;#160414;#164596;#169402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3132;#160414;#164596;#16940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3132;#160414;#164596;#16940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3132;#160414;#164596;#169402;"/>
</p:tagLst>
</file>

<file path=ppt/theme/theme1.xml><?xml version="1.0" encoding="utf-8"?>
<a:theme xmlns:a="http://schemas.openxmlformats.org/drawingml/2006/main" name="51PPT模板网   www.51pptmoban.com">
  <a:themeElements>
    <a:clrScheme name="自定义 5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551D"/>
      </a:accent1>
      <a:accent2>
        <a:srgbClr val="FF825B"/>
      </a:accent2>
      <a:accent3>
        <a:srgbClr val="FFA080"/>
      </a:accent3>
      <a:accent4>
        <a:srgbClr val="CA2F00"/>
      </a:accent4>
      <a:accent5>
        <a:srgbClr val="CC99FF"/>
      </a:accent5>
      <a:accent6>
        <a:srgbClr val="0066FF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solidFill>
          <a:schemeClr val="accent2"/>
        </a:solidFill>
        <a:ln>
          <a:solidFill>
            <a:schemeClr val="accent1"/>
          </a:solidFill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sz="19900" i="1" dirty="0">
            <a:ln>
              <a:solidFill>
                <a:schemeClr val="accent1"/>
              </a:solidFill>
            </a:ln>
            <a:noFill/>
            <a:latin typeface="梦源黑体 CN W90" panose="020B0200000000000000" pitchFamily="34" charset="-122"/>
            <a:ea typeface="梦源黑体 CN W90" panose="020B0200000000000000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</TotalTime>
  <Words>1009</Words>
  <Application>Microsoft Office PowerPoint</Application>
  <PresentationFormat>宽屏</PresentationFormat>
  <Paragraphs>127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梦源黑体 CN W90</vt:lpstr>
      <vt:lpstr>Arial</vt:lpstr>
      <vt:lpstr>梦源黑体 CN</vt:lpstr>
      <vt:lpstr>等线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个性独特个人工作总结报告ppt模板</dc:title>
  <dc:creator>苘苘</dc:creator>
  <cp:keywords>51PPT模板网</cp:keywords>
  <dc:description>www.51pptmoban.com</dc:description>
  <cp:lastModifiedBy>Win user</cp:lastModifiedBy>
  <cp:revision>17</cp:revision>
  <dcterms:created xsi:type="dcterms:W3CDTF">2022-08-22T12:29:28Z</dcterms:created>
  <dcterms:modified xsi:type="dcterms:W3CDTF">2022-09-08T07:50:21Z</dcterms:modified>
</cp:coreProperties>
</file>